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8"/>
  </p:notesMasterIdLst>
  <p:handoutMasterIdLst>
    <p:handoutMasterId r:id="rId29"/>
  </p:handoutMasterIdLst>
  <p:sldIdLst>
    <p:sldId id="256" r:id="rId2"/>
    <p:sldId id="257" r:id="rId3"/>
    <p:sldId id="258" r:id="rId4"/>
    <p:sldId id="259" r:id="rId5"/>
    <p:sldId id="295" r:id="rId6"/>
    <p:sldId id="297" r:id="rId7"/>
    <p:sldId id="318" r:id="rId8"/>
    <p:sldId id="260" r:id="rId9"/>
    <p:sldId id="312" r:id="rId10"/>
    <p:sldId id="324" r:id="rId11"/>
    <p:sldId id="326" r:id="rId12"/>
    <p:sldId id="287" r:id="rId13"/>
    <p:sldId id="288" r:id="rId14"/>
    <p:sldId id="275" r:id="rId15"/>
    <p:sldId id="316" r:id="rId16"/>
    <p:sldId id="317" r:id="rId17"/>
    <p:sldId id="330" r:id="rId18"/>
    <p:sldId id="298" r:id="rId19"/>
    <p:sldId id="299" r:id="rId20"/>
    <p:sldId id="301" r:id="rId21"/>
    <p:sldId id="303" r:id="rId22"/>
    <p:sldId id="300" r:id="rId23"/>
    <p:sldId id="302" r:id="rId24"/>
    <p:sldId id="304" r:id="rId25"/>
    <p:sldId id="305" r:id="rId26"/>
    <p:sldId id="273" r:id="rId27"/>
  </p:sldIdLst>
  <p:sldSz cx="9145588" cy="6858000"/>
  <p:notesSz cx="6797675" cy="9926638"/>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guide id="11" pos="321">
          <p15:clr>
            <a:srgbClr val="A4A3A4"/>
          </p15:clr>
        </p15:guide>
        <p15:guide id="12" pos="5419">
          <p15:clr>
            <a:srgbClr val="A4A3A4"/>
          </p15:clr>
        </p15:guide>
        <p15:guide id="13" pos="682">
          <p15:clr>
            <a:srgbClr val="A4A3A4"/>
          </p15:clr>
        </p15:guide>
        <p15:guide id="14" pos="2766">
          <p15:clr>
            <a:srgbClr val="A4A3A4"/>
          </p15:clr>
        </p15:guide>
        <p15:guide id="15" pos="2977">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AF7AEE-B297-4554-93BE-AD7229536D8D}" v="7" dt="2024-03-22T08:38:10.618"/>
  </p1510:revLst>
</p1510:revInfo>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127" d="100"/>
          <a:sy n="127" d="100"/>
        </p:scale>
        <p:origin x="1266" y="114"/>
      </p:cViewPr>
      <p:guideLst>
        <p:guide orient="horz" pos="1120"/>
        <p:guide orient="horz" pos="1272"/>
        <p:guide orient="horz" pos="715"/>
        <p:guide orient="horz" pos="3861"/>
        <p:guide orient="horz" pos="3944"/>
        <p:guide pos="428"/>
        <p:guide pos="7224"/>
        <p:guide pos="909"/>
        <p:guide pos="3688"/>
        <p:guide pos="3968"/>
        <p:guide pos="321"/>
        <p:guide pos="5419"/>
        <p:guide pos="682"/>
        <p:guide pos="2766"/>
        <p:guide pos="2977"/>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káš Potěšil" userId="55e8e81d-a3dd-4a27-8785-501dd2148269" providerId="ADAL" clId="{AAAF7AEE-B297-4554-93BE-AD7229536D8D}"/>
    <pc:docChg chg="undo custSel addSld delSld modSld sldOrd">
      <pc:chgData name="Lukáš Potěšil" userId="55e8e81d-a3dd-4a27-8785-501dd2148269" providerId="ADAL" clId="{AAAF7AEE-B297-4554-93BE-AD7229536D8D}" dt="2024-03-22T10:33:48.458" v="2074" actId="113"/>
      <pc:docMkLst>
        <pc:docMk/>
      </pc:docMkLst>
      <pc:sldChg chg="delSp modSp mod">
        <pc:chgData name="Lukáš Potěšil" userId="55e8e81d-a3dd-4a27-8785-501dd2148269" providerId="ADAL" clId="{AAAF7AEE-B297-4554-93BE-AD7229536D8D}" dt="2024-03-21T11:12:16.579" v="466" actId="1076"/>
        <pc:sldMkLst>
          <pc:docMk/>
          <pc:sldMk cId="347228555" sldId="256"/>
        </pc:sldMkLst>
        <pc:spChg chg="del mod">
          <ac:chgData name="Lukáš Potěšil" userId="55e8e81d-a3dd-4a27-8785-501dd2148269" providerId="ADAL" clId="{AAAF7AEE-B297-4554-93BE-AD7229536D8D}" dt="2024-03-21T10:59:09.852" v="15" actId="478"/>
          <ac:spMkLst>
            <pc:docMk/>
            <pc:sldMk cId="347228555" sldId="256"/>
            <ac:spMk id="2" creationId="{00000000-0000-0000-0000-000000000000}"/>
          </ac:spMkLst>
        </pc:spChg>
        <pc:spChg chg="mod">
          <ac:chgData name="Lukáš Potěšil" userId="55e8e81d-a3dd-4a27-8785-501dd2148269" providerId="ADAL" clId="{AAAF7AEE-B297-4554-93BE-AD7229536D8D}" dt="2024-03-21T11:12:16.579" v="466" actId="1076"/>
          <ac:spMkLst>
            <pc:docMk/>
            <pc:sldMk cId="347228555" sldId="256"/>
            <ac:spMk id="4" creationId="{00000000-0000-0000-0000-000000000000}"/>
          </ac:spMkLst>
        </pc:spChg>
        <pc:spChg chg="mod">
          <ac:chgData name="Lukáš Potěšil" userId="55e8e81d-a3dd-4a27-8785-501dd2148269" providerId="ADAL" clId="{AAAF7AEE-B297-4554-93BE-AD7229536D8D}" dt="2024-03-21T10:58:51.890" v="11" actId="14100"/>
          <ac:spMkLst>
            <pc:docMk/>
            <pc:sldMk cId="347228555" sldId="256"/>
            <ac:spMk id="5" creationId="{00000000-0000-0000-0000-000000000000}"/>
          </ac:spMkLst>
        </pc:spChg>
      </pc:sldChg>
      <pc:sldChg chg="modSp mod">
        <pc:chgData name="Lukáš Potěšil" userId="55e8e81d-a3dd-4a27-8785-501dd2148269" providerId="ADAL" clId="{AAAF7AEE-B297-4554-93BE-AD7229536D8D}" dt="2024-03-22T07:55:27.138" v="616" actId="113"/>
        <pc:sldMkLst>
          <pc:docMk/>
          <pc:sldMk cId="3772823362" sldId="257"/>
        </pc:sldMkLst>
        <pc:spChg chg="mod">
          <ac:chgData name="Lukáš Potěšil" userId="55e8e81d-a3dd-4a27-8785-501dd2148269" providerId="ADAL" clId="{AAAF7AEE-B297-4554-93BE-AD7229536D8D}" dt="2024-03-22T07:55:27.138" v="616" actId="113"/>
          <ac:spMkLst>
            <pc:docMk/>
            <pc:sldMk cId="3772823362" sldId="257"/>
            <ac:spMk id="5" creationId="{00000000-0000-0000-0000-000000000000}"/>
          </ac:spMkLst>
        </pc:spChg>
      </pc:sldChg>
      <pc:sldChg chg="modSp mod">
        <pc:chgData name="Lukáš Potěšil" userId="55e8e81d-a3dd-4a27-8785-501dd2148269" providerId="ADAL" clId="{AAAF7AEE-B297-4554-93BE-AD7229536D8D}" dt="2024-03-21T11:11:32.566" v="440" actId="6549"/>
        <pc:sldMkLst>
          <pc:docMk/>
          <pc:sldMk cId="1749025673" sldId="258"/>
        </pc:sldMkLst>
        <pc:spChg chg="mod">
          <ac:chgData name="Lukáš Potěšil" userId="55e8e81d-a3dd-4a27-8785-501dd2148269" providerId="ADAL" clId="{AAAF7AEE-B297-4554-93BE-AD7229536D8D}" dt="2024-03-21T11:11:32.566" v="440" actId="6549"/>
          <ac:spMkLst>
            <pc:docMk/>
            <pc:sldMk cId="1749025673" sldId="258"/>
            <ac:spMk id="5" creationId="{00000000-0000-0000-0000-000000000000}"/>
          </ac:spMkLst>
        </pc:spChg>
      </pc:sldChg>
      <pc:sldChg chg="modSp add mod">
        <pc:chgData name="Lukáš Potěšil" userId="55e8e81d-a3dd-4a27-8785-501dd2148269" providerId="ADAL" clId="{AAAF7AEE-B297-4554-93BE-AD7229536D8D}" dt="2024-03-22T08:30:58.386" v="1688" actId="20577"/>
        <pc:sldMkLst>
          <pc:docMk/>
          <pc:sldMk cId="2914569800" sldId="259"/>
        </pc:sldMkLst>
        <pc:spChg chg="mod">
          <ac:chgData name="Lukáš Potěšil" userId="55e8e81d-a3dd-4a27-8785-501dd2148269" providerId="ADAL" clId="{AAAF7AEE-B297-4554-93BE-AD7229536D8D}" dt="2024-03-22T08:30:58.386" v="1688" actId="20577"/>
          <ac:spMkLst>
            <pc:docMk/>
            <pc:sldMk cId="2914569800" sldId="259"/>
            <ac:spMk id="5" creationId="{00000000-0000-0000-0000-000000000000}"/>
          </ac:spMkLst>
        </pc:spChg>
      </pc:sldChg>
      <pc:sldChg chg="delSp add del mod ord delAnim">
        <pc:chgData name="Lukáš Potěšil" userId="55e8e81d-a3dd-4a27-8785-501dd2148269" providerId="ADAL" clId="{AAAF7AEE-B297-4554-93BE-AD7229536D8D}" dt="2024-03-22T08:05:49.103" v="773" actId="478"/>
        <pc:sldMkLst>
          <pc:docMk/>
          <pc:sldMk cId="3027745687" sldId="260"/>
        </pc:sldMkLst>
        <pc:picChg chg="del">
          <ac:chgData name="Lukáš Potěšil" userId="55e8e81d-a3dd-4a27-8785-501dd2148269" providerId="ADAL" clId="{AAAF7AEE-B297-4554-93BE-AD7229536D8D}" dt="2024-03-22T08:05:49.103" v="773" actId="478"/>
          <ac:picMkLst>
            <pc:docMk/>
            <pc:sldMk cId="3027745687" sldId="260"/>
            <ac:picMk id="6" creationId="{B18E2675-6399-4186-B90D-42F3809D7787}"/>
          </ac:picMkLst>
        </pc:picChg>
      </pc:sldChg>
      <pc:sldChg chg="modSp mod">
        <pc:chgData name="Lukáš Potěšil" userId="55e8e81d-a3dd-4a27-8785-501dd2148269" providerId="ADAL" clId="{AAAF7AEE-B297-4554-93BE-AD7229536D8D}" dt="2024-03-22T09:13:29.858" v="1877" actId="20577"/>
        <pc:sldMkLst>
          <pc:docMk/>
          <pc:sldMk cId="3564773189" sldId="273"/>
        </pc:sldMkLst>
        <pc:spChg chg="mod">
          <ac:chgData name="Lukáš Potěšil" userId="55e8e81d-a3dd-4a27-8785-501dd2148269" providerId="ADAL" clId="{AAAF7AEE-B297-4554-93BE-AD7229536D8D}" dt="2024-03-22T09:13:29.858" v="1877" actId="20577"/>
          <ac:spMkLst>
            <pc:docMk/>
            <pc:sldMk cId="3564773189" sldId="273"/>
            <ac:spMk id="5" creationId="{00000000-0000-0000-0000-000000000000}"/>
          </ac:spMkLst>
        </pc:spChg>
      </pc:sldChg>
      <pc:sldChg chg="modSp add mod">
        <pc:chgData name="Lukáš Potěšil" userId="55e8e81d-a3dd-4a27-8785-501dd2148269" providerId="ADAL" clId="{AAAF7AEE-B297-4554-93BE-AD7229536D8D}" dt="2024-03-22T08:38:10.618" v="1804" actId="20578"/>
        <pc:sldMkLst>
          <pc:docMk/>
          <pc:sldMk cId="196122506" sldId="275"/>
        </pc:sldMkLst>
        <pc:spChg chg="mod">
          <ac:chgData name="Lukáš Potěšil" userId="55e8e81d-a3dd-4a27-8785-501dd2148269" providerId="ADAL" clId="{AAAF7AEE-B297-4554-93BE-AD7229536D8D}" dt="2024-03-22T08:34:55.640" v="1770" actId="20577"/>
          <ac:spMkLst>
            <pc:docMk/>
            <pc:sldMk cId="196122506" sldId="275"/>
            <ac:spMk id="2" creationId="{00000000-0000-0000-0000-000000000000}"/>
          </ac:spMkLst>
        </pc:spChg>
        <pc:spChg chg="mod">
          <ac:chgData name="Lukáš Potěšil" userId="55e8e81d-a3dd-4a27-8785-501dd2148269" providerId="ADAL" clId="{AAAF7AEE-B297-4554-93BE-AD7229536D8D}" dt="2024-03-22T08:38:10.618" v="1804" actId="20578"/>
          <ac:spMkLst>
            <pc:docMk/>
            <pc:sldMk cId="196122506" sldId="275"/>
            <ac:spMk id="3" creationId="{00000000-0000-0000-0000-000000000000}"/>
          </ac:spMkLst>
        </pc:spChg>
      </pc:sldChg>
      <pc:sldChg chg="delSp add mod delAnim">
        <pc:chgData name="Lukáš Potěšil" userId="55e8e81d-a3dd-4a27-8785-501dd2148269" providerId="ADAL" clId="{AAAF7AEE-B297-4554-93BE-AD7229536D8D}" dt="2024-03-22T08:04:41.949" v="767" actId="478"/>
        <pc:sldMkLst>
          <pc:docMk/>
          <pc:sldMk cId="3827499813" sldId="287"/>
        </pc:sldMkLst>
        <pc:picChg chg="del">
          <ac:chgData name="Lukáš Potěšil" userId="55e8e81d-a3dd-4a27-8785-501dd2148269" providerId="ADAL" clId="{AAAF7AEE-B297-4554-93BE-AD7229536D8D}" dt="2024-03-22T08:04:41.949" v="767" actId="478"/>
          <ac:picMkLst>
            <pc:docMk/>
            <pc:sldMk cId="3827499813" sldId="287"/>
            <ac:picMk id="6" creationId="{6F3145CF-D69E-4ED8-8762-E4FEC07A2CE5}"/>
          </ac:picMkLst>
        </pc:picChg>
      </pc:sldChg>
      <pc:sldChg chg="delSp add mod delAnim">
        <pc:chgData name="Lukáš Potěšil" userId="55e8e81d-a3dd-4a27-8785-501dd2148269" providerId="ADAL" clId="{AAAF7AEE-B297-4554-93BE-AD7229536D8D}" dt="2024-03-22T08:05:01.647" v="768" actId="478"/>
        <pc:sldMkLst>
          <pc:docMk/>
          <pc:sldMk cId="1307840265" sldId="288"/>
        </pc:sldMkLst>
        <pc:picChg chg="del">
          <ac:chgData name="Lukáš Potěšil" userId="55e8e81d-a3dd-4a27-8785-501dd2148269" providerId="ADAL" clId="{AAAF7AEE-B297-4554-93BE-AD7229536D8D}" dt="2024-03-22T08:05:01.647" v="768" actId="478"/>
          <ac:picMkLst>
            <pc:docMk/>
            <pc:sldMk cId="1307840265" sldId="288"/>
            <ac:picMk id="6" creationId="{96B592E0-9AFD-431A-A585-6B4784145B19}"/>
          </ac:picMkLst>
        </pc:picChg>
      </pc:sldChg>
      <pc:sldChg chg="modSp add mod">
        <pc:chgData name="Lukáš Potěšil" userId="55e8e81d-a3dd-4a27-8785-501dd2148269" providerId="ADAL" clId="{AAAF7AEE-B297-4554-93BE-AD7229536D8D}" dt="2024-03-22T08:33:04.909" v="1758" actId="20577"/>
        <pc:sldMkLst>
          <pc:docMk/>
          <pc:sldMk cId="4022871984" sldId="295"/>
        </pc:sldMkLst>
        <pc:spChg chg="mod">
          <ac:chgData name="Lukáš Potěšil" userId="55e8e81d-a3dd-4a27-8785-501dd2148269" providerId="ADAL" clId="{AAAF7AEE-B297-4554-93BE-AD7229536D8D}" dt="2024-03-22T08:33:04.909" v="1758" actId="20577"/>
          <ac:spMkLst>
            <pc:docMk/>
            <pc:sldMk cId="4022871984" sldId="295"/>
            <ac:spMk id="3" creationId="{00000000-0000-0000-0000-000000000000}"/>
          </ac:spMkLst>
        </pc:spChg>
      </pc:sldChg>
      <pc:sldChg chg="add del">
        <pc:chgData name="Lukáš Potěšil" userId="55e8e81d-a3dd-4a27-8785-501dd2148269" providerId="ADAL" clId="{AAAF7AEE-B297-4554-93BE-AD7229536D8D}" dt="2024-03-22T08:03:01.514" v="765" actId="47"/>
        <pc:sldMkLst>
          <pc:docMk/>
          <pc:sldMk cId="538188614" sldId="296"/>
        </pc:sldMkLst>
      </pc:sldChg>
      <pc:sldChg chg="add">
        <pc:chgData name="Lukáš Potěšil" userId="55e8e81d-a3dd-4a27-8785-501dd2148269" providerId="ADAL" clId="{AAAF7AEE-B297-4554-93BE-AD7229536D8D}" dt="2024-03-21T11:24:46.682" v="467"/>
        <pc:sldMkLst>
          <pc:docMk/>
          <pc:sldMk cId="4019276796" sldId="297"/>
        </pc:sldMkLst>
      </pc:sldChg>
      <pc:sldChg chg="add">
        <pc:chgData name="Lukáš Potěšil" userId="55e8e81d-a3dd-4a27-8785-501dd2148269" providerId="ADAL" clId="{AAAF7AEE-B297-4554-93BE-AD7229536D8D}" dt="2024-03-21T11:26:32.259" v="468"/>
        <pc:sldMkLst>
          <pc:docMk/>
          <pc:sldMk cId="2734300259" sldId="298"/>
        </pc:sldMkLst>
      </pc:sldChg>
      <pc:sldChg chg="modSp add mod">
        <pc:chgData name="Lukáš Potěšil" userId="55e8e81d-a3dd-4a27-8785-501dd2148269" providerId="ADAL" clId="{AAAF7AEE-B297-4554-93BE-AD7229536D8D}" dt="2024-03-22T08:13:32.319" v="994" actId="20577"/>
        <pc:sldMkLst>
          <pc:docMk/>
          <pc:sldMk cId="1161688972" sldId="299"/>
        </pc:sldMkLst>
        <pc:spChg chg="mod">
          <ac:chgData name="Lukáš Potěšil" userId="55e8e81d-a3dd-4a27-8785-501dd2148269" providerId="ADAL" clId="{AAAF7AEE-B297-4554-93BE-AD7229536D8D}" dt="2024-03-22T08:13:32.319" v="994" actId="20577"/>
          <ac:spMkLst>
            <pc:docMk/>
            <pc:sldMk cId="1161688972" sldId="299"/>
            <ac:spMk id="5" creationId="{00000000-0000-0000-0000-000000000000}"/>
          </ac:spMkLst>
        </pc:spChg>
      </pc:sldChg>
      <pc:sldChg chg="add">
        <pc:chgData name="Lukáš Potěšil" userId="55e8e81d-a3dd-4a27-8785-501dd2148269" providerId="ADAL" clId="{AAAF7AEE-B297-4554-93BE-AD7229536D8D}" dt="2024-03-21T11:26:32.259" v="468"/>
        <pc:sldMkLst>
          <pc:docMk/>
          <pc:sldMk cId="928182053" sldId="300"/>
        </pc:sldMkLst>
      </pc:sldChg>
      <pc:sldChg chg="modSp add mod">
        <pc:chgData name="Lukáš Potěšil" userId="55e8e81d-a3dd-4a27-8785-501dd2148269" providerId="ADAL" clId="{AAAF7AEE-B297-4554-93BE-AD7229536D8D}" dt="2024-03-22T08:14:28.085" v="1032" actId="12"/>
        <pc:sldMkLst>
          <pc:docMk/>
          <pc:sldMk cId="3490323638" sldId="301"/>
        </pc:sldMkLst>
        <pc:spChg chg="mod">
          <ac:chgData name="Lukáš Potěšil" userId="55e8e81d-a3dd-4a27-8785-501dd2148269" providerId="ADAL" clId="{AAAF7AEE-B297-4554-93BE-AD7229536D8D}" dt="2024-03-22T08:14:28.085" v="1032" actId="12"/>
          <ac:spMkLst>
            <pc:docMk/>
            <pc:sldMk cId="3490323638" sldId="301"/>
            <ac:spMk id="5" creationId="{00000000-0000-0000-0000-000000000000}"/>
          </ac:spMkLst>
        </pc:spChg>
      </pc:sldChg>
      <pc:sldChg chg="add">
        <pc:chgData name="Lukáš Potěšil" userId="55e8e81d-a3dd-4a27-8785-501dd2148269" providerId="ADAL" clId="{AAAF7AEE-B297-4554-93BE-AD7229536D8D}" dt="2024-03-21T11:26:32.259" v="468"/>
        <pc:sldMkLst>
          <pc:docMk/>
          <pc:sldMk cId="4213232398" sldId="302"/>
        </pc:sldMkLst>
      </pc:sldChg>
      <pc:sldChg chg="add">
        <pc:chgData name="Lukáš Potěšil" userId="55e8e81d-a3dd-4a27-8785-501dd2148269" providerId="ADAL" clId="{AAAF7AEE-B297-4554-93BE-AD7229536D8D}" dt="2024-03-21T11:26:32.259" v="468"/>
        <pc:sldMkLst>
          <pc:docMk/>
          <pc:sldMk cId="416993625" sldId="303"/>
        </pc:sldMkLst>
      </pc:sldChg>
      <pc:sldChg chg="modSp add mod">
        <pc:chgData name="Lukáš Potěšil" userId="55e8e81d-a3dd-4a27-8785-501dd2148269" providerId="ADAL" clId="{AAAF7AEE-B297-4554-93BE-AD7229536D8D}" dt="2024-03-22T09:11:36.877" v="1875" actId="20577"/>
        <pc:sldMkLst>
          <pc:docMk/>
          <pc:sldMk cId="426186230" sldId="304"/>
        </pc:sldMkLst>
        <pc:spChg chg="mod">
          <ac:chgData name="Lukáš Potěšil" userId="55e8e81d-a3dd-4a27-8785-501dd2148269" providerId="ADAL" clId="{AAAF7AEE-B297-4554-93BE-AD7229536D8D}" dt="2024-03-22T09:11:36.877" v="1875" actId="20577"/>
          <ac:spMkLst>
            <pc:docMk/>
            <pc:sldMk cId="426186230" sldId="304"/>
            <ac:spMk id="5" creationId="{00000000-0000-0000-0000-000000000000}"/>
          </ac:spMkLst>
        </pc:spChg>
      </pc:sldChg>
      <pc:sldChg chg="modSp add mod">
        <pc:chgData name="Lukáš Potěšil" userId="55e8e81d-a3dd-4a27-8785-501dd2148269" providerId="ADAL" clId="{AAAF7AEE-B297-4554-93BE-AD7229536D8D}" dt="2024-03-22T08:20:33.693" v="1639" actId="20577"/>
        <pc:sldMkLst>
          <pc:docMk/>
          <pc:sldMk cId="3559780634" sldId="305"/>
        </pc:sldMkLst>
        <pc:spChg chg="mod">
          <ac:chgData name="Lukáš Potěšil" userId="55e8e81d-a3dd-4a27-8785-501dd2148269" providerId="ADAL" clId="{AAAF7AEE-B297-4554-93BE-AD7229536D8D}" dt="2024-03-22T08:20:33.693" v="1639" actId="20577"/>
          <ac:spMkLst>
            <pc:docMk/>
            <pc:sldMk cId="3559780634" sldId="305"/>
            <ac:spMk id="5" creationId="{00000000-0000-0000-0000-000000000000}"/>
          </ac:spMkLst>
        </pc:spChg>
      </pc:sldChg>
      <pc:sldChg chg="add del">
        <pc:chgData name="Lukáš Potěšil" userId="55e8e81d-a3dd-4a27-8785-501dd2148269" providerId="ADAL" clId="{AAAF7AEE-B297-4554-93BE-AD7229536D8D}" dt="2024-03-22T08:20:50.307" v="1640" actId="47"/>
        <pc:sldMkLst>
          <pc:docMk/>
          <pc:sldMk cId="1772893498" sldId="306"/>
        </pc:sldMkLst>
      </pc:sldChg>
      <pc:sldChg chg="add">
        <pc:chgData name="Lukáš Potěšil" userId="55e8e81d-a3dd-4a27-8785-501dd2148269" providerId="ADAL" clId="{AAAF7AEE-B297-4554-93BE-AD7229536D8D}" dt="2024-03-22T08:02:16.643" v="764"/>
        <pc:sldMkLst>
          <pc:docMk/>
          <pc:sldMk cId="3845653467" sldId="312"/>
        </pc:sldMkLst>
      </pc:sldChg>
      <pc:sldChg chg="add">
        <pc:chgData name="Lukáš Potěšil" userId="55e8e81d-a3dd-4a27-8785-501dd2148269" providerId="ADAL" clId="{AAAF7AEE-B297-4554-93BE-AD7229536D8D}" dt="2024-03-21T11:24:46.682" v="467"/>
        <pc:sldMkLst>
          <pc:docMk/>
          <pc:sldMk cId="788044868" sldId="316"/>
        </pc:sldMkLst>
      </pc:sldChg>
      <pc:sldChg chg="add">
        <pc:chgData name="Lukáš Potěšil" userId="55e8e81d-a3dd-4a27-8785-501dd2148269" providerId="ADAL" clId="{AAAF7AEE-B297-4554-93BE-AD7229536D8D}" dt="2024-03-21T11:24:46.682" v="467"/>
        <pc:sldMkLst>
          <pc:docMk/>
          <pc:sldMk cId="3821623381" sldId="317"/>
        </pc:sldMkLst>
      </pc:sldChg>
      <pc:sldChg chg="add del">
        <pc:chgData name="Lukáš Potěšil" userId="55e8e81d-a3dd-4a27-8785-501dd2148269" providerId="ADAL" clId="{AAAF7AEE-B297-4554-93BE-AD7229536D8D}" dt="2024-03-22T08:01:20.062" v="763"/>
        <pc:sldMkLst>
          <pc:docMk/>
          <pc:sldMk cId="2419401139" sldId="318"/>
        </pc:sldMkLst>
      </pc:sldChg>
      <pc:sldChg chg="add del">
        <pc:chgData name="Lukáš Potěšil" userId="55e8e81d-a3dd-4a27-8785-501dd2148269" providerId="ADAL" clId="{AAAF7AEE-B297-4554-93BE-AD7229536D8D}" dt="2024-03-22T08:06:09.836" v="774" actId="47"/>
        <pc:sldMkLst>
          <pc:docMk/>
          <pc:sldMk cId="44741293" sldId="320"/>
        </pc:sldMkLst>
      </pc:sldChg>
      <pc:sldChg chg="del">
        <pc:chgData name="Lukáš Potěšil" userId="55e8e81d-a3dd-4a27-8785-501dd2148269" providerId="ADAL" clId="{AAAF7AEE-B297-4554-93BE-AD7229536D8D}" dt="2024-03-21T11:11:46.887" v="444" actId="47"/>
        <pc:sldMkLst>
          <pc:docMk/>
          <pc:sldMk cId="4122584034" sldId="320"/>
        </pc:sldMkLst>
      </pc:sldChg>
      <pc:sldChg chg="add del">
        <pc:chgData name="Lukáš Potěšil" userId="55e8e81d-a3dd-4a27-8785-501dd2148269" providerId="ADAL" clId="{AAAF7AEE-B297-4554-93BE-AD7229536D8D}" dt="2024-03-22T08:06:20.578" v="775" actId="47"/>
        <pc:sldMkLst>
          <pc:docMk/>
          <pc:sldMk cId="3898392639" sldId="321"/>
        </pc:sldMkLst>
      </pc:sldChg>
      <pc:sldChg chg="add del">
        <pc:chgData name="Lukáš Potěšil" userId="55e8e81d-a3dd-4a27-8785-501dd2148269" providerId="ADAL" clId="{AAAF7AEE-B297-4554-93BE-AD7229536D8D}" dt="2024-03-22T08:06:26" v="776" actId="47"/>
        <pc:sldMkLst>
          <pc:docMk/>
          <pc:sldMk cId="1741955987" sldId="322"/>
        </pc:sldMkLst>
      </pc:sldChg>
      <pc:sldChg chg="add del">
        <pc:chgData name="Lukáš Potěšil" userId="55e8e81d-a3dd-4a27-8785-501dd2148269" providerId="ADAL" clId="{AAAF7AEE-B297-4554-93BE-AD7229536D8D}" dt="2024-03-22T08:06:27.201" v="777" actId="47"/>
        <pc:sldMkLst>
          <pc:docMk/>
          <pc:sldMk cId="3465023095" sldId="323"/>
        </pc:sldMkLst>
      </pc:sldChg>
      <pc:sldChg chg="add">
        <pc:chgData name="Lukáš Potěšil" userId="55e8e81d-a3dd-4a27-8785-501dd2148269" providerId="ADAL" clId="{AAAF7AEE-B297-4554-93BE-AD7229536D8D}" dt="2024-03-22T08:02:16.643" v="764"/>
        <pc:sldMkLst>
          <pc:docMk/>
          <pc:sldMk cId="135046654" sldId="324"/>
        </pc:sldMkLst>
      </pc:sldChg>
      <pc:sldChg chg="add del">
        <pc:chgData name="Lukáš Potěšil" userId="55e8e81d-a3dd-4a27-8785-501dd2148269" providerId="ADAL" clId="{AAAF7AEE-B297-4554-93BE-AD7229536D8D}" dt="2024-03-22T08:04:23.715" v="766" actId="47"/>
        <pc:sldMkLst>
          <pc:docMk/>
          <pc:sldMk cId="3938174856" sldId="325"/>
        </pc:sldMkLst>
      </pc:sldChg>
      <pc:sldChg chg="add">
        <pc:chgData name="Lukáš Potěšil" userId="55e8e81d-a3dd-4a27-8785-501dd2148269" providerId="ADAL" clId="{AAAF7AEE-B297-4554-93BE-AD7229536D8D}" dt="2024-03-22T08:02:16.643" v="764"/>
        <pc:sldMkLst>
          <pc:docMk/>
          <pc:sldMk cId="2640456503" sldId="326"/>
        </pc:sldMkLst>
      </pc:sldChg>
      <pc:sldChg chg="del">
        <pc:chgData name="Lukáš Potěšil" userId="55e8e81d-a3dd-4a27-8785-501dd2148269" providerId="ADAL" clId="{AAAF7AEE-B297-4554-93BE-AD7229536D8D}" dt="2024-03-21T11:11:47.406" v="445" actId="47"/>
        <pc:sldMkLst>
          <pc:docMk/>
          <pc:sldMk cId="2641306165" sldId="326"/>
        </pc:sldMkLst>
      </pc:sldChg>
      <pc:sldChg chg="del">
        <pc:chgData name="Lukáš Potěšil" userId="55e8e81d-a3dd-4a27-8785-501dd2148269" providerId="ADAL" clId="{AAAF7AEE-B297-4554-93BE-AD7229536D8D}" dt="2024-03-21T11:11:46.538" v="443" actId="47"/>
        <pc:sldMkLst>
          <pc:docMk/>
          <pc:sldMk cId="1277302668" sldId="327"/>
        </pc:sldMkLst>
      </pc:sldChg>
      <pc:sldChg chg="add del">
        <pc:chgData name="Lukáš Potěšil" userId="55e8e81d-a3dd-4a27-8785-501dd2148269" providerId="ADAL" clId="{AAAF7AEE-B297-4554-93BE-AD7229536D8D}" dt="2024-03-22T08:06:29.419" v="778" actId="47"/>
        <pc:sldMkLst>
          <pc:docMk/>
          <pc:sldMk cId="3334611694" sldId="327"/>
        </pc:sldMkLst>
      </pc:sldChg>
      <pc:sldChg chg="del">
        <pc:chgData name="Lukáš Potěšil" userId="55e8e81d-a3dd-4a27-8785-501dd2148269" providerId="ADAL" clId="{AAAF7AEE-B297-4554-93BE-AD7229536D8D}" dt="2024-03-21T11:11:48.095" v="447" actId="47"/>
        <pc:sldMkLst>
          <pc:docMk/>
          <pc:sldMk cId="257279130" sldId="328"/>
        </pc:sldMkLst>
      </pc:sldChg>
      <pc:sldChg chg="del">
        <pc:chgData name="Lukáš Potěšil" userId="55e8e81d-a3dd-4a27-8785-501dd2148269" providerId="ADAL" clId="{AAAF7AEE-B297-4554-93BE-AD7229536D8D}" dt="2024-03-21T11:11:47.719" v="446" actId="47"/>
        <pc:sldMkLst>
          <pc:docMk/>
          <pc:sldMk cId="39477993" sldId="329"/>
        </pc:sldMkLst>
      </pc:sldChg>
      <pc:sldChg chg="modSp add mod">
        <pc:chgData name="Lukáš Potěšil" userId="55e8e81d-a3dd-4a27-8785-501dd2148269" providerId="ADAL" clId="{AAAF7AEE-B297-4554-93BE-AD7229536D8D}" dt="2024-03-22T10:33:48.458" v="2074" actId="113"/>
        <pc:sldMkLst>
          <pc:docMk/>
          <pc:sldMk cId="565909814" sldId="330"/>
        </pc:sldMkLst>
        <pc:spChg chg="mod">
          <ac:chgData name="Lukáš Potěšil" userId="55e8e81d-a3dd-4a27-8785-501dd2148269" providerId="ADAL" clId="{AAAF7AEE-B297-4554-93BE-AD7229536D8D}" dt="2024-03-22T10:33:48.458" v="2074" actId="113"/>
          <ac:spMkLst>
            <pc:docMk/>
            <pc:sldMk cId="565909814" sldId="330"/>
            <ac:spMk id="5" creationId="{00000000-0000-0000-0000-000000000000}"/>
          </ac:spMkLst>
        </pc:spChg>
      </pc:sldChg>
      <pc:sldChg chg="del">
        <pc:chgData name="Lukáš Potěšil" userId="55e8e81d-a3dd-4a27-8785-501dd2148269" providerId="ADAL" clId="{AAAF7AEE-B297-4554-93BE-AD7229536D8D}" dt="2024-03-21T11:11:48.457" v="448" actId="47"/>
        <pc:sldMkLst>
          <pc:docMk/>
          <pc:sldMk cId="2574474993" sldId="330"/>
        </pc:sldMkLst>
      </pc:sldChg>
      <pc:sldChg chg="modSp new del mod">
        <pc:chgData name="Lukáš Potěšil" userId="55e8e81d-a3dd-4a27-8785-501dd2148269" providerId="ADAL" clId="{AAAF7AEE-B297-4554-93BE-AD7229536D8D}" dt="2024-03-22T08:06:47.117" v="779" actId="47"/>
        <pc:sldMkLst>
          <pc:docMk/>
          <pc:sldMk cId="175704145" sldId="331"/>
        </pc:sldMkLst>
        <pc:spChg chg="mod">
          <ac:chgData name="Lukáš Potěšil" userId="55e8e81d-a3dd-4a27-8785-501dd2148269" providerId="ADAL" clId="{AAAF7AEE-B297-4554-93BE-AD7229536D8D}" dt="2024-03-22T07:58:37.810" v="704" actId="20577"/>
          <ac:spMkLst>
            <pc:docMk/>
            <pc:sldMk cId="175704145" sldId="331"/>
            <ac:spMk id="4" creationId="{0667B65B-1D82-72AC-B25D-7B3C82F9AA67}"/>
          </ac:spMkLst>
        </pc:spChg>
        <pc:spChg chg="mod">
          <ac:chgData name="Lukáš Potěšil" userId="55e8e81d-a3dd-4a27-8785-501dd2148269" providerId="ADAL" clId="{AAAF7AEE-B297-4554-93BE-AD7229536D8D}" dt="2024-03-22T07:59:16.759" v="761" actId="6549"/>
          <ac:spMkLst>
            <pc:docMk/>
            <pc:sldMk cId="175704145" sldId="331"/>
            <ac:spMk id="5" creationId="{6855CBA5-7EB2-32AA-6478-67486007CD29}"/>
          </ac:spMkLst>
        </pc:spChg>
      </pc:sldChg>
      <pc:sldChg chg="del">
        <pc:chgData name="Lukáš Potěšil" userId="55e8e81d-a3dd-4a27-8785-501dd2148269" providerId="ADAL" clId="{AAAF7AEE-B297-4554-93BE-AD7229536D8D}" dt="2024-03-21T11:11:49.591" v="451" actId="47"/>
        <pc:sldMkLst>
          <pc:docMk/>
          <pc:sldMk cId="1392975415" sldId="331"/>
        </pc:sldMkLst>
      </pc:sldChg>
      <pc:sldChg chg="del">
        <pc:chgData name="Lukáš Potěšil" userId="55e8e81d-a3dd-4a27-8785-501dd2148269" providerId="ADAL" clId="{AAAF7AEE-B297-4554-93BE-AD7229536D8D}" dt="2024-03-21T11:11:50.156" v="452" actId="47"/>
        <pc:sldMkLst>
          <pc:docMk/>
          <pc:sldMk cId="2733182943" sldId="332"/>
        </pc:sldMkLst>
      </pc:sldChg>
      <pc:sldChg chg="del">
        <pc:chgData name="Lukáš Potěšil" userId="55e8e81d-a3dd-4a27-8785-501dd2148269" providerId="ADAL" clId="{AAAF7AEE-B297-4554-93BE-AD7229536D8D}" dt="2024-03-21T11:11:50.533" v="453" actId="47"/>
        <pc:sldMkLst>
          <pc:docMk/>
          <pc:sldMk cId="3940346107" sldId="333"/>
        </pc:sldMkLst>
      </pc:sldChg>
      <pc:sldChg chg="del">
        <pc:chgData name="Lukáš Potěšil" userId="55e8e81d-a3dd-4a27-8785-501dd2148269" providerId="ADAL" clId="{AAAF7AEE-B297-4554-93BE-AD7229536D8D}" dt="2024-03-21T11:11:50.885" v="454" actId="47"/>
        <pc:sldMkLst>
          <pc:docMk/>
          <pc:sldMk cId="3614224598" sldId="334"/>
        </pc:sldMkLst>
      </pc:sldChg>
      <pc:sldChg chg="del">
        <pc:chgData name="Lukáš Potěšil" userId="55e8e81d-a3dd-4a27-8785-501dd2148269" providerId="ADAL" clId="{AAAF7AEE-B297-4554-93BE-AD7229536D8D}" dt="2024-03-21T11:11:49.183" v="450" actId="47"/>
        <pc:sldMkLst>
          <pc:docMk/>
          <pc:sldMk cId="36626367" sldId="335"/>
        </pc:sldMkLst>
      </pc:sldChg>
      <pc:sldChg chg="del">
        <pc:chgData name="Lukáš Potěšil" userId="55e8e81d-a3dd-4a27-8785-501dd2148269" providerId="ADAL" clId="{AAAF7AEE-B297-4554-93BE-AD7229536D8D}" dt="2024-03-21T11:11:46.113" v="442" actId="47"/>
        <pc:sldMkLst>
          <pc:docMk/>
          <pc:sldMk cId="1431494825" sldId="336"/>
        </pc:sldMkLst>
      </pc:sldChg>
      <pc:sldChg chg="del">
        <pc:chgData name="Lukáš Potěšil" userId="55e8e81d-a3dd-4a27-8785-501dd2148269" providerId="ADAL" clId="{AAAF7AEE-B297-4554-93BE-AD7229536D8D}" dt="2024-03-21T11:11:52.095" v="456" actId="47"/>
        <pc:sldMkLst>
          <pc:docMk/>
          <pc:sldMk cId="3151790087" sldId="338"/>
        </pc:sldMkLst>
      </pc:sldChg>
      <pc:sldChg chg="del">
        <pc:chgData name="Lukáš Potěšil" userId="55e8e81d-a3dd-4a27-8785-501dd2148269" providerId="ADAL" clId="{AAAF7AEE-B297-4554-93BE-AD7229536D8D}" dt="2024-03-21T11:11:51.229" v="455" actId="47"/>
        <pc:sldMkLst>
          <pc:docMk/>
          <pc:sldMk cId="1899274279"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757104-4B2F-4E44-8A1E-DD5FC1AD19B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4278463B-DF86-47B5-9243-3FEDC89ACFE4}">
      <dgm:prSet phldrT="[Text]" custT="1"/>
      <dgm:spPr/>
      <dgm:t>
        <a:bodyPr/>
        <a:lstStyle/>
        <a:p>
          <a:r>
            <a:rPr lang="cs-CZ" sz="1200"/>
            <a:t>státní správa</a:t>
          </a:r>
        </a:p>
      </dgm:t>
    </dgm:pt>
    <dgm:pt modelId="{824801A1-09AF-40FD-973F-D9FC01DBF624}" type="parTrans" cxnId="{229C8686-4C0C-4970-A6F4-C630B3EDF517}">
      <dgm:prSet/>
      <dgm:spPr/>
      <dgm:t>
        <a:bodyPr/>
        <a:lstStyle/>
        <a:p>
          <a:endParaRPr lang="cs-CZ" sz="1200"/>
        </a:p>
      </dgm:t>
    </dgm:pt>
    <dgm:pt modelId="{A4AD0AA3-DF34-44BC-8FA4-C90039E2D3F6}" type="sibTrans" cxnId="{229C8686-4C0C-4970-A6F4-C630B3EDF517}">
      <dgm:prSet/>
      <dgm:spPr/>
      <dgm:t>
        <a:bodyPr/>
        <a:lstStyle/>
        <a:p>
          <a:endParaRPr lang="cs-CZ" sz="1200"/>
        </a:p>
      </dgm:t>
    </dgm:pt>
    <dgm:pt modelId="{58F0E301-6BD0-4ACD-84FD-420107898C74}">
      <dgm:prSet phldrT="[Text]" custT="1"/>
      <dgm:spPr/>
      <dgm:t>
        <a:bodyPr/>
        <a:lstStyle/>
        <a:p>
          <a:r>
            <a:rPr lang="cs-CZ" sz="1200"/>
            <a:t>organizace</a:t>
          </a:r>
        </a:p>
      </dgm:t>
    </dgm:pt>
    <dgm:pt modelId="{5B56E41F-BA3A-4DF3-8E40-48284C36E2D5}" type="parTrans" cxnId="{19010693-0D72-42A2-98CC-1A35773E859E}">
      <dgm:prSet custT="1"/>
      <dgm:spPr/>
      <dgm:t>
        <a:bodyPr/>
        <a:lstStyle/>
        <a:p>
          <a:endParaRPr lang="cs-CZ" sz="1200"/>
        </a:p>
      </dgm:t>
    </dgm:pt>
    <dgm:pt modelId="{7170516C-BCC8-4704-AD0E-89F8E924FCBD}" type="sibTrans" cxnId="{19010693-0D72-42A2-98CC-1A35773E859E}">
      <dgm:prSet/>
      <dgm:spPr/>
      <dgm:t>
        <a:bodyPr/>
        <a:lstStyle/>
        <a:p>
          <a:endParaRPr lang="cs-CZ" sz="1200"/>
        </a:p>
      </dgm:t>
    </dgm:pt>
    <dgm:pt modelId="{48839950-485D-4F87-B618-6399B50E22F8}">
      <dgm:prSet phldrT="[Text]" custT="1"/>
      <dgm:spPr/>
      <dgm:t>
        <a:bodyPr/>
        <a:lstStyle/>
        <a:p>
          <a:r>
            <a:rPr lang="cs-CZ" sz="1200" dirty="0"/>
            <a:t>přímá státní správa</a:t>
          </a:r>
        </a:p>
      </dgm:t>
    </dgm:pt>
    <dgm:pt modelId="{2E1714EE-3BF3-4B90-9575-60CCC9EB4DCC}" type="parTrans" cxnId="{841A95E8-F601-4884-A194-93A8E5E6FB0C}">
      <dgm:prSet custT="1"/>
      <dgm:spPr/>
      <dgm:t>
        <a:bodyPr/>
        <a:lstStyle/>
        <a:p>
          <a:endParaRPr lang="cs-CZ" sz="1200"/>
        </a:p>
      </dgm:t>
    </dgm:pt>
    <dgm:pt modelId="{EEE12016-992F-4373-9637-2FCD6451AE3E}" type="sibTrans" cxnId="{841A95E8-F601-4884-A194-93A8E5E6FB0C}">
      <dgm:prSet/>
      <dgm:spPr/>
      <dgm:t>
        <a:bodyPr/>
        <a:lstStyle/>
        <a:p>
          <a:endParaRPr lang="cs-CZ" sz="1200"/>
        </a:p>
      </dgm:t>
    </dgm:pt>
    <dgm:pt modelId="{B9BEFF58-1A9C-43F6-AFE8-EE9CC58AF3B5}">
      <dgm:prSet phldrT="[Text]" custT="1"/>
      <dgm:spPr/>
      <dgm:t>
        <a:bodyPr/>
        <a:lstStyle/>
        <a:p>
          <a:r>
            <a:rPr lang="cs-CZ" sz="1200" dirty="0"/>
            <a:t>nepřímá státní správa/přenesená</a:t>
          </a:r>
        </a:p>
      </dgm:t>
    </dgm:pt>
    <dgm:pt modelId="{DD7876AE-DED3-46C6-9694-46DBEFB4A82C}" type="parTrans" cxnId="{C65DF593-1E0B-49BA-A80A-35E041EBADAF}">
      <dgm:prSet custT="1"/>
      <dgm:spPr/>
      <dgm:t>
        <a:bodyPr/>
        <a:lstStyle/>
        <a:p>
          <a:endParaRPr lang="cs-CZ" sz="1200"/>
        </a:p>
      </dgm:t>
    </dgm:pt>
    <dgm:pt modelId="{F080A382-9DE4-4266-B8A2-10EDD52CB148}" type="sibTrans" cxnId="{C65DF593-1E0B-49BA-A80A-35E041EBADAF}">
      <dgm:prSet/>
      <dgm:spPr/>
      <dgm:t>
        <a:bodyPr/>
        <a:lstStyle/>
        <a:p>
          <a:endParaRPr lang="cs-CZ" sz="1200"/>
        </a:p>
      </dgm:t>
    </dgm:pt>
    <dgm:pt modelId="{F71EDA46-6A0B-44AD-ACBD-28484FEF4351}">
      <dgm:prSet phldrT="[Text]" custT="1"/>
      <dgm:spPr/>
      <dgm:t>
        <a:bodyPr/>
        <a:lstStyle/>
        <a:p>
          <a:r>
            <a:rPr lang="cs-CZ" sz="1200"/>
            <a:t>činnost</a:t>
          </a:r>
        </a:p>
      </dgm:t>
    </dgm:pt>
    <dgm:pt modelId="{1441C082-36BF-4D0F-AF2B-1E3A7DEDB099}" type="parTrans" cxnId="{C1B6E90A-D780-4968-8E70-CC9C2EC97380}">
      <dgm:prSet custT="1"/>
      <dgm:spPr/>
      <dgm:t>
        <a:bodyPr/>
        <a:lstStyle/>
        <a:p>
          <a:endParaRPr lang="cs-CZ" sz="1200"/>
        </a:p>
      </dgm:t>
    </dgm:pt>
    <dgm:pt modelId="{6BF39167-5876-40C2-9DA9-ABD46D04CE7F}" type="sibTrans" cxnId="{C1B6E90A-D780-4968-8E70-CC9C2EC97380}">
      <dgm:prSet/>
      <dgm:spPr/>
      <dgm:t>
        <a:bodyPr/>
        <a:lstStyle/>
        <a:p>
          <a:endParaRPr lang="cs-CZ" sz="1200"/>
        </a:p>
      </dgm:t>
    </dgm:pt>
    <dgm:pt modelId="{23B9B771-03D3-4518-90D8-9A814DBF27B2}">
      <dgm:prSet phldrT="[Text]" custT="1"/>
      <dgm:spPr/>
      <dgm:t>
        <a:bodyPr/>
        <a:lstStyle/>
        <a:p>
          <a:r>
            <a:rPr lang="cs-CZ" sz="1200" dirty="0"/>
            <a:t>NSA -  nařízení vlády, vyhlášky, nařízení</a:t>
          </a:r>
        </a:p>
      </dgm:t>
    </dgm:pt>
    <dgm:pt modelId="{F277C962-0C5A-49A4-8017-47D226C0FA33}" type="parTrans" cxnId="{8D395657-5B1B-4584-AFC4-A882A96C1727}">
      <dgm:prSet custT="1"/>
      <dgm:spPr/>
      <dgm:t>
        <a:bodyPr/>
        <a:lstStyle/>
        <a:p>
          <a:endParaRPr lang="cs-CZ" sz="1200"/>
        </a:p>
      </dgm:t>
    </dgm:pt>
    <dgm:pt modelId="{F61989AA-0B7A-41B2-9E48-7CA3682AB31F}" type="sibTrans" cxnId="{8D395657-5B1B-4584-AFC4-A882A96C1727}">
      <dgm:prSet/>
      <dgm:spPr/>
      <dgm:t>
        <a:bodyPr/>
        <a:lstStyle/>
        <a:p>
          <a:endParaRPr lang="cs-CZ" sz="1200"/>
        </a:p>
      </dgm:t>
    </dgm:pt>
    <dgm:pt modelId="{8B40F503-9446-409A-8A30-F366BCC74C2F}">
      <dgm:prSet custT="1"/>
      <dgm:spPr/>
      <dgm:t>
        <a:bodyPr/>
        <a:lstStyle/>
        <a:p>
          <a:r>
            <a:rPr lang="cs-CZ" sz="1200"/>
            <a:t>ústřední</a:t>
          </a:r>
        </a:p>
      </dgm:t>
    </dgm:pt>
    <dgm:pt modelId="{0F848CCD-8506-4096-B787-56795C19397C}" type="parTrans" cxnId="{C5F0CA68-682C-4533-A39A-64FC97446764}">
      <dgm:prSet custT="1"/>
      <dgm:spPr/>
      <dgm:t>
        <a:bodyPr/>
        <a:lstStyle/>
        <a:p>
          <a:endParaRPr lang="cs-CZ" sz="1200"/>
        </a:p>
      </dgm:t>
    </dgm:pt>
    <dgm:pt modelId="{05B14825-FAC1-4677-9BB4-E62341ED3648}" type="sibTrans" cxnId="{C5F0CA68-682C-4533-A39A-64FC97446764}">
      <dgm:prSet/>
      <dgm:spPr/>
      <dgm:t>
        <a:bodyPr/>
        <a:lstStyle/>
        <a:p>
          <a:endParaRPr lang="cs-CZ" sz="1200"/>
        </a:p>
      </dgm:t>
    </dgm:pt>
    <dgm:pt modelId="{DEF1D347-EEAF-4A76-BDF8-7BFCEE9A5932}">
      <dgm:prSet custT="1"/>
      <dgm:spPr/>
      <dgm:t>
        <a:bodyPr/>
        <a:lstStyle/>
        <a:p>
          <a:r>
            <a:rPr lang="cs-CZ" sz="1200"/>
            <a:t>celostátní</a:t>
          </a:r>
        </a:p>
      </dgm:t>
    </dgm:pt>
    <dgm:pt modelId="{0ADDE511-B881-4A2A-AE94-E3F89DF12F6A}" type="parTrans" cxnId="{3B536884-DF77-4E77-B8EC-14FB7A29D199}">
      <dgm:prSet custT="1"/>
      <dgm:spPr/>
      <dgm:t>
        <a:bodyPr/>
        <a:lstStyle/>
        <a:p>
          <a:endParaRPr lang="cs-CZ" sz="1200"/>
        </a:p>
      </dgm:t>
    </dgm:pt>
    <dgm:pt modelId="{0BFC2A3B-6A51-437F-83D4-41E6031FF341}" type="sibTrans" cxnId="{3B536884-DF77-4E77-B8EC-14FB7A29D199}">
      <dgm:prSet/>
      <dgm:spPr/>
      <dgm:t>
        <a:bodyPr/>
        <a:lstStyle/>
        <a:p>
          <a:endParaRPr lang="cs-CZ" sz="1200"/>
        </a:p>
      </dgm:t>
    </dgm:pt>
    <dgm:pt modelId="{DD66923C-622F-4537-A91E-700C270BC052}">
      <dgm:prSet custT="1"/>
      <dgm:spPr/>
      <dgm:t>
        <a:bodyPr/>
        <a:lstStyle/>
        <a:p>
          <a:r>
            <a:rPr lang="cs-CZ" sz="1200" dirty="0"/>
            <a:t>územní – tzv. </a:t>
          </a:r>
          <a:r>
            <a:rPr lang="cs-CZ" sz="1200" dirty="0" err="1"/>
            <a:t>dekoncentráty</a:t>
          </a:r>
          <a:endParaRPr lang="cs-CZ" sz="1200" dirty="0"/>
        </a:p>
      </dgm:t>
    </dgm:pt>
    <dgm:pt modelId="{FB23A0DC-1E89-43B6-B7AA-E02D4FC8A192}" type="parTrans" cxnId="{3A455333-E9B8-4F1D-A0A7-E1C4AD9A4583}">
      <dgm:prSet custT="1"/>
      <dgm:spPr/>
      <dgm:t>
        <a:bodyPr/>
        <a:lstStyle/>
        <a:p>
          <a:endParaRPr lang="cs-CZ" sz="1200"/>
        </a:p>
      </dgm:t>
    </dgm:pt>
    <dgm:pt modelId="{2F61252F-F532-4C8E-94CA-E67BB4235A53}" type="sibTrans" cxnId="{3A455333-E9B8-4F1D-A0A7-E1C4AD9A4583}">
      <dgm:prSet/>
      <dgm:spPr/>
      <dgm:t>
        <a:bodyPr/>
        <a:lstStyle/>
        <a:p>
          <a:endParaRPr lang="cs-CZ" sz="1200"/>
        </a:p>
      </dgm:t>
    </dgm:pt>
    <dgm:pt modelId="{181E4C56-5F18-4E74-A143-2E178127F40A}">
      <dgm:prSet custT="1"/>
      <dgm:spPr/>
      <dgm:t>
        <a:bodyPr/>
        <a:lstStyle/>
        <a:p>
          <a:r>
            <a:rPr lang="cs-CZ" sz="1200" dirty="0"/>
            <a:t>ISA</a:t>
          </a:r>
        </a:p>
      </dgm:t>
    </dgm:pt>
    <dgm:pt modelId="{B5C72EAB-CDD9-4FBD-8798-5110C93F7F13}" type="parTrans" cxnId="{C6C81408-868A-4DBE-9123-108BE5C1F98F}">
      <dgm:prSet custT="1"/>
      <dgm:spPr/>
      <dgm:t>
        <a:bodyPr/>
        <a:lstStyle/>
        <a:p>
          <a:endParaRPr lang="cs-CZ" sz="1200"/>
        </a:p>
      </dgm:t>
    </dgm:pt>
    <dgm:pt modelId="{14C2AE31-24C1-455A-99E8-A6148D1EFD3F}" type="sibTrans" cxnId="{C6C81408-868A-4DBE-9123-108BE5C1F98F}">
      <dgm:prSet/>
      <dgm:spPr/>
      <dgm:t>
        <a:bodyPr/>
        <a:lstStyle/>
        <a:p>
          <a:endParaRPr lang="cs-CZ" sz="1200"/>
        </a:p>
      </dgm:t>
    </dgm:pt>
    <dgm:pt modelId="{33DD7B41-DA34-42B4-82A9-4571EB25B565}">
      <dgm:prSet custT="1"/>
      <dgm:spPr/>
      <dgm:t>
        <a:bodyPr/>
        <a:lstStyle/>
        <a:p>
          <a:r>
            <a:rPr lang="cs-CZ" sz="1200"/>
            <a:t>OOP</a:t>
          </a:r>
        </a:p>
      </dgm:t>
    </dgm:pt>
    <dgm:pt modelId="{981EDA3D-AC4E-4A2D-9B2E-5B0F6B39F070}" type="parTrans" cxnId="{072A15DC-2476-477E-B836-24F651A6FF76}">
      <dgm:prSet custT="1"/>
      <dgm:spPr/>
      <dgm:t>
        <a:bodyPr/>
        <a:lstStyle/>
        <a:p>
          <a:endParaRPr lang="cs-CZ" sz="1200"/>
        </a:p>
      </dgm:t>
    </dgm:pt>
    <dgm:pt modelId="{C1C6310E-528F-48D4-BC20-5D85D978A622}" type="sibTrans" cxnId="{072A15DC-2476-477E-B836-24F651A6FF76}">
      <dgm:prSet/>
      <dgm:spPr/>
      <dgm:t>
        <a:bodyPr/>
        <a:lstStyle/>
        <a:p>
          <a:endParaRPr lang="cs-CZ" sz="1200"/>
        </a:p>
      </dgm:t>
    </dgm:pt>
    <dgm:pt modelId="{08D934A7-9BC1-494D-BB25-A908CA274D17}">
      <dgm:prSet custT="1"/>
      <dgm:spPr/>
      <dgm:t>
        <a:bodyPr/>
        <a:lstStyle/>
        <a:p>
          <a:r>
            <a:rPr lang="cs-CZ" sz="1200" dirty="0"/>
            <a:t>VŘPS</a:t>
          </a:r>
        </a:p>
      </dgm:t>
    </dgm:pt>
    <dgm:pt modelId="{F0FE4808-3397-4B62-BC57-0D4848BB5323}" type="parTrans" cxnId="{70D5457E-06B6-4020-B187-8E7B29EEBB18}">
      <dgm:prSet custT="1"/>
      <dgm:spPr/>
      <dgm:t>
        <a:bodyPr/>
        <a:lstStyle/>
        <a:p>
          <a:endParaRPr lang="cs-CZ" sz="1200"/>
        </a:p>
      </dgm:t>
    </dgm:pt>
    <dgm:pt modelId="{9FC20C86-4032-445D-8797-E1D356C91E1C}" type="sibTrans" cxnId="{70D5457E-06B6-4020-B187-8E7B29EEBB18}">
      <dgm:prSet/>
      <dgm:spPr/>
      <dgm:t>
        <a:bodyPr/>
        <a:lstStyle/>
        <a:p>
          <a:endParaRPr lang="cs-CZ" sz="1200"/>
        </a:p>
      </dgm:t>
    </dgm:pt>
    <dgm:pt modelId="{A7C7E6E3-80B0-48F6-AFFF-3659213E4D6F}">
      <dgm:prSet custT="1"/>
      <dgm:spPr/>
      <dgm:t>
        <a:bodyPr/>
        <a:lstStyle/>
        <a:p>
          <a:r>
            <a:rPr lang="cs-CZ" sz="1200"/>
            <a:t>FÚ/BZ</a:t>
          </a:r>
        </a:p>
      </dgm:t>
    </dgm:pt>
    <dgm:pt modelId="{9A7A02C8-1760-4F68-AA6D-C626C11258F6}" type="parTrans" cxnId="{6EE6075E-FAD8-47C0-9E5D-BFE2BB687B93}">
      <dgm:prSet custT="1"/>
      <dgm:spPr/>
      <dgm:t>
        <a:bodyPr/>
        <a:lstStyle/>
        <a:p>
          <a:endParaRPr lang="cs-CZ" sz="1200"/>
        </a:p>
      </dgm:t>
    </dgm:pt>
    <dgm:pt modelId="{DF3518F8-6193-4D02-A7E3-66E62292566B}" type="sibTrans" cxnId="{6EE6075E-FAD8-47C0-9E5D-BFE2BB687B93}">
      <dgm:prSet/>
      <dgm:spPr/>
      <dgm:t>
        <a:bodyPr/>
        <a:lstStyle/>
        <a:p>
          <a:endParaRPr lang="cs-CZ" sz="1200"/>
        </a:p>
      </dgm:t>
    </dgm:pt>
    <dgm:pt modelId="{7BC5968A-4AD3-417A-92EC-1FB678FE90EA}">
      <dgm:prSet custT="1"/>
      <dgm:spPr/>
      <dgm:t>
        <a:bodyPr/>
        <a:lstStyle/>
        <a:p>
          <a:r>
            <a:rPr lang="cs-CZ" sz="1200" dirty="0"/>
            <a:t>regionální</a:t>
          </a:r>
        </a:p>
      </dgm:t>
    </dgm:pt>
    <dgm:pt modelId="{1FACED59-94DD-4CB0-B4F5-574CC1FA6515}" type="parTrans" cxnId="{5B8078D9-5107-4D85-9B59-47B12ADB1719}">
      <dgm:prSet custT="1"/>
      <dgm:spPr/>
      <dgm:t>
        <a:bodyPr/>
        <a:lstStyle/>
        <a:p>
          <a:endParaRPr lang="cs-CZ" sz="1200"/>
        </a:p>
      </dgm:t>
    </dgm:pt>
    <dgm:pt modelId="{5B2E38BB-ED02-451C-BE0C-BA1DA8D9F6C7}" type="sibTrans" cxnId="{5B8078D9-5107-4D85-9B59-47B12ADB1719}">
      <dgm:prSet/>
      <dgm:spPr/>
      <dgm:t>
        <a:bodyPr/>
        <a:lstStyle/>
        <a:p>
          <a:endParaRPr lang="cs-CZ" sz="1200"/>
        </a:p>
      </dgm:t>
    </dgm:pt>
    <dgm:pt modelId="{7436AFF1-F04B-4AAA-8537-5FD7B18F170A}">
      <dgm:prSet custT="1"/>
      <dgm:spPr/>
      <dgm:t>
        <a:bodyPr/>
        <a:lstStyle/>
        <a:p>
          <a:r>
            <a:rPr lang="cs-CZ" sz="1200"/>
            <a:t>místní/územní</a:t>
          </a:r>
        </a:p>
      </dgm:t>
    </dgm:pt>
    <dgm:pt modelId="{EB8A894B-521D-48E4-98AB-6AE7A6FAE791}" type="parTrans" cxnId="{2298D064-9C68-4611-B5FA-72983B34785D}">
      <dgm:prSet custT="1"/>
      <dgm:spPr/>
      <dgm:t>
        <a:bodyPr/>
        <a:lstStyle/>
        <a:p>
          <a:endParaRPr lang="cs-CZ" sz="1200"/>
        </a:p>
      </dgm:t>
    </dgm:pt>
    <dgm:pt modelId="{DE41A26B-F4BD-4B49-946C-F07BD82D14AE}" type="sibTrans" cxnId="{2298D064-9C68-4611-B5FA-72983B34785D}">
      <dgm:prSet/>
      <dgm:spPr/>
      <dgm:t>
        <a:bodyPr/>
        <a:lstStyle/>
        <a:p>
          <a:endParaRPr lang="cs-CZ" sz="1200"/>
        </a:p>
      </dgm:t>
    </dgm:pt>
    <dgm:pt modelId="{F74FB2A8-A474-4854-B9B4-E6A7F5C6EC20}" type="pres">
      <dgm:prSet presAssocID="{7A757104-4B2F-4E44-8A1E-DD5FC1AD19B2}" presName="diagram" presStyleCnt="0">
        <dgm:presLayoutVars>
          <dgm:chPref val="1"/>
          <dgm:dir/>
          <dgm:animOne val="branch"/>
          <dgm:animLvl val="lvl"/>
          <dgm:resizeHandles val="exact"/>
        </dgm:presLayoutVars>
      </dgm:prSet>
      <dgm:spPr/>
    </dgm:pt>
    <dgm:pt modelId="{5F9030DA-DE28-4813-A63C-92E534B7C0CE}" type="pres">
      <dgm:prSet presAssocID="{4278463B-DF86-47B5-9243-3FEDC89ACFE4}" presName="root1" presStyleCnt="0"/>
      <dgm:spPr/>
    </dgm:pt>
    <dgm:pt modelId="{4FE235BF-7E4A-4B8E-9F2B-DC17D051753B}" type="pres">
      <dgm:prSet presAssocID="{4278463B-DF86-47B5-9243-3FEDC89ACFE4}" presName="LevelOneTextNode" presStyleLbl="node0" presStyleIdx="0" presStyleCnt="1">
        <dgm:presLayoutVars>
          <dgm:chPref val="3"/>
        </dgm:presLayoutVars>
      </dgm:prSet>
      <dgm:spPr/>
    </dgm:pt>
    <dgm:pt modelId="{747BD3EA-4CE8-4170-91AE-230AF64F23FF}" type="pres">
      <dgm:prSet presAssocID="{4278463B-DF86-47B5-9243-3FEDC89ACFE4}" presName="level2hierChild" presStyleCnt="0"/>
      <dgm:spPr/>
    </dgm:pt>
    <dgm:pt modelId="{864A4FCC-ADE3-48B6-99DF-5FCAA7B01513}" type="pres">
      <dgm:prSet presAssocID="{5B56E41F-BA3A-4DF3-8E40-48284C36E2D5}" presName="conn2-1" presStyleLbl="parChTrans1D2" presStyleIdx="0" presStyleCnt="2"/>
      <dgm:spPr/>
    </dgm:pt>
    <dgm:pt modelId="{F5F5A4B9-DB85-4D2D-B07D-DE28FE6FFD52}" type="pres">
      <dgm:prSet presAssocID="{5B56E41F-BA3A-4DF3-8E40-48284C36E2D5}" presName="connTx" presStyleLbl="parChTrans1D2" presStyleIdx="0" presStyleCnt="2"/>
      <dgm:spPr/>
    </dgm:pt>
    <dgm:pt modelId="{1E8F0B30-5000-4CC3-98FA-4CE8742107E7}" type="pres">
      <dgm:prSet presAssocID="{58F0E301-6BD0-4ACD-84FD-420107898C74}" presName="root2" presStyleCnt="0"/>
      <dgm:spPr/>
    </dgm:pt>
    <dgm:pt modelId="{5D8707C6-0D22-49B6-AA18-9B53AD6E4C25}" type="pres">
      <dgm:prSet presAssocID="{58F0E301-6BD0-4ACD-84FD-420107898C74}" presName="LevelTwoTextNode" presStyleLbl="node2" presStyleIdx="0" presStyleCnt="2">
        <dgm:presLayoutVars>
          <dgm:chPref val="3"/>
        </dgm:presLayoutVars>
      </dgm:prSet>
      <dgm:spPr/>
    </dgm:pt>
    <dgm:pt modelId="{B88538A0-EDD1-471F-BA0D-E1210C9BC575}" type="pres">
      <dgm:prSet presAssocID="{58F0E301-6BD0-4ACD-84FD-420107898C74}" presName="level3hierChild" presStyleCnt="0"/>
      <dgm:spPr/>
    </dgm:pt>
    <dgm:pt modelId="{91DCB7B7-B4E1-417C-9220-FAB274AB504D}" type="pres">
      <dgm:prSet presAssocID="{2E1714EE-3BF3-4B90-9575-60CCC9EB4DCC}" presName="conn2-1" presStyleLbl="parChTrans1D3" presStyleIdx="0" presStyleCnt="7"/>
      <dgm:spPr/>
    </dgm:pt>
    <dgm:pt modelId="{F40EC851-9E0D-454C-845E-C03C1DB67BF3}" type="pres">
      <dgm:prSet presAssocID="{2E1714EE-3BF3-4B90-9575-60CCC9EB4DCC}" presName="connTx" presStyleLbl="parChTrans1D3" presStyleIdx="0" presStyleCnt="7"/>
      <dgm:spPr/>
    </dgm:pt>
    <dgm:pt modelId="{99902C21-4B91-416C-BFF9-EDB3DD144D5E}" type="pres">
      <dgm:prSet presAssocID="{48839950-485D-4F87-B618-6399B50E22F8}" presName="root2" presStyleCnt="0"/>
      <dgm:spPr/>
    </dgm:pt>
    <dgm:pt modelId="{83ED01FB-6953-4761-AE82-08F9C0DF45DD}" type="pres">
      <dgm:prSet presAssocID="{48839950-485D-4F87-B618-6399B50E22F8}" presName="LevelTwoTextNode" presStyleLbl="node3" presStyleIdx="0" presStyleCnt="7" custScaleY="197486">
        <dgm:presLayoutVars>
          <dgm:chPref val="3"/>
        </dgm:presLayoutVars>
      </dgm:prSet>
      <dgm:spPr/>
    </dgm:pt>
    <dgm:pt modelId="{6E95B114-195D-45D3-812B-5494B9000A15}" type="pres">
      <dgm:prSet presAssocID="{48839950-485D-4F87-B618-6399B50E22F8}" presName="level3hierChild" presStyleCnt="0"/>
      <dgm:spPr/>
    </dgm:pt>
    <dgm:pt modelId="{F44F29CD-F6DA-4106-BA0B-8C17847D220A}" type="pres">
      <dgm:prSet presAssocID="{0F848CCD-8506-4096-B787-56795C19397C}" presName="conn2-1" presStyleLbl="parChTrans1D4" presStyleIdx="0" presStyleCnt="5"/>
      <dgm:spPr/>
    </dgm:pt>
    <dgm:pt modelId="{B6605158-BF0D-4E16-B90F-C0222498C1CC}" type="pres">
      <dgm:prSet presAssocID="{0F848CCD-8506-4096-B787-56795C19397C}" presName="connTx" presStyleLbl="parChTrans1D4" presStyleIdx="0" presStyleCnt="5"/>
      <dgm:spPr/>
    </dgm:pt>
    <dgm:pt modelId="{898D2C92-0F29-436D-B3B1-E4CD1BAD5F7C}" type="pres">
      <dgm:prSet presAssocID="{8B40F503-9446-409A-8A30-F366BCC74C2F}" presName="root2" presStyleCnt="0"/>
      <dgm:spPr/>
    </dgm:pt>
    <dgm:pt modelId="{D99250C0-1693-461F-99DB-1CB944CE3CBC}" type="pres">
      <dgm:prSet presAssocID="{8B40F503-9446-409A-8A30-F366BCC74C2F}" presName="LevelTwoTextNode" presStyleLbl="node4" presStyleIdx="0" presStyleCnt="5">
        <dgm:presLayoutVars>
          <dgm:chPref val="3"/>
        </dgm:presLayoutVars>
      </dgm:prSet>
      <dgm:spPr/>
    </dgm:pt>
    <dgm:pt modelId="{FB714AAA-3353-49C9-84F0-36E79BA1692F}" type="pres">
      <dgm:prSet presAssocID="{8B40F503-9446-409A-8A30-F366BCC74C2F}" presName="level3hierChild" presStyleCnt="0"/>
      <dgm:spPr/>
    </dgm:pt>
    <dgm:pt modelId="{092CB39D-0190-456A-878E-DE45252A862C}" type="pres">
      <dgm:prSet presAssocID="{0ADDE511-B881-4A2A-AE94-E3F89DF12F6A}" presName="conn2-1" presStyleLbl="parChTrans1D4" presStyleIdx="1" presStyleCnt="5"/>
      <dgm:spPr/>
    </dgm:pt>
    <dgm:pt modelId="{965CEACB-1C17-46AC-9007-D362003440D2}" type="pres">
      <dgm:prSet presAssocID="{0ADDE511-B881-4A2A-AE94-E3F89DF12F6A}" presName="connTx" presStyleLbl="parChTrans1D4" presStyleIdx="1" presStyleCnt="5"/>
      <dgm:spPr/>
    </dgm:pt>
    <dgm:pt modelId="{D94D9AE5-B3B0-4A75-9BF5-8B954E7828AA}" type="pres">
      <dgm:prSet presAssocID="{DEF1D347-EEAF-4A76-BDF8-7BFCEE9A5932}" presName="root2" presStyleCnt="0"/>
      <dgm:spPr/>
    </dgm:pt>
    <dgm:pt modelId="{982A0DAB-D7FB-4C00-8697-88A21D8662EA}" type="pres">
      <dgm:prSet presAssocID="{DEF1D347-EEAF-4A76-BDF8-7BFCEE9A5932}" presName="LevelTwoTextNode" presStyleLbl="node4" presStyleIdx="1" presStyleCnt="5">
        <dgm:presLayoutVars>
          <dgm:chPref val="3"/>
        </dgm:presLayoutVars>
      </dgm:prSet>
      <dgm:spPr/>
    </dgm:pt>
    <dgm:pt modelId="{BF7ED8BF-34E4-43CB-8123-C975B445D7B3}" type="pres">
      <dgm:prSet presAssocID="{DEF1D347-EEAF-4A76-BDF8-7BFCEE9A5932}" presName="level3hierChild" presStyleCnt="0"/>
      <dgm:spPr/>
    </dgm:pt>
    <dgm:pt modelId="{4ECF6C90-17A3-4029-88B6-5D8E637D5D3D}" type="pres">
      <dgm:prSet presAssocID="{FB23A0DC-1E89-43B6-B7AA-E02D4FC8A192}" presName="conn2-1" presStyleLbl="parChTrans1D4" presStyleIdx="2" presStyleCnt="5"/>
      <dgm:spPr/>
    </dgm:pt>
    <dgm:pt modelId="{7AB3219C-2E14-4E35-B548-96448B1F1495}" type="pres">
      <dgm:prSet presAssocID="{FB23A0DC-1E89-43B6-B7AA-E02D4FC8A192}" presName="connTx" presStyleLbl="parChTrans1D4" presStyleIdx="2" presStyleCnt="5"/>
      <dgm:spPr/>
    </dgm:pt>
    <dgm:pt modelId="{72428C32-E2C8-488F-9D6C-8C2272A662BC}" type="pres">
      <dgm:prSet presAssocID="{DD66923C-622F-4537-A91E-700C270BC052}" presName="root2" presStyleCnt="0"/>
      <dgm:spPr/>
    </dgm:pt>
    <dgm:pt modelId="{3FC36214-ED1F-4607-9DA1-2E2F318CD0C5}" type="pres">
      <dgm:prSet presAssocID="{DD66923C-622F-4537-A91E-700C270BC052}" presName="LevelTwoTextNode" presStyleLbl="node4" presStyleIdx="2" presStyleCnt="5" custScaleX="243517" custLinFactNeighborX="2270">
        <dgm:presLayoutVars>
          <dgm:chPref val="3"/>
        </dgm:presLayoutVars>
      </dgm:prSet>
      <dgm:spPr/>
    </dgm:pt>
    <dgm:pt modelId="{43CECCFC-3C3C-4329-AF91-9EAC3316F670}" type="pres">
      <dgm:prSet presAssocID="{DD66923C-622F-4537-A91E-700C270BC052}" presName="level3hierChild" presStyleCnt="0"/>
      <dgm:spPr/>
    </dgm:pt>
    <dgm:pt modelId="{D51751F9-026C-4910-A088-2EB5D89CFD57}" type="pres">
      <dgm:prSet presAssocID="{DD7876AE-DED3-46C6-9694-46DBEFB4A82C}" presName="conn2-1" presStyleLbl="parChTrans1D3" presStyleIdx="1" presStyleCnt="7"/>
      <dgm:spPr/>
    </dgm:pt>
    <dgm:pt modelId="{46EF17B8-85E9-45E7-87D2-D4ACA67A05FA}" type="pres">
      <dgm:prSet presAssocID="{DD7876AE-DED3-46C6-9694-46DBEFB4A82C}" presName="connTx" presStyleLbl="parChTrans1D3" presStyleIdx="1" presStyleCnt="7"/>
      <dgm:spPr/>
    </dgm:pt>
    <dgm:pt modelId="{647B01E4-582F-45F5-9BCF-1864C6E11869}" type="pres">
      <dgm:prSet presAssocID="{B9BEFF58-1A9C-43F6-AFE8-EE9CC58AF3B5}" presName="root2" presStyleCnt="0"/>
      <dgm:spPr/>
    </dgm:pt>
    <dgm:pt modelId="{826DF80C-9E11-495D-A1A9-AAE1758E0E2C}" type="pres">
      <dgm:prSet presAssocID="{B9BEFF58-1A9C-43F6-AFE8-EE9CC58AF3B5}" presName="LevelTwoTextNode" presStyleLbl="node3" presStyleIdx="1" presStyleCnt="7" custScaleY="216906" custLinFactNeighborX="1525">
        <dgm:presLayoutVars>
          <dgm:chPref val="3"/>
        </dgm:presLayoutVars>
      </dgm:prSet>
      <dgm:spPr/>
    </dgm:pt>
    <dgm:pt modelId="{82E8707A-2758-4E17-9126-254122A90A0A}" type="pres">
      <dgm:prSet presAssocID="{B9BEFF58-1A9C-43F6-AFE8-EE9CC58AF3B5}" presName="level3hierChild" presStyleCnt="0"/>
      <dgm:spPr/>
    </dgm:pt>
    <dgm:pt modelId="{7B0AC920-BECB-4B48-943B-C94953FC84EC}" type="pres">
      <dgm:prSet presAssocID="{1FACED59-94DD-4CB0-B4F5-574CC1FA6515}" presName="conn2-1" presStyleLbl="parChTrans1D4" presStyleIdx="3" presStyleCnt="5"/>
      <dgm:spPr/>
    </dgm:pt>
    <dgm:pt modelId="{DA8D3AD2-CCF7-4D16-8CB6-B556DDCAC7A9}" type="pres">
      <dgm:prSet presAssocID="{1FACED59-94DD-4CB0-B4F5-574CC1FA6515}" presName="connTx" presStyleLbl="parChTrans1D4" presStyleIdx="3" presStyleCnt="5"/>
      <dgm:spPr/>
    </dgm:pt>
    <dgm:pt modelId="{D3A34126-B16D-4DB6-BA5E-EFEB68AEADCB}" type="pres">
      <dgm:prSet presAssocID="{7BC5968A-4AD3-417A-92EC-1FB678FE90EA}" presName="root2" presStyleCnt="0"/>
      <dgm:spPr/>
    </dgm:pt>
    <dgm:pt modelId="{339F8268-943F-41E5-8ED4-3BF6AC2764B8}" type="pres">
      <dgm:prSet presAssocID="{7BC5968A-4AD3-417A-92EC-1FB678FE90EA}" presName="LevelTwoTextNode" presStyleLbl="node4" presStyleIdx="3" presStyleCnt="5" custLinFactNeighborX="857" custLinFactNeighborY="42269">
        <dgm:presLayoutVars>
          <dgm:chPref val="3"/>
        </dgm:presLayoutVars>
      </dgm:prSet>
      <dgm:spPr/>
    </dgm:pt>
    <dgm:pt modelId="{399E76D4-819A-420B-9FA0-CEE7D0B0BEEF}" type="pres">
      <dgm:prSet presAssocID="{7BC5968A-4AD3-417A-92EC-1FB678FE90EA}" presName="level3hierChild" presStyleCnt="0"/>
      <dgm:spPr/>
    </dgm:pt>
    <dgm:pt modelId="{B08DE62D-1AF5-4047-8AC9-81A59215DADF}" type="pres">
      <dgm:prSet presAssocID="{EB8A894B-521D-48E4-98AB-6AE7A6FAE791}" presName="conn2-1" presStyleLbl="parChTrans1D4" presStyleIdx="4" presStyleCnt="5"/>
      <dgm:spPr/>
    </dgm:pt>
    <dgm:pt modelId="{F0D6BAA6-9E9B-4254-AFC8-91FEB6741BBB}" type="pres">
      <dgm:prSet presAssocID="{EB8A894B-521D-48E4-98AB-6AE7A6FAE791}" presName="connTx" presStyleLbl="parChTrans1D4" presStyleIdx="4" presStyleCnt="5"/>
      <dgm:spPr/>
    </dgm:pt>
    <dgm:pt modelId="{08634A2E-0EBE-4A1A-B491-6381BC61F042}" type="pres">
      <dgm:prSet presAssocID="{7436AFF1-F04B-4AAA-8537-5FD7B18F170A}" presName="root2" presStyleCnt="0"/>
      <dgm:spPr/>
    </dgm:pt>
    <dgm:pt modelId="{1B168D0F-E35F-4065-9CD3-ED8A820B64D7}" type="pres">
      <dgm:prSet presAssocID="{7436AFF1-F04B-4AAA-8537-5FD7B18F170A}" presName="LevelTwoTextNode" presStyleLbl="node4" presStyleIdx="4" presStyleCnt="5" custScaleX="143143" custLinFactNeighborX="-2642" custLinFactNeighborY="63404">
        <dgm:presLayoutVars>
          <dgm:chPref val="3"/>
        </dgm:presLayoutVars>
      </dgm:prSet>
      <dgm:spPr/>
    </dgm:pt>
    <dgm:pt modelId="{95C56E65-7407-42A3-8388-64C44E0D2C7C}" type="pres">
      <dgm:prSet presAssocID="{7436AFF1-F04B-4AAA-8537-5FD7B18F170A}" presName="level3hierChild" presStyleCnt="0"/>
      <dgm:spPr/>
    </dgm:pt>
    <dgm:pt modelId="{FB99C3D6-5441-49B0-801F-B616DA3A829F}" type="pres">
      <dgm:prSet presAssocID="{1441C082-36BF-4D0F-AF2B-1E3A7DEDB099}" presName="conn2-1" presStyleLbl="parChTrans1D2" presStyleIdx="1" presStyleCnt="2"/>
      <dgm:spPr/>
    </dgm:pt>
    <dgm:pt modelId="{48C88971-73E0-406C-8588-3BF43A23AE55}" type="pres">
      <dgm:prSet presAssocID="{1441C082-36BF-4D0F-AF2B-1E3A7DEDB099}" presName="connTx" presStyleLbl="parChTrans1D2" presStyleIdx="1" presStyleCnt="2"/>
      <dgm:spPr/>
    </dgm:pt>
    <dgm:pt modelId="{D9968893-0387-4848-844E-445FBE1F3795}" type="pres">
      <dgm:prSet presAssocID="{F71EDA46-6A0B-44AD-ACBD-28484FEF4351}" presName="root2" presStyleCnt="0"/>
      <dgm:spPr/>
    </dgm:pt>
    <dgm:pt modelId="{9070C2BC-4006-4D1C-92F4-5D3B1410D73B}" type="pres">
      <dgm:prSet presAssocID="{F71EDA46-6A0B-44AD-ACBD-28484FEF4351}" presName="LevelTwoTextNode" presStyleLbl="node2" presStyleIdx="1" presStyleCnt="2">
        <dgm:presLayoutVars>
          <dgm:chPref val="3"/>
        </dgm:presLayoutVars>
      </dgm:prSet>
      <dgm:spPr/>
    </dgm:pt>
    <dgm:pt modelId="{7C0D5434-5782-4DB6-8EF5-0553D922F6F3}" type="pres">
      <dgm:prSet presAssocID="{F71EDA46-6A0B-44AD-ACBD-28484FEF4351}" presName="level3hierChild" presStyleCnt="0"/>
      <dgm:spPr/>
    </dgm:pt>
    <dgm:pt modelId="{699DA349-F2AC-4105-9A1A-936176A1E872}" type="pres">
      <dgm:prSet presAssocID="{F277C962-0C5A-49A4-8017-47D226C0FA33}" presName="conn2-1" presStyleLbl="parChTrans1D3" presStyleIdx="2" presStyleCnt="7"/>
      <dgm:spPr/>
    </dgm:pt>
    <dgm:pt modelId="{054BD7A7-18ED-420C-BB5F-52C64D682E09}" type="pres">
      <dgm:prSet presAssocID="{F277C962-0C5A-49A4-8017-47D226C0FA33}" presName="connTx" presStyleLbl="parChTrans1D3" presStyleIdx="2" presStyleCnt="7"/>
      <dgm:spPr/>
    </dgm:pt>
    <dgm:pt modelId="{7B6C2A9C-5694-4D85-B56A-4839605E2D51}" type="pres">
      <dgm:prSet presAssocID="{23B9B771-03D3-4518-90D8-9A814DBF27B2}" presName="root2" presStyleCnt="0"/>
      <dgm:spPr/>
    </dgm:pt>
    <dgm:pt modelId="{A3D1EC54-88DD-4D0A-9D6B-58FDB794D728}" type="pres">
      <dgm:prSet presAssocID="{23B9B771-03D3-4518-90D8-9A814DBF27B2}" presName="LevelTwoTextNode" presStyleLbl="node3" presStyleIdx="2" presStyleCnt="7" custScaleY="208909" custLinFactNeighborX="-734" custLinFactNeighborY="35221">
        <dgm:presLayoutVars>
          <dgm:chPref val="3"/>
        </dgm:presLayoutVars>
      </dgm:prSet>
      <dgm:spPr/>
    </dgm:pt>
    <dgm:pt modelId="{9506C769-E816-480C-BA3A-93D7DA2A0CC3}" type="pres">
      <dgm:prSet presAssocID="{23B9B771-03D3-4518-90D8-9A814DBF27B2}" presName="level3hierChild" presStyleCnt="0"/>
      <dgm:spPr/>
    </dgm:pt>
    <dgm:pt modelId="{9F04E147-C387-4D1D-A682-85F0F161BF45}" type="pres">
      <dgm:prSet presAssocID="{B5C72EAB-CDD9-4FBD-8798-5110C93F7F13}" presName="conn2-1" presStyleLbl="parChTrans1D3" presStyleIdx="3" presStyleCnt="7"/>
      <dgm:spPr/>
    </dgm:pt>
    <dgm:pt modelId="{71CE072B-7AB7-4DDE-AB2D-E0F946BAA8C4}" type="pres">
      <dgm:prSet presAssocID="{B5C72EAB-CDD9-4FBD-8798-5110C93F7F13}" presName="connTx" presStyleLbl="parChTrans1D3" presStyleIdx="3" presStyleCnt="7"/>
      <dgm:spPr/>
    </dgm:pt>
    <dgm:pt modelId="{23F1277C-D2EE-4E2B-95C0-C7471065AE2F}" type="pres">
      <dgm:prSet presAssocID="{181E4C56-5F18-4E74-A143-2E178127F40A}" presName="root2" presStyleCnt="0"/>
      <dgm:spPr/>
    </dgm:pt>
    <dgm:pt modelId="{8FE62FC4-159B-411C-81EF-F21C5CDDDE70}" type="pres">
      <dgm:prSet presAssocID="{181E4C56-5F18-4E74-A143-2E178127F40A}" presName="LevelTwoTextNode" presStyleLbl="node3" presStyleIdx="3" presStyleCnt="7" custLinFactNeighborX="-762" custLinFactNeighborY="35072">
        <dgm:presLayoutVars>
          <dgm:chPref val="3"/>
        </dgm:presLayoutVars>
      </dgm:prSet>
      <dgm:spPr/>
    </dgm:pt>
    <dgm:pt modelId="{00826352-21C3-44DB-ABF9-5797BF734B2D}" type="pres">
      <dgm:prSet presAssocID="{181E4C56-5F18-4E74-A143-2E178127F40A}" presName="level3hierChild" presStyleCnt="0"/>
      <dgm:spPr/>
    </dgm:pt>
    <dgm:pt modelId="{4E560006-8858-4754-A8E2-1482BAB141FF}" type="pres">
      <dgm:prSet presAssocID="{981EDA3D-AC4E-4A2D-9B2E-5B0F6B39F070}" presName="conn2-1" presStyleLbl="parChTrans1D3" presStyleIdx="4" presStyleCnt="7"/>
      <dgm:spPr/>
    </dgm:pt>
    <dgm:pt modelId="{53190AB5-2E69-41F7-AE72-EC399FD3E501}" type="pres">
      <dgm:prSet presAssocID="{981EDA3D-AC4E-4A2D-9B2E-5B0F6B39F070}" presName="connTx" presStyleLbl="parChTrans1D3" presStyleIdx="4" presStyleCnt="7"/>
      <dgm:spPr/>
    </dgm:pt>
    <dgm:pt modelId="{EA40659F-B57F-4EE7-A7CD-55803E411786}" type="pres">
      <dgm:prSet presAssocID="{33DD7B41-DA34-42B4-82A9-4571EB25B565}" presName="root2" presStyleCnt="0"/>
      <dgm:spPr/>
    </dgm:pt>
    <dgm:pt modelId="{C277504E-336B-4525-98F6-09F713D79647}" type="pres">
      <dgm:prSet presAssocID="{33DD7B41-DA34-42B4-82A9-4571EB25B565}" presName="LevelTwoTextNode" presStyleLbl="node3" presStyleIdx="4" presStyleCnt="7" custLinFactNeighborY="22873">
        <dgm:presLayoutVars>
          <dgm:chPref val="3"/>
        </dgm:presLayoutVars>
      </dgm:prSet>
      <dgm:spPr/>
    </dgm:pt>
    <dgm:pt modelId="{EDAE34FC-427F-4BD9-98CD-270C5022B509}" type="pres">
      <dgm:prSet presAssocID="{33DD7B41-DA34-42B4-82A9-4571EB25B565}" presName="level3hierChild" presStyleCnt="0"/>
      <dgm:spPr/>
    </dgm:pt>
    <dgm:pt modelId="{0DE87784-94A2-4326-B92A-05B6B0A572E4}" type="pres">
      <dgm:prSet presAssocID="{F0FE4808-3397-4B62-BC57-0D4848BB5323}" presName="conn2-1" presStyleLbl="parChTrans1D3" presStyleIdx="5" presStyleCnt="7"/>
      <dgm:spPr/>
    </dgm:pt>
    <dgm:pt modelId="{F6E41652-002F-4D99-B7A4-A6322CE96779}" type="pres">
      <dgm:prSet presAssocID="{F0FE4808-3397-4B62-BC57-0D4848BB5323}" presName="connTx" presStyleLbl="parChTrans1D3" presStyleIdx="5" presStyleCnt="7"/>
      <dgm:spPr/>
    </dgm:pt>
    <dgm:pt modelId="{4F26AFF8-3565-484A-9458-4BF09C60217F}" type="pres">
      <dgm:prSet presAssocID="{08D934A7-9BC1-494D-BB25-A908CA274D17}" presName="root2" presStyleCnt="0"/>
      <dgm:spPr/>
    </dgm:pt>
    <dgm:pt modelId="{80CF6D80-B8D3-4DAC-AFED-A74DEEC59554}" type="pres">
      <dgm:prSet presAssocID="{08D934A7-9BC1-494D-BB25-A908CA274D17}" presName="LevelTwoTextNode" presStyleLbl="node3" presStyleIdx="5" presStyleCnt="7" custLinFactNeighborY="11627">
        <dgm:presLayoutVars>
          <dgm:chPref val="3"/>
        </dgm:presLayoutVars>
      </dgm:prSet>
      <dgm:spPr/>
    </dgm:pt>
    <dgm:pt modelId="{339FA922-8A0B-4FA7-8DD8-94D35E258D95}" type="pres">
      <dgm:prSet presAssocID="{08D934A7-9BC1-494D-BB25-A908CA274D17}" presName="level3hierChild" presStyleCnt="0"/>
      <dgm:spPr/>
    </dgm:pt>
    <dgm:pt modelId="{9B883D87-817A-4DAB-BC25-FD84B2BFCFA4}" type="pres">
      <dgm:prSet presAssocID="{9A7A02C8-1760-4F68-AA6D-C626C11258F6}" presName="conn2-1" presStyleLbl="parChTrans1D3" presStyleIdx="6" presStyleCnt="7"/>
      <dgm:spPr/>
    </dgm:pt>
    <dgm:pt modelId="{C6EE6C04-3A3F-49E4-BB9C-95A5FED7AB89}" type="pres">
      <dgm:prSet presAssocID="{9A7A02C8-1760-4F68-AA6D-C626C11258F6}" presName="connTx" presStyleLbl="parChTrans1D3" presStyleIdx="6" presStyleCnt="7"/>
      <dgm:spPr/>
    </dgm:pt>
    <dgm:pt modelId="{6644ED46-D091-44EC-8189-D7D21E9CF300}" type="pres">
      <dgm:prSet presAssocID="{A7C7E6E3-80B0-48F6-AFFF-3659213E4D6F}" presName="root2" presStyleCnt="0"/>
      <dgm:spPr/>
    </dgm:pt>
    <dgm:pt modelId="{788AC848-A6D4-48A1-ABCB-4048A1B30FAB}" type="pres">
      <dgm:prSet presAssocID="{A7C7E6E3-80B0-48F6-AFFF-3659213E4D6F}" presName="LevelTwoTextNode" presStyleLbl="node3" presStyleIdx="6" presStyleCnt="7">
        <dgm:presLayoutVars>
          <dgm:chPref val="3"/>
        </dgm:presLayoutVars>
      </dgm:prSet>
      <dgm:spPr/>
    </dgm:pt>
    <dgm:pt modelId="{7A695CD7-F235-43C4-BA13-255038AE926A}" type="pres">
      <dgm:prSet presAssocID="{A7C7E6E3-80B0-48F6-AFFF-3659213E4D6F}" presName="level3hierChild" presStyleCnt="0"/>
      <dgm:spPr/>
    </dgm:pt>
  </dgm:ptLst>
  <dgm:cxnLst>
    <dgm:cxn modelId="{86367403-0A2E-43E9-9EE3-2993C50298AD}" type="presOf" srcId="{33DD7B41-DA34-42B4-82A9-4571EB25B565}" destId="{C277504E-336B-4525-98F6-09F713D79647}" srcOrd="0" destOrd="0" presId="urn:microsoft.com/office/officeart/2005/8/layout/hierarchy2"/>
    <dgm:cxn modelId="{C6C81408-868A-4DBE-9123-108BE5C1F98F}" srcId="{F71EDA46-6A0B-44AD-ACBD-28484FEF4351}" destId="{181E4C56-5F18-4E74-A143-2E178127F40A}" srcOrd="1" destOrd="0" parTransId="{B5C72EAB-CDD9-4FBD-8798-5110C93F7F13}" sibTransId="{14C2AE31-24C1-455A-99E8-A6148D1EFD3F}"/>
    <dgm:cxn modelId="{0FA1BD0A-F731-4F67-B85B-88CE4AED9F1E}" type="presOf" srcId="{EB8A894B-521D-48E4-98AB-6AE7A6FAE791}" destId="{F0D6BAA6-9E9B-4254-AFC8-91FEB6741BBB}" srcOrd="1" destOrd="0" presId="urn:microsoft.com/office/officeart/2005/8/layout/hierarchy2"/>
    <dgm:cxn modelId="{C1B6E90A-D780-4968-8E70-CC9C2EC97380}" srcId="{4278463B-DF86-47B5-9243-3FEDC89ACFE4}" destId="{F71EDA46-6A0B-44AD-ACBD-28484FEF4351}" srcOrd="1" destOrd="0" parTransId="{1441C082-36BF-4D0F-AF2B-1E3A7DEDB099}" sibTransId="{6BF39167-5876-40C2-9DA9-ABD46D04CE7F}"/>
    <dgm:cxn modelId="{F55C300D-5179-455A-8063-8ED240E44221}" type="presOf" srcId="{1FACED59-94DD-4CB0-B4F5-574CC1FA6515}" destId="{DA8D3AD2-CCF7-4D16-8CB6-B556DDCAC7A9}" srcOrd="1" destOrd="0" presId="urn:microsoft.com/office/officeart/2005/8/layout/hierarchy2"/>
    <dgm:cxn modelId="{47605113-3BF0-4C29-898A-13A758258079}" type="presOf" srcId="{1FACED59-94DD-4CB0-B4F5-574CC1FA6515}" destId="{7B0AC920-BECB-4B48-943B-C94953FC84EC}" srcOrd="0" destOrd="0" presId="urn:microsoft.com/office/officeart/2005/8/layout/hierarchy2"/>
    <dgm:cxn modelId="{7A0E1319-F284-4120-96EE-51A73BDBA78D}" type="presOf" srcId="{0F848CCD-8506-4096-B787-56795C19397C}" destId="{F44F29CD-F6DA-4106-BA0B-8C17847D220A}" srcOrd="0" destOrd="0" presId="urn:microsoft.com/office/officeart/2005/8/layout/hierarchy2"/>
    <dgm:cxn modelId="{2AF4481F-0366-44F7-AAFD-CF32A341B86B}" type="presOf" srcId="{DD66923C-622F-4537-A91E-700C270BC052}" destId="{3FC36214-ED1F-4607-9DA1-2E2F318CD0C5}" srcOrd="0" destOrd="0" presId="urn:microsoft.com/office/officeart/2005/8/layout/hierarchy2"/>
    <dgm:cxn modelId="{31B0E222-3895-4172-9379-EE2635325D2F}" type="presOf" srcId="{9A7A02C8-1760-4F68-AA6D-C626C11258F6}" destId="{C6EE6C04-3A3F-49E4-BB9C-95A5FED7AB89}" srcOrd="1" destOrd="0" presId="urn:microsoft.com/office/officeart/2005/8/layout/hierarchy2"/>
    <dgm:cxn modelId="{CDE3B729-AE43-4D86-B844-2337588A910E}" type="presOf" srcId="{EB8A894B-521D-48E4-98AB-6AE7A6FAE791}" destId="{B08DE62D-1AF5-4047-8AC9-81A59215DADF}" srcOrd="0" destOrd="0" presId="urn:microsoft.com/office/officeart/2005/8/layout/hierarchy2"/>
    <dgm:cxn modelId="{E8A1402A-DC5B-4C5A-97A0-28E6EFEC620A}" type="presOf" srcId="{08D934A7-9BC1-494D-BB25-A908CA274D17}" destId="{80CF6D80-B8D3-4DAC-AFED-A74DEEC59554}" srcOrd="0" destOrd="0" presId="urn:microsoft.com/office/officeart/2005/8/layout/hierarchy2"/>
    <dgm:cxn modelId="{3A455333-E9B8-4F1D-A0A7-E1C4AD9A4583}" srcId="{48839950-485D-4F87-B618-6399B50E22F8}" destId="{DD66923C-622F-4537-A91E-700C270BC052}" srcOrd="2" destOrd="0" parTransId="{FB23A0DC-1E89-43B6-B7AA-E02D4FC8A192}" sibTransId="{2F61252F-F532-4C8E-94CA-E67BB4235A53}"/>
    <dgm:cxn modelId="{BF49383B-75B7-4BB5-8EB1-634FFCA0F710}" type="presOf" srcId="{B9BEFF58-1A9C-43F6-AFE8-EE9CC58AF3B5}" destId="{826DF80C-9E11-495D-A1A9-AAE1758E0E2C}" srcOrd="0" destOrd="0" presId="urn:microsoft.com/office/officeart/2005/8/layout/hierarchy2"/>
    <dgm:cxn modelId="{F6163E3D-8CD7-4E57-938D-82829A659B07}" type="presOf" srcId="{2E1714EE-3BF3-4B90-9575-60CCC9EB4DCC}" destId="{F40EC851-9E0D-454C-845E-C03C1DB67BF3}" srcOrd="1" destOrd="0" presId="urn:microsoft.com/office/officeart/2005/8/layout/hierarchy2"/>
    <dgm:cxn modelId="{6EE6075E-FAD8-47C0-9E5D-BFE2BB687B93}" srcId="{F71EDA46-6A0B-44AD-ACBD-28484FEF4351}" destId="{A7C7E6E3-80B0-48F6-AFFF-3659213E4D6F}" srcOrd="4" destOrd="0" parTransId="{9A7A02C8-1760-4F68-AA6D-C626C11258F6}" sibTransId="{DF3518F8-6193-4D02-A7E3-66E62292566B}"/>
    <dgm:cxn modelId="{49E7F05F-93C4-4C8A-93F0-181FC6948671}" type="presOf" srcId="{5B56E41F-BA3A-4DF3-8E40-48284C36E2D5}" destId="{864A4FCC-ADE3-48B6-99DF-5FCAA7B01513}" srcOrd="0" destOrd="0" presId="urn:microsoft.com/office/officeart/2005/8/layout/hierarchy2"/>
    <dgm:cxn modelId="{3B418460-2BA2-4856-9DC6-CB2FA42FAB39}" type="presOf" srcId="{B5C72EAB-CDD9-4FBD-8798-5110C93F7F13}" destId="{9F04E147-C387-4D1D-A682-85F0F161BF45}" srcOrd="0" destOrd="0" presId="urn:microsoft.com/office/officeart/2005/8/layout/hierarchy2"/>
    <dgm:cxn modelId="{7E2D8F43-2B18-4F6B-A753-1A547EFED73F}" type="presOf" srcId="{FB23A0DC-1E89-43B6-B7AA-E02D4FC8A192}" destId="{4ECF6C90-17A3-4029-88B6-5D8E637D5D3D}" srcOrd="0" destOrd="0" presId="urn:microsoft.com/office/officeart/2005/8/layout/hierarchy2"/>
    <dgm:cxn modelId="{2298D064-9C68-4611-B5FA-72983B34785D}" srcId="{B9BEFF58-1A9C-43F6-AFE8-EE9CC58AF3B5}" destId="{7436AFF1-F04B-4AAA-8537-5FD7B18F170A}" srcOrd="1" destOrd="0" parTransId="{EB8A894B-521D-48E4-98AB-6AE7A6FAE791}" sibTransId="{DE41A26B-F4BD-4B49-946C-F07BD82D14AE}"/>
    <dgm:cxn modelId="{B2663D65-71CA-4EA0-BFEE-672467969A12}" type="presOf" srcId="{7BC5968A-4AD3-417A-92EC-1FB678FE90EA}" destId="{339F8268-943F-41E5-8ED4-3BF6AC2764B8}" srcOrd="0" destOrd="0" presId="urn:microsoft.com/office/officeart/2005/8/layout/hierarchy2"/>
    <dgm:cxn modelId="{1910B146-391D-40F1-8D3C-FF612CD2923A}" type="presOf" srcId="{7A757104-4B2F-4E44-8A1E-DD5FC1AD19B2}" destId="{F74FB2A8-A474-4854-B9B4-E6A7F5C6EC20}" srcOrd="0" destOrd="0" presId="urn:microsoft.com/office/officeart/2005/8/layout/hierarchy2"/>
    <dgm:cxn modelId="{BF773548-B0B1-4B5D-B997-0D51377B5616}" type="presOf" srcId="{F71EDA46-6A0B-44AD-ACBD-28484FEF4351}" destId="{9070C2BC-4006-4D1C-92F4-5D3B1410D73B}" srcOrd="0" destOrd="0" presId="urn:microsoft.com/office/officeart/2005/8/layout/hierarchy2"/>
    <dgm:cxn modelId="{199FB768-9D66-4402-B709-F2AFAE16F7A8}" type="presOf" srcId="{981EDA3D-AC4E-4A2D-9B2E-5B0F6B39F070}" destId="{53190AB5-2E69-41F7-AE72-EC399FD3E501}" srcOrd="1" destOrd="0" presId="urn:microsoft.com/office/officeart/2005/8/layout/hierarchy2"/>
    <dgm:cxn modelId="{ECAFB848-12F3-4202-9115-1C1EB992AA51}" type="presOf" srcId="{2E1714EE-3BF3-4B90-9575-60CCC9EB4DCC}" destId="{91DCB7B7-B4E1-417C-9220-FAB274AB504D}" srcOrd="0" destOrd="0" presId="urn:microsoft.com/office/officeart/2005/8/layout/hierarchy2"/>
    <dgm:cxn modelId="{C5F0CA68-682C-4533-A39A-64FC97446764}" srcId="{48839950-485D-4F87-B618-6399B50E22F8}" destId="{8B40F503-9446-409A-8A30-F366BCC74C2F}" srcOrd="0" destOrd="0" parTransId="{0F848CCD-8506-4096-B787-56795C19397C}" sibTransId="{05B14825-FAC1-4677-9BB4-E62341ED3648}"/>
    <dgm:cxn modelId="{960C6549-CF9E-4F27-A0F8-9BA9B8383929}" type="presOf" srcId="{A7C7E6E3-80B0-48F6-AFFF-3659213E4D6F}" destId="{788AC848-A6D4-48A1-ABCB-4048A1B30FAB}" srcOrd="0" destOrd="0" presId="urn:microsoft.com/office/officeart/2005/8/layout/hierarchy2"/>
    <dgm:cxn modelId="{BA9B526C-2726-49ED-9B13-51752E00B3C0}" type="presOf" srcId="{0F848CCD-8506-4096-B787-56795C19397C}" destId="{B6605158-BF0D-4E16-B90F-C0222498C1CC}" srcOrd="1" destOrd="0" presId="urn:microsoft.com/office/officeart/2005/8/layout/hierarchy2"/>
    <dgm:cxn modelId="{C747176D-93F8-46CE-830D-BE5E71563A33}" type="presOf" srcId="{58F0E301-6BD0-4ACD-84FD-420107898C74}" destId="{5D8707C6-0D22-49B6-AA18-9B53AD6E4C25}" srcOrd="0" destOrd="0" presId="urn:microsoft.com/office/officeart/2005/8/layout/hierarchy2"/>
    <dgm:cxn modelId="{618BCE4D-7503-4E71-BA3F-AAA6AE4ADAAD}" type="presOf" srcId="{181E4C56-5F18-4E74-A143-2E178127F40A}" destId="{8FE62FC4-159B-411C-81EF-F21C5CDDDE70}" srcOrd="0" destOrd="0" presId="urn:microsoft.com/office/officeart/2005/8/layout/hierarchy2"/>
    <dgm:cxn modelId="{B8ABA46E-217B-4F09-8364-E0E8BE911F44}" type="presOf" srcId="{981EDA3D-AC4E-4A2D-9B2E-5B0F6B39F070}" destId="{4E560006-8858-4754-A8E2-1482BAB141FF}" srcOrd="0" destOrd="0" presId="urn:microsoft.com/office/officeart/2005/8/layout/hierarchy2"/>
    <dgm:cxn modelId="{C524C86E-159C-45E2-ACF5-5E07F24C8E98}" type="presOf" srcId="{B5C72EAB-CDD9-4FBD-8798-5110C93F7F13}" destId="{71CE072B-7AB7-4DDE-AB2D-E0F946BAA8C4}" srcOrd="1" destOrd="0" presId="urn:microsoft.com/office/officeart/2005/8/layout/hierarchy2"/>
    <dgm:cxn modelId="{3B67154F-8DEA-42F1-B9DD-760C8C52A905}" type="presOf" srcId="{DD7876AE-DED3-46C6-9694-46DBEFB4A82C}" destId="{46EF17B8-85E9-45E7-87D2-D4ACA67A05FA}" srcOrd="1" destOrd="0" presId="urn:microsoft.com/office/officeart/2005/8/layout/hierarchy2"/>
    <dgm:cxn modelId="{4E659B6F-E177-4E5F-A874-98CBA2A21C27}" type="presOf" srcId="{23B9B771-03D3-4518-90D8-9A814DBF27B2}" destId="{A3D1EC54-88DD-4D0A-9D6B-58FDB794D728}" srcOrd="0" destOrd="0" presId="urn:microsoft.com/office/officeart/2005/8/layout/hierarchy2"/>
    <dgm:cxn modelId="{9214EA51-F61B-4A5E-9B3E-33B610CC6B23}" type="presOf" srcId="{0ADDE511-B881-4A2A-AE94-E3F89DF12F6A}" destId="{092CB39D-0190-456A-878E-DE45252A862C}" srcOrd="0" destOrd="0" presId="urn:microsoft.com/office/officeart/2005/8/layout/hierarchy2"/>
    <dgm:cxn modelId="{8161DC52-FFCF-467A-8175-B95E8DBF15DE}" type="presOf" srcId="{5B56E41F-BA3A-4DF3-8E40-48284C36E2D5}" destId="{F5F5A4B9-DB85-4D2D-B07D-DE28FE6FFD52}" srcOrd="1" destOrd="0" presId="urn:microsoft.com/office/officeart/2005/8/layout/hierarchy2"/>
    <dgm:cxn modelId="{581F3A75-4B49-4D50-A9BB-DB9A065D8644}" type="presOf" srcId="{FB23A0DC-1E89-43B6-B7AA-E02D4FC8A192}" destId="{7AB3219C-2E14-4E35-B548-96448B1F1495}" srcOrd="1" destOrd="0" presId="urn:microsoft.com/office/officeart/2005/8/layout/hierarchy2"/>
    <dgm:cxn modelId="{8D395657-5B1B-4584-AFC4-A882A96C1727}" srcId="{F71EDA46-6A0B-44AD-ACBD-28484FEF4351}" destId="{23B9B771-03D3-4518-90D8-9A814DBF27B2}" srcOrd="0" destOrd="0" parTransId="{F277C962-0C5A-49A4-8017-47D226C0FA33}" sibTransId="{F61989AA-0B7A-41B2-9E48-7CA3682AB31F}"/>
    <dgm:cxn modelId="{00A42459-2A0B-4187-BC7A-06C5B23667E2}" type="presOf" srcId="{DD7876AE-DED3-46C6-9694-46DBEFB4A82C}" destId="{D51751F9-026C-4910-A088-2EB5D89CFD57}" srcOrd="0" destOrd="0" presId="urn:microsoft.com/office/officeart/2005/8/layout/hierarchy2"/>
    <dgm:cxn modelId="{70D5457E-06B6-4020-B187-8E7B29EEBB18}" srcId="{F71EDA46-6A0B-44AD-ACBD-28484FEF4351}" destId="{08D934A7-9BC1-494D-BB25-A908CA274D17}" srcOrd="3" destOrd="0" parTransId="{F0FE4808-3397-4B62-BC57-0D4848BB5323}" sibTransId="{9FC20C86-4032-445D-8797-E1D356C91E1C}"/>
    <dgm:cxn modelId="{92740084-1492-441F-A084-9B40E81640CE}" type="presOf" srcId="{9A7A02C8-1760-4F68-AA6D-C626C11258F6}" destId="{9B883D87-817A-4DAB-BC25-FD84B2BFCFA4}" srcOrd="0" destOrd="0" presId="urn:microsoft.com/office/officeart/2005/8/layout/hierarchy2"/>
    <dgm:cxn modelId="{3B536884-DF77-4E77-B8EC-14FB7A29D199}" srcId="{48839950-485D-4F87-B618-6399B50E22F8}" destId="{DEF1D347-EEAF-4A76-BDF8-7BFCEE9A5932}" srcOrd="1" destOrd="0" parTransId="{0ADDE511-B881-4A2A-AE94-E3F89DF12F6A}" sibTransId="{0BFC2A3B-6A51-437F-83D4-41E6031FF341}"/>
    <dgm:cxn modelId="{E2A36386-85D4-4D10-8B4D-B80ECF9F1DFE}" type="presOf" srcId="{1441C082-36BF-4D0F-AF2B-1E3A7DEDB099}" destId="{48C88971-73E0-406C-8588-3BF43A23AE55}" srcOrd="1" destOrd="0" presId="urn:microsoft.com/office/officeart/2005/8/layout/hierarchy2"/>
    <dgm:cxn modelId="{229C8686-4C0C-4970-A6F4-C630B3EDF517}" srcId="{7A757104-4B2F-4E44-8A1E-DD5FC1AD19B2}" destId="{4278463B-DF86-47B5-9243-3FEDC89ACFE4}" srcOrd="0" destOrd="0" parTransId="{824801A1-09AF-40FD-973F-D9FC01DBF624}" sibTransId="{A4AD0AA3-DF34-44BC-8FA4-C90039E2D3F6}"/>
    <dgm:cxn modelId="{19010693-0D72-42A2-98CC-1A35773E859E}" srcId="{4278463B-DF86-47B5-9243-3FEDC89ACFE4}" destId="{58F0E301-6BD0-4ACD-84FD-420107898C74}" srcOrd="0" destOrd="0" parTransId="{5B56E41F-BA3A-4DF3-8E40-48284C36E2D5}" sibTransId="{7170516C-BCC8-4704-AD0E-89F8E924FCBD}"/>
    <dgm:cxn modelId="{C65DF593-1E0B-49BA-A80A-35E041EBADAF}" srcId="{58F0E301-6BD0-4ACD-84FD-420107898C74}" destId="{B9BEFF58-1A9C-43F6-AFE8-EE9CC58AF3B5}" srcOrd="1" destOrd="0" parTransId="{DD7876AE-DED3-46C6-9694-46DBEFB4A82C}" sibTransId="{F080A382-9DE4-4266-B8A2-10EDD52CB148}"/>
    <dgm:cxn modelId="{CC4FD896-30CA-403F-92D8-375828121039}" type="presOf" srcId="{F277C962-0C5A-49A4-8017-47D226C0FA33}" destId="{054BD7A7-18ED-420C-BB5F-52C64D682E09}" srcOrd="1" destOrd="0" presId="urn:microsoft.com/office/officeart/2005/8/layout/hierarchy2"/>
    <dgm:cxn modelId="{2E44859A-63F7-46DA-A1A1-DD6ABDC4C30F}" type="presOf" srcId="{7436AFF1-F04B-4AAA-8537-5FD7B18F170A}" destId="{1B168D0F-E35F-4065-9CD3-ED8A820B64D7}" srcOrd="0" destOrd="0" presId="urn:microsoft.com/office/officeart/2005/8/layout/hierarchy2"/>
    <dgm:cxn modelId="{95D57DA8-0C3D-46D2-B7D9-40BAEBB5D5D7}" type="presOf" srcId="{F277C962-0C5A-49A4-8017-47D226C0FA33}" destId="{699DA349-F2AC-4105-9A1A-936176A1E872}" srcOrd="0" destOrd="0" presId="urn:microsoft.com/office/officeart/2005/8/layout/hierarchy2"/>
    <dgm:cxn modelId="{96EC82B6-5DFD-4140-A404-D14619296333}" type="presOf" srcId="{0ADDE511-B881-4A2A-AE94-E3F89DF12F6A}" destId="{965CEACB-1C17-46AC-9007-D362003440D2}" srcOrd="1" destOrd="0" presId="urn:microsoft.com/office/officeart/2005/8/layout/hierarchy2"/>
    <dgm:cxn modelId="{6207DED3-FCA2-4BE4-8E30-1E10E3431E5A}" type="presOf" srcId="{4278463B-DF86-47B5-9243-3FEDC89ACFE4}" destId="{4FE235BF-7E4A-4B8E-9F2B-DC17D051753B}" srcOrd="0" destOrd="0" presId="urn:microsoft.com/office/officeart/2005/8/layout/hierarchy2"/>
    <dgm:cxn modelId="{92F62CD8-C7D2-4F60-8DE6-0945D6FD40FC}" type="presOf" srcId="{DEF1D347-EEAF-4A76-BDF8-7BFCEE9A5932}" destId="{982A0DAB-D7FB-4C00-8697-88A21D8662EA}" srcOrd="0" destOrd="0" presId="urn:microsoft.com/office/officeart/2005/8/layout/hierarchy2"/>
    <dgm:cxn modelId="{6B7B6AD8-5622-4A5B-85A6-B511973C7946}" type="presOf" srcId="{8B40F503-9446-409A-8A30-F366BCC74C2F}" destId="{D99250C0-1693-461F-99DB-1CB944CE3CBC}" srcOrd="0" destOrd="0" presId="urn:microsoft.com/office/officeart/2005/8/layout/hierarchy2"/>
    <dgm:cxn modelId="{5B8078D9-5107-4D85-9B59-47B12ADB1719}" srcId="{B9BEFF58-1A9C-43F6-AFE8-EE9CC58AF3B5}" destId="{7BC5968A-4AD3-417A-92EC-1FB678FE90EA}" srcOrd="0" destOrd="0" parTransId="{1FACED59-94DD-4CB0-B4F5-574CC1FA6515}" sibTransId="{5B2E38BB-ED02-451C-BE0C-BA1DA8D9F6C7}"/>
    <dgm:cxn modelId="{072A15DC-2476-477E-B836-24F651A6FF76}" srcId="{F71EDA46-6A0B-44AD-ACBD-28484FEF4351}" destId="{33DD7B41-DA34-42B4-82A9-4571EB25B565}" srcOrd="2" destOrd="0" parTransId="{981EDA3D-AC4E-4A2D-9B2E-5B0F6B39F070}" sibTransId="{C1C6310E-528F-48D4-BC20-5D85D978A622}"/>
    <dgm:cxn modelId="{6647BBDE-D806-4C9C-A577-80083F5057D6}" type="presOf" srcId="{48839950-485D-4F87-B618-6399B50E22F8}" destId="{83ED01FB-6953-4761-AE82-08F9C0DF45DD}" srcOrd="0" destOrd="0" presId="urn:microsoft.com/office/officeart/2005/8/layout/hierarchy2"/>
    <dgm:cxn modelId="{443FD6E1-4566-4D5B-BDB0-A1F9E746D458}" type="presOf" srcId="{F0FE4808-3397-4B62-BC57-0D4848BB5323}" destId="{0DE87784-94A2-4326-B92A-05B6B0A572E4}" srcOrd="0" destOrd="0" presId="urn:microsoft.com/office/officeart/2005/8/layout/hierarchy2"/>
    <dgm:cxn modelId="{841A95E8-F601-4884-A194-93A8E5E6FB0C}" srcId="{58F0E301-6BD0-4ACD-84FD-420107898C74}" destId="{48839950-485D-4F87-B618-6399B50E22F8}" srcOrd="0" destOrd="0" parTransId="{2E1714EE-3BF3-4B90-9575-60CCC9EB4DCC}" sibTransId="{EEE12016-992F-4373-9637-2FCD6451AE3E}"/>
    <dgm:cxn modelId="{7EC329E9-1646-478E-B4CC-898BF079E6FF}" type="presOf" srcId="{1441C082-36BF-4D0F-AF2B-1E3A7DEDB099}" destId="{FB99C3D6-5441-49B0-801F-B616DA3A829F}" srcOrd="0" destOrd="0" presId="urn:microsoft.com/office/officeart/2005/8/layout/hierarchy2"/>
    <dgm:cxn modelId="{A99581F8-4689-496B-90E0-2C2D6764F993}" type="presOf" srcId="{F0FE4808-3397-4B62-BC57-0D4848BB5323}" destId="{F6E41652-002F-4D99-B7A4-A6322CE96779}" srcOrd="1" destOrd="0" presId="urn:microsoft.com/office/officeart/2005/8/layout/hierarchy2"/>
    <dgm:cxn modelId="{593480CE-7DDE-4F6C-A226-2099008C1A40}" type="presParOf" srcId="{F74FB2A8-A474-4854-B9B4-E6A7F5C6EC20}" destId="{5F9030DA-DE28-4813-A63C-92E534B7C0CE}" srcOrd="0" destOrd="0" presId="urn:microsoft.com/office/officeart/2005/8/layout/hierarchy2"/>
    <dgm:cxn modelId="{30AB7B57-9090-4CAD-9B1F-0280E3BB9CDC}" type="presParOf" srcId="{5F9030DA-DE28-4813-A63C-92E534B7C0CE}" destId="{4FE235BF-7E4A-4B8E-9F2B-DC17D051753B}" srcOrd="0" destOrd="0" presId="urn:microsoft.com/office/officeart/2005/8/layout/hierarchy2"/>
    <dgm:cxn modelId="{A06C16E8-20F6-46F8-9B84-28096BC65E78}" type="presParOf" srcId="{5F9030DA-DE28-4813-A63C-92E534B7C0CE}" destId="{747BD3EA-4CE8-4170-91AE-230AF64F23FF}" srcOrd="1" destOrd="0" presId="urn:microsoft.com/office/officeart/2005/8/layout/hierarchy2"/>
    <dgm:cxn modelId="{B826172D-3A0A-4FD2-8E7A-C33EE4DD965A}" type="presParOf" srcId="{747BD3EA-4CE8-4170-91AE-230AF64F23FF}" destId="{864A4FCC-ADE3-48B6-99DF-5FCAA7B01513}" srcOrd="0" destOrd="0" presId="urn:microsoft.com/office/officeart/2005/8/layout/hierarchy2"/>
    <dgm:cxn modelId="{688D297E-313B-4235-B536-CED3CF7A6DDB}" type="presParOf" srcId="{864A4FCC-ADE3-48B6-99DF-5FCAA7B01513}" destId="{F5F5A4B9-DB85-4D2D-B07D-DE28FE6FFD52}" srcOrd="0" destOrd="0" presId="urn:microsoft.com/office/officeart/2005/8/layout/hierarchy2"/>
    <dgm:cxn modelId="{ADC5049F-53B9-41DB-92EB-0DF31E484ECA}" type="presParOf" srcId="{747BD3EA-4CE8-4170-91AE-230AF64F23FF}" destId="{1E8F0B30-5000-4CC3-98FA-4CE8742107E7}" srcOrd="1" destOrd="0" presId="urn:microsoft.com/office/officeart/2005/8/layout/hierarchy2"/>
    <dgm:cxn modelId="{5E94BDA2-B865-426F-B3E6-38F7A323F8E1}" type="presParOf" srcId="{1E8F0B30-5000-4CC3-98FA-4CE8742107E7}" destId="{5D8707C6-0D22-49B6-AA18-9B53AD6E4C25}" srcOrd="0" destOrd="0" presId="urn:microsoft.com/office/officeart/2005/8/layout/hierarchy2"/>
    <dgm:cxn modelId="{377F3DE8-26F5-4B85-BA06-7778D60BBE3C}" type="presParOf" srcId="{1E8F0B30-5000-4CC3-98FA-4CE8742107E7}" destId="{B88538A0-EDD1-471F-BA0D-E1210C9BC575}" srcOrd="1" destOrd="0" presId="urn:microsoft.com/office/officeart/2005/8/layout/hierarchy2"/>
    <dgm:cxn modelId="{C76B6005-815B-4167-8C99-27901D068666}" type="presParOf" srcId="{B88538A0-EDD1-471F-BA0D-E1210C9BC575}" destId="{91DCB7B7-B4E1-417C-9220-FAB274AB504D}" srcOrd="0" destOrd="0" presId="urn:microsoft.com/office/officeart/2005/8/layout/hierarchy2"/>
    <dgm:cxn modelId="{2D4399A1-E385-4C7D-9964-ADA5AEADB29B}" type="presParOf" srcId="{91DCB7B7-B4E1-417C-9220-FAB274AB504D}" destId="{F40EC851-9E0D-454C-845E-C03C1DB67BF3}" srcOrd="0" destOrd="0" presId="urn:microsoft.com/office/officeart/2005/8/layout/hierarchy2"/>
    <dgm:cxn modelId="{BA39B7F0-C02A-43A5-9901-0588D8BBA79C}" type="presParOf" srcId="{B88538A0-EDD1-471F-BA0D-E1210C9BC575}" destId="{99902C21-4B91-416C-BFF9-EDB3DD144D5E}" srcOrd="1" destOrd="0" presId="urn:microsoft.com/office/officeart/2005/8/layout/hierarchy2"/>
    <dgm:cxn modelId="{9F48934E-4D2F-464C-8D2F-93FC47875624}" type="presParOf" srcId="{99902C21-4B91-416C-BFF9-EDB3DD144D5E}" destId="{83ED01FB-6953-4761-AE82-08F9C0DF45DD}" srcOrd="0" destOrd="0" presId="urn:microsoft.com/office/officeart/2005/8/layout/hierarchy2"/>
    <dgm:cxn modelId="{D3187178-85A5-49A8-A198-D61BEFDEA1B3}" type="presParOf" srcId="{99902C21-4B91-416C-BFF9-EDB3DD144D5E}" destId="{6E95B114-195D-45D3-812B-5494B9000A15}" srcOrd="1" destOrd="0" presId="urn:microsoft.com/office/officeart/2005/8/layout/hierarchy2"/>
    <dgm:cxn modelId="{EEAB6479-A9A6-4BF2-910D-C5EEE0575BBA}" type="presParOf" srcId="{6E95B114-195D-45D3-812B-5494B9000A15}" destId="{F44F29CD-F6DA-4106-BA0B-8C17847D220A}" srcOrd="0" destOrd="0" presId="urn:microsoft.com/office/officeart/2005/8/layout/hierarchy2"/>
    <dgm:cxn modelId="{3A62EFA6-0F48-4DD5-96E9-261E4180D6C0}" type="presParOf" srcId="{F44F29CD-F6DA-4106-BA0B-8C17847D220A}" destId="{B6605158-BF0D-4E16-B90F-C0222498C1CC}" srcOrd="0" destOrd="0" presId="urn:microsoft.com/office/officeart/2005/8/layout/hierarchy2"/>
    <dgm:cxn modelId="{B49560FC-16F4-4F3A-8363-439E2F6B87AB}" type="presParOf" srcId="{6E95B114-195D-45D3-812B-5494B9000A15}" destId="{898D2C92-0F29-436D-B3B1-E4CD1BAD5F7C}" srcOrd="1" destOrd="0" presId="urn:microsoft.com/office/officeart/2005/8/layout/hierarchy2"/>
    <dgm:cxn modelId="{7B36A175-18C8-414E-B1D1-21E532D01E8E}" type="presParOf" srcId="{898D2C92-0F29-436D-B3B1-E4CD1BAD5F7C}" destId="{D99250C0-1693-461F-99DB-1CB944CE3CBC}" srcOrd="0" destOrd="0" presId="urn:microsoft.com/office/officeart/2005/8/layout/hierarchy2"/>
    <dgm:cxn modelId="{60D1C61C-C93C-438F-8649-22418F7C0650}" type="presParOf" srcId="{898D2C92-0F29-436D-B3B1-E4CD1BAD5F7C}" destId="{FB714AAA-3353-49C9-84F0-36E79BA1692F}" srcOrd="1" destOrd="0" presId="urn:microsoft.com/office/officeart/2005/8/layout/hierarchy2"/>
    <dgm:cxn modelId="{F6B9AD98-5D7F-4126-9535-60B2399011CA}" type="presParOf" srcId="{6E95B114-195D-45D3-812B-5494B9000A15}" destId="{092CB39D-0190-456A-878E-DE45252A862C}" srcOrd="2" destOrd="0" presId="urn:microsoft.com/office/officeart/2005/8/layout/hierarchy2"/>
    <dgm:cxn modelId="{C1BF9988-CB4D-4A71-9A5E-91C4899878E2}" type="presParOf" srcId="{092CB39D-0190-456A-878E-DE45252A862C}" destId="{965CEACB-1C17-46AC-9007-D362003440D2}" srcOrd="0" destOrd="0" presId="urn:microsoft.com/office/officeart/2005/8/layout/hierarchy2"/>
    <dgm:cxn modelId="{8B1557AF-7F59-48C5-BD28-BC5756D4135A}" type="presParOf" srcId="{6E95B114-195D-45D3-812B-5494B9000A15}" destId="{D94D9AE5-B3B0-4A75-9BF5-8B954E7828AA}" srcOrd="3" destOrd="0" presId="urn:microsoft.com/office/officeart/2005/8/layout/hierarchy2"/>
    <dgm:cxn modelId="{7E3923A8-426B-40F4-B959-2B376ECD9C5A}" type="presParOf" srcId="{D94D9AE5-B3B0-4A75-9BF5-8B954E7828AA}" destId="{982A0DAB-D7FB-4C00-8697-88A21D8662EA}" srcOrd="0" destOrd="0" presId="urn:microsoft.com/office/officeart/2005/8/layout/hierarchy2"/>
    <dgm:cxn modelId="{1274EE74-A955-4B1F-87E7-3AC97CB79BE3}" type="presParOf" srcId="{D94D9AE5-B3B0-4A75-9BF5-8B954E7828AA}" destId="{BF7ED8BF-34E4-43CB-8123-C975B445D7B3}" srcOrd="1" destOrd="0" presId="urn:microsoft.com/office/officeart/2005/8/layout/hierarchy2"/>
    <dgm:cxn modelId="{FFDEF110-65D8-4647-A1D9-AFE6F52CBDEF}" type="presParOf" srcId="{6E95B114-195D-45D3-812B-5494B9000A15}" destId="{4ECF6C90-17A3-4029-88B6-5D8E637D5D3D}" srcOrd="4" destOrd="0" presId="urn:microsoft.com/office/officeart/2005/8/layout/hierarchy2"/>
    <dgm:cxn modelId="{CB06FC33-4DA0-4233-AEFB-9BCA2BFEB6CC}" type="presParOf" srcId="{4ECF6C90-17A3-4029-88B6-5D8E637D5D3D}" destId="{7AB3219C-2E14-4E35-B548-96448B1F1495}" srcOrd="0" destOrd="0" presId="urn:microsoft.com/office/officeart/2005/8/layout/hierarchy2"/>
    <dgm:cxn modelId="{6C8D5DF9-13A7-4231-B4F1-5B6827EAB6AD}" type="presParOf" srcId="{6E95B114-195D-45D3-812B-5494B9000A15}" destId="{72428C32-E2C8-488F-9D6C-8C2272A662BC}" srcOrd="5" destOrd="0" presId="urn:microsoft.com/office/officeart/2005/8/layout/hierarchy2"/>
    <dgm:cxn modelId="{3F16D235-6A76-4D75-9246-F70020035CE4}" type="presParOf" srcId="{72428C32-E2C8-488F-9D6C-8C2272A662BC}" destId="{3FC36214-ED1F-4607-9DA1-2E2F318CD0C5}" srcOrd="0" destOrd="0" presId="urn:microsoft.com/office/officeart/2005/8/layout/hierarchy2"/>
    <dgm:cxn modelId="{EC0938B2-FDF0-4AFB-88E0-BE4417A53C6C}" type="presParOf" srcId="{72428C32-E2C8-488F-9D6C-8C2272A662BC}" destId="{43CECCFC-3C3C-4329-AF91-9EAC3316F670}" srcOrd="1" destOrd="0" presId="urn:microsoft.com/office/officeart/2005/8/layout/hierarchy2"/>
    <dgm:cxn modelId="{07A295A2-0CFA-4C94-AC78-2EDA725F21F0}" type="presParOf" srcId="{B88538A0-EDD1-471F-BA0D-E1210C9BC575}" destId="{D51751F9-026C-4910-A088-2EB5D89CFD57}" srcOrd="2" destOrd="0" presId="urn:microsoft.com/office/officeart/2005/8/layout/hierarchy2"/>
    <dgm:cxn modelId="{50BA31B3-E05A-4EE7-B18B-42DC19B5511F}" type="presParOf" srcId="{D51751F9-026C-4910-A088-2EB5D89CFD57}" destId="{46EF17B8-85E9-45E7-87D2-D4ACA67A05FA}" srcOrd="0" destOrd="0" presId="urn:microsoft.com/office/officeart/2005/8/layout/hierarchy2"/>
    <dgm:cxn modelId="{15A50329-B1D9-450B-9743-7A443505BB34}" type="presParOf" srcId="{B88538A0-EDD1-471F-BA0D-E1210C9BC575}" destId="{647B01E4-582F-45F5-9BCF-1864C6E11869}" srcOrd="3" destOrd="0" presId="urn:microsoft.com/office/officeart/2005/8/layout/hierarchy2"/>
    <dgm:cxn modelId="{59F38AF6-EDAC-4AC4-81CF-058C18E8CAE2}" type="presParOf" srcId="{647B01E4-582F-45F5-9BCF-1864C6E11869}" destId="{826DF80C-9E11-495D-A1A9-AAE1758E0E2C}" srcOrd="0" destOrd="0" presId="urn:microsoft.com/office/officeart/2005/8/layout/hierarchy2"/>
    <dgm:cxn modelId="{CA0F796C-16D7-4361-A028-5494A07848B9}" type="presParOf" srcId="{647B01E4-582F-45F5-9BCF-1864C6E11869}" destId="{82E8707A-2758-4E17-9126-254122A90A0A}" srcOrd="1" destOrd="0" presId="urn:microsoft.com/office/officeart/2005/8/layout/hierarchy2"/>
    <dgm:cxn modelId="{D9348C40-422D-4E7D-B43E-9F204678C68E}" type="presParOf" srcId="{82E8707A-2758-4E17-9126-254122A90A0A}" destId="{7B0AC920-BECB-4B48-943B-C94953FC84EC}" srcOrd="0" destOrd="0" presId="urn:microsoft.com/office/officeart/2005/8/layout/hierarchy2"/>
    <dgm:cxn modelId="{8F40E78E-DC0A-4A76-9B38-78F34BD53595}" type="presParOf" srcId="{7B0AC920-BECB-4B48-943B-C94953FC84EC}" destId="{DA8D3AD2-CCF7-4D16-8CB6-B556DDCAC7A9}" srcOrd="0" destOrd="0" presId="urn:microsoft.com/office/officeart/2005/8/layout/hierarchy2"/>
    <dgm:cxn modelId="{96FB6130-1FB1-4ED2-99EE-96F1C054CF1B}" type="presParOf" srcId="{82E8707A-2758-4E17-9126-254122A90A0A}" destId="{D3A34126-B16D-4DB6-BA5E-EFEB68AEADCB}" srcOrd="1" destOrd="0" presId="urn:microsoft.com/office/officeart/2005/8/layout/hierarchy2"/>
    <dgm:cxn modelId="{9B5CBA38-6EEA-4C88-B5BF-8D28F34A6215}" type="presParOf" srcId="{D3A34126-B16D-4DB6-BA5E-EFEB68AEADCB}" destId="{339F8268-943F-41E5-8ED4-3BF6AC2764B8}" srcOrd="0" destOrd="0" presId="urn:microsoft.com/office/officeart/2005/8/layout/hierarchy2"/>
    <dgm:cxn modelId="{58C45DCA-E693-4BC6-A107-C46CF0D7659E}" type="presParOf" srcId="{D3A34126-B16D-4DB6-BA5E-EFEB68AEADCB}" destId="{399E76D4-819A-420B-9FA0-CEE7D0B0BEEF}" srcOrd="1" destOrd="0" presId="urn:microsoft.com/office/officeart/2005/8/layout/hierarchy2"/>
    <dgm:cxn modelId="{322DF739-6A33-47E9-8E5D-DD74E33F43F8}" type="presParOf" srcId="{82E8707A-2758-4E17-9126-254122A90A0A}" destId="{B08DE62D-1AF5-4047-8AC9-81A59215DADF}" srcOrd="2" destOrd="0" presId="urn:microsoft.com/office/officeart/2005/8/layout/hierarchy2"/>
    <dgm:cxn modelId="{F554547F-31C3-46CB-AD2C-9E84DB809CF7}" type="presParOf" srcId="{B08DE62D-1AF5-4047-8AC9-81A59215DADF}" destId="{F0D6BAA6-9E9B-4254-AFC8-91FEB6741BBB}" srcOrd="0" destOrd="0" presId="urn:microsoft.com/office/officeart/2005/8/layout/hierarchy2"/>
    <dgm:cxn modelId="{7327788D-0B58-4D49-94B1-B7D6453799A2}" type="presParOf" srcId="{82E8707A-2758-4E17-9126-254122A90A0A}" destId="{08634A2E-0EBE-4A1A-B491-6381BC61F042}" srcOrd="3" destOrd="0" presId="urn:microsoft.com/office/officeart/2005/8/layout/hierarchy2"/>
    <dgm:cxn modelId="{5F469A3C-8F66-419F-A089-0B078A893879}" type="presParOf" srcId="{08634A2E-0EBE-4A1A-B491-6381BC61F042}" destId="{1B168D0F-E35F-4065-9CD3-ED8A820B64D7}" srcOrd="0" destOrd="0" presId="urn:microsoft.com/office/officeart/2005/8/layout/hierarchy2"/>
    <dgm:cxn modelId="{4C278051-E5FE-421E-9699-FDFD2A5E96AC}" type="presParOf" srcId="{08634A2E-0EBE-4A1A-B491-6381BC61F042}" destId="{95C56E65-7407-42A3-8388-64C44E0D2C7C}" srcOrd="1" destOrd="0" presId="urn:microsoft.com/office/officeart/2005/8/layout/hierarchy2"/>
    <dgm:cxn modelId="{7D28F8A3-B560-44BE-AD63-43A70B94C145}" type="presParOf" srcId="{747BD3EA-4CE8-4170-91AE-230AF64F23FF}" destId="{FB99C3D6-5441-49B0-801F-B616DA3A829F}" srcOrd="2" destOrd="0" presId="urn:microsoft.com/office/officeart/2005/8/layout/hierarchy2"/>
    <dgm:cxn modelId="{06D080EB-BA7D-47CE-A013-705AFE2E9419}" type="presParOf" srcId="{FB99C3D6-5441-49B0-801F-B616DA3A829F}" destId="{48C88971-73E0-406C-8588-3BF43A23AE55}" srcOrd="0" destOrd="0" presId="urn:microsoft.com/office/officeart/2005/8/layout/hierarchy2"/>
    <dgm:cxn modelId="{1124A361-24E3-4F6C-B45D-5CB142A7E530}" type="presParOf" srcId="{747BD3EA-4CE8-4170-91AE-230AF64F23FF}" destId="{D9968893-0387-4848-844E-445FBE1F3795}" srcOrd="3" destOrd="0" presId="urn:microsoft.com/office/officeart/2005/8/layout/hierarchy2"/>
    <dgm:cxn modelId="{EAAD23D8-154B-4967-964A-D0DA1ED7E78A}" type="presParOf" srcId="{D9968893-0387-4848-844E-445FBE1F3795}" destId="{9070C2BC-4006-4D1C-92F4-5D3B1410D73B}" srcOrd="0" destOrd="0" presId="urn:microsoft.com/office/officeart/2005/8/layout/hierarchy2"/>
    <dgm:cxn modelId="{422A2F89-E499-4E08-8505-A927FF045D32}" type="presParOf" srcId="{D9968893-0387-4848-844E-445FBE1F3795}" destId="{7C0D5434-5782-4DB6-8EF5-0553D922F6F3}" srcOrd="1" destOrd="0" presId="urn:microsoft.com/office/officeart/2005/8/layout/hierarchy2"/>
    <dgm:cxn modelId="{518D041F-D07A-4043-9BC9-DAE26F97F138}" type="presParOf" srcId="{7C0D5434-5782-4DB6-8EF5-0553D922F6F3}" destId="{699DA349-F2AC-4105-9A1A-936176A1E872}" srcOrd="0" destOrd="0" presId="urn:microsoft.com/office/officeart/2005/8/layout/hierarchy2"/>
    <dgm:cxn modelId="{0A0C21BA-81C7-4AF1-AAE8-03F4F3DB375F}" type="presParOf" srcId="{699DA349-F2AC-4105-9A1A-936176A1E872}" destId="{054BD7A7-18ED-420C-BB5F-52C64D682E09}" srcOrd="0" destOrd="0" presId="urn:microsoft.com/office/officeart/2005/8/layout/hierarchy2"/>
    <dgm:cxn modelId="{BC833D14-29B4-4BE1-BC87-4EF12D9661D4}" type="presParOf" srcId="{7C0D5434-5782-4DB6-8EF5-0553D922F6F3}" destId="{7B6C2A9C-5694-4D85-B56A-4839605E2D51}" srcOrd="1" destOrd="0" presId="urn:microsoft.com/office/officeart/2005/8/layout/hierarchy2"/>
    <dgm:cxn modelId="{A6FC2DBB-382C-4CC1-B447-625B5A6C82AB}" type="presParOf" srcId="{7B6C2A9C-5694-4D85-B56A-4839605E2D51}" destId="{A3D1EC54-88DD-4D0A-9D6B-58FDB794D728}" srcOrd="0" destOrd="0" presId="urn:microsoft.com/office/officeart/2005/8/layout/hierarchy2"/>
    <dgm:cxn modelId="{BAE5F59B-4EC1-453F-8D2A-FFE4C57EF188}" type="presParOf" srcId="{7B6C2A9C-5694-4D85-B56A-4839605E2D51}" destId="{9506C769-E816-480C-BA3A-93D7DA2A0CC3}" srcOrd="1" destOrd="0" presId="urn:microsoft.com/office/officeart/2005/8/layout/hierarchy2"/>
    <dgm:cxn modelId="{91F6847B-9A38-4E6D-949E-94211D457F54}" type="presParOf" srcId="{7C0D5434-5782-4DB6-8EF5-0553D922F6F3}" destId="{9F04E147-C387-4D1D-A682-85F0F161BF45}" srcOrd="2" destOrd="0" presId="urn:microsoft.com/office/officeart/2005/8/layout/hierarchy2"/>
    <dgm:cxn modelId="{1C7F8AEB-8A42-4CAE-9F4C-210AAB12A0CB}" type="presParOf" srcId="{9F04E147-C387-4D1D-A682-85F0F161BF45}" destId="{71CE072B-7AB7-4DDE-AB2D-E0F946BAA8C4}" srcOrd="0" destOrd="0" presId="urn:microsoft.com/office/officeart/2005/8/layout/hierarchy2"/>
    <dgm:cxn modelId="{CCF6E1CC-40D2-457D-A63C-1158A7ADABF9}" type="presParOf" srcId="{7C0D5434-5782-4DB6-8EF5-0553D922F6F3}" destId="{23F1277C-D2EE-4E2B-95C0-C7471065AE2F}" srcOrd="3" destOrd="0" presId="urn:microsoft.com/office/officeart/2005/8/layout/hierarchy2"/>
    <dgm:cxn modelId="{0BBA6AFC-CF7C-453F-B50B-A23AED801387}" type="presParOf" srcId="{23F1277C-D2EE-4E2B-95C0-C7471065AE2F}" destId="{8FE62FC4-159B-411C-81EF-F21C5CDDDE70}" srcOrd="0" destOrd="0" presId="urn:microsoft.com/office/officeart/2005/8/layout/hierarchy2"/>
    <dgm:cxn modelId="{24569A93-EC35-4D0E-AFC4-8A59ED9E655E}" type="presParOf" srcId="{23F1277C-D2EE-4E2B-95C0-C7471065AE2F}" destId="{00826352-21C3-44DB-ABF9-5797BF734B2D}" srcOrd="1" destOrd="0" presId="urn:microsoft.com/office/officeart/2005/8/layout/hierarchy2"/>
    <dgm:cxn modelId="{24246D35-42FA-46A3-8BB5-0AADB1E96C65}" type="presParOf" srcId="{7C0D5434-5782-4DB6-8EF5-0553D922F6F3}" destId="{4E560006-8858-4754-A8E2-1482BAB141FF}" srcOrd="4" destOrd="0" presId="urn:microsoft.com/office/officeart/2005/8/layout/hierarchy2"/>
    <dgm:cxn modelId="{F61030DA-9423-493A-A8BC-8F311E50EEDF}" type="presParOf" srcId="{4E560006-8858-4754-A8E2-1482BAB141FF}" destId="{53190AB5-2E69-41F7-AE72-EC399FD3E501}" srcOrd="0" destOrd="0" presId="urn:microsoft.com/office/officeart/2005/8/layout/hierarchy2"/>
    <dgm:cxn modelId="{DE559572-1624-4191-A9E3-10C8794DDFD9}" type="presParOf" srcId="{7C0D5434-5782-4DB6-8EF5-0553D922F6F3}" destId="{EA40659F-B57F-4EE7-A7CD-55803E411786}" srcOrd="5" destOrd="0" presId="urn:microsoft.com/office/officeart/2005/8/layout/hierarchy2"/>
    <dgm:cxn modelId="{187C8476-6FF5-4E3C-B34E-5DC093EEF7B1}" type="presParOf" srcId="{EA40659F-B57F-4EE7-A7CD-55803E411786}" destId="{C277504E-336B-4525-98F6-09F713D79647}" srcOrd="0" destOrd="0" presId="urn:microsoft.com/office/officeart/2005/8/layout/hierarchy2"/>
    <dgm:cxn modelId="{C45F7C34-80EB-4AAF-AC00-C49F5E4EFE88}" type="presParOf" srcId="{EA40659F-B57F-4EE7-A7CD-55803E411786}" destId="{EDAE34FC-427F-4BD9-98CD-270C5022B509}" srcOrd="1" destOrd="0" presId="urn:microsoft.com/office/officeart/2005/8/layout/hierarchy2"/>
    <dgm:cxn modelId="{44A7C189-5EB3-47AD-AD4E-1DCDB02167AF}" type="presParOf" srcId="{7C0D5434-5782-4DB6-8EF5-0553D922F6F3}" destId="{0DE87784-94A2-4326-B92A-05B6B0A572E4}" srcOrd="6" destOrd="0" presId="urn:microsoft.com/office/officeart/2005/8/layout/hierarchy2"/>
    <dgm:cxn modelId="{BFC93ED8-31B6-449A-8956-83E95E19A365}" type="presParOf" srcId="{0DE87784-94A2-4326-B92A-05B6B0A572E4}" destId="{F6E41652-002F-4D99-B7A4-A6322CE96779}" srcOrd="0" destOrd="0" presId="urn:microsoft.com/office/officeart/2005/8/layout/hierarchy2"/>
    <dgm:cxn modelId="{915E0832-9A57-4BD0-A718-1F6BBC48760B}" type="presParOf" srcId="{7C0D5434-5782-4DB6-8EF5-0553D922F6F3}" destId="{4F26AFF8-3565-484A-9458-4BF09C60217F}" srcOrd="7" destOrd="0" presId="urn:microsoft.com/office/officeart/2005/8/layout/hierarchy2"/>
    <dgm:cxn modelId="{D4E12624-217D-4982-A479-467D00768B95}" type="presParOf" srcId="{4F26AFF8-3565-484A-9458-4BF09C60217F}" destId="{80CF6D80-B8D3-4DAC-AFED-A74DEEC59554}" srcOrd="0" destOrd="0" presId="urn:microsoft.com/office/officeart/2005/8/layout/hierarchy2"/>
    <dgm:cxn modelId="{B01E0DC5-6F0E-425F-BAF4-EF1683106526}" type="presParOf" srcId="{4F26AFF8-3565-484A-9458-4BF09C60217F}" destId="{339FA922-8A0B-4FA7-8DD8-94D35E258D95}" srcOrd="1" destOrd="0" presId="urn:microsoft.com/office/officeart/2005/8/layout/hierarchy2"/>
    <dgm:cxn modelId="{670605F1-5412-4CF2-BE86-DF6E2F4E2536}" type="presParOf" srcId="{7C0D5434-5782-4DB6-8EF5-0553D922F6F3}" destId="{9B883D87-817A-4DAB-BC25-FD84B2BFCFA4}" srcOrd="8" destOrd="0" presId="urn:microsoft.com/office/officeart/2005/8/layout/hierarchy2"/>
    <dgm:cxn modelId="{EF9311F2-B7CF-4E3B-8A56-E7762FD4EDC9}" type="presParOf" srcId="{9B883D87-817A-4DAB-BC25-FD84B2BFCFA4}" destId="{C6EE6C04-3A3F-49E4-BB9C-95A5FED7AB89}" srcOrd="0" destOrd="0" presId="urn:microsoft.com/office/officeart/2005/8/layout/hierarchy2"/>
    <dgm:cxn modelId="{F245B5C0-F15A-42CD-B4AF-280AC03E4CC9}" type="presParOf" srcId="{7C0D5434-5782-4DB6-8EF5-0553D922F6F3}" destId="{6644ED46-D091-44EC-8189-D7D21E9CF300}" srcOrd="9" destOrd="0" presId="urn:microsoft.com/office/officeart/2005/8/layout/hierarchy2"/>
    <dgm:cxn modelId="{2C3D48BD-06B3-434C-9DE4-9C36824AFB1C}" type="presParOf" srcId="{6644ED46-D091-44EC-8189-D7D21E9CF300}" destId="{788AC848-A6D4-48A1-ABCB-4048A1B30FAB}" srcOrd="0" destOrd="0" presId="urn:microsoft.com/office/officeart/2005/8/layout/hierarchy2"/>
    <dgm:cxn modelId="{91AEE068-C403-4A05-9A4A-D63B030676DF}" type="presParOf" srcId="{6644ED46-D091-44EC-8189-D7D21E9CF300}" destId="{7A695CD7-F235-43C4-BA13-255038AE92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A757104-4B2F-4E44-8A1E-DD5FC1AD19B2}"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cs-CZ"/>
        </a:p>
      </dgm:t>
    </dgm:pt>
    <dgm:pt modelId="{4278463B-DF86-47B5-9243-3FEDC89ACFE4}">
      <dgm:prSet phldrT="[Text]" custT="1"/>
      <dgm:spPr/>
      <dgm:t>
        <a:bodyPr/>
        <a:lstStyle/>
        <a:p>
          <a:r>
            <a:rPr lang="cs-CZ" sz="1200" dirty="0"/>
            <a:t>samospráva</a:t>
          </a:r>
        </a:p>
      </dgm:t>
    </dgm:pt>
    <dgm:pt modelId="{824801A1-09AF-40FD-973F-D9FC01DBF624}" type="parTrans" cxnId="{229C8686-4C0C-4970-A6F4-C630B3EDF517}">
      <dgm:prSet/>
      <dgm:spPr/>
      <dgm:t>
        <a:bodyPr/>
        <a:lstStyle/>
        <a:p>
          <a:endParaRPr lang="cs-CZ" sz="1200"/>
        </a:p>
      </dgm:t>
    </dgm:pt>
    <dgm:pt modelId="{A4AD0AA3-DF34-44BC-8FA4-C90039E2D3F6}" type="sibTrans" cxnId="{229C8686-4C0C-4970-A6F4-C630B3EDF517}">
      <dgm:prSet/>
      <dgm:spPr/>
      <dgm:t>
        <a:bodyPr/>
        <a:lstStyle/>
        <a:p>
          <a:endParaRPr lang="cs-CZ" sz="1200"/>
        </a:p>
      </dgm:t>
    </dgm:pt>
    <dgm:pt modelId="{58F0E301-6BD0-4ACD-84FD-420107898C74}">
      <dgm:prSet phldrT="[Text]" custT="1"/>
      <dgm:spPr/>
      <dgm:t>
        <a:bodyPr/>
        <a:lstStyle/>
        <a:p>
          <a:r>
            <a:rPr lang="cs-CZ" sz="1200" dirty="0"/>
            <a:t>organizace</a:t>
          </a:r>
        </a:p>
        <a:p>
          <a:r>
            <a:rPr lang="cs-CZ" sz="1200" dirty="0"/>
            <a:t>VŘPK</a:t>
          </a:r>
        </a:p>
      </dgm:t>
    </dgm:pt>
    <dgm:pt modelId="{5B56E41F-BA3A-4DF3-8E40-48284C36E2D5}" type="parTrans" cxnId="{19010693-0D72-42A2-98CC-1A35773E859E}">
      <dgm:prSet custT="1"/>
      <dgm:spPr/>
      <dgm:t>
        <a:bodyPr/>
        <a:lstStyle/>
        <a:p>
          <a:endParaRPr lang="cs-CZ" sz="1200"/>
        </a:p>
      </dgm:t>
    </dgm:pt>
    <dgm:pt modelId="{7170516C-BCC8-4704-AD0E-89F8E924FCBD}" type="sibTrans" cxnId="{19010693-0D72-42A2-98CC-1A35773E859E}">
      <dgm:prSet/>
      <dgm:spPr/>
      <dgm:t>
        <a:bodyPr/>
        <a:lstStyle/>
        <a:p>
          <a:endParaRPr lang="cs-CZ" sz="1200"/>
        </a:p>
      </dgm:t>
    </dgm:pt>
    <dgm:pt modelId="{48839950-485D-4F87-B618-6399B50E22F8}">
      <dgm:prSet phldrT="[Text]" custT="1"/>
      <dgm:spPr/>
      <dgm:t>
        <a:bodyPr/>
        <a:lstStyle/>
        <a:p>
          <a:r>
            <a:rPr lang="cs-CZ" sz="1200" dirty="0"/>
            <a:t>územní</a:t>
          </a:r>
        </a:p>
      </dgm:t>
    </dgm:pt>
    <dgm:pt modelId="{2E1714EE-3BF3-4B90-9575-60CCC9EB4DCC}" type="parTrans" cxnId="{841A95E8-F601-4884-A194-93A8E5E6FB0C}">
      <dgm:prSet custT="1"/>
      <dgm:spPr/>
      <dgm:t>
        <a:bodyPr/>
        <a:lstStyle/>
        <a:p>
          <a:endParaRPr lang="cs-CZ" sz="1200"/>
        </a:p>
      </dgm:t>
    </dgm:pt>
    <dgm:pt modelId="{EEE12016-992F-4373-9637-2FCD6451AE3E}" type="sibTrans" cxnId="{841A95E8-F601-4884-A194-93A8E5E6FB0C}">
      <dgm:prSet/>
      <dgm:spPr/>
      <dgm:t>
        <a:bodyPr/>
        <a:lstStyle/>
        <a:p>
          <a:endParaRPr lang="cs-CZ" sz="1200"/>
        </a:p>
      </dgm:t>
    </dgm:pt>
    <dgm:pt modelId="{B9BEFF58-1A9C-43F6-AFE8-EE9CC58AF3B5}">
      <dgm:prSet phldrT="[Text]" custT="1"/>
      <dgm:spPr/>
      <dgm:t>
        <a:bodyPr/>
        <a:lstStyle/>
        <a:p>
          <a:r>
            <a:rPr lang="cs-CZ" sz="1200" dirty="0"/>
            <a:t>zájmová/profesní</a:t>
          </a:r>
        </a:p>
      </dgm:t>
    </dgm:pt>
    <dgm:pt modelId="{DD7876AE-DED3-46C6-9694-46DBEFB4A82C}" type="parTrans" cxnId="{C65DF593-1E0B-49BA-A80A-35E041EBADAF}">
      <dgm:prSet custT="1"/>
      <dgm:spPr/>
      <dgm:t>
        <a:bodyPr/>
        <a:lstStyle/>
        <a:p>
          <a:endParaRPr lang="cs-CZ" sz="1200"/>
        </a:p>
      </dgm:t>
    </dgm:pt>
    <dgm:pt modelId="{F080A382-9DE4-4266-B8A2-10EDD52CB148}" type="sibTrans" cxnId="{C65DF593-1E0B-49BA-A80A-35E041EBADAF}">
      <dgm:prSet/>
      <dgm:spPr/>
      <dgm:t>
        <a:bodyPr/>
        <a:lstStyle/>
        <a:p>
          <a:endParaRPr lang="cs-CZ" sz="1200"/>
        </a:p>
      </dgm:t>
    </dgm:pt>
    <dgm:pt modelId="{F71EDA46-6A0B-44AD-ACBD-28484FEF4351}">
      <dgm:prSet phldrT="[Text]" custT="1"/>
      <dgm:spPr/>
      <dgm:t>
        <a:bodyPr/>
        <a:lstStyle/>
        <a:p>
          <a:r>
            <a:rPr lang="cs-CZ" sz="1200"/>
            <a:t>činnost</a:t>
          </a:r>
        </a:p>
      </dgm:t>
    </dgm:pt>
    <dgm:pt modelId="{1441C082-36BF-4D0F-AF2B-1E3A7DEDB099}" type="parTrans" cxnId="{C1B6E90A-D780-4968-8E70-CC9C2EC97380}">
      <dgm:prSet custT="1"/>
      <dgm:spPr/>
      <dgm:t>
        <a:bodyPr/>
        <a:lstStyle/>
        <a:p>
          <a:endParaRPr lang="cs-CZ" sz="1200"/>
        </a:p>
      </dgm:t>
    </dgm:pt>
    <dgm:pt modelId="{6BF39167-5876-40C2-9DA9-ABD46D04CE7F}" type="sibTrans" cxnId="{C1B6E90A-D780-4968-8E70-CC9C2EC97380}">
      <dgm:prSet/>
      <dgm:spPr/>
      <dgm:t>
        <a:bodyPr/>
        <a:lstStyle/>
        <a:p>
          <a:endParaRPr lang="cs-CZ" sz="1200"/>
        </a:p>
      </dgm:t>
    </dgm:pt>
    <dgm:pt modelId="{23B9B771-03D3-4518-90D8-9A814DBF27B2}">
      <dgm:prSet phldrT="[Text]" custT="1"/>
      <dgm:spPr/>
      <dgm:t>
        <a:bodyPr/>
        <a:lstStyle/>
        <a:p>
          <a:r>
            <a:rPr lang="cs-CZ" sz="1200" dirty="0"/>
            <a:t>NSA  </a:t>
          </a:r>
        </a:p>
      </dgm:t>
    </dgm:pt>
    <dgm:pt modelId="{F277C962-0C5A-49A4-8017-47D226C0FA33}" type="parTrans" cxnId="{8D395657-5B1B-4584-AFC4-A882A96C1727}">
      <dgm:prSet custT="1"/>
      <dgm:spPr/>
      <dgm:t>
        <a:bodyPr/>
        <a:lstStyle/>
        <a:p>
          <a:endParaRPr lang="cs-CZ" sz="1200"/>
        </a:p>
      </dgm:t>
    </dgm:pt>
    <dgm:pt modelId="{F61989AA-0B7A-41B2-9E48-7CA3682AB31F}" type="sibTrans" cxnId="{8D395657-5B1B-4584-AFC4-A882A96C1727}">
      <dgm:prSet/>
      <dgm:spPr/>
      <dgm:t>
        <a:bodyPr/>
        <a:lstStyle/>
        <a:p>
          <a:endParaRPr lang="cs-CZ" sz="1200"/>
        </a:p>
      </dgm:t>
    </dgm:pt>
    <dgm:pt modelId="{DEF1D347-EEAF-4A76-BDF8-7BFCEE9A5932}">
      <dgm:prSet custT="1"/>
      <dgm:spPr/>
      <dgm:t>
        <a:bodyPr/>
        <a:lstStyle/>
        <a:p>
          <a:r>
            <a:rPr lang="cs-CZ" sz="1200" dirty="0"/>
            <a:t>krajská/VÚSC</a:t>
          </a:r>
        </a:p>
      </dgm:t>
    </dgm:pt>
    <dgm:pt modelId="{0ADDE511-B881-4A2A-AE94-E3F89DF12F6A}" type="parTrans" cxnId="{3B536884-DF77-4E77-B8EC-14FB7A29D199}">
      <dgm:prSet custT="1"/>
      <dgm:spPr/>
      <dgm:t>
        <a:bodyPr/>
        <a:lstStyle/>
        <a:p>
          <a:endParaRPr lang="cs-CZ" sz="1200"/>
        </a:p>
      </dgm:t>
    </dgm:pt>
    <dgm:pt modelId="{0BFC2A3B-6A51-437F-83D4-41E6031FF341}" type="sibTrans" cxnId="{3B536884-DF77-4E77-B8EC-14FB7A29D199}">
      <dgm:prSet/>
      <dgm:spPr/>
      <dgm:t>
        <a:bodyPr/>
        <a:lstStyle/>
        <a:p>
          <a:endParaRPr lang="cs-CZ" sz="1200"/>
        </a:p>
      </dgm:t>
    </dgm:pt>
    <dgm:pt modelId="{DD66923C-622F-4537-A91E-700C270BC052}">
      <dgm:prSet custT="1"/>
      <dgm:spPr/>
      <dgm:t>
        <a:bodyPr/>
        <a:lstStyle/>
        <a:p>
          <a:r>
            <a:rPr lang="cs-CZ" sz="1200" dirty="0"/>
            <a:t>územní/obecní</a:t>
          </a:r>
        </a:p>
      </dgm:t>
    </dgm:pt>
    <dgm:pt modelId="{FB23A0DC-1E89-43B6-B7AA-E02D4FC8A192}" type="parTrans" cxnId="{3A455333-E9B8-4F1D-A0A7-E1C4AD9A4583}">
      <dgm:prSet custT="1"/>
      <dgm:spPr/>
      <dgm:t>
        <a:bodyPr/>
        <a:lstStyle/>
        <a:p>
          <a:endParaRPr lang="cs-CZ" sz="1200"/>
        </a:p>
      </dgm:t>
    </dgm:pt>
    <dgm:pt modelId="{2F61252F-F532-4C8E-94CA-E67BB4235A53}" type="sibTrans" cxnId="{3A455333-E9B8-4F1D-A0A7-E1C4AD9A4583}">
      <dgm:prSet/>
      <dgm:spPr/>
      <dgm:t>
        <a:bodyPr/>
        <a:lstStyle/>
        <a:p>
          <a:endParaRPr lang="cs-CZ" sz="1200"/>
        </a:p>
      </dgm:t>
    </dgm:pt>
    <dgm:pt modelId="{181E4C56-5F18-4E74-A143-2E178127F40A}">
      <dgm:prSet custT="1"/>
      <dgm:spPr/>
      <dgm:t>
        <a:bodyPr/>
        <a:lstStyle/>
        <a:p>
          <a:r>
            <a:rPr lang="cs-CZ" sz="1200" dirty="0"/>
            <a:t>ISA</a:t>
          </a:r>
        </a:p>
      </dgm:t>
    </dgm:pt>
    <dgm:pt modelId="{B5C72EAB-CDD9-4FBD-8798-5110C93F7F13}" type="parTrans" cxnId="{C6C81408-868A-4DBE-9123-108BE5C1F98F}">
      <dgm:prSet custT="1"/>
      <dgm:spPr/>
      <dgm:t>
        <a:bodyPr/>
        <a:lstStyle/>
        <a:p>
          <a:endParaRPr lang="cs-CZ" sz="1200"/>
        </a:p>
      </dgm:t>
    </dgm:pt>
    <dgm:pt modelId="{14C2AE31-24C1-455A-99E8-A6148D1EFD3F}" type="sibTrans" cxnId="{C6C81408-868A-4DBE-9123-108BE5C1F98F}">
      <dgm:prSet/>
      <dgm:spPr/>
      <dgm:t>
        <a:bodyPr/>
        <a:lstStyle/>
        <a:p>
          <a:endParaRPr lang="cs-CZ" sz="1200"/>
        </a:p>
      </dgm:t>
    </dgm:pt>
    <dgm:pt modelId="{33DD7B41-DA34-42B4-82A9-4571EB25B565}">
      <dgm:prSet custT="1"/>
      <dgm:spPr/>
      <dgm:t>
        <a:bodyPr/>
        <a:lstStyle/>
        <a:p>
          <a:r>
            <a:rPr lang="cs-CZ" sz="1200"/>
            <a:t>OOP</a:t>
          </a:r>
        </a:p>
      </dgm:t>
    </dgm:pt>
    <dgm:pt modelId="{981EDA3D-AC4E-4A2D-9B2E-5B0F6B39F070}" type="parTrans" cxnId="{072A15DC-2476-477E-B836-24F651A6FF76}">
      <dgm:prSet custT="1"/>
      <dgm:spPr/>
      <dgm:t>
        <a:bodyPr/>
        <a:lstStyle/>
        <a:p>
          <a:endParaRPr lang="cs-CZ" sz="1200"/>
        </a:p>
      </dgm:t>
    </dgm:pt>
    <dgm:pt modelId="{C1C6310E-528F-48D4-BC20-5D85D978A622}" type="sibTrans" cxnId="{072A15DC-2476-477E-B836-24F651A6FF76}">
      <dgm:prSet/>
      <dgm:spPr/>
      <dgm:t>
        <a:bodyPr/>
        <a:lstStyle/>
        <a:p>
          <a:endParaRPr lang="cs-CZ" sz="1200"/>
        </a:p>
      </dgm:t>
    </dgm:pt>
    <dgm:pt modelId="{08D934A7-9BC1-494D-BB25-A908CA274D17}">
      <dgm:prSet custT="1"/>
      <dgm:spPr/>
      <dgm:t>
        <a:bodyPr/>
        <a:lstStyle/>
        <a:p>
          <a:r>
            <a:rPr lang="cs-CZ" sz="1200" dirty="0"/>
            <a:t>VŘPS</a:t>
          </a:r>
        </a:p>
      </dgm:t>
    </dgm:pt>
    <dgm:pt modelId="{F0FE4808-3397-4B62-BC57-0D4848BB5323}" type="parTrans" cxnId="{70D5457E-06B6-4020-B187-8E7B29EEBB18}">
      <dgm:prSet custT="1"/>
      <dgm:spPr/>
      <dgm:t>
        <a:bodyPr/>
        <a:lstStyle/>
        <a:p>
          <a:endParaRPr lang="cs-CZ" sz="1200"/>
        </a:p>
      </dgm:t>
    </dgm:pt>
    <dgm:pt modelId="{9FC20C86-4032-445D-8797-E1D356C91E1C}" type="sibTrans" cxnId="{70D5457E-06B6-4020-B187-8E7B29EEBB18}">
      <dgm:prSet/>
      <dgm:spPr/>
      <dgm:t>
        <a:bodyPr/>
        <a:lstStyle/>
        <a:p>
          <a:endParaRPr lang="cs-CZ" sz="1200"/>
        </a:p>
      </dgm:t>
    </dgm:pt>
    <dgm:pt modelId="{A7C7E6E3-80B0-48F6-AFFF-3659213E4D6F}">
      <dgm:prSet custT="1"/>
      <dgm:spPr/>
      <dgm:t>
        <a:bodyPr/>
        <a:lstStyle/>
        <a:p>
          <a:r>
            <a:rPr lang="cs-CZ" sz="1200"/>
            <a:t>FÚ/BZ</a:t>
          </a:r>
        </a:p>
      </dgm:t>
    </dgm:pt>
    <dgm:pt modelId="{9A7A02C8-1760-4F68-AA6D-C626C11258F6}" type="parTrans" cxnId="{6EE6075E-FAD8-47C0-9E5D-BFE2BB687B93}">
      <dgm:prSet custT="1"/>
      <dgm:spPr/>
      <dgm:t>
        <a:bodyPr/>
        <a:lstStyle/>
        <a:p>
          <a:endParaRPr lang="cs-CZ" sz="1200"/>
        </a:p>
      </dgm:t>
    </dgm:pt>
    <dgm:pt modelId="{DF3518F8-6193-4D02-A7E3-66E62292566B}" type="sibTrans" cxnId="{6EE6075E-FAD8-47C0-9E5D-BFE2BB687B93}">
      <dgm:prSet/>
      <dgm:spPr/>
      <dgm:t>
        <a:bodyPr/>
        <a:lstStyle/>
        <a:p>
          <a:endParaRPr lang="cs-CZ" sz="1200"/>
        </a:p>
      </dgm:t>
    </dgm:pt>
    <dgm:pt modelId="{7BC5968A-4AD3-417A-92EC-1FB678FE90EA}">
      <dgm:prSet custT="1"/>
      <dgm:spPr/>
      <dgm:t>
        <a:bodyPr/>
        <a:lstStyle/>
        <a:p>
          <a:r>
            <a:rPr lang="cs-CZ" sz="1200" dirty="0"/>
            <a:t>„komory“</a:t>
          </a:r>
        </a:p>
      </dgm:t>
    </dgm:pt>
    <dgm:pt modelId="{1FACED59-94DD-4CB0-B4F5-574CC1FA6515}" type="parTrans" cxnId="{5B8078D9-5107-4D85-9B59-47B12ADB1719}">
      <dgm:prSet custT="1"/>
      <dgm:spPr/>
      <dgm:t>
        <a:bodyPr/>
        <a:lstStyle/>
        <a:p>
          <a:endParaRPr lang="cs-CZ" sz="1200"/>
        </a:p>
      </dgm:t>
    </dgm:pt>
    <dgm:pt modelId="{5B2E38BB-ED02-451C-BE0C-BA1DA8D9F6C7}" type="sibTrans" cxnId="{5B8078D9-5107-4D85-9B59-47B12ADB1719}">
      <dgm:prSet/>
      <dgm:spPr/>
      <dgm:t>
        <a:bodyPr/>
        <a:lstStyle/>
        <a:p>
          <a:endParaRPr lang="cs-CZ" sz="1200"/>
        </a:p>
      </dgm:t>
    </dgm:pt>
    <dgm:pt modelId="{7436AFF1-F04B-4AAA-8537-5FD7B18F170A}">
      <dgm:prSet custT="1"/>
      <dgm:spPr/>
      <dgm:t>
        <a:bodyPr/>
        <a:lstStyle/>
        <a:p>
          <a:r>
            <a:rPr lang="cs-CZ" sz="1200" dirty="0"/>
            <a:t>VŠ</a:t>
          </a:r>
        </a:p>
      </dgm:t>
    </dgm:pt>
    <dgm:pt modelId="{EB8A894B-521D-48E4-98AB-6AE7A6FAE791}" type="parTrans" cxnId="{2298D064-9C68-4611-B5FA-72983B34785D}">
      <dgm:prSet custT="1"/>
      <dgm:spPr/>
      <dgm:t>
        <a:bodyPr/>
        <a:lstStyle/>
        <a:p>
          <a:endParaRPr lang="cs-CZ" sz="1200"/>
        </a:p>
      </dgm:t>
    </dgm:pt>
    <dgm:pt modelId="{DE41A26B-F4BD-4B49-946C-F07BD82D14AE}" type="sibTrans" cxnId="{2298D064-9C68-4611-B5FA-72983B34785D}">
      <dgm:prSet/>
      <dgm:spPr/>
      <dgm:t>
        <a:bodyPr/>
        <a:lstStyle/>
        <a:p>
          <a:endParaRPr lang="cs-CZ" sz="1200"/>
        </a:p>
      </dgm:t>
    </dgm:pt>
    <dgm:pt modelId="{FEFBA01F-D412-409B-802B-F71912972751}">
      <dgm:prSet/>
      <dgm:spPr/>
      <dgm:t>
        <a:bodyPr/>
        <a:lstStyle/>
        <a:p>
          <a:r>
            <a:rPr lang="cs-CZ" dirty="0"/>
            <a:t>Statutární/vnitřní předpisy – stanovy, SZŘ, </a:t>
          </a:r>
          <a:r>
            <a:rPr lang="cs-CZ" dirty="0" err="1"/>
            <a:t>DiŘ</a:t>
          </a:r>
          <a:r>
            <a:rPr lang="cs-CZ" dirty="0"/>
            <a:t>, směrnice o studiu, „citační směrnice“, atd.</a:t>
          </a:r>
        </a:p>
      </dgm:t>
    </dgm:pt>
    <dgm:pt modelId="{DB914822-D9AC-4E02-9646-9EA70867E017}" type="parTrans" cxnId="{C83EC0F9-5BBA-43AC-A384-7FF4718C243D}">
      <dgm:prSet/>
      <dgm:spPr/>
      <dgm:t>
        <a:bodyPr/>
        <a:lstStyle/>
        <a:p>
          <a:endParaRPr lang="cs-CZ"/>
        </a:p>
      </dgm:t>
    </dgm:pt>
    <dgm:pt modelId="{E33E17C8-FE67-4B91-9738-E7221C136733}" type="sibTrans" cxnId="{C83EC0F9-5BBA-43AC-A384-7FF4718C243D}">
      <dgm:prSet/>
      <dgm:spPr/>
      <dgm:t>
        <a:bodyPr/>
        <a:lstStyle/>
        <a:p>
          <a:endParaRPr lang="cs-CZ"/>
        </a:p>
      </dgm:t>
    </dgm:pt>
    <dgm:pt modelId="{B50077A3-9083-4B79-AF72-E6FFD2C05E20}">
      <dgm:prSet/>
      <dgm:spPr/>
      <dgm:t>
        <a:bodyPr/>
        <a:lstStyle/>
        <a:p>
          <a:r>
            <a:rPr lang="cs-CZ" dirty="0"/>
            <a:t>obecně závazné vyhlášky – místní poplatky, odpad, atd.</a:t>
          </a:r>
        </a:p>
      </dgm:t>
    </dgm:pt>
    <dgm:pt modelId="{938303AF-9B67-4C6D-B5E0-BDC9410D4C57}" type="parTrans" cxnId="{6C368512-1E81-44E7-BB39-6140793B2958}">
      <dgm:prSet/>
      <dgm:spPr/>
      <dgm:t>
        <a:bodyPr/>
        <a:lstStyle/>
        <a:p>
          <a:endParaRPr lang="cs-CZ"/>
        </a:p>
      </dgm:t>
    </dgm:pt>
    <dgm:pt modelId="{70651657-B28F-4A66-BF81-D46EDE1E629A}" type="sibTrans" cxnId="{6C368512-1E81-44E7-BB39-6140793B2958}">
      <dgm:prSet/>
      <dgm:spPr/>
      <dgm:t>
        <a:bodyPr/>
        <a:lstStyle/>
        <a:p>
          <a:endParaRPr lang="cs-CZ"/>
        </a:p>
      </dgm:t>
    </dgm:pt>
    <dgm:pt modelId="{F74FB2A8-A474-4854-B9B4-E6A7F5C6EC20}" type="pres">
      <dgm:prSet presAssocID="{7A757104-4B2F-4E44-8A1E-DD5FC1AD19B2}" presName="diagram" presStyleCnt="0">
        <dgm:presLayoutVars>
          <dgm:chPref val="1"/>
          <dgm:dir/>
          <dgm:animOne val="branch"/>
          <dgm:animLvl val="lvl"/>
          <dgm:resizeHandles val="exact"/>
        </dgm:presLayoutVars>
      </dgm:prSet>
      <dgm:spPr/>
    </dgm:pt>
    <dgm:pt modelId="{5F9030DA-DE28-4813-A63C-92E534B7C0CE}" type="pres">
      <dgm:prSet presAssocID="{4278463B-DF86-47B5-9243-3FEDC89ACFE4}" presName="root1" presStyleCnt="0"/>
      <dgm:spPr/>
    </dgm:pt>
    <dgm:pt modelId="{4FE235BF-7E4A-4B8E-9F2B-DC17D051753B}" type="pres">
      <dgm:prSet presAssocID="{4278463B-DF86-47B5-9243-3FEDC89ACFE4}" presName="LevelOneTextNode" presStyleLbl="node0" presStyleIdx="0" presStyleCnt="1" custScaleX="127314">
        <dgm:presLayoutVars>
          <dgm:chPref val="3"/>
        </dgm:presLayoutVars>
      </dgm:prSet>
      <dgm:spPr/>
    </dgm:pt>
    <dgm:pt modelId="{747BD3EA-4CE8-4170-91AE-230AF64F23FF}" type="pres">
      <dgm:prSet presAssocID="{4278463B-DF86-47B5-9243-3FEDC89ACFE4}" presName="level2hierChild" presStyleCnt="0"/>
      <dgm:spPr/>
    </dgm:pt>
    <dgm:pt modelId="{864A4FCC-ADE3-48B6-99DF-5FCAA7B01513}" type="pres">
      <dgm:prSet presAssocID="{5B56E41F-BA3A-4DF3-8E40-48284C36E2D5}" presName="conn2-1" presStyleLbl="parChTrans1D2" presStyleIdx="0" presStyleCnt="2"/>
      <dgm:spPr/>
    </dgm:pt>
    <dgm:pt modelId="{F5F5A4B9-DB85-4D2D-B07D-DE28FE6FFD52}" type="pres">
      <dgm:prSet presAssocID="{5B56E41F-BA3A-4DF3-8E40-48284C36E2D5}" presName="connTx" presStyleLbl="parChTrans1D2" presStyleIdx="0" presStyleCnt="2"/>
      <dgm:spPr/>
    </dgm:pt>
    <dgm:pt modelId="{1E8F0B30-5000-4CC3-98FA-4CE8742107E7}" type="pres">
      <dgm:prSet presAssocID="{58F0E301-6BD0-4ACD-84FD-420107898C74}" presName="root2" presStyleCnt="0"/>
      <dgm:spPr/>
    </dgm:pt>
    <dgm:pt modelId="{5D8707C6-0D22-49B6-AA18-9B53AD6E4C25}" type="pres">
      <dgm:prSet presAssocID="{58F0E301-6BD0-4ACD-84FD-420107898C74}" presName="LevelTwoTextNode" presStyleLbl="node2" presStyleIdx="0" presStyleCnt="2" custLinFactNeighborX="-779">
        <dgm:presLayoutVars>
          <dgm:chPref val="3"/>
        </dgm:presLayoutVars>
      </dgm:prSet>
      <dgm:spPr/>
    </dgm:pt>
    <dgm:pt modelId="{B88538A0-EDD1-471F-BA0D-E1210C9BC575}" type="pres">
      <dgm:prSet presAssocID="{58F0E301-6BD0-4ACD-84FD-420107898C74}" presName="level3hierChild" presStyleCnt="0"/>
      <dgm:spPr/>
    </dgm:pt>
    <dgm:pt modelId="{91DCB7B7-B4E1-417C-9220-FAB274AB504D}" type="pres">
      <dgm:prSet presAssocID="{2E1714EE-3BF3-4B90-9575-60CCC9EB4DCC}" presName="conn2-1" presStyleLbl="parChTrans1D3" presStyleIdx="0" presStyleCnt="7"/>
      <dgm:spPr/>
    </dgm:pt>
    <dgm:pt modelId="{F40EC851-9E0D-454C-845E-C03C1DB67BF3}" type="pres">
      <dgm:prSet presAssocID="{2E1714EE-3BF3-4B90-9575-60CCC9EB4DCC}" presName="connTx" presStyleLbl="parChTrans1D3" presStyleIdx="0" presStyleCnt="7"/>
      <dgm:spPr/>
    </dgm:pt>
    <dgm:pt modelId="{99902C21-4B91-416C-BFF9-EDB3DD144D5E}" type="pres">
      <dgm:prSet presAssocID="{48839950-485D-4F87-B618-6399B50E22F8}" presName="root2" presStyleCnt="0"/>
      <dgm:spPr/>
    </dgm:pt>
    <dgm:pt modelId="{83ED01FB-6953-4761-AE82-08F9C0DF45DD}" type="pres">
      <dgm:prSet presAssocID="{48839950-485D-4F87-B618-6399B50E22F8}" presName="LevelTwoTextNode" presStyleLbl="node3" presStyleIdx="0" presStyleCnt="7" custScaleY="197486">
        <dgm:presLayoutVars>
          <dgm:chPref val="3"/>
        </dgm:presLayoutVars>
      </dgm:prSet>
      <dgm:spPr/>
    </dgm:pt>
    <dgm:pt modelId="{6E95B114-195D-45D3-812B-5494B9000A15}" type="pres">
      <dgm:prSet presAssocID="{48839950-485D-4F87-B618-6399B50E22F8}" presName="level3hierChild" presStyleCnt="0"/>
      <dgm:spPr/>
    </dgm:pt>
    <dgm:pt modelId="{092CB39D-0190-456A-878E-DE45252A862C}" type="pres">
      <dgm:prSet presAssocID="{0ADDE511-B881-4A2A-AE94-E3F89DF12F6A}" presName="conn2-1" presStyleLbl="parChTrans1D4" presStyleIdx="0" presStyleCnt="6"/>
      <dgm:spPr/>
    </dgm:pt>
    <dgm:pt modelId="{965CEACB-1C17-46AC-9007-D362003440D2}" type="pres">
      <dgm:prSet presAssocID="{0ADDE511-B881-4A2A-AE94-E3F89DF12F6A}" presName="connTx" presStyleLbl="parChTrans1D4" presStyleIdx="0" presStyleCnt="6"/>
      <dgm:spPr/>
    </dgm:pt>
    <dgm:pt modelId="{D94D9AE5-B3B0-4A75-9BF5-8B954E7828AA}" type="pres">
      <dgm:prSet presAssocID="{DEF1D347-EEAF-4A76-BDF8-7BFCEE9A5932}" presName="root2" presStyleCnt="0"/>
      <dgm:spPr/>
    </dgm:pt>
    <dgm:pt modelId="{982A0DAB-D7FB-4C00-8697-88A21D8662EA}" type="pres">
      <dgm:prSet presAssocID="{DEF1D347-EEAF-4A76-BDF8-7BFCEE9A5932}" presName="LevelTwoTextNode" presStyleLbl="node4" presStyleIdx="0" presStyleCnt="6" custScaleX="132506">
        <dgm:presLayoutVars>
          <dgm:chPref val="3"/>
        </dgm:presLayoutVars>
      </dgm:prSet>
      <dgm:spPr/>
    </dgm:pt>
    <dgm:pt modelId="{BF7ED8BF-34E4-43CB-8123-C975B445D7B3}" type="pres">
      <dgm:prSet presAssocID="{DEF1D347-EEAF-4A76-BDF8-7BFCEE9A5932}" presName="level3hierChild" presStyleCnt="0"/>
      <dgm:spPr/>
    </dgm:pt>
    <dgm:pt modelId="{4ECF6C90-17A3-4029-88B6-5D8E637D5D3D}" type="pres">
      <dgm:prSet presAssocID="{FB23A0DC-1E89-43B6-B7AA-E02D4FC8A192}" presName="conn2-1" presStyleLbl="parChTrans1D4" presStyleIdx="1" presStyleCnt="6"/>
      <dgm:spPr/>
    </dgm:pt>
    <dgm:pt modelId="{7AB3219C-2E14-4E35-B548-96448B1F1495}" type="pres">
      <dgm:prSet presAssocID="{FB23A0DC-1E89-43B6-B7AA-E02D4FC8A192}" presName="connTx" presStyleLbl="parChTrans1D4" presStyleIdx="1" presStyleCnt="6"/>
      <dgm:spPr/>
    </dgm:pt>
    <dgm:pt modelId="{72428C32-E2C8-488F-9D6C-8C2272A662BC}" type="pres">
      <dgm:prSet presAssocID="{DD66923C-622F-4537-A91E-700C270BC052}" presName="root2" presStyleCnt="0"/>
      <dgm:spPr/>
    </dgm:pt>
    <dgm:pt modelId="{3FC36214-ED1F-4607-9DA1-2E2F318CD0C5}" type="pres">
      <dgm:prSet presAssocID="{DD66923C-622F-4537-A91E-700C270BC052}" presName="LevelTwoTextNode" presStyleLbl="node4" presStyleIdx="1" presStyleCnt="6" custScaleX="133552">
        <dgm:presLayoutVars>
          <dgm:chPref val="3"/>
        </dgm:presLayoutVars>
      </dgm:prSet>
      <dgm:spPr/>
    </dgm:pt>
    <dgm:pt modelId="{43CECCFC-3C3C-4329-AF91-9EAC3316F670}" type="pres">
      <dgm:prSet presAssocID="{DD66923C-622F-4537-A91E-700C270BC052}" presName="level3hierChild" presStyleCnt="0"/>
      <dgm:spPr/>
    </dgm:pt>
    <dgm:pt modelId="{D51751F9-026C-4910-A088-2EB5D89CFD57}" type="pres">
      <dgm:prSet presAssocID="{DD7876AE-DED3-46C6-9694-46DBEFB4A82C}" presName="conn2-1" presStyleLbl="parChTrans1D3" presStyleIdx="1" presStyleCnt="7"/>
      <dgm:spPr/>
    </dgm:pt>
    <dgm:pt modelId="{46EF17B8-85E9-45E7-87D2-D4ACA67A05FA}" type="pres">
      <dgm:prSet presAssocID="{DD7876AE-DED3-46C6-9694-46DBEFB4A82C}" presName="connTx" presStyleLbl="parChTrans1D3" presStyleIdx="1" presStyleCnt="7"/>
      <dgm:spPr/>
    </dgm:pt>
    <dgm:pt modelId="{647B01E4-582F-45F5-9BCF-1864C6E11869}" type="pres">
      <dgm:prSet presAssocID="{B9BEFF58-1A9C-43F6-AFE8-EE9CC58AF3B5}" presName="root2" presStyleCnt="0"/>
      <dgm:spPr/>
    </dgm:pt>
    <dgm:pt modelId="{826DF80C-9E11-495D-A1A9-AAE1758E0E2C}" type="pres">
      <dgm:prSet presAssocID="{B9BEFF58-1A9C-43F6-AFE8-EE9CC58AF3B5}" presName="LevelTwoTextNode" presStyleLbl="node3" presStyleIdx="1" presStyleCnt="7" custScaleX="158989" custScaleY="157298" custLinFactNeighborX="1525">
        <dgm:presLayoutVars>
          <dgm:chPref val="3"/>
        </dgm:presLayoutVars>
      </dgm:prSet>
      <dgm:spPr/>
    </dgm:pt>
    <dgm:pt modelId="{82E8707A-2758-4E17-9126-254122A90A0A}" type="pres">
      <dgm:prSet presAssocID="{B9BEFF58-1A9C-43F6-AFE8-EE9CC58AF3B5}" presName="level3hierChild" presStyleCnt="0"/>
      <dgm:spPr/>
    </dgm:pt>
    <dgm:pt modelId="{7B0AC920-BECB-4B48-943B-C94953FC84EC}" type="pres">
      <dgm:prSet presAssocID="{1FACED59-94DD-4CB0-B4F5-574CC1FA6515}" presName="conn2-1" presStyleLbl="parChTrans1D4" presStyleIdx="2" presStyleCnt="6"/>
      <dgm:spPr/>
    </dgm:pt>
    <dgm:pt modelId="{DA8D3AD2-CCF7-4D16-8CB6-B556DDCAC7A9}" type="pres">
      <dgm:prSet presAssocID="{1FACED59-94DD-4CB0-B4F5-574CC1FA6515}" presName="connTx" presStyleLbl="parChTrans1D4" presStyleIdx="2" presStyleCnt="6"/>
      <dgm:spPr/>
    </dgm:pt>
    <dgm:pt modelId="{D3A34126-B16D-4DB6-BA5E-EFEB68AEADCB}" type="pres">
      <dgm:prSet presAssocID="{7BC5968A-4AD3-417A-92EC-1FB678FE90EA}" presName="root2" presStyleCnt="0"/>
      <dgm:spPr/>
    </dgm:pt>
    <dgm:pt modelId="{339F8268-943F-41E5-8ED4-3BF6AC2764B8}" type="pres">
      <dgm:prSet presAssocID="{7BC5968A-4AD3-417A-92EC-1FB678FE90EA}" presName="LevelTwoTextNode" presStyleLbl="node4" presStyleIdx="2" presStyleCnt="6" custScaleX="76636" custLinFactNeighborX="857" custLinFactNeighborY="42269">
        <dgm:presLayoutVars>
          <dgm:chPref val="3"/>
        </dgm:presLayoutVars>
      </dgm:prSet>
      <dgm:spPr/>
    </dgm:pt>
    <dgm:pt modelId="{399E76D4-819A-420B-9FA0-CEE7D0B0BEEF}" type="pres">
      <dgm:prSet presAssocID="{7BC5968A-4AD3-417A-92EC-1FB678FE90EA}" presName="level3hierChild" presStyleCnt="0"/>
      <dgm:spPr/>
    </dgm:pt>
    <dgm:pt modelId="{B08DE62D-1AF5-4047-8AC9-81A59215DADF}" type="pres">
      <dgm:prSet presAssocID="{EB8A894B-521D-48E4-98AB-6AE7A6FAE791}" presName="conn2-1" presStyleLbl="parChTrans1D4" presStyleIdx="3" presStyleCnt="6"/>
      <dgm:spPr/>
    </dgm:pt>
    <dgm:pt modelId="{F0D6BAA6-9E9B-4254-AFC8-91FEB6741BBB}" type="pres">
      <dgm:prSet presAssocID="{EB8A894B-521D-48E4-98AB-6AE7A6FAE791}" presName="connTx" presStyleLbl="parChTrans1D4" presStyleIdx="3" presStyleCnt="6"/>
      <dgm:spPr/>
    </dgm:pt>
    <dgm:pt modelId="{08634A2E-0EBE-4A1A-B491-6381BC61F042}" type="pres">
      <dgm:prSet presAssocID="{7436AFF1-F04B-4AAA-8537-5FD7B18F170A}" presName="root2" presStyleCnt="0"/>
      <dgm:spPr/>
    </dgm:pt>
    <dgm:pt modelId="{1B168D0F-E35F-4065-9CD3-ED8A820B64D7}" type="pres">
      <dgm:prSet presAssocID="{7436AFF1-F04B-4AAA-8537-5FD7B18F170A}" presName="LevelTwoTextNode" presStyleLbl="node4" presStyleIdx="3" presStyleCnt="6" custScaleX="40644" custLinFactNeighborX="-2642" custLinFactNeighborY="63404">
        <dgm:presLayoutVars>
          <dgm:chPref val="3"/>
        </dgm:presLayoutVars>
      </dgm:prSet>
      <dgm:spPr/>
    </dgm:pt>
    <dgm:pt modelId="{95C56E65-7407-42A3-8388-64C44E0D2C7C}" type="pres">
      <dgm:prSet presAssocID="{7436AFF1-F04B-4AAA-8537-5FD7B18F170A}" presName="level3hierChild" presStyleCnt="0"/>
      <dgm:spPr/>
    </dgm:pt>
    <dgm:pt modelId="{FB99C3D6-5441-49B0-801F-B616DA3A829F}" type="pres">
      <dgm:prSet presAssocID="{1441C082-36BF-4D0F-AF2B-1E3A7DEDB099}" presName="conn2-1" presStyleLbl="parChTrans1D2" presStyleIdx="1" presStyleCnt="2"/>
      <dgm:spPr/>
    </dgm:pt>
    <dgm:pt modelId="{48C88971-73E0-406C-8588-3BF43A23AE55}" type="pres">
      <dgm:prSet presAssocID="{1441C082-36BF-4D0F-AF2B-1E3A7DEDB099}" presName="connTx" presStyleLbl="parChTrans1D2" presStyleIdx="1" presStyleCnt="2"/>
      <dgm:spPr/>
    </dgm:pt>
    <dgm:pt modelId="{D9968893-0387-4848-844E-445FBE1F3795}" type="pres">
      <dgm:prSet presAssocID="{F71EDA46-6A0B-44AD-ACBD-28484FEF4351}" presName="root2" presStyleCnt="0"/>
      <dgm:spPr/>
    </dgm:pt>
    <dgm:pt modelId="{9070C2BC-4006-4D1C-92F4-5D3B1410D73B}" type="pres">
      <dgm:prSet presAssocID="{F71EDA46-6A0B-44AD-ACBD-28484FEF4351}" presName="LevelTwoTextNode" presStyleLbl="node2" presStyleIdx="1" presStyleCnt="2">
        <dgm:presLayoutVars>
          <dgm:chPref val="3"/>
        </dgm:presLayoutVars>
      </dgm:prSet>
      <dgm:spPr/>
    </dgm:pt>
    <dgm:pt modelId="{7C0D5434-5782-4DB6-8EF5-0553D922F6F3}" type="pres">
      <dgm:prSet presAssocID="{F71EDA46-6A0B-44AD-ACBD-28484FEF4351}" presName="level3hierChild" presStyleCnt="0"/>
      <dgm:spPr/>
    </dgm:pt>
    <dgm:pt modelId="{699DA349-F2AC-4105-9A1A-936176A1E872}" type="pres">
      <dgm:prSet presAssocID="{F277C962-0C5A-49A4-8017-47D226C0FA33}" presName="conn2-1" presStyleLbl="parChTrans1D3" presStyleIdx="2" presStyleCnt="7"/>
      <dgm:spPr/>
    </dgm:pt>
    <dgm:pt modelId="{054BD7A7-18ED-420C-BB5F-52C64D682E09}" type="pres">
      <dgm:prSet presAssocID="{F277C962-0C5A-49A4-8017-47D226C0FA33}" presName="connTx" presStyleLbl="parChTrans1D3" presStyleIdx="2" presStyleCnt="7"/>
      <dgm:spPr/>
    </dgm:pt>
    <dgm:pt modelId="{7B6C2A9C-5694-4D85-B56A-4839605E2D51}" type="pres">
      <dgm:prSet presAssocID="{23B9B771-03D3-4518-90D8-9A814DBF27B2}" presName="root2" presStyleCnt="0"/>
      <dgm:spPr/>
    </dgm:pt>
    <dgm:pt modelId="{A3D1EC54-88DD-4D0A-9D6B-58FDB794D728}" type="pres">
      <dgm:prSet presAssocID="{23B9B771-03D3-4518-90D8-9A814DBF27B2}" presName="LevelTwoTextNode" presStyleLbl="node3" presStyleIdx="2" presStyleCnt="7" custScaleY="93418" custLinFactNeighborX="-734" custLinFactNeighborY="35221">
        <dgm:presLayoutVars>
          <dgm:chPref val="3"/>
        </dgm:presLayoutVars>
      </dgm:prSet>
      <dgm:spPr/>
    </dgm:pt>
    <dgm:pt modelId="{9506C769-E816-480C-BA3A-93D7DA2A0CC3}" type="pres">
      <dgm:prSet presAssocID="{23B9B771-03D3-4518-90D8-9A814DBF27B2}" presName="level3hierChild" presStyleCnt="0"/>
      <dgm:spPr/>
    </dgm:pt>
    <dgm:pt modelId="{87A257B9-1446-4A87-9882-198415447EF7}" type="pres">
      <dgm:prSet presAssocID="{DB914822-D9AC-4E02-9646-9EA70867E017}" presName="conn2-1" presStyleLbl="parChTrans1D4" presStyleIdx="4" presStyleCnt="6"/>
      <dgm:spPr/>
    </dgm:pt>
    <dgm:pt modelId="{07078781-EBD8-4B3F-8B3A-7283A6B5242A}" type="pres">
      <dgm:prSet presAssocID="{DB914822-D9AC-4E02-9646-9EA70867E017}" presName="connTx" presStyleLbl="parChTrans1D4" presStyleIdx="4" presStyleCnt="6"/>
      <dgm:spPr/>
    </dgm:pt>
    <dgm:pt modelId="{D9B8D540-8DE5-41BB-99C5-6B097D7D4525}" type="pres">
      <dgm:prSet presAssocID="{FEFBA01F-D412-409B-802B-F71912972751}" presName="root2" presStyleCnt="0"/>
      <dgm:spPr/>
    </dgm:pt>
    <dgm:pt modelId="{F2DA7FB0-61B5-4568-9D34-00E1C5D33696}" type="pres">
      <dgm:prSet presAssocID="{FEFBA01F-D412-409B-802B-F71912972751}" presName="LevelTwoTextNode" presStyleLbl="node4" presStyleIdx="4" presStyleCnt="6" custScaleX="265533" custLinFactNeighborX="782" custLinFactNeighborY="52517">
        <dgm:presLayoutVars>
          <dgm:chPref val="3"/>
        </dgm:presLayoutVars>
      </dgm:prSet>
      <dgm:spPr/>
    </dgm:pt>
    <dgm:pt modelId="{3DB50402-A86B-4A31-AB53-0AB98E176A78}" type="pres">
      <dgm:prSet presAssocID="{FEFBA01F-D412-409B-802B-F71912972751}" presName="level3hierChild" presStyleCnt="0"/>
      <dgm:spPr/>
    </dgm:pt>
    <dgm:pt modelId="{555299C8-CDC4-4080-BE68-6CE270E54F19}" type="pres">
      <dgm:prSet presAssocID="{938303AF-9B67-4C6D-B5E0-BDC9410D4C57}" presName="conn2-1" presStyleLbl="parChTrans1D4" presStyleIdx="5" presStyleCnt="6"/>
      <dgm:spPr/>
    </dgm:pt>
    <dgm:pt modelId="{6E89DC6A-E436-482F-942B-A411C9BB6055}" type="pres">
      <dgm:prSet presAssocID="{938303AF-9B67-4C6D-B5E0-BDC9410D4C57}" presName="connTx" presStyleLbl="parChTrans1D4" presStyleIdx="5" presStyleCnt="6"/>
      <dgm:spPr/>
    </dgm:pt>
    <dgm:pt modelId="{5B2EB8E9-98DB-40ED-BB99-18A6C5CF622B}" type="pres">
      <dgm:prSet presAssocID="{B50077A3-9083-4B79-AF72-E6FFD2C05E20}" presName="root2" presStyleCnt="0"/>
      <dgm:spPr/>
    </dgm:pt>
    <dgm:pt modelId="{CAA2813C-10C7-4577-A1F8-AFEF8BFAD768}" type="pres">
      <dgm:prSet presAssocID="{B50077A3-9083-4B79-AF72-E6FFD2C05E20}" presName="LevelTwoTextNode" presStyleLbl="node4" presStyleIdx="5" presStyleCnt="6" custScaleX="266178" custLinFactNeighborX="782" custLinFactNeighborY="44105">
        <dgm:presLayoutVars>
          <dgm:chPref val="3"/>
        </dgm:presLayoutVars>
      </dgm:prSet>
      <dgm:spPr/>
    </dgm:pt>
    <dgm:pt modelId="{61326F0D-FBDD-411C-AB25-1F7F9D866ECD}" type="pres">
      <dgm:prSet presAssocID="{B50077A3-9083-4B79-AF72-E6FFD2C05E20}" presName="level3hierChild" presStyleCnt="0"/>
      <dgm:spPr/>
    </dgm:pt>
    <dgm:pt modelId="{9F04E147-C387-4D1D-A682-85F0F161BF45}" type="pres">
      <dgm:prSet presAssocID="{B5C72EAB-CDD9-4FBD-8798-5110C93F7F13}" presName="conn2-1" presStyleLbl="parChTrans1D3" presStyleIdx="3" presStyleCnt="7"/>
      <dgm:spPr/>
    </dgm:pt>
    <dgm:pt modelId="{71CE072B-7AB7-4DDE-AB2D-E0F946BAA8C4}" type="pres">
      <dgm:prSet presAssocID="{B5C72EAB-CDD9-4FBD-8798-5110C93F7F13}" presName="connTx" presStyleLbl="parChTrans1D3" presStyleIdx="3" presStyleCnt="7"/>
      <dgm:spPr/>
    </dgm:pt>
    <dgm:pt modelId="{23F1277C-D2EE-4E2B-95C0-C7471065AE2F}" type="pres">
      <dgm:prSet presAssocID="{181E4C56-5F18-4E74-A143-2E178127F40A}" presName="root2" presStyleCnt="0"/>
      <dgm:spPr/>
    </dgm:pt>
    <dgm:pt modelId="{8FE62FC4-159B-411C-81EF-F21C5CDDDE70}" type="pres">
      <dgm:prSet presAssocID="{181E4C56-5F18-4E74-A143-2E178127F40A}" presName="LevelTwoTextNode" presStyleLbl="node3" presStyleIdx="3" presStyleCnt="7" custLinFactNeighborX="-762" custLinFactNeighborY="35072">
        <dgm:presLayoutVars>
          <dgm:chPref val="3"/>
        </dgm:presLayoutVars>
      </dgm:prSet>
      <dgm:spPr/>
    </dgm:pt>
    <dgm:pt modelId="{00826352-21C3-44DB-ABF9-5797BF734B2D}" type="pres">
      <dgm:prSet presAssocID="{181E4C56-5F18-4E74-A143-2E178127F40A}" presName="level3hierChild" presStyleCnt="0"/>
      <dgm:spPr/>
    </dgm:pt>
    <dgm:pt modelId="{4E560006-8858-4754-A8E2-1482BAB141FF}" type="pres">
      <dgm:prSet presAssocID="{981EDA3D-AC4E-4A2D-9B2E-5B0F6B39F070}" presName="conn2-1" presStyleLbl="parChTrans1D3" presStyleIdx="4" presStyleCnt="7"/>
      <dgm:spPr/>
    </dgm:pt>
    <dgm:pt modelId="{53190AB5-2E69-41F7-AE72-EC399FD3E501}" type="pres">
      <dgm:prSet presAssocID="{981EDA3D-AC4E-4A2D-9B2E-5B0F6B39F070}" presName="connTx" presStyleLbl="parChTrans1D3" presStyleIdx="4" presStyleCnt="7"/>
      <dgm:spPr/>
    </dgm:pt>
    <dgm:pt modelId="{EA40659F-B57F-4EE7-A7CD-55803E411786}" type="pres">
      <dgm:prSet presAssocID="{33DD7B41-DA34-42B4-82A9-4571EB25B565}" presName="root2" presStyleCnt="0"/>
      <dgm:spPr/>
    </dgm:pt>
    <dgm:pt modelId="{C277504E-336B-4525-98F6-09F713D79647}" type="pres">
      <dgm:prSet presAssocID="{33DD7B41-DA34-42B4-82A9-4571EB25B565}" presName="LevelTwoTextNode" presStyleLbl="node3" presStyleIdx="4" presStyleCnt="7" custLinFactNeighborY="22873">
        <dgm:presLayoutVars>
          <dgm:chPref val="3"/>
        </dgm:presLayoutVars>
      </dgm:prSet>
      <dgm:spPr/>
    </dgm:pt>
    <dgm:pt modelId="{EDAE34FC-427F-4BD9-98CD-270C5022B509}" type="pres">
      <dgm:prSet presAssocID="{33DD7B41-DA34-42B4-82A9-4571EB25B565}" presName="level3hierChild" presStyleCnt="0"/>
      <dgm:spPr/>
    </dgm:pt>
    <dgm:pt modelId="{0DE87784-94A2-4326-B92A-05B6B0A572E4}" type="pres">
      <dgm:prSet presAssocID="{F0FE4808-3397-4B62-BC57-0D4848BB5323}" presName="conn2-1" presStyleLbl="parChTrans1D3" presStyleIdx="5" presStyleCnt="7"/>
      <dgm:spPr/>
    </dgm:pt>
    <dgm:pt modelId="{F6E41652-002F-4D99-B7A4-A6322CE96779}" type="pres">
      <dgm:prSet presAssocID="{F0FE4808-3397-4B62-BC57-0D4848BB5323}" presName="connTx" presStyleLbl="parChTrans1D3" presStyleIdx="5" presStyleCnt="7"/>
      <dgm:spPr/>
    </dgm:pt>
    <dgm:pt modelId="{4F26AFF8-3565-484A-9458-4BF09C60217F}" type="pres">
      <dgm:prSet presAssocID="{08D934A7-9BC1-494D-BB25-A908CA274D17}" presName="root2" presStyleCnt="0"/>
      <dgm:spPr/>
    </dgm:pt>
    <dgm:pt modelId="{80CF6D80-B8D3-4DAC-AFED-A74DEEC59554}" type="pres">
      <dgm:prSet presAssocID="{08D934A7-9BC1-494D-BB25-A908CA274D17}" presName="LevelTwoTextNode" presStyleLbl="node3" presStyleIdx="5" presStyleCnt="7" custLinFactNeighborY="11627">
        <dgm:presLayoutVars>
          <dgm:chPref val="3"/>
        </dgm:presLayoutVars>
      </dgm:prSet>
      <dgm:spPr/>
    </dgm:pt>
    <dgm:pt modelId="{339FA922-8A0B-4FA7-8DD8-94D35E258D95}" type="pres">
      <dgm:prSet presAssocID="{08D934A7-9BC1-494D-BB25-A908CA274D17}" presName="level3hierChild" presStyleCnt="0"/>
      <dgm:spPr/>
    </dgm:pt>
    <dgm:pt modelId="{9B883D87-817A-4DAB-BC25-FD84B2BFCFA4}" type="pres">
      <dgm:prSet presAssocID="{9A7A02C8-1760-4F68-AA6D-C626C11258F6}" presName="conn2-1" presStyleLbl="parChTrans1D3" presStyleIdx="6" presStyleCnt="7"/>
      <dgm:spPr/>
    </dgm:pt>
    <dgm:pt modelId="{C6EE6C04-3A3F-49E4-BB9C-95A5FED7AB89}" type="pres">
      <dgm:prSet presAssocID="{9A7A02C8-1760-4F68-AA6D-C626C11258F6}" presName="connTx" presStyleLbl="parChTrans1D3" presStyleIdx="6" presStyleCnt="7"/>
      <dgm:spPr/>
    </dgm:pt>
    <dgm:pt modelId="{6644ED46-D091-44EC-8189-D7D21E9CF300}" type="pres">
      <dgm:prSet presAssocID="{A7C7E6E3-80B0-48F6-AFFF-3659213E4D6F}" presName="root2" presStyleCnt="0"/>
      <dgm:spPr/>
    </dgm:pt>
    <dgm:pt modelId="{788AC848-A6D4-48A1-ABCB-4048A1B30FAB}" type="pres">
      <dgm:prSet presAssocID="{A7C7E6E3-80B0-48F6-AFFF-3659213E4D6F}" presName="LevelTwoTextNode" presStyleLbl="node3" presStyleIdx="6" presStyleCnt="7">
        <dgm:presLayoutVars>
          <dgm:chPref val="3"/>
        </dgm:presLayoutVars>
      </dgm:prSet>
      <dgm:spPr/>
    </dgm:pt>
    <dgm:pt modelId="{7A695CD7-F235-43C4-BA13-255038AE926A}" type="pres">
      <dgm:prSet presAssocID="{A7C7E6E3-80B0-48F6-AFFF-3659213E4D6F}" presName="level3hierChild" presStyleCnt="0"/>
      <dgm:spPr/>
    </dgm:pt>
  </dgm:ptLst>
  <dgm:cxnLst>
    <dgm:cxn modelId="{86367403-0A2E-43E9-9EE3-2993C50298AD}" type="presOf" srcId="{33DD7B41-DA34-42B4-82A9-4571EB25B565}" destId="{C277504E-336B-4525-98F6-09F713D79647}" srcOrd="0" destOrd="0" presId="urn:microsoft.com/office/officeart/2005/8/layout/hierarchy2"/>
    <dgm:cxn modelId="{C6C81408-868A-4DBE-9123-108BE5C1F98F}" srcId="{F71EDA46-6A0B-44AD-ACBD-28484FEF4351}" destId="{181E4C56-5F18-4E74-A143-2E178127F40A}" srcOrd="1" destOrd="0" parTransId="{B5C72EAB-CDD9-4FBD-8798-5110C93F7F13}" sibTransId="{14C2AE31-24C1-455A-99E8-A6148D1EFD3F}"/>
    <dgm:cxn modelId="{0FA1BD0A-F731-4F67-B85B-88CE4AED9F1E}" type="presOf" srcId="{EB8A894B-521D-48E4-98AB-6AE7A6FAE791}" destId="{F0D6BAA6-9E9B-4254-AFC8-91FEB6741BBB}" srcOrd="1" destOrd="0" presId="urn:microsoft.com/office/officeart/2005/8/layout/hierarchy2"/>
    <dgm:cxn modelId="{C1B6E90A-D780-4968-8E70-CC9C2EC97380}" srcId="{4278463B-DF86-47B5-9243-3FEDC89ACFE4}" destId="{F71EDA46-6A0B-44AD-ACBD-28484FEF4351}" srcOrd="1" destOrd="0" parTransId="{1441C082-36BF-4D0F-AF2B-1E3A7DEDB099}" sibTransId="{6BF39167-5876-40C2-9DA9-ABD46D04CE7F}"/>
    <dgm:cxn modelId="{F55C300D-5179-455A-8063-8ED240E44221}" type="presOf" srcId="{1FACED59-94DD-4CB0-B4F5-574CC1FA6515}" destId="{DA8D3AD2-CCF7-4D16-8CB6-B556DDCAC7A9}" srcOrd="1" destOrd="0" presId="urn:microsoft.com/office/officeart/2005/8/layout/hierarchy2"/>
    <dgm:cxn modelId="{6C368512-1E81-44E7-BB39-6140793B2958}" srcId="{23B9B771-03D3-4518-90D8-9A814DBF27B2}" destId="{B50077A3-9083-4B79-AF72-E6FFD2C05E20}" srcOrd="1" destOrd="0" parTransId="{938303AF-9B67-4C6D-B5E0-BDC9410D4C57}" sibTransId="{70651657-B28F-4A66-BF81-D46EDE1E629A}"/>
    <dgm:cxn modelId="{47605113-3BF0-4C29-898A-13A758258079}" type="presOf" srcId="{1FACED59-94DD-4CB0-B4F5-574CC1FA6515}" destId="{7B0AC920-BECB-4B48-943B-C94953FC84EC}" srcOrd="0" destOrd="0" presId="urn:microsoft.com/office/officeart/2005/8/layout/hierarchy2"/>
    <dgm:cxn modelId="{2AF4481F-0366-44F7-AAFD-CF32A341B86B}" type="presOf" srcId="{DD66923C-622F-4537-A91E-700C270BC052}" destId="{3FC36214-ED1F-4607-9DA1-2E2F318CD0C5}" srcOrd="0" destOrd="0" presId="urn:microsoft.com/office/officeart/2005/8/layout/hierarchy2"/>
    <dgm:cxn modelId="{31B0E222-3895-4172-9379-EE2635325D2F}" type="presOf" srcId="{9A7A02C8-1760-4F68-AA6D-C626C11258F6}" destId="{C6EE6C04-3A3F-49E4-BB9C-95A5FED7AB89}" srcOrd="1" destOrd="0" presId="urn:microsoft.com/office/officeart/2005/8/layout/hierarchy2"/>
    <dgm:cxn modelId="{CDE3B729-AE43-4D86-B844-2337588A910E}" type="presOf" srcId="{EB8A894B-521D-48E4-98AB-6AE7A6FAE791}" destId="{B08DE62D-1AF5-4047-8AC9-81A59215DADF}" srcOrd="0" destOrd="0" presId="urn:microsoft.com/office/officeart/2005/8/layout/hierarchy2"/>
    <dgm:cxn modelId="{E8A1402A-DC5B-4C5A-97A0-28E6EFEC620A}" type="presOf" srcId="{08D934A7-9BC1-494D-BB25-A908CA274D17}" destId="{80CF6D80-B8D3-4DAC-AFED-A74DEEC59554}" srcOrd="0" destOrd="0" presId="urn:microsoft.com/office/officeart/2005/8/layout/hierarchy2"/>
    <dgm:cxn modelId="{3A455333-E9B8-4F1D-A0A7-E1C4AD9A4583}" srcId="{48839950-485D-4F87-B618-6399B50E22F8}" destId="{DD66923C-622F-4537-A91E-700C270BC052}" srcOrd="1" destOrd="0" parTransId="{FB23A0DC-1E89-43B6-B7AA-E02D4FC8A192}" sibTransId="{2F61252F-F532-4C8E-94CA-E67BB4235A53}"/>
    <dgm:cxn modelId="{BF49383B-75B7-4BB5-8EB1-634FFCA0F710}" type="presOf" srcId="{B9BEFF58-1A9C-43F6-AFE8-EE9CC58AF3B5}" destId="{826DF80C-9E11-495D-A1A9-AAE1758E0E2C}" srcOrd="0" destOrd="0" presId="urn:microsoft.com/office/officeart/2005/8/layout/hierarchy2"/>
    <dgm:cxn modelId="{F6163E3D-8CD7-4E57-938D-82829A659B07}" type="presOf" srcId="{2E1714EE-3BF3-4B90-9575-60CCC9EB4DCC}" destId="{F40EC851-9E0D-454C-845E-C03C1DB67BF3}" srcOrd="1" destOrd="0" presId="urn:microsoft.com/office/officeart/2005/8/layout/hierarchy2"/>
    <dgm:cxn modelId="{6EE6075E-FAD8-47C0-9E5D-BFE2BB687B93}" srcId="{F71EDA46-6A0B-44AD-ACBD-28484FEF4351}" destId="{A7C7E6E3-80B0-48F6-AFFF-3659213E4D6F}" srcOrd="4" destOrd="0" parTransId="{9A7A02C8-1760-4F68-AA6D-C626C11258F6}" sibTransId="{DF3518F8-6193-4D02-A7E3-66E62292566B}"/>
    <dgm:cxn modelId="{49E7F05F-93C4-4C8A-93F0-181FC6948671}" type="presOf" srcId="{5B56E41F-BA3A-4DF3-8E40-48284C36E2D5}" destId="{864A4FCC-ADE3-48B6-99DF-5FCAA7B01513}" srcOrd="0" destOrd="0" presId="urn:microsoft.com/office/officeart/2005/8/layout/hierarchy2"/>
    <dgm:cxn modelId="{3B418460-2BA2-4856-9DC6-CB2FA42FAB39}" type="presOf" srcId="{B5C72EAB-CDD9-4FBD-8798-5110C93F7F13}" destId="{9F04E147-C387-4D1D-A682-85F0F161BF45}" srcOrd="0" destOrd="0" presId="urn:microsoft.com/office/officeart/2005/8/layout/hierarchy2"/>
    <dgm:cxn modelId="{7E2D8F43-2B18-4F6B-A753-1A547EFED73F}" type="presOf" srcId="{FB23A0DC-1E89-43B6-B7AA-E02D4FC8A192}" destId="{4ECF6C90-17A3-4029-88B6-5D8E637D5D3D}" srcOrd="0" destOrd="0" presId="urn:microsoft.com/office/officeart/2005/8/layout/hierarchy2"/>
    <dgm:cxn modelId="{2298D064-9C68-4611-B5FA-72983B34785D}" srcId="{B9BEFF58-1A9C-43F6-AFE8-EE9CC58AF3B5}" destId="{7436AFF1-F04B-4AAA-8537-5FD7B18F170A}" srcOrd="1" destOrd="0" parTransId="{EB8A894B-521D-48E4-98AB-6AE7A6FAE791}" sibTransId="{DE41A26B-F4BD-4B49-946C-F07BD82D14AE}"/>
    <dgm:cxn modelId="{B2663D65-71CA-4EA0-BFEE-672467969A12}" type="presOf" srcId="{7BC5968A-4AD3-417A-92EC-1FB678FE90EA}" destId="{339F8268-943F-41E5-8ED4-3BF6AC2764B8}" srcOrd="0" destOrd="0" presId="urn:microsoft.com/office/officeart/2005/8/layout/hierarchy2"/>
    <dgm:cxn modelId="{1910B146-391D-40F1-8D3C-FF612CD2923A}" type="presOf" srcId="{7A757104-4B2F-4E44-8A1E-DD5FC1AD19B2}" destId="{F74FB2A8-A474-4854-B9B4-E6A7F5C6EC20}" srcOrd="0" destOrd="0" presId="urn:microsoft.com/office/officeart/2005/8/layout/hierarchy2"/>
    <dgm:cxn modelId="{BF773548-B0B1-4B5D-B997-0D51377B5616}" type="presOf" srcId="{F71EDA46-6A0B-44AD-ACBD-28484FEF4351}" destId="{9070C2BC-4006-4D1C-92F4-5D3B1410D73B}" srcOrd="0" destOrd="0" presId="urn:microsoft.com/office/officeart/2005/8/layout/hierarchy2"/>
    <dgm:cxn modelId="{199FB768-9D66-4402-B709-F2AFAE16F7A8}" type="presOf" srcId="{981EDA3D-AC4E-4A2D-9B2E-5B0F6B39F070}" destId="{53190AB5-2E69-41F7-AE72-EC399FD3E501}" srcOrd="1" destOrd="0" presId="urn:microsoft.com/office/officeart/2005/8/layout/hierarchy2"/>
    <dgm:cxn modelId="{ECAFB848-12F3-4202-9115-1C1EB992AA51}" type="presOf" srcId="{2E1714EE-3BF3-4B90-9575-60CCC9EB4DCC}" destId="{91DCB7B7-B4E1-417C-9220-FAB274AB504D}" srcOrd="0" destOrd="0" presId="urn:microsoft.com/office/officeart/2005/8/layout/hierarchy2"/>
    <dgm:cxn modelId="{960C6549-CF9E-4F27-A0F8-9BA9B8383929}" type="presOf" srcId="{A7C7E6E3-80B0-48F6-AFFF-3659213E4D6F}" destId="{788AC848-A6D4-48A1-ABCB-4048A1B30FAB}" srcOrd="0" destOrd="0" presId="urn:microsoft.com/office/officeart/2005/8/layout/hierarchy2"/>
    <dgm:cxn modelId="{C747176D-93F8-46CE-830D-BE5E71563A33}" type="presOf" srcId="{58F0E301-6BD0-4ACD-84FD-420107898C74}" destId="{5D8707C6-0D22-49B6-AA18-9B53AD6E4C25}" srcOrd="0" destOrd="0" presId="urn:microsoft.com/office/officeart/2005/8/layout/hierarchy2"/>
    <dgm:cxn modelId="{618BCE4D-7503-4E71-BA3F-AAA6AE4ADAAD}" type="presOf" srcId="{181E4C56-5F18-4E74-A143-2E178127F40A}" destId="{8FE62FC4-159B-411C-81EF-F21C5CDDDE70}" srcOrd="0" destOrd="0" presId="urn:microsoft.com/office/officeart/2005/8/layout/hierarchy2"/>
    <dgm:cxn modelId="{B8ABA46E-217B-4F09-8364-E0E8BE911F44}" type="presOf" srcId="{981EDA3D-AC4E-4A2D-9B2E-5B0F6B39F070}" destId="{4E560006-8858-4754-A8E2-1482BAB141FF}" srcOrd="0" destOrd="0" presId="urn:microsoft.com/office/officeart/2005/8/layout/hierarchy2"/>
    <dgm:cxn modelId="{C524C86E-159C-45E2-ACF5-5E07F24C8E98}" type="presOf" srcId="{B5C72EAB-CDD9-4FBD-8798-5110C93F7F13}" destId="{71CE072B-7AB7-4DDE-AB2D-E0F946BAA8C4}" srcOrd="1" destOrd="0" presId="urn:microsoft.com/office/officeart/2005/8/layout/hierarchy2"/>
    <dgm:cxn modelId="{3B67154F-8DEA-42F1-B9DD-760C8C52A905}" type="presOf" srcId="{DD7876AE-DED3-46C6-9694-46DBEFB4A82C}" destId="{46EF17B8-85E9-45E7-87D2-D4ACA67A05FA}" srcOrd="1" destOrd="0" presId="urn:microsoft.com/office/officeart/2005/8/layout/hierarchy2"/>
    <dgm:cxn modelId="{4E659B6F-E177-4E5F-A874-98CBA2A21C27}" type="presOf" srcId="{23B9B771-03D3-4518-90D8-9A814DBF27B2}" destId="{A3D1EC54-88DD-4D0A-9D6B-58FDB794D728}" srcOrd="0" destOrd="0" presId="urn:microsoft.com/office/officeart/2005/8/layout/hierarchy2"/>
    <dgm:cxn modelId="{9214EA51-F61B-4A5E-9B3E-33B610CC6B23}" type="presOf" srcId="{0ADDE511-B881-4A2A-AE94-E3F89DF12F6A}" destId="{092CB39D-0190-456A-878E-DE45252A862C}" srcOrd="0" destOrd="0" presId="urn:microsoft.com/office/officeart/2005/8/layout/hierarchy2"/>
    <dgm:cxn modelId="{8161DC52-FFCF-467A-8175-B95E8DBF15DE}" type="presOf" srcId="{5B56E41F-BA3A-4DF3-8E40-48284C36E2D5}" destId="{F5F5A4B9-DB85-4D2D-B07D-DE28FE6FFD52}" srcOrd="1" destOrd="0" presId="urn:microsoft.com/office/officeart/2005/8/layout/hierarchy2"/>
    <dgm:cxn modelId="{581F3A75-4B49-4D50-A9BB-DB9A065D8644}" type="presOf" srcId="{FB23A0DC-1E89-43B6-B7AA-E02D4FC8A192}" destId="{7AB3219C-2E14-4E35-B548-96448B1F1495}" srcOrd="1" destOrd="0" presId="urn:microsoft.com/office/officeart/2005/8/layout/hierarchy2"/>
    <dgm:cxn modelId="{8D395657-5B1B-4584-AFC4-A882A96C1727}" srcId="{F71EDA46-6A0B-44AD-ACBD-28484FEF4351}" destId="{23B9B771-03D3-4518-90D8-9A814DBF27B2}" srcOrd="0" destOrd="0" parTransId="{F277C962-0C5A-49A4-8017-47D226C0FA33}" sibTransId="{F61989AA-0B7A-41B2-9E48-7CA3682AB31F}"/>
    <dgm:cxn modelId="{00A42459-2A0B-4187-BC7A-06C5B23667E2}" type="presOf" srcId="{DD7876AE-DED3-46C6-9694-46DBEFB4A82C}" destId="{D51751F9-026C-4910-A088-2EB5D89CFD57}" srcOrd="0" destOrd="0" presId="urn:microsoft.com/office/officeart/2005/8/layout/hierarchy2"/>
    <dgm:cxn modelId="{76114D7D-54F1-45E2-A803-21DFA31D5B8F}" type="presOf" srcId="{B50077A3-9083-4B79-AF72-E6FFD2C05E20}" destId="{CAA2813C-10C7-4577-A1F8-AFEF8BFAD768}" srcOrd="0" destOrd="0" presId="urn:microsoft.com/office/officeart/2005/8/layout/hierarchy2"/>
    <dgm:cxn modelId="{70D5457E-06B6-4020-B187-8E7B29EEBB18}" srcId="{F71EDA46-6A0B-44AD-ACBD-28484FEF4351}" destId="{08D934A7-9BC1-494D-BB25-A908CA274D17}" srcOrd="3" destOrd="0" parTransId="{F0FE4808-3397-4B62-BC57-0D4848BB5323}" sibTransId="{9FC20C86-4032-445D-8797-E1D356C91E1C}"/>
    <dgm:cxn modelId="{92740084-1492-441F-A084-9B40E81640CE}" type="presOf" srcId="{9A7A02C8-1760-4F68-AA6D-C626C11258F6}" destId="{9B883D87-817A-4DAB-BC25-FD84B2BFCFA4}" srcOrd="0" destOrd="0" presId="urn:microsoft.com/office/officeart/2005/8/layout/hierarchy2"/>
    <dgm:cxn modelId="{3B536884-DF77-4E77-B8EC-14FB7A29D199}" srcId="{48839950-485D-4F87-B618-6399B50E22F8}" destId="{DEF1D347-EEAF-4A76-BDF8-7BFCEE9A5932}" srcOrd="0" destOrd="0" parTransId="{0ADDE511-B881-4A2A-AE94-E3F89DF12F6A}" sibTransId="{0BFC2A3B-6A51-437F-83D4-41E6031FF341}"/>
    <dgm:cxn modelId="{E2A36386-85D4-4D10-8B4D-B80ECF9F1DFE}" type="presOf" srcId="{1441C082-36BF-4D0F-AF2B-1E3A7DEDB099}" destId="{48C88971-73E0-406C-8588-3BF43A23AE55}" srcOrd="1" destOrd="0" presId="urn:microsoft.com/office/officeart/2005/8/layout/hierarchy2"/>
    <dgm:cxn modelId="{229C8686-4C0C-4970-A6F4-C630B3EDF517}" srcId="{7A757104-4B2F-4E44-8A1E-DD5FC1AD19B2}" destId="{4278463B-DF86-47B5-9243-3FEDC89ACFE4}" srcOrd="0" destOrd="0" parTransId="{824801A1-09AF-40FD-973F-D9FC01DBF624}" sibTransId="{A4AD0AA3-DF34-44BC-8FA4-C90039E2D3F6}"/>
    <dgm:cxn modelId="{D47F4D8E-3E54-4784-BF49-CBE851A21877}" type="presOf" srcId="{FEFBA01F-D412-409B-802B-F71912972751}" destId="{F2DA7FB0-61B5-4568-9D34-00E1C5D33696}" srcOrd="0" destOrd="0" presId="urn:microsoft.com/office/officeart/2005/8/layout/hierarchy2"/>
    <dgm:cxn modelId="{19010693-0D72-42A2-98CC-1A35773E859E}" srcId="{4278463B-DF86-47B5-9243-3FEDC89ACFE4}" destId="{58F0E301-6BD0-4ACD-84FD-420107898C74}" srcOrd="0" destOrd="0" parTransId="{5B56E41F-BA3A-4DF3-8E40-48284C36E2D5}" sibTransId="{7170516C-BCC8-4704-AD0E-89F8E924FCBD}"/>
    <dgm:cxn modelId="{C65DF593-1E0B-49BA-A80A-35E041EBADAF}" srcId="{58F0E301-6BD0-4ACD-84FD-420107898C74}" destId="{B9BEFF58-1A9C-43F6-AFE8-EE9CC58AF3B5}" srcOrd="1" destOrd="0" parTransId="{DD7876AE-DED3-46C6-9694-46DBEFB4A82C}" sibTransId="{F080A382-9DE4-4266-B8A2-10EDD52CB148}"/>
    <dgm:cxn modelId="{CC4FD896-30CA-403F-92D8-375828121039}" type="presOf" srcId="{F277C962-0C5A-49A4-8017-47D226C0FA33}" destId="{054BD7A7-18ED-420C-BB5F-52C64D682E09}" srcOrd="1" destOrd="0" presId="urn:microsoft.com/office/officeart/2005/8/layout/hierarchy2"/>
    <dgm:cxn modelId="{2E44859A-63F7-46DA-A1A1-DD6ABDC4C30F}" type="presOf" srcId="{7436AFF1-F04B-4AAA-8537-5FD7B18F170A}" destId="{1B168D0F-E35F-4065-9CD3-ED8A820B64D7}" srcOrd="0" destOrd="0" presId="urn:microsoft.com/office/officeart/2005/8/layout/hierarchy2"/>
    <dgm:cxn modelId="{95D57DA8-0C3D-46D2-B7D9-40BAEBB5D5D7}" type="presOf" srcId="{F277C962-0C5A-49A4-8017-47D226C0FA33}" destId="{699DA349-F2AC-4105-9A1A-936176A1E872}" srcOrd="0" destOrd="0" presId="urn:microsoft.com/office/officeart/2005/8/layout/hierarchy2"/>
    <dgm:cxn modelId="{DBF5AEB5-CBC2-40C2-94A8-20ED2B1B3CB7}" type="presOf" srcId="{938303AF-9B67-4C6D-B5E0-BDC9410D4C57}" destId="{555299C8-CDC4-4080-BE68-6CE270E54F19}" srcOrd="0" destOrd="0" presId="urn:microsoft.com/office/officeart/2005/8/layout/hierarchy2"/>
    <dgm:cxn modelId="{96EC82B6-5DFD-4140-A404-D14619296333}" type="presOf" srcId="{0ADDE511-B881-4A2A-AE94-E3F89DF12F6A}" destId="{965CEACB-1C17-46AC-9007-D362003440D2}" srcOrd="1" destOrd="0" presId="urn:microsoft.com/office/officeart/2005/8/layout/hierarchy2"/>
    <dgm:cxn modelId="{6207DED3-FCA2-4BE4-8E30-1E10E3431E5A}" type="presOf" srcId="{4278463B-DF86-47B5-9243-3FEDC89ACFE4}" destId="{4FE235BF-7E4A-4B8E-9F2B-DC17D051753B}" srcOrd="0" destOrd="0" presId="urn:microsoft.com/office/officeart/2005/8/layout/hierarchy2"/>
    <dgm:cxn modelId="{92F62CD8-C7D2-4F60-8DE6-0945D6FD40FC}" type="presOf" srcId="{DEF1D347-EEAF-4A76-BDF8-7BFCEE9A5932}" destId="{982A0DAB-D7FB-4C00-8697-88A21D8662EA}" srcOrd="0" destOrd="0" presId="urn:microsoft.com/office/officeart/2005/8/layout/hierarchy2"/>
    <dgm:cxn modelId="{5B8078D9-5107-4D85-9B59-47B12ADB1719}" srcId="{B9BEFF58-1A9C-43F6-AFE8-EE9CC58AF3B5}" destId="{7BC5968A-4AD3-417A-92EC-1FB678FE90EA}" srcOrd="0" destOrd="0" parTransId="{1FACED59-94DD-4CB0-B4F5-574CC1FA6515}" sibTransId="{5B2E38BB-ED02-451C-BE0C-BA1DA8D9F6C7}"/>
    <dgm:cxn modelId="{072A15DC-2476-477E-B836-24F651A6FF76}" srcId="{F71EDA46-6A0B-44AD-ACBD-28484FEF4351}" destId="{33DD7B41-DA34-42B4-82A9-4571EB25B565}" srcOrd="2" destOrd="0" parTransId="{981EDA3D-AC4E-4A2D-9B2E-5B0F6B39F070}" sibTransId="{C1C6310E-528F-48D4-BC20-5D85D978A622}"/>
    <dgm:cxn modelId="{6647BBDE-D806-4C9C-A577-80083F5057D6}" type="presOf" srcId="{48839950-485D-4F87-B618-6399B50E22F8}" destId="{83ED01FB-6953-4761-AE82-08F9C0DF45DD}" srcOrd="0" destOrd="0" presId="urn:microsoft.com/office/officeart/2005/8/layout/hierarchy2"/>
    <dgm:cxn modelId="{0FAC71E0-4503-4878-887B-78871B2C49FD}" type="presOf" srcId="{DB914822-D9AC-4E02-9646-9EA70867E017}" destId="{87A257B9-1446-4A87-9882-198415447EF7}" srcOrd="0" destOrd="0" presId="urn:microsoft.com/office/officeart/2005/8/layout/hierarchy2"/>
    <dgm:cxn modelId="{443FD6E1-4566-4D5B-BDB0-A1F9E746D458}" type="presOf" srcId="{F0FE4808-3397-4B62-BC57-0D4848BB5323}" destId="{0DE87784-94A2-4326-B92A-05B6B0A572E4}" srcOrd="0" destOrd="0" presId="urn:microsoft.com/office/officeart/2005/8/layout/hierarchy2"/>
    <dgm:cxn modelId="{841A95E8-F601-4884-A194-93A8E5E6FB0C}" srcId="{58F0E301-6BD0-4ACD-84FD-420107898C74}" destId="{48839950-485D-4F87-B618-6399B50E22F8}" srcOrd="0" destOrd="0" parTransId="{2E1714EE-3BF3-4B90-9575-60CCC9EB4DCC}" sibTransId="{EEE12016-992F-4373-9637-2FCD6451AE3E}"/>
    <dgm:cxn modelId="{7EC329E9-1646-478E-B4CC-898BF079E6FF}" type="presOf" srcId="{1441C082-36BF-4D0F-AF2B-1E3A7DEDB099}" destId="{FB99C3D6-5441-49B0-801F-B616DA3A829F}" srcOrd="0" destOrd="0" presId="urn:microsoft.com/office/officeart/2005/8/layout/hierarchy2"/>
    <dgm:cxn modelId="{75E3E2F7-D13A-41A4-8D75-BA2B6CF21BE1}" type="presOf" srcId="{DB914822-D9AC-4E02-9646-9EA70867E017}" destId="{07078781-EBD8-4B3F-8B3A-7283A6B5242A}" srcOrd="1" destOrd="0" presId="urn:microsoft.com/office/officeart/2005/8/layout/hierarchy2"/>
    <dgm:cxn modelId="{A99581F8-4689-496B-90E0-2C2D6764F993}" type="presOf" srcId="{F0FE4808-3397-4B62-BC57-0D4848BB5323}" destId="{F6E41652-002F-4D99-B7A4-A6322CE96779}" srcOrd="1" destOrd="0" presId="urn:microsoft.com/office/officeart/2005/8/layout/hierarchy2"/>
    <dgm:cxn modelId="{58562EF9-07EC-41D4-BCC7-9433B1613BE1}" type="presOf" srcId="{938303AF-9B67-4C6D-B5E0-BDC9410D4C57}" destId="{6E89DC6A-E436-482F-942B-A411C9BB6055}" srcOrd="1" destOrd="0" presId="urn:microsoft.com/office/officeart/2005/8/layout/hierarchy2"/>
    <dgm:cxn modelId="{C83EC0F9-5BBA-43AC-A384-7FF4718C243D}" srcId="{23B9B771-03D3-4518-90D8-9A814DBF27B2}" destId="{FEFBA01F-D412-409B-802B-F71912972751}" srcOrd="0" destOrd="0" parTransId="{DB914822-D9AC-4E02-9646-9EA70867E017}" sibTransId="{E33E17C8-FE67-4B91-9738-E7221C136733}"/>
    <dgm:cxn modelId="{593480CE-7DDE-4F6C-A226-2099008C1A40}" type="presParOf" srcId="{F74FB2A8-A474-4854-B9B4-E6A7F5C6EC20}" destId="{5F9030DA-DE28-4813-A63C-92E534B7C0CE}" srcOrd="0" destOrd="0" presId="urn:microsoft.com/office/officeart/2005/8/layout/hierarchy2"/>
    <dgm:cxn modelId="{30AB7B57-9090-4CAD-9B1F-0280E3BB9CDC}" type="presParOf" srcId="{5F9030DA-DE28-4813-A63C-92E534B7C0CE}" destId="{4FE235BF-7E4A-4B8E-9F2B-DC17D051753B}" srcOrd="0" destOrd="0" presId="urn:microsoft.com/office/officeart/2005/8/layout/hierarchy2"/>
    <dgm:cxn modelId="{A06C16E8-20F6-46F8-9B84-28096BC65E78}" type="presParOf" srcId="{5F9030DA-DE28-4813-A63C-92E534B7C0CE}" destId="{747BD3EA-4CE8-4170-91AE-230AF64F23FF}" srcOrd="1" destOrd="0" presId="urn:microsoft.com/office/officeart/2005/8/layout/hierarchy2"/>
    <dgm:cxn modelId="{B826172D-3A0A-4FD2-8E7A-C33EE4DD965A}" type="presParOf" srcId="{747BD3EA-4CE8-4170-91AE-230AF64F23FF}" destId="{864A4FCC-ADE3-48B6-99DF-5FCAA7B01513}" srcOrd="0" destOrd="0" presId="urn:microsoft.com/office/officeart/2005/8/layout/hierarchy2"/>
    <dgm:cxn modelId="{688D297E-313B-4235-B536-CED3CF7A6DDB}" type="presParOf" srcId="{864A4FCC-ADE3-48B6-99DF-5FCAA7B01513}" destId="{F5F5A4B9-DB85-4D2D-B07D-DE28FE6FFD52}" srcOrd="0" destOrd="0" presId="urn:microsoft.com/office/officeart/2005/8/layout/hierarchy2"/>
    <dgm:cxn modelId="{ADC5049F-53B9-41DB-92EB-0DF31E484ECA}" type="presParOf" srcId="{747BD3EA-4CE8-4170-91AE-230AF64F23FF}" destId="{1E8F0B30-5000-4CC3-98FA-4CE8742107E7}" srcOrd="1" destOrd="0" presId="urn:microsoft.com/office/officeart/2005/8/layout/hierarchy2"/>
    <dgm:cxn modelId="{5E94BDA2-B865-426F-B3E6-38F7A323F8E1}" type="presParOf" srcId="{1E8F0B30-5000-4CC3-98FA-4CE8742107E7}" destId="{5D8707C6-0D22-49B6-AA18-9B53AD6E4C25}" srcOrd="0" destOrd="0" presId="urn:microsoft.com/office/officeart/2005/8/layout/hierarchy2"/>
    <dgm:cxn modelId="{377F3DE8-26F5-4B85-BA06-7778D60BBE3C}" type="presParOf" srcId="{1E8F0B30-5000-4CC3-98FA-4CE8742107E7}" destId="{B88538A0-EDD1-471F-BA0D-E1210C9BC575}" srcOrd="1" destOrd="0" presId="urn:microsoft.com/office/officeart/2005/8/layout/hierarchy2"/>
    <dgm:cxn modelId="{C76B6005-815B-4167-8C99-27901D068666}" type="presParOf" srcId="{B88538A0-EDD1-471F-BA0D-E1210C9BC575}" destId="{91DCB7B7-B4E1-417C-9220-FAB274AB504D}" srcOrd="0" destOrd="0" presId="urn:microsoft.com/office/officeart/2005/8/layout/hierarchy2"/>
    <dgm:cxn modelId="{2D4399A1-E385-4C7D-9964-ADA5AEADB29B}" type="presParOf" srcId="{91DCB7B7-B4E1-417C-9220-FAB274AB504D}" destId="{F40EC851-9E0D-454C-845E-C03C1DB67BF3}" srcOrd="0" destOrd="0" presId="urn:microsoft.com/office/officeart/2005/8/layout/hierarchy2"/>
    <dgm:cxn modelId="{BA39B7F0-C02A-43A5-9901-0588D8BBA79C}" type="presParOf" srcId="{B88538A0-EDD1-471F-BA0D-E1210C9BC575}" destId="{99902C21-4B91-416C-BFF9-EDB3DD144D5E}" srcOrd="1" destOrd="0" presId="urn:microsoft.com/office/officeart/2005/8/layout/hierarchy2"/>
    <dgm:cxn modelId="{9F48934E-4D2F-464C-8D2F-93FC47875624}" type="presParOf" srcId="{99902C21-4B91-416C-BFF9-EDB3DD144D5E}" destId="{83ED01FB-6953-4761-AE82-08F9C0DF45DD}" srcOrd="0" destOrd="0" presId="urn:microsoft.com/office/officeart/2005/8/layout/hierarchy2"/>
    <dgm:cxn modelId="{D3187178-85A5-49A8-A198-D61BEFDEA1B3}" type="presParOf" srcId="{99902C21-4B91-416C-BFF9-EDB3DD144D5E}" destId="{6E95B114-195D-45D3-812B-5494B9000A15}" srcOrd="1" destOrd="0" presId="urn:microsoft.com/office/officeart/2005/8/layout/hierarchy2"/>
    <dgm:cxn modelId="{F6B9AD98-5D7F-4126-9535-60B2399011CA}" type="presParOf" srcId="{6E95B114-195D-45D3-812B-5494B9000A15}" destId="{092CB39D-0190-456A-878E-DE45252A862C}" srcOrd="0" destOrd="0" presId="urn:microsoft.com/office/officeart/2005/8/layout/hierarchy2"/>
    <dgm:cxn modelId="{C1BF9988-CB4D-4A71-9A5E-91C4899878E2}" type="presParOf" srcId="{092CB39D-0190-456A-878E-DE45252A862C}" destId="{965CEACB-1C17-46AC-9007-D362003440D2}" srcOrd="0" destOrd="0" presId="urn:microsoft.com/office/officeart/2005/8/layout/hierarchy2"/>
    <dgm:cxn modelId="{8B1557AF-7F59-48C5-BD28-BC5756D4135A}" type="presParOf" srcId="{6E95B114-195D-45D3-812B-5494B9000A15}" destId="{D94D9AE5-B3B0-4A75-9BF5-8B954E7828AA}" srcOrd="1" destOrd="0" presId="urn:microsoft.com/office/officeart/2005/8/layout/hierarchy2"/>
    <dgm:cxn modelId="{7E3923A8-426B-40F4-B959-2B376ECD9C5A}" type="presParOf" srcId="{D94D9AE5-B3B0-4A75-9BF5-8B954E7828AA}" destId="{982A0DAB-D7FB-4C00-8697-88A21D8662EA}" srcOrd="0" destOrd="0" presId="urn:microsoft.com/office/officeart/2005/8/layout/hierarchy2"/>
    <dgm:cxn modelId="{1274EE74-A955-4B1F-87E7-3AC97CB79BE3}" type="presParOf" srcId="{D94D9AE5-B3B0-4A75-9BF5-8B954E7828AA}" destId="{BF7ED8BF-34E4-43CB-8123-C975B445D7B3}" srcOrd="1" destOrd="0" presId="urn:microsoft.com/office/officeart/2005/8/layout/hierarchy2"/>
    <dgm:cxn modelId="{FFDEF110-65D8-4647-A1D9-AFE6F52CBDEF}" type="presParOf" srcId="{6E95B114-195D-45D3-812B-5494B9000A15}" destId="{4ECF6C90-17A3-4029-88B6-5D8E637D5D3D}" srcOrd="2" destOrd="0" presId="urn:microsoft.com/office/officeart/2005/8/layout/hierarchy2"/>
    <dgm:cxn modelId="{CB06FC33-4DA0-4233-AEFB-9BCA2BFEB6CC}" type="presParOf" srcId="{4ECF6C90-17A3-4029-88B6-5D8E637D5D3D}" destId="{7AB3219C-2E14-4E35-B548-96448B1F1495}" srcOrd="0" destOrd="0" presId="urn:microsoft.com/office/officeart/2005/8/layout/hierarchy2"/>
    <dgm:cxn modelId="{6C8D5DF9-13A7-4231-B4F1-5B6827EAB6AD}" type="presParOf" srcId="{6E95B114-195D-45D3-812B-5494B9000A15}" destId="{72428C32-E2C8-488F-9D6C-8C2272A662BC}" srcOrd="3" destOrd="0" presId="urn:microsoft.com/office/officeart/2005/8/layout/hierarchy2"/>
    <dgm:cxn modelId="{3F16D235-6A76-4D75-9246-F70020035CE4}" type="presParOf" srcId="{72428C32-E2C8-488F-9D6C-8C2272A662BC}" destId="{3FC36214-ED1F-4607-9DA1-2E2F318CD0C5}" srcOrd="0" destOrd="0" presId="urn:microsoft.com/office/officeart/2005/8/layout/hierarchy2"/>
    <dgm:cxn modelId="{EC0938B2-FDF0-4AFB-88E0-BE4417A53C6C}" type="presParOf" srcId="{72428C32-E2C8-488F-9D6C-8C2272A662BC}" destId="{43CECCFC-3C3C-4329-AF91-9EAC3316F670}" srcOrd="1" destOrd="0" presId="urn:microsoft.com/office/officeart/2005/8/layout/hierarchy2"/>
    <dgm:cxn modelId="{07A295A2-0CFA-4C94-AC78-2EDA725F21F0}" type="presParOf" srcId="{B88538A0-EDD1-471F-BA0D-E1210C9BC575}" destId="{D51751F9-026C-4910-A088-2EB5D89CFD57}" srcOrd="2" destOrd="0" presId="urn:microsoft.com/office/officeart/2005/8/layout/hierarchy2"/>
    <dgm:cxn modelId="{50BA31B3-E05A-4EE7-B18B-42DC19B5511F}" type="presParOf" srcId="{D51751F9-026C-4910-A088-2EB5D89CFD57}" destId="{46EF17B8-85E9-45E7-87D2-D4ACA67A05FA}" srcOrd="0" destOrd="0" presId="urn:microsoft.com/office/officeart/2005/8/layout/hierarchy2"/>
    <dgm:cxn modelId="{15A50329-B1D9-450B-9743-7A443505BB34}" type="presParOf" srcId="{B88538A0-EDD1-471F-BA0D-E1210C9BC575}" destId="{647B01E4-582F-45F5-9BCF-1864C6E11869}" srcOrd="3" destOrd="0" presId="urn:microsoft.com/office/officeart/2005/8/layout/hierarchy2"/>
    <dgm:cxn modelId="{59F38AF6-EDAC-4AC4-81CF-058C18E8CAE2}" type="presParOf" srcId="{647B01E4-582F-45F5-9BCF-1864C6E11869}" destId="{826DF80C-9E11-495D-A1A9-AAE1758E0E2C}" srcOrd="0" destOrd="0" presId="urn:microsoft.com/office/officeart/2005/8/layout/hierarchy2"/>
    <dgm:cxn modelId="{CA0F796C-16D7-4361-A028-5494A07848B9}" type="presParOf" srcId="{647B01E4-582F-45F5-9BCF-1864C6E11869}" destId="{82E8707A-2758-4E17-9126-254122A90A0A}" srcOrd="1" destOrd="0" presId="urn:microsoft.com/office/officeart/2005/8/layout/hierarchy2"/>
    <dgm:cxn modelId="{D9348C40-422D-4E7D-B43E-9F204678C68E}" type="presParOf" srcId="{82E8707A-2758-4E17-9126-254122A90A0A}" destId="{7B0AC920-BECB-4B48-943B-C94953FC84EC}" srcOrd="0" destOrd="0" presId="urn:microsoft.com/office/officeart/2005/8/layout/hierarchy2"/>
    <dgm:cxn modelId="{8F40E78E-DC0A-4A76-9B38-78F34BD53595}" type="presParOf" srcId="{7B0AC920-BECB-4B48-943B-C94953FC84EC}" destId="{DA8D3AD2-CCF7-4D16-8CB6-B556DDCAC7A9}" srcOrd="0" destOrd="0" presId="urn:microsoft.com/office/officeart/2005/8/layout/hierarchy2"/>
    <dgm:cxn modelId="{96FB6130-1FB1-4ED2-99EE-96F1C054CF1B}" type="presParOf" srcId="{82E8707A-2758-4E17-9126-254122A90A0A}" destId="{D3A34126-B16D-4DB6-BA5E-EFEB68AEADCB}" srcOrd="1" destOrd="0" presId="urn:microsoft.com/office/officeart/2005/8/layout/hierarchy2"/>
    <dgm:cxn modelId="{9B5CBA38-6EEA-4C88-B5BF-8D28F34A6215}" type="presParOf" srcId="{D3A34126-B16D-4DB6-BA5E-EFEB68AEADCB}" destId="{339F8268-943F-41E5-8ED4-3BF6AC2764B8}" srcOrd="0" destOrd="0" presId="urn:microsoft.com/office/officeart/2005/8/layout/hierarchy2"/>
    <dgm:cxn modelId="{58C45DCA-E693-4BC6-A107-C46CF0D7659E}" type="presParOf" srcId="{D3A34126-B16D-4DB6-BA5E-EFEB68AEADCB}" destId="{399E76D4-819A-420B-9FA0-CEE7D0B0BEEF}" srcOrd="1" destOrd="0" presId="urn:microsoft.com/office/officeart/2005/8/layout/hierarchy2"/>
    <dgm:cxn modelId="{322DF739-6A33-47E9-8E5D-DD74E33F43F8}" type="presParOf" srcId="{82E8707A-2758-4E17-9126-254122A90A0A}" destId="{B08DE62D-1AF5-4047-8AC9-81A59215DADF}" srcOrd="2" destOrd="0" presId="urn:microsoft.com/office/officeart/2005/8/layout/hierarchy2"/>
    <dgm:cxn modelId="{F554547F-31C3-46CB-AD2C-9E84DB809CF7}" type="presParOf" srcId="{B08DE62D-1AF5-4047-8AC9-81A59215DADF}" destId="{F0D6BAA6-9E9B-4254-AFC8-91FEB6741BBB}" srcOrd="0" destOrd="0" presId="urn:microsoft.com/office/officeart/2005/8/layout/hierarchy2"/>
    <dgm:cxn modelId="{7327788D-0B58-4D49-94B1-B7D6453799A2}" type="presParOf" srcId="{82E8707A-2758-4E17-9126-254122A90A0A}" destId="{08634A2E-0EBE-4A1A-B491-6381BC61F042}" srcOrd="3" destOrd="0" presId="urn:microsoft.com/office/officeart/2005/8/layout/hierarchy2"/>
    <dgm:cxn modelId="{5F469A3C-8F66-419F-A089-0B078A893879}" type="presParOf" srcId="{08634A2E-0EBE-4A1A-B491-6381BC61F042}" destId="{1B168D0F-E35F-4065-9CD3-ED8A820B64D7}" srcOrd="0" destOrd="0" presId="urn:microsoft.com/office/officeart/2005/8/layout/hierarchy2"/>
    <dgm:cxn modelId="{4C278051-E5FE-421E-9699-FDFD2A5E96AC}" type="presParOf" srcId="{08634A2E-0EBE-4A1A-B491-6381BC61F042}" destId="{95C56E65-7407-42A3-8388-64C44E0D2C7C}" srcOrd="1" destOrd="0" presId="urn:microsoft.com/office/officeart/2005/8/layout/hierarchy2"/>
    <dgm:cxn modelId="{7D28F8A3-B560-44BE-AD63-43A70B94C145}" type="presParOf" srcId="{747BD3EA-4CE8-4170-91AE-230AF64F23FF}" destId="{FB99C3D6-5441-49B0-801F-B616DA3A829F}" srcOrd="2" destOrd="0" presId="urn:microsoft.com/office/officeart/2005/8/layout/hierarchy2"/>
    <dgm:cxn modelId="{06D080EB-BA7D-47CE-A013-705AFE2E9419}" type="presParOf" srcId="{FB99C3D6-5441-49B0-801F-B616DA3A829F}" destId="{48C88971-73E0-406C-8588-3BF43A23AE55}" srcOrd="0" destOrd="0" presId="urn:microsoft.com/office/officeart/2005/8/layout/hierarchy2"/>
    <dgm:cxn modelId="{1124A361-24E3-4F6C-B45D-5CB142A7E530}" type="presParOf" srcId="{747BD3EA-4CE8-4170-91AE-230AF64F23FF}" destId="{D9968893-0387-4848-844E-445FBE1F3795}" srcOrd="3" destOrd="0" presId="urn:microsoft.com/office/officeart/2005/8/layout/hierarchy2"/>
    <dgm:cxn modelId="{EAAD23D8-154B-4967-964A-D0DA1ED7E78A}" type="presParOf" srcId="{D9968893-0387-4848-844E-445FBE1F3795}" destId="{9070C2BC-4006-4D1C-92F4-5D3B1410D73B}" srcOrd="0" destOrd="0" presId="urn:microsoft.com/office/officeart/2005/8/layout/hierarchy2"/>
    <dgm:cxn modelId="{422A2F89-E499-4E08-8505-A927FF045D32}" type="presParOf" srcId="{D9968893-0387-4848-844E-445FBE1F3795}" destId="{7C0D5434-5782-4DB6-8EF5-0553D922F6F3}" srcOrd="1" destOrd="0" presId="urn:microsoft.com/office/officeart/2005/8/layout/hierarchy2"/>
    <dgm:cxn modelId="{518D041F-D07A-4043-9BC9-DAE26F97F138}" type="presParOf" srcId="{7C0D5434-5782-4DB6-8EF5-0553D922F6F3}" destId="{699DA349-F2AC-4105-9A1A-936176A1E872}" srcOrd="0" destOrd="0" presId="urn:microsoft.com/office/officeart/2005/8/layout/hierarchy2"/>
    <dgm:cxn modelId="{0A0C21BA-81C7-4AF1-AAE8-03F4F3DB375F}" type="presParOf" srcId="{699DA349-F2AC-4105-9A1A-936176A1E872}" destId="{054BD7A7-18ED-420C-BB5F-52C64D682E09}" srcOrd="0" destOrd="0" presId="urn:microsoft.com/office/officeart/2005/8/layout/hierarchy2"/>
    <dgm:cxn modelId="{BC833D14-29B4-4BE1-BC87-4EF12D9661D4}" type="presParOf" srcId="{7C0D5434-5782-4DB6-8EF5-0553D922F6F3}" destId="{7B6C2A9C-5694-4D85-B56A-4839605E2D51}" srcOrd="1" destOrd="0" presId="urn:microsoft.com/office/officeart/2005/8/layout/hierarchy2"/>
    <dgm:cxn modelId="{A6FC2DBB-382C-4CC1-B447-625B5A6C82AB}" type="presParOf" srcId="{7B6C2A9C-5694-4D85-B56A-4839605E2D51}" destId="{A3D1EC54-88DD-4D0A-9D6B-58FDB794D728}" srcOrd="0" destOrd="0" presId="urn:microsoft.com/office/officeart/2005/8/layout/hierarchy2"/>
    <dgm:cxn modelId="{BAE5F59B-4EC1-453F-8D2A-FFE4C57EF188}" type="presParOf" srcId="{7B6C2A9C-5694-4D85-B56A-4839605E2D51}" destId="{9506C769-E816-480C-BA3A-93D7DA2A0CC3}" srcOrd="1" destOrd="0" presId="urn:microsoft.com/office/officeart/2005/8/layout/hierarchy2"/>
    <dgm:cxn modelId="{D6C7EC8F-F761-4C17-A89D-61EFCCA037EC}" type="presParOf" srcId="{9506C769-E816-480C-BA3A-93D7DA2A0CC3}" destId="{87A257B9-1446-4A87-9882-198415447EF7}" srcOrd="0" destOrd="0" presId="urn:microsoft.com/office/officeart/2005/8/layout/hierarchy2"/>
    <dgm:cxn modelId="{7B11E6E7-0A24-4BD5-989E-66D3A3A244C1}" type="presParOf" srcId="{87A257B9-1446-4A87-9882-198415447EF7}" destId="{07078781-EBD8-4B3F-8B3A-7283A6B5242A}" srcOrd="0" destOrd="0" presId="urn:microsoft.com/office/officeart/2005/8/layout/hierarchy2"/>
    <dgm:cxn modelId="{B1A4D8F0-288E-412C-95B7-9865358535E5}" type="presParOf" srcId="{9506C769-E816-480C-BA3A-93D7DA2A0CC3}" destId="{D9B8D540-8DE5-41BB-99C5-6B097D7D4525}" srcOrd="1" destOrd="0" presId="urn:microsoft.com/office/officeart/2005/8/layout/hierarchy2"/>
    <dgm:cxn modelId="{31756AC3-67E4-468A-86C6-E821ED590E17}" type="presParOf" srcId="{D9B8D540-8DE5-41BB-99C5-6B097D7D4525}" destId="{F2DA7FB0-61B5-4568-9D34-00E1C5D33696}" srcOrd="0" destOrd="0" presId="urn:microsoft.com/office/officeart/2005/8/layout/hierarchy2"/>
    <dgm:cxn modelId="{569C7487-C55F-4471-8E61-367D76B4B171}" type="presParOf" srcId="{D9B8D540-8DE5-41BB-99C5-6B097D7D4525}" destId="{3DB50402-A86B-4A31-AB53-0AB98E176A78}" srcOrd="1" destOrd="0" presId="urn:microsoft.com/office/officeart/2005/8/layout/hierarchy2"/>
    <dgm:cxn modelId="{4BAD822D-B191-40C6-BD92-66D4887CC4EF}" type="presParOf" srcId="{9506C769-E816-480C-BA3A-93D7DA2A0CC3}" destId="{555299C8-CDC4-4080-BE68-6CE270E54F19}" srcOrd="2" destOrd="0" presId="urn:microsoft.com/office/officeart/2005/8/layout/hierarchy2"/>
    <dgm:cxn modelId="{83CC5E40-4F81-4759-9D62-46489B4B6A54}" type="presParOf" srcId="{555299C8-CDC4-4080-BE68-6CE270E54F19}" destId="{6E89DC6A-E436-482F-942B-A411C9BB6055}" srcOrd="0" destOrd="0" presId="urn:microsoft.com/office/officeart/2005/8/layout/hierarchy2"/>
    <dgm:cxn modelId="{B8BACE0E-5521-45D2-8EF8-16ED0D1AD999}" type="presParOf" srcId="{9506C769-E816-480C-BA3A-93D7DA2A0CC3}" destId="{5B2EB8E9-98DB-40ED-BB99-18A6C5CF622B}" srcOrd="3" destOrd="0" presId="urn:microsoft.com/office/officeart/2005/8/layout/hierarchy2"/>
    <dgm:cxn modelId="{5D25A912-DBB8-4389-B829-3B12CB385BBD}" type="presParOf" srcId="{5B2EB8E9-98DB-40ED-BB99-18A6C5CF622B}" destId="{CAA2813C-10C7-4577-A1F8-AFEF8BFAD768}" srcOrd="0" destOrd="0" presId="urn:microsoft.com/office/officeart/2005/8/layout/hierarchy2"/>
    <dgm:cxn modelId="{D40F2458-19F2-450C-B813-5294D56392FD}" type="presParOf" srcId="{5B2EB8E9-98DB-40ED-BB99-18A6C5CF622B}" destId="{61326F0D-FBDD-411C-AB25-1F7F9D866ECD}" srcOrd="1" destOrd="0" presId="urn:microsoft.com/office/officeart/2005/8/layout/hierarchy2"/>
    <dgm:cxn modelId="{91F6847B-9A38-4E6D-949E-94211D457F54}" type="presParOf" srcId="{7C0D5434-5782-4DB6-8EF5-0553D922F6F3}" destId="{9F04E147-C387-4D1D-A682-85F0F161BF45}" srcOrd="2" destOrd="0" presId="urn:microsoft.com/office/officeart/2005/8/layout/hierarchy2"/>
    <dgm:cxn modelId="{1C7F8AEB-8A42-4CAE-9F4C-210AAB12A0CB}" type="presParOf" srcId="{9F04E147-C387-4D1D-A682-85F0F161BF45}" destId="{71CE072B-7AB7-4DDE-AB2D-E0F946BAA8C4}" srcOrd="0" destOrd="0" presId="urn:microsoft.com/office/officeart/2005/8/layout/hierarchy2"/>
    <dgm:cxn modelId="{CCF6E1CC-40D2-457D-A63C-1158A7ADABF9}" type="presParOf" srcId="{7C0D5434-5782-4DB6-8EF5-0553D922F6F3}" destId="{23F1277C-D2EE-4E2B-95C0-C7471065AE2F}" srcOrd="3" destOrd="0" presId="urn:microsoft.com/office/officeart/2005/8/layout/hierarchy2"/>
    <dgm:cxn modelId="{0BBA6AFC-CF7C-453F-B50B-A23AED801387}" type="presParOf" srcId="{23F1277C-D2EE-4E2B-95C0-C7471065AE2F}" destId="{8FE62FC4-159B-411C-81EF-F21C5CDDDE70}" srcOrd="0" destOrd="0" presId="urn:microsoft.com/office/officeart/2005/8/layout/hierarchy2"/>
    <dgm:cxn modelId="{24569A93-EC35-4D0E-AFC4-8A59ED9E655E}" type="presParOf" srcId="{23F1277C-D2EE-4E2B-95C0-C7471065AE2F}" destId="{00826352-21C3-44DB-ABF9-5797BF734B2D}" srcOrd="1" destOrd="0" presId="urn:microsoft.com/office/officeart/2005/8/layout/hierarchy2"/>
    <dgm:cxn modelId="{24246D35-42FA-46A3-8BB5-0AADB1E96C65}" type="presParOf" srcId="{7C0D5434-5782-4DB6-8EF5-0553D922F6F3}" destId="{4E560006-8858-4754-A8E2-1482BAB141FF}" srcOrd="4" destOrd="0" presId="urn:microsoft.com/office/officeart/2005/8/layout/hierarchy2"/>
    <dgm:cxn modelId="{F61030DA-9423-493A-A8BC-8F311E50EEDF}" type="presParOf" srcId="{4E560006-8858-4754-A8E2-1482BAB141FF}" destId="{53190AB5-2E69-41F7-AE72-EC399FD3E501}" srcOrd="0" destOrd="0" presId="urn:microsoft.com/office/officeart/2005/8/layout/hierarchy2"/>
    <dgm:cxn modelId="{DE559572-1624-4191-A9E3-10C8794DDFD9}" type="presParOf" srcId="{7C0D5434-5782-4DB6-8EF5-0553D922F6F3}" destId="{EA40659F-B57F-4EE7-A7CD-55803E411786}" srcOrd="5" destOrd="0" presId="urn:microsoft.com/office/officeart/2005/8/layout/hierarchy2"/>
    <dgm:cxn modelId="{187C8476-6FF5-4E3C-B34E-5DC093EEF7B1}" type="presParOf" srcId="{EA40659F-B57F-4EE7-A7CD-55803E411786}" destId="{C277504E-336B-4525-98F6-09F713D79647}" srcOrd="0" destOrd="0" presId="urn:microsoft.com/office/officeart/2005/8/layout/hierarchy2"/>
    <dgm:cxn modelId="{C45F7C34-80EB-4AAF-AC00-C49F5E4EFE88}" type="presParOf" srcId="{EA40659F-B57F-4EE7-A7CD-55803E411786}" destId="{EDAE34FC-427F-4BD9-98CD-270C5022B509}" srcOrd="1" destOrd="0" presId="urn:microsoft.com/office/officeart/2005/8/layout/hierarchy2"/>
    <dgm:cxn modelId="{44A7C189-5EB3-47AD-AD4E-1DCDB02167AF}" type="presParOf" srcId="{7C0D5434-5782-4DB6-8EF5-0553D922F6F3}" destId="{0DE87784-94A2-4326-B92A-05B6B0A572E4}" srcOrd="6" destOrd="0" presId="urn:microsoft.com/office/officeart/2005/8/layout/hierarchy2"/>
    <dgm:cxn modelId="{BFC93ED8-31B6-449A-8956-83E95E19A365}" type="presParOf" srcId="{0DE87784-94A2-4326-B92A-05B6B0A572E4}" destId="{F6E41652-002F-4D99-B7A4-A6322CE96779}" srcOrd="0" destOrd="0" presId="urn:microsoft.com/office/officeart/2005/8/layout/hierarchy2"/>
    <dgm:cxn modelId="{915E0832-9A57-4BD0-A718-1F6BBC48760B}" type="presParOf" srcId="{7C0D5434-5782-4DB6-8EF5-0553D922F6F3}" destId="{4F26AFF8-3565-484A-9458-4BF09C60217F}" srcOrd="7" destOrd="0" presId="urn:microsoft.com/office/officeart/2005/8/layout/hierarchy2"/>
    <dgm:cxn modelId="{D4E12624-217D-4982-A479-467D00768B95}" type="presParOf" srcId="{4F26AFF8-3565-484A-9458-4BF09C60217F}" destId="{80CF6D80-B8D3-4DAC-AFED-A74DEEC59554}" srcOrd="0" destOrd="0" presId="urn:microsoft.com/office/officeart/2005/8/layout/hierarchy2"/>
    <dgm:cxn modelId="{B01E0DC5-6F0E-425F-BAF4-EF1683106526}" type="presParOf" srcId="{4F26AFF8-3565-484A-9458-4BF09C60217F}" destId="{339FA922-8A0B-4FA7-8DD8-94D35E258D95}" srcOrd="1" destOrd="0" presId="urn:microsoft.com/office/officeart/2005/8/layout/hierarchy2"/>
    <dgm:cxn modelId="{670605F1-5412-4CF2-BE86-DF6E2F4E2536}" type="presParOf" srcId="{7C0D5434-5782-4DB6-8EF5-0553D922F6F3}" destId="{9B883D87-817A-4DAB-BC25-FD84B2BFCFA4}" srcOrd="8" destOrd="0" presId="urn:microsoft.com/office/officeart/2005/8/layout/hierarchy2"/>
    <dgm:cxn modelId="{EF9311F2-B7CF-4E3B-8A56-E7762FD4EDC9}" type="presParOf" srcId="{9B883D87-817A-4DAB-BC25-FD84B2BFCFA4}" destId="{C6EE6C04-3A3F-49E4-BB9C-95A5FED7AB89}" srcOrd="0" destOrd="0" presId="urn:microsoft.com/office/officeart/2005/8/layout/hierarchy2"/>
    <dgm:cxn modelId="{F245B5C0-F15A-42CD-B4AF-280AC03E4CC9}" type="presParOf" srcId="{7C0D5434-5782-4DB6-8EF5-0553D922F6F3}" destId="{6644ED46-D091-44EC-8189-D7D21E9CF300}" srcOrd="9" destOrd="0" presId="urn:microsoft.com/office/officeart/2005/8/layout/hierarchy2"/>
    <dgm:cxn modelId="{2C3D48BD-06B3-434C-9DE4-9C36824AFB1C}" type="presParOf" srcId="{6644ED46-D091-44EC-8189-D7D21E9CF300}" destId="{788AC848-A6D4-48A1-ABCB-4048A1B30FAB}" srcOrd="0" destOrd="0" presId="urn:microsoft.com/office/officeart/2005/8/layout/hierarchy2"/>
    <dgm:cxn modelId="{91AEE068-C403-4A05-9A4A-D63B030676DF}" type="presParOf" srcId="{6644ED46-D091-44EC-8189-D7D21E9CF300}" destId="{7A695CD7-F235-43C4-BA13-255038AE926A}"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35BF-7E4A-4B8E-9F2B-DC17D051753B}">
      <dsp:nvSpPr>
        <dsp:cNvPr id="0" name=""/>
        <dsp:cNvSpPr/>
      </dsp:nvSpPr>
      <dsp:spPr>
        <a:xfrm>
          <a:off x="1357097" y="233706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státní správa</a:t>
          </a:r>
        </a:p>
      </dsp:txBody>
      <dsp:txXfrm>
        <a:off x="1369262" y="2349229"/>
        <a:ext cx="806366" cy="391018"/>
      </dsp:txXfrm>
    </dsp:sp>
    <dsp:sp modelId="{864A4FCC-ADE3-48B6-99DF-5FCAA7B01513}">
      <dsp:nvSpPr>
        <dsp:cNvPr id="0" name=""/>
        <dsp:cNvSpPr/>
      </dsp:nvSpPr>
      <dsp:spPr>
        <a:xfrm rot="17100469">
          <a:off x="1712346" y="1917814"/>
          <a:ext cx="1283172" cy="14443"/>
        </a:xfrm>
        <a:custGeom>
          <a:avLst/>
          <a:gdLst/>
          <a:ahLst/>
          <a:cxnLst/>
          <a:rect l="0" t="0" r="0" b="0"/>
          <a:pathLst>
            <a:path>
              <a:moveTo>
                <a:pt x="0" y="7221"/>
              </a:moveTo>
              <a:lnTo>
                <a:pt x="1283172" y="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321853" y="1892957"/>
        <a:ext cx="64158" cy="64158"/>
      </dsp:txXfrm>
    </dsp:sp>
    <dsp:sp modelId="{5D8707C6-0D22-49B6-AA18-9B53AD6E4C25}">
      <dsp:nvSpPr>
        <dsp:cNvPr id="0" name=""/>
        <dsp:cNvSpPr/>
      </dsp:nvSpPr>
      <dsp:spPr>
        <a:xfrm>
          <a:off x="2520072" y="1097660"/>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organizace</a:t>
          </a:r>
        </a:p>
      </dsp:txBody>
      <dsp:txXfrm>
        <a:off x="2532237" y="1109825"/>
        <a:ext cx="806366" cy="391018"/>
      </dsp:txXfrm>
    </dsp:sp>
    <dsp:sp modelId="{91DCB7B7-B4E1-417C-9220-FAB274AB504D}">
      <dsp:nvSpPr>
        <dsp:cNvPr id="0" name=""/>
        <dsp:cNvSpPr/>
      </dsp:nvSpPr>
      <dsp:spPr>
        <a:xfrm rot="17897721">
          <a:off x="3166415" y="989498"/>
          <a:ext cx="700984" cy="14443"/>
        </a:xfrm>
        <a:custGeom>
          <a:avLst/>
          <a:gdLst/>
          <a:ahLst/>
          <a:cxnLst/>
          <a:rect l="0" t="0" r="0" b="0"/>
          <a:pathLst>
            <a:path>
              <a:moveTo>
                <a:pt x="0" y="7221"/>
              </a:moveTo>
              <a:lnTo>
                <a:pt x="700984"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99382" y="979196"/>
        <a:ext cx="35049" cy="35049"/>
      </dsp:txXfrm>
    </dsp:sp>
    <dsp:sp modelId="{83ED01FB-6953-4761-AE82-08F9C0DF45DD}">
      <dsp:nvSpPr>
        <dsp:cNvPr id="0" name=""/>
        <dsp:cNvSpPr/>
      </dsp:nvSpPr>
      <dsp:spPr>
        <a:xfrm>
          <a:off x="3683046" y="277979"/>
          <a:ext cx="830696" cy="82025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přímá státní správa</a:t>
          </a:r>
        </a:p>
      </dsp:txBody>
      <dsp:txXfrm>
        <a:off x="3707070" y="302003"/>
        <a:ext cx="782648" cy="772206"/>
      </dsp:txXfrm>
    </dsp:sp>
    <dsp:sp modelId="{F44F29CD-F6DA-4106-BA0B-8C17847D220A}">
      <dsp:nvSpPr>
        <dsp:cNvPr id="0" name=""/>
        <dsp:cNvSpPr/>
      </dsp:nvSpPr>
      <dsp:spPr>
        <a:xfrm rot="18289469">
          <a:off x="4388952" y="442059"/>
          <a:ext cx="581858" cy="14443"/>
        </a:xfrm>
        <a:custGeom>
          <a:avLst/>
          <a:gdLst/>
          <a:ahLst/>
          <a:cxnLst/>
          <a:rect l="0" t="0" r="0" b="0"/>
          <a:pathLst>
            <a:path>
              <a:moveTo>
                <a:pt x="0" y="7221"/>
              </a:moveTo>
              <a:lnTo>
                <a:pt x="58185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665335" y="434735"/>
        <a:ext cx="29092" cy="29092"/>
      </dsp:txXfrm>
    </dsp:sp>
    <dsp:sp modelId="{D99250C0-1693-461F-99DB-1CB944CE3CBC}">
      <dsp:nvSpPr>
        <dsp:cNvPr id="0" name=""/>
        <dsp:cNvSpPr/>
      </dsp:nvSpPr>
      <dsp:spPr>
        <a:xfrm>
          <a:off x="4846021" y="2782"/>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ústřední</a:t>
          </a:r>
        </a:p>
      </dsp:txBody>
      <dsp:txXfrm>
        <a:off x="4858186" y="14947"/>
        <a:ext cx="806366" cy="391018"/>
      </dsp:txXfrm>
    </dsp:sp>
    <dsp:sp modelId="{092CB39D-0190-456A-878E-DE45252A862C}">
      <dsp:nvSpPr>
        <dsp:cNvPr id="0" name=""/>
        <dsp:cNvSpPr/>
      </dsp:nvSpPr>
      <dsp:spPr>
        <a:xfrm>
          <a:off x="4513742" y="680884"/>
          <a:ext cx="332278" cy="14443"/>
        </a:xfrm>
        <a:custGeom>
          <a:avLst/>
          <a:gdLst/>
          <a:ahLst/>
          <a:cxnLst/>
          <a:rect l="0" t="0" r="0" b="0"/>
          <a:pathLst>
            <a:path>
              <a:moveTo>
                <a:pt x="0" y="7221"/>
              </a:moveTo>
              <a:lnTo>
                <a:pt x="33227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671575" y="679799"/>
        <a:ext cx="16613" cy="16613"/>
      </dsp:txXfrm>
    </dsp:sp>
    <dsp:sp modelId="{982A0DAB-D7FB-4C00-8697-88A21D8662EA}">
      <dsp:nvSpPr>
        <dsp:cNvPr id="0" name=""/>
        <dsp:cNvSpPr/>
      </dsp:nvSpPr>
      <dsp:spPr>
        <a:xfrm>
          <a:off x="4846021" y="480432"/>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celostátní</a:t>
          </a:r>
        </a:p>
      </dsp:txBody>
      <dsp:txXfrm>
        <a:off x="4858186" y="492597"/>
        <a:ext cx="806366" cy="391018"/>
      </dsp:txXfrm>
    </dsp:sp>
    <dsp:sp modelId="{4ECF6C90-17A3-4029-88B6-5D8E637D5D3D}">
      <dsp:nvSpPr>
        <dsp:cNvPr id="0" name=""/>
        <dsp:cNvSpPr/>
      </dsp:nvSpPr>
      <dsp:spPr>
        <a:xfrm rot="3220756">
          <a:off x="4392896" y="919709"/>
          <a:ext cx="592828" cy="14443"/>
        </a:xfrm>
        <a:custGeom>
          <a:avLst/>
          <a:gdLst/>
          <a:ahLst/>
          <a:cxnLst/>
          <a:rect l="0" t="0" r="0" b="0"/>
          <a:pathLst>
            <a:path>
              <a:moveTo>
                <a:pt x="0" y="7221"/>
              </a:moveTo>
              <a:lnTo>
                <a:pt x="592828"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674489" y="912111"/>
        <a:ext cx="29641" cy="29641"/>
      </dsp:txXfrm>
    </dsp:sp>
    <dsp:sp modelId="{3FC36214-ED1F-4607-9DA1-2E2F318CD0C5}">
      <dsp:nvSpPr>
        <dsp:cNvPr id="0" name=""/>
        <dsp:cNvSpPr/>
      </dsp:nvSpPr>
      <dsp:spPr>
        <a:xfrm>
          <a:off x="4864878" y="958082"/>
          <a:ext cx="202288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územní – tzv. </a:t>
          </a:r>
          <a:r>
            <a:rPr lang="cs-CZ" sz="1200" kern="1200" dirty="0" err="1"/>
            <a:t>dekoncentráty</a:t>
          </a:r>
          <a:endParaRPr lang="cs-CZ" sz="1200" kern="1200" dirty="0"/>
        </a:p>
      </dsp:txBody>
      <dsp:txXfrm>
        <a:off x="4877043" y="970247"/>
        <a:ext cx="1998556" cy="391018"/>
      </dsp:txXfrm>
    </dsp:sp>
    <dsp:sp modelId="{D51751F9-026C-4910-A088-2EB5D89CFD57}">
      <dsp:nvSpPr>
        <dsp:cNvPr id="0" name=""/>
        <dsp:cNvSpPr/>
      </dsp:nvSpPr>
      <dsp:spPr>
        <a:xfrm rot="3547402">
          <a:off x="3187161" y="1586561"/>
          <a:ext cx="672160" cy="14443"/>
        </a:xfrm>
        <a:custGeom>
          <a:avLst/>
          <a:gdLst/>
          <a:ahLst/>
          <a:cxnLst/>
          <a:rect l="0" t="0" r="0" b="0"/>
          <a:pathLst>
            <a:path>
              <a:moveTo>
                <a:pt x="0" y="7221"/>
              </a:moveTo>
              <a:lnTo>
                <a:pt x="67216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506437" y="1576979"/>
        <a:ext cx="33608" cy="33608"/>
      </dsp:txXfrm>
    </dsp:sp>
    <dsp:sp modelId="{826DF80C-9E11-495D-A1A9-AAE1758E0E2C}">
      <dsp:nvSpPr>
        <dsp:cNvPr id="0" name=""/>
        <dsp:cNvSpPr/>
      </dsp:nvSpPr>
      <dsp:spPr>
        <a:xfrm>
          <a:off x="3695714" y="1431774"/>
          <a:ext cx="830696" cy="9009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nepřímá státní správa/přenesená</a:t>
          </a:r>
        </a:p>
      </dsp:txBody>
      <dsp:txXfrm>
        <a:off x="3720044" y="1456104"/>
        <a:ext cx="782036" cy="852254"/>
      </dsp:txXfrm>
    </dsp:sp>
    <dsp:sp modelId="{7B0AC920-BECB-4B48-943B-C94953FC84EC}">
      <dsp:nvSpPr>
        <dsp:cNvPr id="0" name=""/>
        <dsp:cNvSpPr/>
      </dsp:nvSpPr>
      <dsp:spPr>
        <a:xfrm rot="20942516">
          <a:off x="4523376" y="1843379"/>
          <a:ext cx="332797" cy="14443"/>
        </a:xfrm>
        <a:custGeom>
          <a:avLst/>
          <a:gdLst/>
          <a:ahLst/>
          <a:cxnLst/>
          <a:rect l="0" t="0" r="0" b="0"/>
          <a:pathLst>
            <a:path>
              <a:moveTo>
                <a:pt x="0" y="7221"/>
              </a:moveTo>
              <a:lnTo>
                <a:pt x="332797"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681455" y="1842281"/>
        <a:ext cx="16639" cy="16639"/>
      </dsp:txXfrm>
    </dsp:sp>
    <dsp:sp modelId="{339F8268-943F-41E5-8ED4-3BF6AC2764B8}">
      <dsp:nvSpPr>
        <dsp:cNvPr id="0" name=""/>
        <dsp:cNvSpPr/>
      </dsp:nvSpPr>
      <dsp:spPr>
        <a:xfrm>
          <a:off x="4853140" y="161129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regionální</a:t>
          </a:r>
        </a:p>
      </dsp:txBody>
      <dsp:txXfrm>
        <a:off x="4865305" y="1623461"/>
        <a:ext cx="806366" cy="391018"/>
      </dsp:txXfrm>
    </dsp:sp>
    <dsp:sp modelId="{B08DE62D-1AF5-4047-8AC9-81A59215DADF}">
      <dsp:nvSpPr>
        <dsp:cNvPr id="0" name=""/>
        <dsp:cNvSpPr/>
      </dsp:nvSpPr>
      <dsp:spPr>
        <a:xfrm rot="3560556">
          <a:off x="4383360" y="2126096"/>
          <a:ext cx="583764" cy="14443"/>
        </a:xfrm>
        <a:custGeom>
          <a:avLst/>
          <a:gdLst/>
          <a:ahLst/>
          <a:cxnLst/>
          <a:rect l="0" t="0" r="0" b="0"/>
          <a:pathLst>
            <a:path>
              <a:moveTo>
                <a:pt x="0" y="7221"/>
              </a:moveTo>
              <a:lnTo>
                <a:pt x="583764"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660648" y="2118724"/>
        <a:ext cx="29188" cy="29188"/>
      </dsp:txXfrm>
    </dsp:sp>
    <dsp:sp modelId="{1B168D0F-E35F-4065-9CD3-ED8A820B64D7}">
      <dsp:nvSpPr>
        <dsp:cNvPr id="0" name=""/>
        <dsp:cNvSpPr/>
      </dsp:nvSpPr>
      <dsp:spPr>
        <a:xfrm>
          <a:off x="4824074" y="2176730"/>
          <a:ext cx="1189083"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místní/územní</a:t>
          </a:r>
        </a:p>
      </dsp:txBody>
      <dsp:txXfrm>
        <a:off x="4836239" y="2188895"/>
        <a:ext cx="1164753" cy="391018"/>
      </dsp:txXfrm>
    </dsp:sp>
    <dsp:sp modelId="{FB99C3D6-5441-49B0-801F-B616DA3A829F}">
      <dsp:nvSpPr>
        <dsp:cNvPr id="0" name=""/>
        <dsp:cNvSpPr/>
      </dsp:nvSpPr>
      <dsp:spPr>
        <a:xfrm rot="4499531">
          <a:off x="1712346" y="3157218"/>
          <a:ext cx="1283172" cy="14443"/>
        </a:xfrm>
        <a:custGeom>
          <a:avLst/>
          <a:gdLst/>
          <a:ahLst/>
          <a:cxnLst/>
          <a:rect l="0" t="0" r="0" b="0"/>
          <a:pathLst>
            <a:path>
              <a:moveTo>
                <a:pt x="0" y="7221"/>
              </a:moveTo>
              <a:lnTo>
                <a:pt x="1283172" y="722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321853" y="3132361"/>
        <a:ext cx="64158" cy="64158"/>
      </dsp:txXfrm>
    </dsp:sp>
    <dsp:sp modelId="{9070C2BC-4006-4D1C-92F4-5D3B1410D73B}">
      <dsp:nvSpPr>
        <dsp:cNvPr id="0" name=""/>
        <dsp:cNvSpPr/>
      </dsp:nvSpPr>
      <dsp:spPr>
        <a:xfrm>
          <a:off x="2520072" y="3576468"/>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činnost</a:t>
          </a:r>
        </a:p>
      </dsp:txBody>
      <dsp:txXfrm>
        <a:off x="2532237" y="3588633"/>
        <a:ext cx="806366" cy="391018"/>
      </dsp:txXfrm>
    </dsp:sp>
    <dsp:sp modelId="{699DA349-F2AC-4105-9A1A-936176A1E872}">
      <dsp:nvSpPr>
        <dsp:cNvPr id="0" name=""/>
        <dsp:cNvSpPr/>
      </dsp:nvSpPr>
      <dsp:spPr>
        <a:xfrm rot="17517514">
          <a:off x="3077712" y="3372414"/>
          <a:ext cx="872291" cy="14443"/>
        </a:xfrm>
        <a:custGeom>
          <a:avLst/>
          <a:gdLst/>
          <a:ahLst/>
          <a:cxnLst/>
          <a:rect l="0" t="0" r="0" b="0"/>
          <a:pathLst>
            <a:path>
              <a:moveTo>
                <a:pt x="0" y="7221"/>
              </a:moveTo>
              <a:lnTo>
                <a:pt x="872291"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92051" y="3357829"/>
        <a:ext cx="43614" cy="43614"/>
      </dsp:txXfrm>
    </dsp:sp>
    <dsp:sp modelId="{A3D1EC54-88DD-4D0A-9D6B-58FDB794D728}">
      <dsp:nvSpPr>
        <dsp:cNvPr id="0" name=""/>
        <dsp:cNvSpPr/>
      </dsp:nvSpPr>
      <dsp:spPr>
        <a:xfrm>
          <a:off x="3676949" y="2541281"/>
          <a:ext cx="830696" cy="8676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NSA -  nařízení vlády, vyhlášky, nařízení</a:t>
          </a:r>
        </a:p>
      </dsp:txBody>
      <dsp:txXfrm>
        <a:off x="3701279" y="2565611"/>
        <a:ext cx="782036" cy="819039"/>
      </dsp:txXfrm>
    </dsp:sp>
    <dsp:sp modelId="{9F04E147-C387-4D1D-A682-85F0F161BF45}">
      <dsp:nvSpPr>
        <dsp:cNvPr id="0" name=""/>
        <dsp:cNvSpPr/>
      </dsp:nvSpPr>
      <dsp:spPr>
        <a:xfrm rot="20520987">
          <a:off x="3342397" y="3724018"/>
          <a:ext cx="342690" cy="14443"/>
        </a:xfrm>
        <a:custGeom>
          <a:avLst/>
          <a:gdLst/>
          <a:ahLst/>
          <a:cxnLst/>
          <a:rect l="0" t="0" r="0" b="0"/>
          <a:pathLst>
            <a:path>
              <a:moveTo>
                <a:pt x="0" y="7221"/>
              </a:moveTo>
              <a:lnTo>
                <a:pt x="34269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505175" y="3722673"/>
        <a:ext cx="17134" cy="17134"/>
      </dsp:txXfrm>
    </dsp:sp>
    <dsp:sp modelId="{8FE62FC4-159B-411C-81EF-F21C5CDDDE70}">
      <dsp:nvSpPr>
        <dsp:cNvPr id="0" name=""/>
        <dsp:cNvSpPr/>
      </dsp:nvSpPr>
      <dsp:spPr>
        <a:xfrm>
          <a:off x="3676716" y="347066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ISA</a:t>
          </a:r>
        </a:p>
      </dsp:txBody>
      <dsp:txXfrm>
        <a:off x="3688881" y="3482829"/>
        <a:ext cx="806366" cy="391018"/>
      </dsp:txXfrm>
    </dsp:sp>
    <dsp:sp modelId="{4E560006-8858-4754-A8E2-1482BAB141FF}">
      <dsp:nvSpPr>
        <dsp:cNvPr id="0" name=""/>
        <dsp:cNvSpPr/>
      </dsp:nvSpPr>
      <dsp:spPr>
        <a:xfrm rot="2641609">
          <a:off x="3285842" y="3937509"/>
          <a:ext cx="462130" cy="14443"/>
        </a:xfrm>
        <a:custGeom>
          <a:avLst/>
          <a:gdLst/>
          <a:ahLst/>
          <a:cxnLst/>
          <a:rect l="0" t="0" r="0" b="0"/>
          <a:pathLst>
            <a:path>
              <a:moveTo>
                <a:pt x="0" y="7221"/>
              </a:moveTo>
              <a:lnTo>
                <a:pt x="462130"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505354" y="3933178"/>
        <a:ext cx="23106" cy="23106"/>
      </dsp:txXfrm>
    </dsp:sp>
    <dsp:sp modelId="{C277504E-336B-4525-98F6-09F713D79647}">
      <dsp:nvSpPr>
        <dsp:cNvPr id="0" name=""/>
        <dsp:cNvSpPr/>
      </dsp:nvSpPr>
      <dsp:spPr>
        <a:xfrm>
          <a:off x="3683046" y="389764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OOP</a:t>
          </a:r>
        </a:p>
      </dsp:txBody>
      <dsp:txXfrm>
        <a:off x="3695211" y="3909811"/>
        <a:ext cx="806366" cy="391018"/>
      </dsp:txXfrm>
    </dsp:sp>
    <dsp:sp modelId="{0DE87784-94A2-4326-B92A-05B6B0A572E4}">
      <dsp:nvSpPr>
        <dsp:cNvPr id="0" name=""/>
        <dsp:cNvSpPr/>
      </dsp:nvSpPr>
      <dsp:spPr>
        <a:xfrm rot="3969878">
          <a:off x="3105783" y="4152979"/>
          <a:ext cx="822247" cy="14443"/>
        </a:xfrm>
        <a:custGeom>
          <a:avLst/>
          <a:gdLst/>
          <a:ahLst/>
          <a:cxnLst/>
          <a:rect l="0" t="0" r="0" b="0"/>
          <a:pathLst>
            <a:path>
              <a:moveTo>
                <a:pt x="0" y="7221"/>
              </a:moveTo>
              <a:lnTo>
                <a:pt x="822247"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96351" y="4139645"/>
        <a:ext cx="41112" cy="41112"/>
      </dsp:txXfrm>
    </dsp:sp>
    <dsp:sp modelId="{80CF6D80-B8D3-4DAC-AFED-A74DEEC59554}">
      <dsp:nvSpPr>
        <dsp:cNvPr id="0" name=""/>
        <dsp:cNvSpPr/>
      </dsp:nvSpPr>
      <dsp:spPr>
        <a:xfrm>
          <a:off x="3683046" y="4328586"/>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VŘPS</a:t>
          </a:r>
        </a:p>
      </dsp:txBody>
      <dsp:txXfrm>
        <a:off x="3695211" y="4340751"/>
        <a:ext cx="806366" cy="391018"/>
      </dsp:txXfrm>
    </dsp:sp>
    <dsp:sp modelId="{9B883D87-817A-4DAB-BC25-FD84B2BFCFA4}">
      <dsp:nvSpPr>
        <dsp:cNvPr id="0" name=""/>
        <dsp:cNvSpPr/>
      </dsp:nvSpPr>
      <dsp:spPr>
        <a:xfrm rot="4457513">
          <a:off x="2903251" y="4367658"/>
          <a:ext cx="1227312" cy="14443"/>
        </a:xfrm>
        <a:custGeom>
          <a:avLst/>
          <a:gdLst/>
          <a:ahLst/>
          <a:cxnLst/>
          <a:rect l="0" t="0" r="0" b="0"/>
          <a:pathLst>
            <a:path>
              <a:moveTo>
                <a:pt x="0" y="7221"/>
              </a:moveTo>
              <a:lnTo>
                <a:pt x="1227312" y="72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86224" y="4344197"/>
        <a:ext cx="61365" cy="61365"/>
      </dsp:txXfrm>
    </dsp:sp>
    <dsp:sp modelId="{788AC848-A6D4-48A1-ABCB-4048A1B30FAB}">
      <dsp:nvSpPr>
        <dsp:cNvPr id="0" name=""/>
        <dsp:cNvSpPr/>
      </dsp:nvSpPr>
      <dsp:spPr>
        <a:xfrm>
          <a:off x="3683046" y="4757944"/>
          <a:ext cx="830696" cy="41534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FÚ/BZ</a:t>
          </a:r>
        </a:p>
      </dsp:txBody>
      <dsp:txXfrm>
        <a:off x="3695211" y="4770109"/>
        <a:ext cx="806366" cy="3910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235BF-7E4A-4B8E-9F2B-DC17D051753B}">
      <dsp:nvSpPr>
        <dsp:cNvPr id="0" name=""/>
        <dsp:cNvSpPr/>
      </dsp:nvSpPr>
      <dsp:spPr>
        <a:xfrm>
          <a:off x="681136" y="2193005"/>
          <a:ext cx="1224749"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samospráva</a:t>
          </a:r>
        </a:p>
      </dsp:txBody>
      <dsp:txXfrm>
        <a:off x="695224" y="2207093"/>
        <a:ext cx="1196573" cy="452819"/>
      </dsp:txXfrm>
    </dsp:sp>
    <dsp:sp modelId="{864A4FCC-ADE3-48B6-99DF-5FCAA7B01513}">
      <dsp:nvSpPr>
        <dsp:cNvPr id="0" name=""/>
        <dsp:cNvSpPr/>
      </dsp:nvSpPr>
      <dsp:spPr>
        <a:xfrm rot="17100664">
          <a:off x="1366169" y="1721626"/>
          <a:ext cx="1456735" cy="16726"/>
        </a:xfrm>
        <a:custGeom>
          <a:avLst/>
          <a:gdLst/>
          <a:ahLst/>
          <a:cxnLst/>
          <a:rect l="0" t="0" r="0" b="0"/>
          <a:pathLst>
            <a:path>
              <a:moveTo>
                <a:pt x="0" y="8363"/>
              </a:moveTo>
              <a:lnTo>
                <a:pt x="1456735" y="8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058118" y="1693571"/>
        <a:ext cx="72836" cy="72836"/>
      </dsp:txXfrm>
    </dsp:sp>
    <dsp:sp modelId="{5D8707C6-0D22-49B6-AA18-9B53AD6E4C25}">
      <dsp:nvSpPr>
        <dsp:cNvPr id="0" name=""/>
        <dsp:cNvSpPr/>
      </dsp:nvSpPr>
      <dsp:spPr>
        <a:xfrm>
          <a:off x="2283188" y="785979"/>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organizace</a:t>
          </a:r>
        </a:p>
        <a:p>
          <a:pPr marL="0" lvl="0" indent="0" algn="ctr" defTabSz="533400">
            <a:lnSpc>
              <a:spcPct val="90000"/>
            </a:lnSpc>
            <a:spcBef>
              <a:spcPct val="0"/>
            </a:spcBef>
            <a:spcAft>
              <a:spcPct val="35000"/>
            </a:spcAft>
            <a:buNone/>
          </a:pPr>
          <a:r>
            <a:rPr lang="cs-CZ" sz="1200" kern="1200" dirty="0"/>
            <a:t>VŘPK</a:t>
          </a:r>
        </a:p>
      </dsp:txBody>
      <dsp:txXfrm>
        <a:off x="2297276" y="800067"/>
        <a:ext cx="933815" cy="452819"/>
      </dsp:txXfrm>
    </dsp:sp>
    <dsp:sp modelId="{91DCB7B7-B4E1-417C-9220-FAB274AB504D}">
      <dsp:nvSpPr>
        <dsp:cNvPr id="0" name=""/>
        <dsp:cNvSpPr/>
      </dsp:nvSpPr>
      <dsp:spPr>
        <a:xfrm rot="18471027">
          <a:off x="3121663" y="765704"/>
          <a:ext cx="639323" cy="16726"/>
        </a:xfrm>
        <a:custGeom>
          <a:avLst/>
          <a:gdLst/>
          <a:ahLst/>
          <a:cxnLst/>
          <a:rect l="0" t="0" r="0" b="0"/>
          <a:pathLst>
            <a:path>
              <a:moveTo>
                <a:pt x="0" y="8363"/>
              </a:moveTo>
              <a:lnTo>
                <a:pt x="639323"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25342" y="758084"/>
        <a:ext cx="31966" cy="31966"/>
      </dsp:txXfrm>
    </dsp:sp>
    <dsp:sp modelId="{83ED01FB-6953-4761-AE82-08F9C0DF45DD}">
      <dsp:nvSpPr>
        <dsp:cNvPr id="0" name=""/>
        <dsp:cNvSpPr/>
      </dsp:nvSpPr>
      <dsp:spPr>
        <a:xfrm>
          <a:off x="3637470" y="46708"/>
          <a:ext cx="961991" cy="9498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územní</a:t>
          </a:r>
        </a:p>
      </dsp:txBody>
      <dsp:txXfrm>
        <a:off x="3665292" y="74530"/>
        <a:ext cx="906347" cy="894255"/>
      </dsp:txXfrm>
    </dsp:sp>
    <dsp:sp modelId="{092CB39D-0190-456A-878E-DE45252A862C}">
      <dsp:nvSpPr>
        <dsp:cNvPr id="0" name=""/>
        <dsp:cNvSpPr/>
      </dsp:nvSpPr>
      <dsp:spPr>
        <a:xfrm rot="19457599">
          <a:off x="4554921" y="375008"/>
          <a:ext cx="473878" cy="16726"/>
        </a:xfrm>
        <a:custGeom>
          <a:avLst/>
          <a:gdLst/>
          <a:ahLst/>
          <a:cxnLst/>
          <a:rect l="0" t="0" r="0" b="0"/>
          <a:pathLst>
            <a:path>
              <a:moveTo>
                <a:pt x="0" y="8363"/>
              </a:moveTo>
              <a:lnTo>
                <a:pt x="473878"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780013" y="371524"/>
        <a:ext cx="23693" cy="23693"/>
      </dsp:txXfrm>
    </dsp:sp>
    <dsp:sp modelId="{982A0DAB-D7FB-4C00-8697-88A21D8662EA}">
      <dsp:nvSpPr>
        <dsp:cNvPr id="0" name=""/>
        <dsp:cNvSpPr/>
      </dsp:nvSpPr>
      <dsp:spPr>
        <a:xfrm>
          <a:off x="4984259" y="4587"/>
          <a:ext cx="1274696"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krajská/VÚSC</a:t>
          </a:r>
        </a:p>
      </dsp:txBody>
      <dsp:txXfrm>
        <a:off x="4998347" y="18675"/>
        <a:ext cx="1246520" cy="452819"/>
      </dsp:txXfrm>
    </dsp:sp>
    <dsp:sp modelId="{4ECF6C90-17A3-4029-88B6-5D8E637D5D3D}">
      <dsp:nvSpPr>
        <dsp:cNvPr id="0" name=""/>
        <dsp:cNvSpPr/>
      </dsp:nvSpPr>
      <dsp:spPr>
        <a:xfrm rot="2142401">
          <a:off x="4554921" y="651580"/>
          <a:ext cx="473878" cy="16726"/>
        </a:xfrm>
        <a:custGeom>
          <a:avLst/>
          <a:gdLst/>
          <a:ahLst/>
          <a:cxnLst/>
          <a:rect l="0" t="0" r="0" b="0"/>
          <a:pathLst>
            <a:path>
              <a:moveTo>
                <a:pt x="0" y="8363"/>
              </a:moveTo>
              <a:lnTo>
                <a:pt x="473878"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4780013" y="648097"/>
        <a:ext cx="23693" cy="23693"/>
      </dsp:txXfrm>
    </dsp:sp>
    <dsp:sp modelId="{3FC36214-ED1F-4607-9DA1-2E2F318CD0C5}">
      <dsp:nvSpPr>
        <dsp:cNvPr id="0" name=""/>
        <dsp:cNvSpPr/>
      </dsp:nvSpPr>
      <dsp:spPr>
        <a:xfrm>
          <a:off x="4984259" y="557732"/>
          <a:ext cx="1284758"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územní/obecní</a:t>
          </a:r>
        </a:p>
      </dsp:txBody>
      <dsp:txXfrm>
        <a:off x="4998347" y="571820"/>
        <a:ext cx="1256582" cy="452819"/>
      </dsp:txXfrm>
    </dsp:sp>
    <dsp:sp modelId="{D51751F9-026C-4910-A088-2EB5D89CFD57}">
      <dsp:nvSpPr>
        <dsp:cNvPr id="0" name=""/>
        <dsp:cNvSpPr/>
      </dsp:nvSpPr>
      <dsp:spPr>
        <a:xfrm rot="3355040">
          <a:off x="3085554" y="1318849"/>
          <a:ext cx="726212" cy="16726"/>
        </a:xfrm>
        <a:custGeom>
          <a:avLst/>
          <a:gdLst/>
          <a:ahLst/>
          <a:cxnLst/>
          <a:rect l="0" t="0" r="0" b="0"/>
          <a:pathLst>
            <a:path>
              <a:moveTo>
                <a:pt x="0" y="8363"/>
              </a:moveTo>
              <a:lnTo>
                <a:pt x="726212"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30505" y="1309057"/>
        <a:ext cx="36310" cy="36310"/>
      </dsp:txXfrm>
    </dsp:sp>
    <dsp:sp modelId="{826DF80C-9E11-495D-A1A9-AAE1758E0E2C}">
      <dsp:nvSpPr>
        <dsp:cNvPr id="0" name=""/>
        <dsp:cNvSpPr/>
      </dsp:nvSpPr>
      <dsp:spPr>
        <a:xfrm>
          <a:off x="3652141" y="1249649"/>
          <a:ext cx="1529460" cy="75659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zájmová/profesní</a:t>
          </a:r>
        </a:p>
      </dsp:txBody>
      <dsp:txXfrm>
        <a:off x="3674301" y="1271809"/>
        <a:ext cx="1485140" cy="712276"/>
      </dsp:txXfrm>
    </dsp:sp>
    <dsp:sp modelId="{7B0AC920-BECB-4B48-943B-C94953FC84EC}">
      <dsp:nvSpPr>
        <dsp:cNvPr id="0" name=""/>
        <dsp:cNvSpPr/>
      </dsp:nvSpPr>
      <dsp:spPr>
        <a:xfrm rot="20942516">
          <a:off x="5178088" y="1582954"/>
          <a:ext cx="385397" cy="16726"/>
        </a:xfrm>
        <a:custGeom>
          <a:avLst/>
          <a:gdLst/>
          <a:ahLst/>
          <a:cxnLst/>
          <a:rect l="0" t="0" r="0" b="0"/>
          <a:pathLst>
            <a:path>
              <a:moveTo>
                <a:pt x="0" y="8363"/>
              </a:moveTo>
              <a:lnTo>
                <a:pt x="385397"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5361152" y="1581683"/>
        <a:ext cx="19269" cy="19269"/>
      </dsp:txXfrm>
    </dsp:sp>
    <dsp:sp modelId="{339F8268-943F-41E5-8ED4-3BF6AC2764B8}">
      <dsp:nvSpPr>
        <dsp:cNvPr id="0" name=""/>
        <dsp:cNvSpPr/>
      </dsp:nvSpPr>
      <dsp:spPr>
        <a:xfrm>
          <a:off x="5559972" y="1314189"/>
          <a:ext cx="73723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„komory“</a:t>
          </a:r>
        </a:p>
      </dsp:txBody>
      <dsp:txXfrm>
        <a:off x="5574060" y="1328277"/>
        <a:ext cx="709055" cy="452819"/>
      </dsp:txXfrm>
    </dsp:sp>
    <dsp:sp modelId="{B08DE62D-1AF5-4047-8AC9-81A59215DADF}">
      <dsp:nvSpPr>
        <dsp:cNvPr id="0" name=""/>
        <dsp:cNvSpPr/>
      </dsp:nvSpPr>
      <dsp:spPr>
        <a:xfrm rot="3560556">
          <a:off x="5015941" y="1910356"/>
          <a:ext cx="676030" cy="16726"/>
        </a:xfrm>
        <a:custGeom>
          <a:avLst/>
          <a:gdLst/>
          <a:ahLst/>
          <a:cxnLst/>
          <a:rect l="0" t="0" r="0" b="0"/>
          <a:pathLst>
            <a:path>
              <a:moveTo>
                <a:pt x="0" y="8363"/>
              </a:moveTo>
              <a:lnTo>
                <a:pt x="676030"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5337056" y="1901819"/>
        <a:ext cx="33801" cy="33801"/>
      </dsp:txXfrm>
    </dsp:sp>
    <dsp:sp modelId="{1B168D0F-E35F-4065-9CD3-ED8A820B64D7}">
      <dsp:nvSpPr>
        <dsp:cNvPr id="0" name=""/>
        <dsp:cNvSpPr/>
      </dsp:nvSpPr>
      <dsp:spPr>
        <a:xfrm>
          <a:off x="5526312" y="1968993"/>
          <a:ext cx="390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VŠ</a:t>
          </a:r>
        </a:p>
      </dsp:txBody>
      <dsp:txXfrm>
        <a:off x="5537764" y="1980445"/>
        <a:ext cx="368087" cy="458091"/>
      </dsp:txXfrm>
    </dsp:sp>
    <dsp:sp modelId="{FB99C3D6-5441-49B0-801F-B616DA3A829F}">
      <dsp:nvSpPr>
        <dsp:cNvPr id="0" name=""/>
        <dsp:cNvSpPr/>
      </dsp:nvSpPr>
      <dsp:spPr>
        <a:xfrm rot="4482277">
          <a:off x="1368937" y="3128652"/>
          <a:ext cx="1458694" cy="16726"/>
        </a:xfrm>
        <a:custGeom>
          <a:avLst/>
          <a:gdLst/>
          <a:ahLst/>
          <a:cxnLst/>
          <a:rect l="0" t="0" r="0" b="0"/>
          <a:pathLst>
            <a:path>
              <a:moveTo>
                <a:pt x="0" y="8363"/>
              </a:moveTo>
              <a:lnTo>
                <a:pt x="1458694" y="83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2061816" y="3100548"/>
        <a:ext cx="72934" cy="72934"/>
      </dsp:txXfrm>
    </dsp:sp>
    <dsp:sp modelId="{9070C2BC-4006-4D1C-92F4-5D3B1410D73B}">
      <dsp:nvSpPr>
        <dsp:cNvPr id="0" name=""/>
        <dsp:cNvSpPr/>
      </dsp:nvSpPr>
      <dsp:spPr>
        <a:xfrm>
          <a:off x="2290682" y="3600030"/>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činnost</a:t>
          </a:r>
        </a:p>
      </dsp:txBody>
      <dsp:txXfrm>
        <a:off x="2304770" y="3614118"/>
        <a:ext cx="933815" cy="452819"/>
      </dsp:txXfrm>
    </dsp:sp>
    <dsp:sp modelId="{699DA349-F2AC-4105-9A1A-936176A1E872}">
      <dsp:nvSpPr>
        <dsp:cNvPr id="0" name=""/>
        <dsp:cNvSpPr/>
      </dsp:nvSpPr>
      <dsp:spPr>
        <a:xfrm rot="17517514">
          <a:off x="2936461" y="3363726"/>
          <a:ext cx="1010161" cy="16726"/>
        </a:xfrm>
        <a:custGeom>
          <a:avLst/>
          <a:gdLst/>
          <a:ahLst/>
          <a:cxnLst/>
          <a:rect l="0" t="0" r="0" b="0"/>
          <a:pathLst>
            <a:path>
              <a:moveTo>
                <a:pt x="0" y="8363"/>
              </a:moveTo>
              <a:lnTo>
                <a:pt x="101016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16287" y="3346835"/>
        <a:ext cx="50508" cy="50508"/>
      </dsp:txXfrm>
    </dsp:sp>
    <dsp:sp modelId="{A3D1EC54-88DD-4D0A-9D6B-58FDB794D728}">
      <dsp:nvSpPr>
        <dsp:cNvPr id="0" name=""/>
        <dsp:cNvSpPr/>
      </dsp:nvSpPr>
      <dsp:spPr>
        <a:xfrm>
          <a:off x="3630409" y="2678981"/>
          <a:ext cx="961991" cy="44933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NSA  </a:t>
          </a:r>
        </a:p>
      </dsp:txBody>
      <dsp:txXfrm>
        <a:off x="3643570" y="2692142"/>
        <a:ext cx="935669" cy="423014"/>
      </dsp:txXfrm>
    </dsp:sp>
    <dsp:sp modelId="{87A257B9-1446-4A87-9882-198415447EF7}">
      <dsp:nvSpPr>
        <dsp:cNvPr id="0" name=""/>
        <dsp:cNvSpPr/>
      </dsp:nvSpPr>
      <dsp:spPr>
        <a:xfrm rot="20049827">
          <a:off x="4570224" y="2798596"/>
          <a:ext cx="443734" cy="16726"/>
        </a:xfrm>
        <a:custGeom>
          <a:avLst/>
          <a:gdLst/>
          <a:ahLst/>
          <a:cxnLst/>
          <a:rect l="0" t="0" r="0" b="0"/>
          <a:pathLst>
            <a:path>
              <a:moveTo>
                <a:pt x="0" y="8363"/>
              </a:moveTo>
              <a:lnTo>
                <a:pt x="443734"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780998" y="2795866"/>
        <a:ext cx="22186" cy="22186"/>
      </dsp:txXfrm>
    </dsp:sp>
    <dsp:sp modelId="{F2DA7FB0-61B5-4568-9D34-00E1C5D33696}">
      <dsp:nvSpPr>
        <dsp:cNvPr id="0" name=""/>
        <dsp:cNvSpPr/>
      </dsp:nvSpPr>
      <dsp:spPr>
        <a:xfrm>
          <a:off x="4991781" y="2469772"/>
          <a:ext cx="2554405"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cs-CZ" sz="900" kern="1200" dirty="0"/>
            <a:t>Statutární/vnitřní předpisy – stanovy, SZŘ, </a:t>
          </a:r>
          <a:r>
            <a:rPr lang="cs-CZ" sz="900" kern="1200" dirty="0" err="1"/>
            <a:t>DiŘ</a:t>
          </a:r>
          <a:r>
            <a:rPr lang="cs-CZ" sz="900" kern="1200" dirty="0"/>
            <a:t>, směrnice o studiu, „citační směrnice“, atd.</a:t>
          </a:r>
        </a:p>
      </dsp:txBody>
      <dsp:txXfrm>
        <a:off x="5005869" y="2483860"/>
        <a:ext cx="2526229" cy="452819"/>
      </dsp:txXfrm>
    </dsp:sp>
    <dsp:sp modelId="{555299C8-CDC4-4080-BE68-6CE270E54F19}">
      <dsp:nvSpPr>
        <dsp:cNvPr id="0" name=""/>
        <dsp:cNvSpPr/>
      </dsp:nvSpPr>
      <dsp:spPr>
        <a:xfrm rot="2318538">
          <a:off x="4536425" y="3054938"/>
          <a:ext cx="511331" cy="16726"/>
        </a:xfrm>
        <a:custGeom>
          <a:avLst/>
          <a:gdLst/>
          <a:ahLst/>
          <a:cxnLst/>
          <a:rect l="0" t="0" r="0" b="0"/>
          <a:pathLst>
            <a:path>
              <a:moveTo>
                <a:pt x="0" y="8363"/>
              </a:moveTo>
              <a:lnTo>
                <a:pt x="51133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cs-CZ" sz="500" kern="1200"/>
        </a:p>
      </dsp:txBody>
      <dsp:txXfrm>
        <a:off x="4779308" y="3050518"/>
        <a:ext cx="25566" cy="25566"/>
      </dsp:txXfrm>
    </dsp:sp>
    <dsp:sp modelId="{CAA2813C-10C7-4577-A1F8-AFEF8BFAD768}">
      <dsp:nvSpPr>
        <dsp:cNvPr id="0" name=""/>
        <dsp:cNvSpPr/>
      </dsp:nvSpPr>
      <dsp:spPr>
        <a:xfrm>
          <a:off x="4991781" y="2982456"/>
          <a:ext cx="2560609"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 tIns="5715" rIns="5715" bIns="5715" numCol="1" spcCol="1270" anchor="ctr" anchorCtr="0">
          <a:noAutofit/>
        </a:bodyPr>
        <a:lstStyle/>
        <a:p>
          <a:pPr marL="0" lvl="0" indent="0" algn="ctr" defTabSz="400050">
            <a:lnSpc>
              <a:spcPct val="90000"/>
            </a:lnSpc>
            <a:spcBef>
              <a:spcPct val="0"/>
            </a:spcBef>
            <a:spcAft>
              <a:spcPct val="35000"/>
            </a:spcAft>
            <a:buNone/>
          </a:pPr>
          <a:r>
            <a:rPr lang="cs-CZ" sz="900" kern="1200" dirty="0"/>
            <a:t>obecně závazné vyhlášky – místní poplatky, odpad, atd.</a:t>
          </a:r>
        </a:p>
      </dsp:txBody>
      <dsp:txXfrm>
        <a:off x="5005869" y="2996544"/>
        <a:ext cx="2532433" cy="452819"/>
      </dsp:txXfrm>
    </dsp:sp>
    <dsp:sp modelId="{9F04E147-C387-4D1D-A682-85F0F161BF45}">
      <dsp:nvSpPr>
        <dsp:cNvPr id="0" name=""/>
        <dsp:cNvSpPr/>
      </dsp:nvSpPr>
      <dsp:spPr>
        <a:xfrm rot="18799189">
          <a:off x="3166314" y="3632025"/>
          <a:ext cx="550186" cy="16726"/>
        </a:xfrm>
        <a:custGeom>
          <a:avLst/>
          <a:gdLst/>
          <a:ahLst/>
          <a:cxnLst/>
          <a:rect l="0" t="0" r="0" b="0"/>
          <a:pathLst>
            <a:path>
              <a:moveTo>
                <a:pt x="0" y="8363"/>
              </a:moveTo>
              <a:lnTo>
                <a:pt x="550186"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27652" y="3626634"/>
        <a:ext cx="27509" cy="27509"/>
      </dsp:txXfrm>
    </dsp:sp>
    <dsp:sp modelId="{8FE62FC4-159B-411C-81EF-F21C5CDDDE70}">
      <dsp:nvSpPr>
        <dsp:cNvPr id="0" name=""/>
        <dsp:cNvSpPr/>
      </dsp:nvSpPr>
      <dsp:spPr>
        <a:xfrm>
          <a:off x="3630140" y="319975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ISA</a:t>
          </a:r>
        </a:p>
      </dsp:txBody>
      <dsp:txXfrm>
        <a:off x="3644228" y="3213839"/>
        <a:ext cx="933815" cy="452819"/>
      </dsp:txXfrm>
    </dsp:sp>
    <dsp:sp modelId="{4E560006-8858-4754-A8E2-1482BAB141FF}">
      <dsp:nvSpPr>
        <dsp:cNvPr id="0" name=""/>
        <dsp:cNvSpPr/>
      </dsp:nvSpPr>
      <dsp:spPr>
        <a:xfrm rot="825248">
          <a:off x="3246994" y="3879259"/>
          <a:ext cx="396156" cy="16726"/>
        </a:xfrm>
        <a:custGeom>
          <a:avLst/>
          <a:gdLst/>
          <a:ahLst/>
          <a:cxnLst/>
          <a:rect l="0" t="0" r="0" b="0"/>
          <a:pathLst>
            <a:path>
              <a:moveTo>
                <a:pt x="0" y="8363"/>
              </a:moveTo>
              <a:lnTo>
                <a:pt x="396156"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35168" y="3877719"/>
        <a:ext cx="19807" cy="19807"/>
      </dsp:txXfrm>
    </dsp:sp>
    <dsp:sp modelId="{C277504E-336B-4525-98F6-09F713D79647}">
      <dsp:nvSpPr>
        <dsp:cNvPr id="0" name=""/>
        <dsp:cNvSpPr/>
      </dsp:nvSpPr>
      <dsp:spPr>
        <a:xfrm>
          <a:off x="3637470" y="3694219"/>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OOP</a:t>
          </a:r>
        </a:p>
      </dsp:txBody>
      <dsp:txXfrm>
        <a:off x="3651558" y="3708307"/>
        <a:ext cx="933815" cy="452819"/>
      </dsp:txXfrm>
    </dsp:sp>
    <dsp:sp modelId="{0DE87784-94A2-4326-B92A-05B6B0A572E4}">
      <dsp:nvSpPr>
        <dsp:cNvPr id="0" name=""/>
        <dsp:cNvSpPr/>
      </dsp:nvSpPr>
      <dsp:spPr>
        <a:xfrm rot="3421870">
          <a:off x="3091517" y="4128785"/>
          <a:ext cx="707109" cy="16726"/>
        </a:xfrm>
        <a:custGeom>
          <a:avLst/>
          <a:gdLst/>
          <a:ahLst/>
          <a:cxnLst/>
          <a:rect l="0" t="0" r="0" b="0"/>
          <a:pathLst>
            <a:path>
              <a:moveTo>
                <a:pt x="0" y="8363"/>
              </a:moveTo>
              <a:lnTo>
                <a:pt x="707109"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27394" y="4119471"/>
        <a:ext cx="35355" cy="35355"/>
      </dsp:txXfrm>
    </dsp:sp>
    <dsp:sp modelId="{80CF6D80-B8D3-4DAC-AFED-A74DEEC59554}">
      <dsp:nvSpPr>
        <dsp:cNvPr id="0" name=""/>
        <dsp:cNvSpPr/>
      </dsp:nvSpPr>
      <dsp:spPr>
        <a:xfrm>
          <a:off x="3637470" y="419327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dirty="0"/>
            <a:t>VŘPS</a:t>
          </a:r>
        </a:p>
      </dsp:txBody>
      <dsp:txXfrm>
        <a:off x="3651558" y="4207359"/>
        <a:ext cx="933815" cy="452819"/>
      </dsp:txXfrm>
    </dsp:sp>
    <dsp:sp modelId="{9B883D87-817A-4DAB-BC25-FD84B2BFCFA4}">
      <dsp:nvSpPr>
        <dsp:cNvPr id="0" name=""/>
        <dsp:cNvSpPr/>
      </dsp:nvSpPr>
      <dsp:spPr>
        <a:xfrm rot="4233799">
          <a:off x="2866891" y="4377395"/>
          <a:ext cx="1156361" cy="16726"/>
        </a:xfrm>
        <a:custGeom>
          <a:avLst/>
          <a:gdLst/>
          <a:ahLst/>
          <a:cxnLst/>
          <a:rect l="0" t="0" r="0" b="0"/>
          <a:pathLst>
            <a:path>
              <a:moveTo>
                <a:pt x="0" y="8363"/>
              </a:moveTo>
              <a:lnTo>
                <a:pt x="1156361" y="8363"/>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cs-CZ" sz="1200" kern="1200"/>
        </a:p>
      </dsp:txBody>
      <dsp:txXfrm>
        <a:off x="3416163" y="4356850"/>
        <a:ext cx="57818" cy="57818"/>
      </dsp:txXfrm>
    </dsp:sp>
    <dsp:sp modelId="{788AC848-A6D4-48A1-ABCB-4048A1B30FAB}">
      <dsp:nvSpPr>
        <dsp:cNvPr id="0" name=""/>
        <dsp:cNvSpPr/>
      </dsp:nvSpPr>
      <dsp:spPr>
        <a:xfrm>
          <a:off x="3637470" y="4690491"/>
          <a:ext cx="961991" cy="48099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cs-CZ" sz="1200" kern="1200"/>
            <a:t>FÚ/BZ</a:t>
          </a:r>
        </a:p>
      </dsp:txBody>
      <dsp:txXfrm>
        <a:off x="3651558" y="4704579"/>
        <a:ext cx="933815" cy="452819"/>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52016"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52016" y="9430306"/>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B229B6B9-1460-4014-8B8A-5645913D2CD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7754"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540092" y="718713"/>
            <a:ext cx="391568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54009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540637" y="4068000"/>
            <a:ext cx="391568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4689273" y="4500000"/>
            <a:ext cx="391568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4689817" y="4068000"/>
            <a:ext cx="391568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4689273" y="718713"/>
            <a:ext cx="3915681" cy="3204001"/>
          </a:xfrm>
        </p:spPr>
        <p:txBody>
          <a:bodyPr/>
          <a:lstStyle/>
          <a:p>
            <a:pPr lvl="0"/>
            <a:r>
              <a:rPr lang="cs-CZ"/>
              <a:t>Upravte styly předlohy textu.</a:t>
            </a:r>
          </a:p>
        </p:txBody>
      </p:sp>
      <p:pic>
        <p:nvPicPr>
          <p:cNvPr id="16" name="Obrázek 1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540094" y="6228000"/>
            <a:ext cx="5941032"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310554" y="6228000"/>
            <a:ext cx="189033"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9145588"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9" name="Obrázek 8">
            <a:extLst>
              <a:ext uri="{FF2B5EF4-FFF2-40B4-BE49-F238E27FC236}">
                <a16:creationId xmlns:a16="http://schemas.microsoft.com/office/drawing/2014/main" id="{4C251B53-6C8B-4F0B-8824-504A47FFDC9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6133"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sp>
        <p:nvSpPr>
          <p:cNvPr id="3" name="Zástupný symbol pro zápatí 1"/>
          <p:cNvSpPr>
            <a:spLocks noGrp="1"/>
          </p:cNvSpPr>
          <p:nvPr>
            <p:ph type="ftr" sz="quarter" idx="10"/>
          </p:nvPr>
        </p:nvSpPr>
        <p:spPr>
          <a:xfrm>
            <a:off x="540094" y="6228000"/>
            <a:ext cx="5941032"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310554" y="6228000"/>
            <a:ext cx="189033"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pic>
        <p:nvPicPr>
          <p:cNvPr id="5" name="Obrázek 4">
            <a:extLst>
              <a:ext uri="{FF2B5EF4-FFF2-40B4-BE49-F238E27FC236}">
                <a16:creationId xmlns:a16="http://schemas.microsoft.com/office/drawing/2014/main" id="{F8393F8C-A31C-4CAB-9887-50F0DCCDFB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8877" y="2019299"/>
            <a:ext cx="4106255" cy="2833317"/>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540094" y="6228000"/>
            <a:ext cx="5941032"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310554" y="6228000"/>
            <a:ext cx="189033"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pic>
        <p:nvPicPr>
          <p:cNvPr id="6" name="Obrázek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77994" y="2434289"/>
            <a:ext cx="7187994" cy="1863554"/>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540094" y="6228000"/>
            <a:ext cx="5941032"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1" name="Obrázek 10">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298928" y="2900365"/>
            <a:ext cx="852268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298928" y="4116403"/>
            <a:ext cx="852268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0048F454-420A-4E72-98B5-76C7E9DB3EE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3101"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540094" y="1692002"/>
            <a:ext cx="8066301"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540638" y="1296001"/>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4689273" y="1290515"/>
            <a:ext cx="391568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540094" y="169200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4689274" y="1690271"/>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1695075"/>
            <a:ext cx="3914489"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4689274" y="1667024"/>
            <a:ext cx="391567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3330579" y="1692003"/>
            <a:ext cx="248407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540093"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3330579" y="4414271"/>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6121963" y="4414270"/>
            <a:ext cx="2484431"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540638" y="4025136"/>
            <a:ext cx="248407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3330935" y="4025136"/>
            <a:ext cx="248407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6122140" y="4025136"/>
            <a:ext cx="248407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540093" y="1692003"/>
            <a:ext cx="248407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6121064" y="1692003"/>
            <a:ext cx="248407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540638" y="1296001"/>
            <a:ext cx="8065504"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540094" y="720000"/>
            <a:ext cx="8066301" cy="451576"/>
          </a:xfrm>
        </p:spPr>
        <p:txBody>
          <a:bodyPr/>
          <a:lstStyle/>
          <a:p>
            <a:r>
              <a:rPr lang="cs-CZ"/>
              <a:t>Kliknutím lze upravit styl.</a:t>
            </a:r>
          </a:p>
        </p:txBody>
      </p:sp>
      <p:pic>
        <p:nvPicPr>
          <p:cNvPr id="22" name="Obrázek 21">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4704976" y="692150"/>
            <a:ext cx="3901418"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539447" y="692151"/>
            <a:ext cx="3914489"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540637" y="5599670"/>
            <a:ext cx="3914489" cy="216000"/>
          </a:xfrm>
        </p:spPr>
        <p:txBody>
          <a:bodyPr anchor="ctr"/>
          <a:lstStyle>
            <a:lvl1pPr>
              <a:lnSpc>
                <a:spcPts val="1100"/>
              </a:lnSpc>
              <a:defRPr sz="1000" b="0" i="0"/>
            </a:lvl1pPr>
          </a:lstStyle>
          <a:p>
            <a:pPr lvl="0"/>
            <a:r>
              <a:rPr lang="cs-CZ"/>
              <a:t>Upravte styly předlohy textu.</a:t>
            </a:r>
          </a:p>
        </p:txBody>
      </p:sp>
      <p:pic>
        <p:nvPicPr>
          <p:cNvPr id="8" name="Obrázek 7">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540094" y="692150"/>
            <a:ext cx="8066301"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6" name="Obrázek 5">
            <a:extLst>
              <a:ext uri="{FF2B5EF4-FFF2-40B4-BE49-F238E27FC236}">
                <a16:creationId xmlns:a16="http://schemas.microsoft.com/office/drawing/2014/main" id="{F1694046-8DAB-4CF0-92A5-A8106B5418F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945652"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540094" y="6228000"/>
            <a:ext cx="5941032"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310554" y="6228000"/>
            <a:ext cx="189033"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540094" y="720000"/>
            <a:ext cx="8066301"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539193" y="1872000"/>
            <a:ext cx="8066301"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168981" y="1608964"/>
            <a:ext cx="8522680" cy="2449158"/>
          </a:xfrm>
        </p:spPr>
        <p:txBody>
          <a:bodyPr/>
          <a:lstStyle/>
          <a:p>
            <a:pPr algn="ctr"/>
            <a:r>
              <a:rPr lang="cs-CZ" altLang="cs-CZ" sz="4000" u="sng" dirty="0">
                <a:solidFill>
                  <a:schemeClr val="tx1"/>
                </a:solidFill>
                <a:effectLst>
                  <a:outerShdw blurRad="38100" dist="38100" dir="2700000" algn="tl">
                    <a:srgbClr val="000000">
                      <a:alpha val="43137"/>
                    </a:srgbClr>
                  </a:outerShdw>
                </a:effectLst>
              </a:rPr>
              <a:t>Základní vymezení organizace veřejné správy, organizace územní správy se všeobecnou působností.</a:t>
            </a:r>
            <a:endParaRPr lang="cs-CZ" sz="4000" dirty="0"/>
          </a:p>
        </p:txBody>
      </p:sp>
      <p:sp>
        <p:nvSpPr>
          <p:cNvPr id="5" name="Podnadpis 4"/>
          <p:cNvSpPr>
            <a:spLocks noGrp="1"/>
          </p:cNvSpPr>
          <p:nvPr>
            <p:ph type="subTitle" idx="1"/>
          </p:nvPr>
        </p:nvSpPr>
        <p:spPr>
          <a:xfrm>
            <a:off x="298928" y="4262161"/>
            <a:ext cx="8522680" cy="552739"/>
          </a:xfrm>
        </p:spPr>
        <p:txBody>
          <a:bodyPr/>
          <a:lstStyle/>
          <a:p>
            <a:pPr algn="ctr"/>
            <a:r>
              <a:rPr lang="cs-CZ" altLang="cs-CZ" sz="3200" b="1" dirty="0">
                <a:effectLst>
                  <a:outerShdw blurRad="38100" dist="38100" dir="2700000" algn="tl">
                    <a:srgbClr val="000000">
                      <a:alpha val="43137"/>
                    </a:srgbClr>
                  </a:outerShdw>
                </a:effectLst>
              </a:rPr>
              <a:t>BZ210Zk Základy správního práva </a:t>
            </a:r>
            <a:br>
              <a:rPr lang="cs-CZ" altLang="cs-CZ" sz="3200" b="1" dirty="0"/>
            </a:br>
            <a:br>
              <a:rPr lang="cs-CZ" altLang="cs-CZ" sz="3200" b="1" dirty="0"/>
            </a:br>
            <a:r>
              <a:rPr lang="cs-CZ" altLang="cs-CZ" sz="3200" b="1" dirty="0"/>
              <a:t>5. přednáška 22. 3. 2024</a:t>
            </a:r>
            <a:br>
              <a:rPr lang="cs-CZ" altLang="cs-CZ" sz="3200" b="1" dirty="0"/>
            </a:br>
            <a:r>
              <a:rPr lang="cs-CZ" altLang="cs-CZ" sz="3200" b="1" dirty="0"/>
              <a:t>doc. JUDr. Lukáš Potěšil, Ph.D.</a:t>
            </a:r>
            <a:endParaRPr lang="cs-CZ" sz="3200" b="1" dirty="0"/>
          </a:p>
        </p:txBody>
      </p:sp>
    </p:spTree>
    <p:extLst>
      <p:ext uri="{BB962C8B-B14F-4D97-AF65-F5344CB8AC3E}">
        <p14:creationId xmlns:p14="http://schemas.microsoft.com/office/powerpoint/2010/main" val="347228555"/>
      </p:ext>
    </p:extLst>
  </p:cSld>
  <p:clrMapOvr>
    <a:masterClrMapping/>
  </p:clrMapOvr>
  <mc:AlternateContent xmlns:mc="http://schemas.openxmlformats.org/markup-compatibility/2006" xmlns:p14="http://schemas.microsoft.com/office/powerpoint/2010/main">
    <mc:Choice Requires="p14">
      <p:transition spd="slow" p14:dur="2000" advTm="105507"/>
    </mc:Choice>
    <mc:Fallback xmlns="">
      <p:transition spd="slow" advTm="105507"/>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Stání správa a samospráva</a:t>
            </a:r>
          </a:p>
        </p:txBody>
      </p:sp>
      <p:sp>
        <p:nvSpPr>
          <p:cNvPr id="5" name="Zástupný symbol pro obsah 4"/>
          <p:cNvSpPr>
            <a:spLocks noGrp="1"/>
          </p:cNvSpPr>
          <p:nvPr>
            <p:ph idx="1"/>
          </p:nvPr>
        </p:nvSpPr>
        <p:spPr/>
        <p:txBody>
          <a:bodyPr/>
          <a:lstStyle/>
          <a:p>
            <a:pPr>
              <a:lnSpc>
                <a:spcPct val="100000"/>
              </a:lnSpc>
            </a:pPr>
            <a:r>
              <a:rPr lang="cs-CZ" sz="2000" b="1" dirty="0"/>
              <a:t>Výroční zpráva o veřejné správě 2018 (str. 19)</a:t>
            </a:r>
          </a:p>
          <a:p>
            <a:pPr marL="0" indent="0" algn="just">
              <a:lnSpc>
                <a:spcPct val="100000"/>
              </a:lnSpc>
              <a:buNone/>
            </a:pPr>
            <a:r>
              <a:rPr lang="cs-CZ" sz="2000" i="1" dirty="0"/>
              <a:t>Již z podstaty fungování </a:t>
            </a:r>
            <a:r>
              <a:rPr lang="cs-CZ" sz="2000" i="1" dirty="0">
                <a:solidFill>
                  <a:srgbClr val="FF0000"/>
                </a:solidFill>
              </a:rPr>
              <a:t>spojeného modelu výkonu veřejné správy </a:t>
            </a:r>
            <a:r>
              <a:rPr lang="cs-CZ" sz="2000" i="1" dirty="0"/>
              <a:t>vyplývá, že občané přicházejí do kontaktu s veřejnou správou nejvíce prostřednictvím obecních úřadů (vč. městských úřadů, magistrátů nebo úřadů městyse). Na těchto úřadech je </a:t>
            </a:r>
            <a:r>
              <a:rPr lang="cs-CZ" sz="2000" i="1" dirty="0">
                <a:solidFill>
                  <a:srgbClr val="FF0000"/>
                </a:solidFill>
              </a:rPr>
              <a:t>koncentrováno největší množství agend</a:t>
            </a:r>
            <a:r>
              <a:rPr lang="cs-CZ" sz="2000" i="1" dirty="0"/>
              <a:t>, přičemž se jedná zejména o ty, které vyžadují nejširší územní dostupnost</a:t>
            </a:r>
            <a:r>
              <a:rPr lang="cs-CZ" sz="2000" dirty="0"/>
              <a:t>. </a:t>
            </a:r>
          </a:p>
        </p:txBody>
      </p:sp>
    </p:spTree>
    <p:extLst>
      <p:ext uri="{BB962C8B-B14F-4D97-AF65-F5344CB8AC3E}">
        <p14:creationId xmlns:p14="http://schemas.microsoft.com/office/powerpoint/2010/main" val="1350466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499587" y="237197"/>
            <a:ext cx="8066301" cy="451576"/>
          </a:xfrm>
        </p:spPr>
        <p:txBody>
          <a:bodyPr/>
          <a:lstStyle/>
          <a:p>
            <a:r>
              <a:rPr lang="cs-CZ" dirty="0"/>
              <a:t>Stání správa a samospráva</a:t>
            </a:r>
          </a:p>
        </p:txBody>
      </p:sp>
      <p:sp>
        <p:nvSpPr>
          <p:cNvPr id="5" name="Zástupný symbol pro obsah 4"/>
          <p:cNvSpPr>
            <a:spLocks noGrp="1"/>
          </p:cNvSpPr>
          <p:nvPr>
            <p:ph idx="1"/>
          </p:nvPr>
        </p:nvSpPr>
        <p:spPr>
          <a:xfrm>
            <a:off x="540094" y="921715"/>
            <a:ext cx="8066301" cy="4910285"/>
          </a:xfrm>
        </p:spPr>
        <p:txBody>
          <a:bodyPr/>
          <a:lstStyle/>
          <a:p>
            <a:pPr>
              <a:lnSpc>
                <a:spcPct val="100000"/>
              </a:lnSpc>
            </a:pPr>
            <a:r>
              <a:rPr lang="cs-CZ" sz="2000" b="1" dirty="0"/>
              <a:t>Výroční zpráva o veřejné správě 2018 (str. 52)</a:t>
            </a:r>
            <a:r>
              <a:rPr lang="cs-CZ" sz="2000" dirty="0"/>
              <a:t> </a:t>
            </a:r>
          </a:p>
          <a:p>
            <a:pPr marL="72000" indent="0" algn="just">
              <a:lnSpc>
                <a:spcPct val="100000"/>
              </a:lnSpc>
              <a:buNone/>
            </a:pPr>
            <a:r>
              <a:rPr lang="cs-CZ" sz="1800" i="1" dirty="0"/>
              <a:t>Činností, kterými jsou </a:t>
            </a:r>
            <a:r>
              <a:rPr lang="cs-CZ" sz="1800" i="1" dirty="0">
                <a:solidFill>
                  <a:srgbClr val="FF0000"/>
                </a:solidFill>
              </a:rPr>
              <a:t>územně správní celky úřady pověřeny v přenesené působnosti</a:t>
            </a:r>
            <a:r>
              <a:rPr lang="cs-CZ" sz="1800" i="1" dirty="0"/>
              <a:t>, jsou desítky a zde jsou uvedeny příklady některých z nich: </a:t>
            </a:r>
          </a:p>
          <a:p>
            <a:pPr algn="just">
              <a:lnSpc>
                <a:spcPct val="100000"/>
              </a:lnSpc>
            </a:pPr>
            <a:r>
              <a:rPr lang="cs-CZ" sz="1800" i="1" dirty="0"/>
              <a:t>správní rozhodování a dozorové činnosti v silničním hospodářství, </a:t>
            </a:r>
          </a:p>
          <a:p>
            <a:pPr algn="just">
              <a:lnSpc>
                <a:spcPct val="100000"/>
              </a:lnSpc>
            </a:pPr>
            <a:r>
              <a:rPr lang="cs-CZ" sz="1800" i="1" dirty="0"/>
              <a:t>přestupkové řízení ve věcech bezpečnosti a plynulosti silničního provozu, </a:t>
            </a:r>
          </a:p>
          <a:p>
            <a:pPr algn="just">
              <a:lnSpc>
                <a:spcPct val="100000"/>
              </a:lnSpc>
            </a:pPr>
            <a:r>
              <a:rPr lang="cs-CZ" sz="1800" i="1" dirty="0"/>
              <a:t>správní rozhodování a dozorové činnosti při provozování drah a drážní dopravy, </a:t>
            </a:r>
          </a:p>
          <a:p>
            <a:pPr algn="just">
              <a:lnSpc>
                <a:spcPct val="100000"/>
              </a:lnSpc>
            </a:pPr>
            <a:r>
              <a:rPr lang="cs-CZ" sz="1800" i="1" dirty="0"/>
              <a:t>památková péče a správa sbírek muzejní povahy, </a:t>
            </a:r>
          </a:p>
          <a:p>
            <a:pPr algn="just">
              <a:lnSpc>
                <a:spcPct val="100000"/>
              </a:lnSpc>
            </a:pPr>
            <a:r>
              <a:rPr lang="cs-CZ" sz="1800" i="1" dirty="0"/>
              <a:t>územní plánování, </a:t>
            </a:r>
          </a:p>
          <a:p>
            <a:pPr algn="just">
              <a:lnSpc>
                <a:spcPct val="100000"/>
              </a:lnSpc>
            </a:pPr>
            <a:r>
              <a:rPr lang="cs-CZ" sz="1800" i="1" dirty="0"/>
              <a:t>územní rozhodování a rozhodování na úseku stavebního řádu a vyvlastnění, </a:t>
            </a:r>
          </a:p>
          <a:p>
            <a:pPr algn="just">
              <a:lnSpc>
                <a:spcPct val="100000"/>
              </a:lnSpc>
            </a:pPr>
            <a:r>
              <a:rPr lang="cs-CZ" sz="1800" i="1" dirty="0"/>
              <a:t>sociální služby, sociálně-právní ochrana dětí, </a:t>
            </a:r>
          </a:p>
          <a:p>
            <a:pPr algn="just">
              <a:lnSpc>
                <a:spcPct val="100000"/>
              </a:lnSpc>
            </a:pPr>
            <a:r>
              <a:rPr lang="cs-CZ" sz="1800" i="1" dirty="0"/>
              <a:t>přestupková řízení ve věcech veřejného pořádku, občanského soužití a majetku, </a:t>
            </a:r>
          </a:p>
          <a:p>
            <a:pPr algn="just">
              <a:lnSpc>
                <a:spcPct val="100000"/>
              </a:lnSpc>
            </a:pPr>
            <a:r>
              <a:rPr lang="cs-CZ" sz="1800" i="1" dirty="0"/>
              <a:t>správa matrik a státního občanství, </a:t>
            </a:r>
          </a:p>
          <a:p>
            <a:pPr algn="just">
              <a:lnSpc>
                <a:spcPct val="100000"/>
              </a:lnSpc>
            </a:pPr>
            <a:r>
              <a:rPr lang="cs-CZ" sz="1800" i="1" dirty="0"/>
              <a:t>vodní a lesní hospodářství, myslivost, </a:t>
            </a:r>
          </a:p>
          <a:p>
            <a:pPr algn="just">
              <a:lnSpc>
                <a:spcPct val="100000"/>
              </a:lnSpc>
            </a:pPr>
            <a:r>
              <a:rPr lang="cs-CZ" sz="1800" i="1" dirty="0"/>
              <a:t>zemědělství, ochrana přírody a krajiny, ochrana ovzduší, </a:t>
            </a:r>
          </a:p>
          <a:p>
            <a:pPr algn="just">
              <a:lnSpc>
                <a:spcPct val="100000"/>
              </a:lnSpc>
            </a:pPr>
            <a:r>
              <a:rPr lang="cs-CZ" sz="1800" i="1" dirty="0"/>
              <a:t>hospodaření a nakládání s odpady, </a:t>
            </a:r>
          </a:p>
          <a:p>
            <a:pPr algn="just">
              <a:lnSpc>
                <a:spcPct val="100000"/>
              </a:lnSpc>
            </a:pPr>
            <a:r>
              <a:rPr lang="cs-CZ" sz="1800" i="1" dirty="0"/>
              <a:t>ochrana zemědělského půdního fondu.</a:t>
            </a:r>
            <a:endParaRPr lang="cs-CZ" sz="1800" b="1" i="1" dirty="0"/>
          </a:p>
        </p:txBody>
      </p:sp>
    </p:spTree>
    <p:extLst>
      <p:ext uri="{BB962C8B-B14F-4D97-AF65-F5344CB8AC3E}">
        <p14:creationId xmlns:p14="http://schemas.microsoft.com/office/powerpoint/2010/main" val="26404565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499587" y="295718"/>
            <a:ext cx="8066301" cy="451576"/>
          </a:xfrm>
        </p:spPr>
        <p:txBody>
          <a:bodyPr/>
          <a:lstStyle/>
          <a:p>
            <a:pPr algn="ctr"/>
            <a:r>
              <a:rPr lang="cs-CZ" dirty="0"/>
              <a:t>Veřejná správa jako státní správa a samospráva</a:t>
            </a:r>
          </a:p>
        </p:txBody>
      </p:sp>
      <p:sp>
        <p:nvSpPr>
          <p:cNvPr id="5" name="Zástupný symbol pro obsah 4"/>
          <p:cNvSpPr>
            <a:spLocks noGrp="1"/>
          </p:cNvSpPr>
          <p:nvPr>
            <p:ph idx="1"/>
          </p:nvPr>
        </p:nvSpPr>
        <p:spPr>
          <a:xfrm>
            <a:off x="540094" y="1814170"/>
            <a:ext cx="8066301" cy="4017829"/>
          </a:xfrm>
        </p:spPr>
        <p:txBody>
          <a:bodyPr/>
          <a:lstStyle/>
          <a:p>
            <a:pPr marL="72000" indent="0">
              <a:lnSpc>
                <a:spcPct val="100000"/>
              </a:lnSpc>
              <a:buNone/>
            </a:pPr>
            <a:endParaRPr lang="cs-CZ" dirty="0"/>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graphicFrame>
        <p:nvGraphicFramePr>
          <p:cNvPr id="7" name="Diagram 6"/>
          <p:cNvGraphicFramePr/>
          <p:nvPr/>
        </p:nvGraphicFramePr>
        <p:xfrm>
          <a:off x="380390" y="1353312"/>
          <a:ext cx="8226005" cy="5176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74998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499587" y="295718"/>
            <a:ext cx="8066301" cy="451576"/>
          </a:xfrm>
        </p:spPr>
        <p:txBody>
          <a:bodyPr/>
          <a:lstStyle/>
          <a:p>
            <a:pPr algn="ctr"/>
            <a:r>
              <a:rPr lang="cs-CZ" dirty="0"/>
              <a:t>Veřejná správa jako státní správa a samospráva</a:t>
            </a:r>
          </a:p>
        </p:txBody>
      </p:sp>
      <p:sp>
        <p:nvSpPr>
          <p:cNvPr id="5" name="Zástupný symbol pro obsah 4"/>
          <p:cNvSpPr>
            <a:spLocks noGrp="1"/>
          </p:cNvSpPr>
          <p:nvPr>
            <p:ph idx="1"/>
          </p:nvPr>
        </p:nvSpPr>
        <p:spPr>
          <a:xfrm>
            <a:off x="540094" y="1814170"/>
            <a:ext cx="8066301" cy="4017829"/>
          </a:xfrm>
        </p:spPr>
        <p:txBody>
          <a:bodyPr/>
          <a:lstStyle/>
          <a:p>
            <a:pPr marL="72000" indent="0">
              <a:lnSpc>
                <a:spcPct val="100000"/>
              </a:lnSpc>
              <a:buNone/>
            </a:pPr>
            <a:endParaRPr lang="cs-CZ" dirty="0"/>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graphicFrame>
        <p:nvGraphicFramePr>
          <p:cNvPr id="7" name="Diagram 6"/>
          <p:cNvGraphicFramePr/>
          <p:nvPr/>
        </p:nvGraphicFramePr>
        <p:xfrm>
          <a:off x="380390" y="1353312"/>
          <a:ext cx="8226005" cy="51760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0784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9587" y="274136"/>
            <a:ext cx="8066301" cy="451576"/>
          </a:xfrm>
        </p:spPr>
        <p:txBody>
          <a:bodyPr/>
          <a:lstStyle/>
          <a:p>
            <a:r>
              <a:rPr lang="cs-CZ" dirty="0"/>
              <a:t>Organizační principy (a systémy)</a:t>
            </a:r>
          </a:p>
        </p:txBody>
      </p:sp>
      <p:sp>
        <p:nvSpPr>
          <p:cNvPr id="3" name="Zástupný symbol pro obsah 2"/>
          <p:cNvSpPr>
            <a:spLocks noGrp="1"/>
          </p:cNvSpPr>
          <p:nvPr>
            <p:ph idx="1"/>
          </p:nvPr>
        </p:nvSpPr>
        <p:spPr>
          <a:xfrm>
            <a:off x="540094" y="1012641"/>
            <a:ext cx="8066301" cy="5215359"/>
          </a:xfrm>
        </p:spPr>
        <p:txBody>
          <a:bodyPr/>
          <a:lstStyle/>
          <a:p>
            <a:pPr algn="just">
              <a:lnSpc>
                <a:spcPct val="100000"/>
              </a:lnSpc>
            </a:pPr>
            <a:r>
              <a:rPr lang="cs-CZ" sz="2000" b="1" dirty="0">
                <a:latin typeface="+mj-lt"/>
              </a:rPr>
              <a:t>Centralizace x decentralizace (delegace na nižší stupeň</a:t>
            </a:r>
          </a:p>
          <a:p>
            <a:pPr algn="just">
              <a:lnSpc>
                <a:spcPct val="100000"/>
              </a:lnSpc>
            </a:pPr>
            <a:r>
              <a:rPr lang="cs-CZ" sz="2000" b="1" dirty="0">
                <a:latin typeface="+mj-lt"/>
              </a:rPr>
              <a:t>Koncentrace x dekoncentrace </a:t>
            </a:r>
            <a:r>
              <a:rPr lang="cs-CZ" sz="2000" dirty="0">
                <a:latin typeface="+mj-lt"/>
              </a:rPr>
              <a:t>– prostorové organizační členění</a:t>
            </a:r>
          </a:p>
          <a:p>
            <a:pPr marL="685800" lvl="1" indent="-228600" fontAlgn="auto">
              <a:spcBef>
                <a:spcPts val="500"/>
              </a:spcBef>
              <a:spcAft>
                <a:spcPts val="0"/>
              </a:spcAft>
              <a:buClrTx/>
              <a:buSzTx/>
              <a:buFont typeface="Arial" panose="020B0604020202020204" pitchFamily="34" charset="0"/>
              <a:buChar char="•"/>
            </a:pPr>
            <a:r>
              <a:rPr lang="cs-CZ" b="1" kern="1200" dirty="0">
                <a:solidFill>
                  <a:srgbClr val="0000DC"/>
                </a:solidFill>
                <a:latin typeface="+mj-lt"/>
                <a:ea typeface="+mn-ea"/>
                <a:cs typeface="+mn-cs"/>
              </a:rPr>
              <a:t>Vertikální</a:t>
            </a:r>
            <a:r>
              <a:rPr lang="cs-CZ" kern="1200" dirty="0">
                <a:solidFill>
                  <a:prstClr val="black"/>
                </a:solidFill>
                <a:latin typeface="+mj-lt"/>
                <a:ea typeface="+mn-ea"/>
                <a:cs typeface="+mn-cs"/>
              </a:rPr>
              <a:t> – vytváří hierarchii, </a:t>
            </a:r>
            <a:r>
              <a:rPr lang="cs-CZ" kern="1200" dirty="0">
                <a:solidFill>
                  <a:srgbClr val="FF0000"/>
                </a:solidFill>
                <a:latin typeface="+mj-lt"/>
                <a:ea typeface="+mn-ea"/>
                <a:cs typeface="+mn-cs"/>
              </a:rPr>
              <a:t>vztahy nadřízenosti a podřízenosti </a:t>
            </a:r>
            <a:r>
              <a:rPr lang="cs-CZ" kern="1200" dirty="0">
                <a:solidFill>
                  <a:prstClr val="black"/>
                </a:solidFill>
                <a:latin typeface="+mj-lt"/>
                <a:ea typeface="+mn-ea"/>
                <a:cs typeface="+mn-cs"/>
              </a:rPr>
              <a:t>mezi jednotlivými organizačními složkami</a:t>
            </a:r>
          </a:p>
          <a:p>
            <a:pPr marL="685800" lvl="1" indent="-228600" fontAlgn="auto">
              <a:spcBef>
                <a:spcPts val="500"/>
              </a:spcBef>
              <a:spcAft>
                <a:spcPts val="0"/>
              </a:spcAft>
              <a:buClrTx/>
              <a:buSzTx/>
              <a:buFont typeface="Arial" panose="020B0604020202020204" pitchFamily="34" charset="0"/>
              <a:buChar char="•"/>
            </a:pPr>
            <a:r>
              <a:rPr lang="cs-CZ" b="1" kern="1200" dirty="0">
                <a:solidFill>
                  <a:srgbClr val="0000DC"/>
                </a:solidFill>
                <a:latin typeface="+mj-lt"/>
                <a:ea typeface="+mn-ea"/>
                <a:cs typeface="+mn-cs"/>
              </a:rPr>
              <a:t>Horizontální</a:t>
            </a:r>
            <a:r>
              <a:rPr lang="cs-CZ" kern="1200" dirty="0">
                <a:solidFill>
                  <a:srgbClr val="0000DC"/>
                </a:solidFill>
                <a:latin typeface="+mj-lt"/>
                <a:ea typeface="+mn-ea"/>
                <a:cs typeface="+mn-cs"/>
              </a:rPr>
              <a:t> </a:t>
            </a:r>
            <a:r>
              <a:rPr lang="cs-CZ" kern="1200" dirty="0">
                <a:solidFill>
                  <a:prstClr val="black"/>
                </a:solidFill>
                <a:latin typeface="+mj-lt"/>
                <a:ea typeface="+mn-ea"/>
                <a:cs typeface="+mn-cs"/>
              </a:rPr>
              <a:t>– v rámci organizačního stupně je vytvořeno </a:t>
            </a:r>
            <a:r>
              <a:rPr lang="cs-CZ" kern="1200" dirty="0">
                <a:solidFill>
                  <a:srgbClr val="FF0000"/>
                </a:solidFill>
                <a:latin typeface="+mj-lt"/>
                <a:ea typeface="+mn-ea"/>
                <a:cs typeface="+mn-cs"/>
              </a:rPr>
              <a:t>několik složek na stejné úrovni</a:t>
            </a:r>
            <a:r>
              <a:rPr lang="cs-CZ" kern="1200" dirty="0">
                <a:solidFill>
                  <a:prstClr val="black"/>
                </a:solidFill>
                <a:latin typeface="+mj-lt"/>
                <a:ea typeface="+mn-ea"/>
                <a:cs typeface="+mn-cs"/>
              </a:rPr>
              <a:t>, tj. jeden stupeň se rozdělí na několik částí se samostatnými okruhy činnosti</a:t>
            </a:r>
            <a:endParaRPr lang="cs-CZ" b="1" dirty="0">
              <a:latin typeface="+mj-lt"/>
            </a:endParaRPr>
          </a:p>
          <a:p>
            <a:pPr algn="just">
              <a:lnSpc>
                <a:spcPct val="100000"/>
              </a:lnSpc>
            </a:pPr>
            <a:r>
              <a:rPr lang="cs-CZ" sz="2000" b="1" dirty="0">
                <a:latin typeface="+mj-lt"/>
              </a:rPr>
              <a:t>Územní x věcný</a:t>
            </a:r>
          </a:p>
          <a:p>
            <a:pPr algn="just">
              <a:lnSpc>
                <a:spcPct val="100000"/>
              </a:lnSpc>
            </a:pPr>
            <a:r>
              <a:rPr lang="cs-CZ" sz="2000" b="1" dirty="0">
                <a:latin typeface="+mj-lt"/>
              </a:rPr>
              <a:t>Kolegiální x monokratický</a:t>
            </a:r>
          </a:p>
          <a:p>
            <a:pPr algn="just">
              <a:lnSpc>
                <a:spcPct val="100000"/>
              </a:lnSpc>
            </a:pPr>
            <a:r>
              <a:rPr lang="cs-CZ" sz="2000" b="1" dirty="0">
                <a:latin typeface="+mj-lt"/>
              </a:rPr>
              <a:t>Volební x jmenovací</a:t>
            </a:r>
          </a:p>
          <a:p>
            <a:pPr algn="just">
              <a:lnSpc>
                <a:spcPct val="100000"/>
              </a:lnSpc>
            </a:pPr>
            <a:r>
              <a:rPr lang="cs-CZ" sz="2000" b="1" dirty="0">
                <a:latin typeface="+mj-lt"/>
              </a:rPr>
              <a:t>Úřední x občanský</a:t>
            </a:r>
          </a:p>
          <a:p>
            <a:pPr algn="just">
              <a:lnSpc>
                <a:spcPct val="100000"/>
              </a:lnSpc>
            </a:pPr>
            <a:endParaRPr lang="cs-CZ" sz="2000" dirty="0">
              <a:latin typeface="+mj-lt"/>
            </a:endParaRPr>
          </a:p>
          <a:p>
            <a:pPr algn="just">
              <a:lnSpc>
                <a:spcPct val="100000"/>
              </a:lnSpc>
            </a:pPr>
            <a:r>
              <a:rPr lang="cs-CZ" sz="2000" dirty="0">
                <a:latin typeface="+mj-lt"/>
              </a:rPr>
              <a:t>Míra jejich uplatnění předurčuje výslednou </a:t>
            </a:r>
            <a:r>
              <a:rPr lang="cs-CZ" sz="2000" b="1" dirty="0">
                <a:latin typeface="+mj-lt"/>
              </a:rPr>
              <a:t>podobu organizace (organizačně technických systémů)</a:t>
            </a:r>
            <a:r>
              <a:rPr lang="cs-CZ" sz="2000" dirty="0">
                <a:latin typeface="+mj-lt"/>
              </a:rPr>
              <a:t> veřejné správy</a:t>
            </a:r>
          </a:p>
          <a:p>
            <a:pPr algn="just">
              <a:lnSpc>
                <a:spcPct val="100000"/>
              </a:lnSpc>
            </a:pPr>
            <a:r>
              <a:rPr lang="cs-CZ" sz="2000" dirty="0">
                <a:latin typeface="+mj-lt"/>
              </a:rPr>
              <a:t>Dochází k jejich vzájemné kombinaci</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Tree>
    <p:extLst>
      <p:ext uri="{BB962C8B-B14F-4D97-AF65-F5344CB8AC3E}">
        <p14:creationId xmlns:p14="http://schemas.microsoft.com/office/powerpoint/2010/main" val="196122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0FB12C6-76DB-40E7-B3B0-2E48F8D88436}"/>
              </a:ext>
            </a:extLst>
          </p:cNvPr>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3" name="Zástupný symbol pro číslo snímku 2">
            <a:extLst>
              <a:ext uri="{FF2B5EF4-FFF2-40B4-BE49-F238E27FC236}">
                <a16:creationId xmlns:a16="http://schemas.microsoft.com/office/drawing/2014/main" id="{DDF7E003-7B39-452E-99A9-3D8C3C3121CB}"/>
              </a:ext>
            </a:extLst>
          </p:cNvPr>
          <p:cNvSpPr>
            <a:spLocks noGrp="1"/>
          </p:cNvSpPr>
          <p:nvPr>
            <p:ph type="sldNum" sz="quarter" idx="11"/>
          </p:nvPr>
        </p:nvSpPr>
        <p:spPr/>
        <p:txBody>
          <a:bodyPr/>
          <a:lstStyle/>
          <a:p>
            <a:fld id="{D6D6C118-631F-4A80-9886-907009361577}" type="slidenum">
              <a:rPr lang="cs-CZ" altLang="cs-CZ" smtClean="0"/>
              <a:pPr/>
              <a:t>15</a:t>
            </a:fld>
            <a:endParaRPr lang="cs-CZ" altLang="cs-CZ" dirty="0"/>
          </a:p>
        </p:txBody>
      </p:sp>
      <p:pic>
        <p:nvPicPr>
          <p:cNvPr id="4" name="Obrázek 3">
            <a:extLst>
              <a:ext uri="{FF2B5EF4-FFF2-40B4-BE49-F238E27FC236}">
                <a16:creationId xmlns:a16="http://schemas.microsoft.com/office/drawing/2014/main" id="{66FE1376-E65D-493F-9D3A-33C3F02F3481}"/>
              </a:ext>
            </a:extLst>
          </p:cNvPr>
          <p:cNvPicPr>
            <a:picLocks noChangeAspect="1"/>
          </p:cNvPicPr>
          <p:nvPr/>
        </p:nvPicPr>
        <p:blipFill>
          <a:blip r:embed="rId2"/>
          <a:stretch>
            <a:fillRect/>
          </a:stretch>
        </p:blipFill>
        <p:spPr>
          <a:xfrm>
            <a:off x="594809" y="322819"/>
            <a:ext cx="7955970" cy="6000489"/>
          </a:xfrm>
          <a:prstGeom prst="rect">
            <a:avLst/>
          </a:prstGeom>
        </p:spPr>
      </p:pic>
    </p:spTree>
    <p:extLst>
      <p:ext uri="{BB962C8B-B14F-4D97-AF65-F5344CB8AC3E}">
        <p14:creationId xmlns:p14="http://schemas.microsoft.com/office/powerpoint/2010/main" val="78804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40094" y="378000"/>
            <a:ext cx="8066301" cy="451576"/>
          </a:xfrm>
        </p:spPr>
        <p:txBody>
          <a:bodyPr/>
          <a:lstStyle/>
          <a:p>
            <a:r>
              <a:rPr lang="cs-CZ" dirty="0"/>
              <a:t>Ústavní a zákonná východiska organizace veřejné správy</a:t>
            </a:r>
            <a:br>
              <a:rPr lang="cs-CZ" dirty="0"/>
            </a:br>
            <a:endParaRPr lang="cs-CZ" dirty="0"/>
          </a:p>
        </p:txBody>
      </p:sp>
      <p:sp>
        <p:nvSpPr>
          <p:cNvPr id="3" name="Zástupný symbol pro obsah 2"/>
          <p:cNvSpPr>
            <a:spLocks noGrp="1"/>
          </p:cNvSpPr>
          <p:nvPr>
            <p:ph idx="1"/>
          </p:nvPr>
        </p:nvSpPr>
        <p:spPr/>
        <p:txBody>
          <a:bodyPr/>
          <a:lstStyle/>
          <a:p>
            <a:pPr algn="just">
              <a:lnSpc>
                <a:spcPct val="80000"/>
              </a:lnSpc>
              <a:buFont typeface="Arial" pitchFamily="34" charset="0"/>
              <a:buChar char="•"/>
              <a:defRPr/>
            </a:pPr>
            <a:r>
              <a:rPr lang="cs-CZ" sz="1800" dirty="0"/>
              <a:t>Čl. 1 odst. 1 Ústavy</a:t>
            </a:r>
          </a:p>
          <a:p>
            <a:pPr algn="just">
              <a:lnSpc>
                <a:spcPct val="80000"/>
              </a:lnSpc>
              <a:buFont typeface="Arial" pitchFamily="34" charset="0"/>
              <a:buChar char="•"/>
              <a:defRPr/>
            </a:pPr>
            <a:r>
              <a:rPr lang="cs-CZ" sz="1800" dirty="0"/>
              <a:t>Čl. 8 Ústavy</a:t>
            </a:r>
          </a:p>
          <a:p>
            <a:pPr algn="just">
              <a:lnSpc>
                <a:spcPct val="80000"/>
              </a:lnSpc>
              <a:buFont typeface="Arial" pitchFamily="34" charset="0"/>
              <a:buChar char="•"/>
              <a:defRPr/>
            </a:pPr>
            <a:r>
              <a:rPr lang="cs-CZ" sz="1800" dirty="0"/>
              <a:t>Čl. 67 Ústavy</a:t>
            </a:r>
          </a:p>
          <a:p>
            <a:pPr algn="just">
              <a:lnSpc>
                <a:spcPct val="80000"/>
              </a:lnSpc>
              <a:buFont typeface="Arial" pitchFamily="34" charset="0"/>
              <a:buChar char="•"/>
              <a:defRPr/>
            </a:pPr>
            <a:r>
              <a:rPr lang="cs-CZ" sz="1800" dirty="0"/>
              <a:t>Čl. 79 odst. 1 Ústavy</a:t>
            </a:r>
          </a:p>
          <a:p>
            <a:pPr algn="just">
              <a:lnSpc>
                <a:spcPct val="80000"/>
              </a:lnSpc>
              <a:buFont typeface="Arial" pitchFamily="34" charset="0"/>
              <a:buChar char="•"/>
              <a:defRPr/>
            </a:pPr>
            <a:r>
              <a:rPr lang="cs-CZ" sz="1800" dirty="0"/>
              <a:t>Čl. 99 až 105 Ústavy</a:t>
            </a:r>
          </a:p>
          <a:p>
            <a:pPr algn="just">
              <a:lnSpc>
                <a:spcPct val="80000"/>
              </a:lnSpc>
              <a:buFont typeface="Arial" pitchFamily="34" charset="0"/>
              <a:buChar char="•"/>
              <a:defRPr/>
            </a:pPr>
            <a:endParaRPr lang="cs-CZ" sz="1800" dirty="0"/>
          </a:p>
          <a:p>
            <a:pPr algn="just">
              <a:lnSpc>
                <a:spcPct val="80000"/>
              </a:lnSpc>
              <a:buFont typeface="Arial" pitchFamily="34" charset="0"/>
              <a:buChar char="•"/>
              <a:defRPr/>
            </a:pPr>
            <a:endParaRPr lang="cs-CZ" sz="1800" dirty="0"/>
          </a:p>
          <a:p>
            <a:pPr algn="just"/>
            <a:r>
              <a:rPr lang="cs-CZ" sz="1800" dirty="0"/>
              <a:t>Zákon č. 2/1969 Sb.</a:t>
            </a:r>
          </a:p>
          <a:p>
            <a:pPr algn="just"/>
            <a:r>
              <a:rPr lang="cs-CZ" sz="1800" dirty="0"/>
              <a:t>zákon č. 51/2020 Sb.</a:t>
            </a:r>
          </a:p>
          <a:p>
            <a:pPr algn="just"/>
            <a:r>
              <a:rPr lang="cs-CZ" sz="1800" dirty="0"/>
              <a:t>Ústavní zákon č. 347/1997 Sb.</a:t>
            </a:r>
          </a:p>
          <a:p>
            <a:pPr algn="just"/>
            <a:endParaRPr lang="cs-CZ" sz="1800" dirty="0"/>
          </a:p>
          <a:p>
            <a:pPr algn="just"/>
            <a:r>
              <a:rPr lang="cs-CZ" sz="1800" dirty="0"/>
              <a:t>Evropská charta místní samosprávy (č. 181/1999 Sb.)</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Tree>
    <p:extLst>
      <p:ext uri="{BB962C8B-B14F-4D97-AF65-F5344CB8AC3E}">
        <p14:creationId xmlns:p14="http://schemas.microsoft.com/office/powerpoint/2010/main" val="38216233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443392"/>
            <a:ext cx="8066301" cy="4784608"/>
          </a:xfrm>
        </p:spPr>
        <p:txBody>
          <a:bodyPr/>
          <a:lstStyle/>
          <a:p>
            <a:pPr algn="just">
              <a:lnSpc>
                <a:spcPct val="100000"/>
              </a:lnSpc>
            </a:pPr>
            <a:r>
              <a:rPr lang="cs-CZ" altLang="cs-CZ" sz="2000" dirty="0"/>
              <a:t>Zákon č. 51/2020 Sb., o územně správním členění státu, </a:t>
            </a:r>
            <a:r>
              <a:rPr lang="cs-CZ" altLang="cs-CZ" sz="2000" i="1" dirty="0"/>
              <a:t>Území České republiky se pro výkon státní správy člení na </a:t>
            </a:r>
            <a:r>
              <a:rPr lang="cs-CZ" altLang="cs-CZ" sz="2000" b="1" i="1" dirty="0"/>
              <a:t>správní obvody krajů</a:t>
            </a:r>
            <a:r>
              <a:rPr lang="cs-CZ" altLang="cs-CZ" sz="2000" i="1" dirty="0"/>
              <a:t>. Správní obvod kraje s výjimkou správního obvodu hlavního města Prahy se člení na </a:t>
            </a:r>
            <a:r>
              <a:rPr lang="cs-CZ" altLang="cs-CZ" sz="2000" b="1" i="1" dirty="0"/>
              <a:t>správní obvody obcí s rozšířenou působností</a:t>
            </a:r>
            <a:r>
              <a:rPr lang="cs-CZ" altLang="cs-CZ" sz="2000" i="1" dirty="0"/>
              <a:t>. Správní obvod obce s rozšířenou působností je vymezen </a:t>
            </a:r>
            <a:r>
              <a:rPr lang="cs-CZ" altLang="cs-CZ" sz="2000" b="1" i="1" dirty="0"/>
              <a:t>výčtem území obcí a vojenských újezdů</a:t>
            </a:r>
            <a:r>
              <a:rPr lang="cs-CZ" altLang="cs-CZ" sz="2000" i="1" dirty="0"/>
              <a:t>. Území obce a území vojenského újezdu je vymezeno hranicí jednoho nebo více souvislých katastrálních území. Prostřednictvím správních obvodů obcí s rozšířenou působností jsou vymezeny </a:t>
            </a:r>
            <a:r>
              <a:rPr lang="cs-CZ" altLang="cs-CZ" sz="2000" b="1" i="1" dirty="0"/>
              <a:t>okresy</a:t>
            </a:r>
            <a:r>
              <a:rPr lang="cs-CZ" altLang="cs-CZ" sz="2000" i="1" dirty="0"/>
              <a:t>.</a:t>
            </a:r>
          </a:p>
          <a:p>
            <a:pPr algn="just">
              <a:lnSpc>
                <a:spcPct val="100000"/>
              </a:lnSpc>
            </a:pPr>
            <a:r>
              <a:rPr lang="cs-CZ" altLang="cs-CZ" sz="2000" b="1" dirty="0"/>
              <a:t>Organizace </a:t>
            </a:r>
            <a:r>
              <a:rPr lang="cs-CZ" altLang="cs-CZ" sz="2000" b="1" u="sng" dirty="0"/>
              <a:t>ústřední</a:t>
            </a:r>
            <a:r>
              <a:rPr lang="cs-CZ" altLang="cs-CZ" sz="2000" b="1" dirty="0"/>
              <a:t> správy </a:t>
            </a:r>
            <a:r>
              <a:rPr lang="cs-CZ" altLang="cs-CZ" sz="2000" dirty="0"/>
              <a:t>– vláda, ministerstva a další ústřední orgány</a:t>
            </a:r>
          </a:p>
          <a:p>
            <a:pPr algn="just">
              <a:lnSpc>
                <a:spcPct val="100000"/>
              </a:lnSpc>
            </a:pPr>
            <a:r>
              <a:rPr lang="cs-CZ" altLang="cs-CZ" sz="2000" b="1" dirty="0"/>
              <a:t>Organizace </a:t>
            </a:r>
            <a:r>
              <a:rPr lang="cs-CZ" altLang="cs-CZ" sz="2000" b="1" u="sng" dirty="0"/>
              <a:t>celostátní</a:t>
            </a:r>
            <a:r>
              <a:rPr lang="cs-CZ" altLang="cs-CZ" sz="2000" b="1" dirty="0"/>
              <a:t> + NKÚ, ČNB</a:t>
            </a:r>
          </a:p>
          <a:p>
            <a:pPr algn="just">
              <a:lnSpc>
                <a:spcPct val="100000"/>
              </a:lnSpc>
            </a:pPr>
            <a:r>
              <a:rPr lang="cs-CZ" altLang="cs-CZ" sz="2000" b="1" dirty="0"/>
              <a:t>Organizace </a:t>
            </a:r>
            <a:r>
              <a:rPr lang="cs-CZ" altLang="cs-CZ" sz="2000" b="1" u="sng" dirty="0"/>
              <a:t>územní</a:t>
            </a:r>
            <a:r>
              <a:rPr lang="cs-CZ" altLang="cs-CZ" sz="2000" b="1" dirty="0"/>
              <a:t> správy</a:t>
            </a:r>
          </a:p>
          <a:p>
            <a:pPr lvl="1" algn="just"/>
            <a:r>
              <a:rPr lang="cs-CZ" altLang="cs-CZ" sz="1400" dirty="0"/>
              <a:t>A) dekoncentrovaná a </a:t>
            </a:r>
            <a:r>
              <a:rPr lang="cs-CZ" altLang="cs-CZ" sz="1400" b="1" dirty="0"/>
              <a:t>specializovaná</a:t>
            </a:r>
          </a:p>
          <a:p>
            <a:pPr lvl="1" algn="just"/>
            <a:r>
              <a:rPr lang="cs-CZ" altLang="cs-CZ" sz="1400" dirty="0"/>
              <a:t>B) územní správa se </a:t>
            </a:r>
            <a:r>
              <a:rPr lang="cs-CZ" altLang="cs-CZ" sz="1400" b="1" dirty="0"/>
              <a:t>všeobecnou</a:t>
            </a:r>
            <a:r>
              <a:rPr lang="cs-CZ" altLang="cs-CZ" sz="1400" dirty="0"/>
              <a:t> působností</a:t>
            </a:r>
          </a:p>
          <a:p>
            <a:pPr lvl="2" algn="just"/>
            <a:r>
              <a:rPr lang="cs-CZ" altLang="cs-CZ" sz="1400" dirty="0"/>
              <a:t>organizace regionální a </a:t>
            </a:r>
            <a:r>
              <a:rPr lang="cs-CZ" altLang="cs-CZ" sz="1400" b="1" u="sng" dirty="0"/>
              <a:t>místní </a:t>
            </a:r>
            <a:r>
              <a:rPr lang="cs-CZ" altLang="cs-CZ" sz="1400" dirty="0"/>
              <a:t>správy</a:t>
            </a:r>
          </a:p>
          <a:p>
            <a:pPr marL="1143000" lvl="2" indent="-228600" algn="just">
              <a:buAutoNum type="arabicParenR"/>
            </a:pPr>
            <a:r>
              <a:rPr lang="cs-CZ" altLang="cs-CZ" sz="300" b="1" dirty="0"/>
              <a:t> </a:t>
            </a:r>
          </a:p>
          <a:p>
            <a:pPr>
              <a:lnSpc>
                <a:spcPct val="100000"/>
              </a:lnSpc>
            </a:pPr>
            <a:endParaRPr lang="cs-CZ" sz="1600" dirty="0"/>
          </a:p>
        </p:txBody>
      </p:sp>
    </p:spTree>
    <p:extLst>
      <p:ext uri="{BB962C8B-B14F-4D97-AF65-F5344CB8AC3E}">
        <p14:creationId xmlns:p14="http://schemas.microsoft.com/office/powerpoint/2010/main" val="5659098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875312"/>
            <a:ext cx="8066301" cy="4478688"/>
          </a:xfrm>
        </p:spPr>
        <p:txBody>
          <a:bodyPr/>
          <a:lstStyle/>
          <a:p>
            <a:pPr algn="just">
              <a:lnSpc>
                <a:spcPct val="100000"/>
              </a:lnSpc>
            </a:pPr>
            <a:r>
              <a:rPr lang="cs-CZ" sz="2000" b="1" dirty="0"/>
              <a:t>Přímí vykonavatelé státní správy:</a:t>
            </a:r>
          </a:p>
          <a:p>
            <a:pPr marL="457200" indent="-457200" algn="just">
              <a:lnSpc>
                <a:spcPct val="100000"/>
              </a:lnSpc>
              <a:buFont typeface="+mj-lt"/>
              <a:buAutoNum type="arabicPeriod"/>
            </a:pPr>
            <a:r>
              <a:rPr lang="cs-CZ" sz="2000" dirty="0"/>
              <a:t>Prezident (</a:t>
            </a:r>
            <a:r>
              <a:rPr lang="cs-CZ" sz="2000" dirty="0">
                <a:solidFill>
                  <a:srgbClr val="FF0000"/>
                </a:solidFill>
              </a:rPr>
              <a:t>Bezpečnostní rada státu</a:t>
            </a:r>
            <a:r>
              <a:rPr lang="cs-CZ" sz="2000" dirty="0"/>
              <a:t>, ústavní zákon č. 110/1998 Sb.)</a:t>
            </a:r>
          </a:p>
          <a:p>
            <a:pPr marL="457200" indent="-457200" algn="just">
              <a:lnSpc>
                <a:spcPct val="100000"/>
              </a:lnSpc>
              <a:buFont typeface="+mj-lt"/>
              <a:buAutoNum type="arabicPeriod"/>
            </a:pPr>
            <a:r>
              <a:rPr lang="cs-CZ" sz="2000" dirty="0"/>
              <a:t>Vláda</a:t>
            </a:r>
          </a:p>
          <a:p>
            <a:pPr marL="457200" indent="-457200" algn="just">
              <a:lnSpc>
                <a:spcPct val="100000"/>
              </a:lnSpc>
              <a:buFont typeface="+mj-lt"/>
              <a:buAutoNum type="arabicPeriod"/>
            </a:pPr>
            <a:r>
              <a:rPr lang="cs-CZ" sz="2000" dirty="0">
                <a:solidFill>
                  <a:srgbClr val="FF0000"/>
                </a:solidFill>
              </a:rPr>
              <a:t>Ministerstva</a:t>
            </a:r>
            <a:r>
              <a:rPr lang="cs-CZ" sz="2000" dirty="0"/>
              <a:t> a jiné </a:t>
            </a:r>
            <a:r>
              <a:rPr lang="cs-CZ" sz="2000" b="1" dirty="0"/>
              <a:t>ústřední</a:t>
            </a:r>
            <a:r>
              <a:rPr lang="cs-CZ" sz="2000" dirty="0"/>
              <a:t> orgány státní správy</a:t>
            </a:r>
          </a:p>
          <a:p>
            <a:pPr marL="457200" indent="-457200" algn="just">
              <a:lnSpc>
                <a:spcPct val="100000"/>
              </a:lnSpc>
              <a:buFont typeface="+mj-lt"/>
              <a:buAutoNum type="arabicPeriod"/>
            </a:pPr>
            <a:r>
              <a:rPr lang="cs-CZ" sz="2000" dirty="0"/>
              <a:t>Další (neústřední) </a:t>
            </a:r>
            <a:r>
              <a:rPr lang="cs-CZ" sz="2000" dirty="0">
                <a:solidFill>
                  <a:srgbClr val="FF0000"/>
                </a:solidFill>
              </a:rPr>
              <a:t>orgány státní správy s celostátní působností</a:t>
            </a:r>
          </a:p>
          <a:p>
            <a:pPr marL="457200" indent="-457200" algn="just">
              <a:lnSpc>
                <a:spcPct val="100000"/>
              </a:lnSpc>
              <a:buFont typeface="+mj-lt"/>
              <a:buAutoNum type="arabicPeriod"/>
            </a:pPr>
            <a:r>
              <a:rPr lang="cs-CZ" sz="2000" dirty="0">
                <a:solidFill>
                  <a:srgbClr val="FF0000"/>
                </a:solidFill>
              </a:rPr>
              <a:t>Dekoncentrované</a:t>
            </a:r>
            <a:r>
              <a:rPr lang="cs-CZ" sz="2000" dirty="0"/>
              <a:t> (územní a specializované) orgány státní správy</a:t>
            </a:r>
          </a:p>
          <a:p>
            <a:pPr marL="457200" indent="-457200" algn="just">
              <a:lnSpc>
                <a:spcPct val="100000"/>
              </a:lnSpc>
              <a:buFont typeface="+mj-lt"/>
              <a:buAutoNum type="arabicPeriod"/>
            </a:pPr>
            <a:r>
              <a:rPr lang="cs-CZ" sz="2000" dirty="0"/>
              <a:t>Veřejné bezpečnostní sbory (PCŘ, HZS, …)</a:t>
            </a:r>
          </a:p>
          <a:p>
            <a:pPr algn="just">
              <a:lnSpc>
                <a:spcPct val="100000"/>
              </a:lnSpc>
            </a:pPr>
            <a:r>
              <a:rPr lang="cs-CZ" sz="2000" b="1" dirty="0"/>
              <a:t>Nepřímí vykonavatelé státní správy:</a:t>
            </a:r>
          </a:p>
          <a:p>
            <a:pPr algn="just">
              <a:lnSpc>
                <a:spcPct val="100000"/>
              </a:lnSpc>
            </a:pPr>
            <a:r>
              <a:rPr lang="cs-CZ" sz="2000" dirty="0">
                <a:solidFill>
                  <a:srgbClr val="FF0000"/>
                </a:solidFill>
              </a:rPr>
              <a:t>Orgány ÚSC</a:t>
            </a:r>
          </a:p>
          <a:p>
            <a:pPr algn="just">
              <a:lnSpc>
                <a:spcPct val="100000"/>
              </a:lnSpc>
            </a:pPr>
            <a:r>
              <a:rPr lang="cs-CZ" sz="2000" dirty="0">
                <a:solidFill>
                  <a:srgbClr val="FF0000"/>
                </a:solidFill>
              </a:rPr>
              <a:t>FO a orgány PO </a:t>
            </a:r>
            <a:r>
              <a:rPr lang="cs-CZ" sz="2000" dirty="0"/>
              <a:t>(na základě delegace a zákonného zmocnění)</a:t>
            </a:r>
          </a:p>
          <a:p>
            <a:pPr>
              <a:lnSpc>
                <a:spcPct val="100000"/>
              </a:lnSpc>
            </a:pPr>
            <a:endParaRPr lang="cs-CZ" sz="1600" dirty="0"/>
          </a:p>
        </p:txBody>
      </p:sp>
    </p:spTree>
    <p:extLst>
      <p:ext uri="{BB962C8B-B14F-4D97-AF65-F5344CB8AC3E}">
        <p14:creationId xmlns:p14="http://schemas.microsoft.com/office/powerpoint/2010/main" val="273430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499586" y="1749312"/>
            <a:ext cx="8066301" cy="4478688"/>
          </a:xfrm>
        </p:spPr>
        <p:txBody>
          <a:bodyPr/>
          <a:lstStyle/>
          <a:p>
            <a:pPr marL="0" indent="0" algn="just">
              <a:lnSpc>
                <a:spcPct val="100000"/>
              </a:lnSpc>
              <a:buNone/>
            </a:pPr>
            <a:r>
              <a:rPr lang="cs-CZ" altLang="cs-CZ" sz="2000" dirty="0"/>
              <a:t>Organizace ústřední správy:</a:t>
            </a:r>
          </a:p>
          <a:p>
            <a:pPr algn="just">
              <a:lnSpc>
                <a:spcPct val="100000"/>
              </a:lnSpc>
            </a:pPr>
            <a:r>
              <a:rPr lang="cs-CZ" sz="2000" b="1" dirty="0"/>
              <a:t>Prezident</a:t>
            </a:r>
            <a:r>
              <a:rPr lang="cs-CZ" sz="2000" dirty="0"/>
              <a:t> republiky a </a:t>
            </a:r>
            <a:r>
              <a:rPr lang="cs-CZ" sz="2000" b="1" dirty="0"/>
              <a:t>vláda (čl. 78 Ústavy </a:t>
            </a:r>
            <a:r>
              <a:rPr lang="cs-CZ" sz="2000" dirty="0"/>
              <a:t>a</a:t>
            </a:r>
            <a:r>
              <a:rPr lang="cs-CZ" sz="2000" b="1" dirty="0"/>
              <a:t> </a:t>
            </a:r>
            <a:r>
              <a:rPr lang="cs-CZ" sz="2000" dirty="0"/>
              <a:t>právní předpisy – </a:t>
            </a:r>
            <a:r>
              <a:rPr lang="cs-CZ" sz="2000" b="1" dirty="0"/>
              <a:t>nařízení vlády</a:t>
            </a:r>
            <a:r>
              <a:rPr lang="cs-CZ" sz="2000" dirty="0"/>
              <a:t>, akty řízení</a:t>
            </a:r>
            <a:r>
              <a:rPr lang="cs-CZ" sz="2000" b="1" dirty="0"/>
              <a:t> – usnesení vlády)</a:t>
            </a:r>
          </a:p>
          <a:p>
            <a:pPr algn="just">
              <a:lnSpc>
                <a:spcPct val="100000"/>
              </a:lnSpc>
            </a:pPr>
            <a:r>
              <a:rPr lang="cs-CZ" sz="2000" b="1" dirty="0"/>
              <a:t>Vláda je vrcholným orgánem státní správy, </a:t>
            </a:r>
            <a:r>
              <a:rPr lang="cs-CZ" sz="2000" dirty="0"/>
              <a:t>kolegiální princip</a:t>
            </a:r>
            <a:r>
              <a:rPr lang="cs-CZ" sz="2000" b="1" dirty="0"/>
              <a:t>, koordinační a kontrolní funkce</a:t>
            </a:r>
            <a:r>
              <a:rPr lang="cs-CZ" sz="2000" dirty="0"/>
              <a:t>, </a:t>
            </a:r>
            <a:r>
              <a:rPr lang="cs-CZ" sz="2000" b="1" dirty="0"/>
              <a:t>všeobecná působnost</a:t>
            </a:r>
          </a:p>
          <a:p>
            <a:pPr algn="just">
              <a:lnSpc>
                <a:spcPct val="100000"/>
              </a:lnSpc>
            </a:pPr>
            <a:r>
              <a:rPr lang="cs-CZ" sz="2000" dirty="0"/>
              <a:t>Skládá se z </a:t>
            </a:r>
            <a:r>
              <a:rPr lang="cs-CZ" sz="2000" b="1" dirty="0">
                <a:solidFill>
                  <a:srgbClr val="FF0000"/>
                </a:solidFill>
              </a:rPr>
              <a:t>předsedy vlády, místopředsedů a ministrů</a:t>
            </a:r>
          </a:p>
          <a:p>
            <a:pPr algn="just">
              <a:lnSpc>
                <a:spcPct val="100000"/>
              </a:lnSpc>
            </a:pPr>
            <a:r>
              <a:rPr lang="cs-CZ" sz="2000" dirty="0"/>
              <a:t>Čl. 79 odst. 3 „</a:t>
            </a:r>
            <a:r>
              <a:rPr lang="cs-CZ" sz="2000" i="1" dirty="0"/>
              <a:t>Ministerstva, jiné správní úřady a orgány územní samosprávy mohou na základě a v mezích zákona vydávat právní předpisy, jsou-li k tomu zákonem zmocněny</a:t>
            </a:r>
            <a:r>
              <a:rPr lang="cs-CZ" sz="2000" dirty="0"/>
              <a:t>.“ – </a:t>
            </a:r>
            <a:r>
              <a:rPr lang="cs-CZ" sz="2000" b="1" dirty="0">
                <a:solidFill>
                  <a:srgbClr val="FF0000"/>
                </a:solidFill>
              </a:rPr>
              <a:t>vyhlášky a nařízení</a:t>
            </a:r>
          </a:p>
          <a:p>
            <a:pPr algn="just">
              <a:lnSpc>
                <a:spcPct val="100000"/>
              </a:lnSpc>
            </a:pPr>
            <a:r>
              <a:rPr lang="cs-CZ" sz="2000" dirty="0"/>
              <a:t>Čl. 79 odst. 1 Ústavy „</a:t>
            </a:r>
            <a:r>
              <a:rPr lang="cs-CZ" sz="2000" i="1" dirty="0"/>
              <a:t>Ministerstva a jiné správní úřady lze zřídit a jejich působnost stanovit pouze zákonem</a:t>
            </a:r>
            <a:r>
              <a:rPr lang="cs-CZ" sz="2000" dirty="0"/>
              <a:t>.“</a:t>
            </a:r>
          </a:p>
          <a:p>
            <a:pPr algn="just">
              <a:lnSpc>
                <a:spcPct val="100000"/>
              </a:lnSpc>
            </a:pPr>
            <a:r>
              <a:rPr lang="cs-CZ" sz="2000" dirty="0"/>
              <a:t>Pomocná a podpůrná role </a:t>
            </a:r>
            <a:r>
              <a:rPr lang="cs-CZ" sz="2000" b="1" dirty="0"/>
              <a:t>Úřadu vlády</a:t>
            </a:r>
          </a:p>
          <a:p>
            <a:pPr algn="just">
              <a:lnSpc>
                <a:spcPct val="100000"/>
              </a:lnSpc>
            </a:pPr>
            <a:r>
              <a:rPr lang="cs-CZ" sz="2000" dirty="0"/>
              <a:t>poradní orgán: </a:t>
            </a:r>
            <a:r>
              <a:rPr lang="cs-CZ" sz="2000" b="1" dirty="0"/>
              <a:t>Legislativní rada </a:t>
            </a:r>
            <a:r>
              <a:rPr lang="cs-CZ" sz="2000" dirty="0"/>
              <a:t>a </a:t>
            </a:r>
            <a:r>
              <a:rPr lang="cs-CZ" sz="2000" b="1" dirty="0"/>
              <a:t>Rada hospodářské a sociální dohody</a:t>
            </a:r>
          </a:p>
          <a:p>
            <a:pPr algn="just">
              <a:lnSpc>
                <a:spcPct val="100000"/>
              </a:lnSpc>
            </a:pPr>
            <a:endParaRPr lang="cs-CZ" sz="2000" b="1" dirty="0"/>
          </a:p>
          <a:p>
            <a:pPr algn="just">
              <a:lnSpc>
                <a:spcPct val="100000"/>
              </a:lnSpc>
            </a:pPr>
            <a:endParaRPr lang="cs-CZ" sz="2000" b="1" dirty="0"/>
          </a:p>
          <a:p>
            <a:pPr>
              <a:lnSpc>
                <a:spcPct val="100000"/>
              </a:lnSpc>
            </a:pPr>
            <a:endParaRPr lang="cs-CZ" sz="2000" dirty="0"/>
          </a:p>
        </p:txBody>
      </p:sp>
    </p:spTree>
    <p:extLst>
      <p:ext uri="{BB962C8B-B14F-4D97-AF65-F5344CB8AC3E}">
        <p14:creationId xmlns:p14="http://schemas.microsoft.com/office/powerpoint/2010/main" val="1161688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539643" y="485923"/>
            <a:ext cx="8066301" cy="451576"/>
          </a:xfrm>
        </p:spPr>
        <p:txBody>
          <a:bodyPr/>
          <a:lstStyle/>
          <a:p>
            <a:pPr algn="ctr"/>
            <a:r>
              <a:rPr lang="cs-CZ" dirty="0"/>
              <a:t>Osnova přednášky </a:t>
            </a:r>
          </a:p>
        </p:txBody>
      </p:sp>
      <p:sp>
        <p:nvSpPr>
          <p:cNvPr id="5" name="Zástupný symbol pro obsah 4"/>
          <p:cNvSpPr>
            <a:spLocks noGrp="1"/>
          </p:cNvSpPr>
          <p:nvPr>
            <p:ph idx="1"/>
          </p:nvPr>
        </p:nvSpPr>
        <p:spPr>
          <a:xfrm>
            <a:off x="392966" y="1095769"/>
            <a:ext cx="8213430" cy="4990477"/>
          </a:xfrm>
        </p:spPr>
        <p:txBody>
          <a:bodyPr/>
          <a:lstStyle/>
          <a:p>
            <a:pPr marL="0" indent="0" algn="just">
              <a:lnSpc>
                <a:spcPct val="100000"/>
              </a:lnSpc>
            </a:pPr>
            <a:r>
              <a:rPr lang="cs-CZ" sz="2400" dirty="0">
                <a:effectLst/>
                <a:latin typeface="Arial" panose="020B0604020202020204" pitchFamily="34" charset="0"/>
                <a:ea typeface="Calibri" panose="020F0502020204030204" pitchFamily="34" charset="0"/>
                <a:cs typeface="Times New Roman" panose="02020603050405020304" pitchFamily="18" charset="0"/>
              </a:rPr>
              <a:t> </a:t>
            </a:r>
            <a:r>
              <a:rPr lang="cs-CZ" sz="2400" b="1" dirty="0">
                <a:effectLst/>
                <a:latin typeface="Arial" panose="020B0604020202020204" pitchFamily="34" charset="0"/>
                <a:ea typeface="Calibri" panose="020F0502020204030204" pitchFamily="34" charset="0"/>
                <a:cs typeface="Times New Roman" panose="02020603050405020304" pitchFamily="18" charset="0"/>
              </a:rPr>
              <a:t> základní vymezení organizace veřejné správy </a:t>
            </a:r>
            <a:r>
              <a:rPr lang="cs-CZ" sz="2400" dirty="0">
                <a:latin typeface="Arial" panose="020B0604020202020204" pitchFamily="34" charset="0"/>
                <a:ea typeface="Calibri" panose="020F0502020204030204" pitchFamily="34" charset="0"/>
                <a:cs typeface="Times New Roman" panose="02020603050405020304" pitchFamily="18" charset="0"/>
              </a:rPr>
              <a:t>(pojem a charakteristika organizace veřejné správy, organizační principy a systémy), </a:t>
            </a:r>
          </a:p>
          <a:p>
            <a:pPr marL="0" indent="0" algn="just">
              <a:lnSpc>
                <a:spcPct val="100000"/>
              </a:lnSpc>
            </a:pPr>
            <a:r>
              <a:rPr lang="cs-CZ" sz="2400" dirty="0">
                <a:latin typeface="Arial" panose="020B0604020202020204" pitchFamily="34" charset="0"/>
                <a:ea typeface="Calibri" panose="020F0502020204030204" pitchFamily="34" charset="0"/>
                <a:cs typeface="Times New Roman" panose="02020603050405020304" pitchFamily="18" charset="0"/>
              </a:rPr>
              <a:t>  organizace státní správy a </a:t>
            </a:r>
            <a:r>
              <a:rPr lang="cs-CZ" sz="2400" b="1" dirty="0">
                <a:latin typeface="Arial" panose="020B0604020202020204" pitchFamily="34" charset="0"/>
                <a:ea typeface="Calibri" panose="020F0502020204030204" pitchFamily="34" charset="0"/>
                <a:cs typeface="Times New Roman" panose="02020603050405020304" pitchFamily="18" charset="0"/>
              </a:rPr>
              <a:t>ústřední orgány státní správy</a:t>
            </a:r>
            <a:r>
              <a:rPr lang="cs-CZ" sz="2400" dirty="0">
                <a:latin typeface="Arial" panose="020B0604020202020204" pitchFamily="34" charset="0"/>
                <a:ea typeface="Calibri" panose="020F0502020204030204" pitchFamily="34" charset="0"/>
                <a:cs typeface="Times New Roman" panose="02020603050405020304" pitchFamily="18" charset="0"/>
              </a:rPr>
              <a:t>, </a:t>
            </a:r>
          </a:p>
          <a:p>
            <a:pPr marL="0" indent="0" algn="just">
              <a:lnSpc>
                <a:spcPct val="100000"/>
              </a:lnSpc>
            </a:pPr>
            <a:r>
              <a:rPr lang="cs-CZ" sz="2400" dirty="0">
                <a:latin typeface="Arial" panose="020B0604020202020204" pitchFamily="34" charset="0"/>
                <a:ea typeface="Calibri" panose="020F0502020204030204" pitchFamily="34" charset="0"/>
                <a:cs typeface="Times New Roman" panose="02020603050405020304" pitchFamily="18" charset="0"/>
              </a:rPr>
              <a:t>  </a:t>
            </a:r>
            <a:r>
              <a:rPr lang="cs-CZ" sz="2400" b="1" dirty="0">
                <a:latin typeface="Arial" panose="020B0604020202020204" pitchFamily="34" charset="0"/>
                <a:ea typeface="Calibri" panose="020F0502020204030204" pitchFamily="34" charset="0"/>
                <a:cs typeface="Times New Roman" panose="02020603050405020304" pitchFamily="18" charset="0"/>
              </a:rPr>
              <a:t>územní orgány veřejné správy</a:t>
            </a:r>
          </a:p>
          <a:p>
            <a:pPr marL="0" indent="0" algn="just">
              <a:lnSpc>
                <a:spcPct val="100000"/>
              </a:lnSpc>
            </a:pPr>
            <a:r>
              <a:rPr lang="cs-CZ" sz="2400" b="1" dirty="0">
                <a:latin typeface="Arial" panose="020B0604020202020204" pitchFamily="34" charset="0"/>
                <a:ea typeface="Calibri" panose="020F0502020204030204" pitchFamily="34" charset="0"/>
                <a:cs typeface="Times New Roman" panose="02020603050405020304" pitchFamily="18" charset="0"/>
              </a:rPr>
              <a:t>  územní orgány veřejné správy se všeobecnou působností</a:t>
            </a:r>
          </a:p>
          <a:p>
            <a:pPr marL="252000" lvl="1" indent="0" algn="just"/>
            <a:r>
              <a:rPr lang="cs-CZ" sz="1600" b="1" dirty="0">
                <a:latin typeface="Arial" panose="020B0604020202020204" pitchFamily="34" charset="0"/>
                <a:ea typeface="Calibri" panose="020F0502020204030204" pitchFamily="34" charset="0"/>
                <a:cs typeface="Times New Roman" panose="02020603050405020304" pitchFamily="18" charset="0"/>
              </a:rPr>
              <a:t>  obce</a:t>
            </a:r>
          </a:p>
          <a:p>
            <a:pPr marL="252000" lvl="1" indent="0" algn="just"/>
            <a:r>
              <a:rPr lang="cs-CZ" sz="1600" b="1" dirty="0">
                <a:latin typeface="Arial" panose="020B0604020202020204" pitchFamily="34" charset="0"/>
                <a:ea typeface="Calibri" panose="020F0502020204030204" pitchFamily="34" charset="0"/>
                <a:cs typeface="Times New Roman" panose="02020603050405020304" pitchFamily="18" charset="0"/>
              </a:rPr>
              <a:t>  kraje</a:t>
            </a:r>
          </a:p>
          <a:p>
            <a:pPr marL="252000" lvl="1" indent="0" algn="just"/>
            <a:endParaRPr lang="cs-CZ" sz="1600" b="1" dirty="0">
              <a:latin typeface="Arial" panose="020B0604020202020204" pitchFamily="34" charset="0"/>
              <a:ea typeface="Calibri" panose="020F0502020204030204" pitchFamily="34" charset="0"/>
              <a:cs typeface="Times New Roman" panose="02020603050405020304" pitchFamily="18" charset="0"/>
            </a:endParaRPr>
          </a:p>
          <a:p>
            <a:pPr algn="just">
              <a:lnSpc>
                <a:spcPct val="100000"/>
              </a:lnSpc>
            </a:pPr>
            <a:r>
              <a:rPr lang="cs-CZ" sz="2400" b="1" dirty="0"/>
              <a:t> </a:t>
            </a:r>
            <a:r>
              <a:rPr lang="cs-CZ" sz="2400" dirty="0"/>
              <a:t>cílem této přednášky je, aby studenti vymezili v tom podstatném </a:t>
            </a:r>
            <a:r>
              <a:rPr lang="cs-CZ" sz="2400" b="1" dirty="0"/>
              <a:t>organizaci veřejné správy </a:t>
            </a:r>
            <a:r>
              <a:rPr lang="cs-CZ" sz="2400" dirty="0"/>
              <a:t>na všech úrovních a blíže se seznámili s organizačním uspořádáním územní správy s všeobecnou působností.</a:t>
            </a:r>
          </a:p>
          <a:p>
            <a:pPr marL="0" indent="0" algn="just">
              <a:lnSpc>
                <a:spcPct val="100000"/>
              </a:lnSpc>
            </a:pPr>
            <a:endParaRPr lang="cs-CZ" sz="1600" dirty="0"/>
          </a:p>
        </p:txBody>
      </p:sp>
    </p:spTree>
    <p:extLst>
      <p:ext uri="{BB962C8B-B14F-4D97-AF65-F5344CB8AC3E}">
        <p14:creationId xmlns:p14="http://schemas.microsoft.com/office/powerpoint/2010/main" val="3772823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380390" y="1749312"/>
            <a:ext cx="8226005" cy="4478688"/>
          </a:xfrm>
        </p:spPr>
        <p:txBody>
          <a:bodyPr/>
          <a:lstStyle/>
          <a:p>
            <a:pPr marL="0" indent="0" algn="just">
              <a:lnSpc>
                <a:spcPct val="100000"/>
              </a:lnSpc>
              <a:buNone/>
            </a:pPr>
            <a:r>
              <a:rPr lang="cs-CZ" sz="1800" dirty="0"/>
              <a:t>Zákon č. 2/1969 Sb., o zřízení ministerstev a jiných ústředních orgánů státní správy České republiky</a:t>
            </a:r>
          </a:p>
          <a:p>
            <a:pPr marL="0" indent="0" algn="just">
              <a:lnSpc>
                <a:spcPct val="100000"/>
              </a:lnSpc>
              <a:buNone/>
            </a:pPr>
            <a:endParaRPr lang="cs-CZ" sz="1800" dirty="0"/>
          </a:p>
          <a:p>
            <a:pPr marL="0" indent="0" algn="just">
              <a:lnSpc>
                <a:spcPct val="100000"/>
              </a:lnSpc>
              <a:buNone/>
            </a:pPr>
            <a:r>
              <a:rPr lang="cs-CZ" sz="1800" b="1" dirty="0"/>
              <a:t>§ 1 ÚOSS v jejichž čele je člen vlády a jsou ministerstvy</a:t>
            </a:r>
          </a:p>
          <a:p>
            <a:pPr marL="0" indent="0" algn="just">
              <a:lnSpc>
                <a:spcPct val="100000"/>
              </a:lnSpc>
              <a:buNone/>
            </a:pPr>
            <a:r>
              <a:rPr lang="cs-CZ" sz="1800" b="1" dirty="0"/>
              <a:t>§ 2 ÚOSS v jejichž čele není člen vlády, některé z nich mají být </a:t>
            </a:r>
            <a:r>
              <a:rPr lang="cs-CZ" sz="1800" b="1" dirty="0">
                <a:solidFill>
                  <a:srgbClr val="00B050"/>
                </a:solidFill>
              </a:rPr>
              <a:t>nezávislé; </a:t>
            </a:r>
          </a:p>
          <a:p>
            <a:pPr marL="0" indent="0" algn="just">
              <a:lnSpc>
                <a:spcPct val="100000"/>
              </a:lnSpc>
              <a:buNone/>
            </a:pPr>
            <a:endParaRPr lang="cs-CZ" sz="1800" b="1" dirty="0">
              <a:solidFill>
                <a:srgbClr val="00B050"/>
              </a:solidFill>
            </a:endParaRPr>
          </a:p>
          <a:p>
            <a:pPr marL="285750" indent="-285750" algn="just">
              <a:lnSpc>
                <a:spcPct val="100000"/>
              </a:lnSpc>
            </a:pPr>
            <a:r>
              <a:rPr lang="cs-CZ" sz="1800" b="1" dirty="0"/>
              <a:t>Monokratické x kolegiální orgány</a:t>
            </a:r>
          </a:p>
          <a:p>
            <a:pPr marL="0" indent="0" algn="just">
              <a:lnSpc>
                <a:spcPct val="100000"/>
              </a:lnSpc>
              <a:buNone/>
            </a:pPr>
            <a:endParaRPr lang="cs-CZ" sz="1800" dirty="0"/>
          </a:p>
        </p:txBody>
      </p:sp>
    </p:spTree>
    <p:extLst>
      <p:ext uri="{BB962C8B-B14F-4D97-AF65-F5344CB8AC3E}">
        <p14:creationId xmlns:p14="http://schemas.microsoft.com/office/powerpoint/2010/main" val="3490323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416966" y="1426465"/>
            <a:ext cx="8189429" cy="4615890"/>
          </a:xfrm>
        </p:spPr>
        <p:txBody>
          <a:bodyPr/>
          <a:lstStyle/>
          <a:p>
            <a:pPr marL="0" indent="0" algn="just">
              <a:lnSpc>
                <a:spcPct val="100000"/>
              </a:lnSpc>
              <a:buNone/>
            </a:pPr>
            <a:r>
              <a:rPr lang="cs-CZ" sz="1800" b="1" dirty="0"/>
              <a:t>Zákon č. 2/1969 Sb., o zřízení ministerstev a jiných ústředních orgánů státní správy České republiky</a:t>
            </a:r>
          </a:p>
          <a:p>
            <a:pPr marL="0" indent="0" algn="just">
              <a:lnSpc>
                <a:spcPct val="100000"/>
              </a:lnSpc>
              <a:buNone/>
            </a:pPr>
            <a:endParaRPr lang="cs-CZ" sz="1800" b="1" dirty="0"/>
          </a:p>
          <a:p>
            <a:pPr marL="0" indent="0" algn="just">
              <a:lnSpc>
                <a:spcPct val="100000"/>
              </a:lnSpc>
            </a:pPr>
            <a:r>
              <a:rPr lang="cs-CZ" sz="1800" dirty="0"/>
              <a:t>  </a:t>
            </a:r>
            <a:r>
              <a:rPr lang="cs-CZ" sz="1800" b="1" dirty="0"/>
              <a:t>zkoumají</a:t>
            </a:r>
            <a:r>
              <a:rPr lang="cs-CZ" sz="1800" dirty="0"/>
              <a:t> společenskou problematiku v okruhu své působnosti, </a:t>
            </a:r>
            <a:r>
              <a:rPr lang="cs-CZ" sz="1800" b="1" dirty="0"/>
              <a:t>analyzují</a:t>
            </a:r>
            <a:r>
              <a:rPr lang="cs-CZ" sz="1800" dirty="0"/>
              <a:t> a činí </a:t>
            </a:r>
            <a:r>
              <a:rPr lang="cs-CZ" sz="1800" b="1" dirty="0"/>
              <a:t>opatření</a:t>
            </a:r>
            <a:r>
              <a:rPr lang="cs-CZ" sz="1800" dirty="0"/>
              <a:t> k řešení aktuálních otázek. Zpracovávají </a:t>
            </a:r>
            <a:r>
              <a:rPr lang="cs-CZ" sz="1800" b="1" dirty="0"/>
              <a:t>koncepce</a:t>
            </a:r>
            <a:r>
              <a:rPr lang="cs-CZ" sz="1800" dirty="0"/>
              <a:t> rozvoje svěřených odvětví a řešení stěžejních otázek, o návrzích </a:t>
            </a:r>
            <a:r>
              <a:rPr lang="cs-CZ" sz="1800" b="1" dirty="0"/>
              <a:t>informují</a:t>
            </a:r>
            <a:r>
              <a:rPr lang="cs-CZ" sz="1800" dirty="0"/>
              <a:t> veřejnost.</a:t>
            </a:r>
          </a:p>
          <a:p>
            <a:pPr marL="0" indent="0" algn="just">
              <a:lnSpc>
                <a:spcPct val="100000"/>
              </a:lnSpc>
            </a:pPr>
            <a:r>
              <a:rPr lang="cs-CZ" sz="1800" dirty="0"/>
              <a:t>  předkládají podklady potřebné pro sestavení návrhů státních </a:t>
            </a:r>
            <a:r>
              <a:rPr lang="cs-CZ" sz="1800" b="1" dirty="0"/>
              <a:t>rozpočtů</a:t>
            </a:r>
            <a:r>
              <a:rPr lang="cs-CZ" sz="1800" dirty="0"/>
              <a:t> </a:t>
            </a:r>
          </a:p>
          <a:p>
            <a:pPr marL="0" indent="0" algn="just">
              <a:lnSpc>
                <a:spcPct val="100000"/>
              </a:lnSpc>
            </a:pPr>
            <a:r>
              <a:rPr lang="cs-CZ" sz="1800" dirty="0"/>
              <a:t>  zaujímají </a:t>
            </a:r>
            <a:r>
              <a:rPr lang="cs-CZ" sz="1800" b="1" dirty="0"/>
              <a:t>stanovisko k návrhům</a:t>
            </a:r>
            <a:r>
              <a:rPr lang="cs-CZ" sz="1800" dirty="0"/>
              <a:t>, které předkládají jiná ministerstva</a:t>
            </a:r>
          </a:p>
          <a:p>
            <a:pPr marL="0" indent="0" algn="just">
              <a:lnSpc>
                <a:spcPct val="100000"/>
              </a:lnSpc>
            </a:pPr>
            <a:r>
              <a:rPr lang="cs-CZ" sz="1800" dirty="0"/>
              <a:t>  pečují o </a:t>
            </a:r>
            <a:r>
              <a:rPr lang="cs-CZ" sz="1800" b="1" dirty="0">
                <a:solidFill>
                  <a:srgbClr val="FF0000"/>
                </a:solidFill>
              </a:rPr>
              <a:t>náležitou právní úpravu</a:t>
            </a:r>
            <a:r>
              <a:rPr lang="cs-CZ" sz="1800" dirty="0"/>
              <a:t>; připravují </a:t>
            </a:r>
            <a:r>
              <a:rPr lang="cs-CZ" sz="1800" dirty="0">
                <a:solidFill>
                  <a:srgbClr val="FF0000"/>
                </a:solidFill>
              </a:rPr>
              <a:t>návrhy zákonů </a:t>
            </a:r>
            <a:r>
              <a:rPr lang="cs-CZ" sz="1800" dirty="0"/>
              <a:t>a </a:t>
            </a:r>
            <a:r>
              <a:rPr lang="cs-CZ" sz="1800" dirty="0">
                <a:solidFill>
                  <a:srgbClr val="FF0000"/>
                </a:solidFill>
              </a:rPr>
              <a:t>jiných právních předpisů</a:t>
            </a:r>
            <a:r>
              <a:rPr lang="cs-CZ" sz="1800" dirty="0"/>
              <a:t> týkajících se věcí, které patří do jejich působnosti, dbají o zachovávání zákonnosti </a:t>
            </a:r>
          </a:p>
          <a:p>
            <a:pPr marL="0" indent="0" algn="just">
              <a:lnSpc>
                <a:spcPct val="100000"/>
              </a:lnSpc>
            </a:pPr>
            <a:r>
              <a:rPr lang="cs-CZ" sz="1800" dirty="0"/>
              <a:t>  navzájem si </a:t>
            </a:r>
            <a:r>
              <a:rPr lang="cs-CZ" sz="1800" b="1" dirty="0"/>
              <a:t>vyměňují potřebné informace </a:t>
            </a:r>
            <a:r>
              <a:rPr lang="cs-CZ" sz="1800" dirty="0"/>
              <a:t>a podklady. Nižší orgány státní správy jim podávají zprávy a sdělují údaje, které si příslušná ministerstva vyžadují v rozsahu nezbytně nutném pro plnění svých úkolů.</a:t>
            </a:r>
          </a:p>
          <a:p>
            <a:pPr marL="0" indent="0" algn="just">
              <a:lnSpc>
                <a:spcPct val="100000"/>
              </a:lnSpc>
            </a:pPr>
            <a:endParaRPr lang="cs-CZ" sz="1800" dirty="0"/>
          </a:p>
          <a:p>
            <a:pPr marL="0" indent="0" algn="just">
              <a:lnSpc>
                <a:spcPct val="100000"/>
              </a:lnSpc>
            </a:pPr>
            <a:r>
              <a:rPr lang="cs-CZ" sz="1800" b="1" dirty="0"/>
              <a:t>  Pomocná funkce Úřadu vlády</a:t>
            </a:r>
          </a:p>
          <a:p>
            <a:pPr marL="0" indent="0" algn="just">
              <a:lnSpc>
                <a:spcPct val="100000"/>
              </a:lnSpc>
            </a:pPr>
            <a:r>
              <a:rPr lang="cs-CZ" sz="1800" dirty="0"/>
              <a:t>  poradní orgán: </a:t>
            </a:r>
            <a:r>
              <a:rPr lang="cs-CZ" sz="1800" b="1" dirty="0"/>
              <a:t>Legislativní rada </a:t>
            </a:r>
            <a:r>
              <a:rPr lang="cs-CZ" sz="1800" dirty="0"/>
              <a:t>a </a:t>
            </a:r>
            <a:r>
              <a:rPr lang="cs-CZ" sz="1800" b="1" dirty="0"/>
              <a:t>Rada hospodářské a sociální dohody</a:t>
            </a:r>
          </a:p>
          <a:p>
            <a:pPr>
              <a:lnSpc>
                <a:spcPct val="100000"/>
              </a:lnSpc>
            </a:pPr>
            <a:endParaRPr lang="cs-CZ" sz="1600" dirty="0"/>
          </a:p>
        </p:txBody>
      </p:sp>
    </p:spTree>
    <p:extLst>
      <p:ext uri="{BB962C8B-B14F-4D97-AF65-F5344CB8AC3E}">
        <p14:creationId xmlns:p14="http://schemas.microsoft.com/office/powerpoint/2010/main" val="4169936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a:xfrm>
            <a:off x="499587" y="215251"/>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265530"/>
            <a:ext cx="8066301" cy="5281574"/>
          </a:xfrm>
        </p:spPr>
        <p:txBody>
          <a:bodyPr/>
          <a:lstStyle/>
          <a:p>
            <a:pPr marL="0" indent="0" algn="just">
              <a:lnSpc>
                <a:spcPct val="100000"/>
              </a:lnSpc>
              <a:buNone/>
            </a:pPr>
            <a:r>
              <a:rPr lang="cs-CZ" sz="1600" dirty="0"/>
              <a:t>§ 1 - </a:t>
            </a:r>
            <a:r>
              <a:rPr lang="cs-CZ" sz="1600" i="1" dirty="0"/>
              <a:t>v České republice působí tyto </a:t>
            </a:r>
            <a:r>
              <a:rPr lang="cs-CZ" sz="1600" i="1" dirty="0">
                <a:solidFill>
                  <a:srgbClr val="FF0000"/>
                </a:solidFill>
              </a:rPr>
              <a:t>ústřední orgány státní správy, v jejichž čele je člen vlády:</a:t>
            </a:r>
          </a:p>
          <a:p>
            <a:pPr marL="0" indent="0" algn="just">
              <a:lnSpc>
                <a:spcPct val="100000"/>
              </a:lnSpc>
              <a:buNone/>
            </a:pPr>
            <a:r>
              <a:rPr lang="cs-CZ" sz="1600" dirty="0"/>
              <a:t>1. Ministerstvo financí,</a:t>
            </a:r>
          </a:p>
          <a:p>
            <a:pPr marL="0" indent="0" algn="just">
              <a:lnSpc>
                <a:spcPct val="100000"/>
              </a:lnSpc>
              <a:buNone/>
            </a:pPr>
            <a:r>
              <a:rPr lang="cs-CZ" sz="1600" dirty="0"/>
              <a:t>2. Ministerstvo zahraničních věcí,</a:t>
            </a:r>
          </a:p>
          <a:p>
            <a:pPr marL="0" indent="0" algn="just">
              <a:lnSpc>
                <a:spcPct val="100000"/>
              </a:lnSpc>
              <a:buNone/>
            </a:pPr>
            <a:r>
              <a:rPr lang="cs-CZ" sz="1600" dirty="0"/>
              <a:t>3. Ministerstvo školství, mládeže a tělovýchovy (</a:t>
            </a:r>
            <a:r>
              <a:rPr lang="cs-CZ" sz="1600" dirty="0">
                <a:solidFill>
                  <a:srgbClr val="00B0F0"/>
                </a:solidFill>
              </a:rPr>
              <a:t>Česká školní inspekce</a:t>
            </a:r>
            <a:r>
              <a:rPr lang="cs-CZ" sz="1600" dirty="0"/>
              <a:t>),</a:t>
            </a:r>
          </a:p>
          <a:p>
            <a:pPr marL="0" indent="0" algn="just">
              <a:lnSpc>
                <a:spcPct val="100000"/>
              </a:lnSpc>
              <a:buNone/>
            </a:pPr>
            <a:r>
              <a:rPr lang="cs-CZ" sz="1600" dirty="0"/>
              <a:t>4. Ministerstvo kultury,</a:t>
            </a:r>
          </a:p>
          <a:p>
            <a:pPr marL="0" indent="0" algn="just">
              <a:lnSpc>
                <a:spcPct val="100000"/>
              </a:lnSpc>
              <a:buNone/>
            </a:pPr>
            <a:r>
              <a:rPr lang="cs-CZ" sz="1600" dirty="0"/>
              <a:t>5. Ministerstvo práce a sociálních věcí,</a:t>
            </a:r>
          </a:p>
          <a:p>
            <a:pPr marL="0" indent="0" algn="just">
              <a:lnSpc>
                <a:spcPct val="100000"/>
              </a:lnSpc>
              <a:buNone/>
            </a:pPr>
            <a:r>
              <a:rPr lang="cs-CZ" sz="1600" dirty="0"/>
              <a:t>6. Ministerstvo zdravotnictví (</a:t>
            </a:r>
            <a:r>
              <a:rPr lang="pl-PL" sz="1600" dirty="0" err="1">
                <a:solidFill>
                  <a:srgbClr val="00B0F0"/>
                </a:solidFill>
              </a:rPr>
              <a:t>Český</a:t>
            </a:r>
            <a:r>
              <a:rPr lang="pl-PL" sz="1600" dirty="0">
                <a:solidFill>
                  <a:srgbClr val="00B0F0"/>
                </a:solidFill>
              </a:rPr>
              <a:t> </a:t>
            </a:r>
            <a:r>
              <a:rPr lang="pl-PL" sz="1600" dirty="0" err="1">
                <a:solidFill>
                  <a:srgbClr val="00B0F0"/>
                </a:solidFill>
              </a:rPr>
              <a:t>inspektorát</a:t>
            </a:r>
            <a:r>
              <a:rPr lang="pl-PL" sz="1600" dirty="0">
                <a:solidFill>
                  <a:srgbClr val="00B0F0"/>
                </a:solidFill>
              </a:rPr>
              <a:t> </a:t>
            </a:r>
            <a:r>
              <a:rPr lang="pl-PL" sz="1600" dirty="0" err="1">
                <a:solidFill>
                  <a:srgbClr val="00B0F0"/>
                </a:solidFill>
              </a:rPr>
              <a:t>lázní</a:t>
            </a:r>
            <a:r>
              <a:rPr lang="pl-PL" sz="1600" dirty="0">
                <a:solidFill>
                  <a:srgbClr val="00B0F0"/>
                </a:solidFill>
              </a:rPr>
              <a:t> a </a:t>
            </a:r>
            <a:r>
              <a:rPr lang="pl-PL" sz="1600" dirty="0" err="1">
                <a:solidFill>
                  <a:srgbClr val="00B0F0"/>
                </a:solidFill>
              </a:rPr>
              <a:t>zřídel</a:t>
            </a:r>
            <a:r>
              <a:rPr lang="cs-CZ" sz="1600" dirty="0">
                <a:solidFill>
                  <a:srgbClr val="00B0F0"/>
                </a:solidFill>
              </a:rPr>
              <a:t>, Inspektorát omamných a psychotropních látek</a:t>
            </a:r>
            <a:r>
              <a:rPr lang="cs-CZ" sz="1600" dirty="0"/>
              <a:t>)</a:t>
            </a:r>
          </a:p>
          <a:p>
            <a:pPr marL="0" indent="0" algn="just">
              <a:lnSpc>
                <a:spcPct val="100000"/>
              </a:lnSpc>
              <a:buNone/>
            </a:pPr>
            <a:r>
              <a:rPr lang="cs-CZ" sz="1600" dirty="0"/>
              <a:t>7. Ministerstvo spravedlnosti,</a:t>
            </a:r>
          </a:p>
          <a:p>
            <a:pPr marL="0" indent="0" algn="just">
              <a:lnSpc>
                <a:spcPct val="100000"/>
              </a:lnSpc>
              <a:buNone/>
            </a:pPr>
            <a:r>
              <a:rPr lang="cs-CZ" sz="1600" dirty="0"/>
              <a:t>8. Ministerstvo vnitra,</a:t>
            </a:r>
          </a:p>
          <a:p>
            <a:pPr marL="0" indent="0" algn="just">
              <a:lnSpc>
                <a:spcPct val="100000"/>
              </a:lnSpc>
              <a:buNone/>
            </a:pPr>
            <a:r>
              <a:rPr lang="cs-CZ" sz="1600" dirty="0"/>
              <a:t>9. Ministerstvo průmyslu a obchodu (</a:t>
            </a:r>
            <a:r>
              <a:rPr lang="cs-CZ" sz="1600" dirty="0">
                <a:solidFill>
                  <a:srgbClr val="00B0F0"/>
                </a:solidFill>
              </a:rPr>
              <a:t>Česká energetická inspekce, Česká obchodní inspekce, Puncovní úřad a Licenční úřad</a:t>
            </a:r>
            <a:r>
              <a:rPr lang="cs-CZ" sz="1600" dirty="0"/>
              <a:t>),</a:t>
            </a:r>
          </a:p>
          <a:p>
            <a:pPr marL="0" indent="0" algn="just">
              <a:lnSpc>
                <a:spcPct val="100000"/>
              </a:lnSpc>
              <a:buNone/>
            </a:pPr>
            <a:r>
              <a:rPr lang="cs-CZ" sz="1600" dirty="0"/>
              <a:t>10. Ministerstvo pro místní rozvoj </a:t>
            </a:r>
          </a:p>
          <a:p>
            <a:pPr marL="0" indent="0" algn="just">
              <a:lnSpc>
                <a:spcPct val="100000"/>
              </a:lnSpc>
              <a:buNone/>
            </a:pPr>
            <a:r>
              <a:rPr lang="cs-CZ" sz="1600" dirty="0"/>
              <a:t>11. Ministerstvo zemědělství, (</a:t>
            </a:r>
            <a:r>
              <a:rPr lang="cs-CZ" sz="1600" dirty="0">
                <a:solidFill>
                  <a:srgbClr val="00B0F0"/>
                </a:solidFill>
              </a:rPr>
              <a:t>Státní zemědělská a potravinářská inspekce, Státní veterinární správa, Ústřední kontrolní a zkušební ústav zemědělský a Česká plemenářská inspekce</a:t>
            </a:r>
            <a:r>
              <a:rPr lang="cs-CZ" sz="1600" dirty="0"/>
              <a:t>),</a:t>
            </a:r>
          </a:p>
          <a:p>
            <a:pPr marL="0" indent="0" algn="just">
              <a:lnSpc>
                <a:spcPct val="100000"/>
              </a:lnSpc>
              <a:buNone/>
            </a:pPr>
            <a:r>
              <a:rPr lang="cs-CZ" sz="1600" dirty="0"/>
              <a:t>12. Ministerstvo obrany,</a:t>
            </a:r>
          </a:p>
          <a:p>
            <a:pPr marL="0" indent="0" algn="just">
              <a:lnSpc>
                <a:spcPct val="100000"/>
              </a:lnSpc>
              <a:buNone/>
            </a:pPr>
            <a:r>
              <a:rPr lang="cs-CZ" sz="1600" dirty="0"/>
              <a:t>13. Ministerstvo dopravy,</a:t>
            </a:r>
          </a:p>
          <a:p>
            <a:pPr marL="0" indent="0" algn="just">
              <a:lnSpc>
                <a:spcPct val="100000"/>
              </a:lnSpc>
              <a:buNone/>
            </a:pPr>
            <a:r>
              <a:rPr lang="cs-CZ" sz="1600" dirty="0"/>
              <a:t>14. Ministerstvo životního prostředí (</a:t>
            </a:r>
            <a:r>
              <a:rPr lang="cs-CZ" sz="1600" dirty="0">
                <a:solidFill>
                  <a:srgbClr val="00B0F0"/>
                </a:solidFill>
              </a:rPr>
              <a:t>Česká inspekce životního prostředí a Český hydrometeorologický ústav</a:t>
            </a:r>
            <a:r>
              <a:rPr lang="cs-CZ" sz="1600" dirty="0"/>
              <a:t>)</a:t>
            </a:r>
          </a:p>
          <a:p>
            <a:pPr>
              <a:lnSpc>
                <a:spcPct val="100000"/>
              </a:lnSpc>
            </a:pPr>
            <a:endParaRPr lang="cs-CZ" sz="1600" dirty="0"/>
          </a:p>
        </p:txBody>
      </p:sp>
    </p:spTree>
    <p:extLst>
      <p:ext uri="{BB962C8B-B14F-4D97-AF65-F5344CB8AC3E}">
        <p14:creationId xmlns:p14="http://schemas.microsoft.com/office/powerpoint/2010/main" val="928182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327355"/>
            <a:ext cx="8066301" cy="4709471"/>
          </a:xfrm>
        </p:spPr>
        <p:txBody>
          <a:bodyPr/>
          <a:lstStyle/>
          <a:p>
            <a:pPr marL="0" indent="0" algn="just">
              <a:lnSpc>
                <a:spcPct val="100000"/>
              </a:lnSpc>
              <a:buNone/>
            </a:pPr>
            <a:r>
              <a:rPr lang="cs-CZ" sz="1600" dirty="0"/>
              <a:t>§ 2 </a:t>
            </a:r>
            <a:r>
              <a:rPr lang="cs-CZ" sz="1600" i="1" dirty="0"/>
              <a:t>V České republice působí tyto další ústřední orgány státní správy</a:t>
            </a:r>
            <a:r>
              <a:rPr lang="cs-CZ" sz="1600" dirty="0"/>
              <a:t>: </a:t>
            </a:r>
          </a:p>
          <a:p>
            <a:pPr marL="0" indent="0" algn="just">
              <a:lnSpc>
                <a:spcPct val="100000"/>
              </a:lnSpc>
              <a:buNone/>
            </a:pPr>
            <a:r>
              <a:rPr lang="cs-CZ" sz="1600" dirty="0"/>
              <a:t>1. Český statistický úřad,</a:t>
            </a:r>
          </a:p>
          <a:p>
            <a:pPr marL="0" indent="0" algn="just">
              <a:lnSpc>
                <a:spcPct val="100000"/>
              </a:lnSpc>
              <a:buNone/>
            </a:pPr>
            <a:r>
              <a:rPr lang="cs-CZ" sz="1600" dirty="0"/>
              <a:t> 2. Český úřad zeměměřický a katastrální,</a:t>
            </a:r>
          </a:p>
          <a:p>
            <a:pPr marL="0" indent="0" algn="just">
              <a:lnSpc>
                <a:spcPct val="100000"/>
              </a:lnSpc>
              <a:buNone/>
            </a:pPr>
            <a:r>
              <a:rPr lang="cs-CZ" sz="1600" dirty="0"/>
              <a:t> 3. Český báňský úřad,</a:t>
            </a:r>
          </a:p>
          <a:p>
            <a:pPr marL="0" indent="0" algn="just">
              <a:lnSpc>
                <a:spcPct val="100000"/>
              </a:lnSpc>
              <a:buNone/>
            </a:pPr>
            <a:r>
              <a:rPr lang="cs-CZ" sz="1600" dirty="0"/>
              <a:t> 4. Úřad průmyslového vlastnictví,</a:t>
            </a:r>
          </a:p>
          <a:p>
            <a:pPr marL="0" indent="0" algn="just">
              <a:lnSpc>
                <a:spcPct val="100000"/>
              </a:lnSpc>
              <a:buNone/>
            </a:pPr>
            <a:r>
              <a:rPr lang="cs-CZ" sz="1600" dirty="0"/>
              <a:t> 5. </a:t>
            </a:r>
            <a:r>
              <a:rPr lang="cs-CZ" sz="1600" dirty="0">
                <a:solidFill>
                  <a:srgbClr val="00B050"/>
                </a:solidFill>
              </a:rPr>
              <a:t>Úřad pro ochranu hospodářské soutěže,</a:t>
            </a:r>
          </a:p>
          <a:p>
            <a:pPr marL="0" indent="0" algn="just">
              <a:lnSpc>
                <a:spcPct val="100000"/>
              </a:lnSpc>
              <a:buNone/>
            </a:pPr>
            <a:r>
              <a:rPr lang="cs-CZ" sz="1600" dirty="0"/>
              <a:t> 6. Správa státních hmotných rezerv,</a:t>
            </a:r>
          </a:p>
          <a:p>
            <a:pPr marL="0" indent="0" algn="just">
              <a:lnSpc>
                <a:spcPct val="100000"/>
              </a:lnSpc>
              <a:buNone/>
            </a:pPr>
            <a:r>
              <a:rPr lang="cs-CZ" sz="1600" dirty="0"/>
              <a:t> 7. Státní úřad pro jadernou bezpečnost,</a:t>
            </a:r>
          </a:p>
          <a:p>
            <a:pPr marL="0" indent="0" algn="just">
              <a:lnSpc>
                <a:spcPct val="100000"/>
              </a:lnSpc>
              <a:buNone/>
            </a:pPr>
            <a:r>
              <a:rPr lang="cs-CZ" sz="1600" dirty="0"/>
              <a:t> 8. Národní bezpečnostní úřad,</a:t>
            </a:r>
          </a:p>
          <a:p>
            <a:pPr marL="0" indent="0" algn="just">
              <a:lnSpc>
                <a:spcPct val="100000"/>
              </a:lnSpc>
              <a:buNone/>
            </a:pPr>
            <a:r>
              <a:rPr lang="cs-CZ" sz="1600" dirty="0"/>
              <a:t> 9. </a:t>
            </a:r>
            <a:r>
              <a:rPr lang="cs-CZ" sz="1600" dirty="0">
                <a:solidFill>
                  <a:srgbClr val="00B050"/>
                </a:solidFill>
              </a:rPr>
              <a:t>Energetický regulační úřad,</a:t>
            </a:r>
          </a:p>
          <a:p>
            <a:pPr marL="0" indent="0" algn="just">
              <a:lnSpc>
                <a:spcPct val="100000"/>
              </a:lnSpc>
              <a:buNone/>
            </a:pPr>
            <a:r>
              <a:rPr lang="cs-CZ" sz="1600" dirty="0"/>
              <a:t> 10. Úřad vlády České republiky,</a:t>
            </a:r>
          </a:p>
          <a:p>
            <a:pPr marL="0" indent="0" algn="just">
              <a:lnSpc>
                <a:spcPct val="100000"/>
              </a:lnSpc>
              <a:buNone/>
            </a:pPr>
            <a:r>
              <a:rPr lang="cs-CZ" sz="1600" dirty="0"/>
              <a:t> 11. Český telekomunikační úřad,</a:t>
            </a:r>
          </a:p>
          <a:p>
            <a:pPr marL="0" indent="0" algn="just">
              <a:lnSpc>
                <a:spcPct val="100000"/>
              </a:lnSpc>
              <a:buNone/>
            </a:pPr>
            <a:r>
              <a:rPr lang="cs-CZ" sz="1600" dirty="0"/>
              <a:t> 12. </a:t>
            </a:r>
            <a:r>
              <a:rPr lang="cs-CZ" sz="1600" dirty="0">
                <a:solidFill>
                  <a:srgbClr val="00B050"/>
                </a:solidFill>
              </a:rPr>
              <a:t>Úřad pro ochranu osobních údajů,</a:t>
            </a:r>
          </a:p>
          <a:p>
            <a:pPr marL="0" indent="0" algn="just">
              <a:lnSpc>
                <a:spcPct val="100000"/>
              </a:lnSpc>
              <a:buNone/>
            </a:pPr>
            <a:r>
              <a:rPr lang="cs-CZ" sz="1600" dirty="0"/>
              <a:t> 13. </a:t>
            </a:r>
            <a:r>
              <a:rPr lang="cs-CZ" sz="1600" dirty="0">
                <a:solidFill>
                  <a:srgbClr val="00B050"/>
                </a:solidFill>
              </a:rPr>
              <a:t>Rada pro rozhlasové a televizní vysílání</a:t>
            </a:r>
            <a:r>
              <a:rPr lang="cs-CZ" sz="1600" dirty="0"/>
              <a:t>,</a:t>
            </a:r>
          </a:p>
          <a:p>
            <a:pPr marL="0" indent="0" algn="just">
              <a:lnSpc>
                <a:spcPct val="100000"/>
              </a:lnSpc>
              <a:buNone/>
            </a:pPr>
            <a:r>
              <a:rPr lang="cs-CZ" sz="1600" dirty="0"/>
              <a:t> 14. Úřad pro dohled nad hospodařením politických stran a politických hnutí,</a:t>
            </a:r>
          </a:p>
          <a:p>
            <a:pPr marL="0" indent="0" algn="just">
              <a:lnSpc>
                <a:spcPct val="100000"/>
              </a:lnSpc>
              <a:buNone/>
            </a:pPr>
            <a:r>
              <a:rPr lang="cs-CZ" sz="1600" dirty="0"/>
              <a:t> 15. Úřad pro přístup k dopravní infrastruktuře</a:t>
            </a:r>
          </a:p>
          <a:p>
            <a:pPr marL="0" indent="0" algn="just">
              <a:lnSpc>
                <a:spcPct val="100000"/>
              </a:lnSpc>
              <a:buNone/>
            </a:pPr>
            <a:r>
              <a:rPr lang="cs-CZ" sz="1600" dirty="0"/>
              <a:t> 16. Národní úřad pro kybernetickou a informační bezpečnost.</a:t>
            </a:r>
          </a:p>
          <a:p>
            <a:pPr marL="0" indent="0" algn="just">
              <a:lnSpc>
                <a:spcPct val="100000"/>
              </a:lnSpc>
              <a:buNone/>
            </a:pPr>
            <a:r>
              <a:rPr lang="cs-CZ" sz="1600" dirty="0">
                <a:solidFill>
                  <a:srgbClr val="FF0000"/>
                </a:solidFill>
              </a:rPr>
              <a:t> 17. Národní sportovní agentura (2019)</a:t>
            </a:r>
          </a:p>
          <a:p>
            <a:pPr marL="0" indent="0" algn="just">
              <a:lnSpc>
                <a:spcPct val="100000"/>
              </a:lnSpc>
              <a:buNone/>
            </a:pPr>
            <a:r>
              <a:rPr lang="cs-CZ" sz="1600" dirty="0">
                <a:solidFill>
                  <a:srgbClr val="FF0000"/>
                </a:solidFill>
              </a:rPr>
              <a:t> 18. Digitální a informační agentura (2022)</a:t>
            </a:r>
          </a:p>
          <a:p>
            <a:pPr marL="0" indent="0" algn="just">
              <a:lnSpc>
                <a:spcPct val="100000"/>
              </a:lnSpc>
              <a:buNone/>
            </a:pPr>
            <a:endParaRPr lang="cs-CZ" sz="1600" dirty="0">
              <a:solidFill>
                <a:srgbClr val="FF0000"/>
              </a:solidFill>
            </a:endParaRPr>
          </a:p>
          <a:p>
            <a:pPr marL="0" indent="0" algn="just">
              <a:lnSpc>
                <a:spcPct val="100000"/>
              </a:lnSpc>
              <a:buNone/>
            </a:pPr>
            <a:endParaRPr lang="cs-CZ" sz="1600" dirty="0">
              <a:solidFill>
                <a:srgbClr val="FF0000"/>
              </a:solidFill>
            </a:endParaRPr>
          </a:p>
          <a:p>
            <a:pPr>
              <a:lnSpc>
                <a:spcPct val="100000"/>
              </a:lnSpc>
            </a:pPr>
            <a:endParaRPr lang="cs-CZ" sz="1600" dirty="0"/>
          </a:p>
        </p:txBody>
      </p:sp>
    </p:spTree>
    <p:extLst>
      <p:ext uri="{BB962C8B-B14F-4D97-AF65-F5344CB8AC3E}">
        <p14:creationId xmlns:p14="http://schemas.microsoft.com/office/powerpoint/2010/main" val="42132323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749312"/>
            <a:ext cx="8066301" cy="4478688"/>
          </a:xfrm>
        </p:spPr>
        <p:txBody>
          <a:bodyPr/>
          <a:lstStyle/>
          <a:p>
            <a:pPr marL="0" indent="0" algn="just">
              <a:buNone/>
            </a:pPr>
            <a:r>
              <a:rPr lang="cs-CZ" sz="1600" b="1" dirty="0"/>
              <a:t>Správní úřady s celostátní působností</a:t>
            </a:r>
          </a:p>
          <a:p>
            <a:pPr algn="just"/>
            <a:r>
              <a:rPr lang="cs-CZ" sz="1600" dirty="0"/>
              <a:t>Např.: Národní památkový ústav, Česká správa sociálního zabezpečení, Úřad práce, Státní úřad inspekce práce, Úřad pro civilní letectví, Generální finanční ředitelství, Specializovaný finanční úřad, Drážní úřad, Úřad pro mezinárodněprávní ochranu dětí, Státní ústav pro kontrolu léčiv, Národní akreditační úřad, … </a:t>
            </a:r>
          </a:p>
          <a:p>
            <a:pPr algn="just"/>
            <a:r>
              <a:rPr lang="cs-CZ" sz="1600" b="1" dirty="0"/>
              <a:t>Obvykle podřízené ministerstvu</a:t>
            </a:r>
          </a:p>
          <a:p>
            <a:pPr algn="just"/>
            <a:r>
              <a:rPr lang="cs-CZ" sz="1600" b="1" dirty="0"/>
              <a:t>Celostátní a specializovaná územní působnost</a:t>
            </a:r>
          </a:p>
          <a:p>
            <a:pPr algn="just"/>
            <a:r>
              <a:rPr lang="cs-CZ" sz="1600" b="1" dirty="0"/>
              <a:t>Některé na ryze celostátní úrovni, jiné mají podřízené územní </a:t>
            </a:r>
            <a:r>
              <a:rPr lang="cs-CZ" sz="1600" b="1" dirty="0" err="1"/>
              <a:t>ogány</a:t>
            </a:r>
            <a:endParaRPr lang="cs-CZ" sz="1600" b="1" dirty="0"/>
          </a:p>
          <a:p>
            <a:pPr>
              <a:lnSpc>
                <a:spcPct val="100000"/>
              </a:lnSpc>
            </a:pPr>
            <a:endParaRPr lang="cs-CZ" sz="1600" dirty="0"/>
          </a:p>
        </p:txBody>
      </p:sp>
    </p:spTree>
    <p:extLst>
      <p:ext uri="{BB962C8B-B14F-4D97-AF65-F5344CB8AC3E}">
        <p14:creationId xmlns:p14="http://schemas.microsoft.com/office/powerpoint/2010/main" val="4261862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499587" y="354240"/>
            <a:ext cx="8066301" cy="451576"/>
          </a:xfrm>
        </p:spPr>
        <p:txBody>
          <a:bodyPr/>
          <a:lstStyle/>
          <a:p>
            <a:pPr algn="just"/>
            <a:r>
              <a:rPr lang="cs-CZ" dirty="0"/>
              <a:t>Soudobá organizace veřejné správy v ČR</a:t>
            </a:r>
          </a:p>
        </p:txBody>
      </p:sp>
      <p:sp>
        <p:nvSpPr>
          <p:cNvPr id="5" name="Zástupný symbol pro obsah 4"/>
          <p:cNvSpPr>
            <a:spLocks noGrp="1"/>
          </p:cNvSpPr>
          <p:nvPr>
            <p:ph idx="1"/>
          </p:nvPr>
        </p:nvSpPr>
        <p:spPr>
          <a:xfrm>
            <a:off x="540094" y="1770278"/>
            <a:ext cx="8066301" cy="4237285"/>
          </a:xfrm>
        </p:spPr>
        <p:txBody>
          <a:bodyPr/>
          <a:lstStyle/>
          <a:p>
            <a:pPr marL="0" indent="0" algn="just">
              <a:lnSpc>
                <a:spcPct val="100000"/>
              </a:lnSpc>
              <a:buNone/>
            </a:pPr>
            <a:r>
              <a:rPr lang="cs-CZ" sz="2000" b="1" dirty="0"/>
              <a:t>Územně dekoncentrované (specializované) orgány státní správy (tzv. </a:t>
            </a:r>
            <a:r>
              <a:rPr lang="cs-CZ" sz="2000" b="1" dirty="0" err="1"/>
              <a:t>dekoncentráty</a:t>
            </a:r>
            <a:r>
              <a:rPr lang="cs-CZ" sz="2000" b="1" dirty="0"/>
              <a:t>)</a:t>
            </a:r>
          </a:p>
          <a:p>
            <a:pPr algn="just">
              <a:lnSpc>
                <a:spcPct val="100000"/>
              </a:lnSpc>
            </a:pPr>
            <a:r>
              <a:rPr lang="cs-CZ" sz="2000" b="1" dirty="0"/>
              <a:t>Princip územní </a:t>
            </a:r>
            <a:r>
              <a:rPr lang="cs-CZ" sz="2000" dirty="0"/>
              <a:t>(kraje, okresy, jiné správní obvody – není vždy totožné s územně správním členěním podle zákona č. 51/2020 Sb.) </a:t>
            </a:r>
            <a:r>
              <a:rPr lang="cs-CZ" sz="2000" b="1" dirty="0"/>
              <a:t>a věcný </a:t>
            </a:r>
            <a:r>
              <a:rPr lang="cs-CZ" sz="2000" dirty="0"/>
              <a:t>(specializace)</a:t>
            </a:r>
          </a:p>
          <a:p>
            <a:pPr algn="just">
              <a:lnSpc>
                <a:spcPct val="100000"/>
              </a:lnSpc>
            </a:pPr>
            <a:r>
              <a:rPr lang="cs-CZ" sz="2000" dirty="0"/>
              <a:t>Odvozené od ÚOSS, resp. jsou jim obvykle podřízené</a:t>
            </a:r>
          </a:p>
          <a:p>
            <a:pPr algn="just">
              <a:lnSpc>
                <a:spcPct val="100000"/>
              </a:lnSpc>
            </a:pPr>
            <a:r>
              <a:rPr lang="cs-CZ" sz="2000" dirty="0"/>
              <a:t>Obvykle specializace jen na některé činnosti (typicky inspekční a dozorová činnost)</a:t>
            </a:r>
          </a:p>
          <a:p>
            <a:pPr algn="just">
              <a:lnSpc>
                <a:spcPct val="100000"/>
              </a:lnSpc>
            </a:pPr>
            <a:r>
              <a:rPr lang="cs-CZ" sz="2000" dirty="0"/>
              <a:t>Finanční úřady, celní úřady, krajské hygienické stanice, krajská ředitelství PČR,  krajská vojenská velitelství, okresní správy sociálního zabezpečení, obvodní báňské úřady, katastrální úřady, inspektoráty ČOI/ČIŽP/SZPI/SEI/SÚIP …</a:t>
            </a:r>
          </a:p>
          <a:p>
            <a:pPr algn="just">
              <a:lnSpc>
                <a:spcPct val="100000"/>
              </a:lnSpc>
            </a:pPr>
            <a:r>
              <a:rPr lang="cs-CZ" sz="2000" dirty="0"/>
              <a:t>Není vhodné, aby tato „agenda“ byla vykonávána v přenesené působnosti (vyšší míra specializace) a současně ji nelze vykonávat ústředními orgány „z centra“</a:t>
            </a:r>
          </a:p>
          <a:p>
            <a:pPr>
              <a:lnSpc>
                <a:spcPct val="100000"/>
              </a:lnSpc>
            </a:pPr>
            <a:endParaRPr lang="cs-CZ" sz="2000" dirty="0"/>
          </a:p>
        </p:txBody>
      </p:sp>
    </p:spTree>
    <p:extLst>
      <p:ext uri="{BB962C8B-B14F-4D97-AF65-F5344CB8AC3E}">
        <p14:creationId xmlns:p14="http://schemas.microsoft.com/office/powerpoint/2010/main" val="35597806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pPr algn="ctr"/>
            <a:r>
              <a:rPr lang="cs-CZ" dirty="0"/>
              <a:t>Prameny ke studiu (opakování):</a:t>
            </a:r>
          </a:p>
        </p:txBody>
      </p:sp>
      <p:sp>
        <p:nvSpPr>
          <p:cNvPr id="5" name="Zástupný symbol pro obsah 4"/>
          <p:cNvSpPr>
            <a:spLocks noGrp="1"/>
          </p:cNvSpPr>
          <p:nvPr>
            <p:ph idx="1"/>
          </p:nvPr>
        </p:nvSpPr>
        <p:spPr>
          <a:xfrm>
            <a:off x="540094" y="1506931"/>
            <a:ext cx="8066301" cy="4325069"/>
          </a:xfrm>
        </p:spPr>
        <p:txBody>
          <a:bodyPr/>
          <a:lstStyle/>
          <a:p>
            <a:pPr algn="just">
              <a:lnSpc>
                <a:spcPct val="100000"/>
              </a:lnSpc>
            </a:pPr>
            <a:r>
              <a:rPr lang="cs-CZ" dirty="0"/>
              <a:t>Průcha, P. Základy správního práva. 3. vyd. Brno: Masarykova univerzita, 2023, s. 75 - 93</a:t>
            </a:r>
          </a:p>
        </p:txBody>
      </p:sp>
    </p:spTree>
    <p:extLst>
      <p:ext uri="{BB962C8B-B14F-4D97-AF65-F5344CB8AC3E}">
        <p14:creationId xmlns:p14="http://schemas.microsoft.com/office/powerpoint/2010/main" val="3564773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pPr algn="ctr"/>
            <a:r>
              <a:rPr lang="cs-CZ" dirty="0"/>
              <a:t>Na co má přednáška odpovědět?</a:t>
            </a:r>
          </a:p>
        </p:txBody>
      </p:sp>
      <p:sp>
        <p:nvSpPr>
          <p:cNvPr id="5" name="Zástupný symbol pro obsah 4"/>
          <p:cNvSpPr>
            <a:spLocks noGrp="1"/>
          </p:cNvSpPr>
          <p:nvPr>
            <p:ph idx="1"/>
          </p:nvPr>
        </p:nvSpPr>
        <p:spPr>
          <a:xfrm>
            <a:off x="540094" y="1600200"/>
            <a:ext cx="8066301" cy="4231800"/>
          </a:xfrm>
        </p:spPr>
        <p:txBody>
          <a:bodyPr/>
          <a:lstStyle/>
          <a:p>
            <a:pPr algn="just">
              <a:lnSpc>
                <a:spcPct val="100000"/>
              </a:lnSpc>
            </a:pPr>
            <a:r>
              <a:rPr lang="cs-CZ" sz="1400" i="1" dirty="0"/>
              <a:t>Co je to organizace veřejné správy?</a:t>
            </a:r>
          </a:p>
          <a:p>
            <a:pPr algn="just">
              <a:lnSpc>
                <a:spcPct val="100000"/>
              </a:lnSpc>
            </a:pPr>
            <a:r>
              <a:rPr lang="cs-CZ" sz="1400" i="1" dirty="0"/>
              <a:t>Kdo disponuje organizační mocí vůči veřejné správě? </a:t>
            </a:r>
          </a:p>
          <a:p>
            <a:pPr algn="just">
              <a:lnSpc>
                <a:spcPct val="100000"/>
              </a:lnSpc>
            </a:pPr>
            <a:r>
              <a:rPr lang="cs-CZ" sz="1400" i="1" dirty="0"/>
              <a:t>Jaké máme organizační principy a jak se mohou konkrétně uplatňovat? </a:t>
            </a:r>
          </a:p>
          <a:p>
            <a:pPr algn="just">
              <a:lnSpc>
                <a:spcPct val="100000"/>
              </a:lnSpc>
            </a:pPr>
            <a:r>
              <a:rPr lang="cs-CZ" sz="1400" i="1" dirty="0"/>
              <a:t>Co je příklad vertikální a horizontální (de)koncentrace?  </a:t>
            </a:r>
          </a:p>
          <a:p>
            <a:pPr algn="just">
              <a:lnSpc>
                <a:spcPct val="100000"/>
              </a:lnSpc>
            </a:pPr>
            <a:r>
              <a:rPr lang="cs-CZ" sz="1400" i="1" dirty="0"/>
              <a:t>Jak vypadá ústřední státní správa? </a:t>
            </a:r>
          </a:p>
          <a:p>
            <a:pPr algn="just">
              <a:lnSpc>
                <a:spcPct val="100000"/>
              </a:lnSpc>
            </a:pPr>
            <a:r>
              <a:rPr lang="cs-CZ" sz="1400" i="1" dirty="0"/>
              <a:t>Co jsou to tzv. </a:t>
            </a:r>
            <a:r>
              <a:rPr lang="cs-CZ" sz="1400" i="1" dirty="0" err="1"/>
              <a:t>dekoncentráty</a:t>
            </a:r>
            <a:r>
              <a:rPr lang="cs-CZ" sz="1400" i="1" dirty="0"/>
              <a:t>? </a:t>
            </a:r>
          </a:p>
          <a:p>
            <a:pPr algn="just">
              <a:lnSpc>
                <a:spcPct val="100000"/>
              </a:lnSpc>
            </a:pPr>
            <a:r>
              <a:rPr lang="cs-CZ" sz="1400" i="1" dirty="0"/>
              <a:t>Co je to tzv. kompetenční zákon? </a:t>
            </a:r>
          </a:p>
          <a:p>
            <a:pPr algn="just">
              <a:lnSpc>
                <a:spcPct val="100000"/>
              </a:lnSpc>
            </a:pPr>
            <a:r>
              <a:rPr lang="cs-CZ" sz="1400" i="1" dirty="0"/>
              <a:t>Kolik máme ministerstev? </a:t>
            </a:r>
          </a:p>
          <a:p>
            <a:pPr algn="just">
              <a:lnSpc>
                <a:spcPct val="100000"/>
              </a:lnSpc>
            </a:pPr>
            <a:r>
              <a:rPr lang="cs-CZ" sz="1400" i="1" dirty="0"/>
              <a:t>Co vlastně dělají ministerstva? </a:t>
            </a:r>
          </a:p>
          <a:p>
            <a:pPr algn="just">
              <a:lnSpc>
                <a:spcPct val="100000"/>
              </a:lnSpc>
            </a:pPr>
            <a:endParaRPr lang="cs-CZ" sz="1400" dirty="0"/>
          </a:p>
          <a:p>
            <a:pPr algn="just">
              <a:lnSpc>
                <a:spcPct val="100000"/>
              </a:lnSpc>
            </a:pPr>
            <a:endParaRPr lang="cs-CZ" sz="1400" dirty="0"/>
          </a:p>
        </p:txBody>
      </p:sp>
    </p:spTree>
    <p:extLst>
      <p:ext uri="{BB962C8B-B14F-4D97-AF65-F5344CB8AC3E}">
        <p14:creationId xmlns:p14="http://schemas.microsoft.com/office/powerpoint/2010/main" val="174902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pPr algn="ctr"/>
            <a:r>
              <a:rPr lang="cs-CZ" dirty="0"/>
              <a:t>Co už o veřejné správě víme</a:t>
            </a:r>
          </a:p>
        </p:txBody>
      </p:sp>
      <p:sp>
        <p:nvSpPr>
          <p:cNvPr id="5" name="Zástupný symbol pro obsah 4"/>
          <p:cNvSpPr>
            <a:spLocks noGrp="1"/>
          </p:cNvSpPr>
          <p:nvPr>
            <p:ph idx="1"/>
          </p:nvPr>
        </p:nvSpPr>
        <p:spPr/>
        <p:txBody>
          <a:bodyPr/>
          <a:lstStyle/>
          <a:p>
            <a:pPr algn="just">
              <a:lnSpc>
                <a:spcPct val="100000"/>
              </a:lnSpc>
            </a:pPr>
            <a:r>
              <a:rPr lang="cs-CZ" altLang="cs-CZ" sz="2200" dirty="0"/>
              <a:t>Soustava </a:t>
            </a:r>
            <a:r>
              <a:rPr lang="cs-CZ" altLang="cs-CZ" sz="2200" b="1" dirty="0"/>
              <a:t>(veřejnoprávních)</a:t>
            </a:r>
            <a:r>
              <a:rPr lang="cs-CZ" altLang="cs-CZ" sz="2200" dirty="0"/>
              <a:t> subjektů a vykonavatelů, kteří </a:t>
            </a:r>
            <a:r>
              <a:rPr lang="cs-CZ" altLang="cs-CZ" sz="2200" b="1" dirty="0"/>
              <a:t>uskutečňují veřejnou správu (ve veřejném zájmu, správa veřejných záležitostí) a realizují </a:t>
            </a:r>
            <a:r>
              <a:rPr lang="cs-CZ" altLang="cs-CZ" sz="2200" dirty="0"/>
              <a:t>jí v některé ze (zákonem) stanovených forem či daným způsobem </a:t>
            </a:r>
          </a:p>
          <a:p>
            <a:pPr algn="just">
              <a:lnSpc>
                <a:spcPct val="100000"/>
              </a:lnSpc>
            </a:pPr>
            <a:endParaRPr lang="cs-CZ" altLang="cs-CZ" sz="2200" dirty="0"/>
          </a:p>
          <a:p>
            <a:pPr algn="just">
              <a:lnSpc>
                <a:spcPct val="100000"/>
              </a:lnSpc>
            </a:pPr>
            <a:r>
              <a:rPr lang="cs-CZ" altLang="cs-CZ" sz="2200" b="1" dirty="0"/>
              <a:t>Veřejná správa je duálním pojmem</a:t>
            </a:r>
          </a:p>
          <a:p>
            <a:pPr marL="457200" indent="-457200" algn="just">
              <a:lnSpc>
                <a:spcPct val="100000"/>
              </a:lnSpc>
              <a:buFont typeface="+mj-lt"/>
              <a:buAutoNum type="arabicPeriod"/>
            </a:pPr>
            <a:r>
              <a:rPr lang="cs-CZ" altLang="cs-CZ" sz="2200" b="1" dirty="0"/>
              <a:t>Materiální/funkcionální/dynamické pojetí</a:t>
            </a:r>
            <a:r>
              <a:rPr lang="cs-CZ" altLang="cs-CZ" sz="2200" dirty="0"/>
              <a:t> – (správní) </a:t>
            </a:r>
            <a:r>
              <a:rPr lang="cs-CZ" altLang="cs-CZ" sz="2200" b="1" dirty="0"/>
              <a:t>činnost</a:t>
            </a:r>
            <a:r>
              <a:rPr lang="cs-CZ" altLang="cs-CZ" sz="2200" dirty="0"/>
              <a:t> „CO ?“, resp. JAK – jako tzv. </a:t>
            </a:r>
            <a:r>
              <a:rPr lang="cs-CZ" altLang="cs-CZ" sz="2200" b="1" dirty="0">
                <a:solidFill>
                  <a:srgbClr val="FF0000"/>
                </a:solidFill>
              </a:rPr>
              <a:t>dobrá správa</a:t>
            </a:r>
            <a:r>
              <a:rPr lang="cs-CZ" altLang="cs-CZ" sz="2200" dirty="0"/>
              <a:t>, </a:t>
            </a:r>
            <a:endParaRPr lang="cs-CZ" altLang="cs-CZ" sz="2200" b="1" dirty="0">
              <a:solidFill>
                <a:srgbClr val="FF0000"/>
              </a:solidFill>
            </a:endParaRPr>
          </a:p>
          <a:p>
            <a:pPr marL="457200" indent="-457200" algn="just">
              <a:lnSpc>
                <a:spcPct val="100000"/>
              </a:lnSpc>
              <a:buFont typeface="+mj-lt"/>
              <a:buAutoNum type="arabicPeriod"/>
            </a:pPr>
            <a:r>
              <a:rPr lang="cs-CZ" altLang="cs-CZ" sz="2200" b="1" dirty="0"/>
              <a:t>Formální/organizační/statické pojetí</a:t>
            </a:r>
            <a:r>
              <a:rPr lang="cs-CZ" altLang="cs-CZ" sz="2200" dirty="0"/>
              <a:t> – </a:t>
            </a:r>
            <a:r>
              <a:rPr lang="cs-CZ" altLang="cs-CZ" sz="2200" b="1" dirty="0"/>
              <a:t>organizace</a:t>
            </a:r>
            <a:r>
              <a:rPr lang="cs-CZ" altLang="cs-CZ" sz="2200" dirty="0"/>
              <a:t>      „KDO ?“, vypovídá o </a:t>
            </a:r>
            <a:r>
              <a:rPr lang="cs-CZ" altLang="cs-CZ" sz="2200" b="1" dirty="0">
                <a:solidFill>
                  <a:srgbClr val="FF0000"/>
                </a:solidFill>
              </a:rPr>
              <a:t>subjektech a vykonavatelích </a:t>
            </a:r>
            <a:r>
              <a:rPr lang="cs-CZ" altLang="cs-CZ" sz="2200" dirty="0"/>
              <a:t>veřejné správy´; organizační mechanismus výkonu veřejné moci</a:t>
            </a:r>
            <a:endParaRPr lang="cs-CZ" sz="2200" dirty="0"/>
          </a:p>
          <a:p>
            <a:pPr>
              <a:lnSpc>
                <a:spcPct val="100000"/>
              </a:lnSpc>
            </a:pPr>
            <a:endParaRPr lang="cs-CZ" sz="2200" dirty="0"/>
          </a:p>
          <a:p>
            <a:pPr>
              <a:lnSpc>
                <a:spcPct val="100000"/>
              </a:lnSpc>
            </a:pPr>
            <a:endParaRPr lang="cs-CZ" sz="2200" dirty="0"/>
          </a:p>
        </p:txBody>
      </p:sp>
    </p:spTree>
    <p:extLst>
      <p:ext uri="{BB962C8B-B14F-4D97-AF65-F5344CB8AC3E}">
        <p14:creationId xmlns:p14="http://schemas.microsoft.com/office/powerpoint/2010/main" val="29145698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Pojem organizace</a:t>
            </a:r>
          </a:p>
        </p:txBody>
      </p:sp>
      <p:sp>
        <p:nvSpPr>
          <p:cNvPr id="3" name="Zástupný symbol pro obsah 2"/>
          <p:cNvSpPr>
            <a:spLocks noGrp="1"/>
          </p:cNvSpPr>
          <p:nvPr>
            <p:ph idx="1"/>
          </p:nvPr>
        </p:nvSpPr>
        <p:spPr/>
        <p:txBody>
          <a:bodyPr/>
          <a:lstStyle/>
          <a:p>
            <a:pPr algn="just">
              <a:lnSpc>
                <a:spcPct val="90000"/>
              </a:lnSpc>
            </a:pPr>
            <a:r>
              <a:rPr lang="cs-CZ" altLang="cs-CZ" sz="2000" b="1" dirty="0"/>
              <a:t>Mnohovýznamový pojem (</a:t>
            </a:r>
            <a:r>
              <a:rPr lang="cs-CZ" altLang="cs-CZ" sz="2000" b="1" dirty="0" err="1"/>
              <a:t>polysem</a:t>
            </a:r>
            <a:r>
              <a:rPr lang="cs-CZ" altLang="cs-CZ" sz="2000" b="1" dirty="0"/>
              <a:t>): soustava subjektů a vykonavatelů veřejné správy</a:t>
            </a:r>
          </a:p>
          <a:p>
            <a:pPr marL="0" indent="0" algn="just">
              <a:lnSpc>
                <a:spcPct val="90000"/>
              </a:lnSpc>
              <a:buNone/>
            </a:pPr>
            <a:endParaRPr lang="cs-CZ" altLang="cs-CZ" sz="2000" b="1" dirty="0"/>
          </a:p>
          <a:p>
            <a:pPr marL="457200" indent="-457200" algn="just">
              <a:lnSpc>
                <a:spcPct val="90000"/>
              </a:lnSpc>
              <a:buFont typeface="+mj-lt"/>
              <a:buAutoNum type="arabicPeriod"/>
            </a:pPr>
            <a:r>
              <a:rPr lang="cs-CZ" sz="2000" b="1" dirty="0"/>
              <a:t>Univerzální/systém a jeho vnitřní uspořádanost</a:t>
            </a:r>
          </a:p>
          <a:p>
            <a:pPr marL="457200" indent="-457200" algn="just">
              <a:lnSpc>
                <a:spcPct val="90000"/>
              </a:lnSpc>
              <a:buFont typeface="+mj-lt"/>
              <a:buAutoNum type="arabicPeriod"/>
            </a:pPr>
            <a:r>
              <a:rPr lang="cs-CZ" sz="2000" b="1" dirty="0"/>
              <a:t>Institucionální – instituce/orgán/úřad</a:t>
            </a:r>
          </a:p>
          <a:p>
            <a:pPr marL="457200" indent="-457200" algn="just">
              <a:lnSpc>
                <a:spcPct val="90000"/>
              </a:lnSpc>
              <a:buFont typeface="+mj-lt"/>
              <a:buAutoNum type="arabicPeriod"/>
            </a:pPr>
            <a:r>
              <a:rPr lang="cs-CZ" sz="2000" b="1" dirty="0"/>
              <a:t>Struktura </a:t>
            </a:r>
            <a:r>
              <a:rPr lang="cs-CZ" sz="2000" dirty="0"/>
              <a:t>(vychází z „dělby práce“), hierarchie, specializace</a:t>
            </a:r>
          </a:p>
          <a:p>
            <a:pPr marL="457200" indent="-457200" algn="just">
              <a:lnSpc>
                <a:spcPct val="90000"/>
              </a:lnSpc>
              <a:buFont typeface="+mj-lt"/>
              <a:buAutoNum type="arabicPeriod"/>
            </a:pPr>
            <a:r>
              <a:rPr lang="cs-CZ" sz="2000" dirty="0"/>
              <a:t>Funkční (organizování)</a:t>
            </a:r>
          </a:p>
          <a:p>
            <a:pPr marL="457200" indent="-457200" algn="just">
              <a:lnSpc>
                <a:spcPct val="90000"/>
              </a:lnSpc>
              <a:buFont typeface="+mj-lt"/>
              <a:buAutoNum type="arabicPeriod"/>
            </a:pPr>
            <a:endParaRPr lang="cs-CZ" sz="2000" b="1" dirty="0"/>
          </a:p>
          <a:p>
            <a:pPr marL="457200" indent="-457200" algn="just">
              <a:lnSpc>
                <a:spcPct val="90000"/>
              </a:lnSpc>
              <a:buFont typeface="+mj-lt"/>
              <a:buAutoNum type="arabicPeriod"/>
            </a:pPr>
            <a:endParaRPr lang="cs-CZ" sz="2000" b="1" dirty="0"/>
          </a:p>
          <a:p>
            <a:pPr algn="just">
              <a:lnSpc>
                <a:spcPct val="90000"/>
              </a:lnSpc>
            </a:pPr>
            <a:r>
              <a:rPr lang="cs-CZ" sz="2000" b="1" dirty="0"/>
              <a:t>Druhy organizace: </a:t>
            </a:r>
            <a:r>
              <a:rPr lang="cs-CZ" sz="2000" dirty="0"/>
              <a:t>formální a neformální</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Tree>
    <p:extLst>
      <p:ext uri="{BB962C8B-B14F-4D97-AF65-F5344CB8AC3E}">
        <p14:creationId xmlns:p14="http://schemas.microsoft.com/office/powerpoint/2010/main" val="4022871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Organizační moc</a:t>
            </a:r>
          </a:p>
        </p:txBody>
      </p:sp>
      <p:sp>
        <p:nvSpPr>
          <p:cNvPr id="3" name="Zástupný symbol pro obsah 2"/>
          <p:cNvSpPr>
            <a:spLocks noGrp="1"/>
          </p:cNvSpPr>
          <p:nvPr>
            <p:ph idx="1"/>
          </p:nvPr>
        </p:nvSpPr>
        <p:spPr/>
        <p:txBody>
          <a:bodyPr/>
          <a:lstStyle/>
          <a:p>
            <a:pPr algn="just"/>
            <a:r>
              <a:rPr lang="cs-CZ" dirty="0"/>
              <a:t>oprávnění organizovat, přijímat organizační akty</a:t>
            </a:r>
          </a:p>
          <a:p>
            <a:pPr algn="just"/>
            <a:r>
              <a:rPr lang="cs-CZ" dirty="0"/>
              <a:t>Primárně náleží </a:t>
            </a:r>
            <a:r>
              <a:rPr lang="cs-CZ" b="1" dirty="0"/>
              <a:t>moci zákonodárné</a:t>
            </a:r>
          </a:p>
          <a:p>
            <a:pPr algn="just"/>
            <a:r>
              <a:rPr lang="cs-CZ" dirty="0"/>
              <a:t>Jádrem je </a:t>
            </a:r>
            <a:r>
              <a:rPr lang="cs-CZ" b="1" dirty="0">
                <a:solidFill>
                  <a:srgbClr val="FF0000"/>
                </a:solidFill>
              </a:rPr>
              <a:t>čl. 79 odst. 1 </a:t>
            </a:r>
            <a:r>
              <a:rPr lang="cs-CZ" dirty="0"/>
              <a:t>Ústavy</a:t>
            </a:r>
          </a:p>
          <a:p>
            <a:pPr algn="just"/>
            <a:r>
              <a:rPr lang="cs-CZ" dirty="0"/>
              <a:t>Externí x interní</a:t>
            </a:r>
          </a:p>
        </p:txBody>
      </p:sp>
      <p:sp>
        <p:nvSpPr>
          <p:cNvPr id="4" name="Zástupný symbol pro zápatí 3"/>
          <p:cNvSpPr>
            <a:spLocks noGrp="1"/>
          </p:cNvSpPr>
          <p:nvPr>
            <p:ph type="ftr" sz="quarter" idx="10"/>
          </p:nvPr>
        </p:nvSpPr>
        <p:spPr/>
        <p:txBody>
          <a:bodyPr/>
          <a:lstStyle/>
          <a:p>
            <a:r>
              <a:rPr lang="cs-CZ" altLang="cs-CZ"/>
              <a:t>Definujte zápatí - název prezentace / pracoviště</a:t>
            </a:r>
            <a:endParaRPr lang="cs-CZ" altLang="cs-CZ" dirty="0"/>
          </a:p>
        </p:txBody>
      </p:sp>
      <p:sp>
        <p:nvSpPr>
          <p:cNvPr id="5" name="Zástupný symbol pro číslo snímku 4"/>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Tree>
    <p:extLst>
      <p:ext uri="{BB962C8B-B14F-4D97-AF65-F5344CB8AC3E}">
        <p14:creationId xmlns:p14="http://schemas.microsoft.com/office/powerpoint/2010/main" val="4019276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Subjekty a vykonavatelé veřejné správy</a:t>
            </a:r>
          </a:p>
        </p:txBody>
      </p:sp>
      <p:sp>
        <p:nvSpPr>
          <p:cNvPr id="5" name="Zástupný symbol pro obsah 4"/>
          <p:cNvSpPr>
            <a:spLocks noGrp="1"/>
          </p:cNvSpPr>
          <p:nvPr>
            <p:ph idx="1"/>
          </p:nvPr>
        </p:nvSpPr>
        <p:spPr/>
        <p:txBody>
          <a:bodyPr/>
          <a:lstStyle/>
          <a:p>
            <a:pPr algn="just"/>
            <a:r>
              <a:rPr lang="cs-CZ" sz="1800" b="1" dirty="0"/>
              <a:t>Subjekt/nositel</a:t>
            </a:r>
            <a:r>
              <a:rPr lang="cs-CZ" sz="1800" dirty="0"/>
              <a:t> – má práva a povinnosti, náleží mu, nese odpovědnost</a:t>
            </a:r>
          </a:p>
          <a:p>
            <a:pPr lvl="1" algn="just"/>
            <a:r>
              <a:rPr lang="cs-CZ" sz="1800" dirty="0"/>
              <a:t>STÁT</a:t>
            </a:r>
          </a:p>
          <a:p>
            <a:pPr lvl="1" algn="just"/>
            <a:r>
              <a:rPr lang="cs-CZ" sz="1800" dirty="0"/>
              <a:t>VEŘEJNOPRÁVNÍ KORPORACE – obce a kraje</a:t>
            </a:r>
          </a:p>
          <a:p>
            <a:pPr lvl="1" algn="just"/>
            <a:r>
              <a:rPr lang="cs-CZ" sz="1800" dirty="0"/>
              <a:t>FO/PO – veřejné ústavy a podniky… </a:t>
            </a:r>
          </a:p>
          <a:p>
            <a:pPr algn="just"/>
            <a:r>
              <a:rPr lang="cs-CZ" sz="1800" b="1" dirty="0"/>
              <a:t>Vykonavatelé </a:t>
            </a:r>
            <a:r>
              <a:rPr lang="cs-CZ" sz="1800" dirty="0"/>
              <a:t>– orgán/úřad, který BEZPROSTŘEDNĚ vykonává JMÉNEM, V ZÁJMU A NA ÚČET SUBJEKTU VEŘEJNOU SPRÁVU</a:t>
            </a:r>
          </a:p>
          <a:p>
            <a:pPr lvl="1" algn="just"/>
            <a:r>
              <a:rPr lang="cs-CZ" sz="1800" b="1" dirty="0"/>
              <a:t>Pravomoc </a:t>
            </a:r>
            <a:r>
              <a:rPr lang="cs-CZ" sz="1800" dirty="0"/>
              <a:t>– souvislosti se správní činností, „jak se to dělá“, </a:t>
            </a:r>
            <a:r>
              <a:rPr lang="cs-CZ" sz="1800" i="1" dirty="0">
                <a:solidFill>
                  <a:srgbClr val="FF0000"/>
                </a:solidFill>
              </a:rPr>
              <a:t>souhrn právních prostředků k realizaci působnosti</a:t>
            </a:r>
          </a:p>
          <a:p>
            <a:pPr lvl="1" algn="just"/>
            <a:r>
              <a:rPr lang="cs-CZ" sz="1800" b="1" dirty="0"/>
              <a:t>Působnost</a:t>
            </a:r>
            <a:r>
              <a:rPr lang="cs-CZ" sz="1800" dirty="0"/>
              <a:t> (dělení na druhy veřejné správy), „co se dělá“, </a:t>
            </a:r>
            <a:r>
              <a:rPr lang="cs-CZ" sz="1800" i="1" dirty="0">
                <a:solidFill>
                  <a:srgbClr val="FF0000"/>
                </a:solidFill>
              </a:rPr>
              <a:t>předmět, obsah a rozsah činnosti</a:t>
            </a:r>
          </a:p>
          <a:p>
            <a:pPr algn="just"/>
            <a:r>
              <a:rPr lang="cs-CZ" altLang="cs-CZ" sz="1800" dirty="0"/>
              <a:t>Veřejnou správu vykonávají </a:t>
            </a:r>
            <a:r>
              <a:rPr lang="cs-CZ" altLang="cs-CZ" sz="1800" b="1" dirty="0">
                <a:solidFill>
                  <a:srgbClr val="CC0000"/>
                </a:solidFill>
              </a:rPr>
              <a:t>vykonavatelé</a:t>
            </a:r>
            <a:r>
              <a:rPr lang="cs-CZ" altLang="cs-CZ" sz="1800" dirty="0"/>
              <a:t> veřejné správy</a:t>
            </a:r>
          </a:p>
          <a:p>
            <a:pPr algn="just"/>
            <a:r>
              <a:rPr lang="cs-CZ" altLang="cs-CZ" sz="1800" dirty="0"/>
              <a:t>Veřejnou správu mohou vykonávat </a:t>
            </a:r>
            <a:r>
              <a:rPr lang="cs-CZ" altLang="cs-CZ" sz="1800" dirty="0">
                <a:solidFill>
                  <a:srgbClr val="CC0000"/>
                </a:solidFill>
              </a:rPr>
              <a:t>subjekty i mimo organizaci veřejné správy na základě zákonné </a:t>
            </a:r>
            <a:r>
              <a:rPr lang="cs-CZ" altLang="cs-CZ" sz="1800" b="1" dirty="0">
                <a:solidFill>
                  <a:srgbClr val="CC0000"/>
                </a:solidFill>
              </a:rPr>
              <a:t>delegace</a:t>
            </a:r>
          </a:p>
          <a:p>
            <a:pPr marL="457200" lvl="1" indent="0">
              <a:buNone/>
            </a:pPr>
            <a:endParaRPr lang="cs-CZ" sz="1800" dirty="0"/>
          </a:p>
        </p:txBody>
      </p:sp>
      <p:sp>
        <p:nvSpPr>
          <p:cNvPr id="3" name="Zástupný symbol pro zápatí 3"/>
          <p:cNvSpPr>
            <a:spLocks noGrp="1"/>
          </p:cNvSpPr>
          <p:nvPr>
            <p:ph type="ftr" sz="quarter" idx="10"/>
          </p:nvPr>
        </p:nvSpPr>
        <p:spPr/>
        <p:txBody>
          <a:bodyPr/>
          <a:lstStyle/>
          <a:p>
            <a:r>
              <a:rPr lang="cs-CZ" altLang="cs-CZ" dirty="0"/>
              <a:t>Definujte zápatí - název prezentace / pracoviště</a:t>
            </a:r>
          </a:p>
        </p:txBody>
      </p:sp>
      <p:sp>
        <p:nvSpPr>
          <p:cNvPr id="4" name="Zástupný symbol pro číslo snímku 4"/>
          <p:cNvSpPr>
            <a:spLocks noGrp="1"/>
          </p:cNvSpPr>
          <p:nvPr>
            <p:ph type="sldNum" sz="quarter" idx="11"/>
          </p:nvPr>
        </p:nvSpPr>
        <p:spPr/>
        <p:txBody>
          <a:bodyPr/>
          <a:lstStyle/>
          <a:p>
            <a:fld id="{7E028F59-B1F6-4801-94DB-4C8B6157CAC0}" type="slidenum">
              <a:rPr lang="cs-CZ" altLang="cs-CZ"/>
              <a:pPr/>
              <a:t>7</a:t>
            </a:fld>
            <a:endParaRPr lang="cs-CZ" altLang="cs-CZ"/>
          </a:p>
        </p:txBody>
      </p:sp>
    </p:spTree>
    <p:extLst>
      <p:ext uri="{BB962C8B-B14F-4D97-AF65-F5344CB8AC3E}">
        <p14:creationId xmlns:p14="http://schemas.microsoft.com/office/powerpoint/2010/main" val="2419401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pPr algn="ctr"/>
            <a:r>
              <a:rPr lang="cs-CZ" dirty="0"/>
              <a:t>Veřejná správa jako státní správa a samospráva</a:t>
            </a:r>
          </a:p>
        </p:txBody>
      </p:sp>
      <p:sp>
        <p:nvSpPr>
          <p:cNvPr id="5" name="Zástupný symbol pro obsah 4"/>
          <p:cNvSpPr>
            <a:spLocks noGrp="1"/>
          </p:cNvSpPr>
          <p:nvPr>
            <p:ph idx="1"/>
          </p:nvPr>
        </p:nvSpPr>
        <p:spPr>
          <a:xfrm>
            <a:off x="540094" y="1814170"/>
            <a:ext cx="8066301" cy="4017829"/>
          </a:xfrm>
        </p:spPr>
        <p:txBody>
          <a:bodyPr/>
          <a:lstStyle/>
          <a:p>
            <a:pPr algn="just">
              <a:lnSpc>
                <a:spcPct val="100000"/>
              </a:lnSpc>
            </a:pPr>
            <a:r>
              <a:rPr lang="cs-CZ" sz="2400" dirty="0">
                <a:solidFill>
                  <a:srgbClr val="000000"/>
                </a:solidFill>
              </a:rPr>
              <a:t> </a:t>
            </a:r>
            <a:r>
              <a:rPr lang="cs-CZ" sz="2000" b="1" dirty="0"/>
              <a:t>Veřejná správa (a pojmy „subjekt“ a „vykonavatel“)</a:t>
            </a:r>
          </a:p>
          <a:p>
            <a:pPr marL="457200" indent="-457200" algn="just">
              <a:lnSpc>
                <a:spcPct val="100000"/>
              </a:lnSpc>
              <a:buAutoNum type="arabicParenR"/>
            </a:pPr>
            <a:r>
              <a:rPr lang="cs-CZ" sz="2000" b="1" dirty="0">
                <a:solidFill>
                  <a:srgbClr val="FF0000"/>
                </a:solidFill>
              </a:rPr>
              <a:t>Státní správa</a:t>
            </a:r>
            <a:r>
              <a:rPr lang="cs-CZ" sz="2000" dirty="0"/>
              <a:t>: </a:t>
            </a:r>
            <a:r>
              <a:rPr lang="cs-CZ" sz="2000" b="1" dirty="0"/>
              <a:t>subjektem </a:t>
            </a:r>
            <a:r>
              <a:rPr lang="cs-CZ" sz="2000" dirty="0"/>
              <a:t>je</a:t>
            </a:r>
            <a:r>
              <a:rPr lang="cs-CZ" sz="2000" b="1" dirty="0"/>
              <a:t> stát</a:t>
            </a:r>
            <a:r>
              <a:rPr lang="cs-CZ" sz="2000" dirty="0"/>
              <a:t>, </a:t>
            </a:r>
            <a:r>
              <a:rPr lang="cs-CZ" sz="2000" b="1" dirty="0"/>
              <a:t>vykonavatelem</a:t>
            </a:r>
            <a:r>
              <a:rPr lang="cs-CZ" sz="2000" dirty="0"/>
              <a:t> jsou </a:t>
            </a:r>
            <a:r>
              <a:rPr lang="cs-CZ" sz="2000" b="1" dirty="0"/>
              <a:t>orgány státu </a:t>
            </a:r>
            <a:r>
              <a:rPr lang="cs-CZ" sz="2000" dirty="0"/>
              <a:t>(orgány státní správy), a to jednak jako </a:t>
            </a:r>
            <a:r>
              <a:rPr lang="cs-CZ" sz="2000" b="1" dirty="0"/>
              <a:t>tzv. přímí vykonavatelé </a:t>
            </a:r>
            <a:r>
              <a:rPr lang="cs-CZ" sz="2000" dirty="0"/>
              <a:t>a </a:t>
            </a:r>
            <a:r>
              <a:rPr lang="cs-CZ" sz="2000" b="1" dirty="0"/>
              <a:t>nepřímí vykonavatelé </a:t>
            </a:r>
            <a:r>
              <a:rPr lang="cs-CZ" sz="2000" dirty="0"/>
              <a:t>(nejde o orgány státu, ale zákonem jsou pověřeni k výkonu státní správy – tzv. </a:t>
            </a:r>
            <a:r>
              <a:rPr lang="cs-CZ" sz="2000" b="1" dirty="0"/>
              <a:t>přenesená působnost</a:t>
            </a:r>
            <a:r>
              <a:rPr lang="cs-CZ" sz="2000" dirty="0"/>
              <a:t>, např. obecní a krajský úřad); </a:t>
            </a:r>
            <a:r>
              <a:rPr lang="cs-CZ" sz="2000" b="1" dirty="0">
                <a:solidFill>
                  <a:srgbClr val="FF0000"/>
                </a:solidFill>
              </a:rPr>
              <a:t>správa záležitostí státu přímo státem, jménem státu a v zájmu státu</a:t>
            </a:r>
          </a:p>
          <a:p>
            <a:pPr marL="457200" indent="-457200" algn="just">
              <a:lnSpc>
                <a:spcPct val="100000"/>
              </a:lnSpc>
              <a:buAutoNum type="arabicParenR"/>
            </a:pPr>
            <a:r>
              <a:rPr lang="cs-CZ" sz="2000" b="1" dirty="0">
                <a:solidFill>
                  <a:srgbClr val="FF0000"/>
                </a:solidFill>
              </a:rPr>
              <a:t>Samospráva: </a:t>
            </a:r>
            <a:r>
              <a:rPr lang="cs-CZ" sz="2000" b="1" dirty="0"/>
              <a:t>subjektem</a:t>
            </a:r>
            <a:r>
              <a:rPr lang="cs-CZ" sz="2000" dirty="0"/>
              <a:t> jsou </a:t>
            </a:r>
            <a:r>
              <a:rPr lang="cs-CZ" sz="2000" b="1" dirty="0"/>
              <a:t>obce, kraje a veřejnoprávní korporace</a:t>
            </a:r>
            <a:r>
              <a:rPr lang="cs-CZ" sz="2000" dirty="0"/>
              <a:t>, </a:t>
            </a:r>
            <a:r>
              <a:rPr lang="cs-CZ" sz="2000" b="1" dirty="0"/>
              <a:t>vykonavatelem</a:t>
            </a:r>
            <a:r>
              <a:rPr lang="cs-CZ" sz="2000" dirty="0"/>
              <a:t> jsou jejich </a:t>
            </a:r>
            <a:r>
              <a:rPr lang="cs-CZ" sz="2000" b="1" dirty="0"/>
              <a:t>orgány </a:t>
            </a:r>
            <a:r>
              <a:rPr lang="cs-CZ" sz="2000" dirty="0"/>
              <a:t>(tzv. samostatná působnost, typicky rada, zastupitelstvo, starosta); </a:t>
            </a:r>
            <a:r>
              <a:rPr lang="cs-CZ" sz="2000" b="1" dirty="0">
                <a:solidFill>
                  <a:srgbClr val="FF0000"/>
                </a:solidFill>
              </a:rPr>
              <a:t>správa části veřejných záležitostí těmi, jichž se bezprostředně týká</a:t>
            </a:r>
            <a:r>
              <a:rPr lang="cs-CZ" sz="2000" dirty="0"/>
              <a:t>; </a:t>
            </a:r>
          </a:p>
          <a:p>
            <a:pPr marL="1028700" lvl="2" indent="-457200" algn="just">
              <a:lnSpc>
                <a:spcPct val="100000"/>
              </a:lnSpc>
              <a:buAutoNum type="alphaLcParenR"/>
            </a:pPr>
            <a:r>
              <a:rPr lang="cs-CZ" sz="2000" b="1" dirty="0"/>
              <a:t>územní </a:t>
            </a:r>
            <a:r>
              <a:rPr lang="cs-CZ" sz="2000" dirty="0"/>
              <a:t>(ústavně a mezinárodně zaručena) a </a:t>
            </a:r>
          </a:p>
          <a:p>
            <a:pPr marL="1028700" lvl="2" indent="-457200" algn="just">
              <a:lnSpc>
                <a:spcPct val="100000"/>
              </a:lnSpc>
              <a:buAutoNum type="alphaLcParenR"/>
            </a:pPr>
            <a:r>
              <a:rPr lang="cs-CZ" sz="2000" b="1" dirty="0"/>
              <a:t>zájmová</a:t>
            </a:r>
            <a:r>
              <a:rPr lang="cs-CZ" sz="2000" dirty="0"/>
              <a:t> (profesní)</a:t>
            </a:r>
            <a:endParaRPr lang="cs-CZ" sz="2000" b="1" dirty="0"/>
          </a:p>
          <a:p>
            <a:pPr>
              <a:lnSpc>
                <a:spcPct val="100000"/>
              </a:lnSpc>
            </a:pPr>
            <a:endParaRPr lang="cs-CZ" dirty="0"/>
          </a:p>
          <a:p>
            <a:pPr>
              <a:lnSpc>
                <a:spcPct val="100000"/>
              </a:lnSpc>
            </a:pPr>
            <a:endParaRPr lang="cs-CZ" dirty="0"/>
          </a:p>
          <a:p>
            <a:pPr>
              <a:lnSpc>
                <a:spcPct val="100000"/>
              </a:lnSpc>
            </a:pPr>
            <a:endParaRPr lang="cs-CZ" dirty="0"/>
          </a:p>
          <a:p>
            <a:pPr>
              <a:lnSpc>
                <a:spcPct val="100000"/>
              </a:lnSpc>
            </a:pPr>
            <a:endParaRPr lang="cs-CZ" dirty="0"/>
          </a:p>
          <a:p>
            <a:pPr marL="0" lvl="0" indent="0" algn="just">
              <a:lnSpc>
                <a:spcPct val="100000"/>
              </a:lnSpc>
              <a:spcBef>
                <a:spcPct val="20000"/>
              </a:spcBef>
              <a:buClr>
                <a:srgbClr val="00287D"/>
              </a:buClr>
              <a:buNone/>
            </a:pPr>
            <a:endParaRPr lang="cs-CZ" sz="2400" dirty="0">
              <a:solidFill>
                <a:srgbClr val="000000"/>
              </a:solidFill>
            </a:endParaRPr>
          </a:p>
          <a:p>
            <a:pPr>
              <a:lnSpc>
                <a:spcPct val="100000"/>
              </a:lnSpc>
            </a:pPr>
            <a:endParaRPr lang="cs-CZ" dirty="0"/>
          </a:p>
        </p:txBody>
      </p:sp>
    </p:spTree>
    <p:extLst>
      <p:ext uri="{BB962C8B-B14F-4D97-AF65-F5344CB8AC3E}">
        <p14:creationId xmlns:p14="http://schemas.microsoft.com/office/powerpoint/2010/main" val="3027745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Stání správa a samospráva</a:t>
            </a:r>
          </a:p>
        </p:txBody>
      </p:sp>
      <p:sp>
        <p:nvSpPr>
          <p:cNvPr id="5" name="Zástupný symbol pro obsah 4"/>
          <p:cNvSpPr>
            <a:spLocks noGrp="1"/>
          </p:cNvSpPr>
          <p:nvPr>
            <p:ph idx="1"/>
          </p:nvPr>
        </p:nvSpPr>
        <p:spPr/>
        <p:txBody>
          <a:bodyPr/>
          <a:lstStyle/>
          <a:p>
            <a:pPr algn="just">
              <a:lnSpc>
                <a:spcPct val="100000"/>
              </a:lnSpc>
            </a:pPr>
            <a:r>
              <a:rPr lang="cs-CZ" sz="2000" b="1" dirty="0"/>
              <a:t>Samospráva a samostatná působnost</a:t>
            </a:r>
          </a:p>
          <a:p>
            <a:pPr algn="just">
              <a:lnSpc>
                <a:spcPct val="100000"/>
              </a:lnSpc>
            </a:pPr>
            <a:r>
              <a:rPr lang="cs-CZ" sz="2000" b="1" dirty="0"/>
              <a:t>Státní správa </a:t>
            </a:r>
            <a:r>
              <a:rPr lang="cs-CZ" sz="2000" dirty="0"/>
              <a:t>– a) </a:t>
            </a:r>
            <a:r>
              <a:rPr lang="cs-CZ" sz="2000" dirty="0">
                <a:solidFill>
                  <a:srgbClr val="FF0000"/>
                </a:solidFill>
              </a:rPr>
              <a:t>přímá</a:t>
            </a:r>
            <a:r>
              <a:rPr lang="cs-CZ" sz="2000" dirty="0"/>
              <a:t> a b) </a:t>
            </a:r>
            <a:r>
              <a:rPr lang="cs-CZ" sz="2000" dirty="0">
                <a:solidFill>
                  <a:srgbClr val="FF0000"/>
                </a:solidFill>
              </a:rPr>
              <a:t>nepřímá</a:t>
            </a:r>
            <a:r>
              <a:rPr lang="cs-CZ" sz="2000" dirty="0"/>
              <a:t> – tzv. </a:t>
            </a:r>
            <a:r>
              <a:rPr lang="cs-CZ" sz="2000" b="1" dirty="0"/>
              <a:t>přenesená</a:t>
            </a:r>
            <a:r>
              <a:rPr lang="cs-CZ" sz="2000" dirty="0"/>
              <a:t> (na koho a čím?) působnost</a:t>
            </a:r>
          </a:p>
          <a:p>
            <a:pPr algn="just">
              <a:lnSpc>
                <a:spcPct val="100000"/>
              </a:lnSpc>
            </a:pPr>
            <a:endParaRPr lang="cs-CZ" sz="2000" dirty="0"/>
          </a:p>
          <a:p>
            <a:pPr algn="just">
              <a:lnSpc>
                <a:spcPct val="100000"/>
              </a:lnSpc>
            </a:pPr>
            <a:r>
              <a:rPr lang="cs-CZ" sz="2000" b="1" dirty="0">
                <a:solidFill>
                  <a:srgbClr val="FF0000"/>
                </a:solidFill>
              </a:rPr>
              <a:t>Smíšený/spojený model: </a:t>
            </a:r>
            <a:r>
              <a:rPr lang="cs-CZ" sz="2000" dirty="0"/>
              <a:t>orgány ÚSC (především jejich úřady) </a:t>
            </a:r>
            <a:r>
              <a:rPr lang="cs-CZ" sz="2000" b="1" dirty="0"/>
              <a:t>vedle samosprávy a samostatné působnosti </a:t>
            </a:r>
            <a:r>
              <a:rPr lang="cs-CZ" sz="2000" dirty="0"/>
              <a:t>vykonávají </a:t>
            </a:r>
            <a:r>
              <a:rPr lang="cs-CZ" sz="2000" b="1" dirty="0"/>
              <a:t>za stát, pro stát a jménem státu</a:t>
            </a:r>
            <a:r>
              <a:rPr lang="cs-CZ" sz="2000" dirty="0"/>
              <a:t> působnost přenesenou, neboli státní správu (</a:t>
            </a:r>
            <a:r>
              <a:rPr lang="cs-CZ" sz="2000" b="1" dirty="0"/>
              <a:t>výhoda:</a:t>
            </a:r>
            <a:r>
              <a:rPr lang="cs-CZ" sz="2000" dirty="0"/>
              <a:t> nemusí se zřizovat speciální a nové orgány, dělají to „jiní“, je to blíže občanům; </a:t>
            </a:r>
            <a:r>
              <a:rPr lang="cs-CZ" sz="2000" b="1" dirty="0"/>
              <a:t>nevýhoda:</a:t>
            </a:r>
            <a:r>
              <a:rPr lang="cs-CZ" sz="2000" dirty="0"/>
              <a:t> střet samosprávy a státní správy (</a:t>
            </a:r>
            <a:r>
              <a:rPr lang="cs-CZ" sz="2000" i="1" dirty="0"/>
              <a:t>systémová podjatost</a:t>
            </a:r>
            <a:r>
              <a:rPr lang="cs-CZ" sz="2000" dirty="0"/>
              <a:t>), obtížná kontrola, složitost, vázané na obcích a krajích…</a:t>
            </a:r>
          </a:p>
        </p:txBody>
      </p:sp>
    </p:spTree>
    <p:extLst>
      <p:ext uri="{BB962C8B-B14F-4D97-AF65-F5344CB8AC3E}">
        <p14:creationId xmlns:p14="http://schemas.microsoft.com/office/powerpoint/2010/main" val="3845653467"/>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11904f23-f0db-4cdc-96f7-390bd55fcee8}" enabled="0" method="" siteId="{11904f23-f0db-4cdc-96f7-390bd55fcee8}" removed="1"/>
</clbl:labelList>
</file>

<file path=docProps/app.xml><?xml version="1.0" encoding="utf-8"?>
<Properties xmlns="http://schemas.openxmlformats.org/officeDocument/2006/extended-properties" xmlns:vt="http://schemas.openxmlformats.org/officeDocument/2006/docPropsVTypes">
  <Template>prezentace-law-cz-4-3</Template>
  <TotalTime>189</TotalTime>
  <Words>2545</Words>
  <Application>Microsoft Office PowerPoint</Application>
  <PresentationFormat>Vlastní</PresentationFormat>
  <Paragraphs>302</Paragraphs>
  <Slides>26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26</vt:i4>
      </vt:variant>
    </vt:vector>
  </HeadingPairs>
  <TitlesOfParts>
    <vt:vector size="30" baseType="lpstr">
      <vt:lpstr>Arial</vt:lpstr>
      <vt:lpstr>Tahoma</vt:lpstr>
      <vt:lpstr>Wingdings</vt:lpstr>
      <vt:lpstr>Prezentace_MU_CZ</vt:lpstr>
      <vt:lpstr>Základní vymezení organizace veřejné správy, organizace územní správy se všeobecnou působností.</vt:lpstr>
      <vt:lpstr>Osnova přednášky </vt:lpstr>
      <vt:lpstr>Na co má přednáška odpovědět?</vt:lpstr>
      <vt:lpstr>Co už o veřejné správě víme</vt:lpstr>
      <vt:lpstr>Pojem organizace</vt:lpstr>
      <vt:lpstr>Organizační moc</vt:lpstr>
      <vt:lpstr>Subjekty a vykonavatelé veřejné správy</vt:lpstr>
      <vt:lpstr>Veřejná správa jako státní správa a samospráva</vt:lpstr>
      <vt:lpstr>Stání správa a samospráva</vt:lpstr>
      <vt:lpstr>Stání správa a samospráva</vt:lpstr>
      <vt:lpstr>Stání správa a samospráva</vt:lpstr>
      <vt:lpstr>Veřejná správa jako státní správa a samospráva</vt:lpstr>
      <vt:lpstr>Veřejná správa jako státní správa a samospráva</vt:lpstr>
      <vt:lpstr>Organizační principy (a systémy)</vt:lpstr>
      <vt:lpstr>Prezentace aplikace PowerPoint</vt:lpstr>
      <vt:lpstr>Ústavní a zákonná východiska organizace veřejné správy </vt:lpstr>
      <vt:lpstr>Soudobá organizace veřejné správy v ČR</vt:lpstr>
      <vt:lpstr>Soudobá organizace veřejné správy v ČR</vt:lpstr>
      <vt:lpstr>Soudobá organizace veřejné správy v ČR</vt:lpstr>
      <vt:lpstr>Soudobá organizace veřejné správy v ČR</vt:lpstr>
      <vt:lpstr>Soudobá organizace veřejné správy v ČR</vt:lpstr>
      <vt:lpstr>Soudobá organizace veřejné správy v ČR</vt:lpstr>
      <vt:lpstr>Soudobá organizace veřejné správy v ČR</vt:lpstr>
      <vt:lpstr>Soudobá organizace veřejné správy v ČR</vt:lpstr>
      <vt:lpstr>Soudobá organizace veřejné správy v ČR</vt:lpstr>
      <vt:lpstr>Prameny ke studiu (opakování):</vt:lpstr>
    </vt:vector>
  </TitlesOfParts>
  <Company>Masarykova univerzita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Veřejná správa, pojem a charakteristika</dc:title>
  <dc:creator>Lukas Potesil</dc:creator>
  <cp:lastModifiedBy>Lukáš Potěšil</cp:lastModifiedBy>
  <cp:revision>121</cp:revision>
  <cp:lastPrinted>2021-09-30T07:59:17Z</cp:lastPrinted>
  <dcterms:created xsi:type="dcterms:W3CDTF">2019-09-23T06:41:12Z</dcterms:created>
  <dcterms:modified xsi:type="dcterms:W3CDTF">2024-03-22T10:33:56Z</dcterms:modified>
</cp:coreProperties>
</file>