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58" r:id="rId4"/>
    <p:sldId id="265" r:id="rId5"/>
    <p:sldId id="266" r:id="rId6"/>
    <p:sldId id="281" r:id="rId7"/>
    <p:sldId id="280" r:id="rId8"/>
    <p:sldId id="283" r:id="rId9"/>
    <p:sldId id="289" r:id="rId10"/>
    <p:sldId id="284" r:id="rId11"/>
    <p:sldId id="285" r:id="rId12"/>
    <p:sldId id="322" r:id="rId13"/>
    <p:sldId id="319" r:id="rId14"/>
    <p:sldId id="324" r:id="rId15"/>
    <p:sldId id="371" r:id="rId16"/>
    <p:sldId id="338" r:id="rId17"/>
    <p:sldId id="367" r:id="rId18"/>
    <p:sldId id="325" r:id="rId19"/>
    <p:sldId id="339" r:id="rId20"/>
    <p:sldId id="372" r:id="rId21"/>
    <p:sldId id="361" r:id="rId22"/>
    <p:sldId id="362" r:id="rId23"/>
    <p:sldId id="363" r:id="rId24"/>
    <p:sldId id="364" r:id="rId25"/>
    <p:sldId id="330" r:id="rId26"/>
    <p:sldId id="414" r:id="rId27"/>
    <p:sldId id="299" r:id="rId28"/>
    <p:sldId id="327" r:id="rId29"/>
    <p:sldId id="366" r:id="rId30"/>
    <p:sldId id="328" r:id="rId31"/>
    <p:sldId id="368" r:id="rId32"/>
    <p:sldId id="447" r:id="rId33"/>
    <p:sldId id="335" r:id="rId34"/>
    <p:sldId id="273" r:id="rId35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BE6924-2EEA-4878-AC37-4BB305F12D5D}" v="3" dt="2024-03-22T09:22:48.3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7" d="100"/>
          <a:sy n="127" d="100"/>
        </p:scale>
        <p:origin x="1266" y="1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áš Potěšil" userId="55e8e81d-a3dd-4a27-8785-501dd2148269" providerId="ADAL" clId="{E0BE6924-2EEA-4878-AC37-4BB305F12D5D}"/>
    <pc:docChg chg="undo custSel addSld delSld modSld">
      <pc:chgData name="Lukáš Potěšil" userId="55e8e81d-a3dd-4a27-8785-501dd2148269" providerId="ADAL" clId="{E0BE6924-2EEA-4878-AC37-4BB305F12D5D}" dt="2024-03-22T10:46:22.835" v="392" actId="6549"/>
      <pc:docMkLst>
        <pc:docMk/>
      </pc:docMkLst>
      <pc:sldChg chg="delSp modSp mod">
        <pc:chgData name="Lukáš Potěšil" userId="55e8e81d-a3dd-4a27-8785-501dd2148269" providerId="ADAL" clId="{E0BE6924-2EEA-4878-AC37-4BB305F12D5D}" dt="2024-03-22T09:22:48.343" v="189" actId="478"/>
        <pc:sldMkLst>
          <pc:docMk/>
          <pc:sldMk cId="347228555" sldId="256"/>
        </pc:sldMkLst>
        <pc:spChg chg="del">
          <ac:chgData name="Lukáš Potěšil" userId="55e8e81d-a3dd-4a27-8785-501dd2148269" providerId="ADAL" clId="{E0BE6924-2EEA-4878-AC37-4BB305F12D5D}" dt="2024-03-22T09:22:48.343" v="189" actId="478"/>
          <ac:spMkLst>
            <pc:docMk/>
            <pc:sldMk cId="347228555" sldId="256"/>
            <ac:spMk id="2" creationId="{00000000-0000-0000-0000-000000000000}"/>
          </ac:spMkLst>
        </pc:spChg>
        <pc:spChg chg="mod">
          <ac:chgData name="Lukáš Potěšil" userId="55e8e81d-a3dd-4a27-8785-501dd2148269" providerId="ADAL" clId="{E0BE6924-2EEA-4878-AC37-4BB305F12D5D}" dt="2024-03-21T11:13:05.097" v="3" actId="1076"/>
          <ac:spMkLst>
            <pc:docMk/>
            <pc:sldMk cId="347228555" sldId="256"/>
            <ac:spMk id="4" creationId="{00000000-0000-0000-0000-000000000000}"/>
          </ac:spMkLst>
        </pc:spChg>
        <pc:spChg chg="mod">
          <ac:chgData name="Lukáš Potěšil" userId="55e8e81d-a3dd-4a27-8785-501dd2148269" providerId="ADAL" clId="{E0BE6924-2EEA-4878-AC37-4BB305F12D5D}" dt="2024-03-21T11:13:17.234" v="9" actId="20577"/>
          <ac:spMkLst>
            <pc:docMk/>
            <pc:sldMk cId="347228555" sldId="256"/>
            <ac:spMk id="5" creationId="{00000000-0000-0000-0000-000000000000}"/>
          </ac:spMkLst>
        </pc:spChg>
      </pc:sldChg>
      <pc:sldChg chg="modSp mod">
        <pc:chgData name="Lukáš Potěšil" userId="55e8e81d-a3dd-4a27-8785-501dd2148269" providerId="ADAL" clId="{E0BE6924-2EEA-4878-AC37-4BB305F12D5D}" dt="2024-03-22T09:23:04.426" v="192" actId="20577"/>
        <pc:sldMkLst>
          <pc:docMk/>
          <pc:sldMk cId="3772823362" sldId="257"/>
        </pc:sldMkLst>
        <pc:spChg chg="mod">
          <ac:chgData name="Lukáš Potěšil" userId="55e8e81d-a3dd-4a27-8785-501dd2148269" providerId="ADAL" clId="{E0BE6924-2EEA-4878-AC37-4BB305F12D5D}" dt="2024-03-22T09:23:04.426" v="192" actId="20577"/>
          <ac:spMkLst>
            <pc:docMk/>
            <pc:sldMk cId="3772823362" sldId="257"/>
            <ac:spMk id="5" creationId="{00000000-0000-0000-0000-000000000000}"/>
          </ac:spMkLst>
        </pc:spChg>
      </pc:sldChg>
      <pc:sldChg chg="modSp mod">
        <pc:chgData name="Lukáš Potěšil" userId="55e8e81d-a3dd-4a27-8785-501dd2148269" providerId="ADAL" clId="{E0BE6924-2EEA-4878-AC37-4BB305F12D5D}" dt="2024-03-22T09:23:22.577" v="194" actId="6549"/>
        <pc:sldMkLst>
          <pc:docMk/>
          <pc:sldMk cId="1749025673" sldId="258"/>
        </pc:sldMkLst>
        <pc:spChg chg="mod">
          <ac:chgData name="Lukáš Potěšil" userId="55e8e81d-a3dd-4a27-8785-501dd2148269" providerId="ADAL" clId="{E0BE6924-2EEA-4878-AC37-4BB305F12D5D}" dt="2024-03-22T09:23:22.577" v="194" actId="6549"/>
          <ac:spMkLst>
            <pc:docMk/>
            <pc:sldMk cId="1749025673" sldId="258"/>
            <ac:spMk id="5" creationId="{00000000-0000-0000-0000-000000000000}"/>
          </ac:spMkLst>
        </pc:spChg>
      </pc:sldChg>
      <pc:sldChg chg="del">
        <pc:chgData name="Lukáš Potěšil" userId="55e8e81d-a3dd-4a27-8785-501dd2148269" providerId="ADAL" clId="{E0BE6924-2EEA-4878-AC37-4BB305F12D5D}" dt="2024-03-21T11:23:19.206" v="92" actId="47"/>
        <pc:sldMkLst>
          <pc:docMk/>
          <pc:sldMk cId="3027745687" sldId="260"/>
        </pc:sldMkLst>
      </pc:sldChg>
      <pc:sldChg chg="delSp modSp add mod delAnim">
        <pc:chgData name="Lukáš Potěšil" userId="55e8e81d-a3dd-4a27-8785-501dd2148269" providerId="ADAL" clId="{E0BE6924-2EEA-4878-AC37-4BB305F12D5D}" dt="2024-03-22T09:23:44.152" v="197" actId="6549"/>
        <pc:sldMkLst>
          <pc:docMk/>
          <pc:sldMk cId="3935523717" sldId="265"/>
        </pc:sldMkLst>
        <pc:spChg chg="mod">
          <ac:chgData name="Lukáš Potěšil" userId="55e8e81d-a3dd-4a27-8785-501dd2148269" providerId="ADAL" clId="{E0BE6924-2EEA-4878-AC37-4BB305F12D5D}" dt="2024-03-22T09:23:44.152" v="197" actId="6549"/>
          <ac:spMkLst>
            <pc:docMk/>
            <pc:sldMk cId="3935523717" sldId="265"/>
            <ac:spMk id="5" creationId="{00000000-0000-0000-0000-000000000000}"/>
          </ac:spMkLst>
        </pc:spChg>
        <pc:picChg chg="del">
          <ac:chgData name="Lukáš Potěšil" userId="55e8e81d-a3dd-4a27-8785-501dd2148269" providerId="ADAL" clId="{E0BE6924-2EEA-4878-AC37-4BB305F12D5D}" dt="2024-03-22T09:23:35.184" v="195" actId="478"/>
          <ac:picMkLst>
            <pc:docMk/>
            <pc:sldMk cId="3935523717" sldId="265"/>
            <ac:picMk id="6" creationId="{CD83E8C3-23CC-445A-AEA3-C9992723E908}"/>
          </ac:picMkLst>
        </pc:picChg>
      </pc:sldChg>
      <pc:sldChg chg="delSp modSp add mod delAnim">
        <pc:chgData name="Lukáš Potěšil" userId="55e8e81d-a3dd-4a27-8785-501dd2148269" providerId="ADAL" clId="{E0BE6924-2EEA-4878-AC37-4BB305F12D5D}" dt="2024-03-22T09:24:29.065" v="201" actId="6549"/>
        <pc:sldMkLst>
          <pc:docMk/>
          <pc:sldMk cId="2089872297" sldId="266"/>
        </pc:sldMkLst>
        <pc:spChg chg="mod">
          <ac:chgData name="Lukáš Potěšil" userId="55e8e81d-a3dd-4a27-8785-501dd2148269" providerId="ADAL" clId="{E0BE6924-2EEA-4878-AC37-4BB305F12D5D}" dt="2024-03-22T09:24:29.065" v="201" actId="6549"/>
          <ac:spMkLst>
            <pc:docMk/>
            <pc:sldMk cId="2089872297" sldId="266"/>
            <ac:spMk id="5" creationId="{00000000-0000-0000-0000-000000000000}"/>
          </ac:spMkLst>
        </pc:spChg>
        <pc:picChg chg="del">
          <ac:chgData name="Lukáš Potěšil" userId="55e8e81d-a3dd-4a27-8785-501dd2148269" providerId="ADAL" clId="{E0BE6924-2EEA-4878-AC37-4BB305F12D5D}" dt="2024-03-22T09:23:56.255" v="198" actId="478"/>
          <ac:picMkLst>
            <pc:docMk/>
            <pc:sldMk cId="2089872297" sldId="266"/>
            <ac:picMk id="6" creationId="{250A5012-FF27-4C0C-BB36-276DC4745CB6}"/>
          </ac:picMkLst>
        </pc:picChg>
      </pc:sldChg>
      <pc:sldChg chg="modSp mod">
        <pc:chgData name="Lukáš Potěšil" userId="55e8e81d-a3dd-4a27-8785-501dd2148269" providerId="ADAL" clId="{E0BE6924-2EEA-4878-AC37-4BB305F12D5D}" dt="2024-03-22T09:14:00.885" v="188" actId="6549"/>
        <pc:sldMkLst>
          <pc:docMk/>
          <pc:sldMk cId="3564773189" sldId="273"/>
        </pc:sldMkLst>
        <pc:spChg chg="mod">
          <ac:chgData name="Lukáš Potěšil" userId="55e8e81d-a3dd-4a27-8785-501dd2148269" providerId="ADAL" clId="{E0BE6924-2EEA-4878-AC37-4BB305F12D5D}" dt="2024-03-22T09:14:00.885" v="188" actId="6549"/>
          <ac:spMkLst>
            <pc:docMk/>
            <pc:sldMk cId="3564773189" sldId="273"/>
            <ac:spMk id="5" creationId="{00000000-0000-0000-0000-000000000000}"/>
          </ac:spMkLst>
        </pc:spChg>
      </pc:sldChg>
      <pc:sldChg chg="delSp add mod delAnim">
        <pc:chgData name="Lukáš Potěšil" userId="55e8e81d-a3dd-4a27-8785-501dd2148269" providerId="ADAL" clId="{E0BE6924-2EEA-4878-AC37-4BB305F12D5D}" dt="2024-03-22T09:25:10.120" v="212" actId="478"/>
        <pc:sldMkLst>
          <pc:docMk/>
          <pc:sldMk cId="3131216573" sldId="280"/>
        </pc:sldMkLst>
        <pc:picChg chg="del">
          <ac:chgData name="Lukáš Potěšil" userId="55e8e81d-a3dd-4a27-8785-501dd2148269" providerId="ADAL" clId="{E0BE6924-2EEA-4878-AC37-4BB305F12D5D}" dt="2024-03-22T09:25:10.120" v="212" actId="478"/>
          <ac:picMkLst>
            <pc:docMk/>
            <pc:sldMk cId="3131216573" sldId="280"/>
            <ac:picMk id="6" creationId="{F7F59A89-1236-4E56-8C17-E40C295A59EC}"/>
          </ac:picMkLst>
        </pc:picChg>
      </pc:sldChg>
      <pc:sldChg chg="delSp modSp add mod delAnim">
        <pc:chgData name="Lukáš Potěšil" userId="55e8e81d-a3dd-4a27-8785-501dd2148269" providerId="ADAL" clId="{E0BE6924-2EEA-4878-AC37-4BB305F12D5D}" dt="2024-03-22T09:25:47.075" v="215" actId="6549"/>
        <pc:sldMkLst>
          <pc:docMk/>
          <pc:sldMk cId="316718658" sldId="281"/>
        </pc:sldMkLst>
        <pc:spChg chg="mod">
          <ac:chgData name="Lukáš Potěšil" userId="55e8e81d-a3dd-4a27-8785-501dd2148269" providerId="ADAL" clId="{E0BE6924-2EEA-4878-AC37-4BB305F12D5D}" dt="2024-03-22T09:25:47.075" v="215" actId="6549"/>
          <ac:spMkLst>
            <pc:docMk/>
            <pc:sldMk cId="316718658" sldId="281"/>
            <ac:spMk id="5" creationId="{00000000-0000-0000-0000-000000000000}"/>
          </ac:spMkLst>
        </pc:spChg>
        <pc:picChg chg="del">
          <ac:chgData name="Lukáš Potěšil" userId="55e8e81d-a3dd-4a27-8785-501dd2148269" providerId="ADAL" clId="{E0BE6924-2EEA-4878-AC37-4BB305F12D5D}" dt="2024-03-22T09:24:12.029" v="199" actId="478"/>
          <ac:picMkLst>
            <pc:docMk/>
            <pc:sldMk cId="316718658" sldId="281"/>
            <ac:picMk id="6" creationId="{8D6F7C10-9AE1-4120-B124-73A26CEB871F}"/>
          </ac:picMkLst>
        </pc:picChg>
      </pc:sldChg>
      <pc:sldChg chg="delSp add mod delAnim">
        <pc:chgData name="Lukáš Potěšil" userId="55e8e81d-a3dd-4a27-8785-501dd2148269" providerId="ADAL" clId="{E0BE6924-2EEA-4878-AC37-4BB305F12D5D}" dt="2024-03-22T09:25:55.581" v="216" actId="478"/>
        <pc:sldMkLst>
          <pc:docMk/>
          <pc:sldMk cId="705499673" sldId="283"/>
        </pc:sldMkLst>
        <pc:picChg chg="del">
          <ac:chgData name="Lukáš Potěšil" userId="55e8e81d-a3dd-4a27-8785-501dd2148269" providerId="ADAL" clId="{E0BE6924-2EEA-4878-AC37-4BB305F12D5D}" dt="2024-03-22T09:25:55.581" v="216" actId="478"/>
          <ac:picMkLst>
            <pc:docMk/>
            <pc:sldMk cId="705499673" sldId="283"/>
            <ac:picMk id="5" creationId="{3414E21A-E12A-4D78-AA58-1EFC2B8705AF}"/>
          </ac:picMkLst>
        </pc:picChg>
      </pc:sldChg>
      <pc:sldChg chg="delSp add mod delAnim">
        <pc:chgData name="Lukáš Potěšil" userId="55e8e81d-a3dd-4a27-8785-501dd2148269" providerId="ADAL" clId="{E0BE6924-2EEA-4878-AC37-4BB305F12D5D}" dt="2024-03-22T09:26:27.700" v="220" actId="478"/>
        <pc:sldMkLst>
          <pc:docMk/>
          <pc:sldMk cId="734764947" sldId="284"/>
        </pc:sldMkLst>
        <pc:picChg chg="del">
          <ac:chgData name="Lukáš Potěšil" userId="55e8e81d-a3dd-4a27-8785-501dd2148269" providerId="ADAL" clId="{E0BE6924-2EEA-4878-AC37-4BB305F12D5D}" dt="2024-03-22T09:26:27.700" v="220" actId="478"/>
          <ac:picMkLst>
            <pc:docMk/>
            <pc:sldMk cId="734764947" sldId="284"/>
            <ac:picMk id="6" creationId="{0DA2CE75-7557-40E3-9FE4-D61CBD4D698E}"/>
          </ac:picMkLst>
        </pc:picChg>
      </pc:sldChg>
      <pc:sldChg chg="delSp add mod delAnim">
        <pc:chgData name="Lukáš Potěšil" userId="55e8e81d-a3dd-4a27-8785-501dd2148269" providerId="ADAL" clId="{E0BE6924-2EEA-4878-AC37-4BB305F12D5D}" dt="2024-03-22T09:26:34.539" v="221" actId="478"/>
        <pc:sldMkLst>
          <pc:docMk/>
          <pc:sldMk cId="2550813679" sldId="285"/>
        </pc:sldMkLst>
        <pc:picChg chg="del">
          <ac:chgData name="Lukáš Potěšil" userId="55e8e81d-a3dd-4a27-8785-501dd2148269" providerId="ADAL" clId="{E0BE6924-2EEA-4878-AC37-4BB305F12D5D}" dt="2024-03-22T09:26:34.539" v="221" actId="478"/>
          <ac:picMkLst>
            <pc:docMk/>
            <pc:sldMk cId="2550813679" sldId="285"/>
            <ac:picMk id="6" creationId="{5333CA1D-624F-470E-A44C-A38F48E2A56F}"/>
          </ac:picMkLst>
        </pc:picChg>
      </pc:sldChg>
      <pc:sldChg chg="delSp add mod delAnim">
        <pc:chgData name="Lukáš Potěšil" userId="55e8e81d-a3dd-4a27-8785-501dd2148269" providerId="ADAL" clId="{E0BE6924-2EEA-4878-AC37-4BB305F12D5D}" dt="2024-03-22T09:26:01.447" v="217" actId="478"/>
        <pc:sldMkLst>
          <pc:docMk/>
          <pc:sldMk cId="4257375196" sldId="289"/>
        </pc:sldMkLst>
        <pc:picChg chg="del">
          <ac:chgData name="Lukáš Potěšil" userId="55e8e81d-a3dd-4a27-8785-501dd2148269" providerId="ADAL" clId="{E0BE6924-2EEA-4878-AC37-4BB305F12D5D}" dt="2024-03-22T09:26:01.447" v="217" actId="478"/>
          <ac:picMkLst>
            <pc:docMk/>
            <pc:sldMk cId="4257375196" sldId="289"/>
            <ac:picMk id="6" creationId="{12DBC4B6-9A3F-4FEE-95CA-61FF25FD035C}"/>
          </ac:picMkLst>
        </pc:picChg>
      </pc:sldChg>
      <pc:sldChg chg="add del">
        <pc:chgData name="Lukáš Potěšil" userId="55e8e81d-a3dd-4a27-8785-501dd2148269" providerId="ADAL" clId="{E0BE6924-2EEA-4878-AC37-4BB305F12D5D}" dt="2024-03-22T09:26:08.380" v="218" actId="47"/>
        <pc:sldMkLst>
          <pc:docMk/>
          <pc:sldMk cId="1469334189" sldId="290"/>
        </pc:sldMkLst>
      </pc:sldChg>
      <pc:sldChg chg="add del">
        <pc:chgData name="Lukáš Potěšil" userId="55e8e81d-a3dd-4a27-8785-501dd2148269" providerId="ADAL" clId="{E0BE6924-2EEA-4878-AC37-4BB305F12D5D}" dt="2024-03-22T09:26:22.173" v="219" actId="47"/>
        <pc:sldMkLst>
          <pc:docMk/>
          <pc:sldMk cId="2561495097" sldId="291"/>
        </pc:sldMkLst>
      </pc:sldChg>
      <pc:sldChg chg="add">
        <pc:chgData name="Lukáš Potěšil" userId="55e8e81d-a3dd-4a27-8785-501dd2148269" providerId="ADAL" clId="{E0BE6924-2EEA-4878-AC37-4BB305F12D5D}" dt="2024-03-21T11:30:16.044" v="111"/>
        <pc:sldMkLst>
          <pc:docMk/>
          <pc:sldMk cId="0" sldId="299"/>
        </pc:sldMkLst>
      </pc:sldChg>
      <pc:sldChg chg="del">
        <pc:chgData name="Lukáš Potěšil" userId="55e8e81d-a3dd-4a27-8785-501dd2148269" providerId="ADAL" clId="{E0BE6924-2EEA-4878-AC37-4BB305F12D5D}" dt="2024-03-21T11:23:16.836" v="84" actId="47"/>
        <pc:sldMkLst>
          <pc:docMk/>
          <pc:sldMk cId="2419401139" sldId="318"/>
        </pc:sldMkLst>
      </pc:sldChg>
      <pc:sldChg chg="modSp add mod">
        <pc:chgData name="Lukáš Potěšil" userId="55e8e81d-a3dd-4a27-8785-501dd2148269" providerId="ADAL" clId="{E0BE6924-2EEA-4878-AC37-4BB305F12D5D}" dt="2024-03-21T11:31:23.365" v="153" actId="6549"/>
        <pc:sldMkLst>
          <pc:docMk/>
          <pc:sldMk cId="3377643541" sldId="319"/>
        </pc:sldMkLst>
        <pc:spChg chg="mod">
          <ac:chgData name="Lukáš Potěšil" userId="55e8e81d-a3dd-4a27-8785-501dd2148269" providerId="ADAL" clId="{E0BE6924-2EEA-4878-AC37-4BB305F12D5D}" dt="2024-03-21T11:31:23.365" v="153" actId="6549"/>
          <ac:spMkLst>
            <pc:docMk/>
            <pc:sldMk cId="3377643541" sldId="319"/>
            <ac:spMk id="3" creationId="{00000000-0000-0000-0000-000000000000}"/>
          </ac:spMkLst>
        </pc:spChg>
      </pc:sldChg>
      <pc:sldChg chg="del">
        <pc:chgData name="Lukáš Potěšil" userId="55e8e81d-a3dd-4a27-8785-501dd2148269" providerId="ADAL" clId="{E0BE6924-2EEA-4878-AC37-4BB305F12D5D}" dt="2024-03-21T11:23:17.810" v="87" actId="47"/>
        <pc:sldMkLst>
          <pc:docMk/>
          <pc:sldMk cId="4122584034" sldId="320"/>
        </pc:sldMkLst>
      </pc:sldChg>
      <pc:sldChg chg="modSp add mod">
        <pc:chgData name="Lukáš Potěšil" userId="55e8e81d-a3dd-4a27-8785-501dd2148269" providerId="ADAL" clId="{E0BE6924-2EEA-4878-AC37-4BB305F12D5D}" dt="2024-03-21T11:30:46.967" v="114" actId="14100"/>
        <pc:sldMkLst>
          <pc:docMk/>
          <pc:sldMk cId="2871141362" sldId="322"/>
        </pc:sldMkLst>
        <pc:spChg chg="mod">
          <ac:chgData name="Lukáš Potěšil" userId="55e8e81d-a3dd-4a27-8785-501dd2148269" providerId="ADAL" clId="{E0BE6924-2EEA-4878-AC37-4BB305F12D5D}" dt="2024-03-21T11:30:46.967" v="114" actId="14100"/>
          <ac:spMkLst>
            <pc:docMk/>
            <pc:sldMk cId="2871141362" sldId="322"/>
            <ac:spMk id="3" creationId="{00000000-0000-0000-0000-000000000000}"/>
          </ac:spMkLst>
        </pc:spChg>
      </pc:sldChg>
      <pc:sldChg chg="add">
        <pc:chgData name="Lukáš Potěšil" userId="55e8e81d-a3dd-4a27-8785-501dd2148269" providerId="ADAL" clId="{E0BE6924-2EEA-4878-AC37-4BB305F12D5D}" dt="2024-03-21T11:30:16.044" v="111"/>
        <pc:sldMkLst>
          <pc:docMk/>
          <pc:sldMk cId="1319012939" sldId="324"/>
        </pc:sldMkLst>
      </pc:sldChg>
      <pc:sldChg chg="modSp add mod">
        <pc:chgData name="Lukáš Potěšil" userId="55e8e81d-a3dd-4a27-8785-501dd2148269" providerId="ADAL" clId="{E0BE6924-2EEA-4878-AC37-4BB305F12D5D}" dt="2024-03-22T09:41:35.645" v="371" actId="6549"/>
        <pc:sldMkLst>
          <pc:docMk/>
          <pc:sldMk cId="1918431985" sldId="325"/>
        </pc:sldMkLst>
        <pc:spChg chg="mod">
          <ac:chgData name="Lukáš Potěšil" userId="55e8e81d-a3dd-4a27-8785-501dd2148269" providerId="ADAL" clId="{E0BE6924-2EEA-4878-AC37-4BB305F12D5D}" dt="2024-03-22T09:41:35.645" v="371" actId="6549"/>
          <ac:spMkLst>
            <pc:docMk/>
            <pc:sldMk cId="1918431985" sldId="325"/>
            <ac:spMk id="3" creationId="{00000000-0000-0000-0000-000000000000}"/>
          </ac:spMkLst>
        </pc:spChg>
      </pc:sldChg>
      <pc:sldChg chg="del">
        <pc:chgData name="Lukáš Potěšil" userId="55e8e81d-a3dd-4a27-8785-501dd2148269" providerId="ADAL" clId="{E0BE6924-2EEA-4878-AC37-4BB305F12D5D}" dt="2024-03-21T11:23:18.108" v="88" actId="47"/>
        <pc:sldMkLst>
          <pc:docMk/>
          <pc:sldMk cId="2641306165" sldId="326"/>
        </pc:sldMkLst>
      </pc:sldChg>
      <pc:sldChg chg="del">
        <pc:chgData name="Lukáš Potěšil" userId="55e8e81d-a3dd-4a27-8785-501dd2148269" providerId="ADAL" clId="{E0BE6924-2EEA-4878-AC37-4BB305F12D5D}" dt="2024-03-21T11:23:17.532" v="86" actId="47"/>
        <pc:sldMkLst>
          <pc:docMk/>
          <pc:sldMk cId="1277302668" sldId="327"/>
        </pc:sldMkLst>
      </pc:sldChg>
      <pc:sldChg chg="modSp add mod">
        <pc:chgData name="Lukáš Potěšil" userId="55e8e81d-a3dd-4a27-8785-501dd2148269" providerId="ADAL" clId="{E0BE6924-2EEA-4878-AC37-4BB305F12D5D}" dt="2024-03-22T09:29:22.456" v="239" actId="1076"/>
        <pc:sldMkLst>
          <pc:docMk/>
          <pc:sldMk cId="3736646152" sldId="327"/>
        </pc:sldMkLst>
        <pc:spChg chg="mod">
          <ac:chgData name="Lukáš Potěšil" userId="55e8e81d-a3dd-4a27-8785-501dd2148269" providerId="ADAL" clId="{E0BE6924-2EEA-4878-AC37-4BB305F12D5D}" dt="2024-03-22T09:29:22.456" v="239" actId="1076"/>
          <ac:spMkLst>
            <pc:docMk/>
            <pc:sldMk cId="3736646152" sldId="327"/>
            <ac:spMk id="2" creationId="{00000000-0000-0000-0000-000000000000}"/>
          </ac:spMkLst>
        </pc:spChg>
        <pc:spChg chg="mod">
          <ac:chgData name="Lukáš Potěšil" userId="55e8e81d-a3dd-4a27-8785-501dd2148269" providerId="ADAL" clId="{E0BE6924-2EEA-4878-AC37-4BB305F12D5D}" dt="2024-03-22T09:29:18.681" v="238" actId="14100"/>
          <ac:spMkLst>
            <pc:docMk/>
            <pc:sldMk cId="3736646152" sldId="327"/>
            <ac:spMk id="3" creationId="{00000000-0000-0000-0000-000000000000}"/>
          </ac:spMkLst>
        </pc:spChg>
      </pc:sldChg>
      <pc:sldChg chg="del">
        <pc:chgData name="Lukáš Potěšil" userId="55e8e81d-a3dd-4a27-8785-501dd2148269" providerId="ADAL" clId="{E0BE6924-2EEA-4878-AC37-4BB305F12D5D}" dt="2024-03-21T11:23:18.609" v="90" actId="47"/>
        <pc:sldMkLst>
          <pc:docMk/>
          <pc:sldMk cId="257279130" sldId="328"/>
        </pc:sldMkLst>
      </pc:sldChg>
      <pc:sldChg chg="modSp add mod">
        <pc:chgData name="Lukáš Potěšil" userId="55e8e81d-a3dd-4a27-8785-501dd2148269" providerId="ADAL" clId="{E0BE6924-2EEA-4878-AC37-4BB305F12D5D}" dt="2024-03-22T09:38:47.980" v="333" actId="6549"/>
        <pc:sldMkLst>
          <pc:docMk/>
          <pc:sldMk cId="1018473215" sldId="328"/>
        </pc:sldMkLst>
        <pc:spChg chg="mod">
          <ac:chgData name="Lukáš Potěšil" userId="55e8e81d-a3dd-4a27-8785-501dd2148269" providerId="ADAL" clId="{E0BE6924-2EEA-4878-AC37-4BB305F12D5D}" dt="2024-03-22T09:38:47.980" v="333" actId="6549"/>
          <ac:spMkLst>
            <pc:docMk/>
            <pc:sldMk cId="1018473215" sldId="328"/>
            <ac:spMk id="3" creationId="{00000000-0000-0000-0000-000000000000}"/>
          </ac:spMkLst>
        </pc:spChg>
      </pc:sldChg>
      <pc:sldChg chg="del">
        <pc:chgData name="Lukáš Potěšil" userId="55e8e81d-a3dd-4a27-8785-501dd2148269" providerId="ADAL" clId="{E0BE6924-2EEA-4878-AC37-4BB305F12D5D}" dt="2024-03-21T11:23:18.275" v="89" actId="47"/>
        <pc:sldMkLst>
          <pc:docMk/>
          <pc:sldMk cId="39477993" sldId="329"/>
        </pc:sldMkLst>
      </pc:sldChg>
      <pc:sldChg chg="del">
        <pc:chgData name="Lukáš Potěšil" userId="55e8e81d-a3dd-4a27-8785-501dd2148269" providerId="ADAL" clId="{E0BE6924-2EEA-4878-AC37-4BB305F12D5D}" dt="2024-03-21T11:23:18.892" v="91" actId="47"/>
        <pc:sldMkLst>
          <pc:docMk/>
          <pc:sldMk cId="2574474993" sldId="330"/>
        </pc:sldMkLst>
      </pc:sldChg>
      <pc:sldChg chg="modSp add mod">
        <pc:chgData name="Lukáš Potěšil" userId="55e8e81d-a3dd-4a27-8785-501dd2148269" providerId="ADAL" clId="{E0BE6924-2EEA-4878-AC37-4BB305F12D5D}" dt="2024-03-22T09:28:57.151" v="235" actId="948"/>
        <pc:sldMkLst>
          <pc:docMk/>
          <pc:sldMk cId="3782405556" sldId="330"/>
        </pc:sldMkLst>
        <pc:spChg chg="mod">
          <ac:chgData name="Lukáš Potěšil" userId="55e8e81d-a3dd-4a27-8785-501dd2148269" providerId="ADAL" clId="{E0BE6924-2EEA-4878-AC37-4BB305F12D5D}" dt="2024-03-22T09:28:57.151" v="235" actId="948"/>
          <ac:spMkLst>
            <pc:docMk/>
            <pc:sldMk cId="3782405556" sldId="330"/>
            <ac:spMk id="3" creationId="{00000000-0000-0000-0000-000000000000}"/>
          </ac:spMkLst>
        </pc:spChg>
      </pc:sldChg>
      <pc:sldChg chg="del">
        <pc:chgData name="Lukáš Potěšil" userId="55e8e81d-a3dd-4a27-8785-501dd2148269" providerId="ADAL" clId="{E0BE6924-2EEA-4878-AC37-4BB305F12D5D}" dt="2024-03-21T11:23:20.007" v="94" actId="47"/>
        <pc:sldMkLst>
          <pc:docMk/>
          <pc:sldMk cId="1392975415" sldId="331"/>
        </pc:sldMkLst>
      </pc:sldChg>
      <pc:sldChg chg="del">
        <pc:chgData name="Lukáš Potěšil" userId="55e8e81d-a3dd-4a27-8785-501dd2148269" providerId="ADAL" clId="{E0BE6924-2EEA-4878-AC37-4BB305F12D5D}" dt="2024-03-21T11:23:20.400" v="95" actId="47"/>
        <pc:sldMkLst>
          <pc:docMk/>
          <pc:sldMk cId="2733182943" sldId="332"/>
        </pc:sldMkLst>
      </pc:sldChg>
      <pc:sldChg chg="del">
        <pc:chgData name="Lukáš Potěšil" userId="55e8e81d-a3dd-4a27-8785-501dd2148269" providerId="ADAL" clId="{E0BE6924-2EEA-4878-AC37-4BB305F12D5D}" dt="2024-03-21T11:23:20.738" v="96" actId="47"/>
        <pc:sldMkLst>
          <pc:docMk/>
          <pc:sldMk cId="3940346107" sldId="333"/>
        </pc:sldMkLst>
      </pc:sldChg>
      <pc:sldChg chg="del">
        <pc:chgData name="Lukáš Potěšil" userId="55e8e81d-a3dd-4a27-8785-501dd2148269" providerId="ADAL" clId="{E0BE6924-2EEA-4878-AC37-4BB305F12D5D}" dt="2024-03-21T11:23:21.079" v="97" actId="47"/>
        <pc:sldMkLst>
          <pc:docMk/>
          <pc:sldMk cId="3614224598" sldId="334"/>
        </pc:sldMkLst>
      </pc:sldChg>
      <pc:sldChg chg="del">
        <pc:chgData name="Lukáš Potěšil" userId="55e8e81d-a3dd-4a27-8785-501dd2148269" providerId="ADAL" clId="{E0BE6924-2EEA-4878-AC37-4BB305F12D5D}" dt="2024-03-21T11:23:19.489" v="93" actId="47"/>
        <pc:sldMkLst>
          <pc:docMk/>
          <pc:sldMk cId="36626367" sldId="335"/>
        </pc:sldMkLst>
      </pc:sldChg>
      <pc:sldChg chg="modSp add mod">
        <pc:chgData name="Lukáš Potěšil" userId="55e8e81d-a3dd-4a27-8785-501dd2148269" providerId="ADAL" clId="{E0BE6924-2EEA-4878-AC37-4BB305F12D5D}" dt="2024-03-22T09:36:32.119" v="314" actId="6549"/>
        <pc:sldMkLst>
          <pc:docMk/>
          <pc:sldMk cId="2288963352" sldId="335"/>
        </pc:sldMkLst>
        <pc:spChg chg="mod">
          <ac:chgData name="Lukáš Potěšil" userId="55e8e81d-a3dd-4a27-8785-501dd2148269" providerId="ADAL" clId="{E0BE6924-2EEA-4878-AC37-4BB305F12D5D}" dt="2024-03-22T09:31:20.188" v="270" actId="20577"/>
          <ac:spMkLst>
            <pc:docMk/>
            <pc:sldMk cId="2288963352" sldId="335"/>
            <ac:spMk id="2" creationId="{00000000-0000-0000-0000-000000000000}"/>
          </ac:spMkLst>
        </pc:spChg>
        <pc:spChg chg="mod">
          <ac:chgData name="Lukáš Potěšil" userId="55e8e81d-a3dd-4a27-8785-501dd2148269" providerId="ADAL" clId="{E0BE6924-2EEA-4878-AC37-4BB305F12D5D}" dt="2024-03-22T09:36:32.119" v="314" actId="6549"/>
          <ac:spMkLst>
            <pc:docMk/>
            <pc:sldMk cId="2288963352" sldId="335"/>
            <ac:spMk id="3" creationId="{00000000-0000-0000-0000-000000000000}"/>
          </ac:spMkLst>
        </pc:spChg>
      </pc:sldChg>
      <pc:sldChg chg="del">
        <pc:chgData name="Lukáš Potěšil" userId="55e8e81d-a3dd-4a27-8785-501dd2148269" providerId="ADAL" clId="{E0BE6924-2EEA-4878-AC37-4BB305F12D5D}" dt="2024-03-21T11:23:17.207" v="85" actId="47"/>
        <pc:sldMkLst>
          <pc:docMk/>
          <pc:sldMk cId="1431494825" sldId="336"/>
        </pc:sldMkLst>
      </pc:sldChg>
      <pc:sldChg chg="add del">
        <pc:chgData name="Lukáš Potěšil" userId="55e8e81d-a3dd-4a27-8785-501dd2148269" providerId="ADAL" clId="{E0BE6924-2EEA-4878-AC37-4BB305F12D5D}" dt="2024-03-21T11:31:30.294" v="154" actId="47"/>
        <pc:sldMkLst>
          <pc:docMk/>
          <pc:sldMk cId="3138568927" sldId="337"/>
        </pc:sldMkLst>
      </pc:sldChg>
      <pc:sldChg chg="modSp add mod">
        <pc:chgData name="Lukáš Potěšil" userId="55e8e81d-a3dd-4a27-8785-501dd2148269" providerId="ADAL" clId="{E0BE6924-2EEA-4878-AC37-4BB305F12D5D}" dt="2024-03-22T09:42:25.535" v="381" actId="14100"/>
        <pc:sldMkLst>
          <pc:docMk/>
          <pc:sldMk cId="744759265" sldId="338"/>
        </pc:sldMkLst>
        <pc:spChg chg="mod">
          <ac:chgData name="Lukáš Potěšil" userId="55e8e81d-a3dd-4a27-8785-501dd2148269" providerId="ADAL" clId="{E0BE6924-2EEA-4878-AC37-4BB305F12D5D}" dt="2024-03-22T09:42:25.535" v="381" actId="14100"/>
          <ac:spMkLst>
            <pc:docMk/>
            <pc:sldMk cId="744759265" sldId="338"/>
            <ac:spMk id="2" creationId="{00000000-0000-0000-0000-000000000000}"/>
          </ac:spMkLst>
        </pc:spChg>
        <pc:spChg chg="mod">
          <ac:chgData name="Lukáš Potěšil" userId="55e8e81d-a3dd-4a27-8785-501dd2148269" providerId="ADAL" clId="{E0BE6924-2EEA-4878-AC37-4BB305F12D5D}" dt="2024-03-21T11:32:22.519" v="162" actId="6549"/>
          <ac:spMkLst>
            <pc:docMk/>
            <pc:sldMk cId="744759265" sldId="338"/>
            <ac:spMk id="3" creationId="{00000000-0000-0000-0000-000000000000}"/>
          </ac:spMkLst>
        </pc:spChg>
      </pc:sldChg>
      <pc:sldChg chg="del">
        <pc:chgData name="Lukáš Potěšil" userId="55e8e81d-a3dd-4a27-8785-501dd2148269" providerId="ADAL" clId="{E0BE6924-2EEA-4878-AC37-4BB305F12D5D}" dt="2024-03-21T11:23:21.912" v="99" actId="47"/>
        <pc:sldMkLst>
          <pc:docMk/>
          <pc:sldMk cId="3151790087" sldId="338"/>
        </pc:sldMkLst>
      </pc:sldChg>
      <pc:sldChg chg="modSp add mod">
        <pc:chgData name="Lukáš Potěšil" userId="55e8e81d-a3dd-4a27-8785-501dd2148269" providerId="ADAL" clId="{E0BE6924-2EEA-4878-AC37-4BB305F12D5D}" dt="2024-03-22T09:41:27.895" v="370" actId="1076"/>
        <pc:sldMkLst>
          <pc:docMk/>
          <pc:sldMk cId="586557741" sldId="339"/>
        </pc:sldMkLst>
        <pc:spChg chg="mod">
          <ac:chgData name="Lukáš Potěšil" userId="55e8e81d-a3dd-4a27-8785-501dd2148269" providerId="ADAL" clId="{E0BE6924-2EEA-4878-AC37-4BB305F12D5D}" dt="2024-03-22T09:41:27.895" v="370" actId="1076"/>
          <ac:spMkLst>
            <pc:docMk/>
            <pc:sldMk cId="586557741" sldId="339"/>
            <ac:spMk id="2" creationId="{00000000-0000-0000-0000-000000000000}"/>
          </ac:spMkLst>
        </pc:spChg>
        <pc:spChg chg="mod">
          <ac:chgData name="Lukáš Potěšil" userId="55e8e81d-a3dd-4a27-8785-501dd2148269" providerId="ADAL" clId="{E0BE6924-2EEA-4878-AC37-4BB305F12D5D}" dt="2024-03-22T09:41:24.726" v="369" actId="1076"/>
          <ac:spMkLst>
            <pc:docMk/>
            <pc:sldMk cId="586557741" sldId="339"/>
            <ac:spMk id="9" creationId="{00000000-0000-0000-0000-000000000000}"/>
          </ac:spMkLst>
        </pc:spChg>
      </pc:sldChg>
      <pc:sldChg chg="del">
        <pc:chgData name="Lukáš Potěšil" userId="55e8e81d-a3dd-4a27-8785-501dd2148269" providerId="ADAL" clId="{E0BE6924-2EEA-4878-AC37-4BB305F12D5D}" dt="2024-03-21T11:23:21.362" v="98" actId="47"/>
        <pc:sldMkLst>
          <pc:docMk/>
          <pc:sldMk cId="1899274279" sldId="339"/>
        </pc:sldMkLst>
      </pc:sldChg>
      <pc:sldChg chg="add del">
        <pc:chgData name="Lukáš Potěšil" userId="55e8e81d-a3dd-4a27-8785-501dd2148269" providerId="ADAL" clId="{E0BE6924-2EEA-4878-AC37-4BB305F12D5D}" dt="2024-03-21T11:44:39.768" v="172" actId="47"/>
        <pc:sldMkLst>
          <pc:docMk/>
          <pc:sldMk cId="3329849401" sldId="342"/>
        </pc:sldMkLst>
      </pc:sldChg>
      <pc:sldChg chg="add del">
        <pc:chgData name="Lukáš Potěšil" userId="55e8e81d-a3dd-4a27-8785-501dd2148269" providerId="ADAL" clId="{E0BE6924-2EEA-4878-AC37-4BB305F12D5D}" dt="2024-03-21T11:44:37.737" v="171" actId="47"/>
        <pc:sldMkLst>
          <pc:docMk/>
          <pc:sldMk cId="4109720220" sldId="343"/>
        </pc:sldMkLst>
      </pc:sldChg>
      <pc:sldChg chg="add del">
        <pc:chgData name="Lukáš Potěšil" userId="55e8e81d-a3dd-4a27-8785-501dd2148269" providerId="ADAL" clId="{E0BE6924-2EEA-4878-AC37-4BB305F12D5D}" dt="2024-03-21T11:44:42.334" v="174" actId="47"/>
        <pc:sldMkLst>
          <pc:docMk/>
          <pc:sldMk cId="2561893704" sldId="344"/>
        </pc:sldMkLst>
      </pc:sldChg>
      <pc:sldChg chg="add del">
        <pc:chgData name="Lukáš Potěšil" userId="55e8e81d-a3dd-4a27-8785-501dd2148269" providerId="ADAL" clId="{E0BE6924-2EEA-4878-AC37-4BB305F12D5D}" dt="2024-03-21T11:44:41.140" v="173" actId="47"/>
        <pc:sldMkLst>
          <pc:docMk/>
          <pc:sldMk cId="226768224" sldId="345"/>
        </pc:sldMkLst>
      </pc:sldChg>
      <pc:sldChg chg="add del">
        <pc:chgData name="Lukáš Potěšil" userId="55e8e81d-a3dd-4a27-8785-501dd2148269" providerId="ADAL" clId="{E0BE6924-2EEA-4878-AC37-4BB305F12D5D}" dt="2024-03-22T09:31:39.420" v="285" actId="47"/>
        <pc:sldMkLst>
          <pc:docMk/>
          <pc:sldMk cId="3457979728" sldId="346"/>
        </pc:sldMkLst>
      </pc:sldChg>
      <pc:sldChg chg="add del">
        <pc:chgData name="Lukáš Potěšil" userId="55e8e81d-a3dd-4a27-8785-501dd2148269" providerId="ADAL" clId="{E0BE6924-2EEA-4878-AC37-4BB305F12D5D}" dt="2024-03-21T11:33:13.839" v="168" actId="47"/>
        <pc:sldMkLst>
          <pc:docMk/>
          <pc:sldMk cId="2310838622" sldId="353"/>
        </pc:sldMkLst>
      </pc:sldChg>
      <pc:sldChg chg="add del">
        <pc:chgData name="Lukáš Potěšil" userId="55e8e81d-a3dd-4a27-8785-501dd2148269" providerId="ADAL" clId="{E0BE6924-2EEA-4878-AC37-4BB305F12D5D}" dt="2024-03-21T11:44:35.491" v="170" actId="47"/>
        <pc:sldMkLst>
          <pc:docMk/>
          <pc:sldMk cId="1261096835" sldId="357"/>
        </pc:sldMkLst>
      </pc:sldChg>
      <pc:sldChg chg="add del">
        <pc:chgData name="Lukáš Potěšil" userId="55e8e81d-a3dd-4a27-8785-501dd2148269" providerId="ADAL" clId="{E0BE6924-2EEA-4878-AC37-4BB305F12D5D}" dt="2024-03-22T09:32:07.545" v="288" actId="47"/>
        <pc:sldMkLst>
          <pc:docMk/>
          <pc:sldMk cId="287284370" sldId="360"/>
        </pc:sldMkLst>
      </pc:sldChg>
      <pc:sldChg chg="modSp add mod">
        <pc:chgData name="Lukáš Potěšil" userId="55e8e81d-a3dd-4a27-8785-501dd2148269" providerId="ADAL" clId="{E0BE6924-2EEA-4878-AC37-4BB305F12D5D}" dt="2024-03-22T09:40:21.205" v="364" actId="113"/>
        <pc:sldMkLst>
          <pc:docMk/>
          <pc:sldMk cId="249699237" sldId="361"/>
        </pc:sldMkLst>
        <pc:spChg chg="mod">
          <ac:chgData name="Lukáš Potěšil" userId="55e8e81d-a3dd-4a27-8785-501dd2148269" providerId="ADAL" clId="{E0BE6924-2EEA-4878-AC37-4BB305F12D5D}" dt="2024-03-22T09:40:21.205" v="364" actId="113"/>
          <ac:spMkLst>
            <pc:docMk/>
            <pc:sldMk cId="249699237" sldId="361"/>
            <ac:spMk id="3" creationId="{00000000-0000-0000-0000-000000000000}"/>
          </ac:spMkLst>
        </pc:spChg>
      </pc:sldChg>
      <pc:sldChg chg="modSp add mod">
        <pc:chgData name="Lukáš Potěšil" userId="55e8e81d-a3dd-4a27-8785-501dd2148269" providerId="ADAL" clId="{E0BE6924-2EEA-4878-AC37-4BB305F12D5D}" dt="2024-03-22T09:40:12.134" v="362" actId="113"/>
        <pc:sldMkLst>
          <pc:docMk/>
          <pc:sldMk cId="3982198813" sldId="362"/>
        </pc:sldMkLst>
        <pc:spChg chg="mod">
          <ac:chgData name="Lukáš Potěšil" userId="55e8e81d-a3dd-4a27-8785-501dd2148269" providerId="ADAL" clId="{E0BE6924-2EEA-4878-AC37-4BB305F12D5D}" dt="2024-03-22T09:40:12.134" v="362" actId="113"/>
          <ac:spMkLst>
            <pc:docMk/>
            <pc:sldMk cId="3982198813" sldId="362"/>
            <ac:spMk id="3" creationId="{00000000-0000-0000-0000-000000000000}"/>
          </ac:spMkLst>
        </pc:spChg>
      </pc:sldChg>
      <pc:sldChg chg="modSp add mod">
        <pc:chgData name="Lukáš Potěšil" userId="55e8e81d-a3dd-4a27-8785-501dd2148269" providerId="ADAL" clId="{E0BE6924-2EEA-4878-AC37-4BB305F12D5D}" dt="2024-03-22T09:39:55.971" v="360" actId="113"/>
        <pc:sldMkLst>
          <pc:docMk/>
          <pc:sldMk cId="3593619569" sldId="363"/>
        </pc:sldMkLst>
        <pc:spChg chg="mod">
          <ac:chgData name="Lukáš Potěšil" userId="55e8e81d-a3dd-4a27-8785-501dd2148269" providerId="ADAL" clId="{E0BE6924-2EEA-4878-AC37-4BB305F12D5D}" dt="2024-03-22T09:39:55.971" v="360" actId="113"/>
          <ac:spMkLst>
            <pc:docMk/>
            <pc:sldMk cId="3593619569" sldId="363"/>
            <ac:spMk id="3" creationId="{00000000-0000-0000-0000-000000000000}"/>
          </ac:spMkLst>
        </pc:spChg>
      </pc:sldChg>
      <pc:sldChg chg="modSp add mod">
        <pc:chgData name="Lukáš Potěšil" userId="55e8e81d-a3dd-4a27-8785-501dd2148269" providerId="ADAL" clId="{E0BE6924-2EEA-4878-AC37-4BB305F12D5D}" dt="2024-03-22T09:39:42.015" v="358" actId="113"/>
        <pc:sldMkLst>
          <pc:docMk/>
          <pc:sldMk cId="727366801" sldId="364"/>
        </pc:sldMkLst>
        <pc:spChg chg="mod">
          <ac:chgData name="Lukáš Potěšil" userId="55e8e81d-a3dd-4a27-8785-501dd2148269" providerId="ADAL" clId="{E0BE6924-2EEA-4878-AC37-4BB305F12D5D}" dt="2024-03-22T09:39:42.015" v="358" actId="113"/>
          <ac:spMkLst>
            <pc:docMk/>
            <pc:sldMk cId="727366801" sldId="364"/>
            <ac:spMk id="3" creationId="{00000000-0000-0000-0000-000000000000}"/>
          </ac:spMkLst>
        </pc:spChg>
      </pc:sldChg>
      <pc:sldChg chg="modSp add mod">
        <pc:chgData name="Lukáš Potěšil" userId="55e8e81d-a3dd-4a27-8785-501dd2148269" providerId="ADAL" clId="{E0BE6924-2EEA-4878-AC37-4BB305F12D5D}" dt="2024-03-22T09:29:42.849" v="243" actId="123"/>
        <pc:sldMkLst>
          <pc:docMk/>
          <pc:sldMk cId="3336733553" sldId="366"/>
        </pc:sldMkLst>
        <pc:spChg chg="mod">
          <ac:chgData name="Lukáš Potěšil" userId="55e8e81d-a3dd-4a27-8785-501dd2148269" providerId="ADAL" clId="{E0BE6924-2EEA-4878-AC37-4BB305F12D5D}" dt="2024-03-22T09:29:42.849" v="243" actId="123"/>
          <ac:spMkLst>
            <pc:docMk/>
            <pc:sldMk cId="3336733553" sldId="366"/>
            <ac:spMk id="2" creationId="{00000000-0000-0000-0000-000000000000}"/>
          </ac:spMkLst>
        </pc:spChg>
        <pc:spChg chg="mod">
          <ac:chgData name="Lukáš Potěšil" userId="55e8e81d-a3dd-4a27-8785-501dd2148269" providerId="ADAL" clId="{E0BE6924-2EEA-4878-AC37-4BB305F12D5D}" dt="2024-03-22T09:29:36.893" v="241" actId="14100"/>
          <ac:spMkLst>
            <pc:docMk/>
            <pc:sldMk cId="3336733553" sldId="366"/>
            <ac:spMk id="3" creationId="{00000000-0000-0000-0000-000000000000}"/>
          </ac:spMkLst>
        </pc:spChg>
      </pc:sldChg>
      <pc:sldChg chg="modSp add mod">
        <pc:chgData name="Lukáš Potěšil" userId="55e8e81d-a3dd-4a27-8785-501dd2148269" providerId="ADAL" clId="{E0BE6924-2EEA-4878-AC37-4BB305F12D5D}" dt="2024-03-22T09:42:16.546" v="380" actId="255"/>
        <pc:sldMkLst>
          <pc:docMk/>
          <pc:sldMk cId="3801582720" sldId="367"/>
        </pc:sldMkLst>
        <pc:spChg chg="mod">
          <ac:chgData name="Lukáš Potěšil" userId="55e8e81d-a3dd-4a27-8785-501dd2148269" providerId="ADAL" clId="{E0BE6924-2EEA-4878-AC37-4BB305F12D5D}" dt="2024-03-22T09:41:46.215" v="374" actId="6549"/>
          <ac:spMkLst>
            <pc:docMk/>
            <pc:sldMk cId="3801582720" sldId="367"/>
            <ac:spMk id="2" creationId="{1F4C93CF-FB17-4D97-A8DC-DAD4F652E920}"/>
          </ac:spMkLst>
        </pc:spChg>
        <pc:spChg chg="mod">
          <ac:chgData name="Lukáš Potěšil" userId="55e8e81d-a3dd-4a27-8785-501dd2148269" providerId="ADAL" clId="{E0BE6924-2EEA-4878-AC37-4BB305F12D5D}" dt="2024-03-22T09:42:16.546" v="380" actId="255"/>
          <ac:spMkLst>
            <pc:docMk/>
            <pc:sldMk cId="3801582720" sldId="367"/>
            <ac:spMk id="3" creationId="{EA077DFD-E33D-4AE4-9562-1BDFE4932B7D}"/>
          </ac:spMkLst>
        </pc:spChg>
      </pc:sldChg>
      <pc:sldChg chg="modSp add mod">
        <pc:chgData name="Lukáš Potěšil" userId="55e8e81d-a3dd-4a27-8785-501dd2148269" providerId="ADAL" clId="{E0BE6924-2EEA-4878-AC37-4BB305F12D5D}" dt="2024-03-22T10:46:22.835" v="392" actId="6549"/>
        <pc:sldMkLst>
          <pc:docMk/>
          <pc:sldMk cId="2956947779" sldId="368"/>
        </pc:sldMkLst>
        <pc:spChg chg="mod">
          <ac:chgData name="Lukáš Potěšil" userId="55e8e81d-a3dd-4a27-8785-501dd2148269" providerId="ADAL" clId="{E0BE6924-2EEA-4878-AC37-4BB305F12D5D}" dt="2024-03-22T09:30:22.155" v="248" actId="123"/>
          <ac:spMkLst>
            <pc:docMk/>
            <pc:sldMk cId="2956947779" sldId="368"/>
            <ac:spMk id="2" creationId="{1E4123DC-CD7B-4FE1-96D3-2379FA40A42A}"/>
          </ac:spMkLst>
        </pc:spChg>
        <pc:spChg chg="mod">
          <ac:chgData name="Lukáš Potěšil" userId="55e8e81d-a3dd-4a27-8785-501dd2148269" providerId="ADAL" clId="{E0BE6924-2EEA-4878-AC37-4BB305F12D5D}" dt="2024-03-22T10:46:22.835" v="392" actId="6549"/>
          <ac:spMkLst>
            <pc:docMk/>
            <pc:sldMk cId="2956947779" sldId="368"/>
            <ac:spMk id="3" creationId="{D717885F-C770-44A6-82E1-ECD5D948BE04}"/>
          </ac:spMkLst>
        </pc:spChg>
      </pc:sldChg>
      <pc:sldChg chg="add del">
        <pc:chgData name="Lukáš Potěšil" userId="55e8e81d-a3dd-4a27-8785-501dd2148269" providerId="ADAL" clId="{E0BE6924-2EEA-4878-AC37-4BB305F12D5D}" dt="2024-03-21T11:31:34.291" v="155" actId="47"/>
        <pc:sldMkLst>
          <pc:docMk/>
          <pc:sldMk cId="1125947860" sldId="370"/>
        </pc:sldMkLst>
      </pc:sldChg>
      <pc:sldChg chg="add">
        <pc:chgData name="Lukáš Potěšil" userId="55e8e81d-a3dd-4a27-8785-501dd2148269" providerId="ADAL" clId="{E0BE6924-2EEA-4878-AC37-4BB305F12D5D}" dt="2024-03-21T11:30:16.044" v="111"/>
        <pc:sldMkLst>
          <pc:docMk/>
          <pc:sldMk cId="2489479234" sldId="371"/>
        </pc:sldMkLst>
      </pc:sldChg>
      <pc:sldChg chg="modSp add mod">
        <pc:chgData name="Lukáš Potěšil" userId="55e8e81d-a3dd-4a27-8785-501dd2148269" providerId="ADAL" clId="{E0BE6924-2EEA-4878-AC37-4BB305F12D5D}" dt="2024-03-22T09:41:17.311" v="368" actId="14100"/>
        <pc:sldMkLst>
          <pc:docMk/>
          <pc:sldMk cId="1710552165" sldId="372"/>
        </pc:sldMkLst>
        <pc:spChg chg="mod">
          <ac:chgData name="Lukáš Potěšil" userId="55e8e81d-a3dd-4a27-8785-501dd2148269" providerId="ADAL" clId="{E0BE6924-2EEA-4878-AC37-4BB305F12D5D}" dt="2024-03-22T09:41:17.311" v="368" actId="14100"/>
          <ac:spMkLst>
            <pc:docMk/>
            <pc:sldMk cId="1710552165" sldId="372"/>
            <ac:spMk id="3" creationId="{00000000-0000-0000-0000-000000000000}"/>
          </ac:spMkLst>
        </pc:spChg>
      </pc:sldChg>
      <pc:sldChg chg="modSp add del mod">
        <pc:chgData name="Lukáš Potěšil" userId="55e8e81d-a3dd-4a27-8785-501dd2148269" providerId="ADAL" clId="{E0BE6924-2EEA-4878-AC37-4BB305F12D5D}" dt="2024-03-22T09:38:43.614" v="332" actId="47"/>
        <pc:sldMkLst>
          <pc:docMk/>
          <pc:sldMk cId="1386273021" sldId="394"/>
        </pc:sldMkLst>
        <pc:spChg chg="mod">
          <ac:chgData name="Lukáš Potěšil" userId="55e8e81d-a3dd-4a27-8785-501dd2148269" providerId="ADAL" clId="{E0BE6924-2EEA-4878-AC37-4BB305F12D5D}" dt="2024-03-22T09:30:14.764" v="247" actId="123"/>
          <ac:spMkLst>
            <pc:docMk/>
            <pc:sldMk cId="1386273021" sldId="394"/>
            <ac:spMk id="2" creationId="{00000000-0000-0000-0000-000000000000}"/>
          </ac:spMkLst>
        </pc:spChg>
        <pc:spChg chg="mod">
          <ac:chgData name="Lukáš Potěšil" userId="55e8e81d-a3dd-4a27-8785-501dd2148269" providerId="ADAL" clId="{E0BE6924-2EEA-4878-AC37-4BB305F12D5D}" dt="2024-03-22T09:38:25.743" v="331" actId="14100"/>
          <ac:spMkLst>
            <pc:docMk/>
            <pc:sldMk cId="1386273021" sldId="394"/>
            <ac:spMk id="3" creationId="{00000000-0000-0000-0000-000000000000}"/>
          </ac:spMkLst>
        </pc:spChg>
      </pc:sldChg>
      <pc:sldChg chg="add del">
        <pc:chgData name="Lukáš Potěšil" userId="55e8e81d-a3dd-4a27-8785-501dd2148269" providerId="ADAL" clId="{E0BE6924-2EEA-4878-AC37-4BB305F12D5D}" dt="2024-03-22T09:30:47.888" v="253" actId="47"/>
        <pc:sldMkLst>
          <pc:docMk/>
          <pc:sldMk cId="347392336" sldId="396"/>
        </pc:sldMkLst>
      </pc:sldChg>
      <pc:sldChg chg="add">
        <pc:chgData name="Lukáš Potěšil" userId="55e8e81d-a3dd-4a27-8785-501dd2148269" providerId="ADAL" clId="{E0BE6924-2EEA-4878-AC37-4BB305F12D5D}" dt="2024-03-21T11:30:16.044" v="111"/>
        <pc:sldMkLst>
          <pc:docMk/>
          <pc:sldMk cId="0" sldId="414"/>
        </pc:sldMkLst>
      </pc:sldChg>
      <pc:sldChg chg="add del">
        <pc:chgData name="Lukáš Potěšil" userId="55e8e81d-a3dd-4a27-8785-501dd2148269" providerId="ADAL" clId="{E0BE6924-2EEA-4878-AC37-4BB305F12D5D}" dt="2024-03-22T09:30:46.395" v="252" actId="47"/>
        <pc:sldMkLst>
          <pc:docMk/>
          <pc:sldMk cId="2921587951" sldId="443"/>
        </pc:sldMkLst>
      </pc:sldChg>
      <pc:sldChg chg="modSp add del mod">
        <pc:chgData name="Lukáš Potěšil" userId="55e8e81d-a3dd-4a27-8785-501dd2148269" providerId="ADAL" clId="{E0BE6924-2EEA-4878-AC37-4BB305F12D5D}" dt="2024-03-22T09:32:23.336" v="290" actId="47"/>
        <pc:sldMkLst>
          <pc:docMk/>
          <pc:sldMk cId="0" sldId="445"/>
        </pc:sldMkLst>
        <pc:spChg chg="mod">
          <ac:chgData name="Lukáš Potěšil" userId="55e8e81d-a3dd-4a27-8785-501dd2148269" providerId="ADAL" clId="{E0BE6924-2EEA-4878-AC37-4BB305F12D5D}" dt="2024-03-21T11:32:38.426" v="164" actId="5793"/>
          <ac:spMkLst>
            <pc:docMk/>
            <pc:sldMk cId="0" sldId="445"/>
            <ac:spMk id="17411" creationId="{DD376D2C-E1EE-4CFB-A654-F82F1512AB4A}"/>
          </ac:spMkLst>
        </pc:spChg>
      </pc:sldChg>
      <pc:sldChg chg="add del">
        <pc:chgData name="Lukáš Potěšil" userId="55e8e81d-a3dd-4a27-8785-501dd2148269" providerId="ADAL" clId="{E0BE6924-2EEA-4878-AC37-4BB305F12D5D}" dt="2024-03-21T11:33:33.657" v="169" actId="47"/>
        <pc:sldMkLst>
          <pc:docMk/>
          <pc:sldMk cId="0" sldId="446"/>
        </pc:sldMkLst>
      </pc:sldChg>
      <pc:sldChg chg="modSp add mod">
        <pc:chgData name="Lukáš Potěšil" userId="55e8e81d-a3dd-4a27-8785-501dd2148269" providerId="ADAL" clId="{E0BE6924-2EEA-4878-AC37-4BB305F12D5D}" dt="2024-03-22T09:37:26.749" v="324" actId="123"/>
        <pc:sldMkLst>
          <pc:docMk/>
          <pc:sldMk cId="12221723" sldId="447"/>
        </pc:sldMkLst>
        <pc:spChg chg="mod">
          <ac:chgData name="Lukáš Potěšil" userId="55e8e81d-a3dd-4a27-8785-501dd2148269" providerId="ADAL" clId="{E0BE6924-2EEA-4878-AC37-4BB305F12D5D}" dt="2024-03-22T09:31:07.228" v="261" actId="20577"/>
          <ac:spMkLst>
            <pc:docMk/>
            <pc:sldMk cId="12221723" sldId="447"/>
            <ac:spMk id="2" creationId="{00000000-0000-0000-0000-000000000000}"/>
          </ac:spMkLst>
        </pc:spChg>
        <pc:spChg chg="mod">
          <ac:chgData name="Lukáš Potěšil" userId="55e8e81d-a3dd-4a27-8785-501dd2148269" providerId="ADAL" clId="{E0BE6924-2EEA-4878-AC37-4BB305F12D5D}" dt="2024-03-22T09:37:26.749" v="324" actId="123"/>
          <ac:spMkLst>
            <pc:docMk/>
            <pc:sldMk cId="12221723" sldId="447"/>
            <ac:spMk id="3" creationId="{00000000-0000-0000-0000-000000000000}"/>
          </ac:spMkLst>
        </pc:spChg>
      </pc:sldChg>
      <pc:sldChg chg="add del">
        <pc:chgData name="Lukáš Potěšil" userId="55e8e81d-a3dd-4a27-8785-501dd2148269" providerId="ADAL" clId="{E0BE6924-2EEA-4878-AC37-4BB305F12D5D}" dt="2024-03-22T09:31:41.136" v="286" actId="47"/>
        <pc:sldMkLst>
          <pc:docMk/>
          <pc:sldMk cId="220124243" sldId="448"/>
        </pc:sldMkLst>
      </pc:sldChg>
      <pc:sldChg chg="add del">
        <pc:chgData name="Lukáš Potěšil" userId="55e8e81d-a3dd-4a27-8785-501dd2148269" providerId="ADAL" clId="{E0BE6924-2EEA-4878-AC37-4BB305F12D5D}" dt="2024-03-22T09:31:44.115" v="287" actId="47"/>
        <pc:sldMkLst>
          <pc:docMk/>
          <pc:sldMk cId="1197674182" sldId="44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29409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82178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75217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59365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3097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kumimoji="1" lang="cs-CZ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lvl="0"/>
            <a:endParaRPr kumimoji="1" lang="cs-CZ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59748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63492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0591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7242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4467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7733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5557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1964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09945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685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3888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7296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9209" y="1744991"/>
            <a:ext cx="8522680" cy="1177491"/>
          </a:xfrm>
        </p:spPr>
        <p:txBody>
          <a:bodyPr/>
          <a:lstStyle/>
          <a:p>
            <a:pPr algn="ctr"/>
            <a:r>
              <a:rPr lang="cs-CZ" altLang="cs-CZ" sz="44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vymezení organizace veřejné správy, organizace územní správy se všeobecnou působností.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98928" y="4269719"/>
            <a:ext cx="8522680" cy="545182"/>
          </a:xfrm>
        </p:spPr>
        <p:txBody>
          <a:bodyPr/>
          <a:lstStyle/>
          <a:p>
            <a:pPr algn="ctr"/>
            <a:r>
              <a:rPr lang="cs-CZ" alt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BZ210Zk Základy správního práva </a:t>
            </a:r>
            <a:br>
              <a:rPr lang="cs-CZ" altLang="cs-CZ" sz="3200" b="1" dirty="0"/>
            </a:br>
            <a:br>
              <a:rPr lang="cs-CZ" altLang="cs-CZ" sz="3200" b="1" dirty="0"/>
            </a:br>
            <a:r>
              <a:rPr lang="cs-CZ" altLang="cs-CZ" sz="3200" b="1" dirty="0"/>
              <a:t>6. přednáška 22. 3. 2024</a:t>
            </a:r>
            <a:br>
              <a:rPr lang="cs-CZ" altLang="cs-CZ" sz="3200" b="1" dirty="0"/>
            </a:br>
            <a:r>
              <a:rPr lang="cs-CZ" altLang="cs-CZ" sz="3200" b="1" dirty="0"/>
              <a:t>doc. JUDr. Lukáš Potěšil, Ph.D.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4722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507"/>
    </mc:Choice>
    <mc:Fallback xmlns="">
      <p:transition spd="slow" advTm="105507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12761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Reforma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14323"/>
            <a:ext cx="8066301" cy="461767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200" b="1" dirty="0"/>
              <a:t>Reforma činnosti</a:t>
            </a:r>
          </a:p>
          <a:p>
            <a:pPr algn="just">
              <a:lnSpc>
                <a:spcPct val="100000"/>
              </a:lnSpc>
            </a:pPr>
            <a:r>
              <a:rPr lang="cs-CZ" sz="2200" dirty="0"/>
              <a:t>Zákon č. 349/1999 Sb., o </a:t>
            </a:r>
            <a:r>
              <a:rPr lang="cs-CZ" sz="2200" b="1" dirty="0"/>
              <a:t>Veřejném ochránci práv</a:t>
            </a:r>
          </a:p>
          <a:p>
            <a:pPr algn="just">
              <a:lnSpc>
                <a:spcPct val="100000"/>
              </a:lnSpc>
            </a:pPr>
            <a:r>
              <a:rPr lang="cs-CZ" sz="2200" dirty="0"/>
              <a:t>Zákon č. 218/2000 Sb., </a:t>
            </a:r>
            <a:r>
              <a:rPr lang="cs-CZ" sz="2200" b="1" dirty="0"/>
              <a:t>rozpočtová pravidla (tzv. velká)</a:t>
            </a:r>
          </a:p>
          <a:p>
            <a:pPr algn="just">
              <a:lnSpc>
                <a:spcPct val="100000"/>
              </a:lnSpc>
            </a:pPr>
            <a:r>
              <a:rPr lang="cs-CZ" sz="2200" dirty="0"/>
              <a:t>Zákon č. 219/2000 Sb., </a:t>
            </a:r>
            <a:r>
              <a:rPr lang="cs-CZ" sz="2200" b="1" dirty="0"/>
              <a:t>o majetku ČR</a:t>
            </a:r>
          </a:p>
          <a:p>
            <a:pPr algn="just">
              <a:lnSpc>
                <a:spcPct val="100000"/>
              </a:lnSpc>
            </a:pPr>
            <a:r>
              <a:rPr lang="cs-CZ" sz="2200" dirty="0"/>
              <a:t>Zákon č. 250/2000 Sb., </a:t>
            </a:r>
            <a:r>
              <a:rPr lang="cs-CZ" sz="2200" b="1" dirty="0"/>
              <a:t>o rozpočtových pravidlech územních rozpočtů (tzv. malá)</a:t>
            </a:r>
          </a:p>
          <a:p>
            <a:pPr algn="just">
              <a:lnSpc>
                <a:spcPct val="100000"/>
              </a:lnSpc>
            </a:pPr>
            <a:r>
              <a:rPr lang="cs-CZ" sz="2200" dirty="0"/>
              <a:t>Zákon č. 320/2001 Sb., </a:t>
            </a:r>
            <a:r>
              <a:rPr lang="cs-CZ" sz="2200" b="1" dirty="0"/>
              <a:t>o finanční kontrole </a:t>
            </a:r>
          </a:p>
          <a:p>
            <a:pPr algn="just">
              <a:lnSpc>
                <a:spcPct val="100000"/>
              </a:lnSpc>
            </a:pPr>
            <a:r>
              <a:rPr lang="cs-CZ" sz="2200" dirty="0"/>
              <a:t>Zákon č. 150/2002 Sb., </a:t>
            </a:r>
            <a:r>
              <a:rPr lang="cs-CZ" sz="2200" b="1" dirty="0"/>
              <a:t>soudní řád správní </a:t>
            </a:r>
            <a:r>
              <a:rPr lang="cs-CZ" sz="2200" dirty="0"/>
              <a:t>(znovuobnovení správního soudnictví)</a:t>
            </a:r>
          </a:p>
          <a:p>
            <a:pPr algn="just">
              <a:lnSpc>
                <a:spcPct val="100000"/>
              </a:lnSpc>
            </a:pPr>
            <a:r>
              <a:rPr lang="cs-CZ" sz="2200" dirty="0"/>
              <a:t>Zákon č. 312/2002 Sb., </a:t>
            </a:r>
            <a:r>
              <a:rPr lang="cs-CZ" sz="2200" b="1" dirty="0"/>
              <a:t>o úřednících ÚSC</a:t>
            </a:r>
          </a:p>
          <a:p>
            <a:pPr algn="just">
              <a:lnSpc>
                <a:spcPct val="100000"/>
              </a:lnSpc>
            </a:pPr>
            <a:r>
              <a:rPr lang="cs-CZ" sz="2200" dirty="0"/>
              <a:t>Zákon č. 500/2004 Sb., </a:t>
            </a:r>
            <a:r>
              <a:rPr lang="cs-CZ" sz="2200" b="1" dirty="0"/>
              <a:t>správní řád </a:t>
            </a:r>
            <a:r>
              <a:rPr lang="cs-CZ" sz="2200" dirty="0"/>
              <a:t>(nahradil stávající zákon č. 71/1967 Sb.)</a:t>
            </a:r>
          </a:p>
          <a:p>
            <a:pPr algn="just">
              <a:lnSpc>
                <a:spcPct val="100000"/>
              </a:lnSpc>
            </a:pPr>
            <a:r>
              <a:rPr lang="cs-CZ" sz="2200" b="1" dirty="0"/>
              <a:t>Etické kodexy, dobrá správa</a:t>
            </a:r>
          </a:p>
          <a:p>
            <a:pPr>
              <a:lnSpc>
                <a:spcPct val="100000"/>
              </a:lnSpc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734764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12761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Reforma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14323"/>
            <a:ext cx="8066301" cy="461767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Reforma ústřední správy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Zákon č. 2/1969 Sb. „kompetenční zákon“ - </a:t>
            </a:r>
            <a:r>
              <a:rPr lang="cs-CZ" sz="2400" dirty="0"/>
              <a:t>novelizace</a:t>
            </a:r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Oblast státní služby</a:t>
            </a:r>
            <a:r>
              <a:rPr lang="cs-CZ" sz="2400" dirty="0"/>
              <a:t>: zákon č. 218/2002 Sb., služební zákon (nenabyl účinnosti jako celek), nahrazen s účinností od 1. 1. 2015 </a:t>
            </a:r>
            <a:r>
              <a:rPr lang="cs-CZ" sz="2400" b="1" dirty="0"/>
              <a:t>zákonem č. 234/2014 Sb., o státní službě</a:t>
            </a:r>
          </a:p>
          <a:p>
            <a:pPr>
              <a:lnSpc>
                <a:spcPct val="100000"/>
              </a:lnSpc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550813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19420" y="394636"/>
            <a:ext cx="7103994" cy="827773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Pojem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3489" y="1141111"/>
            <a:ext cx="8082321" cy="435229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správa části veřejných záležitostí těmi, jichž se bezprostředně týká / správa veřejných záležitostí </a:t>
            </a:r>
            <a:r>
              <a:rPr lang="cs-CZ" sz="2000" b="1" dirty="0"/>
              <a:t>jménem a v zájmu autonomních veřejnoprávních korporací</a:t>
            </a:r>
          </a:p>
          <a:p>
            <a:pPr>
              <a:lnSpc>
                <a:spcPct val="100000"/>
              </a:lnSpc>
            </a:pPr>
            <a:r>
              <a:rPr lang="cs-CZ" altLang="cs-CZ" sz="2000" dirty="0"/>
              <a:t>stojí na </a:t>
            </a:r>
            <a:r>
              <a:rPr lang="cs-CZ" altLang="cs-CZ" sz="2000" b="1" dirty="0"/>
              <a:t>3 principech</a:t>
            </a:r>
            <a:r>
              <a:rPr lang="cs-CZ" altLang="cs-CZ" sz="2000" dirty="0"/>
              <a:t>: 1. decentralizace 2. demokracie 3. subsidiarita </a:t>
            </a:r>
            <a:endParaRPr lang="cs-CZ" sz="2000" b="1" dirty="0"/>
          </a:p>
          <a:p>
            <a:pPr algn="just">
              <a:lnSpc>
                <a:spcPct val="100000"/>
              </a:lnSpc>
            </a:pPr>
            <a:r>
              <a:rPr lang="cs-CZ" sz="2000" b="1" dirty="0"/>
              <a:t>subjekt:</a:t>
            </a:r>
            <a:r>
              <a:rPr lang="cs-CZ" sz="2000" dirty="0"/>
              <a:t> </a:t>
            </a:r>
            <a:r>
              <a:rPr lang="cs-CZ" sz="2000" b="1" dirty="0"/>
              <a:t>územní samosprávné celky </a:t>
            </a:r>
            <a:r>
              <a:rPr lang="cs-CZ" sz="2000" dirty="0"/>
              <a:t>(obce a kraje) a další/jiné  </a:t>
            </a:r>
            <a:r>
              <a:rPr lang="cs-CZ" sz="2000" b="1" dirty="0"/>
              <a:t>veřejnoprávní korporace </a:t>
            </a:r>
            <a:r>
              <a:rPr lang="cs-CZ" sz="2000" dirty="0"/>
              <a:t>(profesní komory, vysoké školy), </a:t>
            </a:r>
            <a:r>
              <a:rPr lang="cs-CZ" sz="2000" b="1" dirty="0"/>
              <a:t>právo na samosprávu </a:t>
            </a:r>
            <a:r>
              <a:rPr lang="cs-CZ" sz="2000" dirty="0"/>
              <a:t>(ústavně či zákonem zaručené) a </a:t>
            </a:r>
            <a:r>
              <a:rPr lang="cs-CZ" sz="2000" b="1" dirty="0"/>
              <a:t>povinnost ji vykonávat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vykonavatel:</a:t>
            </a:r>
            <a:r>
              <a:rPr lang="cs-CZ" sz="2000" dirty="0"/>
              <a:t> </a:t>
            </a:r>
            <a:r>
              <a:rPr lang="cs-CZ" sz="2000" b="1" dirty="0"/>
              <a:t>orgány ÚSC, orgány VŘPK 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nezávislost </a:t>
            </a:r>
            <a:r>
              <a:rPr lang="cs-CZ" sz="2000" dirty="0"/>
              <a:t>při výkonu samosprávy (i tak však vázanost zákony)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samospráva</a:t>
            </a:r>
          </a:p>
          <a:p>
            <a:pPr lvl="1" algn="just"/>
            <a:r>
              <a:rPr lang="cs-CZ" b="1" dirty="0"/>
              <a:t>územní – </a:t>
            </a:r>
            <a:r>
              <a:rPr lang="cs-CZ" dirty="0"/>
              <a:t>obce, kraje</a:t>
            </a:r>
          </a:p>
          <a:p>
            <a:pPr lvl="1" algn="just"/>
            <a:r>
              <a:rPr lang="cs-CZ" b="1" dirty="0"/>
              <a:t>zájmová </a:t>
            </a:r>
            <a:r>
              <a:rPr lang="cs-CZ" dirty="0"/>
              <a:t>(profesní, vysokoškolská)</a:t>
            </a:r>
            <a:endParaRPr lang="cs-CZ" b="1" dirty="0"/>
          </a:p>
          <a:p>
            <a:pPr algn="just"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71141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384" y="621509"/>
            <a:ext cx="8086635" cy="647700"/>
          </a:xfrm>
        </p:spPr>
        <p:txBody>
          <a:bodyPr/>
          <a:lstStyle/>
          <a:p>
            <a:r>
              <a:rPr lang="cs-CZ" dirty="0"/>
              <a:t>Ústavní (a mezinárodněprávní) základy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3488" y="1730558"/>
            <a:ext cx="8277046" cy="4670241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endParaRPr lang="cs-CZ" sz="2000" i="1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Čl. 8 Ústavy ČR: </a:t>
            </a:r>
            <a:r>
              <a:rPr lang="cs-CZ" sz="2000" i="1" dirty="0"/>
              <a:t>Zaručuje se samospráva územních samosprávných celků.		</a:t>
            </a:r>
            <a:endParaRPr lang="cs-CZ" sz="1600" dirty="0"/>
          </a:p>
          <a:p>
            <a:pPr lvl="1" algn="just"/>
            <a:r>
              <a:rPr lang="cs-CZ" sz="1600" dirty="0"/>
              <a:t>Ústavní soud považuje místní samosprávu a nezastupitelnou složku rozvoje demokracie</a:t>
            </a:r>
          </a:p>
          <a:p>
            <a:pPr lvl="1" algn="just"/>
            <a:r>
              <a:rPr lang="cs-CZ" sz="1600" dirty="0"/>
              <a:t>Čl. 9 odst. 2 a 3 – materiální ohnisko</a:t>
            </a:r>
          </a:p>
          <a:p>
            <a:pPr lvl="1" algn="just"/>
            <a:r>
              <a:rPr lang="cs-CZ" sz="1600" dirty="0"/>
              <a:t>komunální ústavní stížnost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Hlava sedmá Ústavy ČR „Územní samospráva“ (čl. 99 až 105)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Ústavní zákon č. 347/1997 Sb., o vytvoření </a:t>
            </a:r>
            <a:r>
              <a:rPr lang="cs-CZ" sz="2000" b="1" dirty="0"/>
              <a:t>vyšších územních samosprávných celků</a:t>
            </a:r>
            <a:r>
              <a:rPr lang="cs-CZ" sz="2000" dirty="0"/>
              <a:t> a o změně ústavního zákona České národní rady č. 1/1993 Sb., Ústava České republiky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Listina základních práv a svobod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Evropská charta místní samosprávy (č. 181/1999 Sb.):	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dirty="0"/>
              <a:t>    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7643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9175" y="189314"/>
            <a:ext cx="8086635" cy="647700"/>
          </a:xfrm>
        </p:spPr>
        <p:txBody>
          <a:bodyPr/>
          <a:lstStyle/>
          <a:p>
            <a:r>
              <a:rPr lang="cs-CZ" dirty="0"/>
              <a:t>Organizace územní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3489" y="1093718"/>
            <a:ext cx="8082321" cy="4114800"/>
          </a:xfrm>
        </p:spPr>
        <p:txBody>
          <a:bodyPr/>
          <a:lstStyle/>
          <a:p>
            <a:pPr lvl="1" algn="just"/>
            <a:r>
              <a:rPr lang="cs-CZ" b="1" dirty="0"/>
              <a:t>obce </a:t>
            </a:r>
            <a:r>
              <a:rPr lang="cs-CZ" dirty="0"/>
              <a:t>(základní územní samosprávné celky)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128/2000 Sb., o obcích (obecní zřízení)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553/1991 Sb., o obecní policii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314/2002 Sb., o stanovení obcí s pověřeným obecním úřadem a stanovení obcí s rozšířenou působností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491/2001 Sb., </a:t>
            </a:r>
            <a:r>
              <a:rPr lang="pl-PL" sz="1800" dirty="0"/>
              <a:t>o volbách do zastupitelstev obcí</a:t>
            </a:r>
            <a:endParaRPr lang="cs-CZ" sz="1800" dirty="0"/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22/2004 Sb., o místním referendu a o změně některých zákonů</a:t>
            </a:r>
          </a:p>
          <a:p>
            <a:pPr lvl="1" algn="just"/>
            <a:r>
              <a:rPr lang="cs-CZ" b="1" dirty="0"/>
              <a:t>vyšší územní samosprávné celky </a:t>
            </a:r>
            <a:r>
              <a:rPr lang="cs-CZ" dirty="0"/>
              <a:t>(13 krajů + hl. m. Praha)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129/2000 Sb., o krajích (krajské zřízení)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131/2000 Sb., o hlavním městě Praze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130/2000 Sb., o volbách do zastupitelstev krajů a o změně některých zákonů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118/2010 Sb., o krajském referendu a o změně některých zákonů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248/2000 Sb., o podpoře regionálního rozvoje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19012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267" y="493050"/>
            <a:ext cx="8086635" cy="647700"/>
          </a:xfrm>
        </p:spPr>
        <p:txBody>
          <a:bodyPr/>
          <a:lstStyle/>
          <a:p>
            <a:r>
              <a:rPr lang="cs-CZ" dirty="0"/>
              <a:t>Obec jako základní územní samosprávný celek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7054" y="2032060"/>
            <a:ext cx="7556631" cy="4332890"/>
          </a:xfrm>
        </p:spPr>
        <p:txBody>
          <a:bodyPr/>
          <a:lstStyle/>
          <a:p>
            <a:pPr lvl="1" algn="just"/>
            <a:r>
              <a:rPr lang="cs-CZ" sz="1800" b="1" dirty="0"/>
              <a:t>základ obce</a:t>
            </a:r>
          </a:p>
          <a:p>
            <a:pPr marL="942975" lvl="2" indent="-257175" algn="just">
              <a:buFont typeface="Arial" panose="020B0604020202020204" pitchFamily="34" charset="0"/>
              <a:buChar char="•"/>
            </a:pPr>
            <a:r>
              <a:rPr lang="cs-CZ" sz="1800" dirty="0"/>
              <a:t>osobní (tvůrci i adresáti)</a:t>
            </a:r>
          </a:p>
          <a:p>
            <a:pPr marL="942975" lvl="2" indent="-257175" algn="just">
              <a:buFont typeface="Arial" panose="020B0604020202020204" pitchFamily="34" charset="0"/>
              <a:buChar char="•"/>
            </a:pPr>
            <a:r>
              <a:rPr lang="cs-CZ" sz="1800" dirty="0"/>
              <a:t>územní (mohou se slučovat, připojovat, oddělovat)</a:t>
            </a:r>
          </a:p>
          <a:p>
            <a:pPr marL="942975" lvl="2" indent="-257175" algn="just">
              <a:buFont typeface="Arial" panose="020B0604020202020204" pitchFamily="34" charset="0"/>
              <a:buChar char="•"/>
            </a:pPr>
            <a:r>
              <a:rPr lang="cs-CZ" sz="1800" dirty="0"/>
              <a:t>ekonomický (požadavky na hospodaření – </a:t>
            </a:r>
            <a:r>
              <a:rPr lang="cs-CZ" sz="1800" dirty="0" err="1"/>
              <a:t>nevrchnostenská</a:t>
            </a:r>
            <a:r>
              <a:rPr lang="cs-CZ" sz="1800" dirty="0"/>
              <a:t> VS)</a:t>
            </a:r>
          </a:p>
          <a:p>
            <a:pPr marL="942975" lvl="2" indent="-257175" algn="just">
              <a:buFont typeface="Arial" panose="020B0604020202020204" pitchFamily="34" charset="0"/>
              <a:buChar char="•"/>
            </a:pPr>
            <a:r>
              <a:rPr kumimoji="1" lang="cs-CZ" sz="1800" kern="1200" dirty="0">
                <a:latin typeface="Arial" charset="0"/>
              </a:rPr>
              <a:t>mocenský aspekt obce (zejména OZV)</a:t>
            </a:r>
            <a:endParaRPr lang="cs-CZ" sz="1800" dirty="0"/>
          </a:p>
          <a:p>
            <a:pPr lvl="1" algn="just"/>
            <a:endParaRPr lang="cs-CZ" sz="1800" b="1" dirty="0"/>
          </a:p>
          <a:p>
            <a:pPr lvl="1" algn="just"/>
            <a:r>
              <a:rPr lang="cs-CZ" sz="1800" b="1" dirty="0"/>
              <a:t>veřejnoprávní korporace</a:t>
            </a:r>
          </a:p>
          <a:p>
            <a:pPr lvl="1" algn="just"/>
            <a:r>
              <a:rPr lang="cs-CZ" sz="1800" b="1" dirty="0"/>
              <a:t>vlastní majetek </a:t>
            </a:r>
            <a:r>
              <a:rPr lang="cs-CZ" sz="1800" dirty="0"/>
              <a:t>(hospodaří podle vlastního rozpočtu)</a:t>
            </a:r>
            <a:endParaRPr lang="cs-CZ" sz="1800" b="1" dirty="0"/>
          </a:p>
          <a:p>
            <a:pPr lvl="1" algn="just"/>
            <a:r>
              <a:rPr lang="cs-CZ" sz="1800" b="1" dirty="0"/>
              <a:t>vystupuje vlastním jménem na vlastní odpovědnost</a:t>
            </a:r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89479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3704" y="287166"/>
            <a:ext cx="8086635" cy="958569"/>
          </a:xfrm>
        </p:spPr>
        <p:txBody>
          <a:bodyPr/>
          <a:lstStyle/>
          <a:p>
            <a:pPr algn="just"/>
            <a:r>
              <a:rPr lang="cs-CZ" dirty="0"/>
              <a:t>Samostatná a přenesená působnost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5070" y="1345150"/>
            <a:ext cx="8082321" cy="426711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/>
              <a:t>samostatná působnost </a:t>
            </a:r>
            <a:r>
              <a:rPr lang="cs-CZ" sz="2000" dirty="0"/>
              <a:t>– autonomní správa svých záležitostí</a:t>
            </a:r>
          </a:p>
          <a:p>
            <a:pPr lvl="1" algn="just"/>
            <a:r>
              <a:rPr lang="cs-CZ" dirty="0"/>
              <a:t>např. vydávání obecně závazných vyhlášek</a:t>
            </a:r>
          </a:p>
          <a:p>
            <a:pPr lvl="1" algn="just"/>
            <a:r>
              <a:rPr lang="cs-CZ" dirty="0"/>
              <a:t>dozor a kontrola – Ministerstvo vnitra</a:t>
            </a:r>
          </a:p>
          <a:p>
            <a:pPr algn="just">
              <a:lnSpc>
                <a:spcPct val="100000"/>
              </a:lnSpc>
            </a:pPr>
            <a:endParaRPr lang="cs-CZ" sz="2000" b="1" dirty="0"/>
          </a:p>
          <a:p>
            <a:pPr algn="just">
              <a:lnSpc>
                <a:spcPct val="100000"/>
              </a:lnSpc>
            </a:pPr>
            <a:r>
              <a:rPr lang="cs-CZ" sz="2000" b="1" dirty="0"/>
              <a:t>přenesená působnost </a:t>
            </a:r>
            <a:r>
              <a:rPr lang="cs-CZ" sz="2000" dirty="0"/>
              <a:t>– (dekoncentrovaný/delegovaný) výkon státní správy</a:t>
            </a:r>
          </a:p>
          <a:p>
            <a:pPr lvl="1" algn="just"/>
            <a:r>
              <a:rPr lang="cs-CZ" dirty="0"/>
              <a:t>např. vydávání nařízení</a:t>
            </a:r>
          </a:p>
          <a:p>
            <a:pPr lvl="1" algn="just"/>
            <a:r>
              <a:rPr lang="cs-CZ" dirty="0"/>
              <a:t>zmíněná kategorizace obcí</a:t>
            </a:r>
          </a:p>
          <a:p>
            <a:pPr lvl="1" algn="just"/>
            <a:r>
              <a:rPr lang="cs-CZ" dirty="0"/>
              <a:t>dozor a kontrola – krajský úřad</a:t>
            </a:r>
          </a:p>
          <a:p>
            <a:pPr lvl="1" algn="just"/>
            <a:r>
              <a:rPr lang="cs-CZ" dirty="0"/>
              <a:t>Čl. 105 Ústavy „Výkon státní správy lze svěřit orgánům samosprávy jen tehdy, stanoví-li to zákon.“</a:t>
            </a:r>
          </a:p>
          <a:p>
            <a:pPr lvl="1" algn="just"/>
            <a:endParaRPr lang="cs-CZ" dirty="0"/>
          </a:p>
          <a:p>
            <a:pPr marL="57150" indent="0" algn="just">
              <a:lnSpc>
                <a:spcPct val="100000"/>
              </a:lnSpc>
              <a:buNone/>
            </a:pPr>
            <a:r>
              <a:rPr lang="cs-CZ" sz="2000" b="1" dirty="0"/>
              <a:t>smíšený model územní veřejné správy</a:t>
            </a: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§ 8 zákona o obcích: </a:t>
            </a:r>
            <a:r>
              <a:rPr lang="cs-CZ" sz="1800" i="1" dirty="0"/>
              <a:t>Pokud zvláštní zákon upravuje působnost obcí a nestanoví, že jde o přenesenou působnost obce, platí, že jde vždy o samostatnou působnost. – </a:t>
            </a:r>
            <a:r>
              <a:rPr lang="cs-CZ" sz="1800" dirty="0"/>
              <a:t>určuje tedy zákonodárce, limit čl. 8 Ústavy</a:t>
            </a:r>
            <a:endParaRPr lang="cs-CZ" sz="2000" dirty="0"/>
          </a:p>
          <a:p>
            <a:pPr lvl="1" algn="just"/>
            <a:endParaRPr lang="cs-CZ" dirty="0"/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0"/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44759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C93CF-FB17-4D97-A8DC-DAD4F652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489" y="77786"/>
            <a:ext cx="8086635" cy="972639"/>
          </a:xfrm>
        </p:spPr>
        <p:txBody>
          <a:bodyPr/>
          <a:lstStyle/>
          <a:p>
            <a:pPr algn="just"/>
            <a:r>
              <a:rPr lang="cs-CZ" dirty="0"/>
              <a:t>Záležitosti patřící do samostatné působnosti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077DFD-E33D-4AE4-9562-1BDFE4932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803" y="1216681"/>
            <a:ext cx="8082321" cy="503171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Záležitosti </a:t>
            </a:r>
            <a:r>
              <a:rPr lang="cs-CZ" sz="2400" b="1" dirty="0"/>
              <a:t>existence obce a její územní </a:t>
            </a:r>
            <a:r>
              <a:rPr lang="cs-CZ" sz="2400" dirty="0"/>
              <a:t>změny např.</a:t>
            </a:r>
          </a:p>
          <a:p>
            <a:pPr lvl="1"/>
            <a:r>
              <a:rPr lang="cs-CZ" dirty="0"/>
              <a:t>slučování/připojení s jinou obcí</a:t>
            </a:r>
          </a:p>
          <a:p>
            <a:pPr lvl="1"/>
            <a:r>
              <a:rPr lang="cs-CZ" dirty="0"/>
              <a:t>označování částí obce, ulic…</a:t>
            </a:r>
          </a:p>
          <a:p>
            <a:pPr>
              <a:lnSpc>
                <a:spcPct val="100000"/>
              </a:lnSpc>
            </a:pPr>
            <a:r>
              <a:rPr lang="cs-CZ" sz="2400" b="1" dirty="0"/>
              <a:t>Vnitřní organizace </a:t>
            </a:r>
            <a:r>
              <a:rPr lang="cs-CZ" sz="2400" dirty="0"/>
              <a:t>obce např.</a:t>
            </a:r>
          </a:p>
          <a:p>
            <a:pPr lvl="1"/>
            <a:r>
              <a:rPr lang="cs-CZ" dirty="0"/>
              <a:t>volba, zřizování a ustanovování orgánů obce</a:t>
            </a:r>
          </a:p>
          <a:p>
            <a:pPr lvl="1"/>
            <a:r>
              <a:rPr lang="cs-CZ" dirty="0"/>
              <a:t>zřizování obecní policie,</a:t>
            </a:r>
          </a:p>
          <a:p>
            <a:pPr lvl="1"/>
            <a:r>
              <a:rPr lang="cs-CZ" dirty="0"/>
              <a:t>organizace místního referenda</a:t>
            </a:r>
          </a:p>
          <a:p>
            <a:pPr>
              <a:lnSpc>
                <a:spcPct val="100000"/>
              </a:lnSpc>
            </a:pPr>
            <a:r>
              <a:rPr lang="cs-CZ" sz="2400" b="1" dirty="0"/>
              <a:t>Rozpočtové hospodaření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Hospodaření s obecním majetkem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Podnikatelské aktivity obce, zakládání právnických osob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E4520C1-DB58-4ED5-8354-4D1E633DC8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01582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2810" y="640391"/>
            <a:ext cx="8086635" cy="647700"/>
          </a:xfrm>
        </p:spPr>
        <p:txBody>
          <a:bodyPr/>
          <a:lstStyle/>
          <a:p>
            <a:r>
              <a:rPr lang="cs-CZ" dirty="0"/>
              <a:t>Obce a jejich členění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2810" y="1648451"/>
            <a:ext cx="8082321" cy="4114800"/>
          </a:xfrm>
        </p:spPr>
        <p:txBody>
          <a:bodyPr/>
          <a:lstStyle/>
          <a:p>
            <a:pPr algn="just"/>
            <a:r>
              <a:rPr lang="cs-CZ" sz="2000" b="1" dirty="0"/>
              <a:t>kategorizace obcí</a:t>
            </a:r>
          </a:p>
          <a:p>
            <a:pPr lvl="1" algn="just"/>
            <a:r>
              <a:rPr lang="cs-CZ" b="1" dirty="0"/>
              <a:t>obce</a:t>
            </a:r>
            <a:r>
              <a:rPr lang="cs-CZ" dirty="0"/>
              <a:t> (jedničkové) – cca 6250</a:t>
            </a:r>
          </a:p>
          <a:p>
            <a:pPr lvl="1" algn="just"/>
            <a:r>
              <a:rPr lang="cs-CZ" b="1" dirty="0"/>
              <a:t>obce s pověřeným obecním úřadem</a:t>
            </a:r>
            <a:r>
              <a:rPr lang="cs-CZ" dirty="0"/>
              <a:t> (dvojkové) - </a:t>
            </a:r>
            <a:r>
              <a:rPr lang="cs-CZ" i="1" dirty="0">
                <a:latin typeface="Arial" charset="0"/>
              </a:rPr>
              <a:t>388</a:t>
            </a:r>
            <a:endParaRPr lang="cs-CZ" dirty="0"/>
          </a:p>
          <a:p>
            <a:pPr lvl="1" algn="just"/>
            <a:r>
              <a:rPr lang="cs-CZ" b="1" dirty="0"/>
              <a:t>obce s rozšířenou působností</a:t>
            </a:r>
            <a:r>
              <a:rPr lang="cs-CZ" dirty="0"/>
              <a:t> (trojkové) - 205</a:t>
            </a:r>
          </a:p>
          <a:p>
            <a:pPr marL="457200" lvl="1" indent="0" algn="just">
              <a:buNone/>
            </a:pPr>
            <a:endParaRPr lang="cs-CZ" dirty="0"/>
          </a:p>
          <a:p>
            <a:pPr algn="just"/>
            <a:r>
              <a:rPr lang="cs-CZ" sz="2000" b="1" dirty="0"/>
              <a:t>další členění</a:t>
            </a:r>
          </a:p>
          <a:p>
            <a:pPr lvl="1" algn="just"/>
            <a:r>
              <a:rPr lang="cs-CZ" b="1" dirty="0"/>
              <a:t>obec</a:t>
            </a:r>
          </a:p>
          <a:p>
            <a:pPr lvl="1" algn="just"/>
            <a:r>
              <a:rPr lang="cs-CZ" b="1" dirty="0"/>
              <a:t>město a městys</a:t>
            </a:r>
          </a:p>
          <a:p>
            <a:pPr lvl="1" algn="just"/>
            <a:r>
              <a:rPr lang="cs-CZ" b="1" dirty="0"/>
              <a:t>statutární město</a:t>
            </a:r>
          </a:p>
          <a:p>
            <a:pPr lvl="1" algn="just"/>
            <a:r>
              <a:rPr lang="cs-CZ" b="1" dirty="0"/>
              <a:t>hl. m. Praha</a:t>
            </a:r>
          </a:p>
          <a:p>
            <a:pPr lvl="1" algn="just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18431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9587" y="706561"/>
            <a:ext cx="8086635" cy="647700"/>
          </a:xfrm>
        </p:spPr>
        <p:txBody>
          <a:bodyPr/>
          <a:lstStyle/>
          <a:p>
            <a:r>
              <a:rPr lang="cs-CZ" dirty="0"/>
              <a:t>Počet obcí v ČR -  cca 6250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9" name="Obdélník 8"/>
          <p:cNvSpPr/>
          <p:nvPr/>
        </p:nvSpPr>
        <p:spPr>
          <a:xfrm>
            <a:off x="405070" y="1682670"/>
            <a:ext cx="794166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i="1" dirty="0">
                <a:latin typeface="Arial" panose="020B0604020202020204" pitchFamily="34" charset="0"/>
              </a:rPr>
              <a:t>Celkem cca 50 % všech obcí jsou obce do 500 obyvatel.</a:t>
            </a:r>
          </a:p>
          <a:p>
            <a:pPr lvl="2" eaLnBrk="1" hangingPunct="1"/>
            <a:r>
              <a:rPr lang="cs-CZ" altLang="cs-CZ" i="1" dirty="0">
                <a:latin typeface="Arial" panose="020B0604020202020204" pitchFamily="34" charset="0"/>
              </a:rPr>
              <a:t>kategorie obcí do 199 obyvatel (cca 20 %)</a:t>
            </a:r>
            <a:endParaRPr lang="cs-CZ" altLang="cs-CZ" sz="1800" i="1" dirty="0">
              <a:latin typeface="Arial" panose="020B0604020202020204" pitchFamily="34" charset="0"/>
            </a:endParaRPr>
          </a:p>
          <a:p>
            <a:pPr lvl="2" eaLnBrk="1" hangingPunct="1"/>
            <a:r>
              <a:rPr lang="cs-CZ" altLang="cs-CZ" i="1" dirty="0">
                <a:latin typeface="Arial" panose="020B0604020202020204" pitchFamily="34" charset="0"/>
              </a:rPr>
              <a:t>kategorie obcí od </a:t>
            </a:r>
            <a:r>
              <a:rPr lang="cs-CZ" altLang="cs-CZ" sz="1800" i="1" dirty="0">
                <a:latin typeface="Arial" panose="020B0604020202020204" pitchFamily="34" charset="0"/>
              </a:rPr>
              <a:t>200 - 499 obyvatel (cca 30 %), </a:t>
            </a:r>
          </a:p>
          <a:p>
            <a:pPr eaLnBrk="1" hangingPunct="1"/>
            <a:endParaRPr lang="cs-CZ" altLang="cs-CZ" i="1" dirty="0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i="1" dirty="0">
                <a:latin typeface="Arial" panose="020B0604020202020204" pitchFamily="34" charset="0"/>
              </a:rPr>
              <a:t>V obcích do 500 obyvatel žije pouze cca 10 % celkové populace České republiky. </a:t>
            </a:r>
          </a:p>
          <a:p>
            <a:pPr lvl="1" eaLnBrk="1" hangingPunct="1"/>
            <a:r>
              <a:rPr lang="cs-CZ" altLang="cs-CZ" sz="2000" i="1" dirty="0">
                <a:latin typeface="Arial" panose="020B0604020202020204" pitchFamily="34" charset="0"/>
              </a:rPr>
              <a:t>Tyto obce však zabírají víc než 1/3 rozlohy České republiky. </a:t>
            </a: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6557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485923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Osnova přednášky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56852"/>
            <a:ext cx="8066301" cy="4729394"/>
          </a:xfrm>
        </p:spPr>
        <p:txBody>
          <a:bodyPr/>
          <a:lstStyle/>
          <a:p>
            <a:pPr marL="0" indent="0" algn="just">
              <a:lnSpc>
                <a:spcPct val="100000"/>
              </a:lnSpc>
            </a:pPr>
            <a:r>
              <a:rPr lang="cs-CZ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územní orgány veřejné správy se všeobecnou působností</a:t>
            </a:r>
          </a:p>
          <a:p>
            <a:pPr marL="252000" lvl="1" indent="0" algn="just"/>
            <a:r>
              <a:rPr lang="cs-CZ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obce</a:t>
            </a:r>
          </a:p>
          <a:p>
            <a:pPr marL="252000" lvl="1" indent="0" algn="just"/>
            <a:r>
              <a:rPr lang="cs-CZ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kraje</a:t>
            </a:r>
            <a:endParaRPr lang="cs-CZ" sz="1600" b="1" dirty="0"/>
          </a:p>
          <a:p>
            <a:pPr marL="0" indent="0" algn="just">
              <a:lnSpc>
                <a:spcPct val="100000"/>
              </a:lnSpc>
            </a:pPr>
            <a:endParaRPr lang="cs-CZ" sz="1600" b="1" dirty="0"/>
          </a:p>
          <a:p>
            <a:pPr marL="0" indent="0" algn="just">
              <a:lnSpc>
                <a:spcPct val="100000"/>
              </a:lnSpc>
            </a:pPr>
            <a:endParaRPr lang="cs-CZ" sz="1600" b="1" dirty="0"/>
          </a:p>
          <a:p>
            <a:pPr marL="0" indent="0" algn="just">
              <a:lnSpc>
                <a:spcPct val="100000"/>
              </a:lnSpc>
            </a:pPr>
            <a:endParaRPr lang="cs-CZ" sz="1600" b="1" dirty="0"/>
          </a:p>
          <a:p>
            <a:pPr marL="0" indent="0" algn="just">
              <a:lnSpc>
                <a:spcPct val="100000"/>
              </a:lnSpc>
            </a:pPr>
            <a:endParaRPr lang="cs-CZ" sz="1600" dirty="0"/>
          </a:p>
          <a:p>
            <a:pPr marL="0" indent="0" algn="just"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772823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3818" y="436780"/>
            <a:ext cx="6064976" cy="485775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6276" y="1035313"/>
            <a:ext cx="6693388" cy="31739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/>
              <a:t>zastupitelstvo obce</a:t>
            </a:r>
          </a:p>
          <a:p>
            <a:pPr lvl="1" algn="just"/>
            <a:r>
              <a:rPr lang="cs-CZ" dirty="0"/>
              <a:t>výbory zastupitelstva (finanční a kontrolní,</a:t>
            </a:r>
          </a:p>
          <a:p>
            <a:pPr marL="243000" lvl="1" indent="0" algn="just">
              <a:buNone/>
            </a:pPr>
            <a:r>
              <a:rPr lang="cs-CZ" dirty="0"/>
              <a:t> další fakultativně)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rada obce</a:t>
            </a:r>
          </a:p>
          <a:p>
            <a:pPr lvl="1" algn="just"/>
            <a:r>
              <a:rPr lang="cs-CZ" dirty="0"/>
              <a:t>komise rady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starosta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obecní úřad</a:t>
            </a:r>
          </a:p>
          <a:p>
            <a:pPr lvl="1" algn="just"/>
            <a:r>
              <a:rPr lang="cs-CZ" dirty="0"/>
              <a:t>(tajemník)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zvláštní orgány obce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obecní policie</a:t>
            </a:r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105521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79818" y="296243"/>
            <a:ext cx="6064976" cy="485775"/>
          </a:xfrm>
        </p:spPr>
        <p:txBody>
          <a:bodyPr/>
          <a:lstStyle/>
          <a:p>
            <a:r>
              <a:rPr lang="cs-CZ" dirty="0"/>
              <a:t>Zastupitelstvo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7546" y="1056870"/>
            <a:ext cx="7537595" cy="424459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b="1" dirty="0"/>
              <a:t>vrcholný orgán </a:t>
            </a:r>
            <a:r>
              <a:rPr lang="cs-CZ" sz="1800" dirty="0"/>
              <a:t>(vyjádření ústavního práva občanů podílet se na správě veřejných záležitostí)</a:t>
            </a:r>
          </a:p>
          <a:p>
            <a:pPr algn="just">
              <a:lnSpc>
                <a:spcPct val="100000"/>
              </a:lnSpc>
            </a:pPr>
            <a:r>
              <a:rPr lang="cs-CZ" sz="1800" b="1" dirty="0"/>
              <a:t>přímo volený orgán</a:t>
            </a:r>
          </a:p>
          <a:p>
            <a:pPr algn="just">
              <a:lnSpc>
                <a:spcPct val="100000"/>
              </a:lnSpc>
            </a:pPr>
            <a:r>
              <a:rPr lang="cs-CZ" sz="1800" dirty="0"/>
              <a:t>stěžejní úloha především v rámci </a:t>
            </a:r>
          </a:p>
          <a:p>
            <a:pPr marL="54000" indent="0" algn="just">
              <a:lnSpc>
                <a:spcPct val="100000"/>
              </a:lnSpc>
              <a:buNone/>
            </a:pPr>
            <a:r>
              <a:rPr lang="cs-CZ" sz="1800" dirty="0"/>
              <a:t>  samostatné působnosti</a:t>
            </a:r>
          </a:p>
          <a:p>
            <a:pPr algn="just">
              <a:lnSpc>
                <a:spcPct val="100000"/>
              </a:lnSpc>
            </a:pPr>
            <a:r>
              <a:rPr lang="cs-CZ" sz="1800" dirty="0"/>
              <a:t>veřejná zasedání nejméně jednou za tři měsíce</a:t>
            </a:r>
          </a:p>
          <a:p>
            <a:pPr algn="just">
              <a:lnSpc>
                <a:spcPct val="100000"/>
              </a:lnSpc>
            </a:pPr>
            <a:r>
              <a:rPr lang="cs-CZ" sz="1800" dirty="0"/>
              <a:t>občané mohou v otázkách samostatné </a:t>
            </a:r>
          </a:p>
          <a:p>
            <a:pPr marL="54000" indent="0" algn="just">
              <a:lnSpc>
                <a:spcPct val="100000"/>
              </a:lnSpc>
              <a:buNone/>
            </a:pPr>
            <a:r>
              <a:rPr lang="cs-CZ" sz="1800" dirty="0"/>
              <a:t>  působnosti vytvořit bod programu zasedání,</a:t>
            </a:r>
          </a:p>
          <a:p>
            <a:pPr algn="just">
              <a:lnSpc>
                <a:spcPct val="100000"/>
              </a:lnSpc>
            </a:pPr>
            <a:r>
              <a:rPr lang="cs-CZ" sz="1800" dirty="0"/>
              <a:t>zápisy ze zasedání veřejné, možno nahlížet</a:t>
            </a:r>
          </a:p>
          <a:p>
            <a:pPr marL="54000" indent="0" algn="just">
              <a:lnSpc>
                <a:spcPct val="100000"/>
              </a:lnSpc>
              <a:buNone/>
            </a:pPr>
            <a:r>
              <a:rPr lang="cs-CZ" sz="1800" dirty="0"/>
              <a:t>  a činit výpisy</a:t>
            </a:r>
          </a:p>
          <a:p>
            <a:pPr algn="just">
              <a:lnSpc>
                <a:spcPct val="100000"/>
              </a:lnSpc>
            </a:pPr>
            <a:r>
              <a:rPr lang="cs-CZ" sz="1800" dirty="0"/>
              <a:t>vytváří </a:t>
            </a:r>
            <a:r>
              <a:rPr lang="cs-CZ" sz="1800" b="1" dirty="0"/>
              <a:t>výbory </a:t>
            </a:r>
            <a:r>
              <a:rPr lang="cs-CZ" sz="1800" dirty="0"/>
              <a:t>jako poradní a iniciativní</a:t>
            </a:r>
          </a:p>
          <a:p>
            <a:pPr marL="54000" indent="0" algn="just">
              <a:lnSpc>
                <a:spcPct val="100000"/>
              </a:lnSpc>
              <a:buNone/>
            </a:pPr>
            <a:r>
              <a:rPr lang="cs-CZ" sz="1800" dirty="0"/>
              <a:t>  orgány (povinně finanční a kontrolní)</a:t>
            </a:r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96992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62618" y="558801"/>
            <a:ext cx="6064976" cy="485775"/>
          </a:xfrm>
        </p:spPr>
        <p:txBody>
          <a:bodyPr/>
          <a:lstStyle/>
          <a:p>
            <a:r>
              <a:rPr lang="cs-CZ" dirty="0"/>
              <a:t>Rada obce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648" y="1125940"/>
            <a:ext cx="7812293" cy="5732061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b="1" dirty="0"/>
              <a:t>výkonný orgán vykonávající působnost jak samostatnou, tak přenesenou</a:t>
            </a:r>
          </a:p>
          <a:p>
            <a:pPr algn="just">
              <a:lnSpc>
                <a:spcPct val="100000"/>
              </a:lnSpc>
            </a:pPr>
            <a:r>
              <a:rPr lang="cs-CZ" sz="1800" dirty="0"/>
              <a:t>volena z řad zastupitelstva, kterému je také odpovědná (pokud je alespoň 15 zastupitelů, jinak její pravomoci vykonává starosta a zastupitelstvo)</a:t>
            </a:r>
          </a:p>
          <a:p>
            <a:pPr algn="just">
              <a:lnSpc>
                <a:spcPct val="100000"/>
              </a:lnSpc>
            </a:pPr>
            <a:r>
              <a:rPr lang="cs-CZ" sz="1800" b="1" dirty="0"/>
              <a:t>neveřejná zasedání</a:t>
            </a:r>
          </a:p>
          <a:p>
            <a:pPr algn="just">
              <a:lnSpc>
                <a:spcPct val="100000"/>
              </a:lnSpc>
            </a:pPr>
            <a:r>
              <a:rPr lang="cs-CZ" sz="1800" dirty="0"/>
              <a:t>zápisy ze zasedání veřejné, možno nahlížet a činit výpisy</a:t>
            </a:r>
          </a:p>
          <a:p>
            <a:pPr algn="just">
              <a:lnSpc>
                <a:spcPct val="100000"/>
              </a:lnSpc>
            </a:pPr>
            <a:r>
              <a:rPr lang="cs-CZ" sz="1800" dirty="0"/>
              <a:t>vytváří komise</a:t>
            </a:r>
            <a:r>
              <a:rPr lang="cs-CZ" sz="1800" b="1" dirty="0"/>
              <a:t> </a:t>
            </a:r>
            <a:r>
              <a:rPr lang="cs-CZ" sz="1800" dirty="0"/>
              <a:t>jako poradní a iniciativní orgány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82198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36040" y="685602"/>
            <a:ext cx="6064976" cy="485775"/>
          </a:xfrm>
        </p:spPr>
        <p:txBody>
          <a:bodyPr/>
          <a:lstStyle/>
          <a:p>
            <a:r>
              <a:rPr lang="cs-CZ" dirty="0"/>
              <a:t>Starosta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6437" y="1643865"/>
            <a:ext cx="7017653" cy="475693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specifický orgán, který </a:t>
            </a:r>
            <a:r>
              <a:rPr lang="cs-CZ" sz="1800" b="1" dirty="0"/>
              <a:t>zastupuje obec navenek </a:t>
            </a:r>
            <a:r>
              <a:rPr lang="cs-CZ" sz="1800" dirty="0"/>
              <a:t>(podepisuje za ni např. právní předpisy obce)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b="1" dirty="0"/>
              <a:t>volen zastupitelstvem</a:t>
            </a:r>
            <a:r>
              <a:rPr lang="cs-CZ" sz="1800" dirty="0"/>
              <a:t>, kterému je odpovědný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v případě potřeby zastupován místostarosty</a:t>
            </a:r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3619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71275" y="509089"/>
            <a:ext cx="8086635" cy="647700"/>
          </a:xfrm>
        </p:spPr>
        <p:txBody>
          <a:bodyPr/>
          <a:lstStyle/>
          <a:p>
            <a:r>
              <a:rPr lang="cs-CZ" dirty="0"/>
              <a:t>Obecní úřad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8953" y="1230330"/>
            <a:ext cx="7347683" cy="524667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orgán působící hlavně v </a:t>
            </a:r>
            <a:r>
              <a:rPr lang="cs-CZ" sz="1800" b="1" dirty="0"/>
              <a:t>přenesené působnosti </a:t>
            </a:r>
            <a:r>
              <a:rPr lang="cs-CZ" sz="1800" dirty="0"/>
              <a:t>(</a:t>
            </a:r>
            <a:r>
              <a:rPr kumimoji="1" lang="cs-CZ" sz="1800" kern="1200" dirty="0">
                <a:latin typeface="Arial" charset="0"/>
              </a:rPr>
              <a:t>přenesená působnost tam kde není svěřeno jinému orgánu obce)</a:t>
            </a:r>
            <a:endParaRPr lang="cs-CZ" sz="18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0"/>
              <a:t> – v rámci ní vytváří </a:t>
            </a:r>
            <a:r>
              <a:rPr lang="cs-CZ" sz="1800" b="1" dirty="0"/>
              <a:t>specializované odbory </a:t>
            </a:r>
            <a:r>
              <a:rPr lang="cs-CZ" sz="1800" dirty="0"/>
              <a:t>(např. odbor životního prostředí, dopravy, přestupkový, odbor stavebního úřadu, ...) a oddělení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podpůrně působí též v </a:t>
            </a:r>
            <a:r>
              <a:rPr lang="cs-CZ" sz="1800" b="1" dirty="0"/>
              <a:t>samostatné působnosti obce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b="1" dirty="0"/>
              <a:t>tajemník obecního úřadu </a:t>
            </a:r>
            <a:r>
              <a:rPr lang="cs-CZ" sz="1800" dirty="0"/>
              <a:t>(</a:t>
            </a:r>
            <a:r>
              <a:rPr kumimoji="1" lang="cs-CZ" sz="1800" kern="1200" dirty="0">
                <a:latin typeface="Arial" charset="0"/>
              </a:rPr>
              <a:t>ve II. a III. se obligatorně)</a:t>
            </a:r>
          </a:p>
          <a:p>
            <a:pPr lvl="1" algn="just"/>
            <a:r>
              <a:rPr kumimoji="1" lang="cs-CZ" sz="1800" kern="1200" dirty="0">
                <a:latin typeface="Arial" charset="0"/>
                <a:ea typeface="+mn-ea"/>
                <a:cs typeface="+mn-cs"/>
              </a:rPr>
              <a:t>odpovídá za plnění úkolů starostovi, který je v čele OÚ</a:t>
            </a:r>
            <a:endParaRPr 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73668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1696" y="569976"/>
            <a:ext cx="8086635" cy="647700"/>
          </a:xfrm>
        </p:spPr>
        <p:txBody>
          <a:bodyPr/>
          <a:lstStyle/>
          <a:p>
            <a:r>
              <a:rPr lang="cs-CZ" dirty="0"/>
              <a:t>Statutární města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012" y="1027432"/>
            <a:ext cx="8082321" cy="5678169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§ 4 odst. 1 zákona o obcích: </a:t>
            </a:r>
            <a:r>
              <a:rPr lang="cs-CZ" sz="1800" i="1" dirty="0"/>
              <a:t>Statutárními městy jsou Kladno, České Budějovice, Plzeň, Karlovy Vary, Ústí nad Labem, Liberec, Jablonec nad Nisou, Hradec Králové, Pardubice, Jihlava, Brno, Zlín, Olomouc, Přerov, Chomutov, Děčín, Frýdek-Místek, Ostrava, Opava, Havířov, Most, Teplice, Karviná, Mladá Boleslav a Prostějov.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800" i="1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územní členění na základě </a:t>
            </a:r>
            <a:r>
              <a:rPr lang="cs-CZ" sz="1800" b="1" dirty="0"/>
              <a:t>statutu</a:t>
            </a:r>
            <a:r>
              <a:rPr lang="cs-CZ" sz="1800" dirty="0"/>
              <a:t> (OZV)</a:t>
            </a:r>
          </a:p>
          <a:p>
            <a:pPr algn="just">
              <a:lnSpc>
                <a:spcPct val="100000"/>
              </a:lnSpc>
            </a:pPr>
            <a:r>
              <a:rPr lang="cs-CZ" sz="1800" b="1" dirty="0"/>
              <a:t>fakultativní členění </a:t>
            </a:r>
            <a:r>
              <a:rPr lang="cs-CZ" sz="1800" dirty="0"/>
              <a:t>na městské části/obvody</a:t>
            </a:r>
          </a:p>
          <a:p>
            <a:pPr algn="just">
              <a:lnSpc>
                <a:spcPct val="100000"/>
              </a:lnSpc>
            </a:pPr>
            <a:r>
              <a:rPr lang="cs-CZ" sz="1800" b="1" dirty="0"/>
              <a:t>magistrát</a:t>
            </a:r>
            <a:r>
              <a:rPr lang="cs-CZ" sz="1800" dirty="0"/>
              <a:t> (městský úřad) a </a:t>
            </a:r>
            <a:r>
              <a:rPr lang="cs-CZ" sz="1800" b="1" dirty="0"/>
              <a:t>primátor</a:t>
            </a:r>
            <a:r>
              <a:rPr lang="cs-CZ" sz="1800" dirty="0"/>
              <a:t> (starosta),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ostatní orgány mají pojmenování obdobné jako je tomu u obcí, resp. jiných měst 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městské obvody a městské části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jednají za statutární město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 záležitostech jim svěřených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zákonem a v mezích zákona statutem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městské obvody a městské části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nemohou vydávat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obecně závazné vyhlášky nebo nařízení.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další úprava v § 130 a násl. zákona o obcích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824055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5B427C71-36EF-42ED-9623-D2AAA7BAE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členění – statutární město Brno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EDCC063-6595-44D8-A7DF-13E9807AF1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532" name="Zástupný symbol pro číslo snímku 4">
            <a:extLst>
              <a:ext uri="{FF2B5EF4-FFF2-40B4-BE49-F238E27FC236}">
                <a16:creationId xmlns:a16="http://schemas.microsoft.com/office/drawing/2014/main" id="{EBCFA6ED-6A0B-4F56-A7F0-B9D4E8E081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749B19F-7FE2-4047-AA49-1C429669B26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 sz="1200"/>
          </a:p>
        </p:txBody>
      </p:sp>
      <p:pic>
        <p:nvPicPr>
          <p:cNvPr id="22533" name="Picture 4">
            <a:extLst>
              <a:ext uri="{FF2B5EF4-FFF2-40B4-BE49-F238E27FC236}">
                <a16:creationId xmlns:a16="http://schemas.microsoft.com/office/drawing/2014/main" id="{B81E4141-D14C-45A4-AA41-E928E0E8DE9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83645" y="1773239"/>
            <a:ext cx="4606925" cy="4357687"/>
          </a:xfr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FBCC4975-62FE-4575-BD90-04DBAA603F2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br>
              <a:rPr lang="cs-CZ" altLang="cs-CZ" sz="2800" i="1"/>
            </a:br>
            <a:r>
              <a:rPr lang="cs-CZ" altLang="cs-CZ" sz="2800" i="1"/>
              <a:t>Hlavní město PRAHA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860EEAD-B7BE-4E60-9942-3B9064BB483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6082" y="1196976"/>
            <a:ext cx="8229600" cy="4530725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latin typeface="+mj-lt"/>
              </a:rPr>
              <a:t>                                       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dirty="0">
              <a:latin typeface="+mj-lt"/>
            </a:endParaRPr>
          </a:p>
          <a:p>
            <a:pPr lvl="1" eaLnBrk="1" hangingPunct="1">
              <a:lnSpc>
                <a:spcPct val="125000"/>
              </a:lnSpc>
            </a:pPr>
            <a:r>
              <a:rPr lang="cs-CZ" altLang="cs-CZ" sz="2000" dirty="0">
                <a:latin typeface="+mj-lt"/>
              </a:rPr>
              <a:t>má postavení obce  i  VÚSC („kraje“)</a:t>
            </a:r>
          </a:p>
          <a:p>
            <a:pPr lvl="1" eaLnBrk="1" hangingPunct="1">
              <a:lnSpc>
                <a:spcPct val="125000"/>
              </a:lnSpc>
            </a:pPr>
            <a:r>
              <a:rPr lang="cs-CZ" altLang="cs-CZ" sz="2000" dirty="0">
                <a:latin typeface="+mj-lt"/>
              </a:rPr>
              <a:t>na městské části se člení tzv. ze zákona</a:t>
            </a:r>
          </a:p>
          <a:p>
            <a:pPr lvl="1" eaLnBrk="1" hangingPunct="1">
              <a:lnSpc>
                <a:spcPct val="125000"/>
              </a:lnSpc>
            </a:pPr>
            <a:r>
              <a:rPr lang="cs-CZ" altLang="cs-CZ" sz="2000" dirty="0">
                <a:latin typeface="+mj-lt"/>
              </a:rPr>
              <a:t>některé vnitřní vztahy upraveny přímo zákonem č. 131/2000 Sb., o hlavním městě Praze, jiné  STATUTEM</a:t>
            </a:r>
          </a:p>
          <a:p>
            <a:pPr lvl="1" eaLnBrk="1" hangingPunct="1">
              <a:lnSpc>
                <a:spcPct val="125000"/>
              </a:lnSpc>
            </a:pPr>
            <a:r>
              <a:rPr lang="cs-CZ" altLang="cs-CZ" sz="2000" dirty="0">
                <a:latin typeface="+mj-lt"/>
              </a:rPr>
              <a:t>dále principiálně obdobný vnitřní režim jako u statutárních měst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12" y="177170"/>
            <a:ext cx="9177955" cy="647700"/>
          </a:xfrm>
        </p:spPr>
        <p:txBody>
          <a:bodyPr/>
          <a:lstStyle/>
          <a:p>
            <a:r>
              <a:rPr lang="cs-CZ" dirty="0"/>
              <a:t>Kraj jako vyšší územní samosprávný celek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1634" y="1178896"/>
            <a:ext cx="8082321" cy="4986271"/>
          </a:xfrm>
        </p:spPr>
        <p:txBody>
          <a:bodyPr/>
          <a:lstStyle/>
          <a:p>
            <a:pPr lvl="1" algn="just"/>
            <a:r>
              <a:rPr lang="cs-CZ" b="1" dirty="0"/>
              <a:t>základ kraje</a:t>
            </a:r>
          </a:p>
          <a:p>
            <a:pPr marL="125730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osobní</a:t>
            </a:r>
          </a:p>
          <a:p>
            <a:pPr marL="125730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územní</a:t>
            </a:r>
          </a:p>
          <a:p>
            <a:pPr marL="125730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ekonomický</a:t>
            </a:r>
          </a:p>
          <a:p>
            <a:pPr marL="125730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kumimoji="1" lang="cs-CZ" sz="2000" kern="1200" dirty="0">
                <a:latin typeface="Arial" charset="0"/>
              </a:rPr>
              <a:t>mocenský aspekt</a:t>
            </a:r>
            <a:endParaRPr lang="cs-CZ" sz="2000" dirty="0"/>
          </a:p>
          <a:p>
            <a:pPr lvl="1" algn="just"/>
            <a:r>
              <a:rPr lang="cs-CZ" b="1" dirty="0"/>
              <a:t>veřejnoprávní korporace</a:t>
            </a:r>
          </a:p>
          <a:p>
            <a:pPr lvl="1" algn="just"/>
            <a:r>
              <a:rPr lang="cs-CZ" b="1" dirty="0"/>
              <a:t>vlastní majetek</a:t>
            </a:r>
          </a:p>
          <a:p>
            <a:pPr lvl="1" algn="just"/>
            <a:r>
              <a:rPr lang="cs-CZ" b="1" dirty="0"/>
              <a:t>vystupuje vlastním jménem na vlastní odpovědnost</a:t>
            </a:r>
            <a:endParaRPr lang="cs-CZ" dirty="0"/>
          </a:p>
          <a:p>
            <a:pPr lvl="1" algn="just"/>
            <a:r>
              <a:rPr lang="cs-CZ" dirty="0"/>
              <a:t>ústavní zákon č. 347/1997 Sb., o vytvoření vyšších územních samosprávných celků</a:t>
            </a:r>
          </a:p>
          <a:p>
            <a:pPr lvl="1" algn="just"/>
            <a:r>
              <a:rPr lang="cs-CZ" dirty="0"/>
              <a:t>formálně zřízeny s účinností od 1. 1. 2000</a:t>
            </a:r>
          </a:p>
          <a:p>
            <a:pPr lvl="1" algn="just"/>
            <a:endParaRPr lang="cs-CZ" dirty="0"/>
          </a:p>
          <a:p>
            <a:pPr marL="57150" indent="0" algn="just">
              <a:lnSpc>
                <a:spcPct val="100000"/>
              </a:lnSpc>
              <a:buNone/>
            </a:pPr>
            <a:r>
              <a:rPr lang="cs-CZ" sz="2000" b="1" dirty="0"/>
              <a:t>Vztah obcí a krajů (oblast samostatných působností):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respektování „autonomie“ samosprávného postavení obcí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kraj má vyšší nikoliv nadřízené postavení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princip subsidiarity</a:t>
            </a:r>
          </a:p>
          <a:p>
            <a:pPr marL="457200" lvl="1" indent="0" algn="just">
              <a:buNone/>
            </a:pPr>
            <a:endParaRPr lang="cs-CZ" dirty="0"/>
          </a:p>
          <a:p>
            <a:pPr lvl="1" algn="just"/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66461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9587" y="440392"/>
            <a:ext cx="8086635" cy="647700"/>
          </a:xfrm>
        </p:spPr>
        <p:txBody>
          <a:bodyPr/>
          <a:lstStyle/>
          <a:p>
            <a:pPr algn="just"/>
            <a:r>
              <a:rPr lang="cs-CZ" dirty="0"/>
              <a:t>Samostatná a přenesená působnost kraje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491" y="1435835"/>
            <a:ext cx="8082321" cy="405782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2000" b="1" dirty="0"/>
          </a:p>
          <a:p>
            <a:pPr algn="just">
              <a:lnSpc>
                <a:spcPct val="100000"/>
              </a:lnSpc>
            </a:pPr>
            <a:r>
              <a:rPr lang="cs-CZ" sz="2000" b="1" dirty="0"/>
              <a:t>samostatná působnost </a:t>
            </a:r>
            <a:r>
              <a:rPr lang="cs-CZ" sz="2000" dirty="0"/>
              <a:t>– autonomní správa svých záležitostí</a:t>
            </a:r>
          </a:p>
          <a:p>
            <a:pPr lvl="1" algn="just"/>
            <a:r>
              <a:rPr lang="cs-CZ" dirty="0"/>
              <a:t>např. vydávání obecně závazných vyhlášek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000" b="1" dirty="0"/>
          </a:p>
          <a:p>
            <a:pPr algn="just">
              <a:lnSpc>
                <a:spcPct val="100000"/>
              </a:lnSpc>
            </a:pPr>
            <a:r>
              <a:rPr lang="cs-CZ" sz="2000" b="1" dirty="0"/>
              <a:t>přenesená působnost </a:t>
            </a:r>
            <a:r>
              <a:rPr lang="cs-CZ" sz="2000" dirty="0"/>
              <a:t>– výkon státní správy</a:t>
            </a:r>
          </a:p>
          <a:p>
            <a:pPr lvl="1" algn="just"/>
            <a:r>
              <a:rPr lang="cs-CZ" dirty="0"/>
              <a:t>např. vydávání nařízení</a:t>
            </a:r>
          </a:p>
          <a:p>
            <a:pPr marL="457200" lvl="1" indent="0" algn="just">
              <a:buNone/>
            </a:pP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§ 14 odst. 1  zákona o krajích: </a:t>
            </a:r>
            <a:r>
              <a:rPr lang="cs-CZ" sz="2000" i="1" dirty="0"/>
              <a:t>Do samostatné působnosti kraje patří záležitosti, které jsou v zájmu kraje a občanů kraje, pokud nejde o přenesenou působnost kraje.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800" i="1" dirty="0">
              <a:highlight>
                <a:srgbClr val="FFFF00"/>
              </a:highlight>
            </a:endParaRPr>
          </a:p>
          <a:p>
            <a:pPr algn="just">
              <a:lnSpc>
                <a:spcPct val="100000"/>
              </a:lnSpc>
            </a:pPr>
            <a:r>
              <a:rPr lang="cs-CZ" sz="2000" dirty="0"/>
              <a:t>§ 14 odst. 4 zákona o krajích: </a:t>
            </a:r>
            <a:r>
              <a:rPr lang="cs-CZ" sz="2000" i="1" dirty="0"/>
              <a:t>Při výkonu samostatné působnosti kraj spolupracuje s obcemi; nesmí přitom zasahovat do jejich samostatné působnosti.</a:t>
            </a:r>
          </a:p>
          <a:p>
            <a:pPr lvl="1" algn="just"/>
            <a:r>
              <a:rPr lang="cs-CZ" dirty="0"/>
              <a:t>respektování „autonomie“ samosprávného postavení obce</a:t>
            </a:r>
          </a:p>
          <a:p>
            <a:pPr lvl="1" algn="just"/>
            <a:r>
              <a:rPr lang="cs-CZ" dirty="0"/>
              <a:t>kraj má vyšší nikoliv nadřízené postavení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36733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Na co má přednáška odpovědět?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00200"/>
            <a:ext cx="8066301" cy="4231800"/>
          </a:xfrm>
        </p:spPr>
        <p:txBody>
          <a:bodyPr/>
          <a:lstStyle/>
          <a:p>
            <a:r>
              <a:rPr lang="cs-CZ" sz="1400" i="1" dirty="0"/>
              <a:t>Jaké je ústavní zakotvení samosprávy? </a:t>
            </a:r>
          </a:p>
          <a:p>
            <a:r>
              <a:rPr lang="cs-CZ" sz="1400" i="1" dirty="0"/>
              <a:t>Co všechno spadá a nespadá pod zájmovou samosprávu a jaké jsou její projevy?</a:t>
            </a:r>
          </a:p>
          <a:p>
            <a:r>
              <a:rPr lang="cs-CZ" sz="1400" i="1" dirty="0"/>
              <a:t>Kdo volí starostu obce? </a:t>
            </a:r>
          </a:p>
          <a:p>
            <a:r>
              <a:rPr lang="cs-CZ" sz="1400" i="1" dirty="0"/>
              <a:t>Jaké jsou orgány obce? </a:t>
            </a:r>
          </a:p>
          <a:p>
            <a:r>
              <a:rPr lang="cs-CZ" sz="1400" i="1" dirty="0"/>
              <a:t>Co jsou to statuární města a která to jsou? </a:t>
            </a:r>
          </a:p>
          <a:p>
            <a:r>
              <a:rPr lang="cs-CZ" sz="1400" i="1" dirty="0"/>
              <a:t>Kolik máme v ČR tzv. VÚSC a čím byly zřízeny?</a:t>
            </a:r>
          </a:p>
          <a:p>
            <a:r>
              <a:rPr lang="cs-CZ" sz="1400" i="1" dirty="0"/>
              <a:t>Jaké máme druhy obcí? </a:t>
            </a:r>
          </a:p>
          <a:p>
            <a:r>
              <a:rPr lang="cs-CZ" sz="1400" i="1" dirty="0"/>
              <a:t>Kolik máme v ČR vlastně obcí? </a:t>
            </a:r>
            <a:endParaRPr lang="cs-CZ" sz="1400" dirty="0"/>
          </a:p>
          <a:p>
            <a:pPr algn="just">
              <a:lnSpc>
                <a:spcPct val="100000"/>
              </a:lnSpc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7490256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7004" y="402415"/>
            <a:ext cx="8086635" cy="647700"/>
          </a:xfrm>
        </p:spPr>
        <p:txBody>
          <a:bodyPr/>
          <a:lstStyle/>
          <a:p>
            <a:r>
              <a:rPr lang="cs-CZ" dirty="0"/>
              <a:t>Orgány kraje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971" y="1660680"/>
            <a:ext cx="8277046" cy="4662527"/>
          </a:xfrm>
        </p:spPr>
        <p:txBody>
          <a:bodyPr/>
          <a:lstStyle/>
          <a:p>
            <a:pPr algn="just"/>
            <a:r>
              <a:rPr lang="cs-CZ" sz="2000" b="1" dirty="0"/>
              <a:t>zastupitelstvo kraje</a:t>
            </a:r>
          </a:p>
          <a:p>
            <a:pPr lvl="1" algn="just"/>
            <a:r>
              <a:rPr lang="cs-CZ" dirty="0"/>
              <a:t>výbory zastupitelstva (finanční, kontrolní a výbor pro výchovu, vzdělání a zaměstnanost, další fakultativně)</a:t>
            </a:r>
          </a:p>
          <a:p>
            <a:pPr algn="just"/>
            <a:r>
              <a:rPr lang="cs-CZ" sz="2000" b="1" dirty="0"/>
              <a:t>rada kraje</a:t>
            </a:r>
          </a:p>
          <a:p>
            <a:pPr lvl="1" algn="just"/>
            <a:r>
              <a:rPr lang="cs-CZ" dirty="0"/>
              <a:t>komise rady</a:t>
            </a:r>
          </a:p>
          <a:p>
            <a:pPr algn="just"/>
            <a:r>
              <a:rPr lang="cs-CZ" sz="2000" b="1" dirty="0"/>
              <a:t>hejtman</a:t>
            </a:r>
          </a:p>
          <a:p>
            <a:pPr algn="just"/>
            <a:r>
              <a:rPr lang="cs-CZ" sz="2000" b="1" dirty="0"/>
              <a:t>krajský úřad</a:t>
            </a:r>
          </a:p>
          <a:p>
            <a:pPr lvl="1" algn="just"/>
            <a:r>
              <a:rPr lang="cs-CZ" dirty="0"/>
              <a:t>ředitel KÚ</a:t>
            </a:r>
          </a:p>
          <a:p>
            <a:pPr algn="just"/>
            <a:r>
              <a:rPr lang="cs-CZ" sz="2000" b="1" dirty="0"/>
              <a:t>zvláštní orgány kraje</a:t>
            </a:r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184732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4123DC-CD7B-4FE1-96D3-2379FA40A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384" y="152400"/>
            <a:ext cx="8086635" cy="647700"/>
          </a:xfrm>
        </p:spPr>
        <p:txBody>
          <a:bodyPr/>
          <a:lstStyle/>
          <a:p>
            <a:pPr algn="just"/>
            <a:r>
              <a:rPr lang="cs-CZ" dirty="0"/>
              <a:t>Participace na územní samosprávě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17885F-C770-44A6-82E1-ECD5D948B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70" y="1358140"/>
            <a:ext cx="8082321" cy="512186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b="1" dirty="0"/>
              <a:t>volit a být volen do zastupitelstva </a:t>
            </a:r>
            <a:r>
              <a:rPr lang="cs-CZ" sz="1800" dirty="0"/>
              <a:t>obce/kraje</a:t>
            </a:r>
          </a:p>
          <a:p>
            <a:pPr algn="just">
              <a:lnSpc>
                <a:spcPct val="100000"/>
              </a:lnSpc>
            </a:pPr>
            <a:r>
              <a:rPr lang="cs-CZ" sz="1800" b="1" dirty="0"/>
              <a:t>hlasovat v místním/krajském referendu</a:t>
            </a:r>
          </a:p>
          <a:p>
            <a:pPr algn="just">
              <a:lnSpc>
                <a:spcPct val="100000"/>
              </a:lnSpc>
            </a:pPr>
            <a:r>
              <a:rPr lang="cs-CZ" sz="1800" b="1" dirty="0"/>
              <a:t>vyjadřovat na zasedání zastupitelstva </a:t>
            </a:r>
            <a:r>
              <a:rPr lang="cs-CZ" sz="1800" dirty="0"/>
              <a:t>obce/kraje v souladu s jednacím řádem svá stanoviska k projednávaným věcem,</a:t>
            </a:r>
          </a:p>
          <a:p>
            <a:pPr algn="just">
              <a:lnSpc>
                <a:spcPct val="100000"/>
              </a:lnSpc>
            </a:pPr>
            <a:r>
              <a:rPr lang="cs-CZ" sz="1800" b="1" dirty="0"/>
              <a:t>nahlížet</a:t>
            </a:r>
            <a:r>
              <a:rPr lang="cs-CZ" sz="1800" dirty="0"/>
              <a:t> do rozpočtu obce/kraje a do závěrečného účtu obce/kraje za uplynulý kalendářní rok, do usnesení a zápisů z jednání zastupitelstva obce/kraje, do usnesení rady obce/kraje, výborů zastupitelstva obce/kraje a komisí rady obce/kraje a pořizovat si z nich výpisy,</a:t>
            </a:r>
          </a:p>
          <a:p>
            <a:pPr algn="just">
              <a:lnSpc>
                <a:spcPct val="100000"/>
              </a:lnSpc>
            </a:pPr>
            <a:r>
              <a:rPr lang="cs-CZ" sz="1800" b="1" dirty="0"/>
              <a:t>požadovat projednání určité záležitosti </a:t>
            </a:r>
            <a:r>
              <a:rPr lang="cs-CZ" sz="1800" dirty="0"/>
              <a:t>v oblasti </a:t>
            </a:r>
            <a:r>
              <a:rPr lang="cs-CZ" sz="1800" b="1" dirty="0"/>
              <a:t>samostatné působnosti</a:t>
            </a:r>
            <a:r>
              <a:rPr lang="cs-CZ" sz="1800" dirty="0"/>
              <a:t> radou obce/kraje nebo zastupitelstvem obce/kraje; je-li žádost podepsána nejméně 0,5 % občanů obce/1000 občany kraje, musí být projednána na jejich zasedání nejpozději do 60 dnů, jde-li o působnost zastupitelstva obce, nejpozději do 90 dnů,</a:t>
            </a:r>
          </a:p>
          <a:p>
            <a:pPr algn="just">
              <a:lnSpc>
                <a:spcPct val="100000"/>
              </a:lnSpc>
            </a:pPr>
            <a:r>
              <a:rPr lang="cs-CZ" sz="1800" b="1" dirty="0"/>
              <a:t>podávat orgánům obce/kraje návrhy, připomínky a podněty</a:t>
            </a:r>
            <a:r>
              <a:rPr lang="cs-CZ" sz="1800" dirty="0"/>
              <a:t>; orgány obce/kraje je vyřizují bezodkladně, nejdéle však do 60 dnů, jde-li o působnost zastupitelstva obce, nejpozději do 90 dnů</a:t>
            </a:r>
          </a:p>
          <a:p>
            <a:pPr algn="just">
              <a:lnSpc>
                <a:spcPct val="100000"/>
              </a:lnSpc>
            </a:pPr>
            <a:r>
              <a:rPr lang="cs-CZ" sz="1800" b="1"/>
              <a:t>petice</a:t>
            </a:r>
            <a:endParaRPr lang="cs-CZ" sz="1800" b="1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035A4E2-E292-4295-BD62-531C302480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69477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444" y="789710"/>
            <a:ext cx="7886700" cy="497681"/>
          </a:xfrm>
        </p:spPr>
        <p:txBody>
          <a:bodyPr>
            <a:normAutofit fontScale="90000"/>
          </a:bodyPr>
          <a:lstStyle/>
          <a:p>
            <a:r>
              <a:rPr lang="cs-CZ" dirty="0"/>
              <a:t>Profesní/zájmová samospráva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9444" y="1518962"/>
            <a:ext cx="7886700" cy="4549330"/>
          </a:xfrm>
        </p:spPr>
        <p:txBody>
          <a:bodyPr>
            <a:normAutofit fontScale="55000" lnSpcReduction="20000"/>
          </a:bodyPr>
          <a:lstStyle/>
          <a:p>
            <a:pPr lvl="0" algn="just"/>
            <a:r>
              <a:rPr lang="cs-CZ" dirty="0"/>
              <a:t>Významný projev decentralizace VS ve státě – profesním komorám se svěřuje regulace </a:t>
            </a:r>
            <a:r>
              <a:rPr lang="cs-CZ" b="1" dirty="0"/>
              <a:t>výkonu některých profesí </a:t>
            </a:r>
            <a:r>
              <a:rPr lang="cs-CZ" dirty="0"/>
              <a:t>(na nichž je výrazný veřejný zájem), a to těmi, kdo je sami vykonávají</a:t>
            </a:r>
          </a:p>
          <a:p>
            <a:pPr lvl="0" algn="just"/>
            <a:r>
              <a:rPr lang="cs-CZ" b="1" dirty="0"/>
              <a:t>exkluzivita osobního substrátu </a:t>
            </a:r>
            <a:r>
              <a:rPr lang="cs-CZ" dirty="0"/>
              <a:t>zájmové korporace  X personální základ obce </a:t>
            </a:r>
          </a:p>
          <a:p>
            <a:pPr lvl="0" algn="just"/>
            <a:r>
              <a:rPr lang="cs-CZ" dirty="0"/>
              <a:t>k získání členství se vyžadují </a:t>
            </a:r>
            <a:r>
              <a:rPr lang="cs-CZ" b="1" dirty="0"/>
              <a:t>předpoklady</a:t>
            </a:r>
            <a:r>
              <a:rPr lang="cs-CZ" dirty="0"/>
              <a:t> – určité vzdělání, absolvování praxe a vykonání zvláštních profesních zkoušek X u obce každý občan ČR</a:t>
            </a:r>
          </a:p>
          <a:p>
            <a:pPr lvl="0" algn="just"/>
            <a:r>
              <a:rPr lang="cs-CZ" dirty="0"/>
              <a:t>Vydávány </a:t>
            </a:r>
            <a:r>
              <a:rPr lang="cs-CZ" b="1" dirty="0"/>
              <a:t>tzv. stavovské předpisy </a:t>
            </a:r>
            <a:r>
              <a:rPr lang="cs-CZ" dirty="0"/>
              <a:t>– vnitřní předpisy korporace (srov. právní předpisy obcí a krajů)</a:t>
            </a:r>
          </a:p>
          <a:p>
            <a:pPr lvl="0" algn="just"/>
            <a:r>
              <a:rPr lang="cs-CZ" dirty="0"/>
              <a:t>existence </a:t>
            </a:r>
            <a:r>
              <a:rPr lang="cs-CZ" b="1" dirty="0"/>
              <a:t>dohledu (kontroly) orgánů komory nad kvalitou výkonu povolání </a:t>
            </a:r>
            <a:r>
              <a:rPr lang="cs-CZ" dirty="0"/>
              <a:t>– možnost </a:t>
            </a:r>
            <a:r>
              <a:rPr lang="cs-CZ" b="1" dirty="0"/>
              <a:t>kárného potrestání </a:t>
            </a:r>
            <a:r>
              <a:rPr lang="cs-CZ" dirty="0"/>
              <a:t>za porušení právních předpisů nebo i stavovských předpisů – zajištěno skrze </a:t>
            </a:r>
            <a:r>
              <a:rPr lang="cs-CZ" b="1" dirty="0"/>
              <a:t>povinné členství</a:t>
            </a:r>
          </a:p>
          <a:p>
            <a:pPr lvl="0" algn="just"/>
            <a:r>
              <a:rPr lang="cs-CZ" dirty="0"/>
              <a:t>nucené povinné členství </a:t>
            </a:r>
            <a:r>
              <a:rPr lang="cs-CZ" b="1" dirty="0"/>
              <a:t>jako podmínka k výkonu příslušného povolání</a:t>
            </a:r>
          </a:p>
          <a:p>
            <a:pPr lvl="0" algn="just"/>
            <a:r>
              <a:rPr lang="cs-CZ" dirty="0"/>
              <a:t>povinnost platit </a:t>
            </a:r>
            <a:r>
              <a:rPr lang="cs-CZ" b="1" dirty="0"/>
              <a:t>pravidelně příspěvky na provoz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17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Profesní/zájmová samospráva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3489" y="1773239"/>
            <a:ext cx="8082321" cy="4114800"/>
          </a:xfrm>
        </p:spPr>
        <p:txBody>
          <a:bodyPr/>
          <a:lstStyle/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advokátní komora, notářská komora, exekutorská komora,</a:t>
            </a:r>
          </a:p>
          <a:p>
            <a:pPr algn="just"/>
            <a:r>
              <a:rPr lang="cs-CZ" sz="2000" dirty="0"/>
              <a:t>lékařská komora, stomatologická komora, lékárnická komora, komora veterinárních lékařů,</a:t>
            </a:r>
          </a:p>
          <a:p>
            <a:pPr algn="just"/>
            <a:r>
              <a:rPr lang="cs-CZ" sz="2000" dirty="0"/>
              <a:t>komora architektů, komora autorizovaných inženýrů a techniků činných ve výstavbě,</a:t>
            </a:r>
          </a:p>
          <a:p>
            <a:pPr algn="just"/>
            <a:r>
              <a:rPr lang="cs-CZ" sz="2000" dirty="0"/>
              <a:t>komora daňových poradců, komora auditorů, komora patentových zástupců </a:t>
            </a:r>
          </a:p>
          <a:p>
            <a:pPr algn="just"/>
            <a:r>
              <a:rPr lang="cs-CZ" sz="2000" dirty="0"/>
              <a:t>vysoké školy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889633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Prameny ke studiu (opakování):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506931"/>
            <a:ext cx="8066301" cy="4325069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Průcha, P. Základy správního práva. 3. vyd. Brno: Masarykova univerzita, 2023, s. 90 – 91 a 94 - 129</a:t>
            </a:r>
          </a:p>
        </p:txBody>
      </p:sp>
    </p:spTree>
    <p:extLst>
      <p:ext uri="{BB962C8B-B14F-4D97-AF65-F5344CB8AC3E}">
        <p14:creationId xmlns:p14="http://schemas.microsoft.com/office/powerpoint/2010/main" val="3564773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Reforma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41094"/>
            <a:ext cx="8066301" cy="439090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Reforma:</a:t>
            </a:r>
            <a:r>
              <a:rPr lang="cs-CZ" sz="2400" dirty="0"/>
              <a:t> změny z hlediska </a:t>
            </a:r>
            <a:r>
              <a:rPr lang="cs-CZ" sz="2400" b="1" dirty="0">
                <a:solidFill>
                  <a:srgbClr val="FF0000"/>
                </a:solidFill>
              </a:rPr>
              <a:t>organizace a činnosti</a:t>
            </a:r>
            <a:r>
              <a:rPr lang="cs-CZ" sz="2400" dirty="0"/>
              <a:t>, zásadnější povaha nežli běžné a drobné změny, zásah do systému veřejné správy, </a:t>
            </a:r>
            <a:r>
              <a:rPr lang="cs-CZ" altLang="cs-CZ" sz="2400" dirty="0"/>
              <a:t>ve změně organizace, činnosti a personálního základu; </a:t>
            </a:r>
            <a:r>
              <a:rPr lang="cs-CZ" sz="2400" b="1" dirty="0"/>
              <a:t>řádná příprava </a:t>
            </a:r>
            <a:r>
              <a:rPr lang="cs-CZ" sz="2400" dirty="0"/>
              <a:t>(cíle) a vyhodnocení; </a:t>
            </a:r>
            <a:r>
              <a:rPr lang="cs-CZ" altLang="cs-CZ" sz="2400" b="1" dirty="0"/>
              <a:t>Teorie reforem</a:t>
            </a:r>
            <a:r>
              <a:rPr lang="cs-CZ" altLang="cs-CZ" sz="2400" dirty="0"/>
              <a:t> (nauka o správních reformách) – poukazuje na potřebu změn (reforem)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400" b="1" dirty="0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endParaRPr lang="cs-CZ" sz="24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35523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Reforma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Reforma územní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Reforma činnosti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Reforma ústřední správy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89872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12761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Reforma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097281"/>
            <a:ext cx="8066301" cy="473472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1990 obnovení </a:t>
            </a:r>
            <a:r>
              <a:rPr lang="cs-CZ" sz="1800" b="1" dirty="0"/>
              <a:t>veřejné správy</a:t>
            </a:r>
            <a:r>
              <a:rPr lang="cs-CZ" sz="1800" dirty="0"/>
              <a:t> (státní správa a samospráva) </a:t>
            </a:r>
          </a:p>
          <a:p>
            <a:pPr algn="just">
              <a:lnSpc>
                <a:spcPct val="100000"/>
              </a:lnSpc>
            </a:pPr>
            <a:r>
              <a:rPr lang="cs-CZ" sz="1800" dirty="0"/>
              <a:t>obnovení obecní samosprávy, </a:t>
            </a:r>
            <a:r>
              <a:rPr lang="cs-CZ" sz="1800" b="1" dirty="0"/>
              <a:t>navrácení majetku obcím </a:t>
            </a:r>
            <a:r>
              <a:rPr lang="cs-CZ" sz="1800" dirty="0"/>
              <a:t>č. 172/1991 Sb., o přechodu některých věcí z majetku České republiky do vlastnictví obcí</a:t>
            </a:r>
          </a:p>
          <a:p>
            <a:pPr algn="just">
              <a:lnSpc>
                <a:spcPct val="100000"/>
              </a:lnSpc>
            </a:pPr>
            <a:r>
              <a:rPr lang="cs-CZ" sz="1800" dirty="0"/>
              <a:t>obnovení zájmové a profesní samosprávy („komory“)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b="1" dirty="0"/>
              <a:t>zrušeny i národní výbory</a:t>
            </a:r>
            <a:r>
              <a:rPr lang="cs-CZ" altLang="cs-CZ" sz="1800" dirty="0"/>
              <a:t> na všech stupních (tj. místní/městské – okresní – krajské). 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ustavení </a:t>
            </a:r>
            <a:r>
              <a:rPr lang="cs-CZ" altLang="cs-CZ" sz="1800" b="1" dirty="0"/>
              <a:t>okresních úřadů</a:t>
            </a:r>
            <a:r>
              <a:rPr lang="cs-CZ" altLang="cs-CZ" sz="1800" dirty="0"/>
              <a:t> - představovaly územní úřady státu soustředěné v zásadě pouze na výkon státní správy, které bylo lze označit jako územní orgány státní správy se všeobecnou působností. Na krajské úrovni došlo k odstranění národních výborů bez náhrady. 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Působení souběžně s okresními úřady zvláštní (dekoncentrované) a </a:t>
            </a:r>
            <a:r>
              <a:rPr lang="cs-CZ" altLang="cs-CZ" sz="1800" b="1" dirty="0"/>
              <a:t>specializované orgány státní správy</a:t>
            </a:r>
            <a:r>
              <a:rPr lang="cs-CZ" altLang="cs-CZ" sz="1800" dirty="0"/>
              <a:t>. 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zřízení Ústavou předvídaných </a:t>
            </a:r>
            <a:r>
              <a:rPr lang="cs-CZ" altLang="cs-CZ" sz="1800" b="1" dirty="0"/>
              <a:t>vyšších územně samosprávných celků</a:t>
            </a:r>
            <a:r>
              <a:rPr lang="cs-CZ" altLang="cs-CZ" sz="1800" dirty="0"/>
              <a:t> – krajů - ústavní zákon č. 347/1997 Sb., faktickou činnost kraje zahájily po prvních volbách do jejich zastupitelstev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přenos působnosti zrušených okresních úřadů na kraje a převážně na </a:t>
            </a:r>
            <a:r>
              <a:rPr lang="cs-CZ" altLang="cs-CZ" sz="1800" b="1" dirty="0"/>
              <a:t>obce s rozšířenou působností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6718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12761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Reforma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097281"/>
            <a:ext cx="8066301" cy="473472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200" b="1" dirty="0"/>
              <a:t>Územní reforma </a:t>
            </a:r>
            <a:r>
              <a:rPr lang="cs-CZ" sz="2200" dirty="0"/>
              <a:t>(státní správa a samospráva) </a:t>
            </a:r>
            <a:endParaRPr lang="cs-CZ" sz="2200" b="1" dirty="0">
              <a:solidFill>
                <a:srgbClr val="FF0000"/>
              </a:solidFill>
            </a:endParaRP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cs-CZ" sz="2200" b="1" dirty="0"/>
              <a:t>fáze:</a:t>
            </a:r>
            <a:r>
              <a:rPr lang="cs-CZ" sz="2200" dirty="0"/>
              <a:t> obnovení </a:t>
            </a:r>
            <a:r>
              <a:rPr lang="cs-CZ" sz="2200" b="1" dirty="0"/>
              <a:t>obecní samosprávy</a:t>
            </a:r>
            <a:r>
              <a:rPr lang="cs-CZ" sz="2200" dirty="0"/>
              <a:t>, zrušení národních výborů a jejich nahrazení na okresní úrovni </a:t>
            </a:r>
            <a:r>
              <a:rPr lang="cs-CZ" sz="2200" b="1" dirty="0"/>
              <a:t>okresními úřady</a:t>
            </a:r>
            <a:r>
              <a:rPr lang="cs-CZ" sz="2200" dirty="0"/>
              <a:t>, na krajské úrovni zrušeny bez náhrady (ale kraje jako obvody pro státní správu zachovány), </a:t>
            </a:r>
            <a:r>
              <a:rPr lang="cs-CZ" sz="2200" b="1" dirty="0">
                <a:solidFill>
                  <a:srgbClr val="FF0000"/>
                </a:solidFill>
              </a:rPr>
              <a:t>ústavní zákon č. 347/1997 Sb. </a:t>
            </a:r>
            <a:r>
              <a:rPr lang="cs-CZ" sz="2200" dirty="0"/>
              <a:t>o zřízení VÚSC, </a:t>
            </a:r>
            <a:r>
              <a:rPr lang="cs-CZ" sz="2200" b="1" dirty="0"/>
              <a:t>14 krajů pro samosprávu</a:t>
            </a:r>
            <a:r>
              <a:rPr lang="cs-CZ" sz="2200" dirty="0"/>
              <a:t>, </a:t>
            </a:r>
            <a:r>
              <a:rPr lang="cs-CZ" sz="2200" b="1" dirty="0">
                <a:solidFill>
                  <a:srgbClr val="FF0000"/>
                </a:solidFill>
              </a:rPr>
              <a:t>zákon č. 128/2000 Sb., o obcích </a:t>
            </a:r>
            <a:r>
              <a:rPr lang="cs-CZ" sz="2200" dirty="0"/>
              <a:t>a </a:t>
            </a:r>
            <a:r>
              <a:rPr lang="cs-CZ" sz="2200" b="1" dirty="0">
                <a:solidFill>
                  <a:srgbClr val="FF0000"/>
                </a:solidFill>
              </a:rPr>
              <a:t>č. 129/2000 Sb. o krajích</a:t>
            </a:r>
            <a:r>
              <a:rPr lang="cs-CZ" sz="2200" dirty="0"/>
              <a:t> (obce a kraje)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cs-CZ" sz="2200" b="1" dirty="0"/>
              <a:t>fáze: </a:t>
            </a:r>
            <a:r>
              <a:rPr lang="cs-CZ" sz="2200" dirty="0"/>
              <a:t>ukončení činnosti </a:t>
            </a:r>
            <a:r>
              <a:rPr lang="cs-CZ" sz="2200" b="1" dirty="0"/>
              <a:t>okresních úřadů </a:t>
            </a:r>
            <a:r>
              <a:rPr lang="cs-CZ" sz="2200" dirty="0"/>
              <a:t>k 31. 12. 2002, (územní státní správa se všeobecnou působností) přenos jejich agendy na </a:t>
            </a:r>
            <a:r>
              <a:rPr lang="cs-CZ" sz="2200" b="1" dirty="0"/>
              <a:t>krajské úřady a obecní úřady </a:t>
            </a:r>
            <a:r>
              <a:rPr lang="cs-CZ" sz="2200" dirty="0"/>
              <a:t>(dělení obecních úřadů na 3 kategorie – „</a:t>
            </a:r>
            <a:r>
              <a:rPr lang="cs-CZ" sz="2200" dirty="0">
                <a:solidFill>
                  <a:srgbClr val="FF0000"/>
                </a:solidFill>
              </a:rPr>
              <a:t>běžný</a:t>
            </a:r>
            <a:r>
              <a:rPr lang="cs-CZ" sz="2200" dirty="0"/>
              <a:t>“ obecní úřad, „</a:t>
            </a:r>
            <a:r>
              <a:rPr lang="cs-CZ" sz="2200" dirty="0">
                <a:solidFill>
                  <a:srgbClr val="FF0000"/>
                </a:solidFill>
              </a:rPr>
              <a:t>pověřený</a:t>
            </a:r>
            <a:r>
              <a:rPr lang="cs-CZ" sz="2200" dirty="0"/>
              <a:t>“ obecní úřad, obecní úřad </a:t>
            </a:r>
            <a:r>
              <a:rPr lang="cs-CZ" sz="2200" dirty="0">
                <a:solidFill>
                  <a:srgbClr val="FF0000"/>
                </a:solidFill>
              </a:rPr>
              <a:t>s rozšířenou působností</a:t>
            </a:r>
            <a:r>
              <a:rPr lang="cs-CZ" sz="2200" dirty="0"/>
              <a:t>)</a:t>
            </a:r>
          </a:p>
          <a:p>
            <a:pPr>
              <a:lnSpc>
                <a:spcPct val="100000"/>
              </a:lnSpc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131216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12761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Reforma veřejné správy</a:t>
            </a:r>
          </a:p>
        </p:txBody>
      </p:sp>
      <p:pic>
        <p:nvPicPr>
          <p:cNvPr id="12" name="Zástupný symbol pro obsah 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8950" y="2066235"/>
            <a:ext cx="4807688" cy="339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499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F925969-2927-4FA2-A8E6-B5B2F6ACD6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60AA51-9320-4144-B00C-806B31452A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207790-3977-4BAB-ADC7-9023A802F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Nové územně správní členění státu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2995471-2F88-4C3C-8C00-149D58CDE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53599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S účinností od 1. 1. 2021, zákon č. 51/2020 Sb.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Územně správní členění pro výkon tzv. přímé státní správy, „konzervuje“ současný (v mnohém nevyhovující) stav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§ 1 základní</a:t>
            </a:r>
            <a:r>
              <a:rPr lang="cs-CZ" sz="2000" dirty="0"/>
              <a:t> územně správní členění: </a:t>
            </a:r>
            <a:r>
              <a:rPr lang="cs-CZ" sz="1600" dirty="0"/>
              <a:t>území České republiky se pro výkon státní správy člení na </a:t>
            </a:r>
            <a:r>
              <a:rPr lang="cs-CZ" sz="1600" b="1" dirty="0"/>
              <a:t>správní obvody krajů</a:t>
            </a:r>
            <a:r>
              <a:rPr lang="cs-CZ" sz="1600" dirty="0"/>
              <a:t>. Správní obvod kraje s výjimkou správního obvodu hlavního města Prahy se člení na </a:t>
            </a:r>
            <a:r>
              <a:rPr lang="cs-CZ" sz="1600" b="1" dirty="0"/>
              <a:t>správní obvody obcí s rozšířenou působností</a:t>
            </a:r>
            <a:r>
              <a:rPr lang="cs-CZ" sz="1600" dirty="0"/>
              <a:t>. Správní obvod obce s rozšířenou působností je vymezen výčtem území obcí a vojenských újezdů. Území obce a území vojenského újezdu je vymezeno hranicí jednoho nebo více souvislých katastrálních území</a:t>
            </a:r>
            <a:r>
              <a:rPr lang="cs-CZ" sz="2000" dirty="0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 § 2 další </a:t>
            </a:r>
            <a:r>
              <a:rPr lang="cs-CZ" sz="2000" dirty="0"/>
              <a:t>územně správní členění: </a:t>
            </a:r>
            <a:r>
              <a:rPr lang="cs-CZ" sz="1600" dirty="0"/>
              <a:t>prostřednictvím správních obvodů obcí s rozšířenou působností jsou vymezeny </a:t>
            </a:r>
            <a:r>
              <a:rPr lang="cs-CZ" sz="1600" b="1" dirty="0"/>
              <a:t>okresy</a:t>
            </a:r>
            <a:r>
              <a:rPr lang="cs-CZ" sz="1600" dirty="0"/>
              <a:t>. V hlavním městě Praze jsou na úrovni okresů vymezeny prostřednictvím správních obvodů městských částí </a:t>
            </a:r>
            <a:r>
              <a:rPr lang="cs-CZ" sz="1600" b="1" dirty="0"/>
              <a:t>obvody</a:t>
            </a:r>
            <a:r>
              <a:rPr lang="cs-CZ" sz="1600" dirty="0"/>
              <a:t>.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vyhláška č. 346/2020 Sb., o stanovení správních obvodů obcí s rozšířenou působností, území obvodů hlavního města Prahy a příslušnosti některých obcí do jiného okresu</a:t>
            </a:r>
          </a:p>
        </p:txBody>
      </p:sp>
    </p:spTree>
    <p:extLst>
      <p:ext uri="{BB962C8B-B14F-4D97-AF65-F5344CB8AC3E}">
        <p14:creationId xmlns:p14="http://schemas.microsoft.com/office/powerpoint/2010/main" val="425737519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166</TotalTime>
  <Words>2722</Words>
  <Application>Microsoft Office PowerPoint</Application>
  <PresentationFormat>Vlastní</PresentationFormat>
  <Paragraphs>370</Paragraphs>
  <Slides>34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Tahoma</vt:lpstr>
      <vt:lpstr>Times New Roman</vt:lpstr>
      <vt:lpstr>Wingdings</vt:lpstr>
      <vt:lpstr>Prezentace_MU_CZ</vt:lpstr>
      <vt:lpstr>Základní vymezení organizace veřejné správy, organizace územní správy se všeobecnou působností.</vt:lpstr>
      <vt:lpstr>Osnova přednášky </vt:lpstr>
      <vt:lpstr>Na co má přednáška odpovědět?</vt:lpstr>
      <vt:lpstr>Reforma veřejné správy</vt:lpstr>
      <vt:lpstr>Reforma veřejné správy</vt:lpstr>
      <vt:lpstr>Reforma veřejné správy</vt:lpstr>
      <vt:lpstr>Reforma veřejné správy</vt:lpstr>
      <vt:lpstr>Reforma veřejné správy</vt:lpstr>
      <vt:lpstr>Nové územně správní členění státu</vt:lpstr>
      <vt:lpstr>Reforma veřejné správy</vt:lpstr>
      <vt:lpstr>Reforma veřejné správy</vt:lpstr>
      <vt:lpstr>Pojem samosprávy</vt:lpstr>
      <vt:lpstr>Ústavní (a mezinárodněprávní) základy samosprávy</vt:lpstr>
      <vt:lpstr>Organizace územní samosprávy</vt:lpstr>
      <vt:lpstr>Obec jako základní územní samosprávný celek</vt:lpstr>
      <vt:lpstr>Samostatná a přenesená působnost obce</vt:lpstr>
      <vt:lpstr>Záležitosti patřící do samostatné působnosti</vt:lpstr>
      <vt:lpstr>Obce a jejich členění</vt:lpstr>
      <vt:lpstr>Počet obcí v ČR -  cca 6250</vt:lpstr>
      <vt:lpstr>Orgány obce</vt:lpstr>
      <vt:lpstr>Zastupitelstvo</vt:lpstr>
      <vt:lpstr>Rada obce </vt:lpstr>
      <vt:lpstr>Starosta </vt:lpstr>
      <vt:lpstr>Obecní úřad</vt:lpstr>
      <vt:lpstr>Statutární města</vt:lpstr>
      <vt:lpstr>Příklad členění – statutární město Brno</vt:lpstr>
      <vt:lpstr> Hlavní město PRAHA</vt:lpstr>
      <vt:lpstr>Kraj jako vyšší územní samosprávný celek</vt:lpstr>
      <vt:lpstr>Samostatná a přenesená působnost kraje</vt:lpstr>
      <vt:lpstr>Orgány kraje</vt:lpstr>
      <vt:lpstr>Participace na územní samosprávě</vt:lpstr>
      <vt:lpstr>Profesní/zájmová samospráva </vt:lpstr>
      <vt:lpstr>Profesní/zájmová samospráva</vt:lpstr>
      <vt:lpstr>Prameny ke studiu (opakování):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správa, pojem a charakteristika</dc:title>
  <dc:creator>Lukas Potesil</dc:creator>
  <cp:lastModifiedBy>Lukáš Potěšil</cp:lastModifiedBy>
  <cp:revision>121</cp:revision>
  <cp:lastPrinted>2021-09-30T07:59:17Z</cp:lastPrinted>
  <dcterms:created xsi:type="dcterms:W3CDTF">2019-09-23T06:41:12Z</dcterms:created>
  <dcterms:modified xsi:type="dcterms:W3CDTF">2024-03-22T10:46:24Z</dcterms:modified>
</cp:coreProperties>
</file>