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445" r:id="rId3"/>
    <p:sldId id="419" r:id="rId4"/>
    <p:sldId id="420" r:id="rId5"/>
    <p:sldId id="447" r:id="rId6"/>
    <p:sldId id="446" r:id="rId7"/>
    <p:sldId id="421" r:id="rId8"/>
    <p:sldId id="422" r:id="rId9"/>
    <p:sldId id="423" r:id="rId10"/>
    <p:sldId id="424" r:id="rId11"/>
    <p:sldId id="425" r:id="rId12"/>
    <p:sldId id="426" r:id="rId13"/>
    <p:sldId id="448" r:id="rId14"/>
    <p:sldId id="427" r:id="rId15"/>
    <p:sldId id="432" r:id="rId16"/>
    <p:sldId id="433" r:id="rId17"/>
    <p:sldId id="434" r:id="rId18"/>
    <p:sldId id="435" r:id="rId19"/>
    <p:sldId id="436" r:id="rId20"/>
    <p:sldId id="437" r:id="rId21"/>
    <p:sldId id="439" r:id="rId22"/>
    <p:sldId id="440" r:id="rId23"/>
    <p:sldId id="449" r:id="rId24"/>
    <p:sldId id="450" r:id="rId25"/>
    <p:sldId id="451" r:id="rId26"/>
    <p:sldId id="452" r:id="rId27"/>
    <p:sldId id="453" r:id="rId28"/>
    <p:sldId id="454" r:id="rId29"/>
    <p:sldId id="455" r:id="rId30"/>
    <p:sldId id="456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86" d="100"/>
          <a:sy n="86" d="100"/>
        </p:scale>
        <p:origin x="1066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ára Drličková" userId="1dc7f6b8-1edd-4cc6-ac98-7e6a772aa0a2" providerId="ADAL" clId="{9E910110-2B59-418A-80DF-35C5C31A8502}"/>
    <pc:docChg chg="undo custSel addSld delSld modSld">
      <pc:chgData name="Klára Drličková" userId="1dc7f6b8-1edd-4cc6-ac98-7e6a772aa0a2" providerId="ADAL" clId="{9E910110-2B59-418A-80DF-35C5C31A8502}" dt="2024-05-10T08:40:50.022" v="5740" actId="948"/>
      <pc:docMkLst>
        <pc:docMk/>
      </pc:docMkLst>
      <pc:sldChg chg="modSp mod">
        <pc:chgData name="Klára Drličková" userId="1dc7f6b8-1edd-4cc6-ac98-7e6a772aa0a2" providerId="ADAL" clId="{9E910110-2B59-418A-80DF-35C5C31A8502}" dt="2024-05-06T07:03:50.748" v="3" actId="255"/>
        <pc:sldMkLst>
          <pc:docMk/>
          <pc:sldMk cId="1158939877" sldId="256"/>
        </pc:sldMkLst>
        <pc:spChg chg="mod">
          <ac:chgData name="Klára Drličková" userId="1dc7f6b8-1edd-4cc6-ac98-7e6a772aa0a2" providerId="ADAL" clId="{9E910110-2B59-418A-80DF-35C5C31A8502}" dt="2024-05-06T07:03:50.748" v="3" actId="255"/>
          <ac:spMkLst>
            <pc:docMk/>
            <pc:sldMk cId="1158939877" sldId="256"/>
            <ac:spMk id="2" creationId="{4AA6C805-D43D-9246-8F45-F7D14F2D25C7}"/>
          </ac:spMkLst>
        </pc:spChg>
      </pc:sldChg>
      <pc:sldChg chg="modSp mod">
        <pc:chgData name="Klára Drličková" userId="1dc7f6b8-1edd-4cc6-ac98-7e6a772aa0a2" providerId="ADAL" clId="{9E910110-2B59-418A-80DF-35C5C31A8502}" dt="2024-05-06T07:09:03.329" v="312" actId="5793"/>
        <pc:sldMkLst>
          <pc:docMk/>
          <pc:sldMk cId="850620990" sldId="419"/>
        </pc:sldMkLst>
        <pc:spChg chg="mod">
          <ac:chgData name="Klára Drličková" userId="1dc7f6b8-1edd-4cc6-ac98-7e6a772aa0a2" providerId="ADAL" clId="{9E910110-2B59-418A-80DF-35C5C31A8502}" dt="2024-05-06T07:06:10.308" v="193" actId="20577"/>
          <ac:spMkLst>
            <pc:docMk/>
            <pc:sldMk cId="850620990" sldId="419"/>
            <ac:spMk id="7170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7:09:03.329" v="312" actId="5793"/>
          <ac:spMkLst>
            <pc:docMk/>
            <pc:sldMk cId="850620990" sldId="419"/>
            <ac:spMk id="7171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15:40.549" v="682" actId="948"/>
        <pc:sldMkLst>
          <pc:docMk/>
          <pc:sldMk cId="1325661696" sldId="420"/>
        </pc:sldMkLst>
        <pc:spChg chg="mod">
          <ac:chgData name="Klára Drličková" userId="1dc7f6b8-1edd-4cc6-ac98-7e6a772aa0a2" providerId="ADAL" clId="{9E910110-2B59-418A-80DF-35C5C31A8502}" dt="2024-05-06T07:12:19.536" v="321" actId="20577"/>
          <ac:spMkLst>
            <pc:docMk/>
            <pc:sldMk cId="1325661696" sldId="420"/>
            <ac:spMk id="10242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7:15:40.549" v="682" actId="948"/>
          <ac:spMkLst>
            <pc:docMk/>
            <pc:sldMk cId="1325661696" sldId="420"/>
            <ac:spMk id="10243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25:45.741" v="1175" actId="20577"/>
        <pc:sldMkLst>
          <pc:docMk/>
          <pc:sldMk cId="2900141966" sldId="421"/>
        </pc:sldMkLst>
        <pc:spChg chg="mod">
          <ac:chgData name="Klára Drličková" userId="1dc7f6b8-1edd-4cc6-ac98-7e6a772aa0a2" providerId="ADAL" clId="{9E910110-2B59-418A-80DF-35C5C31A8502}" dt="2024-05-06T07:25:45.741" v="1175" actId="20577"/>
          <ac:spMkLst>
            <pc:docMk/>
            <pc:sldMk cId="2900141966" sldId="421"/>
            <ac:spMk id="6148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26:40.069" v="1195" actId="20577"/>
        <pc:sldMkLst>
          <pc:docMk/>
          <pc:sldMk cId="2618395627" sldId="422"/>
        </pc:sldMkLst>
        <pc:spChg chg="mod">
          <ac:chgData name="Klára Drličková" userId="1dc7f6b8-1edd-4cc6-ac98-7e6a772aa0a2" providerId="ADAL" clId="{9E910110-2B59-418A-80DF-35C5C31A8502}" dt="2024-05-06T07:26:40.069" v="1195" actId="20577"/>
          <ac:spMkLst>
            <pc:docMk/>
            <pc:sldMk cId="2618395627" sldId="422"/>
            <ac:spMk id="7172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27:15.011" v="1198" actId="20577"/>
        <pc:sldMkLst>
          <pc:docMk/>
          <pc:sldMk cId="2227762471" sldId="423"/>
        </pc:sldMkLst>
        <pc:spChg chg="mod">
          <ac:chgData name="Klára Drličková" userId="1dc7f6b8-1edd-4cc6-ac98-7e6a772aa0a2" providerId="ADAL" clId="{9E910110-2B59-418A-80DF-35C5C31A8502}" dt="2024-05-06T07:27:15.011" v="1198" actId="20577"/>
          <ac:spMkLst>
            <pc:docMk/>
            <pc:sldMk cId="2227762471" sldId="423"/>
            <ac:spMk id="8196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29:13.742" v="1369" actId="948"/>
        <pc:sldMkLst>
          <pc:docMk/>
          <pc:sldMk cId="2543918625" sldId="424"/>
        </pc:sldMkLst>
        <pc:spChg chg="mod">
          <ac:chgData name="Klára Drličková" userId="1dc7f6b8-1edd-4cc6-ac98-7e6a772aa0a2" providerId="ADAL" clId="{9E910110-2B59-418A-80DF-35C5C31A8502}" dt="2024-05-06T07:29:13.742" v="1369" actId="948"/>
          <ac:spMkLst>
            <pc:docMk/>
            <pc:sldMk cId="2543918625" sldId="424"/>
            <ac:spMk id="10244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32:39.946" v="1662" actId="20577"/>
        <pc:sldMkLst>
          <pc:docMk/>
          <pc:sldMk cId="3516637379" sldId="425"/>
        </pc:sldMkLst>
        <pc:spChg chg="mod">
          <ac:chgData name="Klára Drličková" userId="1dc7f6b8-1edd-4cc6-ac98-7e6a772aa0a2" providerId="ADAL" clId="{9E910110-2B59-418A-80DF-35C5C31A8502}" dt="2024-05-06T07:32:39.946" v="1662" actId="20577"/>
          <ac:spMkLst>
            <pc:docMk/>
            <pc:sldMk cId="3516637379" sldId="425"/>
            <ac:spMk id="11268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34:52.364" v="1767" actId="20577"/>
        <pc:sldMkLst>
          <pc:docMk/>
          <pc:sldMk cId="1940781450" sldId="426"/>
        </pc:sldMkLst>
        <pc:spChg chg="mod">
          <ac:chgData name="Klára Drličková" userId="1dc7f6b8-1edd-4cc6-ac98-7e6a772aa0a2" providerId="ADAL" clId="{9E910110-2B59-418A-80DF-35C5C31A8502}" dt="2024-05-06T07:34:52.364" v="1767" actId="20577"/>
          <ac:spMkLst>
            <pc:docMk/>
            <pc:sldMk cId="1940781450" sldId="426"/>
            <ac:spMk id="2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7:34:28.462" v="1745" actId="948"/>
          <ac:spMkLst>
            <pc:docMk/>
            <pc:sldMk cId="1940781450" sldId="426"/>
            <ac:spMk id="3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44:44.015" v="2113" actId="207"/>
        <pc:sldMkLst>
          <pc:docMk/>
          <pc:sldMk cId="1348687818" sldId="427"/>
        </pc:sldMkLst>
        <pc:spChg chg="mod">
          <ac:chgData name="Klára Drličková" userId="1dc7f6b8-1edd-4cc6-ac98-7e6a772aa0a2" providerId="ADAL" clId="{9E910110-2B59-418A-80DF-35C5C31A8502}" dt="2024-05-06T07:42:38.889" v="2058" actId="20577"/>
          <ac:spMkLst>
            <pc:docMk/>
            <pc:sldMk cId="1348687818" sldId="427"/>
            <ac:spMk id="27651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7:44:44.015" v="2113" actId="207"/>
          <ac:spMkLst>
            <pc:docMk/>
            <pc:sldMk cId="1348687818" sldId="427"/>
            <ac:spMk id="27652" creationId="{00000000-0000-0000-0000-000000000000}"/>
          </ac:spMkLst>
        </pc:spChg>
      </pc:sldChg>
      <pc:sldChg chg="del">
        <pc:chgData name="Klára Drličková" userId="1dc7f6b8-1edd-4cc6-ac98-7e6a772aa0a2" providerId="ADAL" clId="{9E910110-2B59-418A-80DF-35C5C31A8502}" dt="2024-05-06T07:42:15.589" v="2049" actId="47"/>
        <pc:sldMkLst>
          <pc:docMk/>
          <pc:sldMk cId="3550316726" sldId="428"/>
        </pc:sldMkLst>
      </pc:sldChg>
      <pc:sldChg chg="modSp del mod">
        <pc:chgData name="Klára Drličková" userId="1dc7f6b8-1edd-4cc6-ac98-7e6a772aa0a2" providerId="ADAL" clId="{9E910110-2B59-418A-80DF-35C5C31A8502}" dt="2024-05-06T07:42:35.006" v="2054" actId="47"/>
        <pc:sldMkLst>
          <pc:docMk/>
          <pc:sldMk cId="974288110" sldId="429"/>
        </pc:sldMkLst>
        <pc:spChg chg="mod">
          <ac:chgData name="Klára Drličková" userId="1dc7f6b8-1edd-4cc6-ac98-7e6a772aa0a2" providerId="ADAL" clId="{9E910110-2B59-418A-80DF-35C5C31A8502}" dt="2024-05-06T07:42:23.206" v="2050" actId="21"/>
          <ac:spMkLst>
            <pc:docMk/>
            <pc:sldMk cId="974288110" sldId="429"/>
            <ac:spMk id="33796" creationId="{00000000-0000-0000-0000-000000000000}"/>
          </ac:spMkLst>
        </pc:spChg>
      </pc:sldChg>
      <pc:sldChg chg="del">
        <pc:chgData name="Klára Drličková" userId="1dc7f6b8-1edd-4cc6-ac98-7e6a772aa0a2" providerId="ADAL" clId="{9E910110-2B59-418A-80DF-35C5C31A8502}" dt="2024-05-06T07:44:47.345" v="2114" actId="47"/>
        <pc:sldMkLst>
          <pc:docMk/>
          <pc:sldMk cId="3037020200" sldId="430"/>
        </pc:sldMkLst>
      </pc:sldChg>
      <pc:sldChg chg="add del">
        <pc:chgData name="Klára Drličková" userId="1dc7f6b8-1edd-4cc6-ac98-7e6a772aa0a2" providerId="ADAL" clId="{9E910110-2B59-418A-80DF-35C5C31A8502}" dt="2024-05-06T07:43:04.198" v="2061" actId="47"/>
        <pc:sldMkLst>
          <pc:docMk/>
          <pc:sldMk cId="1436128439" sldId="431"/>
        </pc:sldMkLst>
      </pc:sldChg>
      <pc:sldChg chg="modSp mod">
        <pc:chgData name="Klára Drličková" userId="1dc7f6b8-1edd-4cc6-ac98-7e6a772aa0a2" providerId="ADAL" clId="{9E910110-2B59-418A-80DF-35C5C31A8502}" dt="2024-05-06T07:47:56.988" v="2303" actId="20577"/>
        <pc:sldMkLst>
          <pc:docMk/>
          <pc:sldMk cId="3433529706" sldId="432"/>
        </pc:sldMkLst>
        <pc:spChg chg="mod">
          <ac:chgData name="Klára Drličková" userId="1dc7f6b8-1edd-4cc6-ac98-7e6a772aa0a2" providerId="ADAL" clId="{9E910110-2B59-418A-80DF-35C5C31A8502}" dt="2024-05-06T07:47:56.988" v="2303" actId="20577"/>
          <ac:spMkLst>
            <pc:docMk/>
            <pc:sldMk cId="3433529706" sldId="432"/>
            <ac:spMk id="3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7:45:35.648" v="2160" actId="20577"/>
          <ac:spMkLst>
            <pc:docMk/>
            <pc:sldMk cId="3433529706" sldId="432"/>
            <ac:spMk id="6146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8:07:42.095" v="3392" actId="20577"/>
        <pc:sldMkLst>
          <pc:docMk/>
          <pc:sldMk cId="2967371631" sldId="433"/>
        </pc:sldMkLst>
        <pc:spChg chg="mod">
          <ac:chgData name="Klára Drličková" userId="1dc7f6b8-1edd-4cc6-ac98-7e6a772aa0a2" providerId="ADAL" clId="{9E910110-2B59-418A-80DF-35C5C31A8502}" dt="2024-05-06T07:48:18.469" v="2333" actId="20577"/>
          <ac:spMkLst>
            <pc:docMk/>
            <pc:sldMk cId="2967371631" sldId="433"/>
            <ac:spMk id="7170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8:07:42.095" v="3392" actId="20577"/>
          <ac:spMkLst>
            <pc:docMk/>
            <pc:sldMk cId="2967371631" sldId="433"/>
            <ac:spMk id="7171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52:45.698" v="2435" actId="948"/>
        <pc:sldMkLst>
          <pc:docMk/>
          <pc:sldMk cId="36090117" sldId="434"/>
        </pc:sldMkLst>
        <pc:spChg chg="mod">
          <ac:chgData name="Klára Drličková" userId="1dc7f6b8-1edd-4cc6-ac98-7e6a772aa0a2" providerId="ADAL" clId="{9E910110-2B59-418A-80DF-35C5C31A8502}" dt="2024-05-06T07:50:45.146" v="2399" actId="5793"/>
          <ac:spMkLst>
            <pc:docMk/>
            <pc:sldMk cId="36090117" sldId="434"/>
            <ac:spMk id="2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7:52:45.698" v="2435" actId="948"/>
          <ac:spMkLst>
            <pc:docMk/>
            <pc:sldMk cId="36090117" sldId="434"/>
            <ac:spMk id="3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7:58:08.470" v="2852" actId="20577"/>
        <pc:sldMkLst>
          <pc:docMk/>
          <pc:sldMk cId="951154367" sldId="435"/>
        </pc:sldMkLst>
        <pc:spChg chg="mod">
          <ac:chgData name="Klára Drličková" userId="1dc7f6b8-1edd-4cc6-ac98-7e6a772aa0a2" providerId="ADAL" clId="{9E910110-2B59-418A-80DF-35C5C31A8502}" dt="2024-05-06T07:54:05.741" v="2619" actId="20577"/>
          <ac:spMkLst>
            <pc:docMk/>
            <pc:sldMk cId="951154367" sldId="435"/>
            <ac:spMk id="2" creationId="{00000000-0000-0000-0000-000000000000}"/>
          </ac:spMkLst>
        </pc:spChg>
        <pc:graphicFrameChg chg="mod modGraphic">
          <ac:chgData name="Klára Drličková" userId="1dc7f6b8-1edd-4cc6-ac98-7e6a772aa0a2" providerId="ADAL" clId="{9E910110-2B59-418A-80DF-35C5C31A8502}" dt="2024-05-06T07:58:08.470" v="2852" actId="20577"/>
          <ac:graphicFrameMkLst>
            <pc:docMk/>
            <pc:sldMk cId="951154367" sldId="435"/>
            <ac:graphicFrameMk id="4" creationId="{00000000-0000-0000-0000-000000000000}"/>
          </ac:graphicFrameMkLst>
        </pc:graphicFrameChg>
      </pc:sldChg>
      <pc:sldChg chg="modSp mod">
        <pc:chgData name="Klára Drličková" userId="1dc7f6b8-1edd-4cc6-ac98-7e6a772aa0a2" providerId="ADAL" clId="{9E910110-2B59-418A-80DF-35C5C31A8502}" dt="2024-05-06T08:00:21.417" v="2938" actId="20577"/>
        <pc:sldMkLst>
          <pc:docMk/>
          <pc:sldMk cId="3620126311" sldId="436"/>
        </pc:sldMkLst>
        <pc:spChg chg="mod">
          <ac:chgData name="Klára Drličková" userId="1dc7f6b8-1edd-4cc6-ac98-7e6a772aa0a2" providerId="ADAL" clId="{9E910110-2B59-418A-80DF-35C5C31A8502}" dt="2024-05-06T08:00:21.417" v="2938" actId="20577"/>
          <ac:spMkLst>
            <pc:docMk/>
            <pc:sldMk cId="3620126311" sldId="436"/>
            <ac:spMk id="3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8:01:50.900" v="2964" actId="20577"/>
        <pc:sldMkLst>
          <pc:docMk/>
          <pc:sldMk cId="573893350" sldId="437"/>
        </pc:sldMkLst>
        <pc:spChg chg="mod">
          <ac:chgData name="Klára Drličková" userId="1dc7f6b8-1edd-4cc6-ac98-7e6a772aa0a2" providerId="ADAL" clId="{9E910110-2B59-418A-80DF-35C5C31A8502}" dt="2024-05-06T08:01:50.900" v="2964" actId="20577"/>
          <ac:spMkLst>
            <pc:docMk/>
            <pc:sldMk cId="573893350" sldId="437"/>
            <ac:spMk id="2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8:01:42.583" v="2961" actId="255"/>
          <ac:spMkLst>
            <pc:docMk/>
            <pc:sldMk cId="573893350" sldId="437"/>
            <ac:spMk id="3" creationId="{00000000-0000-0000-0000-000000000000}"/>
          </ac:spMkLst>
        </pc:spChg>
      </pc:sldChg>
      <pc:sldChg chg="del">
        <pc:chgData name="Klára Drličková" userId="1dc7f6b8-1edd-4cc6-ac98-7e6a772aa0a2" providerId="ADAL" clId="{9E910110-2B59-418A-80DF-35C5C31A8502}" dt="2024-05-06T07:58:41.160" v="2855" actId="47"/>
        <pc:sldMkLst>
          <pc:docMk/>
          <pc:sldMk cId="2026652924" sldId="438"/>
        </pc:sldMkLst>
      </pc:sldChg>
      <pc:sldChg chg="modSp mod">
        <pc:chgData name="Klára Drličková" userId="1dc7f6b8-1edd-4cc6-ac98-7e6a772aa0a2" providerId="ADAL" clId="{9E910110-2B59-418A-80DF-35C5C31A8502}" dt="2024-05-06T08:04:59.353" v="3124" actId="207"/>
        <pc:sldMkLst>
          <pc:docMk/>
          <pc:sldMk cId="842868056" sldId="439"/>
        </pc:sldMkLst>
        <pc:spChg chg="mod">
          <ac:chgData name="Klára Drličková" userId="1dc7f6b8-1edd-4cc6-ac98-7e6a772aa0a2" providerId="ADAL" clId="{9E910110-2B59-418A-80DF-35C5C31A8502}" dt="2024-05-06T08:04:59.353" v="3124" actId="207"/>
          <ac:spMkLst>
            <pc:docMk/>
            <pc:sldMk cId="842868056" sldId="439"/>
            <ac:spMk id="3" creationId="{00000000-0000-0000-0000-000000000000}"/>
          </ac:spMkLst>
        </pc:spChg>
      </pc:sldChg>
      <pc:sldChg chg="modSp mod">
        <pc:chgData name="Klára Drličková" userId="1dc7f6b8-1edd-4cc6-ac98-7e6a772aa0a2" providerId="ADAL" clId="{9E910110-2B59-418A-80DF-35C5C31A8502}" dt="2024-05-06T08:06:57.189" v="3335" actId="948"/>
        <pc:sldMkLst>
          <pc:docMk/>
          <pc:sldMk cId="607015836" sldId="440"/>
        </pc:sldMkLst>
        <pc:spChg chg="mod">
          <ac:chgData name="Klára Drličková" userId="1dc7f6b8-1edd-4cc6-ac98-7e6a772aa0a2" providerId="ADAL" clId="{9E910110-2B59-418A-80DF-35C5C31A8502}" dt="2024-05-06T08:05:18.809" v="3146" actId="20577"/>
          <ac:spMkLst>
            <pc:docMk/>
            <pc:sldMk cId="607015836" sldId="440"/>
            <ac:spMk id="2" creationId="{00000000-0000-0000-0000-000000000000}"/>
          </ac:spMkLst>
        </pc:spChg>
        <pc:spChg chg="mod">
          <ac:chgData name="Klára Drličková" userId="1dc7f6b8-1edd-4cc6-ac98-7e6a772aa0a2" providerId="ADAL" clId="{9E910110-2B59-418A-80DF-35C5C31A8502}" dt="2024-05-06T08:06:57.189" v="3335" actId="948"/>
          <ac:spMkLst>
            <pc:docMk/>
            <pc:sldMk cId="607015836" sldId="440"/>
            <ac:spMk id="3" creationId="{00000000-0000-0000-0000-000000000000}"/>
          </ac:spMkLst>
        </pc:spChg>
      </pc:sldChg>
      <pc:sldChg chg="del">
        <pc:chgData name="Klára Drličková" userId="1dc7f6b8-1edd-4cc6-ac98-7e6a772aa0a2" providerId="ADAL" clId="{9E910110-2B59-418A-80DF-35C5C31A8502}" dt="2024-05-06T08:07:48.744" v="3393" actId="47"/>
        <pc:sldMkLst>
          <pc:docMk/>
          <pc:sldMk cId="816468627" sldId="441"/>
        </pc:sldMkLst>
      </pc:sldChg>
      <pc:sldChg chg="del">
        <pc:chgData name="Klára Drličková" userId="1dc7f6b8-1edd-4cc6-ac98-7e6a772aa0a2" providerId="ADAL" clId="{9E910110-2B59-418A-80DF-35C5C31A8502}" dt="2024-05-06T08:07:49.197" v="3394" actId="47"/>
        <pc:sldMkLst>
          <pc:docMk/>
          <pc:sldMk cId="3306405232" sldId="442"/>
        </pc:sldMkLst>
      </pc:sldChg>
      <pc:sldChg chg="del">
        <pc:chgData name="Klára Drličková" userId="1dc7f6b8-1edd-4cc6-ac98-7e6a772aa0a2" providerId="ADAL" clId="{9E910110-2B59-418A-80DF-35C5C31A8502}" dt="2024-05-06T08:07:50.101" v="3395" actId="47"/>
        <pc:sldMkLst>
          <pc:docMk/>
          <pc:sldMk cId="970862705" sldId="443"/>
        </pc:sldMkLst>
      </pc:sldChg>
      <pc:sldChg chg="del">
        <pc:chgData name="Klára Drličková" userId="1dc7f6b8-1edd-4cc6-ac98-7e6a772aa0a2" providerId="ADAL" clId="{9E910110-2B59-418A-80DF-35C5C31A8502}" dt="2024-05-06T08:07:52.206" v="3396" actId="47"/>
        <pc:sldMkLst>
          <pc:docMk/>
          <pc:sldMk cId="3968354855" sldId="444"/>
        </pc:sldMkLst>
      </pc:sldChg>
      <pc:sldChg chg="modSp new mod">
        <pc:chgData name="Klára Drličková" userId="1dc7f6b8-1edd-4cc6-ac98-7e6a772aa0a2" providerId="ADAL" clId="{9E910110-2B59-418A-80DF-35C5C31A8502}" dt="2024-05-10T08:40:50.022" v="5740" actId="948"/>
        <pc:sldMkLst>
          <pc:docMk/>
          <pc:sldMk cId="3873684735" sldId="445"/>
        </pc:sldMkLst>
        <pc:spChg chg="mod">
          <ac:chgData name="Klára Drličková" userId="1dc7f6b8-1edd-4cc6-ac98-7e6a772aa0a2" providerId="ADAL" clId="{9E910110-2B59-418A-80DF-35C5C31A8502}" dt="2024-05-06T07:04:15.670" v="21" actId="20577"/>
          <ac:spMkLst>
            <pc:docMk/>
            <pc:sldMk cId="3873684735" sldId="445"/>
            <ac:spMk id="4" creationId="{4E67AE2A-B56E-41BB-81F1-B9AEAFB9AC2C}"/>
          </ac:spMkLst>
        </pc:spChg>
        <pc:spChg chg="mod">
          <ac:chgData name="Klára Drličková" userId="1dc7f6b8-1edd-4cc6-ac98-7e6a772aa0a2" providerId="ADAL" clId="{9E910110-2B59-418A-80DF-35C5C31A8502}" dt="2024-05-10T08:40:50.022" v="5740" actId="948"/>
          <ac:spMkLst>
            <pc:docMk/>
            <pc:sldMk cId="3873684735" sldId="445"/>
            <ac:spMk id="5" creationId="{6B56D7C7-038B-402F-812F-CB23F8AC49F0}"/>
          </ac:spMkLst>
        </pc:spChg>
      </pc:sldChg>
      <pc:sldChg chg="modSp new mod">
        <pc:chgData name="Klára Drličková" userId="1dc7f6b8-1edd-4cc6-ac98-7e6a772aa0a2" providerId="ADAL" clId="{9E910110-2B59-418A-80DF-35C5C31A8502}" dt="2024-05-06T07:23:17.123" v="1121" actId="20577"/>
        <pc:sldMkLst>
          <pc:docMk/>
          <pc:sldMk cId="2570044117" sldId="446"/>
        </pc:sldMkLst>
        <pc:spChg chg="mod">
          <ac:chgData name="Klára Drličková" userId="1dc7f6b8-1edd-4cc6-ac98-7e6a772aa0a2" providerId="ADAL" clId="{9E910110-2B59-418A-80DF-35C5C31A8502}" dt="2024-05-06T07:16:34.099" v="745" actId="255"/>
          <ac:spMkLst>
            <pc:docMk/>
            <pc:sldMk cId="2570044117" sldId="446"/>
            <ac:spMk id="4" creationId="{AAA3E2E6-8C8E-4DA3-B4FC-7DE7095E5013}"/>
          </ac:spMkLst>
        </pc:spChg>
        <pc:spChg chg="mod">
          <ac:chgData name="Klára Drličková" userId="1dc7f6b8-1edd-4cc6-ac98-7e6a772aa0a2" providerId="ADAL" clId="{9E910110-2B59-418A-80DF-35C5C31A8502}" dt="2024-05-06T07:23:17.123" v="1121" actId="20577"/>
          <ac:spMkLst>
            <pc:docMk/>
            <pc:sldMk cId="2570044117" sldId="446"/>
            <ac:spMk id="5" creationId="{88B0B214-3049-4434-A005-90032DA2E609}"/>
          </ac:spMkLst>
        </pc:spChg>
      </pc:sldChg>
      <pc:sldChg chg="modSp new mod">
        <pc:chgData name="Klára Drličková" userId="1dc7f6b8-1edd-4cc6-ac98-7e6a772aa0a2" providerId="ADAL" clId="{9E910110-2B59-418A-80DF-35C5C31A8502}" dt="2024-05-06T07:21:12.548" v="990" actId="6549"/>
        <pc:sldMkLst>
          <pc:docMk/>
          <pc:sldMk cId="2152026896" sldId="447"/>
        </pc:sldMkLst>
        <pc:spChg chg="mod">
          <ac:chgData name="Klára Drličková" userId="1dc7f6b8-1edd-4cc6-ac98-7e6a772aa0a2" providerId="ADAL" clId="{9E910110-2B59-418A-80DF-35C5C31A8502}" dt="2024-05-06T07:18:33.437" v="972" actId="255"/>
          <ac:spMkLst>
            <pc:docMk/>
            <pc:sldMk cId="2152026896" sldId="447"/>
            <ac:spMk id="4" creationId="{0C03C7E9-7BE0-4AF5-8C1C-5D79FB47A7E0}"/>
          </ac:spMkLst>
        </pc:spChg>
        <pc:spChg chg="mod">
          <ac:chgData name="Klára Drličková" userId="1dc7f6b8-1edd-4cc6-ac98-7e6a772aa0a2" providerId="ADAL" clId="{9E910110-2B59-418A-80DF-35C5C31A8502}" dt="2024-05-06T07:21:12.548" v="990" actId="6549"/>
          <ac:spMkLst>
            <pc:docMk/>
            <pc:sldMk cId="2152026896" sldId="447"/>
            <ac:spMk id="5" creationId="{F80E747F-6295-44A3-ABFD-D1CEC83466A4}"/>
          </ac:spMkLst>
        </pc:spChg>
      </pc:sldChg>
      <pc:sldChg chg="modSp new mod">
        <pc:chgData name="Klára Drličková" userId="1dc7f6b8-1edd-4cc6-ac98-7e6a772aa0a2" providerId="ADAL" clId="{9E910110-2B59-418A-80DF-35C5C31A8502}" dt="2024-05-06T07:41:38.389" v="2047" actId="5793"/>
        <pc:sldMkLst>
          <pc:docMk/>
          <pc:sldMk cId="1089935371" sldId="448"/>
        </pc:sldMkLst>
        <pc:spChg chg="mod">
          <ac:chgData name="Klára Drličková" userId="1dc7f6b8-1edd-4cc6-ac98-7e6a772aa0a2" providerId="ADAL" clId="{9E910110-2B59-418A-80DF-35C5C31A8502}" dt="2024-05-06T07:35:11.600" v="1777" actId="20577"/>
          <ac:spMkLst>
            <pc:docMk/>
            <pc:sldMk cId="1089935371" sldId="448"/>
            <ac:spMk id="4" creationId="{1CD638AE-6198-4501-B3E3-CEA606684B38}"/>
          </ac:spMkLst>
        </pc:spChg>
        <pc:spChg chg="mod">
          <ac:chgData name="Klára Drličková" userId="1dc7f6b8-1edd-4cc6-ac98-7e6a772aa0a2" providerId="ADAL" clId="{9E910110-2B59-418A-80DF-35C5C31A8502}" dt="2024-05-06T07:41:38.389" v="2047" actId="5793"/>
          <ac:spMkLst>
            <pc:docMk/>
            <pc:sldMk cId="1089935371" sldId="448"/>
            <ac:spMk id="5" creationId="{98E23D2C-A4AD-4F53-9D62-FC2960AE30B9}"/>
          </ac:spMkLst>
        </pc:spChg>
      </pc:sldChg>
      <pc:sldChg chg="modSp new mod">
        <pc:chgData name="Klára Drličková" userId="1dc7f6b8-1edd-4cc6-ac98-7e6a772aa0a2" providerId="ADAL" clId="{9E910110-2B59-418A-80DF-35C5C31A8502}" dt="2024-05-10T07:05:46.786" v="3872" actId="207"/>
        <pc:sldMkLst>
          <pc:docMk/>
          <pc:sldMk cId="338188545" sldId="449"/>
        </pc:sldMkLst>
        <pc:spChg chg="mod">
          <ac:chgData name="Klára Drličková" userId="1dc7f6b8-1edd-4cc6-ac98-7e6a772aa0a2" providerId="ADAL" clId="{9E910110-2B59-418A-80DF-35C5C31A8502}" dt="2024-05-06T08:08:24.276" v="3449" actId="255"/>
          <ac:spMkLst>
            <pc:docMk/>
            <pc:sldMk cId="338188545" sldId="449"/>
            <ac:spMk id="4" creationId="{73E5D7B8-3778-47F3-A2D6-CF283AE53E70}"/>
          </ac:spMkLst>
        </pc:spChg>
        <pc:spChg chg="mod">
          <ac:chgData name="Klára Drličková" userId="1dc7f6b8-1edd-4cc6-ac98-7e6a772aa0a2" providerId="ADAL" clId="{9E910110-2B59-418A-80DF-35C5C31A8502}" dt="2024-05-10T07:05:46.786" v="3872" actId="207"/>
          <ac:spMkLst>
            <pc:docMk/>
            <pc:sldMk cId="338188545" sldId="449"/>
            <ac:spMk id="5" creationId="{3DBD2F25-7042-473F-851F-B39C882C5B10}"/>
          </ac:spMkLst>
        </pc:spChg>
      </pc:sldChg>
      <pc:sldChg chg="modSp new mod">
        <pc:chgData name="Klára Drličková" userId="1dc7f6b8-1edd-4cc6-ac98-7e6a772aa0a2" providerId="ADAL" clId="{9E910110-2B59-418A-80DF-35C5C31A8502}" dt="2024-05-10T07:08:01.103" v="3921" actId="207"/>
        <pc:sldMkLst>
          <pc:docMk/>
          <pc:sldMk cId="1000914530" sldId="450"/>
        </pc:sldMkLst>
        <pc:spChg chg="mod">
          <ac:chgData name="Klára Drličková" userId="1dc7f6b8-1edd-4cc6-ac98-7e6a772aa0a2" providerId="ADAL" clId="{9E910110-2B59-418A-80DF-35C5C31A8502}" dt="2024-05-10T07:06:12.683" v="3891" actId="20577"/>
          <ac:spMkLst>
            <pc:docMk/>
            <pc:sldMk cId="1000914530" sldId="450"/>
            <ac:spMk id="4" creationId="{D9F1DC42-800B-49F1-942B-E5AD60BD0481}"/>
          </ac:spMkLst>
        </pc:spChg>
        <pc:spChg chg="mod">
          <ac:chgData name="Klára Drličková" userId="1dc7f6b8-1edd-4cc6-ac98-7e6a772aa0a2" providerId="ADAL" clId="{9E910110-2B59-418A-80DF-35C5C31A8502}" dt="2024-05-10T07:08:01.103" v="3921" actId="207"/>
          <ac:spMkLst>
            <pc:docMk/>
            <pc:sldMk cId="1000914530" sldId="450"/>
            <ac:spMk id="5" creationId="{824B3222-A084-488A-9AEA-2E90D831DF55}"/>
          </ac:spMkLst>
        </pc:spChg>
      </pc:sldChg>
      <pc:sldChg chg="modSp new mod">
        <pc:chgData name="Klára Drličková" userId="1dc7f6b8-1edd-4cc6-ac98-7e6a772aa0a2" providerId="ADAL" clId="{9E910110-2B59-418A-80DF-35C5C31A8502}" dt="2024-05-10T07:15:56.825" v="4083" actId="207"/>
        <pc:sldMkLst>
          <pc:docMk/>
          <pc:sldMk cId="1974880254" sldId="451"/>
        </pc:sldMkLst>
        <pc:spChg chg="mod">
          <ac:chgData name="Klára Drličková" userId="1dc7f6b8-1edd-4cc6-ac98-7e6a772aa0a2" providerId="ADAL" clId="{9E910110-2B59-418A-80DF-35C5C31A8502}" dt="2024-05-10T07:10:05.386" v="3945" actId="20577"/>
          <ac:spMkLst>
            <pc:docMk/>
            <pc:sldMk cId="1974880254" sldId="451"/>
            <ac:spMk id="4" creationId="{229BBC2A-973A-4D94-819F-4B4720C896F8}"/>
          </ac:spMkLst>
        </pc:spChg>
        <pc:spChg chg="mod">
          <ac:chgData name="Klára Drličková" userId="1dc7f6b8-1edd-4cc6-ac98-7e6a772aa0a2" providerId="ADAL" clId="{9E910110-2B59-418A-80DF-35C5C31A8502}" dt="2024-05-10T07:15:56.825" v="4083" actId="207"/>
          <ac:spMkLst>
            <pc:docMk/>
            <pc:sldMk cId="1974880254" sldId="451"/>
            <ac:spMk id="5" creationId="{E8B881B9-37BC-4C3C-9D3E-B1053EB570F0}"/>
          </ac:spMkLst>
        </pc:spChg>
      </pc:sldChg>
      <pc:sldChg chg="modSp new mod">
        <pc:chgData name="Klára Drličková" userId="1dc7f6b8-1edd-4cc6-ac98-7e6a772aa0a2" providerId="ADAL" clId="{9E910110-2B59-418A-80DF-35C5C31A8502}" dt="2024-05-10T07:26:45.885" v="4478" actId="948"/>
        <pc:sldMkLst>
          <pc:docMk/>
          <pc:sldMk cId="168514742" sldId="452"/>
        </pc:sldMkLst>
        <pc:spChg chg="mod">
          <ac:chgData name="Klára Drličková" userId="1dc7f6b8-1edd-4cc6-ac98-7e6a772aa0a2" providerId="ADAL" clId="{9E910110-2B59-418A-80DF-35C5C31A8502}" dt="2024-05-10T07:16:07.729" v="4085"/>
          <ac:spMkLst>
            <pc:docMk/>
            <pc:sldMk cId="168514742" sldId="452"/>
            <ac:spMk id="4" creationId="{EBAFF00C-F752-4840-B861-5C60226C6E68}"/>
          </ac:spMkLst>
        </pc:spChg>
        <pc:spChg chg="mod">
          <ac:chgData name="Klára Drličková" userId="1dc7f6b8-1edd-4cc6-ac98-7e6a772aa0a2" providerId="ADAL" clId="{9E910110-2B59-418A-80DF-35C5C31A8502}" dt="2024-05-10T07:26:45.885" v="4478" actId="948"/>
          <ac:spMkLst>
            <pc:docMk/>
            <pc:sldMk cId="168514742" sldId="452"/>
            <ac:spMk id="5" creationId="{3E44BAEA-CCA4-466B-99E5-7647C6DA609F}"/>
          </ac:spMkLst>
        </pc:spChg>
      </pc:sldChg>
      <pc:sldChg chg="modSp new mod">
        <pc:chgData name="Klára Drličková" userId="1dc7f6b8-1edd-4cc6-ac98-7e6a772aa0a2" providerId="ADAL" clId="{9E910110-2B59-418A-80DF-35C5C31A8502}" dt="2024-05-10T08:09:17.320" v="4855" actId="948"/>
        <pc:sldMkLst>
          <pc:docMk/>
          <pc:sldMk cId="2165075439" sldId="453"/>
        </pc:sldMkLst>
        <pc:spChg chg="mod">
          <ac:chgData name="Klára Drličková" userId="1dc7f6b8-1edd-4cc6-ac98-7e6a772aa0a2" providerId="ADAL" clId="{9E910110-2B59-418A-80DF-35C5C31A8502}" dt="2024-05-10T07:26:56.287" v="4499" actId="20577"/>
          <ac:spMkLst>
            <pc:docMk/>
            <pc:sldMk cId="2165075439" sldId="453"/>
            <ac:spMk id="4" creationId="{A2AEEA96-9B44-4922-988F-A4DDBF9314D6}"/>
          </ac:spMkLst>
        </pc:spChg>
        <pc:spChg chg="mod">
          <ac:chgData name="Klára Drličková" userId="1dc7f6b8-1edd-4cc6-ac98-7e6a772aa0a2" providerId="ADAL" clId="{9E910110-2B59-418A-80DF-35C5C31A8502}" dt="2024-05-10T08:09:17.320" v="4855" actId="948"/>
          <ac:spMkLst>
            <pc:docMk/>
            <pc:sldMk cId="2165075439" sldId="453"/>
            <ac:spMk id="5" creationId="{30EE6470-72F2-4F75-ABB9-6499F928D342}"/>
          </ac:spMkLst>
        </pc:spChg>
      </pc:sldChg>
      <pc:sldChg chg="modSp new mod">
        <pc:chgData name="Klára Drličková" userId="1dc7f6b8-1edd-4cc6-ac98-7e6a772aa0a2" providerId="ADAL" clId="{9E910110-2B59-418A-80DF-35C5C31A8502}" dt="2024-05-10T08:14:23.997" v="4951" actId="114"/>
        <pc:sldMkLst>
          <pc:docMk/>
          <pc:sldMk cId="816794437" sldId="454"/>
        </pc:sldMkLst>
        <pc:spChg chg="mod">
          <ac:chgData name="Klára Drličková" userId="1dc7f6b8-1edd-4cc6-ac98-7e6a772aa0a2" providerId="ADAL" clId="{9E910110-2B59-418A-80DF-35C5C31A8502}" dt="2024-05-10T08:09:55.076" v="4900" actId="20577"/>
          <ac:spMkLst>
            <pc:docMk/>
            <pc:sldMk cId="816794437" sldId="454"/>
            <ac:spMk id="4" creationId="{DAFEEC12-7383-4860-B32F-8BD54E2B8253}"/>
          </ac:spMkLst>
        </pc:spChg>
        <pc:spChg chg="mod">
          <ac:chgData name="Klára Drličková" userId="1dc7f6b8-1edd-4cc6-ac98-7e6a772aa0a2" providerId="ADAL" clId="{9E910110-2B59-418A-80DF-35C5C31A8502}" dt="2024-05-10T08:14:23.997" v="4951" actId="114"/>
          <ac:spMkLst>
            <pc:docMk/>
            <pc:sldMk cId="816794437" sldId="454"/>
            <ac:spMk id="5" creationId="{7567D07C-015E-4F69-AA87-05E0EB5B70D7}"/>
          </ac:spMkLst>
        </pc:spChg>
      </pc:sldChg>
      <pc:sldChg chg="modSp new mod">
        <pc:chgData name="Klára Drličková" userId="1dc7f6b8-1edd-4cc6-ac98-7e6a772aa0a2" providerId="ADAL" clId="{9E910110-2B59-418A-80DF-35C5C31A8502}" dt="2024-05-10T08:17:09.523" v="5249" actId="20577"/>
        <pc:sldMkLst>
          <pc:docMk/>
          <pc:sldMk cId="3379035099" sldId="455"/>
        </pc:sldMkLst>
        <pc:spChg chg="mod">
          <ac:chgData name="Klára Drličková" userId="1dc7f6b8-1edd-4cc6-ac98-7e6a772aa0a2" providerId="ADAL" clId="{9E910110-2B59-418A-80DF-35C5C31A8502}" dt="2024-05-10T08:14:49.348" v="4974" actId="20577"/>
          <ac:spMkLst>
            <pc:docMk/>
            <pc:sldMk cId="3379035099" sldId="455"/>
            <ac:spMk id="4" creationId="{B6B67989-6AFE-490C-8CF1-9B8A22369848}"/>
          </ac:spMkLst>
        </pc:spChg>
        <pc:spChg chg="mod">
          <ac:chgData name="Klára Drličková" userId="1dc7f6b8-1edd-4cc6-ac98-7e6a772aa0a2" providerId="ADAL" clId="{9E910110-2B59-418A-80DF-35C5C31A8502}" dt="2024-05-10T08:17:09.523" v="5249" actId="20577"/>
          <ac:spMkLst>
            <pc:docMk/>
            <pc:sldMk cId="3379035099" sldId="455"/>
            <ac:spMk id="5" creationId="{4F276E35-F84F-4643-A982-B14F4DFBBA69}"/>
          </ac:spMkLst>
        </pc:spChg>
      </pc:sldChg>
      <pc:sldChg chg="modSp new mod">
        <pc:chgData name="Klára Drličková" userId="1dc7f6b8-1edd-4cc6-ac98-7e6a772aa0a2" providerId="ADAL" clId="{9E910110-2B59-418A-80DF-35C5C31A8502}" dt="2024-05-10T08:25:13.226" v="5565" actId="255"/>
        <pc:sldMkLst>
          <pc:docMk/>
          <pc:sldMk cId="3485874487" sldId="456"/>
        </pc:sldMkLst>
        <pc:spChg chg="mod">
          <ac:chgData name="Klára Drličková" userId="1dc7f6b8-1edd-4cc6-ac98-7e6a772aa0a2" providerId="ADAL" clId="{9E910110-2B59-418A-80DF-35C5C31A8502}" dt="2024-05-10T08:17:29.482" v="5285" actId="20577"/>
          <ac:spMkLst>
            <pc:docMk/>
            <pc:sldMk cId="3485874487" sldId="456"/>
            <ac:spMk id="4" creationId="{48931F9C-FEB5-4EF9-854D-77603B46446E}"/>
          </ac:spMkLst>
        </pc:spChg>
        <pc:spChg chg="mod">
          <ac:chgData name="Klára Drličková" userId="1dc7f6b8-1edd-4cc6-ac98-7e6a772aa0a2" providerId="ADAL" clId="{9E910110-2B59-418A-80DF-35C5C31A8502}" dt="2024-05-10T08:25:13.226" v="5565" actId="255"/>
          <ac:spMkLst>
            <pc:docMk/>
            <pc:sldMk cId="3485874487" sldId="456"/>
            <ac:spMk id="5" creationId="{A8A49E24-C1D5-4FEF-8F28-64C944BD807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D97A8B-A46D-41B0-BC90-A0E155D1AE3C}" type="slidenum">
              <a:rPr lang="cs-CZ" altLang="cs-CZ" sz="1200"/>
              <a:pPr eaLnBrk="1" hangingPunct="1"/>
              <a:t>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40817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4E5164-E54A-47FE-83FE-6B69DC2EC55A}" type="slidenum">
              <a:rPr lang="cs-CZ" altLang="cs-CZ" sz="1200"/>
              <a:pPr eaLnBrk="1" hangingPunct="1"/>
              <a:t>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866016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6D84CF4-E371-4DC1-981F-DBAC2A71F5D7}" type="slidenum">
              <a:rPr lang="cs-CZ" altLang="cs-CZ"/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9758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7DC9E2-F97C-442B-AC2E-8F0BD0389C26}" type="slidenum">
              <a:rPr lang="cs-CZ" altLang="cs-CZ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4639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07F549-D9DE-43F3-A7D6-5F15B4BCD3E2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6283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2911A1F-8D86-4CDA-9A8F-362CAD403425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951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79F33A-F1B5-4970-9081-23E5C5168881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1443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B45290-9CE6-431F-939A-8957D783B9D3}" type="slidenum">
              <a:rPr lang="cs-CZ" altLang="cs-CZ" sz="1200"/>
              <a:pPr eaLnBrk="1" hangingPunct="1"/>
              <a:t>15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559328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ABE521-E499-4A8A-B14C-C9B6FFD55C59}" type="slidenum">
              <a:rPr lang="cs-CZ" altLang="cs-CZ" sz="1200"/>
              <a:pPr eaLnBrk="1" hangingPunct="1"/>
              <a:t>16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52856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8C6E3D09-3519-B743-AE64-CE4063AD3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B06BA8E-C2CC-A147-A23D-5662724DC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800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800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49FFDCA-C8A4-9C43-94DC-BD85513F8B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9085A33C-E2A8-2B4A-ABEF-13AC902291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14868E-9357-2149-9826-21E4B1F001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C4A102E-C117-5D4F-801B-32314FDCBE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Grafický objekt 5">
            <a:extLst>
              <a:ext uri="{FF2B5EF4-FFF2-40B4-BE49-F238E27FC236}">
                <a16:creationId xmlns:a16="http://schemas.microsoft.com/office/drawing/2014/main" id="{31507063-B714-4E4A-A268-6808A93CD9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6370FE5-E941-DD4F-A403-B3E9D0A4CF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34FBF024-0FA0-E043-BC0B-15ACCEA233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consumers/odr.&#160;" TargetMode="External"/><Relationship Id="rId2" Type="http://schemas.openxmlformats.org/officeDocument/2006/relationships/hyperlink" Target="https://www.coi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nsumers/odr/main/index.cfm?event=main.home2.show&amp;lng=CS" TargetMode="External"/><Relationship Id="rId2" Type="http://schemas.openxmlformats.org/officeDocument/2006/relationships/hyperlink" Target="https://www.coi.cz/informace-o-adr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fcr.cz/cs/zahranici-a-eu/ochrana-financnich-zajmu/arbitraze/prehled-arbitraznich-sporu-vedenych-pro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i="0" dirty="0">
                <a:effectLst/>
                <a:latin typeface="+mn-lt"/>
              </a:rPr>
              <a:t>Globalizovaný svět si žádá uniformní nástroje k řešení sporů: alternativní způsoby řešení sporů včetně investiční arbitráže – může je využít i jednotlivec? </a:t>
            </a:r>
            <a:endParaRPr lang="cs-CZ" sz="24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ADR - druhy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Existuje řada druhů – různá podoba, různý průběh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Role významných mezinárodních obchodních institucí jako např. Mezinárodní obchodní komora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Často využívaný druh: mediace 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1200" b="1" dirty="0">
              <a:latin typeface="Trebuchet MS" panose="020B0603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3918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Mediace</a:t>
            </a:r>
          </a:p>
        </p:txBody>
      </p:sp>
      <p:sp>
        <p:nvSpPr>
          <p:cNvPr id="1126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Strany se musí dohodnout, ideálně už ve smlouvě („mediační doložka“)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Třetí osoba – mediátor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Mediátor vede strany k dohodě, nerozhoduje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Úspěšným výsledkem je dohoda stran („mediační dohoda“)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Mediaci nabízí řada mezinárodních obchodní institucí, např. Mezinárodní obchodní komora – vzorové doložky (finančně nákladnější)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Mediace mimo instituce 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1200" b="1" dirty="0">
              <a:latin typeface="Trebuchet MS" panose="020B0603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6637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Mediační doložka – vzor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Vzorová doložka Mezinárodní obchodní komory 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i="1" dirty="0"/>
              <a:t>In the event of any dispute arising out of or in connection</a:t>
            </a:r>
            <a:r>
              <a:rPr lang="cs-CZ" i="1" dirty="0"/>
              <a:t> </a:t>
            </a:r>
            <a:r>
              <a:rPr lang="en-US" i="1" dirty="0"/>
              <a:t>with the present contract, the parties agree in the first</a:t>
            </a:r>
            <a:r>
              <a:rPr lang="cs-CZ" i="1" dirty="0"/>
              <a:t> </a:t>
            </a:r>
            <a:r>
              <a:rPr lang="en-US" i="1" dirty="0"/>
              <a:t>instance to discuss and consider referring the dispute to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ICC </a:t>
            </a:r>
            <a:r>
              <a:rPr lang="cs-CZ" i="1" dirty="0" err="1"/>
              <a:t>Mediation</a:t>
            </a:r>
            <a:r>
              <a:rPr lang="cs-CZ" i="1" dirty="0"/>
              <a:t> </a:t>
            </a:r>
            <a:r>
              <a:rPr lang="cs-CZ" i="1" dirty="0" err="1"/>
              <a:t>Rules</a:t>
            </a:r>
            <a:r>
              <a:rPr lang="cs-CZ" altLang="cs-CZ" i="1" dirty="0"/>
              <a:t>.</a:t>
            </a:r>
            <a:endParaRPr lang="cs-CZ" dirty="0"/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i="1" dirty="0"/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0781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60F858-A311-4B1F-A284-BCEFB1A77D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DF6428-3D25-4905-823A-558678B55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638AE-6198-4501-B3E3-CEA60668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Mediační doložka - vzor (2)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E23D2C-A4AD-4F53-9D62-FC2960AE3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Mimo instituci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U nás vhodné volit „zapsaného“ mediátora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i="1" dirty="0"/>
              <a:t>Veškeré spory vzniklé z této smlouvy budou řešeny smírně mediací. Mediátorem bude pan XY. Místem jednání bude XXX. Mediace bude probíhat v angličtině. Pokud se strany nedohodnou do X dnů od zahájení mediace, (…). 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935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Zákon o mediaci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Zákon č. 202/2012 Sb., o mediaci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Provedení směrnice EU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Upravuje výkon a účinky mediace prováděné </a:t>
            </a:r>
            <a:r>
              <a:rPr lang="cs-CZ" altLang="cs-CZ" sz="2000" dirty="0">
                <a:solidFill>
                  <a:schemeClr val="tx2"/>
                </a:solidFill>
              </a:rPr>
              <a:t>zapsanými mediátory</a:t>
            </a:r>
          </a:p>
          <a:p>
            <a:pPr marL="900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/>
              <a:t>Zápis v registru (vede Ministerstvo spravedlnosti) </a:t>
            </a:r>
          </a:p>
          <a:p>
            <a:pPr marL="900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2"/>
                </a:solidFill>
              </a:rPr>
              <a:t>Podmínky zápisu do registru </a:t>
            </a:r>
            <a:r>
              <a:rPr lang="cs-CZ" altLang="cs-CZ" sz="2000" dirty="0"/>
              <a:t>– žádost, fyzická osoba, svéprávnost, bezúhonnost (úmyslný trestný čin, trestný čin v souvislosti s výkonem činnosti mediátora), VŠ vzdělání v magisterském programu, složení zkoušky mediátora, není vyškrtnutí z registru v posledních pěti letech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2000" dirty="0"/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2000" dirty="0"/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2000" i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8687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Mezinárodní obchodní arbitráž </a:t>
            </a: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i="1" dirty="0">
                <a:solidFill>
                  <a:schemeClr val="tx2"/>
                </a:solidFill>
              </a:rPr>
              <a:t>„Dobrovolné postoupení řešení sporu neutrální třetí straně (rozhodce nebo rozhodčí senát), která vydá po provedeném řízení závazné a vykonatelné rozhodnutí.“</a:t>
            </a:r>
            <a:endParaRPr lang="cs-CZ" altLang="cs-CZ" dirty="0">
              <a:solidFill>
                <a:schemeClr val="tx2"/>
              </a:solidFill>
            </a:endParaRP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Základní předpoklady konání 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2"/>
                </a:solidFill>
              </a:rPr>
              <a:t>Dovolenost </a:t>
            </a:r>
            <a:r>
              <a:rPr lang="cs-CZ" altLang="cs-CZ" dirty="0"/>
              <a:t>právním řádem státu, kde se koná (</a:t>
            </a:r>
            <a:r>
              <a:rPr lang="cs-CZ" altLang="cs-CZ" dirty="0" err="1"/>
              <a:t>arbitrabilita</a:t>
            </a:r>
            <a:r>
              <a:rPr lang="cs-CZ" altLang="cs-CZ" dirty="0"/>
              <a:t>) 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Dohoda stran = </a:t>
            </a:r>
            <a:r>
              <a:rPr lang="cs-CZ" altLang="cs-CZ" dirty="0">
                <a:solidFill>
                  <a:schemeClr val="tx2"/>
                </a:solidFill>
              </a:rPr>
              <a:t>rozhodčí smlouva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33529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Mezinárodní obchodní arbitráž </a:t>
            </a:r>
            <a:r>
              <a:rPr lang="cs-CZ" altLang="cs-CZ" dirty="0">
                <a:latin typeface="Arial" panose="020B0604020202020204" pitchFamily="34" charset="0"/>
              </a:rPr>
              <a:t>– znaky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Dohoda stran sporu (rozhodčí smlouva)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Sporné řízení (formalizovanější než ADR, méně formální než řízení před soudem) 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Rozhodci vykonávají rozhodovací pravomoc (podobně jako soudci)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Stát vykonává kontrolní (např. návrh na zrušení rozhodčího nálezu) a pomocné funkce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Výsledek – rozhodčí nález – je exekučním titulem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7371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obchodní arbitráž – druhy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</a:rPr>
              <a:t>Institucionalizovaná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Administrované rozhodčí institucí/rozhodčím soudem – orgány, pravidla 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Příklady rozhodčích institucí: </a:t>
            </a:r>
            <a:r>
              <a:rPr lang="cs-CZ" altLang="cs-CZ" dirty="0"/>
              <a:t>Rozhodčí soud při HK ČR a AK ČR; </a:t>
            </a:r>
            <a:r>
              <a:rPr lang="en-US" dirty="0"/>
              <a:t>International Court of Arbitration of ICC</a:t>
            </a:r>
            <a:r>
              <a:rPr lang="cs-CZ" dirty="0"/>
              <a:t>; </a:t>
            </a:r>
            <a:r>
              <a:rPr lang="en-US" dirty="0"/>
              <a:t>London Court of International Arbitration (LCIA)</a:t>
            </a:r>
            <a:r>
              <a:rPr lang="cs-CZ" dirty="0"/>
              <a:t>; </a:t>
            </a:r>
            <a:r>
              <a:rPr lang="en-US" dirty="0"/>
              <a:t>Arbitration Institute of SCC</a:t>
            </a:r>
            <a:r>
              <a:rPr lang="cs-CZ" dirty="0"/>
              <a:t>; </a:t>
            </a:r>
            <a:r>
              <a:rPr lang="en-US" dirty="0"/>
              <a:t>Vienna International Arbitral Centre</a:t>
            </a:r>
            <a:endParaRPr lang="cs-CZ" dirty="0"/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</a:rPr>
              <a:t>Ad hoc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Bez působení rozhodčí instituce, vyšší nároky na strany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dirty="0"/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90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obchodní arbitráž – výhody x nevýhody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583208"/>
              </p:ext>
            </p:extLst>
          </p:nvPr>
        </p:nvGraphicFramePr>
        <p:xfrm>
          <a:off x="509588" y="2017713"/>
          <a:ext cx="7576661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680">
                  <a:extLst>
                    <a:ext uri="{9D8B030D-6E8A-4147-A177-3AD203B41FA5}">
                      <a16:colId xmlns:a16="http://schemas.microsoft.com/office/drawing/2014/main" val="3661927631"/>
                    </a:ext>
                  </a:extLst>
                </a:gridCol>
                <a:gridCol w="4040981">
                  <a:extLst>
                    <a:ext uri="{9D8B030D-6E8A-4147-A177-3AD203B41FA5}">
                      <a16:colId xmlns:a16="http://schemas.microsoft.com/office/drawing/2014/main" val="812553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Výhody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Nevýhody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898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Vykonatelnost nálezu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Náklady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51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Možnost vyhnout se soudům určitého státu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Neexistence donucovacích</a:t>
                      </a:r>
                      <a:r>
                        <a:rPr lang="cs-CZ" baseline="0" dirty="0"/>
                        <a:t> pravomocí rozhodců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991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Flexibilita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Pomalost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44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Možnost stran vybrat si rozhodce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Zásahy soudů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78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Neveřejnost</a:t>
                      </a:r>
                      <a:r>
                        <a:rPr lang="cs-CZ" baseline="0" dirty="0"/>
                        <a:t> a důvěrnost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Chybějící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/>
                        <a:t>odvolací mechanismus </a:t>
                      </a:r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866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Neutralita (př. výběr místa, výběr rozhodců)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884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Konečnost nálezu (jedna instance)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536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Rychlost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67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750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240947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1154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Ujednání stran, které přesouvá pravomoc k rozhodování existujícího nebo v budoucnu vzniklého sporu z jejich právního poměru na rozhodce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Rozhodčí doložka x smlouva o rozhodci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</a:rPr>
              <a:t>Vůle stran </a:t>
            </a:r>
            <a:r>
              <a:rPr lang="cs-CZ" dirty="0"/>
              <a:t>řešit spory nikoli před soudem, ale před rozhodci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</a:rPr>
              <a:t>Vymezení okruhu sporů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</a:rPr>
              <a:t>Písemná forma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Další (doporučené) náležitosti – určení rozhodců/rozhodčího soudu, místo konání rozhodčího řízení, jazyk řízení, ….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012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36BF8E-7D06-4FB9-BBE3-F83435FBA7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64FBFA-6F6C-496B-9A9A-B8B5B640E7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67AE2A-B56E-41BB-81F1-B9AEAFB9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56D7C7-038B-402F-812F-CB23F8AC4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Způsoby řešení sporů s mezinárodním prvkem – přehled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Způsoby řešení obchodních sporů s mezinárodním prvkem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Způsoby řešení spotřebitelských sporů s mezinárodním prvkem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Investiční arbitráž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684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rozhodčích doložek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2"/>
                </a:solidFill>
              </a:rPr>
              <a:t>Řízení před stálým rozhodčím soudem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i="1" dirty="0"/>
              <a:t>Všechny spory vznikající z této smlouvy a v souvislosti s ní budou rozhodovány s konečnou platností u Rozhodčího soudu při Hospodářské komoře České republiky a Agrární komoře České republiky podle jeho řádu třemi rozhodci.</a:t>
            </a:r>
            <a:endParaRPr lang="cs-CZ" altLang="cs-CZ" sz="2000" i="1" dirty="0"/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2"/>
                </a:solidFill>
              </a:rPr>
              <a:t>Ad hoc rozhodčí řízení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i="1" dirty="0"/>
              <a:t>Spory vzniklé z této smlouvy budou s konečnou platností projednány a rozhodnuty v rozhodčím řízení třemi rozhodci v ČR. Každá ze stran jmenuje rozhodce, kteří se dohodnou na osobě třetího rozhodce. </a:t>
            </a:r>
            <a:endParaRPr lang="cs-CZ" sz="2000" dirty="0"/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marL="432000" lvl="1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21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3893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Arbitrabilita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Přípustnost řešení sporu v rozhodčím řízení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V ČR upravena zákonem o rozhodčím řízení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</a:rPr>
              <a:t>Majetkový spor </a:t>
            </a:r>
            <a:r>
              <a:rPr lang="cs-CZ" dirty="0"/>
              <a:t>(x spor ze spotřebitelské smlouvy, spor vzniklý v souvislosti s výkonem rozhodnutí, incidenční spor)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K projednání a rozhodnutí sporu by </a:t>
            </a:r>
            <a:r>
              <a:rPr lang="cs-CZ" dirty="0">
                <a:solidFill>
                  <a:schemeClr val="tx2"/>
                </a:solidFill>
              </a:rPr>
              <a:t>jinak</a:t>
            </a:r>
            <a:r>
              <a:rPr lang="cs-CZ" dirty="0"/>
              <a:t> byla dána </a:t>
            </a:r>
            <a:r>
              <a:rPr lang="cs-CZ" dirty="0">
                <a:solidFill>
                  <a:schemeClr val="tx2"/>
                </a:solidFill>
              </a:rPr>
              <a:t>pravomoc soudu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Strany by mohly o předmětu sporu uzavřít </a:t>
            </a:r>
            <a:r>
              <a:rPr lang="cs-CZ" dirty="0">
                <a:solidFill>
                  <a:schemeClr val="tx2"/>
                </a:solidFill>
              </a:rPr>
              <a:t>smír</a:t>
            </a:r>
          </a:p>
          <a:p>
            <a:pPr marL="432000" lvl="1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2100" dirty="0"/>
          </a:p>
          <a:p>
            <a:pPr marL="432000" lvl="1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2100" dirty="0"/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2868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 – zákonné požadavky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Občan ČR i cizinec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Zletilost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Bezúhonnost (nebyl pravomocně odsouzen za trestný čin)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Plná svéprávnost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Nestrannost a nezávislost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7015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4A17BD-157A-4F3B-8B95-279BF95F0D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E7C00A-F45B-4349-8843-B1F5DB5E6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E5D7B8-3778-47F3-A2D6-CF283AE5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Spotřebitelské spory s mezinárodním prvkem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BD2F25-7042-473F-851F-B39C882C5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i="1" dirty="0"/>
              <a:t>Paní Elena (bydliště v Brně) si zakoupila boty na e-shopu eobuv.cz, který provozuje společnost MODIVO S.A. se sídlem v Polsku.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Paní Elena je zde v postavení spotřebitele, jde o spotřebitelskou smlouvu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Součástí obchodních podmínek prodávajícího je kapitola XIII nazvaná </a:t>
            </a:r>
            <a:r>
              <a:rPr lang="cs-CZ" dirty="0">
                <a:solidFill>
                  <a:schemeClr val="tx2"/>
                </a:solidFill>
              </a:rPr>
              <a:t>Mimosoudní způsoby řešení sporů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88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C0456F-D745-4E0C-9E9E-D298418105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34A856-D1B4-4F57-867F-BD4CDC102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F1DC42-800B-49F1-942B-E5AD60BD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Kapitola XIII OP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4B3222-A084-488A-9AEA-2E90D831D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500" b="0" i="1" dirty="0">
                <a:solidFill>
                  <a:srgbClr val="2F2F2F"/>
                </a:solidFill>
                <a:effectLst/>
              </a:rPr>
              <a:t>Máte právo využít smírného řešení spotřebitelských sporů. Spotřebitel má podle Zákona o ochraně spotřebitele právo na mimosoudní řešení spotřebitelského sporu z kupní smlouvy. Subjektem, který je oprávněn mimosoudní řešení sporu provádět, je Česká obchodní inspekce. Bližší informace jsou dostupné na webových stránkách </a:t>
            </a:r>
            <a:r>
              <a:rPr lang="cs-CZ" sz="1500" b="0" i="1" dirty="0">
                <a:solidFill>
                  <a:srgbClr val="289B38"/>
                </a:solidFill>
                <a:effectLst/>
                <a:hlinkClick r:id="rId2"/>
              </a:rPr>
              <a:t>www.coi.cz</a:t>
            </a:r>
            <a:r>
              <a:rPr lang="cs-CZ" sz="1500" b="0" i="1" dirty="0">
                <a:solidFill>
                  <a:srgbClr val="2F2F2F"/>
                </a:solidFill>
                <a:effectLst/>
              </a:rPr>
              <a:t>. </a:t>
            </a:r>
          </a:p>
          <a:p>
            <a:pPr marL="432000" indent="-4320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500" b="0" i="1" dirty="0">
                <a:solidFill>
                  <a:srgbClr val="2F2F2F"/>
                </a:solidFill>
                <a:effectLst/>
              </a:rPr>
              <a:t>Dodatečně na adrese: </a:t>
            </a:r>
            <a:r>
              <a:rPr lang="pl-PL" sz="1500" i="1" dirty="0">
                <a:solidFill>
                  <a:srgbClr val="289B38"/>
                </a:solidFill>
                <a:hlinkClick r:id="rId3"/>
              </a:rPr>
              <a:t>http://ec.europa.eu/consumers/odr. </a:t>
            </a:r>
            <a:r>
              <a:rPr lang="pl-PL" sz="1500" b="0" i="1" dirty="0">
                <a:solidFill>
                  <a:srgbClr val="2F2F2F"/>
                </a:solidFill>
                <a:effectLst/>
              </a:rPr>
              <a:t>je k dispozici platforma pro online systém řešení sporů mezi spotřebiteli a podnikateli na úrovni EU (platforma ODR). Platforma ODR je interaktivní a vícejazyčný web s jednotným kontaktním místem pro spotřebitele a podnikatele, kteří hledají mimosoudní řešení sporu ze smluvních závazků vyplývajících z online kupní smlouvy nebo smlouvy o poskytování služeb. </a:t>
            </a:r>
          </a:p>
          <a:p>
            <a:pPr marL="432000" indent="-4320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500" b="0" i="1" dirty="0">
                <a:solidFill>
                  <a:srgbClr val="2F2F2F"/>
                </a:solidFill>
                <a:effectLst/>
              </a:rPr>
              <a:t>Ustanovení této kapitoly mají informativní charakter a </a:t>
            </a:r>
            <a:r>
              <a:rPr lang="pl-PL" sz="1500" b="0" i="1" dirty="0">
                <a:solidFill>
                  <a:schemeClr val="tx2"/>
                </a:solidFill>
                <a:effectLst/>
              </a:rPr>
              <a:t>nezakládají naši povinnost používat způsoby mimosoudního řešení sporů</a:t>
            </a:r>
            <a:r>
              <a:rPr lang="pl-PL" sz="1500" b="0" i="1" dirty="0">
                <a:solidFill>
                  <a:srgbClr val="2F2F2F"/>
                </a:solidFill>
                <a:effectLst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0914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E34B4F-20E5-43ED-8D5B-DA9366788D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9D7B92-9862-4EF6-893A-2C2BD3747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9BBC2A-973A-4D94-819F-4B4720C89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sporů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B881B9-37BC-4C3C-9D3E-B1053EB57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+mj-lt"/>
              <a:buAutoNum type="arabicParenR"/>
            </a:pPr>
            <a:r>
              <a:rPr lang="cs-CZ" dirty="0">
                <a:solidFill>
                  <a:schemeClr val="tx2"/>
                </a:solidFill>
              </a:rPr>
              <a:t>Alternativní způsoby řešení sporů </a:t>
            </a:r>
            <a:r>
              <a:rPr lang="cs-CZ" dirty="0"/>
              <a:t>(viz Kapitola XIII OP)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Česká obchodní inspekce – viz: </a:t>
            </a:r>
            <a:r>
              <a:rPr lang="cs-CZ" dirty="0">
                <a:hlinkClick r:id="rId2"/>
              </a:rPr>
              <a:t>https://www.coi.cz/informace-o-adr/</a:t>
            </a:r>
            <a:r>
              <a:rPr lang="cs-CZ" dirty="0"/>
              <a:t>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Evropská komise – viz: </a:t>
            </a:r>
            <a:r>
              <a:rPr lang="cs-CZ" dirty="0">
                <a:hlinkClick r:id="rId3"/>
              </a:rPr>
              <a:t>https://ec.europa.eu/consumers/odr/main/index.cfm?event=main.home2.show&amp;lng=CS</a:t>
            </a:r>
            <a:r>
              <a:rPr lang="cs-CZ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880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969D64-FAE3-4461-917D-B3691FDF4B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34A6D-598A-4563-A538-3FBAF951C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AFF00C-F752-4840-B861-5C60226C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sporů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44BAEA-CCA4-466B-99E5-7647C6DA6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arenR" startAt="2"/>
            </a:pPr>
            <a:r>
              <a:rPr lang="cs-CZ" dirty="0">
                <a:solidFill>
                  <a:schemeClr val="tx2"/>
                </a:solidFill>
              </a:rPr>
              <a:t>Rozhodčí řízení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V ČR je řešení spotřebitelských sporů v rozhodčím řízení nepřípustné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 startAt="3"/>
            </a:pPr>
            <a:r>
              <a:rPr lang="cs-CZ" dirty="0">
                <a:solidFill>
                  <a:schemeClr val="tx2"/>
                </a:solidFill>
              </a:rPr>
              <a:t>Soudní řízení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Kde může spotřebitel podat žalobu? </a:t>
            </a:r>
          </a:p>
          <a:p>
            <a:pPr marL="9000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Pokud se podnikatel zaměřuje na stát spotřebitele, může spotřebitel podat žalobu i u soudu svého státu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Může využít např. řízení o drobných nárocích </a:t>
            </a:r>
          </a:p>
        </p:txBody>
      </p:sp>
    </p:spTree>
    <p:extLst>
      <p:ext uri="{BB962C8B-B14F-4D97-AF65-F5344CB8AC3E}">
        <p14:creationId xmlns:p14="http://schemas.microsoft.com/office/powerpoint/2010/main" val="168514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D402A1-64ED-47A7-AF4F-2BCF5105E9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63F65F-CB16-4258-AC17-A5E0F3C670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AEEA96-9B44-4922-988F-A4DDBF931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arbitráž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0EE6470-72F2-4F75-ABB9-6499F928D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Řešení sporu mezi státem a osobou (fyzickou či právnickou) z jiného státu (investorem) z důvodu tvrzeného porušení povinnosti ze strany státu (plynoucí z mezinárodní smlouvy) při ochraně investice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Co je na začátku?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Zpravidla dvoustranná mezinárodní smlouva o podpoře o ochraně investic („BIT“)</a:t>
            </a:r>
          </a:p>
        </p:txBody>
      </p:sp>
    </p:spTree>
    <p:extLst>
      <p:ext uri="{BB962C8B-B14F-4D97-AF65-F5344CB8AC3E}">
        <p14:creationId xmlns:p14="http://schemas.microsoft.com/office/powerpoint/2010/main" val="2165075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676416-604F-4E2B-8030-74DB8DA764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1A2C28-A3D7-4216-950D-31481F4726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FEEC12-7383-4860-B32F-8BD54E2B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BIT mezi ČR a Švýcarskem jako příklad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567D07C-015E-4F69-AA87-05E0EB5B7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dirty="0"/>
              <a:t>Článek 9: </a:t>
            </a:r>
            <a:r>
              <a:rPr lang="cs-CZ" sz="1400" b="0" i="0" dirty="0">
                <a:solidFill>
                  <a:srgbClr val="000000"/>
                </a:solidFill>
                <a:effectLst/>
              </a:rPr>
              <a:t>Spory mezi jednou smluvní stranou a investorem druhé smluvní strany</a:t>
            </a:r>
          </a:p>
          <a:p>
            <a:pPr marL="432000" indent="-4320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b="0" i="1" dirty="0">
                <a:solidFill>
                  <a:srgbClr val="000000"/>
                </a:solidFill>
                <a:effectLst/>
              </a:rPr>
              <a:t> V zájmu urovnání sporů mezi jednou smluvní stranou a investorem druhé smluvní strany týkající se investic se uskuteční jednání mezi zúčastněnými stranami (…). </a:t>
            </a:r>
          </a:p>
          <a:p>
            <a:pPr marL="432000" indent="-4320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b="0" i="1" dirty="0">
                <a:solidFill>
                  <a:srgbClr val="000000"/>
                </a:solidFill>
                <a:effectLst/>
              </a:rPr>
              <a:t>Pokud tato jednání nevyústí v řešení během šesti měsíců, bude spor na žádost investora předložen rozhodčímu soudu. Rozhodčí soud bude ustanoven takto:</a:t>
            </a:r>
          </a:p>
          <a:p>
            <a:pPr marL="432000" indent="-4320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b="0" i="1" dirty="0">
                <a:solidFill>
                  <a:srgbClr val="000000"/>
                </a:solidFill>
                <a:effectLst/>
              </a:rPr>
              <a:t>Rozhodčí soud bude ustaven pro každý jednotlivý případ. Nedohodnou-li se strany ve sporu jinak, každá z nich určí jednoho rozhodce a tito dva rozhodci jmenují občana třetího státu jako předsedu. (…) </a:t>
            </a:r>
          </a:p>
          <a:p>
            <a:pPr marL="432000" indent="-4320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b="0" i="1" dirty="0">
                <a:solidFill>
                  <a:srgbClr val="000000"/>
                </a:solidFill>
                <a:effectLst/>
              </a:rPr>
              <a:t>V případě, že jsou obě smluvní strany členy Washingtonské úmluvy z 18. března 1965 o řešení sporů o investicích mezi státy a občany jiných států, mohou být spory podle tohoto článku na žádost investora jako alternativa postupu uvedeného v odstavci (2) tohoto článku, postoupeny Mezinárodnímu středisku pro řešení sporů o investicích.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8167944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52BA40-E35E-48FB-B73C-7877786F49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9F9D61-C959-4183-B174-184E73330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B67989-6AFE-490C-8CF1-9B8A22369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arbitráž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F276E35-F84F-4643-A982-B14F4DFBB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Mezi investorem a státem nedochází k uzavření rozhodčí smlouvy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Investore přijme „nabídku“ státu k arbitráži, která vyplývá se mezinárodní smlouvy </a:t>
            </a:r>
          </a:p>
        </p:txBody>
      </p:sp>
    </p:spTree>
    <p:extLst>
      <p:ext uri="{BB962C8B-B14F-4D97-AF65-F5344CB8AC3E}">
        <p14:creationId xmlns:p14="http://schemas.microsoft.com/office/powerpoint/2010/main" val="337903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/>
              <a:t>Způsoby řešení sporů s mezinárodním prvkem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Spory mezi osobami (fyzickými, právnickými) z různých států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Možné způsoby – přehled: </a:t>
            </a:r>
          </a:p>
          <a:p>
            <a:pPr marL="432000" indent="-432000">
              <a:lnSpc>
                <a:spcPct val="150000"/>
              </a:lnSpc>
              <a:buFont typeface="+mj-lt"/>
              <a:buAutoNum type="arabicPeriod"/>
            </a:pPr>
            <a:r>
              <a:rPr lang="cs-CZ" altLang="cs-CZ" dirty="0"/>
              <a:t>Alternativní způsoby řešení sporů (ADR)</a:t>
            </a:r>
          </a:p>
          <a:p>
            <a:pPr marL="432000" indent="-432000">
              <a:lnSpc>
                <a:spcPct val="150000"/>
              </a:lnSpc>
              <a:buFont typeface="+mj-lt"/>
              <a:buAutoNum type="arabicPeriod"/>
            </a:pPr>
            <a:r>
              <a:rPr lang="cs-CZ" altLang="cs-CZ" dirty="0"/>
              <a:t>Mezinárodní rozhodčí řízení/arbitráž</a:t>
            </a:r>
          </a:p>
          <a:p>
            <a:pPr marL="432000" indent="-432000">
              <a:lnSpc>
                <a:spcPct val="150000"/>
              </a:lnSpc>
              <a:buFont typeface="+mj-lt"/>
              <a:buAutoNum type="arabicPeriod"/>
            </a:pPr>
            <a:r>
              <a:rPr lang="cs-CZ" altLang="cs-CZ" dirty="0"/>
              <a:t>Řízení před soudem 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1200" b="1" dirty="0">
              <a:latin typeface="Trebuchet MS" panose="020B0603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06209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0E97B1-D12E-4768-909C-22066D79E4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9FD109-7E95-4DE9-A829-4A2D4A476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931F9C-FEB5-4EF9-854D-77603B464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arbitráž – příklady ČR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8A49E24-C1D5-4FEF-8F28-64C944BD8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0" dirty="0">
                <a:solidFill>
                  <a:srgbClr val="000000"/>
                </a:solidFill>
                <a:effectLst/>
                <a:hlinkClick r:id="rId2"/>
              </a:rPr>
              <a:t>https://www.mfcr.cz/cs/zahranici-a-eu/ochrana-financnich-zajmu/arbitraze/prehled-arbitraznich-sporu-vedenych-prot</a:t>
            </a:r>
            <a:r>
              <a:rPr lang="cs-CZ" sz="1600" i="0" dirty="0">
                <a:solidFill>
                  <a:srgbClr val="000000"/>
                </a:solidFill>
                <a:effectLst/>
              </a:rPr>
              <a:t>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0" dirty="0">
                <a:solidFill>
                  <a:srgbClr val="000000"/>
                </a:solidFill>
                <a:effectLst/>
              </a:rPr>
              <a:t>WCV </a:t>
            </a:r>
            <a:r>
              <a:rPr lang="cs-CZ" sz="1600" i="0" dirty="0" err="1">
                <a:solidFill>
                  <a:srgbClr val="000000"/>
                </a:solidFill>
                <a:effectLst/>
              </a:rPr>
              <a:t>Capital</a:t>
            </a:r>
            <a:r>
              <a:rPr lang="cs-CZ" sz="16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1600" i="0" dirty="0" err="1">
                <a:solidFill>
                  <a:srgbClr val="000000"/>
                </a:solidFill>
                <a:effectLst/>
              </a:rPr>
              <a:t>Ventures</a:t>
            </a:r>
            <a:r>
              <a:rPr lang="cs-CZ" sz="16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1600" i="0" dirty="0" err="1">
                <a:solidFill>
                  <a:srgbClr val="000000"/>
                </a:solidFill>
                <a:effectLst/>
              </a:rPr>
              <a:t>Cyprus</a:t>
            </a:r>
            <a:r>
              <a:rPr lang="cs-CZ" sz="1600" i="0" dirty="0">
                <a:solidFill>
                  <a:srgbClr val="000000"/>
                </a:solidFill>
                <a:effectLst/>
              </a:rPr>
              <a:t> Limited a </a:t>
            </a:r>
            <a:r>
              <a:rPr lang="cs-CZ" sz="1600" i="0" dirty="0" err="1">
                <a:solidFill>
                  <a:srgbClr val="000000"/>
                </a:solidFill>
                <a:effectLst/>
              </a:rPr>
              <a:t>Channel</a:t>
            </a:r>
            <a:r>
              <a:rPr lang="cs-CZ" sz="16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1600" i="0" dirty="0" err="1">
                <a:solidFill>
                  <a:srgbClr val="000000"/>
                </a:solidFill>
                <a:effectLst/>
              </a:rPr>
              <a:t>Crossings</a:t>
            </a:r>
            <a:r>
              <a:rPr lang="cs-CZ" sz="1600" i="0" dirty="0">
                <a:solidFill>
                  <a:srgbClr val="000000"/>
                </a:solidFill>
                <a:effectLst/>
              </a:rPr>
              <a:t> Limited proti ČR 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Společnosti ze skupiny SYNOT, </a:t>
            </a:r>
            <a:r>
              <a:rPr lang="cs-CZ" sz="1600" i="0" dirty="0">
                <a:solidFill>
                  <a:srgbClr val="000000"/>
                </a:solidFill>
                <a:effectLst/>
              </a:rPr>
              <a:t>Rušení některých povolení k provozování </a:t>
            </a:r>
            <a:r>
              <a:rPr lang="cs-CZ" sz="1600" i="0" dirty="0" err="1">
                <a:solidFill>
                  <a:srgbClr val="000000"/>
                </a:solidFill>
                <a:effectLst/>
              </a:rPr>
              <a:t>videoloterijních</a:t>
            </a:r>
            <a:r>
              <a:rPr lang="cs-CZ" sz="1600" i="0" dirty="0">
                <a:solidFill>
                  <a:srgbClr val="000000"/>
                </a:solidFill>
                <a:effectLst/>
              </a:rPr>
              <a:t> terminálů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BIT mezi ČR a Kyprem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Výhra ČR 3,6 mld. Kč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</a:rPr>
              <a:t>Diag</a:t>
            </a:r>
            <a:r>
              <a:rPr lang="cs-CZ" sz="1600" dirty="0">
                <a:solidFill>
                  <a:srgbClr val="000000"/>
                </a:solidFill>
              </a:rPr>
              <a:t> </a:t>
            </a:r>
            <a:r>
              <a:rPr lang="cs-CZ" sz="1600" dirty="0" err="1">
                <a:solidFill>
                  <a:srgbClr val="000000"/>
                </a:solidFill>
              </a:rPr>
              <a:t>Human</a:t>
            </a:r>
            <a:r>
              <a:rPr lang="cs-CZ" sz="1600" dirty="0">
                <a:solidFill>
                  <a:srgbClr val="000000"/>
                </a:solidFill>
              </a:rPr>
              <a:t> SE proti ČR </a:t>
            </a:r>
          </a:p>
          <a:p>
            <a:pPr marL="9216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0" dirty="0">
                <a:solidFill>
                  <a:srgbClr val="000000"/>
                </a:solidFill>
                <a:effectLst/>
              </a:rPr>
              <a:t>Pochybení Ministerstva zdravotnictví v průběhu zadávání veřejných zakázek na zpracovatele krevní plazmy</a:t>
            </a:r>
          </a:p>
          <a:p>
            <a:pPr marL="9216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BIT se Švýcarskem </a:t>
            </a:r>
          </a:p>
          <a:p>
            <a:pPr marL="9216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Prohra ČR 15,5 mld. Kč </a:t>
            </a:r>
          </a:p>
        </p:txBody>
      </p:sp>
    </p:spTree>
    <p:extLst>
      <p:ext uri="{BB962C8B-B14F-4D97-AF65-F5344CB8AC3E}">
        <p14:creationId xmlns:p14="http://schemas.microsoft.com/office/powerpoint/2010/main" val="3485874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Způsoby řešení sporů – výběr (obecně)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Kdy zvažuji způsob řešení sporu?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Po vzniku sporu x do budoucna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Vím, jaké způsoby řešení sporů existují? Jaké jsou jejich výhody a nevýhody?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Jsem ochoten případné spory řešit smírně?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Je v případě určitého sporu daný způsob dovolený?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Kolik bude daný způsob řešení sporu stát?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Roli mohou hrát i např. kulturní faktory </a:t>
            </a:r>
          </a:p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2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1200" b="1" dirty="0">
              <a:latin typeface="Trebuchet MS" panose="020B0603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566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3509E13-FE4F-497D-A9BE-C05AFB065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D51513-B349-4237-980C-72F0C4C274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03C7E9-7BE0-4AF5-8C1C-5D79FB47A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Způsoby řešení přeshraničních obchodních sporů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80E747F-6295-44A3-ABFD-D1CEC8346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Vinařství </a:t>
            </a:r>
            <a:r>
              <a:rPr lang="cs-CZ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Děvičky</a:t>
            </a: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se sídlem v Pavlově patří mezi větší vinařství na jižní Moravě. Vinařství </a:t>
            </a:r>
            <a:r>
              <a:rPr lang="cs-CZ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Děvičky</a:t>
            </a: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se v roce 2023 rozhodlo zakoupit nové sudy typu </a:t>
            </a:r>
            <a:r>
              <a:rPr lang="cs-CZ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barrique</a:t>
            </a: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pro vyzrávaní vybraných odrůd červených vín. Kvalitní sudy typu </a:t>
            </a:r>
            <a:r>
              <a:rPr lang="cs-CZ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barrique</a:t>
            </a: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se vyrábí mimo jiné ve Francii. Proto Vinařství </a:t>
            </a:r>
            <a:r>
              <a:rPr lang="cs-CZ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Děvičky</a:t>
            </a: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uzavřelo smlouvu na dodávku pěti sudů se společností </a:t>
            </a:r>
            <a:r>
              <a:rPr lang="cs-CZ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Tonnellerie</a:t>
            </a: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Saint-</a:t>
            </a:r>
            <a:r>
              <a:rPr lang="cs-CZ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Clare</a:t>
            </a: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(výrobce sudů, sídlo a výrobní závod v Les </a:t>
            </a:r>
            <a:r>
              <a:rPr lang="cs-CZ" i="1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Gonds</a:t>
            </a:r>
            <a:r>
              <a:rPr lang="cs-CZ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, Francie) ze celkovou cenu 5000 EUR.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5202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EB6F56-0F92-4AA4-B902-2C1462D0B6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5770D3-694F-4C7F-83E4-B0FB2B885B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A3E2E6-8C8E-4DA3-B4FC-7DE7095E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Způsoby řešení přeshraničních obchodních sporů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B0B214-3049-4434-A005-90032DA2E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>
              <a:lnSpc>
                <a:spcPct val="150000"/>
              </a:lnSpc>
              <a:buFont typeface="+mj-lt"/>
              <a:buAutoNum type="arabicPeriod"/>
            </a:pPr>
            <a:r>
              <a:rPr lang="cs-CZ" altLang="cs-CZ" dirty="0">
                <a:solidFill>
                  <a:schemeClr val="tx2"/>
                </a:solidFill>
              </a:rPr>
              <a:t>Řízení před soudem 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V případě vzniku sporu je nutné určit, soudy kterého státu mohou rozhodovat (mezinárodní příslušnost)</a:t>
            </a:r>
          </a:p>
          <a:p>
            <a:pPr marL="900000" indent="-432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Strany se mohou předem dohodnout, kde chtějí spor řešit (př. </a:t>
            </a:r>
            <a:r>
              <a:rPr lang="cs-CZ" altLang="cs-CZ" i="1" dirty="0"/>
              <a:t>Veškeré spory vyplývající z této smlouvy budou řešeny u francouzských soudů.)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Alternativní způsoby řešení sporů (ADR)</a:t>
            </a:r>
          </a:p>
          <a:p>
            <a:pPr marL="432000" indent="-43200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Mezinárodní obchodní rozhodčí řízení/mezinárodní obchodní arbitráž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044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ADR – základní znaky</a:t>
            </a:r>
          </a:p>
        </p:txBody>
      </p:sp>
      <p:sp>
        <p:nvSpPr>
          <p:cNvPr id="614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2"/>
                </a:solidFill>
              </a:rPr>
              <a:t>Dobrovolnost </a:t>
            </a:r>
            <a:r>
              <a:rPr lang="cs-CZ" altLang="cs-CZ" dirty="0"/>
              <a:t>stran v podřízení se tomuto řízení a jeho výsledku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Přítomnost třetí osoby, která zprostředkuje jednání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Úspěšným výsledkem je dohoda stran, ne „rozhodnutí“ jako u soudu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1200" b="1" dirty="0">
              <a:latin typeface="Trebuchet MS" panose="020B0603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0141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ADR - výhody</a:t>
            </a:r>
          </a:p>
        </p:txBody>
      </p:sp>
      <p:sp>
        <p:nvSpPr>
          <p:cNvPr id="717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Nižší náklady (řízení, právní zastoupení)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Úspora času 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Vyšší stupeň možnosti zachování důvěry mezi stranami (hledání kompromisu)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Možnost zachování tajemství o projednávaných otázkách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1200" b="1" dirty="0">
              <a:latin typeface="Trebuchet MS" panose="020B0603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839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ADR - nevýhody</a:t>
            </a:r>
          </a:p>
        </p:txBody>
      </p:sp>
      <p:sp>
        <p:nvSpPr>
          <p:cNvPr id="819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Snaha o (úmyslné) oddálení sporu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Možnost odhalení strategie pro budoucí soudní či rozhodčí řízení (argumenty, důkazy)</a:t>
            </a:r>
          </a:p>
          <a:p>
            <a:pPr marL="432000" indent="-432000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1200" b="1" dirty="0">
              <a:latin typeface="Trebuchet MS" panose="020B060302020202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776247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4-3-cz.potx" id="{68A68DFD-0BCB-4A92-B944-686A15132EB6}" vid="{6A659D80-735C-4978-B1B3-68A4B27105F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muni-law-prezentace-4-3-cz</Template>
  <TotalTime>168</TotalTime>
  <Words>1793</Words>
  <Application>Microsoft Office PowerPoint</Application>
  <PresentationFormat>Předvádění na obrazovce (4:3)</PresentationFormat>
  <Paragraphs>215</Paragraphs>
  <Slides>30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Tahoma</vt:lpstr>
      <vt:lpstr>Trebuchet MS</vt:lpstr>
      <vt:lpstr>Wingdings</vt:lpstr>
      <vt:lpstr>Prezentace_MU_CZ</vt:lpstr>
      <vt:lpstr>Globalizovaný svět si žádá uniformní nástroje k řešení sporů: alternativní způsoby řešení sporů včetně investiční arbitráže – může je využít i jednotlivec? </vt:lpstr>
      <vt:lpstr>Osnova přednášky</vt:lpstr>
      <vt:lpstr>Způsoby řešení sporů s mezinárodním prvkem </vt:lpstr>
      <vt:lpstr>Způsoby řešení sporů – výběr (obecně) </vt:lpstr>
      <vt:lpstr>Způsoby řešení přeshraničních obchodních sporů </vt:lpstr>
      <vt:lpstr>Způsoby řešení přeshraničních obchodních sporů </vt:lpstr>
      <vt:lpstr>ADR – základní znaky</vt:lpstr>
      <vt:lpstr>ADR - výhody</vt:lpstr>
      <vt:lpstr>ADR - nevýhody</vt:lpstr>
      <vt:lpstr>ADR - druhy</vt:lpstr>
      <vt:lpstr>Mediace</vt:lpstr>
      <vt:lpstr>Mediační doložka – vzor (1)</vt:lpstr>
      <vt:lpstr>Mediační doložka - vzor (2)</vt:lpstr>
      <vt:lpstr>Zákon o mediaci</vt:lpstr>
      <vt:lpstr>Mezinárodní obchodní arbitráž </vt:lpstr>
      <vt:lpstr>Mezinárodní obchodní arbitráž – znaky </vt:lpstr>
      <vt:lpstr>Mezinárodní obchodní arbitráž – druhy </vt:lpstr>
      <vt:lpstr>Mezinárodní obchodní arbitráž – výhody x nevýhody </vt:lpstr>
      <vt:lpstr>Rozhodčí smlouva</vt:lpstr>
      <vt:lpstr>Příklady rozhodčích doložek </vt:lpstr>
      <vt:lpstr>Arbitrabilita</vt:lpstr>
      <vt:lpstr>Rozhodce – zákonné požadavky </vt:lpstr>
      <vt:lpstr>Spotřebitelské spory s mezinárodním prvkem </vt:lpstr>
      <vt:lpstr>Kapitola XIII OP </vt:lpstr>
      <vt:lpstr>Způsoby řešení sporů </vt:lpstr>
      <vt:lpstr>Způsoby řešení sporů </vt:lpstr>
      <vt:lpstr>Investiční arbitráž </vt:lpstr>
      <vt:lpstr>BIT mezi ČR a Švýcarskem jako příklad </vt:lpstr>
      <vt:lpstr>Investiční arbitráž </vt:lpstr>
      <vt:lpstr>Investiční arbitráž – příklady ČR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Klára Drličková</dc:creator>
  <cp:lastModifiedBy>Klára Drličková</cp:lastModifiedBy>
  <cp:revision>9</cp:revision>
  <dcterms:created xsi:type="dcterms:W3CDTF">2022-09-18T14:28:52Z</dcterms:created>
  <dcterms:modified xsi:type="dcterms:W3CDTF">2024-05-10T08:40:52Z</dcterms:modified>
</cp:coreProperties>
</file>