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66"/>
  </p:notesMasterIdLst>
  <p:handoutMasterIdLst>
    <p:handoutMasterId r:id="rId67"/>
  </p:handoutMasterIdLst>
  <p:sldIdLst>
    <p:sldId id="256" r:id="rId5"/>
    <p:sldId id="259" r:id="rId6"/>
    <p:sldId id="475" r:id="rId7"/>
    <p:sldId id="496" r:id="rId8"/>
    <p:sldId id="262" r:id="rId9"/>
    <p:sldId id="498" r:id="rId10"/>
    <p:sldId id="499" r:id="rId11"/>
    <p:sldId id="497" r:id="rId12"/>
    <p:sldId id="260" r:id="rId13"/>
    <p:sldId id="474" r:id="rId14"/>
    <p:sldId id="302" r:id="rId15"/>
    <p:sldId id="294" r:id="rId16"/>
    <p:sldId id="306" r:id="rId17"/>
    <p:sldId id="304" r:id="rId18"/>
    <p:sldId id="476" r:id="rId19"/>
    <p:sldId id="339" r:id="rId20"/>
    <p:sldId id="491" r:id="rId21"/>
    <p:sldId id="269" r:id="rId22"/>
    <p:sldId id="338" r:id="rId23"/>
    <p:sldId id="267" r:id="rId24"/>
    <p:sldId id="340" r:id="rId25"/>
    <p:sldId id="270" r:id="rId26"/>
    <p:sldId id="265" r:id="rId27"/>
    <p:sldId id="263" r:id="rId28"/>
    <p:sldId id="473" r:id="rId29"/>
    <p:sldId id="307" r:id="rId30"/>
    <p:sldId id="493" r:id="rId31"/>
    <p:sldId id="492" r:id="rId32"/>
    <p:sldId id="472" r:id="rId33"/>
    <p:sldId id="334" r:id="rId34"/>
    <p:sldId id="477" r:id="rId35"/>
    <p:sldId id="308" r:id="rId36"/>
    <p:sldId id="309" r:id="rId37"/>
    <p:sldId id="268" r:id="rId38"/>
    <p:sldId id="490" r:id="rId39"/>
    <p:sldId id="310" r:id="rId40"/>
    <p:sldId id="311" r:id="rId41"/>
    <p:sldId id="312" r:id="rId42"/>
    <p:sldId id="494" r:id="rId43"/>
    <p:sldId id="495" r:id="rId44"/>
    <p:sldId id="313" r:id="rId45"/>
    <p:sldId id="314" r:id="rId46"/>
    <p:sldId id="315" r:id="rId47"/>
    <p:sldId id="318" r:id="rId48"/>
    <p:sldId id="320" r:id="rId49"/>
    <p:sldId id="330" r:id="rId50"/>
    <p:sldId id="317" r:id="rId51"/>
    <p:sldId id="332" r:id="rId52"/>
    <p:sldId id="489" r:id="rId53"/>
    <p:sldId id="333" r:id="rId54"/>
    <p:sldId id="479" r:id="rId55"/>
    <p:sldId id="481" r:id="rId56"/>
    <p:sldId id="487" r:id="rId57"/>
    <p:sldId id="482" r:id="rId58"/>
    <p:sldId id="483" r:id="rId59"/>
    <p:sldId id="485" r:id="rId60"/>
    <p:sldId id="486" r:id="rId61"/>
    <p:sldId id="488" r:id="rId62"/>
    <p:sldId id="480" r:id="rId63"/>
    <p:sldId id="257" r:id="rId64"/>
    <p:sldId id="258" r:id="rId65"/>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521415D9-36F7-43E2-AB2F-B90AF26B5E84}">
      <p14:sectionLst xmlns:p14="http://schemas.microsoft.com/office/powerpoint/2010/main">
        <p14:section name="Výchozí oddíl" id="{C5FDD1F9-3E8A-4DEE-9DE7-6AC64E1A9790}">
          <p14:sldIdLst>
            <p14:sldId id="256"/>
            <p14:sldId id="259"/>
            <p14:sldId id="475"/>
            <p14:sldId id="496"/>
            <p14:sldId id="262"/>
            <p14:sldId id="498"/>
            <p14:sldId id="499"/>
            <p14:sldId id="497"/>
            <p14:sldId id="260"/>
            <p14:sldId id="474"/>
            <p14:sldId id="302"/>
            <p14:sldId id="294"/>
            <p14:sldId id="306"/>
            <p14:sldId id="304"/>
            <p14:sldId id="476"/>
            <p14:sldId id="339"/>
            <p14:sldId id="491"/>
            <p14:sldId id="269"/>
            <p14:sldId id="338"/>
            <p14:sldId id="267"/>
            <p14:sldId id="340"/>
            <p14:sldId id="270"/>
            <p14:sldId id="265"/>
            <p14:sldId id="263"/>
            <p14:sldId id="473"/>
            <p14:sldId id="307"/>
            <p14:sldId id="493"/>
            <p14:sldId id="492"/>
            <p14:sldId id="472"/>
            <p14:sldId id="334"/>
            <p14:sldId id="477"/>
            <p14:sldId id="308"/>
            <p14:sldId id="309"/>
            <p14:sldId id="268"/>
            <p14:sldId id="490"/>
            <p14:sldId id="310"/>
            <p14:sldId id="311"/>
            <p14:sldId id="312"/>
            <p14:sldId id="494"/>
            <p14:sldId id="495"/>
            <p14:sldId id="313"/>
            <p14:sldId id="314"/>
            <p14:sldId id="315"/>
            <p14:sldId id="318"/>
            <p14:sldId id="320"/>
            <p14:sldId id="330"/>
            <p14:sldId id="317"/>
            <p14:sldId id="332"/>
            <p14:sldId id="489"/>
            <p14:sldId id="333"/>
            <p14:sldId id="479"/>
            <p14:sldId id="481"/>
            <p14:sldId id="487"/>
            <p14:sldId id="482"/>
            <p14:sldId id="483"/>
            <p14:sldId id="485"/>
            <p14:sldId id="486"/>
            <p14:sldId id="488"/>
            <p14:sldId id="480"/>
            <p14:sldId id="257"/>
            <p14:sldId id="258"/>
          </p14:sldIdLst>
        </p14:section>
      </p14:sectionLst>
    </p:ex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71" autoAdjust="0"/>
    <p:restoredTop sz="85930" autoAdjust="0"/>
  </p:normalViewPr>
  <p:slideViewPr>
    <p:cSldViewPr snapToGrid="0">
      <p:cViewPr varScale="1">
        <p:scale>
          <a:sx n="93" d="100"/>
          <a:sy n="93" d="100"/>
        </p:scale>
        <p:origin x="1200" y="96"/>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9" d="100"/>
          <a:sy n="79" d="100"/>
        </p:scale>
        <p:origin x="4080"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ří Vodička" userId="0015f0f0-69d2-41b3-a191-778292e4ba4b" providerId="ADAL" clId="{ACE4FB79-0349-48CB-A6E7-B21119A37639}"/>
    <pc:docChg chg="undo custSel addSld delSld modSld sldOrd modSection">
      <pc:chgData name="Jiří Vodička" userId="0015f0f0-69d2-41b3-a191-778292e4ba4b" providerId="ADAL" clId="{ACE4FB79-0349-48CB-A6E7-B21119A37639}" dt="2023-10-18T09:05:54.573" v="6131" actId="14429"/>
      <pc:docMkLst>
        <pc:docMk/>
      </pc:docMkLst>
      <pc:sldChg chg="addSp modSp mod">
        <pc:chgData name="Jiří Vodička" userId="0015f0f0-69d2-41b3-a191-778292e4ba4b" providerId="ADAL" clId="{ACE4FB79-0349-48CB-A6E7-B21119A37639}" dt="2023-10-17T20:47:23.562" v="5831" actId="20577"/>
        <pc:sldMkLst>
          <pc:docMk/>
          <pc:sldMk cId="3039613349" sldId="256"/>
        </pc:sldMkLst>
        <pc:spChg chg="mod">
          <ac:chgData name="Jiří Vodička" userId="0015f0f0-69d2-41b3-a191-778292e4ba4b" providerId="ADAL" clId="{ACE4FB79-0349-48CB-A6E7-B21119A37639}" dt="2023-10-17T20:47:23.562" v="5831" actId="20577"/>
          <ac:spMkLst>
            <pc:docMk/>
            <pc:sldMk cId="3039613349" sldId="256"/>
            <ac:spMk id="4" creationId="{123A9B39-6D5B-1149-AF4B-4E9BE322023F}"/>
          </ac:spMkLst>
        </pc:spChg>
        <pc:spChg chg="mod">
          <ac:chgData name="Jiří Vodička" userId="0015f0f0-69d2-41b3-a191-778292e4ba4b" providerId="ADAL" clId="{ACE4FB79-0349-48CB-A6E7-B21119A37639}" dt="2023-10-16T10:24:21.501" v="36" actId="20577"/>
          <ac:spMkLst>
            <pc:docMk/>
            <pc:sldMk cId="3039613349" sldId="256"/>
            <ac:spMk id="5" creationId="{57CF0B4A-6B2F-5E47-805C-7758C9BCEB00}"/>
          </ac:spMkLst>
        </pc:spChg>
        <pc:picChg chg="add mod">
          <ac:chgData name="Jiří Vodička" userId="0015f0f0-69d2-41b3-a191-778292e4ba4b" providerId="ADAL" clId="{ACE4FB79-0349-48CB-A6E7-B21119A37639}" dt="2023-10-16T10:25:39.461" v="40" actId="14100"/>
          <ac:picMkLst>
            <pc:docMk/>
            <pc:sldMk cId="3039613349" sldId="256"/>
            <ac:picMk id="3" creationId="{FB7269F0-B2E1-469B-B66A-74861DDB8BF6}"/>
          </ac:picMkLst>
        </pc:picChg>
      </pc:sldChg>
      <pc:sldChg chg="modSp mod">
        <pc:chgData name="Jiří Vodička" userId="0015f0f0-69d2-41b3-a191-778292e4ba4b" providerId="ADAL" clId="{ACE4FB79-0349-48CB-A6E7-B21119A37639}" dt="2023-10-17T20:47:03.766" v="5823" actId="20577"/>
        <pc:sldMkLst>
          <pc:docMk/>
          <pc:sldMk cId="697413324" sldId="258"/>
        </pc:sldMkLst>
        <pc:spChg chg="mod">
          <ac:chgData name="Jiří Vodička" userId="0015f0f0-69d2-41b3-a191-778292e4ba4b" providerId="ADAL" clId="{ACE4FB79-0349-48CB-A6E7-B21119A37639}" dt="2023-10-17T20:47:03.766" v="5823" actId="20577"/>
          <ac:spMkLst>
            <pc:docMk/>
            <pc:sldMk cId="697413324" sldId="258"/>
            <ac:spMk id="3" creationId="{F3FA518E-C5FE-4BF5-A56D-443334603B4C}"/>
          </ac:spMkLst>
        </pc:spChg>
      </pc:sldChg>
      <pc:sldChg chg="addSp delSp modSp mod">
        <pc:chgData name="Jiří Vodička" userId="0015f0f0-69d2-41b3-a191-778292e4ba4b" providerId="ADAL" clId="{ACE4FB79-0349-48CB-A6E7-B21119A37639}" dt="2023-10-18T06:48:21.420" v="5832" actId="1076"/>
        <pc:sldMkLst>
          <pc:docMk/>
          <pc:sldMk cId="2523694538" sldId="259"/>
        </pc:sldMkLst>
        <pc:spChg chg="mod">
          <ac:chgData name="Jiří Vodička" userId="0015f0f0-69d2-41b3-a191-778292e4ba4b" providerId="ADAL" clId="{ACE4FB79-0349-48CB-A6E7-B21119A37639}" dt="2023-10-16T10:27:10.169" v="66" actId="20577"/>
          <ac:spMkLst>
            <pc:docMk/>
            <pc:sldMk cId="2523694538" sldId="259"/>
            <ac:spMk id="3" creationId="{A79056FD-1114-4D6C-84CF-2A36C1E6A9FD}"/>
          </ac:spMkLst>
        </pc:spChg>
        <pc:picChg chg="add mod">
          <ac:chgData name="Jiří Vodička" userId="0015f0f0-69d2-41b3-a191-778292e4ba4b" providerId="ADAL" clId="{ACE4FB79-0349-48CB-A6E7-B21119A37639}" dt="2023-10-18T06:48:21.420" v="5832" actId="1076"/>
          <ac:picMkLst>
            <pc:docMk/>
            <pc:sldMk cId="2523694538" sldId="259"/>
            <ac:picMk id="5" creationId="{6EE93085-B01F-4472-ABC3-F9E81F7C15B4}"/>
          </ac:picMkLst>
        </pc:picChg>
        <pc:picChg chg="del mod">
          <ac:chgData name="Jiří Vodička" userId="0015f0f0-69d2-41b3-a191-778292e4ba4b" providerId="ADAL" clId="{ACE4FB79-0349-48CB-A6E7-B21119A37639}" dt="2023-10-16T10:26:19.274" v="42" actId="478"/>
          <ac:picMkLst>
            <pc:docMk/>
            <pc:sldMk cId="2523694538" sldId="259"/>
            <ac:picMk id="7" creationId="{750DE2A4-8F0F-44A6-A081-40DB9649E8C4}"/>
          </ac:picMkLst>
        </pc:picChg>
      </pc:sldChg>
      <pc:sldChg chg="modSp mod">
        <pc:chgData name="Jiří Vodička" userId="0015f0f0-69d2-41b3-a191-778292e4ba4b" providerId="ADAL" clId="{ACE4FB79-0349-48CB-A6E7-B21119A37639}" dt="2023-10-18T08:55:53.258" v="6108" actId="1076"/>
        <pc:sldMkLst>
          <pc:docMk/>
          <pc:sldMk cId="1313212219" sldId="260"/>
        </pc:sldMkLst>
        <pc:graphicFrameChg chg="mod">
          <ac:chgData name="Jiří Vodička" userId="0015f0f0-69d2-41b3-a191-778292e4ba4b" providerId="ADAL" clId="{ACE4FB79-0349-48CB-A6E7-B21119A37639}" dt="2023-10-18T08:55:53.258" v="6108" actId="1076"/>
          <ac:graphicFrameMkLst>
            <pc:docMk/>
            <pc:sldMk cId="1313212219" sldId="260"/>
            <ac:graphicFrameMk id="4" creationId="{14E29D12-AEC2-432C-A310-BD2C4C9558DA}"/>
          </ac:graphicFrameMkLst>
        </pc:graphicFrameChg>
      </pc:sldChg>
      <pc:sldChg chg="addSp delSp modSp mod">
        <pc:chgData name="Jiří Vodička" userId="0015f0f0-69d2-41b3-a191-778292e4ba4b" providerId="ADAL" clId="{ACE4FB79-0349-48CB-A6E7-B21119A37639}" dt="2023-10-17T20:45:46.142" v="5745" actId="1076"/>
        <pc:sldMkLst>
          <pc:docMk/>
          <pc:sldMk cId="1692885331" sldId="261"/>
        </pc:sldMkLst>
        <pc:spChg chg="add del mod">
          <ac:chgData name="Jiří Vodička" userId="0015f0f0-69d2-41b3-a191-778292e4ba4b" providerId="ADAL" clId="{ACE4FB79-0349-48CB-A6E7-B21119A37639}" dt="2023-10-17T20:45:21.923" v="5727" actId="478"/>
          <ac:spMkLst>
            <pc:docMk/>
            <pc:sldMk cId="1692885331" sldId="261"/>
            <ac:spMk id="3" creationId="{555B2B5D-4E71-4FD5-9D6C-72401116D484}"/>
          </ac:spMkLst>
        </pc:spChg>
        <pc:spChg chg="add mod">
          <ac:chgData name="Jiří Vodička" userId="0015f0f0-69d2-41b3-a191-778292e4ba4b" providerId="ADAL" clId="{ACE4FB79-0349-48CB-A6E7-B21119A37639}" dt="2023-10-17T20:45:46.142" v="5745" actId="1076"/>
          <ac:spMkLst>
            <pc:docMk/>
            <pc:sldMk cId="1692885331" sldId="261"/>
            <ac:spMk id="4" creationId="{A698DC62-9B2B-4C7A-BB89-9E9AFEE474AF}"/>
          </ac:spMkLst>
        </pc:spChg>
        <pc:picChg chg="del">
          <ac:chgData name="Jiří Vodička" userId="0015f0f0-69d2-41b3-a191-778292e4ba4b" providerId="ADAL" clId="{ACE4FB79-0349-48CB-A6E7-B21119A37639}" dt="2023-10-17T20:45:18.479" v="5726" actId="478"/>
          <ac:picMkLst>
            <pc:docMk/>
            <pc:sldMk cId="1692885331" sldId="261"/>
            <ac:picMk id="5" creationId="{0C9AFAD5-9E38-4994-BF03-9CDB31427596}"/>
          </ac:picMkLst>
        </pc:picChg>
        <pc:picChg chg="add mod">
          <ac:chgData name="Jiří Vodička" userId="0015f0f0-69d2-41b3-a191-778292e4ba4b" providerId="ADAL" clId="{ACE4FB79-0349-48CB-A6E7-B21119A37639}" dt="2023-10-17T20:45:29.094" v="5731" actId="14100"/>
          <ac:picMkLst>
            <pc:docMk/>
            <pc:sldMk cId="1692885331" sldId="261"/>
            <ac:picMk id="6" creationId="{3751F2BB-D6ED-45D6-B7C9-9352002232D2}"/>
          </ac:picMkLst>
        </pc:picChg>
      </pc:sldChg>
      <pc:sldChg chg="delSp modSp mod delAnim modNotesTx">
        <pc:chgData name="Jiří Vodička" userId="0015f0f0-69d2-41b3-a191-778292e4ba4b" providerId="ADAL" clId="{ACE4FB79-0349-48CB-A6E7-B21119A37639}" dt="2023-10-17T09:01:09.709" v="939" actId="14429"/>
        <pc:sldMkLst>
          <pc:docMk/>
          <pc:sldMk cId="365074780" sldId="262"/>
        </pc:sldMkLst>
        <pc:spChg chg="mod">
          <ac:chgData name="Jiří Vodička" userId="0015f0f0-69d2-41b3-a191-778292e4ba4b" providerId="ADAL" clId="{ACE4FB79-0349-48CB-A6E7-B21119A37639}" dt="2023-10-16T10:27:49.737" v="83"/>
          <ac:spMkLst>
            <pc:docMk/>
            <pc:sldMk cId="365074780" sldId="262"/>
            <ac:spMk id="3" creationId="{76BF9618-C902-47FB-8605-30B22B0A96A1}"/>
          </ac:spMkLst>
        </pc:spChg>
        <pc:picChg chg="del">
          <ac:chgData name="Jiří Vodička" userId="0015f0f0-69d2-41b3-a191-778292e4ba4b" providerId="ADAL" clId="{ACE4FB79-0349-48CB-A6E7-B21119A37639}" dt="2023-10-16T10:27:18.338" v="71" actId="478"/>
          <ac:picMkLst>
            <pc:docMk/>
            <pc:sldMk cId="365074780" sldId="262"/>
            <ac:picMk id="5" creationId="{47ACF70D-8C03-41F9-8076-D4A5BB08C8B1}"/>
          </ac:picMkLst>
        </pc:picChg>
        <pc:picChg chg="del">
          <ac:chgData name="Jiří Vodička" userId="0015f0f0-69d2-41b3-a191-778292e4ba4b" providerId="ADAL" clId="{ACE4FB79-0349-48CB-A6E7-B21119A37639}" dt="2023-10-16T10:27:16.833" v="70" actId="478"/>
          <ac:picMkLst>
            <pc:docMk/>
            <pc:sldMk cId="365074780" sldId="262"/>
            <ac:picMk id="9" creationId="{BFBA1085-339B-49E6-99B3-20C8C026B540}"/>
          </ac:picMkLst>
        </pc:picChg>
        <pc:picChg chg="mod modVis">
          <ac:chgData name="Jiří Vodička" userId="0015f0f0-69d2-41b3-a191-778292e4ba4b" providerId="ADAL" clId="{ACE4FB79-0349-48CB-A6E7-B21119A37639}" dt="2023-10-17T09:01:08.392" v="937" actId="14429"/>
          <ac:picMkLst>
            <pc:docMk/>
            <pc:sldMk cId="365074780" sldId="262"/>
            <ac:picMk id="10" creationId="{9C1FCD74-A6D7-4ACF-BD1C-06379BFD07DF}"/>
          </ac:picMkLst>
        </pc:picChg>
        <pc:picChg chg="del">
          <ac:chgData name="Jiří Vodička" userId="0015f0f0-69d2-41b3-a191-778292e4ba4b" providerId="ADAL" clId="{ACE4FB79-0349-48CB-A6E7-B21119A37639}" dt="2023-10-16T10:27:16.216" v="69" actId="478"/>
          <ac:picMkLst>
            <pc:docMk/>
            <pc:sldMk cId="365074780" sldId="262"/>
            <ac:picMk id="11" creationId="{6D3CCC73-DB71-41E4-AF3C-885F331104CB}"/>
          </ac:picMkLst>
        </pc:picChg>
        <pc:picChg chg="mod modVis">
          <ac:chgData name="Jiří Vodička" userId="0015f0f0-69d2-41b3-a191-778292e4ba4b" providerId="ADAL" clId="{ACE4FB79-0349-48CB-A6E7-B21119A37639}" dt="2023-10-17T09:01:09.176" v="938" actId="14429"/>
          <ac:picMkLst>
            <pc:docMk/>
            <pc:sldMk cId="365074780" sldId="262"/>
            <ac:picMk id="12" creationId="{FC090F8A-C737-4863-915C-24C8878E05FC}"/>
          </ac:picMkLst>
        </pc:picChg>
        <pc:picChg chg="del">
          <ac:chgData name="Jiří Vodička" userId="0015f0f0-69d2-41b3-a191-778292e4ba4b" providerId="ADAL" clId="{ACE4FB79-0349-48CB-A6E7-B21119A37639}" dt="2023-10-16T10:27:15.562" v="68" actId="478"/>
          <ac:picMkLst>
            <pc:docMk/>
            <pc:sldMk cId="365074780" sldId="262"/>
            <ac:picMk id="13" creationId="{EEA894C9-59F6-441C-A348-660F1DB1F2DC}"/>
          </ac:picMkLst>
        </pc:picChg>
        <pc:picChg chg="mod modVis">
          <ac:chgData name="Jiří Vodička" userId="0015f0f0-69d2-41b3-a191-778292e4ba4b" providerId="ADAL" clId="{ACE4FB79-0349-48CB-A6E7-B21119A37639}" dt="2023-10-17T09:01:09.709" v="939" actId="14429"/>
          <ac:picMkLst>
            <pc:docMk/>
            <pc:sldMk cId="365074780" sldId="262"/>
            <ac:picMk id="14" creationId="{E0BB94CC-1CF2-4A97-9152-6F3D59A01CDD}"/>
          </ac:picMkLst>
        </pc:picChg>
        <pc:picChg chg="del">
          <ac:chgData name="Jiří Vodička" userId="0015f0f0-69d2-41b3-a191-778292e4ba4b" providerId="ADAL" clId="{ACE4FB79-0349-48CB-A6E7-B21119A37639}" dt="2023-10-16T10:27:14.669" v="67" actId="478"/>
          <ac:picMkLst>
            <pc:docMk/>
            <pc:sldMk cId="365074780" sldId="262"/>
            <ac:picMk id="15" creationId="{EE872163-B936-4DF2-BBFD-0A8A5894577A}"/>
          </ac:picMkLst>
        </pc:picChg>
      </pc:sldChg>
      <pc:sldChg chg="addSp modSp mod ord modNotesTx">
        <pc:chgData name="Jiří Vodička" userId="0015f0f0-69d2-41b3-a191-778292e4ba4b" providerId="ADAL" clId="{ACE4FB79-0349-48CB-A6E7-B21119A37639}" dt="2023-10-17T08:49:30.209" v="884" actId="404"/>
        <pc:sldMkLst>
          <pc:docMk/>
          <pc:sldMk cId="1726177775" sldId="263"/>
        </pc:sldMkLst>
        <pc:spChg chg="mod">
          <ac:chgData name="Jiří Vodička" userId="0015f0f0-69d2-41b3-a191-778292e4ba4b" providerId="ADAL" clId="{ACE4FB79-0349-48CB-A6E7-B21119A37639}" dt="2023-10-17T08:49:30.209" v="884" actId="404"/>
          <ac:spMkLst>
            <pc:docMk/>
            <pc:sldMk cId="1726177775" sldId="263"/>
            <ac:spMk id="3" creationId="{B3418239-6E2B-4AA8-9005-239413E5F682}"/>
          </ac:spMkLst>
        </pc:spChg>
        <pc:picChg chg="add mod">
          <ac:chgData name="Jiří Vodička" userId="0015f0f0-69d2-41b3-a191-778292e4ba4b" providerId="ADAL" clId="{ACE4FB79-0349-48CB-A6E7-B21119A37639}" dt="2023-10-17T08:28:38.914" v="650" actId="1076"/>
          <ac:picMkLst>
            <pc:docMk/>
            <pc:sldMk cId="1726177775" sldId="263"/>
            <ac:picMk id="5" creationId="{F143AEB7-7436-44EF-A08E-15FB4458EE52}"/>
          </ac:picMkLst>
        </pc:picChg>
      </pc:sldChg>
      <pc:sldChg chg="addSp delSp modSp mod modAnim modNotesTx">
        <pc:chgData name="Jiří Vodička" userId="0015f0f0-69d2-41b3-a191-778292e4ba4b" providerId="ADAL" clId="{ACE4FB79-0349-48CB-A6E7-B21119A37639}" dt="2023-10-18T09:05:54.573" v="6131" actId="14429"/>
        <pc:sldMkLst>
          <pc:docMk/>
          <pc:sldMk cId="1856285923" sldId="268"/>
        </pc:sldMkLst>
        <pc:spChg chg="mod">
          <ac:chgData name="Jiří Vodička" userId="0015f0f0-69d2-41b3-a191-778292e4ba4b" providerId="ADAL" clId="{ACE4FB79-0349-48CB-A6E7-B21119A37639}" dt="2023-10-17T11:43:46.951" v="2275" actId="14100"/>
          <ac:spMkLst>
            <pc:docMk/>
            <pc:sldMk cId="1856285923" sldId="268"/>
            <ac:spMk id="2" creationId="{6A75D3A9-A05E-4657-8492-0C4665868001}"/>
          </ac:spMkLst>
        </pc:spChg>
        <pc:spChg chg="mod">
          <ac:chgData name="Jiří Vodička" userId="0015f0f0-69d2-41b3-a191-778292e4ba4b" providerId="ADAL" clId="{ACE4FB79-0349-48CB-A6E7-B21119A37639}" dt="2023-10-17T11:38:54.187" v="1955" actId="20577"/>
          <ac:spMkLst>
            <pc:docMk/>
            <pc:sldMk cId="1856285923" sldId="268"/>
            <ac:spMk id="3" creationId="{60604990-6B5E-48FF-8492-2B35558369D0}"/>
          </ac:spMkLst>
        </pc:spChg>
        <pc:spChg chg="del">
          <ac:chgData name="Jiří Vodička" userId="0015f0f0-69d2-41b3-a191-778292e4ba4b" providerId="ADAL" clId="{ACE4FB79-0349-48CB-A6E7-B21119A37639}" dt="2023-10-17T11:37:20.378" v="1876" actId="478"/>
          <ac:spMkLst>
            <pc:docMk/>
            <pc:sldMk cId="1856285923" sldId="268"/>
            <ac:spMk id="4" creationId="{04BF6777-A4A1-4DA9-B735-5F7B288A6888}"/>
          </ac:spMkLst>
        </pc:spChg>
        <pc:spChg chg="del">
          <ac:chgData name="Jiří Vodička" userId="0015f0f0-69d2-41b3-a191-778292e4ba4b" providerId="ADAL" clId="{ACE4FB79-0349-48CB-A6E7-B21119A37639}" dt="2023-10-17T11:37:22.865" v="1877" actId="478"/>
          <ac:spMkLst>
            <pc:docMk/>
            <pc:sldMk cId="1856285923" sldId="268"/>
            <ac:spMk id="5" creationId="{3BBF4E71-214A-41BA-B53D-50F8FA4E23BC}"/>
          </ac:spMkLst>
        </pc:spChg>
        <pc:picChg chg="add mod modVis">
          <ac:chgData name="Jiří Vodička" userId="0015f0f0-69d2-41b3-a191-778292e4ba4b" providerId="ADAL" clId="{ACE4FB79-0349-48CB-A6E7-B21119A37639}" dt="2023-10-18T09:05:53.660" v="6130" actId="14429"/>
          <ac:picMkLst>
            <pc:docMk/>
            <pc:sldMk cId="1856285923" sldId="268"/>
            <ac:picMk id="7" creationId="{A6352D2A-3315-468A-A618-872BB0A1DD50}"/>
          </ac:picMkLst>
        </pc:picChg>
        <pc:picChg chg="add mod modVis">
          <ac:chgData name="Jiří Vodička" userId="0015f0f0-69d2-41b3-a191-778292e4ba4b" providerId="ADAL" clId="{ACE4FB79-0349-48CB-A6E7-B21119A37639}" dt="2023-10-18T09:05:54.573" v="6131" actId="14429"/>
          <ac:picMkLst>
            <pc:docMk/>
            <pc:sldMk cId="1856285923" sldId="268"/>
            <ac:picMk id="9" creationId="{3363BEDB-2050-4DA1-8352-25E3DEC0B9E1}"/>
          </ac:picMkLst>
        </pc:picChg>
      </pc:sldChg>
      <pc:sldChg chg="modSp add mod modNotesTx">
        <pc:chgData name="Jiří Vodička" userId="0015f0f0-69d2-41b3-a191-778292e4ba4b" providerId="ADAL" clId="{ACE4FB79-0349-48CB-A6E7-B21119A37639}" dt="2023-10-18T07:23:04.407" v="5908" actId="14429"/>
        <pc:sldMkLst>
          <pc:docMk/>
          <pc:sldMk cId="1617976270" sldId="269"/>
        </pc:sldMkLst>
        <pc:spChg chg="mod">
          <ac:chgData name="Jiří Vodička" userId="0015f0f0-69d2-41b3-a191-778292e4ba4b" providerId="ADAL" clId="{ACE4FB79-0349-48CB-A6E7-B21119A37639}" dt="2023-10-18T07:22:54.570" v="5898" actId="20577"/>
          <ac:spMkLst>
            <pc:docMk/>
            <pc:sldMk cId="1617976270" sldId="269"/>
            <ac:spMk id="2" creationId="{371F5E6A-65F3-4D77-BF81-A3467DACB7D4}"/>
          </ac:spMkLst>
        </pc:spChg>
        <pc:spChg chg="mod">
          <ac:chgData name="Jiří Vodička" userId="0015f0f0-69d2-41b3-a191-778292e4ba4b" providerId="ADAL" clId="{ACE4FB79-0349-48CB-A6E7-B21119A37639}" dt="2023-10-18T07:21:16.821" v="5855" actId="6549"/>
          <ac:spMkLst>
            <pc:docMk/>
            <pc:sldMk cId="1617976270" sldId="269"/>
            <ac:spMk id="3" creationId="{D5F7B900-320E-4C96-8931-2AB1BD365FE0}"/>
          </ac:spMkLst>
        </pc:spChg>
        <pc:picChg chg="mod modVis">
          <ac:chgData name="Jiří Vodička" userId="0015f0f0-69d2-41b3-a191-778292e4ba4b" providerId="ADAL" clId="{ACE4FB79-0349-48CB-A6E7-B21119A37639}" dt="2023-10-18T07:22:59.508" v="5899" actId="14429"/>
          <ac:picMkLst>
            <pc:docMk/>
            <pc:sldMk cId="1617976270" sldId="269"/>
            <ac:picMk id="9" creationId="{E4575F2A-C3C1-437B-8B16-E7424B6CC81A}"/>
          </ac:picMkLst>
        </pc:picChg>
        <pc:picChg chg="mod modVis">
          <ac:chgData name="Jiří Vodička" userId="0015f0f0-69d2-41b3-a191-778292e4ba4b" providerId="ADAL" clId="{ACE4FB79-0349-48CB-A6E7-B21119A37639}" dt="2023-10-18T07:22:59.994" v="5900" actId="14429"/>
          <ac:picMkLst>
            <pc:docMk/>
            <pc:sldMk cId="1617976270" sldId="269"/>
            <ac:picMk id="11" creationId="{F7EFF8B8-296D-4540-A506-1FAF0105A5E2}"/>
          </ac:picMkLst>
        </pc:picChg>
        <pc:picChg chg="mod modVis">
          <ac:chgData name="Jiří Vodička" userId="0015f0f0-69d2-41b3-a191-778292e4ba4b" providerId="ADAL" clId="{ACE4FB79-0349-48CB-A6E7-B21119A37639}" dt="2023-10-18T07:23:00.543" v="5901" actId="14429"/>
          <ac:picMkLst>
            <pc:docMk/>
            <pc:sldMk cId="1617976270" sldId="269"/>
            <ac:picMk id="13" creationId="{62D4EBC6-9707-4CD1-ACF1-2F12B89CC0C9}"/>
          </ac:picMkLst>
        </pc:picChg>
        <pc:picChg chg="mod modVis">
          <ac:chgData name="Jiří Vodička" userId="0015f0f0-69d2-41b3-a191-778292e4ba4b" providerId="ADAL" clId="{ACE4FB79-0349-48CB-A6E7-B21119A37639}" dt="2023-10-18T07:23:01.100" v="5902" actId="14429"/>
          <ac:picMkLst>
            <pc:docMk/>
            <pc:sldMk cId="1617976270" sldId="269"/>
            <ac:picMk id="15" creationId="{969869C7-BAEE-4DCD-8B14-A76F5FDCAA58}"/>
          </ac:picMkLst>
        </pc:picChg>
        <pc:picChg chg="mod modVis">
          <ac:chgData name="Jiří Vodička" userId="0015f0f0-69d2-41b3-a191-778292e4ba4b" providerId="ADAL" clId="{ACE4FB79-0349-48CB-A6E7-B21119A37639}" dt="2023-10-18T07:23:01.563" v="5903" actId="14429"/>
          <ac:picMkLst>
            <pc:docMk/>
            <pc:sldMk cId="1617976270" sldId="269"/>
            <ac:picMk id="17" creationId="{F67939CC-F451-436D-977E-4F35698A326D}"/>
          </ac:picMkLst>
        </pc:picChg>
        <pc:picChg chg="mod modVis">
          <ac:chgData name="Jiří Vodička" userId="0015f0f0-69d2-41b3-a191-778292e4ba4b" providerId="ADAL" clId="{ACE4FB79-0349-48CB-A6E7-B21119A37639}" dt="2023-10-18T07:23:02.133" v="5904" actId="14429"/>
          <ac:picMkLst>
            <pc:docMk/>
            <pc:sldMk cId="1617976270" sldId="269"/>
            <ac:picMk id="19" creationId="{6CE073C2-F3A2-4CE0-888E-294A09FB59CF}"/>
          </ac:picMkLst>
        </pc:picChg>
        <pc:picChg chg="mod modVis">
          <ac:chgData name="Jiří Vodička" userId="0015f0f0-69d2-41b3-a191-778292e4ba4b" providerId="ADAL" clId="{ACE4FB79-0349-48CB-A6E7-B21119A37639}" dt="2023-10-18T07:23:02.839" v="5905" actId="14429"/>
          <ac:picMkLst>
            <pc:docMk/>
            <pc:sldMk cId="1617976270" sldId="269"/>
            <ac:picMk id="21" creationId="{FFC1E5C8-BE68-4B30-9472-89A5B867133F}"/>
          </ac:picMkLst>
        </pc:picChg>
        <pc:picChg chg="mod modVis">
          <ac:chgData name="Jiří Vodička" userId="0015f0f0-69d2-41b3-a191-778292e4ba4b" providerId="ADAL" clId="{ACE4FB79-0349-48CB-A6E7-B21119A37639}" dt="2023-10-18T07:23:03.387" v="5906" actId="14429"/>
          <ac:picMkLst>
            <pc:docMk/>
            <pc:sldMk cId="1617976270" sldId="269"/>
            <ac:picMk id="23" creationId="{EDF4CB11-55E6-4A61-A482-61C47AA40342}"/>
          </ac:picMkLst>
        </pc:picChg>
        <pc:picChg chg="mod modVis">
          <ac:chgData name="Jiří Vodička" userId="0015f0f0-69d2-41b3-a191-778292e4ba4b" providerId="ADAL" clId="{ACE4FB79-0349-48CB-A6E7-B21119A37639}" dt="2023-10-18T07:23:03.890" v="5907" actId="14429"/>
          <ac:picMkLst>
            <pc:docMk/>
            <pc:sldMk cId="1617976270" sldId="269"/>
            <ac:picMk id="25" creationId="{985FB88C-03B5-4888-BE34-32B256993B2C}"/>
          </ac:picMkLst>
        </pc:picChg>
        <pc:picChg chg="mod modVis">
          <ac:chgData name="Jiří Vodička" userId="0015f0f0-69d2-41b3-a191-778292e4ba4b" providerId="ADAL" clId="{ACE4FB79-0349-48CB-A6E7-B21119A37639}" dt="2023-10-18T07:23:04.407" v="5908" actId="14429"/>
          <ac:picMkLst>
            <pc:docMk/>
            <pc:sldMk cId="1617976270" sldId="269"/>
            <ac:picMk id="27" creationId="{BCC83CA9-35D2-455F-8A89-903D2D1C5AAA}"/>
          </ac:picMkLst>
        </pc:picChg>
      </pc:sldChg>
      <pc:sldChg chg="modSp mod">
        <pc:chgData name="Jiří Vodička" userId="0015f0f0-69d2-41b3-a191-778292e4ba4b" providerId="ADAL" clId="{ACE4FB79-0349-48CB-A6E7-B21119A37639}" dt="2023-10-18T07:14:17.113" v="5836" actId="20577"/>
        <pc:sldMkLst>
          <pc:docMk/>
          <pc:sldMk cId="3352466459" sldId="304"/>
        </pc:sldMkLst>
        <pc:spChg chg="mod">
          <ac:chgData name="Jiří Vodička" userId="0015f0f0-69d2-41b3-a191-778292e4ba4b" providerId="ADAL" clId="{ACE4FB79-0349-48CB-A6E7-B21119A37639}" dt="2023-10-18T07:14:17.113" v="5836" actId="20577"/>
          <ac:spMkLst>
            <pc:docMk/>
            <pc:sldMk cId="3352466459" sldId="304"/>
            <ac:spMk id="3" creationId="{20261FE1-4E7E-4175-A8CC-801230D8CC25}"/>
          </ac:spMkLst>
        </pc:spChg>
      </pc:sldChg>
      <pc:sldChg chg="modSp mod">
        <pc:chgData name="Jiří Vodička" userId="0015f0f0-69d2-41b3-a191-778292e4ba4b" providerId="ADAL" clId="{ACE4FB79-0349-48CB-A6E7-B21119A37639}" dt="2023-10-18T08:54:11.954" v="6107" actId="20577"/>
        <pc:sldMkLst>
          <pc:docMk/>
          <pc:sldMk cId="1043174257" sldId="305"/>
        </pc:sldMkLst>
        <pc:spChg chg="mod">
          <ac:chgData name="Jiří Vodička" userId="0015f0f0-69d2-41b3-a191-778292e4ba4b" providerId="ADAL" clId="{ACE4FB79-0349-48CB-A6E7-B21119A37639}" dt="2023-10-18T08:54:11.954" v="6107" actId="20577"/>
          <ac:spMkLst>
            <pc:docMk/>
            <pc:sldMk cId="1043174257" sldId="305"/>
            <ac:spMk id="3" creationId="{D8EA68F4-E0F6-41E2-B97E-0435BCA0FD7E}"/>
          </ac:spMkLst>
        </pc:spChg>
      </pc:sldChg>
      <pc:sldChg chg="addSp delSp modSp new mod modClrScheme modAnim chgLayout modNotesTx">
        <pc:chgData name="Jiří Vodička" userId="0015f0f0-69d2-41b3-a191-778292e4ba4b" providerId="ADAL" clId="{ACE4FB79-0349-48CB-A6E7-B21119A37639}" dt="2023-10-18T07:16:39.759" v="5842" actId="171"/>
        <pc:sldMkLst>
          <pc:docMk/>
          <pc:sldMk cId="3970130983" sldId="306"/>
        </pc:sldMkLst>
        <pc:spChg chg="add mod ord">
          <ac:chgData name="Jiří Vodička" userId="0015f0f0-69d2-41b3-a191-778292e4ba4b" providerId="ADAL" clId="{ACE4FB79-0349-48CB-A6E7-B21119A37639}" dt="2023-10-17T07:49:46.876" v="180" actId="700"/>
          <ac:spMkLst>
            <pc:docMk/>
            <pc:sldMk cId="3970130983" sldId="306"/>
            <ac:spMk id="2" creationId="{BAD25F3A-5F77-40AB-AFBF-172738C5EF33}"/>
          </ac:spMkLst>
        </pc:spChg>
        <pc:spChg chg="add del mod">
          <ac:chgData name="Jiří Vodička" userId="0015f0f0-69d2-41b3-a191-778292e4ba4b" providerId="ADAL" clId="{ACE4FB79-0349-48CB-A6E7-B21119A37639}" dt="2023-10-17T08:03:22.106" v="471" actId="20577"/>
          <ac:spMkLst>
            <pc:docMk/>
            <pc:sldMk cId="3970130983" sldId="306"/>
            <ac:spMk id="3" creationId="{1F2909CE-78BD-4C23-B3B4-1F502A9CBB9F}"/>
          </ac:spMkLst>
        </pc:spChg>
        <pc:spChg chg="add mod ord">
          <ac:chgData name="Jiří Vodička" userId="0015f0f0-69d2-41b3-a191-778292e4ba4b" providerId="ADAL" clId="{ACE4FB79-0349-48CB-A6E7-B21119A37639}" dt="2023-10-18T07:16:34.066" v="5839" actId="171"/>
          <ac:spMkLst>
            <pc:docMk/>
            <pc:sldMk cId="3970130983" sldId="306"/>
            <ac:spMk id="12" creationId="{A2A69A4F-8ED9-4DEF-9510-3968F9CC1B07}"/>
          </ac:spMkLst>
        </pc:spChg>
        <pc:spChg chg="add mod ord">
          <ac:chgData name="Jiří Vodička" userId="0015f0f0-69d2-41b3-a191-778292e4ba4b" providerId="ADAL" clId="{ACE4FB79-0349-48CB-A6E7-B21119A37639}" dt="2023-10-18T07:16:39.759" v="5842" actId="171"/>
          <ac:spMkLst>
            <pc:docMk/>
            <pc:sldMk cId="3970130983" sldId="306"/>
            <ac:spMk id="13" creationId="{FDC07CD6-C7F1-4B20-A0C9-F67A3B531391}"/>
          </ac:spMkLst>
        </pc:spChg>
        <pc:picChg chg="add del mod ord modVis">
          <ac:chgData name="Jiří Vodička" userId="0015f0f0-69d2-41b3-a191-778292e4ba4b" providerId="ADAL" clId="{ACE4FB79-0349-48CB-A6E7-B21119A37639}" dt="2023-10-17T07:49:49.789" v="187" actId="22"/>
          <ac:picMkLst>
            <pc:docMk/>
            <pc:sldMk cId="3970130983" sldId="306"/>
            <ac:picMk id="5" creationId="{A28D069B-7E42-49A7-BBBB-FED6C319D95E}"/>
          </ac:picMkLst>
        </pc:picChg>
        <pc:picChg chg="add mod modVis">
          <ac:chgData name="Jiří Vodička" userId="0015f0f0-69d2-41b3-a191-778292e4ba4b" providerId="ADAL" clId="{ACE4FB79-0349-48CB-A6E7-B21119A37639}" dt="2023-10-17T09:00:54.453" v="931" actId="14429"/>
          <ac:picMkLst>
            <pc:docMk/>
            <pc:sldMk cId="3970130983" sldId="306"/>
            <ac:picMk id="7" creationId="{1668BC1D-882F-491C-B966-9099CB8769EB}"/>
          </ac:picMkLst>
        </pc:picChg>
        <pc:picChg chg="add mod modVis">
          <ac:chgData name="Jiří Vodička" userId="0015f0f0-69d2-41b3-a191-778292e4ba4b" providerId="ADAL" clId="{ACE4FB79-0349-48CB-A6E7-B21119A37639}" dt="2023-10-17T09:00:53.806" v="930" actId="14429"/>
          <ac:picMkLst>
            <pc:docMk/>
            <pc:sldMk cId="3970130983" sldId="306"/>
            <ac:picMk id="9" creationId="{528A31FA-4817-40CE-9A10-BAF9A869E818}"/>
          </ac:picMkLst>
        </pc:picChg>
        <pc:picChg chg="add mod modVis">
          <ac:chgData name="Jiří Vodička" userId="0015f0f0-69d2-41b3-a191-778292e4ba4b" providerId="ADAL" clId="{ACE4FB79-0349-48CB-A6E7-B21119A37639}" dt="2023-10-17T09:00:52.916" v="929" actId="14429"/>
          <ac:picMkLst>
            <pc:docMk/>
            <pc:sldMk cId="3970130983" sldId="306"/>
            <ac:picMk id="11" creationId="{453983B3-06D1-4C92-9D76-9137C688FE25}"/>
          </ac:picMkLst>
        </pc:picChg>
      </pc:sldChg>
      <pc:sldChg chg="addSp delSp modSp new mod delAnim modAnim modNotesTx">
        <pc:chgData name="Jiří Vodička" userId="0015f0f0-69d2-41b3-a191-778292e4ba4b" providerId="ADAL" clId="{ACE4FB79-0349-48CB-A6E7-B21119A37639}" dt="2023-10-18T07:27:19.391" v="5974" actId="14429"/>
        <pc:sldMkLst>
          <pc:docMk/>
          <pc:sldMk cId="2682707566" sldId="307"/>
        </pc:sldMkLst>
        <pc:spChg chg="mod">
          <ac:chgData name="Jiří Vodička" userId="0015f0f0-69d2-41b3-a191-778292e4ba4b" providerId="ADAL" clId="{ACE4FB79-0349-48CB-A6E7-B21119A37639}" dt="2023-10-17T08:48:32.108" v="833"/>
          <ac:spMkLst>
            <pc:docMk/>
            <pc:sldMk cId="2682707566" sldId="307"/>
            <ac:spMk id="2" creationId="{7AEE4673-D977-4D60-8C87-429FF5518D03}"/>
          </ac:spMkLst>
        </pc:spChg>
        <pc:spChg chg="mod">
          <ac:chgData name="Jiří Vodička" userId="0015f0f0-69d2-41b3-a191-778292e4ba4b" providerId="ADAL" clId="{ACE4FB79-0349-48CB-A6E7-B21119A37639}" dt="2023-10-18T07:27:09.093" v="5972" actId="20577"/>
          <ac:spMkLst>
            <pc:docMk/>
            <pc:sldMk cId="2682707566" sldId="307"/>
            <ac:spMk id="3" creationId="{AD7963C6-A3E2-4FB3-B70B-F9ED04AB21EB}"/>
          </ac:spMkLst>
        </pc:spChg>
        <pc:spChg chg="add mod">
          <ac:chgData name="Jiří Vodička" userId="0015f0f0-69d2-41b3-a191-778292e4ba4b" providerId="ADAL" clId="{ACE4FB79-0349-48CB-A6E7-B21119A37639}" dt="2023-10-18T07:27:12.906" v="5973" actId="1076"/>
          <ac:spMkLst>
            <pc:docMk/>
            <pc:sldMk cId="2682707566" sldId="307"/>
            <ac:spMk id="5" creationId="{667B7ECF-F428-4E4C-9EE2-ACEB689E8024}"/>
          </ac:spMkLst>
        </pc:spChg>
        <pc:picChg chg="add del mod ord">
          <ac:chgData name="Jiří Vodička" userId="0015f0f0-69d2-41b3-a191-778292e4ba4b" providerId="ADAL" clId="{ACE4FB79-0349-48CB-A6E7-B21119A37639}" dt="2023-10-18T07:26:06.241" v="5917" actId="21"/>
          <ac:picMkLst>
            <pc:docMk/>
            <pc:sldMk cId="2682707566" sldId="307"/>
            <ac:picMk id="4" creationId="{CA28CFB1-98EB-4BC3-9A8C-1ED50EF22332}"/>
          </ac:picMkLst>
        </pc:picChg>
        <pc:picChg chg="add mod modVis">
          <ac:chgData name="Jiří Vodička" userId="0015f0f0-69d2-41b3-a191-778292e4ba4b" providerId="ADAL" clId="{ACE4FB79-0349-48CB-A6E7-B21119A37639}" dt="2023-10-18T07:27:19.391" v="5974" actId="14429"/>
          <ac:picMkLst>
            <pc:docMk/>
            <pc:sldMk cId="2682707566" sldId="307"/>
            <ac:picMk id="7" creationId="{654D2DC7-1706-4FA5-8A4F-0C554BD2ADE7}"/>
          </ac:picMkLst>
        </pc:picChg>
      </pc:sldChg>
      <pc:sldChg chg="addSp modSp new mod">
        <pc:chgData name="Jiří Vodička" userId="0015f0f0-69d2-41b3-a191-778292e4ba4b" providerId="ADAL" clId="{ACE4FB79-0349-48CB-A6E7-B21119A37639}" dt="2023-10-17T14:17:25.639" v="3971" actId="20577"/>
        <pc:sldMkLst>
          <pc:docMk/>
          <pc:sldMk cId="1614223458" sldId="308"/>
        </pc:sldMkLst>
        <pc:spChg chg="mod">
          <ac:chgData name="Jiří Vodička" userId="0015f0f0-69d2-41b3-a191-778292e4ba4b" providerId="ADAL" clId="{ACE4FB79-0349-48CB-A6E7-B21119A37639}" dt="2023-10-17T09:07:19.149" v="1039" actId="20577"/>
          <ac:spMkLst>
            <pc:docMk/>
            <pc:sldMk cId="1614223458" sldId="308"/>
            <ac:spMk id="2" creationId="{4B43E32D-DA0A-4FCB-9EFF-59925AF9739C}"/>
          </ac:spMkLst>
        </pc:spChg>
        <pc:spChg chg="mod">
          <ac:chgData name="Jiří Vodička" userId="0015f0f0-69d2-41b3-a191-778292e4ba4b" providerId="ADAL" clId="{ACE4FB79-0349-48CB-A6E7-B21119A37639}" dt="2023-10-17T14:17:25.639" v="3971" actId="20577"/>
          <ac:spMkLst>
            <pc:docMk/>
            <pc:sldMk cId="1614223458" sldId="308"/>
            <ac:spMk id="3" creationId="{5CFC2498-7DEF-4280-9238-5CDF460BF717}"/>
          </ac:spMkLst>
        </pc:spChg>
        <pc:spChg chg="add mod">
          <ac:chgData name="Jiří Vodička" userId="0015f0f0-69d2-41b3-a191-778292e4ba4b" providerId="ADAL" clId="{ACE4FB79-0349-48CB-A6E7-B21119A37639}" dt="2023-10-17T09:26:19.598" v="1083" actId="1076"/>
          <ac:spMkLst>
            <pc:docMk/>
            <pc:sldMk cId="1614223458" sldId="308"/>
            <ac:spMk id="4" creationId="{BA7A9BD7-C76C-4C07-B311-354E696A84AA}"/>
          </ac:spMkLst>
        </pc:spChg>
        <pc:spChg chg="add mod">
          <ac:chgData name="Jiří Vodička" userId="0015f0f0-69d2-41b3-a191-778292e4ba4b" providerId="ADAL" clId="{ACE4FB79-0349-48CB-A6E7-B21119A37639}" dt="2023-10-17T09:33:11.919" v="1341" actId="1076"/>
          <ac:spMkLst>
            <pc:docMk/>
            <pc:sldMk cId="1614223458" sldId="308"/>
            <ac:spMk id="5" creationId="{09E8BDCF-CB3E-442D-A9AC-C3D77B7F756F}"/>
          </ac:spMkLst>
        </pc:spChg>
        <pc:spChg chg="add mod">
          <ac:chgData name="Jiří Vodička" userId="0015f0f0-69d2-41b3-a191-778292e4ba4b" providerId="ADAL" clId="{ACE4FB79-0349-48CB-A6E7-B21119A37639}" dt="2023-10-17T09:33:14.371" v="1342" actId="1076"/>
          <ac:spMkLst>
            <pc:docMk/>
            <pc:sldMk cId="1614223458" sldId="308"/>
            <ac:spMk id="6" creationId="{1C640F1E-7B4B-493A-8709-6926BBAB0221}"/>
          </ac:spMkLst>
        </pc:spChg>
        <pc:spChg chg="add mod">
          <ac:chgData name="Jiří Vodička" userId="0015f0f0-69d2-41b3-a191-778292e4ba4b" providerId="ADAL" clId="{ACE4FB79-0349-48CB-A6E7-B21119A37639}" dt="2023-10-17T09:33:30.894" v="1357" actId="1076"/>
          <ac:spMkLst>
            <pc:docMk/>
            <pc:sldMk cId="1614223458" sldId="308"/>
            <ac:spMk id="7" creationId="{7B4BCE2E-1619-4D5A-917B-B7B8C2FF328D}"/>
          </ac:spMkLst>
        </pc:spChg>
        <pc:spChg chg="add mod">
          <ac:chgData name="Jiří Vodička" userId="0015f0f0-69d2-41b3-a191-778292e4ba4b" providerId="ADAL" clId="{ACE4FB79-0349-48CB-A6E7-B21119A37639}" dt="2023-10-17T14:17:07.473" v="3958" actId="1076"/>
          <ac:spMkLst>
            <pc:docMk/>
            <pc:sldMk cId="1614223458" sldId="308"/>
            <ac:spMk id="8" creationId="{C2F28572-7F2E-4EBC-91CA-91ECE1DE8936}"/>
          </ac:spMkLst>
        </pc:spChg>
      </pc:sldChg>
      <pc:sldChg chg="addSp modSp new mod">
        <pc:chgData name="Jiří Vodička" userId="0015f0f0-69d2-41b3-a191-778292e4ba4b" providerId="ADAL" clId="{ACE4FB79-0349-48CB-A6E7-B21119A37639}" dt="2023-10-17T11:35:58.873" v="1820" actId="1076"/>
        <pc:sldMkLst>
          <pc:docMk/>
          <pc:sldMk cId="3275144948" sldId="309"/>
        </pc:sldMkLst>
        <pc:spChg chg="mod">
          <ac:chgData name="Jiří Vodička" userId="0015f0f0-69d2-41b3-a191-778292e4ba4b" providerId="ADAL" clId="{ACE4FB79-0349-48CB-A6E7-B21119A37639}" dt="2023-10-17T11:22:20.808" v="1518"/>
          <ac:spMkLst>
            <pc:docMk/>
            <pc:sldMk cId="3275144948" sldId="309"/>
            <ac:spMk id="2" creationId="{200FF02A-EFB8-4E88-8479-F1A27B358AE8}"/>
          </ac:spMkLst>
        </pc:spChg>
        <pc:spChg chg="mod">
          <ac:chgData name="Jiří Vodička" userId="0015f0f0-69d2-41b3-a191-778292e4ba4b" providerId="ADAL" clId="{ACE4FB79-0349-48CB-A6E7-B21119A37639}" dt="2023-10-17T11:27:35.949" v="1725" actId="113"/>
          <ac:spMkLst>
            <pc:docMk/>
            <pc:sldMk cId="3275144948" sldId="309"/>
            <ac:spMk id="3" creationId="{33C54E11-679C-410D-A578-98281E87E89A}"/>
          </ac:spMkLst>
        </pc:spChg>
        <pc:spChg chg="add mod">
          <ac:chgData name="Jiří Vodička" userId="0015f0f0-69d2-41b3-a191-778292e4ba4b" providerId="ADAL" clId="{ACE4FB79-0349-48CB-A6E7-B21119A37639}" dt="2023-10-17T11:23:19.166" v="1559" actId="207"/>
          <ac:spMkLst>
            <pc:docMk/>
            <pc:sldMk cId="3275144948" sldId="309"/>
            <ac:spMk id="4" creationId="{522DB988-56B3-418A-AAA0-26FF59F5ABB0}"/>
          </ac:spMkLst>
        </pc:spChg>
        <pc:spChg chg="add mod">
          <ac:chgData name="Jiří Vodička" userId="0015f0f0-69d2-41b3-a191-778292e4ba4b" providerId="ADAL" clId="{ACE4FB79-0349-48CB-A6E7-B21119A37639}" dt="2023-10-17T11:25:16.965" v="1615" actId="790"/>
          <ac:spMkLst>
            <pc:docMk/>
            <pc:sldMk cId="3275144948" sldId="309"/>
            <ac:spMk id="5" creationId="{A3A84F8A-07AA-46FF-AA02-8B83BC604A36}"/>
          </ac:spMkLst>
        </pc:spChg>
        <pc:spChg chg="add mod">
          <ac:chgData name="Jiří Vodička" userId="0015f0f0-69d2-41b3-a191-778292e4ba4b" providerId="ADAL" clId="{ACE4FB79-0349-48CB-A6E7-B21119A37639}" dt="2023-10-17T11:28:50.707" v="1764" actId="1076"/>
          <ac:spMkLst>
            <pc:docMk/>
            <pc:sldMk cId="3275144948" sldId="309"/>
            <ac:spMk id="6" creationId="{60188BE9-4E70-405E-BA08-88125AF2A2EB}"/>
          </ac:spMkLst>
        </pc:spChg>
        <pc:spChg chg="add mod">
          <ac:chgData name="Jiří Vodička" userId="0015f0f0-69d2-41b3-a191-778292e4ba4b" providerId="ADAL" clId="{ACE4FB79-0349-48CB-A6E7-B21119A37639}" dt="2023-10-17T11:35:54.963" v="1818" actId="14100"/>
          <ac:spMkLst>
            <pc:docMk/>
            <pc:sldMk cId="3275144948" sldId="309"/>
            <ac:spMk id="7" creationId="{2CBC9335-1751-47B2-B9E1-06584AB32D73}"/>
          </ac:spMkLst>
        </pc:spChg>
        <pc:picChg chg="add mod">
          <ac:chgData name="Jiří Vodička" userId="0015f0f0-69d2-41b3-a191-778292e4ba4b" providerId="ADAL" clId="{ACE4FB79-0349-48CB-A6E7-B21119A37639}" dt="2023-10-17T11:35:58.873" v="1820" actId="1076"/>
          <ac:picMkLst>
            <pc:docMk/>
            <pc:sldMk cId="3275144948" sldId="309"/>
            <ac:picMk id="9" creationId="{542A9398-4891-4459-87A6-19705BCF4B39}"/>
          </ac:picMkLst>
        </pc:picChg>
      </pc:sldChg>
      <pc:sldChg chg="addSp modSp new mod">
        <pc:chgData name="Jiří Vodička" userId="0015f0f0-69d2-41b3-a191-778292e4ba4b" providerId="ADAL" clId="{ACE4FB79-0349-48CB-A6E7-B21119A37639}" dt="2023-10-17T11:45:18.932" v="2292" actId="207"/>
        <pc:sldMkLst>
          <pc:docMk/>
          <pc:sldMk cId="2135991006" sldId="310"/>
        </pc:sldMkLst>
        <pc:spChg chg="mod">
          <ac:chgData name="Jiří Vodička" userId="0015f0f0-69d2-41b3-a191-778292e4ba4b" providerId="ADAL" clId="{ACE4FB79-0349-48CB-A6E7-B21119A37639}" dt="2023-10-17T11:43:56.758" v="2277" actId="14100"/>
          <ac:spMkLst>
            <pc:docMk/>
            <pc:sldMk cId="2135991006" sldId="310"/>
            <ac:spMk id="2" creationId="{630A1866-B493-431A-935A-CAAFCA9F27F0}"/>
          </ac:spMkLst>
        </pc:spChg>
        <pc:spChg chg="mod">
          <ac:chgData name="Jiří Vodička" userId="0015f0f0-69d2-41b3-a191-778292e4ba4b" providerId="ADAL" clId="{ACE4FB79-0349-48CB-A6E7-B21119A37639}" dt="2023-10-17T11:44:18.858" v="2282" actId="313"/>
          <ac:spMkLst>
            <pc:docMk/>
            <pc:sldMk cId="2135991006" sldId="310"/>
            <ac:spMk id="3" creationId="{FC643666-B5C4-442D-BFEC-1F7C2E54202B}"/>
          </ac:spMkLst>
        </pc:spChg>
        <pc:spChg chg="add mod">
          <ac:chgData name="Jiří Vodička" userId="0015f0f0-69d2-41b3-a191-778292e4ba4b" providerId="ADAL" clId="{ACE4FB79-0349-48CB-A6E7-B21119A37639}" dt="2023-10-17T11:45:18.932" v="2292" actId="207"/>
          <ac:spMkLst>
            <pc:docMk/>
            <pc:sldMk cId="2135991006" sldId="310"/>
            <ac:spMk id="4" creationId="{582BD77D-8607-416F-952F-8478FF099C2B}"/>
          </ac:spMkLst>
        </pc:spChg>
        <pc:spChg chg="add mod">
          <ac:chgData name="Jiří Vodička" userId="0015f0f0-69d2-41b3-a191-778292e4ba4b" providerId="ADAL" clId="{ACE4FB79-0349-48CB-A6E7-B21119A37639}" dt="2023-10-17T11:45:18.932" v="2292" actId="207"/>
          <ac:spMkLst>
            <pc:docMk/>
            <pc:sldMk cId="2135991006" sldId="310"/>
            <ac:spMk id="5" creationId="{380F4811-9454-4BD1-BE24-5A6A83C059A7}"/>
          </ac:spMkLst>
        </pc:spChg>
      </pc:sldChg>
      <pc:sldChg chg="addSp delSp modSp new mod">
        <pc:chgData name="Jiří Vodička" userId="0015f0f0-69d2-41b3-a191-778292e4ba4b" providerId="ADAL" clId="{ACE4FB79-0349-48CB-A6E7-B21119A37639}" dt="2023-10-17T12:50:10.252" v="2679" actId="790"/>
        <pc:sldMkLst>
          <pc:docMk/>
          <pc:sldMk cId="1846829974" sldId="311"/>
        </pc:sldMkLst>
        <pc:spChg chg="mod">
          <ac:chgData name="Jiří Vodička" userId="0015f0f0-69d2-41b3-a191-778292e4ba4b" providerId="ADAL" clId="{ACE4FB79-0349-48CB-A6E7-B21119A37639}" dt="2023-10-17T11:44:00.865" v="2279" actId="14100"/>
          <ac:spMkLst>
            <pc:docMk/>
            <pc:sldMk cId="1846829974" sldId="311"/>
            <ac:spMk id="2" creationId="{B739B692-CF1F-4C7C-AA36-B58729138259}"/>
          </ac:spMkLst>
        </pc:spChg>
        <pc:spChg chg="mod">
          <ac:chgData name="Jiří Vodička" userId="0015f0f0-69d2-41b3-a191-778292e4ba4b" providerId="ADAL" clId="{ACE4FB79-0349-48CB-A6E7-B21119A37639}" dt="2023-10-17T12:50:10.252" v="2679" actId="790"/>
          <ac:spMkLst>
            <pc:docMk/>
            <pc:sldMk cId="1846829974" sldId="311"/>
            <ac:spMk id="3" creationId="{3CF890B5-9472-462E-98E5-C16FBC714749}"/>
          </ac:spMkLst>
        </pc:spChg>
        <pc:picChg chg="add del mod">
          <ac:chgData name="Jiří Vodička" userId="0015f0f0-69d2-41b3-a191-778292e4ba4b" providerId="ADAL" clId="{ACE4FB79-0349-48CB-A6E7-B21119A37639}" dt="2023-10-17T12:49:10.436" v="2670" actId="478"/>
          <ac:picMkLst>
            <pc:docMk/>
            <pc:sldMk cId="1846829974" sldId="311"/>
            <ac:picMk id="5" creationId="{5D1E5E68-FED9-4EEC-937B-1FEA09B5D369}"/>
          </ac:picMkLst>
        </pc:picChg>
        <pc:picChg chg="add mod">
          <ac:chgData name="Jiří Vodička" userId="0015f0f0-69d2-41b3-a191-778292e4ba4b" providerId="ADAL" clId="{ACE4FB79-0349-48CB-A6E7-B21119A37639}" dt="2023-10-17T12:49:18.257" v="2673" actId="1076"/>
          <ac:picMkLst>
            <pc:docMk/>
            <pc:sldMk cId="1846829974" sldId="311"/>
            <ac:picMk id="7" creationId="{20C8DB34-256F-4443-875C-4FC337F1164A}"/>
          </ac:picMkLst>
        </pc:picChg>
        <pc:cxnChg chg="add mod">
          <ac:chgData name="Jiří Vodička" userId="0015f0f0-69d2-41b3-a191-778292e4ba4b" providerId="ADAL" clId="{ACE4FB79-0349-48CB-A6E7-B21119A37639}" dt="2023-10-17T12:49:59.382" v="2678" actId="13822"/>
          <ac:cxnSpMkLst>
            <pc:docMk/>
            <pc:sldMk cId="1846829974" sldId="311"/>
            <ac:cxnSpMk id="9" creationId="{FCB03B41-45C5-40DC-BF58-4F4150B26EA2}"/>
          </ac:cxnSpMkLst>
        </pc:cxnChg>
      </pc:sldChg>
      <pc:sldChg chg="addSp modSp new mod modAnim modNotesTx">
        <pc:chgData name="Jiří Vodička" userId="0015f0f0-69d2-41b3-a191-778292e4ba4b" providerId="ADAL" clId="{ACE4FB79-0349-48CB-A6E7-B21119A37639}" dt="2023-10-17T14:53:53.862" v="4021" actId="14429"/>
        <pc:sldMkLst>
          <pc:docMk/>
          <pc:sldMk cId="2078068135" sldId="312"/>
        </pc:sldMkLst>
        <pc:spChg chg="mod">
          <ac:chgData name="Jiří Vodička" userId="0015f0f0-69d2-41b3-a191-778292e4ba4b" providerId="ADAL" clId="{ACE4FB79-0349-48CB-A6E7-B21119A37639}" dt="2023-10-17T12:50:57.021" v="2682" actId="14100"/>
          <ac:spMkLst>
            <pc:docMk/>
            <pc:sldMk cId="2078068135" sldId="312"/>
            <ac:spMk id="2" creationId="{2DA544A6-E6B9-476F-A08B-4D431BD41139}"/>
          </ac:spMkLst>
        </pc:spChg>
        <pc:spChg chg="mod">
          <ac:chgData name="Jiří Vodička" userId="0015f0f0-69d2-41b3-a191-778292e4ba4b" providerId="ADAL" clId="{ACE4FB79-0349-48CB-A6E7-B21119A37639}" dt="2023-10-17T13:02:20.203" v="3113" actId="20577"/>
          <ac:spMkLst>
            <pc:docMk/>
            <pc:sldMk cId="2078068135" sldId="312"/>
            <ac:spMk id="3" creationId="{A1EB7F31-2730-4D59-988A-4EE4CA80351B}"/>
          </ac:spMkLst>
        </pc:spChg>
        <pc:picChg chg="add mod">
          <ac:chgData name="Jiří Vodička" userId="0015f0f0-69d2-41b3-a191-778292e4ba4b" providerId="ADAL" clId="{ACE4FB79-0349-48CB-A6E7-B21119A37639}" dt="2023-10-17T12:56:27.717" v="2963" actId="1076"/>
          <ac:picMkLst>
            <pc:docMk/>
            <pc:sldMk cId="2078068135" sldId="312"/>
            <ac:picMk id="4" creationId="{E3D7FD0A-E1E0-40E8-9635-EF52EF7C7375}"/>
          </ac:picMkLst>
        </pc:picChg>
        <pc:picChg chg="add mod modVis">
          <ac:chgData name="Jiří Vodička" userId="0015f0f0-69d2-41b3-a191-778292e4ba4b" providerId="ADAL" clId="{ACE4FB79-0349-48CB-A6E7-B21119A37639}" dt="2023-10-17T14:53:52.315" v="4019" actId="14429"/>
          <ac:picMkLst>
            <pc:docMk/>
            <pc:sldMk cId="2078068135" sldId="312"/>
            <ac:picMk id="6" creationId="{C63BAD7C-1308-48A2-902E-C3C0837F9C68}"/>
          </ac:picMkLst>
        </pc:picChg>
        <pc:picChg chg="add mod modVis">
          <ac:chgData name="Jiří Vodička" userId="0015f0f0-69d2-41b3-a191-778292e4ba4b" providerId="ADAL" clId="{ACE4FB79-0349-48CB-A6E7-B21119A37639}" dt="2023-10-17T14:53:53.213" v="4020" actId="14429"/>
          <ac:picMkLst>
            <pc:docMk/>
            <pc:sldMk cId="2078068135" sldId="312"/>
            <ac:picMk id="8" creationId="{C243A5E7-030F-4031-9BCF-7D7BCCEA8814}"/>
          </ac:picMkLst>
        </pc:picChg>
        <pc:picChg chg="add mod modVis">
          <ac:chgData name="Jiří Vodička" userId="0015f0f0-69d2-41b3-a191-778292e4ba4b" providerId="ADAL" clId="{ACE4FB79-0349-48CB-A6E7-B21119A37639}" dt="2023-10-17T14:53:53.862" v="4021" actId="14429"/>
          <ac:picMkLst>
            <pc:docMk/>
            <pc:sldMk cId="2078068135" sldId="312"/>
            <ac:picMk id="10" creationId="{F26802B3-6CDE-47AB-A522-A36380473207}"/>
          </ac:picMkLst>
        </pc:picChg>
      </pc:sldChg>
      <pc:sldChg chg="addSp modSp new mod modAnim">
        <pc:chgData name="Jiří Vodička" userId="0015f0f0-69d2-41b3-a191-778292e4ba4b" providerId="ADAL" clId="{ACE4FB79-0349-48CB-A6E7-B21119A37639}" dt="2023-10-17T14:53:56.931" v="4022" actId="14429"/>
        <pc:sldMkLst>
          <pc:docMk/>
          <pc:sldMk cId="4115317722" sldId="313"/>
        </pc:sldMkLst>
        <pc:spChg chg="mod">
          <ac:chgData name="Jiří Vodička" userId="0015f0f0-69d2-41b3-a191-778292e4ba4b" providerId="ADAL" clId="{ACE4FB79-0349-48CB-A6E7-B21119A37639}" dt="2023-10-17T13:08:39.966" v="3126" actId="14100"/>
          <ac:spMkLst>
            <pc:docMk/>
            <pc:sldMk cId="4115317722" sldId="313"/>
            <ac:spMk id="2" creationId="{35B5161F-864C-48FE-BF7F-C9ACE1535EEB}"/>
          </ac:spMkLst>
        </pc:spChg>
        <pc:spChg chg="mod">
          <ac:chgData name="Jiří Vodička" userId="0015f0f0-69d2-41b3-a191-778292e4ba4b" providerId="ADAL" clId="{ACE4FB79-0349-48CB-A6E7-B21119A37639}" dt="2023-10-17T13:38:33.829" v="3582" actId="5793"/>
          <ac:spMkLst>
            <pc:docMk/>
            <pc:sldMk cId="4115317722" sldId="313"/>
            <ac:spMk id="3" creationId="{FFA1D9C9-722F-4C2E-BE60-55F8F2794136}"/>
          </ac:spMkLst>
        </pc:spChg>
        <pc:spChg chg="add mod">
          <ac:chgData name="Jiří Vodička" userId="0015f0f0-69d2-41b3-a191-778292e4ba4b" providerId="ADAL" clId="{ACE4FB79-0349-48CB-A6E7-B21119A37639}" dt="2023-10-17T13:21:46.158" v="3356" actId="1076"/>
          <ac:spMkLst>
            <pc:docMk/>
            <pc:sldMk cId="4115317722" sldId="313"/>
            <ac:spMk id="4" creationId="{87658A08-FB2B-4E3C-B076-897F1135619D}"/>
          </ac:spMkLst>
        </pc:spChg>
        <pc:picChg chg="add mod modVis">
          <ac:chgData name="Jiří Vodička" userId="0015f0f0-69d2-41b3-a191-778292e4ba4b" providerId="ADAL" clId="{ACE4FB79-0349-48CB-A6E7-B21119A37639}" dt="2023-10-17T14:53:56.931" v="4022" actId="14429"/>
          <ac:picMkLst>
            <pc:docMk/>
            <pc:sldMk cId="4115317722" sldId="313"/>
            <ac:picMk id="6" creationId="{A5A51CBD-C423-4B5C-A9EF-E37E288DD0DB}"/>
          </ac:picMkLst>
        </pc:picChg>
      </pc:sldChg>
      <pc:sldChg chg="addSp modSp new mod modAnim">
        <pc:chgData name="Jiří Vodička" userId="0015f0f0-69d2-41b3-a191-778292e4ba4b" providerId="ADAL" clId="{ACE4FB79-0349-48CB-A6E7-B21119A37639}" dt="2023-10-17T14:54:01.359" v="4023" actId="14429"/>
        <pc:sldMkLst>
          <pc:docMk/>
          <pc:sldMk cId="1718619805" sldId="314"/>
        </pc:sldMkLst>
        <pc:spChg chg="mod">
          <ac:chgData name="Jiří Vodička" userId="0015f0f0-69d2-41b3-a191-778292e4ba4b" providerId="ADAL" clId="{ACE4FB79-0349-48CB-A6E7-B21119A37639}" dt="2023-10-17T13:22:34.862" v="3362" actId="14100"/>
          <ac:spMkLst>
            <pc:docMk/>
            <pc:sldMk cId="1718619805" sldId="314"/>
            <ac:spMk id="2" creationId="{5C2FD54A-210D-4B5C-A573-F542B5BE1172}"/>
          </ac:spMkLst>
        </pc:spChg>
        <pc:spChg chg="mod">
          <ac:chgData name="Jiří Vodička" userId="0015f0f0-69d2-41b3-a191-778292e4ba4b" providerId="ADAL" clId="{ACE4FB79-0349-48CB-A6E7-B21119A37639}" dt="2023-10-17T13:42:01.692" v="3672" actId="20577"/>
          <ac:spMkLst>
            <pc:docMk/>
            <pc:sldMk cId="1718619805" sldId="314"/>
            <ac:spMk id="3" creationId="{33E2717B-B657-4D38-B424-B7AE43D110FE}"/>
          </ac:spMkLst>
        </pc:spChg>
        <pc:picChg chg="add mod modVis">
          <ac:chgData name="Jiří Vodička" userId="0015f0f0-69d2-41b3-a191-778292e4ba4b" providerId="ADAL" clId="{ACE4FB79-0349-48CB-A6E7-B21119A37639}" dt="2023-10-17T14:54:01.359" v="4023" actId="14429"/>
          <ac:picMkLst>
            <pc:docMk/>
            <pc:sldMk cId="1718619805" sldId="314"/>
            <ac:picMk id="5" creationId="{85AF4DF2-8B2A-4D54-AB60-EEBEC38B8A71}"/>
          </ac:picMkLst>
        </pc:picChg>
      </pc:sldChg>
      <pc:sldChg chg="addSp modSp new mod modAnim modNotesTx">
        <pc:chgData name="Jiří Vodička" userId="0015f0f0-69d2-41b3-a191-778292e4ba4b" providerId="ADAL" clId="{ACE4FB79-0349-48CB-A6E7-B21119A37639}" dt="2023-10-18T09:05:23.986" v="6125" actId="14429"/>
        <pc:sldMkLst>
          <pc:docMk/>
          <pc:sldMk cId="2214481215" sldId="315"/>
        </pc:sldMkLst>
        <pc:spChg chg="mod">
          <ac:chgData name="Jiří Vodička" userId="0015f0f0-69d2-41b3-a191-778292e4ba4b" providerId="ADAL" clId="{ACE4FB79-0349-48CB-A6E7-B21119A37639}" dt="2023-10-17T13:22:39.596" v="3364" actId="14100"/>
          <ac:spMkLst>
            <pc:docMk/>
            <pc:sldMk cId="2214481215" sldId="315"/>
            <ac:spMk id="2" creationId="{89E1DE6D-7BDA-4504-A901-EA8EDFE0C491}"/>
          </ac:spMkLst>
        </pc:spChg>
        <pc:spChg chg="mod modVis">
          <ac:chgData name="Jiří Vodička" userId="0015f0f0-69d2-41b3-a191-778292e4ba4b" providerId="ADAL" clId="{ACE4FB79-0349-48CB-A6E7-B21119A37639}" dt="2023-10-18T07:32:19.695" v="6020" actId="20577"/>
          <ac:spMkLst>
            <pc:docMk/>
            <pc:sldMk cId="2214481215" sldId="315"/>
            <ac:spMk id="3" creationId="{62A78D4B-3632-48EB-9D31-37348DC521D6}"/>
          </ac:spMkLst>
        </pc:spChg>
        <pc:spChg chg="add mod modVis">
          <ac:chgData name="Jiří Vodička" userId="0015f0f0-69d2-41b3-a191-778292e4ba4b" providerId="ADAL" clId="{ACE4FB79-0349-48CB-A6E7-B21119A37639}" dt="2023-10-18T09:05:21.018" v="6120" actId="14429"/>
          <ac:spMkLst>
            <pc:docMk/>
            <pc:sldMk cId="2214481215" sldId="315"/>
            <ac:spMk id="5" creationId="{4837F72C-6FD7-4498-88AE-C593FCC5CFE7}"/>
          </ac:spMkLst>
        </pc:spChg>
        <pc:spChg chg="add mod">
          <ac:chgData name="Jiří Vodička" userId="0015f0f0-69d2-41b3-a191-778292e4ba4b" providerId="ADAL" clId="{ACE4FB79-0349-48CB-A6E7-B21119A37639}" dt="2023-10-18T09:05:18.940" v="6118" actId="207"/>
          <ac:spMkLst>
            <pc:docMk/>
            <pc:sldMk cId="2214481215" sldId="315"/>
            <ac:spMk id="11" creationId="{4A8B928A-188F-49D1-9579-FD882793FF5B}"/>
          </ac:spMkLst>
        </pc:spChg>
        <pc:picChg chg="add mod modVis">
          <ac:chgData name="Jiří Vodička" userId="0015f0f0-69d2-41b3-a191-778292e4ba4b" providerId="ADAL" clId="{ACE4FB79-0349-48CB-A6E7-B21119A37639}" dt="2023-10-18T09:05:20.414" v="6119" actId="14429"/>
          <ac:picMkLst>
            <pc:docMk/>
            <pc:sldMk cId="2214481215" sldId="315"/>
            <ac:picMk id="4" creationId="{EC5153CD-8349-4E49-B0D8-17E23B8B8D65}"/>
          </ac:picMkLst>
        </pc:picChg>
        <pc:picChg chg="add mod modVis">
          <ac:chgData name="Jiří Vodička" userId="0015f0f0-69d2-41b3-a191-778292e4ba4b" providerId="ADAL" clId="{ACE4FB79-0349-48CB-A6E7-B21119A37639}" dt="2023-10-18T09:05:21.497" v="6121" actId="14429"/>
          <ac:picMkLst>
            <pc:docMk/>
            <pc:sldMk cId="2214481215" sldId="315"/>
            <ac:picMk id="6" creationId="{153B3C03-7F16-47C4-A307-59D17C5DA0D1}"/>
          </ac:picMkLst>
        </pc:picChg>
        <pc:picChg chg="add mod modVis">
          <ac:chgData name="Jiří Vodička" userId="0015f0f0-69d2-41b3-a191-778292e4ba4b" providerId="ADAL" clId="{ACE4FB79-0349-48CB-A6E7-B21119A37639}" dt="2023-10-18T09:05:22.601" v="6123" actId="14429"/>
          <ac:picMkLst>
            <pc:docMk/>
            <pc:sldMk cId="2214481215" sldId="315"/>
            <ac:picMk id="7" creationId="{16C62369-8CF1-4927-9359-D834401D4766}"/>
          </ac:picMkLst>
        </pc:picChg>
        <pc:picChg chg="add mod modVis">
          <ac:chgData name="Jiří Vodička" userId="0015f0f0-69d2-41b3-a191-778292e4ba4b" providerId="ADAL" clId="{ACE4FB79-0349-48CB-A6E7-B21119A37639}" dt="2023-10-18T09:05:21.976" v="6122" actId="14429"/>
          <ac:picMkLst>
            <pc:docMk/>
            <pc:sldMk cId="2214481215" sldId="315"/>
            <ac:picMk id="8" creationId="{F747AC6A-74D7-4CCC-9508-2CDAB4F2E501}"/>
          </ac:picMkLst>
        </pc:picChg>
        <pc:picChg chg="add mod modVis">
          <ac:chgData name="Jiří Vodička" userId="0015f0f0-69d2-41b3-a191-778292e4ba4b" providerId="ADAL" clId="{ACE4FB79-0349-48CB-A6E7-B21119A37639}" dt="2023-10-18T09:05:23.361" v="6124" actId="14429"/>
          <ac:picMkLst>
            <pc:docMk/>
            <pc:sldMk cId="2214481215" sldId="315"/>
            <ac:picMk id="9" creationId="{491B648D-A829-44DD-987D-2257908B615C}"/>
          </ac:picMkLst>
        </pc:picChg>
        <pc:picChg chg="add mod modVis">
          <ac:chgData name="Jiří Vodička" userId="0015f0f0-69d2-41b3-a191-778292e4ba4b" providerId="ADAL" clId="{ACE4FB79-0349-48CB-A6E7-B21119A37639}" dt="2023-10-18T09:05:23.986" v="6125" actId="14429"/>
          <ac:picMkLst>
            <pc:docMk/>
            <pc:sldMk cId="2214481215" sldId="315"/>
            <ac:picMk id="10" creationId="{0F57BE5B-4F54-429F-80E0-722EBB04DA85}"/>
          </ac:picMkLst>
        </pc:picChg>
      </pc:sldChg>
      <pc:sldChg chg="modSp new del mod">
        <pc:chgData name="Jiří Vodička" userId="0015f0f0-69d2-41b3-a191-778292e4ba4b" providerId="ADAL" clId="{ACE4FB79-0349-48CB-A6E7-B21119A37639}" dt="2023-10-17T19:52:05.250" v="5547" actId="47"/>
        <pc:sldMkLst>
          <pc:docMk/>
          <pc:sldMk cId="3890704733" sldId="316"/>
        </pc:sldMkLst>
        <pc:spChg chg="mod">
          <ac:chgData name="Jiří Vodička" userId="0015f0f0-69d2-41b3-a191-778292e4ba4b" providerId="ADAL" clId="{ACE4FB79-0349-48CB-A6E7-B21119A37639}" dt="2023-10-17T13:33:56.306" v="3528" actId="14100"/>
          <ac:spMkLst>
            <pc:docMk/>
            <pc:sldMk cId="3890704733" sldId="316"/>
            <ac:spMk id="2" creationId="{DCFB1358-59D1-453C-8F27-27FB6CEBF897}"/>
          </ac:spMkLst>
        </pc:spChg>
        <pc:spChg chg="mod">
          <ac:chgData name="Jiří Vodička" userId="0015f0f0-69d2-41b3-a191-778292e4ba4b" providerId="ADAL" clId="{ACE4FB79-0349-48CB-A6E7-B21119A37639}" dt="2023-10-17T13:33:41.920" v="3525" actId="20577"/>
          <ac:spMkLst>
            <pc:docMk/>
            <pc:sldMk cId="3890704733" sldId="316"/>
            <ac:spMk id="3" creationId="{E256D7AF-EDBA-44B7-AA71-E5F7CB9CA403}"/>
          </ac:spMkLst>
        </pc:spChg>
      </pc:sldChg>
      <pc:sldChg chg="modSp new mod">
        <pc:chgData name="Jiří Vodička" userId="0015f0f0-69d2-41b3-a191-778292e4ba4b" providerId="ADAL" clId="{ACE4FB79-0349-48CB-A6E7-B21119A37639}" dt="2023-10-18T07:36:19.081" v="6052" actId="20577"/>
        <pc:sldMkLst>
          <pc:docMk/>
          <pc:sldMk cId="2574387150" sldId="317"/>
        </pc:sldMkLst>
        <pc:spChg chg="mod">
          <ac:chgData name="Jiří Vodička" userId="0015f0f0-69d2-41b3-a191-778292e4ba4b" providerId="ADAL" clId="{ACE4FB79-0349-48CB-A6E7-B21119A37639}" dt="2023-10-17T14:22:24.662" v="3985" actId="14100"/>
          <ac:spMkLst>
            <pc:docMk/>
            <pc:sldMk cId="2574387150" sldId="317"/>
            <ac:spMk id="2" creationId="{407F72D0-3B45-4A0F-9A7B-B8E348A18ED3}"/>
          </ac:spMkLst>
        </pc:spChg>
        <pc:spChg chg="mod">
          <ac:chgData name="Jiří Vodička" userId="0015f0f0-69d2-41b3-a191-778292e4ba4b" providerId="ADAL" clId="{ACE4FB79-0349-48CB-A6E7-B21119A37639}" dt="2023-10-18T07:36:19.081" v="6052" actId="20577"/>
          <ac:spMkLst>
            <pc:docMk/>
            <pc:sldMk cId="2574387150" sldId="317"/>
            <ac:spMk id="3" creationId="{09805410-24ED-435B-B5E9-6D36E0BFC359}"/>
          </ac:spMkLst>
        </pc:spChg>
      </pc:sldChg>
      <pc:sldChg chg="addSp modSp new mod">
        <pc:chgData name="Jiří Vodička" userId="0015f0f0-69d2-41b3-a191-778292e4ba4b" providerId="ADAL" clId="{ACE4FB79-0349-48CB-A6E7-B21119A37639}" dt="2023-10-17T15:38:43.860" v="4760" actId="207"/>
        <pc:sldMkLst>
          <pc:docMk/>
          <pc:sldMk cId="656600485" sldId="318"/>
        </pc:sldMkLst>
        <pc:spChg chg="mod">
          <ac:chgData name="Jiří Vodička" userId="0015f0f0-69d2-41b3-a191-778292e4ba4b" providerId="ADAL" clId="{ACE4FB79-0349-48CB-A6E7-B21119A37639}" dt="2023-10-17T14:56:05.419" v="4107" actId="14100"/>
          <ac:spMkLst>
            <pc:docMk/>
            <pc:sldMk cId="656600485" sldId="318"/>
            <ac:spMk id="2" creationId="{8174E662-A6CA-4A76-926D-083234E4B721}"/>
          </ac:spMkLst>
        </pc:spChg>
        <pc:spChg chg="mod">
          <ac:chgData name="Jiří Vodička" userId="0015f0f0-69d2-41b3-a191-778292e4ba4b" providerId="ADAL" clId="{ACE4FB79-0349-48CB-A6E7-B21119A37639}" dt="2023-10-17T15:08:30.296" v="4444" actId="5793"/>
          <ac:spMkLst>
            <pc:docMk/>
            <pc:sldMk cId="656600485" sldId="318"/>
            <ac:spMk id="3" creationId="{2ED79323-ED37-4D4E-A7CA-457A10EAFD06}"/>
          </ac:spMkLst>
        </pc:spChg>
        <pc:spChg chg="add mod">
          <ac:chgData name="Jiří Vodička" userId="0015f0f0-69d2-41b3-a191-778292e4ba4b" providerId="ADAL" clId="{ACE4FB79-0349-48CB-A6E7-B21119A37639}" dt="2023-10-17T15:38:43.860" v="4760" actId="207"/>
          <ac:spMkLst>
            <pc:docMk/>
            <pc:sldMk cId="656600485" sldId="318"/>
            <ac:spMk id="4" creationId="{3AC95A69-CF55-4E0F-961F-8DE9E2792DE2}"/>
          </ac:spMkLst>
        </pc:spChg>
        <pc:spChg chg="add mod">
          <ac:chgData name="Jiří Vodička" userId="0015f0f0-69d2-41b3-a191-778292e4ba4b" providerId="ADAL" clId="{ACE4FB79-0349-48CB-A6E7-B21119A37639}" dt="2023-10-17T15:38:43.860" v="4760" actId="207"/>
          <ac:spMkLst>
            <pc:docMk/>
            <pc:sldMk cId="656600485" sldId="318"/>
            <ac:spMk id="5" creationId="{0CDCC16F-319E-4098-9F7B-F486400A5EF8}"/>
          </ac:spMkLst>
        </pc:spChg>
      </pc:sldChg>
      <pc:sldChg chg="addSp delSp modSp new del mod">
        <pc:chgData name="Jiří Vodička" userId="0015f0f0-69d2-41b3-a191-778292e4ba4b" providerId="ADAL" clId="{ACE4FB79-0349-48CB-A6E7-B21119A37639}" dt="2023-10-17T15:37:32.725" v="4754" actId="47"/>
        <pc:sldMkLst>
          <pc:docMk/>
          <pc:sldMk cId="1718551082" sldId="319"/>
        </pc:sldMkLst>
        <pc:spChg chg="mod">
          <ac:chgData name="Jiří Vodička" userId="0015f0f0-69d2-41b3-a191-778292e4ba4b" providerId="ADAL" clId="{ACE4FB79-0349-48CB-A6E7-B21119A37639}" dt="2023-10-17T15:08:23.230" v="4442" actId="14100"/>
          <ac:spMkLst>
            <pc:docMk/>
            <pc:sldMk cId="1718551082" sldId="319"/>
            <ac:spMk id="2" creationId="{A4B99118-9923-4872-94AA-AED384616C4A}"/>
          </ac:spMkLst>
        </pc:spChg>
        <pc:spChg chg="mod">
          <ac:chgData name="Jiří Vodička" userId="0015f0f0-69d2-41b3-a191-778292e4ba4b" providerId="ADAL" clId="{ACE4FB79-0349-48CB-A6E7-B21119A37639}" dt="2023-10-17T15:35:30.745" v="4740" actId="20577"/>
          <ac:spMkLst>
            <pc:docMk/>
            <pc:sldMk cId="1718551082" sldId="319"/>
            <ac:spMk id="3" creationId="{8BAC2D29-E944-4133-85BF-3A3FFE58486D}"/>
          </ac:spMkLst>
        </pc:spChg>
        <pc:graphicFrameChg chg="add del mod modGraphic">
          <ac:chgData name="Jiří Vodička" userId="0015f0f0-69d2-41b3-a191-778292e4ba4b" providerId="ADAL" clId="{ACE4FB79-0349-48CB-A6E7-B21119A37639}" dt="2023-10-17T15:35:07.533" v="4702" actId="478"/>
          <ac:graphicFrameMkLst>
            <pc:docMk/>
            <pc:sldMk cId="1718551082" sldId="319"/>
            <ac:graphicFrameMk id="4" creationId="{5C96BB5D-E67C-480C-8D24-81731FBCEF7F}"/>
          </ac:graphicFrameMkLst>
        </pc:graphicFrameChg>
      </pc:sldChg>
      <pc:sldChg chg="addSp modSp add mod ord modNotesTx">
        <pc:chgData name="Jiří Vodička" userId="0015f0f0-69d2-41b3-a191-778292e4ba4b" providerId="ADAL" clId="{ACE4FB79-0349-48CB-A6E7-B21119A37639}" dt="2023-10-17T19:51:23.694" v="5546"/>
        <pc:sldMkLst>
          <pc:docMk/>
          <pc:sldMk cId="1353754024" sldId="320"/>
        </pc:sldMkLst>
        <pc:spChg chg="mod">
          <ac:chgData name="Jiří Vodička" userId="0015f0f0-69d2-41b3-a191-778292e4ba4b" providerId="ADAL" clId="{ACE4FB79-0349-48CB-A6E7-B21119A37639}" dt="2023-10-17T15:51:04.595" v="5258" actId="403"/>
          <ac:spMkLst>
            <pc:docMk/>
            <pc:sldMk cId="1353754024" sldId="320"/>
            <ac:spMk id="3" creationId="{8BAC2D29-E944-4133-85BF-3A3FFE58486D}"/>
          </ac:spMkLst>
        </pc:spChg>
        <pc:spChg chg="add mod">
          <ac:chgData name="Jiří Vodička" userId="0015f0f0-69d2-41b3-a191-778292e4ba4b" providerId="ADAL" clId="{ACE4FB79-0349-48CB-A6E7-B21119A37639}" dt="2023-10-17T19:49:58.609" v="5523" actId="207"/>
          <ac:spMkLst>
            <pc:docMk/>
            <pc:sldMk cId="1353754024" sldId="320"/>
            <ac:spMk id="4" creationId="{C9CE80F1-C69D-44B4-A40E-323E1E73F68A}"/>
          </ac:spMkLst>
        </pc:spChg>
        <pc:spChg chg="add mod">
          <ac:chgData name="Jiří Vodička" userId="0015f0f0-69d2-41b3-a191-778292e4ba4b" providerId="ADAL" clId="{ACE4FB79-0349-48CB-A6E7-B21119A37639}" dt="2023-10-17T15:55:15.731" v="5285" actId="207"/>
          <ac:spMkLst>
            <pc:docMk/>
            <pc:sldMk cId="1353754024" sldId="320"/>
            <ac:spMk id="5" creationId="{30C399B1-3184-44F6-91BC-AC058758B660}"/>
          </ac:spMkLst>
        </pc:spChg>
      </pc:sldChg>
      <pc:sldChg chg="addSp modSp new mod">
        <pc:chgData name="Jiří Vodička" userId="0015f0f0-69d2-41b3-a191-778292e4ba4b" providerId="ADAL" clId="{ACE4FB79-0349-48CB-A6E7-B21119A37639}" dt="2023-10-18T07:34:55.326" v="6049" actId="207"/>
        <pc:sldMkLst>
          <pc:docMk/>
          <pc:sldMk cId="1261665848" sldId="321"/>
        </pc:sldMkLst>
        <pc:spChg chg="mod">
          <ac:chgData name="Jiří Vodička" userId="0015f0f0-69d2-41b3-a191-778292e4ba4b" providerId="ADAL" clId="{ACE4FB79-0349-48CB-A6E7-B21119A37639}" dt="2023-10-17T15:34:28.300" v="4672" actId="1076"/>
          <ac:spMkLst>
            <pc:docMk/>
            <pc:sldMk cId="1261665848" sldId="321"/>
            <ac:spMk id="2" creationId="{3305B8B1-7885-4870-8D75-51696962B80C}"/>
          </ac:spMkLst>
        </pc:spChg>
        <pc:spChg chg="mod">
          <ac:chgData name="Jiří Vodička" userId="0015f0f0-69d2-41b3-a191-778292e4ba4b" providerId="ADAL" clId="{ACE4FB79-0349-48CB-A6E7-B21119A37639}" dt="2023-10-17T15:35:00.412" v="4701" actId="1076"/>
          <ac:spMkLst>
            <pc:docMk/>
            <pc:sldMk cId="1261665848" sldId="321"/>
            <ac:spMk id="3" creationId="{30BE8BD5-5469-4A3F-AF7B-FFB140E54545}"/>
          </ac:spMkLst>
        </pc:spChg>
        <pc:graphicFrameChg chg="add mod">
          <ac:chgData name="Jiří Vodička" userId="0015f0f0-69d2-41b3-a191-778292e4ba4b" providerId="ADAL" clId="{ACE4FB79-0349-48CB-A6E7-B21119A37639}" dt="2023-10-18T07:34:55.326" v="6049" actId="207"/>
          <ac:graphicFrameMkLst>
            <pc:docMk/>
            <pc:sldMk cId="1261665848" sldId="321"/>
            <ac:graphicFrameMk id="4" creationId="{FD73FB11-B100-4B84-A01D-D859FBB55FDB}"/>
          </ac:graphicFrameMkLst>
        </pc:graphicFrameChg>
      </pc:sldChg>
      <pc:sldChg chg="modSp add mod">
        <pc:chgData name="Jiří Vodička" userId="0015f0f0-69d2-41b3-a191-778292e4ba4b" providerId="ADAL" clId="{ACE4FB79-0349-48CB-A6E7-B21119A37639}" dt="2023-10-18T09:05:31.954" v="6128" actId="14429"/>
        <pc:sldMkLst>
          <pc:docMk/>
          <pc:sldMk cId="2304265890" sldId="328"/>
        </pc:sldMkLst>
        <pc:spChg chg="mod">
          <ac:chgData name="Jiří Vodička" userId="0015f0f0-69d2-41b3-a191-778292e4ba4b" providerId="ADAL" clId="{ACE4FB79-0349-48CB-A6E7-B21119A37639}" dt="2023-10-17T15:37:07.652" v="4746" actId="14100"/>
          <ac:spMkLst>
            <pc:docMk/>
            <pc:sldMk cId="2304265890" sldId="328"/>
            <ac:spMk id="2" creationId="{CA127AB7-1699-4ACF-A392-9D7D438ADF98}"/>
          </ac:spMkLst>
        </pc:spChg>
        <pc:spChg chg="mod">
          <ac:chgData name="Jiří Vodička" userId="0015f0f0-69d2-41b3-a191-778292e4ba4b" providerId="ADAL" clId="{ACE4FB79-0349-48CB-A6E7-B21119A37639}" dt="2023-10-17T15:37:18.035" v="4750" actId="6549"/>
          <ac:spMkLst>
            <pc:docMk/>
            <pc:sldMk cId="2304265890" sldId="328"/>
            <ac:spMk id="3" creationId="{CE7CC712-7F7A-4D60-B6D5-5278CA684261}"/>
          </ac:spMkLst>
        </pc:spChg>
        <pc:spChg chg="mod">
          <ac:chgData name="Jiří Vodička" userId="0015f0f0-69d2-41b3-a191-778292e4ba4b" providerId="ADAL" clId="{ACE4FB79-0349-48CB-A6E7-B21119A37639}" dt="2023-10-17T15:38:10.416" v="4756" actId="207"/>
          <ac:spMkLst>
            <pc:docMk/>
            <pc:sldMk cId="2304265890" sldId="328"/>
            <ac:spMk id="4" creationId="{230CF8E0-9102-4B7A-A8F2-4D402BD034DF}"/>
          </ac:spMkLst>
        </pc:spChg>
        <pc:spChg chg="mod">
          <ac:chgData name="Jiří Vodička" userId="0015f0f0-69d2-41b3-a191-778292e4ba4b" providerId="ADAL" clId="{ACE4FB79-0349-48CB-A6E7-B21119A37639}" dt="2023-10-17T15:37:24.015" v="4752" actId="1076"/>
          <ac:spMkLst>
            <pc:docMk/>
            <pc:sldMk cId="2304265890" sldId="328"/>
            <ac:spMk id="5" creationId="{883CF297-D47B-4667-A1A5-FB3015A2A4C9}"/>
          </ac:spMkLst>
        </pc:spChg>
        <pc:spChg chg="mod">
          <ac:chgData name="Jiří Vodička" userId="0015f0f0-69d2-41b3-a191-778292e4ba4b" providerId="ADAL" clId="{ACE4FB79-0349-48CB-A6E7-B21119A37639}" dt="2023-10-17T15:38:03.171" v="4755" actId="207"/>
          <ac:spMkLst>
            <pc:docMk/>
            <pc:sldMk cId="2304265890" sldId="328"/>
            <ac:spMk id="12" creationId="{ADD54918-8A2F-4E38-9C34-1B242DCC513C}"/>
          </ac:spMkLst>
        </pc:spChg>
        <pc:picChg chg="mod modVis">
          <ac:chgData name="Jiří Vodička" userId="0015f0f0-69d2-41b3-a191-778292e4ba4b" providerId="ADAL" clId="{ACE4FB79-0349-48CB-A6E7-B21119A37639}" dt="2023-10-18T09:05:29.960" v="6126" actId="14429"/>
          <ac:picMkLst>
            <pc:docMk/>
            <pc:sldMk cId="2304265890" sldId="328"/>
            <ac:picMk id="7" creationId="{15B368EE-C04B-4667-B8E7-F6BE4FE91BD6}"/>
          </ac:picMkLst>
        </pc:picChg>
        <pc:picChg chg="mod modVis">
          <ac:chgData name="Jiří Vodička" userId="0015f0f0-69d2-41b3-a191-778292e4ba4b" providerId="ADAL" clId="{ACE4FB79-0349-48CB-A6E7-B21119A37639}" dt="2023-10-18T09:05:30.887" v="6127" actId="14429"/>
          <ac:picMkLst>
            <pc:docMk/>
            <pc:sldMk cId="2304265890" sldId="328"/>
            <ac:picMk id="10" creationId="{46CCB941-B892-445D-9FB9-F553817273AC}"/>
          </ac:picMkLst>
        </pc:picChg>
        <pc:picChg chg="mod modVis">
          <ac:chgData name="Jiří Vodička" userId="0015f0f0-69d2-41b3-a191-778292e4ba4b" providerId="ADAL" clId="{ACE4FB79-0349-48CB-A6E7-B21119A37639}" dt="2023-10-18T09:05:31.954" v="6128" actId="14429"/>
          <ac:picMkLst>
            <pc:docMk/>
            <pc:sldMk cId="2304265890" sldId="328"/>
            <ac:picMk id="11" creationId="{17D55D26-E7FA-4ED0-A430-0943A016152C}"/>
          </ac:picMkLst>
        </pc:picChg>
      </pc:sldChg>
      <pc:sldChg chg="new del">
        <pc:chgData name="Jiří Vodička" userId="0015f0f0-69d2-41b3-a191-778292e4ba4b" providerId="ADAL" clId="{ACE4FB79-0349-48CB-A6E7-B21119A37639}" dt="2023-10-17T16:11:49.537" v="5325" actId="47"/>
        <pc:sldMkLst>
          <pc:docMk/>
          <pc:sldMk cId="2137844376" sldId="329"/>
        </pc:sldMkLst>
      </pc:sldChg>
      <pc:sldChg chg="addSp modSp new mod">
        <pc:chgData name="Jiří Vodička" userId="0015f0f0-69d2-41b3-a191-778292e4ba4b" providerId="ADAL" clId="{ACE4FB79-0349-48CB-A6E7-B21119A37639}" dt="2023-10-17T19:50:41.218" v="5545" actId="20577"/>
        <pc:sldMkLst>
          <pc:docMk/>
          <pc:sldMk cId="1935382029" sldId="330"/>
        </pc:sldMkLst>
        <pc:spChg chg="mod">
          <ac:chgData name="Jiří Vodička" userId="0015f0f0-69d2-41b3-a191-778292e4ba4b" providerId="ADAL" clId="{ACE4FB79-0349-48CB-A6E7-B21119A37639}" dt="2023-10-17T15:40:56.225" v="4833" actId="14100"/>
          <ac:spMkLst>
            <pc:docMk/>
            <pc:sldMk cId="1935382029" sldId="330"/>
            <ac:spMk id="2" creationId="{EBD13441-099E-4CDA-B5ED-112820085B56}"/>
          </ac:spMkLst>
        </pc:spChg>
        <pc:spChg chg="mod">
          <ac:chgData name="Jiří Vodička" userId="0015f0f0-69d2-41b3-a191-778292e4ba4b" providerId="ADAL" clId="{ACE4FB79-0349-48CB-A6E7-B21119A37639}" dt="2023-10-17T19:50:41.218" v="5545" actId="20577"/>
          <ac:spMkLst>
            <pc:docMk/>
            <pc:sldMk cId="1935382029" sldId="330"/>
            <ac:spMk id="3" creationId="{590C4A68-1DEB-4945-A635-6D2A7ADD932F}"/>
          </ac:spMkLst>
        </pc:spChg>
        <pc:spChg chg="add mod">
          <ac:chgData name="Jiří Vodička" userId="0015f0f0-69d2-41b3-a191-778292e4ba4b" providerId="ADAL" clId="{ACE4FB79-0349-48CB-A6E7-B21119A37639}" dt="2023-10-17T19:50:17.318" v="5526" actId="1076"/>
          <ac:spMkLst>
            <pc:docMk/>
            <pc:sldMk cId="1935382029" sldId="330"/>
            <ac:spMk id="4" creationId="{C4C59D66-EA0E-477C-8FBF-74AAE539BA63}"/>
          </ac:spMkLst>
        </pc:spChg>
      </pc:sldChg>
      <pc:sldChg chg="new del">
        <pc:chgData name="Jiří Vodička" userId="0015f0f0-69d2-41b3-a191-778292e4ba4b" providerId="ADAL" clId="{ACE4FB79-0349-48CB-A6E7-B21119A37639}" dt="2023-10-17T16:11:32.379" v="5324" actId="47"/>
        <pc:sldMkLst>
          <pc:docMk/>
          <pc:sldMk cId="3662826757" sldId="331"/>
        </pc:sldMkLst>
      </pc:sldChg>
      <pc:sldChg chg="addSp modSp add mod modAnim">
        <pc:chgData name="Jiří Vodička" userId="0015f0f0-69d2-41b3-a191-778292e4ba4b" providerId="ADAL" clId="{ACE4FB79-0349-48CB-A6E7-B21119A37639}" dt="2023-10-18T09:05:39.515" v="6129" actId="14429"/>
        <pc:sldMkLst>
          <pc:docMk/>
          <pc:sldMk cId="2516479313" sldId="332"/>
        </pc:sldMkLst>
        <pc:spChg chg="mod">
          <ac:chgData name="Jiří Vodička" userId="0015f0f0-69d2-41b3-a191-778292e4ba4b" providerId="ADAL" clId="{ACE4FB79-0349-48CB-A6E7-B21119A37639}" dt="2023-10-17T20:19:01.324" v="5637" actId="5793"/>
          <ac:spMkLst>
            <pc:docMk/>
            <pc:sldMk cId="2516479313" sldId="332"/>
            <ac:spMk id="3" creationId="{E256D7AF-EDBA-44B7-AA71-E5F7CB9CA403}"/>
          </ac:spMkLst>
        </pc:spChg>
        <pc:picChg chg="add mod modVis">
          <ac:chgData name="Jiří Vodička" userId="0015f0f0-69d2-41b3-a191-778292e4ba4b" providerId="ADAL" clId="{ACE4FB79-0349-48CB-A6E7-B21119A37639}" dt="2023-10-18T09:05:39.515" v="6129" actId="14429"/>
          <ac:picMkLst>
            <pc:docMk/>
            <pc:sldMk cId="2516479313" sldId="332"/>
            <ac:picMk id="5" creationId="{FA60AA23-7E27-4F81-89C0-F9CF05D17F35}"/>
          </ac:picMkLst>
        </pc:picChg>
      </pc:sldChg>
      <pc:sldChg chg="modSp new mod">
        <pc:chgData name="Jiří Vodička" userId="0015f0f0-69d2-41b3-a191-778292e4ba4b" providerId="ADAL" clId="{ACE4FB79-0349-48CB-A6E7-B21119A37639}" dt="2023-10-18T07:36:37.236" v="6054" actId="20577"/>
        <pc:sldMkLst>
          <pc:docMk/>
          <pc:sldMk cId="1145591072" sldId="333"/>
        </pc:sldMkLst>
        <pc:spChg chg="mod">
          <ac:chgData name="Jiří Vodička" userId="0015f0f0-69d2-41b3-a191-778292e4ba4b" providerId="ADAL" clId="{ACE4FB79-0349-48CB-A6E7-B21119A37639}" dt="2023-10-17T20:19:31.150" v="5640" actId="14100"/>
          <ac:spMkLst>
            <pc:docMk/>
            <pc:sldMk cId="1145591072" sldId="333"/>
            <ac:spMk id="2" creationId="{1C5BC615-0900-43BF-9BC7-23B67516693C}"/>
          </ac:spMkLst>
        </pc:spChg>
        <pc:spChg chg="mod">
          <ac:chgData name="Jiří Vodička" userId="0015f0f0-69d2-41b3-a191-778292e4ba4b" providerId="ADAL" clId="{ACE4FB79-0349-48CB-A6E7-B21119A37639}" dt="2023-10-18T07:36:37.236" v="6054" actId="20577"/>
          <ac:spMkLst>
            <pc:docMk/>
            <pc:sldMk cId="1145591072" sldId="333"/>
            <ac:spMk id="3" creationId="{752EE740-4C39-48BC-9F25-CFB406D1ED9A}"/>
          </ac:spMkLst>
        </pc:spChg>
      </pc:sldChg>
      <pc:sldChg chg="addSp delSp modSp new mod modAnim">
        <pc:chgData name="Jiří Vodička" userId="0015f0f0-69d2-41b3-a191-778292e4ba4b" providerId="ADAL" clId="{ACE4FB79-0349-48CB-A6E7-B21119A37639}" dt="2023-10-18T07:26:48.392" v="5968" actId="14100"/>
        <pc:sldMkLst>
          <pc:docMk/>
          <pc:sldMk cId="1608221875" sldId="334"/>
        </pc:sldMkLst>
        <pc:spChg chg="mod">
          <ac:chgData name="Jiří Vodička" userId="0015f0f0-69d2-41b3-a191-778292e4ba4b" providerId="ADAL" clId="{ACE4FB79-0349-48CB-A6E7-B21119A37639}" dt="2023-10-18T07:26:48.392" v="5968" actId="14100"/>
          <ac:spMkLst>
            <pc:docMk/>
            <pc:sldMk cId="1608221875" sldId="334"/>
            <ac:spMk id="2" creationId="{88ACFC7B-8E07-415C-8A59-5128AD13D0FE}"/>
          </ac:spMkLst>
        </pc:spChg>
        <pc:spChg chg="del">
          <ac:chgData name="Jiří Vodička" userId="0015f0f0-69d2-41b3-a191-778292e4ba4b" providerId="ADAL" clId="{ACE4FB79-0349-48CB-A6E7-B21119A37639}" dt="2023-10-18T07:26:13.788" v="5918"/>
          <ac:spMkLst>
            <pc:docMk/>
            <pc:sldMk cId="1608221875" sldId="334"/>
            <ac:spMk id="3" creationId="{1EA2A7BB-E83D-4D5E-9154-F225E9AEA6BD}"/>
          </ac:spMkLst>
        </pc:spChg>
        <pc:picChg chg="add mod">
          <ac:chgData name="Jiří Vodička" userId="0015f0f0-69d2-41b3-a191-778292e4ba4b" providerId="ADAL" clId="{ACE4FB79-0349-48CB-A6E7-B21119A37639}" dt="2023-10-18T07:26:37.954" v="5952" actId="14100"/>
          <ac:picMkLst>
            <pc:docMk/>
            <pc:sldMk cId="1608221875" sldId="334"/>
            <ac:picMk id="4" creationId="{8E1F2790-3A34-42D3-8C5A-4715D5A00690}"/>
          </ac:picMkLst>
        </pc:picChg>
      </pc:sldChg>
    </pc:docChg>
  </pc:docChgLst>
  <pc:docChgLst>
    <pc:chgData name="Jiří Vodička" userId="0015f0f0-69d2-41b3-a191-778292e4ba4b" providerId="ADAL" clId="{CCD4BDE7-DEEA-4228-828C-185EEBCCDD30}"/>
    <pc:docChg chg="undo custSel addSld delSld modSld sldOrd addSection delSection modSection">
      <pc:chgData name="Jiří Vodička" userId="0015f0f0-69d2-41b3-a191-778292e4ba4b" providerId="ADAL" clId="{CCD4BDE7-DEEA-4228-828C-185EEBCCDD30}" dt="2022-12-06T22:58:48.757" v="2845" actId="14429"/>
      <pc:docMkLst>
        <pc:docMk/>
      </pc:docMkLst>
      <pc:sldChg chg="modSp mod">
        <pc:chgData name="Jiří Vodička" userId="0015f0f0-69d2-41b3-a191-778292e4ba4b" providerId="ADAL" clId="{CCD4BDE7-DEEA-4228-828C-185EEBCCDD30}" dt="2022-12-06T22:31:32.578" v="2518" actId="20577"/>
        <pc:sldMkLst>
          <pc:docMk/>
          <pc:sldMk cId="697413324" sldId="258"/>
        </pc:sldMkLst>
        <pc:spChg chg="mod">
          <ac:chgData name="Jiří Vodička" userId="0015f0f0-69d2-41b3-a191-778292e4ba4b" providerId="ADAL" clId="{CCD4BDE7-DEEA-4228-828C-185EEBCCDD30}" dt="2022-12-06T22:31:32.578" v="2518" actId="20577"/>
          <ac:spMkLst>
            <pc:docMk/>
            <pc:sldMk cId="697413324" sldId="258"/>
            <ac:spMk id="3" creationId="{F3FA518E-C5FE-4BF5-A56D-443334603B4C}"/>
          </ac:spMkLst>
        </pc:spChg>
      </pc:sldChg>
      <pc:sldChg chg="addSp modSp mod">
        <pc:chgData name="Jiří Vodička" userId="0015f0f0-69d2-41b3-a191-778292e4ba4b" providerId="ADAL" clId="{CCD4BDE7-DEEA-4228-828C-185EEBCCDD30}" dt="2022-12-06T21:37:58.954" v="1763" actId="20577"/>
        <pc:sldMkLst>
          <pc:docMk/>
          <pc:sldMk cId="3447421711" sldId="264"/>
        </pc:sldMkLst>
        <pc:spChg chg="mod">
          <ac:chgData name="Jiří Vodička" userId="0015f0f0-69d2-41b3-a191-778292e4ba4b" providerId="ADAL" clId="{CCD4BDE7-DEEA-4228-828C-185EEBCCDD30}" dt="2022-12-06T21:37:58.954" v="1763" actId="20577"/>
          <ac:spMkLst>
            <pc:docMk/>
            <pc:sldMk cId="3447421711" sldId="264"/>
            <ac:spMk id="3" creationId="{2A268EC8-5866-49AA-81B4-117F50B44FBD}"/>
          </ac:spMkLst>
        </pc:spChg>
        <pc:spChg chg="add mod">
          <ac:chgData name="Jiří Vodička" userId="0015f0f0-69d2-41b3-a191-778292e4ba4b" providerId="ADAL" clId="{CCD4BDE7-DEEA-4228-828C-185EEBCCDD30}" dt="2022-12-06T20:02:57.613" v="747" actId="14100"/>
          <ac:spMkLst>
            <pc:docMk/>
            <pc:sldMk cId="3447421711" sldId="264"/>
            <ac:spMk id="4" creationId="{79AE35B8-8EE0-4713-870A-B2F4658AF6F0}"/>
          </ac:spMkLst>
        </pc:spChg>
        <pc:spChg chg="add mod">
          <ac:chgData name="Jiří Vodička" userId="0015f0f0-69d2-41b3-a191-778292e4ba4b" providerId="ADAL" clId="{CCD4BDE7-DEEA-4228-828C-185EEBCCDD30}" dt="2022-12-06T20:03:45.368" v="758" actId="14100"/>
          <ac:spMkLst>
            <pc:docMk/>
            <pc:sldMk cId="3447421711" sldId="264"/>
            <ac:spMk id="5" creationId="{319C0981-A8E9-4DF9-B741-C71BCA11E78A}"/>
          </ac:spMkLst>
        </pc:spChg>
      </pc:sldChg>
      <pc:sldChg chg="modSp mod ord">
        <pc:chgData name="Jiří Vodička" userId="0015f0f0-69d2-41b3-a191-778292e4ba4b" providerId="ADAL" clId="{CCD4BDE7-DEEA-4228-828C-185EEBCCDD30}" dt="2022-12-06T20:18:45.865" v="911" actId="20577"/>
        <pc:sldMkLst>
          <pc:docMk/>
          <pc:sldMk cId="427871090" sldId="270"/>
        </pc:sldMkLst>
        <pc:spChg chg="mod">
          <ac:chgData name="Jiří Vodička" userId="0015f0f0-69d2-41b3-a191-778292e4ba4b" providerId="ADAL" clId="{CCD4BDE7-DEEA-4228-828C-185EEBCCDD30}" dt="2022-12-06T19:33:18.564" v="493" actId="20577"/>
          <ac:spMkLst>
            <pc:docMk/>
            <pc:sldMk cId="427871090" sldId="270"/>
            <ac:spMk id="2" creationId="{78146AC5-30C8-41AE-9EDB-4E4257810C2D}"/>
          </ac:spMkLst>
        </pc:spChg>
        <pc:spChg chg="mod">
          <ac:chgData name="Jiří Vodička" userId="0015f0f0-69d2-41b3-a191-778292e4ba4b" providerId="ADAL" clId="{CCD4BDE7-DEEA-4228-828C-185EEBCCDD30}" dt="2022-12-06T20:18:45.865" v="911" actId="20577"/>
          <ac:spMkLst>
            <pc:docMk/>
            <pc:sldMk cId="427871090" sldId="270"/>
            <ac:spMk id="3" creationId="{7AFEF29A-CF3D-4D13-9EE9-2BA4E7909D51}"/>
          </ac:spMkLst>
        </pc:spChg>
        <pc:graphicFrameChg chg="mod">
          <ac:chgData name="Jiří Vodička" userId="0015f0f0-69d2-41b3-a191-778292e4ba4b" providerId="ADAL" clId="{CCD4BDE7-DEEA-4228-828C-185EEBCCDD30}" dt="2022-12-06T18:45:23.665" v="311" actId="1076"/>
          <ac:graphicFrameMkLst>
            <pc:docMk/>
            <pc:sldMk cId="427871090" sldId="270"/>
            <ac:graphicFrameMk id="4" creationId="{EC3DDF97-8735-42A2-A851-FE6E5F4414B1}"/>
          </ac:graphicFrameMkLst>
        </pc:graphicFrameChg>
      </pc:sldChg>
      <pc:sldChg chg="addSp modSp mod ord modAnim">
        <pc:chgData name="Jiří Vodička" userId="0015f0f0-69d2-41b3-a191-778292e4ba4b" providerId="ADAL" clId="{CCD4BDE7-DEEA-4228-828C-185EEBCCDD30}" dt="2022-12-06T19:50:20.324" v="634"/>
        <pc:sldMkLst>
          <pc:docMk/>
          <pc:sldMk cId="4039140014" sldId="271"/>
        </pc:sldMkLst>
        <pc:spChg chg="mod">
          <ac:chgData name="Jiří Vodička" userId="0015f0f0-69d2-41b3-a191-778292e4ba4b" providerId="ADAL" clId="{CCD4BDE7-DEEA-4228-828C-185EEBCCDD30}" dt="2022-12-06T19:33:22.881" v="499" actId="20577"/>
          <ac:spMkLst>
            <pc:docMk/>
            <pc:sldMk cId="4039140014" sldId="271"/>
            <ac:spMk id="2" creationId="{9929ECBC-F6D5-454C-9CBA-D97D9518B7E0}"/>
          </ac:spMkLst>
        </pc:spChg>
        <pc:spChg chg="mod">
          <ac:chgData name="Jiří Vodička" userId="0015f0f0-69d2-41b3-a191-778292e4ba4b" providerId="ADAL" clId="{CCD4BDE7-DEEA-4228-828C-185EEBCCDD30}" dt="2022-12-06T18:48:08.541" v="344" actId="20577"/>
          <ac:spMkLst>
            <pc:docMk/>
            <pc:sldMk cId="4039140014" sldId="271"/>
            <ac:spMk id="3" creationId="{DCC378FA-B56D-4D7D-B8C6-A73BEF5CBE58}"/>
          </ac:spMkLst>
        </pc:spChg>
        <pc:picChg chg="add mod">
          <ac:chgData name="Jiří Vodička" userId="0015f0f0-69d2-41b3-a191-778292e4ba4b" providerId="ADAL" clId="{CCD4BDE7-DEEA-4228-828C-185EEBCCDD30}" dt="2022-12-06T19:50:15.013" v="632" actId="1076"/>
          <ac:picMkLst>
            <pc:docMk/>
            <pc:sldMk cId="4039140014" sldId="271"/>
            <ac:picMk id="6" creationId="{8301ADD4-0666-4E9F-A561-FD58AE007787}"/>
          </ac:picMkLst>
        </pc:picChg>
      </pc:sldChg>
      <pc:sldChg chg="del ord">
        <pc:chgData name="Jiří Vodička" userId="0015f0f0-69d2-41b3-a191-778292e4ba4b" providerId="ADAL" clId="{CCD4BDE7-DEEA-4228-828C-185EEBCCDD30}" dt="2022-12-06T19:50:28.321" v="635" actId="47"/>
        <pc:sldMkLst>
          <pc:docMk/>
          <pc:sldMk cId="4069161343" sldId="273"/>
        </pc:sldMkLst>
      </pc:sldChg>
      <pc:sldChg chg="delSp">
        <pc:chgData name="Jiří Vodička" userId="0015f0f0-69d2-41b3-a191-778292e4ba4b" providerId="ADAL" clId="{CCD4BDE7-DEEA-4228-828C-185EEBCCDD30}" dt="2022-12-06T19:57:50.511" v="696" actId="478"/>
        <pc:sldMkLst>
          <pc:docMk/>
          <pc:sldMk cId="3177054006" sldId="274"/>
        </pc:sldMkLst>
        <pc:spChg chg="del">
          <ac:chgData name="Jiří Vodička" userId="0015f0f0-69d2-41b3-a191-778292e4ba4b" providerId="ADAL" clId="{CCD4BDE7-DEEA-4228-828C-185EEBCCDD30}" dt="2022-12-06T19:57:50.511" v="696" actId="478"/>
          <ac:spMkLst>
            <pc:docMk/>
            <pc:sldMk cId="3177054006" sldId="274"/>
            <ac:spMk id="5" creationId="{9CA9515F-1116-4D8F-9C33-77CD862A50B2}"/>
          </ac:spMkLst>
        </pc:spChg>
      </pc:sldChg>
      <pc:sldChg chg="addSp delSp modSp mod ord addAnim delAnim modAnim">
        <pc:chgData name="Jiří Vodička" userId="0015f0f0-69d2-41b3-a191-778292e4ba4b" providerId="ADAL" clId="{CCD4BDE7-DEEA-4228-828C-185EEBCCDD30}" dt="2022-12-06T20:09:01.491" v="810" actId="478"/>
        <pc:sldMkLst>
          <pc:docMk/>
          <pc:sldMk cId="2151668303" sldId="275"/>
        </pc:sldMkLst>
        <pc:spChg chg="del">
          <ac:chgData name="Jiří Vodička" userId="0015f0f0-69d2-41b3-a191-778292e4ba4b" providerId="ADAL" clId="{CCD4BDE7-DEEA-4228-828C-185EEBCCDD30}" dt="2022-12-06T20:09:01.491" v="810" actId="478"/>
          <ac:spMkLst>
            <pc:docMk/>
            <pc:sldMk cId="2151668303" sldId="275"/>
            <ac:spMk id="13" creationId="{0D5D2380-CD70-4BDD-BBE4-9742A04107D2}"/>
          </ac:spMkLst>
        </pc:spChg>
        <pc:picChg chg="add del mod">
          <ac:chgData name="Jiří Vodička" userId="0015f0f0-69d2-41b3-a191-778292e4ba4b" providerId="ADAL" clId="{CCD4BDE7-DEEA-4228-828C-185EEBCCDD30}" dt="2022-12-06T19:55:14.483" v="685" actId="478"/>
          <ac:picMkLst>
            <pc:docMk/>
            <pc:sldMk cId="2151668303" sldId="275"/>
            <ac:picMk id="4" creationId="{48B8EEBF-2485-4BD2-ABDA-B61D0C59B8BC}"/>
          </ac:picMkLst>
        </pc:picChg>
        <pc:picChg chg="mod">
          <ac:chgData name="Jiří Vodička" userId="0015f0f0-69d2-41b3-a191-778292e4ba4b" providerId="ADAL" clId="{CCD4BDE7-DEEA-4228-828C-185EEBCCDD30}" dt="2022-12-06T19:56:03.914" v="690" actId="1076"/>
          <ac:picMkLst>
            <pc:docMk/>
            <pc:sldMk cId="2151668303" sldId="275"/>
            <ac:picMk id="5" creationId="{3B77631F-1FE3-449A-B963-DCBA677E4958}"/>
          </ac:picMkLst>
        </pc:picChg>
        <pc:picChg chg="add mod ord">
          <ac:chgData name="Jiří Vodička" userId="0015f0f0-69d2-41b3-a191-778292e4ba4b" providerId="ADAL" clId="{CCD4BDE7-DEEA-4228-828C-185EEBCCDD30}" dt="2022-12-06T19:56:27.309" v="695" actId="13244"/>
          <ac:picMkLst>
            <pc:docMk/>
            <pc:sldMk cId="2151668303" sldId="275"/>
            <ac:picMk id="7" creationId="{D3ACB189-6E23-4022-A97D-95F4A7F6859F}"/>
          </ac:picMkLst>
        </pc:picChg>
        <pc:picChg chg="add del mod modVis">
          <ac:chgData name="Jiří Vodička" userId="0015f0f0-69d2-41b3-a191-778292e4ba4b" providerId="ADAL" clId="{CCD4BDE7-DEEA-4228-828C-185EEBCCDD30}" dt="2022-12-06T20:08:34.987" v="805" actId="478"/>
          <ac:picMkLst>
            <pc:docMk/>
            <pc:sldMk cId="2151668303" sldId="275"/>
            <ac:picMk id="12" creationId="{15D74C57-00A0-40A5-AFB8-32AF8FB504A3}"/>
          </ac:picMkLst>
        </pc:picChg>
      </pc:sldChg>
      <pc:sldChg chg="del">
        <pc:chgData name="Jiří Vodička" userId="0015f0f0-69d2-41b3-a191-778292e4ba4b" providerId="ADAL" clId="{CCD4BDE7-DEEA-4228-828C-185EEBCCDD30}" dt="2022-12-06T20:20:41.297" v="912" actId="47"/>
        <pc:sldMkLst>
          <pc:docMk/>
          <pc:sldMk cId="3816199774" sldId="277"/>
        </pc:sldMkLst>
      </pc:sldChg>
      <pc:sldChg chg="del">
        <pc:chgData name="Jiří Vodička" userId="0015f0f0-69d2-41b3-a191-778292e4ba4b" providerId="ADAL" clId="{CCD4BDE7-DEEA-4228-828C-185EEBCCDD30}" dt="2022-12-06T22:06:26.170" v="1931" actId="47"/>
        <pc:sldMkLst>
          <pc:docMk/>
          <pc:sldMk cId="1597753892" sldId="279"/>
        </pc:sldMkLst>
      </pc:sldChg>
      <pc:sldChg chg="addSp modSp mod">
        <pc:chgData name="Jiří Vodička" userId="0015f0f0-69d2-41b3-a191-778292e4ba4b" providerId="ADAL" clId="{CCD4BDE7-DEEA-4228-828C-185EEBCCDD30}" dt="2022-12-06T20:57:26.476" v="1499"/>
        <pc:sldMkLst>
          <pc:docMk/>
          <pc:sldMk cId="1581790654" sldId="280"/>
        </pc:sldMkLst>
        <pc:spChg chg="mod">
          <ac:chgData name="Jiří Vodička" userId="0015f0f0-69d2-41b3-a191-778292e4ba4b" providerId="ADAL" clId="{CCD4BDE7-DEEA-4228-828C-185EEBCCDD30}" dt="2022-12-06T20:57:26.476" v="1499"/>
          <ac:spMkLst>
            <pc:docMk/>
            <pc:sldMk cId="1581790654" sldId="280"/>
            <ac:spMk id="2" creationId="{C2291069-9D2D-4E9F-A954-F354709FCF21}"/>
          </ac:spMkLst>
        </pc:spChg>
        <pc:spChg chg="mod">
          <ac:chgData name="Jiří Vodička" userId="0015f0f0-69d2-41b3-a191-778292e4ba4b" providerId="ADAL" clId="{CCD4BDE7-DEEA-4228-828C-185EEBCCDD30}" dt="2022-12-06T20:55:25.190" v="1490" actId="115"/>
          <ac:spMkLst>
            <pc:docMk/>
            <pc:sldMk cId="1581790654" sldId="280"/>
            <ac:spMk id="3" creationId="{9637DB02-1AAE-46EF-9697-1FEA11EBAD7D}"/>
          </ac:spMkLst>
        </pc:spChg>
        <pc:spChg chg="add mod">
          <ac:chgData name="Jiří Vodička" userId="0015f0f0-69d2-41b3-a191-778292e4ba4b" providerId="ADAL" clId="{CCD4BDE7-DEEA-4228-828C-185EEBCCDD30}" dt="2022-12-06T20:46:41.086" v="1225" actId="1076"/>
          <ac:spMkLst>
            <pc:docMk/>
            <pc:sldMk cId="1581790654" sldId="280"/>
            <ac:spMk id="4" creationId="{B6110CF8-A784-45EB-AE03-9823D6788C5D}"/>
          </ac:spMkLst>
        </pc:spChg>
      </pc:sldChg>
      <pc:sldChg chg="modSp del mod">
        <pc:chgData name="Jiří Vodička" userId="0015f0f0-69d2-41b3-a191-778292e4ba4b" providerId="ADAL" clId="{CCD4BDE7-DEEA-4228-828C-185EEBCCDD30}" dt="2022-12-06T22:06:29.252" v="1932" actId="47"/>
        <pc:sldMkLst>
          <pc:docMk/>
          <pc:sldMk cId="969240189" sldId="281"/>
        </pc:sldMkLst>
        <pc:picChg chg="mod modVis">
          <ac:chgData name="Jiří Vodička" userId="0015f0f0-69d2-41b3-a191-778292e4ba4b" providerId="ADAL" clId="{CCD4BDE7-DEEA-4228-828C-185EEBCCDD30}" dt="2022-12-06T21:59:04.014" v="1880" actId="14430"/>
          <ac:picMkLst>
            <pc:docMk/>
            <pc:sldMk cId="969240189" sldId="281"/>
            <ac:picMk id="5" creationId="{92E653D9-0B69-44EE-9918-45AF97AB1DAA}"/>
          </ac:picMkLst>
        </pc:picChg>
      </pc:sldChg>
      <pc:sldChg chg="addSp modSp mod ord modAnim">
        <pc:chgData name="Jiří Vodička" userId="0015f0f0-69d2-41b3-a191-778292e4ba4b" providerId="ADAL" clId="{CCD4BDE7-DEEA-4228-828C-185EEBCCDD30}" dt="2022-12-06T22:03:48.505" v="1924" actId="14429"/>
        <pc:sldMkLst>
          <pc:docMk/>
          <pc:sldMk cId="668415198" sldId="282"/>
        </pc:sldMkLst>
        <pc:spChg chg="mod">
          <ac:chgData name="Jiří Vodička" userId="0015f0f0-69d2-41b3-a191-778292e4ba4b" providerId="ADAL" clId="{CCD4BDE7-DEEA-4228-828C-185EEBCCDD30}" dt="2022-12-06T22:02:14.894" v="1905" actId="20577"/>
          <ac:spMkLst>
            <pc:docMk/>
            <pc:sldMk cId="668415198" sldId="282"/>
            <ac:spMk id="2" creationId="{D2E2EDA0-A8E4-4F3A-9793-80B016A3DE76}"/>
          </ac:spMkLst>
        </pc:spChg>
        <pc:spChg chg="mod">
          <ac:chgData name="Jiří Vodička" userId="0015f0f0-69d2-41b3-a191-778292e4ba4b" providerId="ADAL" clId="{CCD4BDE7-DEEA-4228-828C-185EEBCCDD30}" dt="2022-12-06T22:03:45.168" v="1922"/>
          <ac:spMkLst>
            <pc:docMk/>
            <pc:sldMk cId="668415198" sldId="282"/>
            <ac:spMk id="3" creationId="{416A12E3-5261-4BFD-A76D-50164E59A58A}"/>
          </ac:spMkLst>
        </pc:spChg>
        <pc:spChg chg="mod modVis">
          <ac:chgData name="Jiří Vodička" userId="0015f0f0-69d2-41b3-a191-778292e4ba4b" providerId="ADAL" clId="{CCD4BDE7-DEEA-4228-828C-185EEBCCDD30}" dt="2022-12-06T20:55:57.721" v="1494" actId="14429"/>
          <ac:spMkLst>
            <pc:docMk/>
            <pc:sldMk cId="668415198" sldId="282"/>
            <ac:spMk id="12" creationId="{955BFB50-1FFC-4B75-84C4-64812ACB0BBD}"/>
          </ac:spMkLst>
        </pc:spChg>
        <pc:picChg chg="add mod modVis">
          <ac:chgData name="Jiří Vodička" userId="0015f0f0-69d2-41b3-a191-778292e4ba4b" providerId="ADAL" clId="{CCD4BDE7-DEEA-4228-828C-185EEBCCDD30}" dt="2022-12-06T22:03:48.505" v="1924" actId="14429"/>
          <ac:picMkLst>
            <pc:docMk/>
            <pc:sldMk cId="668415198" sldId="282"/>
            <ac:picMk id="5" creationId="{6F43F091-EDCA-46CD-A2C2-A6CB2571FF12}"/>
          </ac:picMkLst>
        </pc:picChg>
        <pc:picChg chg="mod modVis">
          <ac:chgData name="Jiří Vodička" userId="0015f0f0-69d2-41b3-a191-778292e4ba4b" providerId="ADAL" clId="{CCD4BDE7-DEEA-4228-828C-185EEBCCDD30}" dt="2022-12-06T22:03:47.895" v="1923" actId="14429"/>
          <ac:picMkLst>
            <pc:docMk/>
            <pc:sldMk cId="668415198" sldId="282"/>
            <ac:picMk id="11" creationId="{152BBF84-63B3-4B65-8A29-C69F89733A2E}"/>
          </ac:picMkLst>
        </pc:picChg>
      </pc:sldChg>
      <pc:sldChg chg="modSp del mod">
        <pc:chgData name="Jiří Vodička" userId="0015f0f0-69d2-41b3-a191-778292e4ba4b" providerId="ADAL" clId="{CCD4BDE7-DEEA-4228-828C-185EEBCCDD30}" dt="2022-12-06T22:06:19.116" v="1929" actId="47"/>
        <pc:sldMkLst>
          <pc:docMk/>
          <pc:sldMk cId="407732889" sldId="283"/>
        </pc:sldMkLst>
        <pc:picChg chg="mod modVis">
          <ac:chgData name="Jiří Vodička" userId="0015f0f0-69d2-41b3-a191-778292e4ba4b" providerId="ADAL" clId="{CCD4BDE7-DEEA-4228-828C-185EEBCCDD30}" dt="2022-12-06T22:06:04.340" v="1928" actId="14429"/>
          <ac:picMkLst>
            <pc:docMk/>
            <pc:sldMk cId="407732889" sldId="283"/>
            <ac:picMk id="5" creationId="{0500E574-8375-404C-BF28-5DB981F50F31}"/>
          </ac:picMkLst>
        </pc:picChg>
      </pc:sldChg>
      <pc:sldChg chg="modSp mod ord">
        <pc:chgData name="Jiří Vodička" userId="0015f0f0-69d2-41b3-a191-778292e4ba4b" providerId="ADAL" clId="{CCD4BDE7-DEEA-4228-828C-185EEBCCDD30}" dt="2022-12-06T21:14:48.899" v="1740"/>
        <pc:sldMkLst>
          <pc:docMk/>
          <pc:sldMk cId="3114603969" sldId="284"/>
        </pc:sldMkLst>
        <pc:spChg chg="mod">
          <ac:chgData name="Jiří Vodička" userId="0015f0f0-69d2-41b3-a191-778292e4ba4b" providerId="ADAL" clId="{CCD4BDE7-DEEA-4228-828C-185EEBCCDD30}" dt="2022-12-06T21:14:45.702" v="1738" actId="20577"/>
          <ac:spMkLst>
            <pc:docMk/>
            <pc:sldMk cId="3114603969" sldId="284"/>
            <ac:spMk id="2" creationId="{4E608989-14FF-4213-9F76-B9706894455A}"/>
          </ac:spMkLst>
        </pc:spChg>
      </pc:sldChg>
      <pc:sldChg chg="del">
        <pc:chgData name="Jiří Vodička" userId="0015f0f0-69d2-41b3-a191-778292e4ba4b" providerId="ADAL" clId="{CCD4BDE7-DEEA-4228-828C-185EEBCCDD30}" dt="2022-12-06T22:05:53.360" v="1925" actId="47"/>
        <pc:sldMkLst>
          <pc:docMk/>
          <pc:sldMk cId="1376297303" sldId="285"/>
        </pc:sldMkLst>
      </pc:sldChg>
      <pc:sldChg chg="del">
        <pc:chgData name="Jiří Vodička" userId="0015f0f0-69d2-41b3-a191-778292e4ba4b" providerId="ADAL" clId="{CCD4BDE7-DEEA-4228-828C-185EEBCCDD30}" dt="2022-12-06T22:05:56.993" v="1926" actId="47"/>
        <pc:sldMkLst>
          <pc:docMk/>
          <pc:sldMk cId="1729121977" sldId="286"/>
        </pc:sldMkLst>
      </pc:sldChg>
      <pc:sldChg chg="del">
        <pc:chgData name="Jiří Vodička" userId="0015f0f0-69d2-41b3-a191-778292e4ba4b" providerId="ADAL" clId="{CCD4BDE7-DEEA-4228-828C-185EEBCCDD30}" dt="2022-12-06T22:06:22.643" v="1930" actId="47"/>
        <pc:sldMkLst>
          <pc:docMk/>
          <pc:sldMk cId="740546745" sldId="287"/>
        </pc:sldMkLst>
      </pc:sldChg>
      <pc:sldChg chg="modSp mod">
        <pc:chgData name="Jiří Vodička" userId="0015f0f0-69d2-41b3-a191-778292e4ba4b" providerId="ADAL" clId="{CCD4BDE7-DEEA-4228-828C-185EEBCCDD30}" dt="2022-12-06T20:00:38.651" v="716" actId="20577"/>
        <pc:sldMkLst>
          <pc:docMk/>
          <pc:sldMk cId="3357914338" sldId="288"/>
        </pc:sldMkLst>
        <pc:spChg chg="mod">
          <ac:chgData name="Jiří Vodička" userId="0015f0f0-69d2-41b3-a191-778292e4ba4b" providerId="ADAL" clId="{CCD4BDE7-DEEA-4228-828C-185EEBCCDD30}" dt="2022-12-06T20:00:38.651" v="716" actId="20577"/>
          <ac:spMkLst>
            <pc:docMk/>
            <pc:sldMk cId="3357914338" sldId="288"/>
            <ac:spMk id="3" creationId="{B47EA78E-C2C9-419C-AFBB-A4F8C4B249B7}"/>
          </ac:spMkLst>
        </pc:spChg>
      </pc:sldChg>
      <pc:sldChg chg="modSp mod">
        <pc:chgData name="Jiří Vodička" userId="0015f0f0-69d2-41b3-a191-778292e4ba4b" providerId="ADAL" clId="{CCD4BDE7-DEEA-4228-828C-185EEBCCDD30}" dt="2022-12-06T22:58:31.916" v="2844" actId="14429"/>
        <pc:sldMkLst>
          <pc:docMk/>
          <pc:sldMk cId="2067892464" sldId="289"/>
        </pc:sldMkLst>
        <pc:spChg chg="mod">
          <ac:chgData name="Jiří Vodička" userId="0015f0f0-69d2-41b3-a191-778292e4ba4b" providerId="ADAL" clId="{CCD4BDE7-DEEA-4228-828C-185EEBCCDD30}" dt="2022-12-06T19:32:54.168" v="480" actId="20577"/>
          <ac:spMkLst>
            <pc:docMk/>
            <pc:sldMk cId="2067892464" sldId="289"/>
            <ac:spMk id="2" creationId="{93F69B62-A9C4-4982-BDC0-EB4A2C5A7FCB}"/>
          </ac:spMkLst>
        </pc:spChg>
        <pc:spChg chg="ord">
          <ac:chgData name="Jiří Vodička" userId="0015f0f0-69d2-41b3-a191-778292e4ba4b" providerId="ADAL" clId="{CCD4BDE7-DEEA-4228-828C-185EEBCCDD30}" dt="2022-12-06T20:08:52.964" v="808" actId="13244"/>
          <ac:spMkLst>
            <pc:docMk/>
            <pc:sldMk cId="2067892464" sldId="289"/>
            <ac:spMk id="7" creationId="{A8E5A0EB-B7B6-47E0-B7E1-091668B4F8DC}"/>
          </ac:spMkLst>
        </pc:spChg>
        <pc:picChg chg="mod modVis">
          <ac:chgData name="Jiří Vodička" userId="0015f0f0-69d2-41b3-a191-778292e4ba4b" providerId="ADAL" clId="{CCD4BDE7-DEEA-4228-828C-185EEBCCDD30}" dt="2022-12-06T22:58:31.916" v="2844" actId="14429"/>
          <ac:picMkLst>
            <pc:docMk/>
            <pc:sldMk cId="2067892464" sldId="289"/>
            <ac:picMk id="6" creationId="{9CFB6770-713C-46EF-ACAF-81C42AA9AE1E}"/>
          </ac:picMkLst>
        </pc:picChg>
      </pc:sldChg>
      <pc:sldChg chg="addSp modSp mod ord">
        <pc:chgData name="Jiří Vodička" userId="0015f0f0-69d2-41b3-a191-778292e4ba4b" providerId="ADAL" clId="{CCD4BDE7-DEEA-4228-828C-185EEBCCDD30}" dt="2022-12-06T19:36:48.830" v="586"/>
        <pc:sldMkLst>
          <pc:docMk/>
          <pc:sldMk cId="2177193641" sldId="290"/>
        </pc:sldMkLst>
        <pc:spChg chg="mod">
          <ac:chgData name="Jiří Vodička" userId="0015f0f0-69d2-41b3-a191-778292e4ba4b" providerId="ADAL" clId="{CCD4BDE7-DEEA-4228-828C-185EEBCCDD30}" dt="2022-12-06T19:35:14.861" v="517" actId="20577"/>
          <ac:spMkLst>
            <pc:docMk/>
            <pc:sldMk cId="2177193641" sldId="290"/>
            <ac:spMk id="2" creationId="{8D0D895F-ABFD-43FE-84FA-535C6C7C7F36}"/>
          </ac:spMkLst>
        </pc:spChg>
        <pc:spChg chg="mod">
          <ac:chgData name="Jiří Vodička" userId="0015f0f0-69d2-41b3-a191-778292e4ba4b" providerId="ADAL" clId="{CCD4BDE7-DEEA-4228-828C-185EEBCCDD30}" dt="2022-12-06T19:36:41.113" v="583" actId="21"/>
          <ac:spMkLst>
            <pc:docMk/>
            <pc:sldMk cId="2177193641" sldId="290"/>
            <ac:spMk id="3" creationId="{3C3981ED-1B1D-499A-8D7F-7B9820475447}"/>
          </ac:spMkLst>
        </pc:spChg>
        <pc:picChg chg="add mod">
          <ac:chgData name="Jiří Vodička" userId="0015f0f0-69d2-41b3-a191-778292e4ba4b" providerId="ADAL" clId="{CCD4BDE7-DEEA-4228-828C-185EEBCCDD30}" dt="2022-12-06T19:35:24.261" v="518"/>
          <ac:picMkLst>
            <pc:docMk/>
            <pc:sldMk cId="2177193641" sldId="290"/>
            <ac:picMk id="4" creationId="{85F9DCC0-94C3-429B-8C21-C95861446A9A}"/>
          </ac:picMkLst>
        </pc:picChg>
      </pc:sldChg>
      <pc:sldChg chg="addSp modSp new mod">
        <pc:chgData name="Jiří Vodička" userId="0015f0f0-69d2-41b3-a191-778292e4ba4b" providerId="ADAL" clId="{CCD4BDE7-DEEA-4228-828C-185EEBCCDD30}" dt="2022-12-06T20:05:26.598" v="804" actId="20577"/>
        <pc:sldMkLst>
          <pc:docMk/>
          <pc:sldMk cId="1488475196" sldId="291"/>
        </pc:sldMkLst>
        <pc:spChg chg="mod">
          <ac:chgData name="Jiří Vodička" userId="0015f0f0-69d2-41b3-a191-778292e4ba4b" providerId="ADAL" clId="{CCD4BDE7-DEEA-4228-828C-185EEBCCDD30}" dt="2022-12-06T18:14:16.981" v="1"/>
          <ac:spMkLst>
            <pc:docMk/>
            <pc:sldMk cId="1488475196" sldId="291"/>
            <ac:spMk id="2" creationId="{70340794-B86B-47E1-8136-350074605AAF}"/>
          </ac:spMkLst>
        </pc:spChg>
        <pc:spChg chg="mod">
          <ac:chgData name="Jiří Vodička" userId="0015f0f0-69d2-41b3-a191-778292e4ba4b" providerId="ADAL" clId="{CCD4BDE7-DEEA-4228-828C-185EEBCCDD30}" dt="2022-12-06T20:05:26.598" v="804" actId="20577"/>
          <ac:spMkLst>
            <pc:docMk/>
            <pc:sldMk cId="1488475196" sldId="291"/>
            <ac:spMk id="3" creationId="{C852F12A-B112-4277-9090-70718487917F}"/>
          </ac:spMkLst>
        </pc:spChg>
        <pc:spChg chg="add mod">
          <ac:chgData name="Jiří Vodička" userId="0015f0f0-69d2-41b3-a191-778292e4ba4b" providerId="ADAL" clId="{CCD4BDE7-DEEA-4228-828C-185EEBCCDD30}" dt="2022-12-06T20:04:13.439" v="785" actId="14100"/>
          <ac:spMkLst>
            <pc:docMk/>
            <pc:sldMk cId="1488475196" sldId="291"/>
            <ac:spMk id="4" creationId="{393DEC24-C5E0-4026-B286-2A3C6F9AF591}"/>
          </ac:spMkLst>
        </pc:spChg>
      </pc:sldChg>
      <pc:sldChg chg="addSp delSp modSp new mod ord delAnim modAnim">
        <pc:chgData name="Jiří Vodička" userId="0015f0f0-69d2-41b3-a191-778292e4ba4b" providerId="ADAL" clId="{CCD4BDE7-DEEA-4228-828C-185EEBCCDD30}" dt="2022-12-06T22:58:29.849" v="2843" actId="14429"/>
        <pc:sldMkLst>
          <pc:docMk/>
          <pc:sldMk cId="3478556508" sldId="292"/>
        </pc:sldMkLst>
        <pc:spChg chg="mod">
          <ac:chgData name="Jiří Vodička" userId="0015f0f0-69d2-41b3-a191-778292e4ba4b" providerId="ADAL" clId="{CCD4BDE7-DEEA-4228-828C-185EEBCCDD30}" dt="2022-12-06T19:32:58.351" v="483" actId="20577"/>
          <ac:spMkLst>
            <pc:docMk/>
            <pc:sldMk cId="3478556508" sldId="292"/>
            <ac:spMk id="2" creationId="{D9522E6A-D32F-4991-A2D8-989FAFAD3CE6}"/>
          </ac:spMkLst>
        </pc:spChg>
        <pc:spChg chg="mod">
          <ac:chgData name="Jiří Vodička" userId="0015f0f0-69d2-41b3-a191-778292e4ba4b" providerId="ADAL" clId="{CCD4BDE7-DEEA-4228-828C-185EEBCCDD30}" dt="2022-12-06T22:58:25.330" v="2842" actId="404"/>
          <ac:spMkLst>
            <pc:docMk/>
            <pc:sldMk cId="3478556508" sldId="292"/>
            <ac:spMk id="3" creationId="{C7E7B664-F223-4C22-9A29-FA68FF17522E}"/>
          </ac:spMkLst>
        </pc:spChg>
        <pc:picChg chg="add del mod modVis">
          <ac:chgData name="Jiří Vodička" userId="0015f0f0-69d2-41b3-a191-778292e4ba4b" providerId="ADAL" clId="{CCD4BDE7-DEEA-4228-828C-185EEBCCDD30}" dt="2022-12-06T19:49:29.804" v="621" actId="478"/>
          <ac:picMkLst>
            <pc:docMk/>
            <pc:sldMk cId="3478556508" sldId="292"/>
            <ac:picMk id="5" creationId="{C25CA619-4998-4A2A-98BD-1077F7D761FC}"/>
          </ac:picMkLst>
        </pc:picChg>
        <pc:picChg chg="add mod modVis">
          <ac:chgData name="Jiří Vodička" userId="0015f0f0-69d2-41b3-a191-778292e4ba4b" providerId="ADAL" clId="{CCD4BDE7-DEEA-4228-828C-185EEBCCDD30}" dt="2022-12-06T22:58:29.849" v="2843" actId="14429"/>
          <ac:picMkLst>
            <pc:docMk/>
            <pc:sldMk cId="3478556508" sldId="292"/>
            <ac:picMk id="7" creationId="{223E45A6-CF78-44ED-89DA-4D5A656E9535}"/>
          </ac:picMkLst>
        </pc:picChg>
      </pc:sldChg>
      <pc:sldChg chg="addSp delSp modSp new mod modAnim">
        <pc:chgData name="Jiří Vodička" userId="0015f0f0-69d2-41b3-a191-778292e4ba4b" providerId="ADAL" clId="{CCD4BDE7-DEEA-4228-828C-185EEBCCDD30}" dt="2022-12-06T19:51:11.437" v="676"/>
        <pc:sldMkLst>
          <pc:docMk/>
          <pc:sldMk cId="3013274072" sldId="293"/>
        </pc:sldMkLst>
        <pc:spChg chg="mod">
          <ac:chgData name="Jiří Vodička" userId="0015f0f0-69d2-41b3-a191-778292e4ba4b" providerId="ADAL" clId="{CCD4BDE7-DEEA-4228-828C-185EEBCCDD30}" dt="2022-12-06T19:33:28.010" v="505" actId="20577"/>
          <ac:spMkLst>
            <pc:docMk/>
            <pc:sldMk cId="3013274072" sldId="293"/>
            <ac:spMk id="2" creationId="{559F6073-8AB6-42C2-8929-6FC023012969}"/>
          </ac:spMkLst>
        </pc:spChg>
        <pc:spChg chg="mod">
          <ac:chgData name="Jiří Vodička" userId="0015f0f0-69d2-41b3-a191-778292e4ba4b" providerId="ADAL" clId="{CCD4BDE7-DEEA-4228-828C-185EEBCCDD30}" dt="2022-12-06T19:50:46.370" v="671" actId="20577"/>
          <ac:spMkLst>
            <pc:docMk/>
            <pc:sldMk cId="3013274072" sldId="293"/>
            <ac:spMk id="3" creationId="{C2A98161-2348-43F8-903A-A7EE0977F7FF}"/>
          </ac:spMkLst>
        </pc:spChg>
        <pc:spChg chg="add del mod">
          <ac:chgData name="Jiří Vodička" userId="0015f0f0-69d2-41b3-a191-778292e4ba4b" providerId="ADAL" clId="{CCD4BDE7-DEEA-4228-828C-185EEBCCDD30}" dt="2022-12-06T19:34:06.309" v="509" actId="478"/>
          <ac:spMkLst>
            <pc:docMk/>
            <pc:sldMk cId="3013274072" sldId="293"/>
            <ac:spMk id="6" creationId="{4576B94F-8EB9-41DE-BE8C-FA6B59BB1242}"/>
          </ac:spMkLst>
        </pc:spChg>
        <pc:spChg chg="add mod">
          <ac:chgData name="Jiří Vodička" userId="0015f0f0-69d2-41b3-a191-778292e4ba4b" providerId="ADAL" clId="{CCD4BDE7-DEEA-4228-828C-185EEBCCDD30}" dt="2022-12-06T19:28:27.479" v="443" actId="1076"/>
          <ac:spMkLst>
            <pc:docMk/>
            <pc:sldMk cId="3013274072" sldId="293"/>
            <ac:spMk id="7" creationId="{45CC98B8-D2AA-46E9-BA0D-8CCC71010C39}"/>
          </ac:spMkLst>
        </pc:spChg>
        <pc:spChg chg="add mod">
          <ac:chgData name="Jiří Vodička" userId="0015f0f0-69d2-41b3-a191-778292e4ba4b" providerId="ADAL" clId="{CCD4BDE7-DEEA-4228-828C-185EEBCCDD30}" dt="2022-12-06T19:30:07.129" v="460" actId="1076"/>
          <ac:spMkLst>
            <pc:docMk/>
            <pc:sldMk cId="3013274072" sldId="293"/>
            <ac:spMk id="10" creationId="{E103F359-0163-4BC1-8427-D27C406156FB}"/>
          </ac:spMkLst>
        </pc:spChg>
        <pc:spChg chg="add mod">
          <ac:chgData name="Jiří Vodička" userId="0015f0f0-69d2-41b3-a191-778292e4ba4b" providerId="ADAL" clId="{CCD4BDE7-DEEA-4228-828C-185EEBCCDD30}" dt="2022-12-06T19:30:50.574" v="477" actId="20577"/>
          <ac:spMkLst>
            <pc:docMk/>
            <pc:sldMk cId="3013274072" sldId="293"/>
            <ac:spMk id="13" creationId="{37557AEB-C8F8-46B9-8BFC-AC888BA1A794}"/>
          </ac:spMkLst>
        </pc:spChg>
        <pc:picChg chg="add mod">
          <ac:chgData name="Jiří Vodička" userId="0015f0f0-69d2-41b3-a191-778292e4ba4b" providerId="ADAL" clId="{CCD4BDE7-DEEA-4228-828C-185EEBCCDD30}" dt="2022-12-06T19:28:22.641" v="442" actId="14100"/>
          <ac:picMkLst>
            <pc:docMk/>
            <pc:sldMk cId="3013274072" sldId="293"/>
            <ac:picMk id="5" creationId="{91A840FB-50CF-4CD1-9F00-22175A5E1E96}"/>
          </ac:picMkLst>
        </pc:picChg>
        <pc:picChg chg="add mod">
          <ac:chgData name="Jiří Vodička" userId="0015f0f0-69d2-41b3-a191-778292e4ba4b" providerId="ADAL" clId="{CCD4BDE7-DEEA-4228-828C-185EEBCCDD30}" dt="2022-12-06T19:29:53.411" v="446" actId="1076"/>
          <ac:picMkLst>
            <pc:docMk/>
            <pc:sldMk cId="3013274072" sldId="293"/>
            <ac:picMk id="9" creationId="{259FDC82-90FB-4997-840C-A7EADCFA39AF}"/>
          </ac:picMkLst>
        </pc:picChg>
        <pc:picChg chg="add mod">
          <ac:chgData name="Jiří Vodička" userId="0015f0f0-69d2-41b3-a191-778292e4ba4b" providerId="ADAL" clId="{CCD4BDE7-DEEA-4228-828C-185EEBCCDD30}" dt="2022-12-06T19:30:38.914" v="466" actId="14100"/>
          <ac:picMkLst>
            <pc:docMk/>
            <pc:sldMk cId="3013274072" sldId="293"/>
            <ac:picMk id="12" creationId="{B8D74908-CA3E-41BA-BDBC-F65F9FEB1643}"/>
          </ac:picMkLst>
        </pc:picChg>
        <pc:picChg chg="add mod">
          <ac:chgData name="Jiří Vodička" userId="0015f0f0-69d2-41b3-a191-778292e4ba4b" providerId="ADAL" clId="{CCD4BDE7-DEEA-4228-828C-185EEBCCDD30}" dt="2022-12-06T19:51:05.563" v="674" actId="1076"/>
          <ac:picMkLst>
            <pc:docMk/>
            <pc:sldMk cId="3013274072" sldId="293"/>
            <ac:picMk id="15" creationId="{0E0152F2-F7CF-44DD-87AA-DC0434467C75}"/>
          </ac:picMkLst>
        </pc:picChg>
      </pc:sldChg>
      <pc:sldChg chg="addSp delSp modSp new mod modAnim modNotesTx">
        <pc:chgData name="Jiří Vodička" userId="0015f0f0-69d2-41b3-a191-778292e4ba4b" providerId="ADAL" clId="{CCD4BDE7-DEEA-4228-828C-185EEBCCDD30}" dt="2022-12-06T20:16:35.941" v="900"/>
        <pc:sldMkLst>
          <pc:docMk/>
          <pc:sldMk cId="1773350352" sldId="294"/>
        </pc:sldMkLst>
        <pc:spChg chg="mod">
          <ac:chgData name="Jiří Vodička" userId="0015f0f0-69d2-41b3-a191-778292e4ba4b" providerId="ADAL" clId="{CCD4BDE7-DEEA-4228-828C-185EEBCCDD30}" dt="2022-12-06T20:13:16.434" v="827" actId="20577"/>
          <ac:spMkLst>
            <pc:docMk/>
            <pc:sldMk cId="1773350352" sldId="294"/>
            <ac:spMk id="2" creationId="{742697BA-9C4E-46F5-A34A-B7DE90DD023F}"/>
          </ac:spMkLst>
        </pc:spChg>
        <pc:spChg chg="del">
          <ac:chgData name="Jiří Vodička" userId="0015f0f0-69d2-41b3-a191-778292e4ba4b" providerId="ADAL" clId="{CCD4BDE7-DEEA-4228-828C-185EEBCCDD30}" dt="2022-12-06T20:14:18.233" v="858"/>
          <ac:spMkLst>
            <pc:docMk/>
            <pc:sldMk cId="1773350352" sldId="294"/>
            <ac:spMk id="3" creationId="{F907B3AB-8B52-412C-973F-7878E9D4663A}"/>
          </ac:spMkLst>
        </pc:spChg>
        <pc:spChg chg="add mod">
          <ac:chgData name="Jiří Vodička" userId="0015f0f0-69d2-41b3-a191-778292e4ba4b" providerId="ADAL" clId="{CCD4BDE7-DEEA-4228-828C-185EEBCCDD30}" dt="2022-12-06T20:16:02.441" v="895" actId="14100"/>
          <ac:spMkLst>
            <pc:docMk/>
            <pc:sldMk cId="1773350352" sldId="294"/>
            <ac:spMk id="8" creationId="{9D868E7A-FB15-4CA6-AD64-94672C55243A}"/>
          </ac:spMkLst>
        </pc:spChg>
        <pc:picChg chg="add mod">
          <ac:chgData name="Jiří Vodička" userId="0015f0f0-69d2-41b3-a191-778292e4ba4b" providerId="ADAL" clId="{CCD4BDE7-DEEA-4228-828C-185EEBCCDD30}" dt="2022-12-06T20:14:29.271" v="865" actId="1076"/>
          <ac:picMkLst>
            <pc:docMk/>
            <pc:sldMk cId="1773350352" sldId="294"/>
            <ac:picMk id="5" creationId="{341E1BFF-0620-4B6B-A78D-CBFC95391190}"/>
          </ac:picMkLst>
        </pc:picChg>
        <pc:picChg chg="add mod">
          <ac:chgData name="Jiří Vodička" userId="0015f0f0-69d2-41b3-a191-778292e4ba4b" providerId="ADAL" clId="{CCD4BDE7-DEEA-4228-828C-185EEBCCDD30}" dt="2022-12-06T20:15:30.190" v="868"/>
          <ac:picMkLst>
            <pc:docMk/>
            <pc:sldMk cId="1773350352" sldId="294"/>
            <ac:picMk id="7" creationId="{D871A865-F8DC-49C1-95DD-5C0CFA54A0FD}"/>
          </ac:picMkLst>
        </pc:picChg>
        <pc:picChg chg="add mod">
          <ac:chgData name="Jiří Vodička" userId="0015f0f0-69d2-41b3-a191-778292e4ba4b" providerId="ADAL" clId="{CCD4BDE7-DEEA-4228-828C-185EEBCCDD30}" dt="2022-12-06T20:16:19.362" v="898"/>
          <ac:picMkLst>
            <pc:docMk/>
            <pc:sldMk cId="1773350352" sldId="294"/>
            <ac:picMk id="10" creationId="{6AB02D3D-4FD3-4FAA-96C3-AD9A572E9807}"/>
          </ac:picMkLst>
        </pc:picChg>
      </pc:sldChg>
      <pc:sldChg chg="addSp modSp new mod">
        <pc:chgData name="Jiří Vodička" userId="0015f0f0-69d2-41b3-a191-778292e4ba4b" providerId="ADAL" clId="{CCD4BDE7-DEEA-4228-828C-185EEBCCDD30}" dt="2022-12-06T20:40:07.190" v="1147" actId="114"/>
        <pc:sldMkLst>
          <pc:docMk/>
          <pc:sldMk cId="1370632883" sldId="295"/>
        </pc:sldMkLst>
        <pc:spChg chg="mod">
          <ac:chgData name="Jiří Vodička" userId="0015f0f0-69d2-41b3-a191-778292e4ba4b" providerId="ADAL" clId="{CCD4BDE7-DEEA-4228-828C-185EEBCCDD30}" dt="2022-12-06T20:20:58.949" v="933" actId="20577"/>
          <ac:spMkLst>
            <pc:docMk/>
            <pc:sldMk cId="1370632883" sldId="295"/>
            <ac:spMk id="2" creationId="{7FE71473-8CBF-4A4C-AD15-92B1DAC061AD}"/>
          </ac:spMkLst>
        </pc:spChg>
        <pc:spChg chg="mod">
          <ac:chgData name="Jiří Vodička" userId="0015f0f0-69d2-41b3-a191-778292e4ba4b" providerId="ADAL" clId="{CCD4BDE7-DEEA-4228-828C-185EEBCCDD30}" dt="2022-12-06T20:40:07.190" v="1147" actId="114"/>
          <ac:spMkLst>
            <pc:docMk/>
            <pc:sldMk cId="1370632883" sldId="295"/>
            <ac:spMk id="3" creationId="{376276D6-86AC-431B-A75F-9CF308AE08F1}"/>
          </ac:spMkLst>
        </pc:spChg>
        <pc:spChg chg="add mod">
          <ac:chgData name="Jiří Vodička" userId="0015f0f0-69d2-41b3-a191-778292e4ba4b" providerId="ADAL" clId="{CCD4BDE7-DEEA-4228-828C-185EEBCCDD30}" dt="2022-12-06T20:38:06.210" v="1073" actId="14100"/>
          <ac:spMkLst>
            <pc:docMk/>
            <pc:sldMk cId="1370632883" sldId="295"/>
            <ac:spMk id="4" creationId="{0E68A181-0569-4E1F-AF95-79F8AD928B7B}"/>
          </ac:spMkLst>
        </pc:spChg>
      </pc:sldChg>
      <pc:sldChg chg="addSp modSp new mod">
        <pc:chgData name="Jiří Vodička" userId="0015f0f0-69d2-41b3-a191-778292e4ba4b" providerId="ADAL" clId="{CCD4BDE7-DEEA-4228-828C-185EEBCCDD30}" dt="2022-12-06T21:58:37.979" v="1878" actId="20577"/>
        <pc:sldMkLst>
          <pc:docMk/>
          <pc:sldMk cId="1360585431" sldId="296"/>
        </pc:sldMkLst>
        <pc:spChg chg="mod">
          <ac:chgData name="Jiří Vodička" userId="0015f0f0-69d2-41b3-a191-778292e4ba4b" providerId="ADAL" clId="{CCD4BDE7-DEEA-4228-828C-185EEBCCDD30}" dt="2022-12-06T20:57:54.335" v="1502" actId="20577"/>
          <ac:spMkLst>
            <pc:docMk/>
            <pc:sldMk cId="1360585431" sldId="296"/>
            <ac:spMk id="2" creationId="{42BE12CF-AE48-496E-A61A-0A808924835D}"/>
          </ac:spMkLst>
        </pc:spChg>
        <pc:spChg chg="mod">
          <ac:chgData name="Jiří Vodička" userId="0015f0f0-69d2-41b3-a191-778292e4ba4b" providerId="ADAL" clId="{CCD4BDE7-DEEA-4228-828C-185EEBCCDD30}" dt="2022-12-06T21:02:20.953" v="1721" actId="20577"/>
          <ac:spMkLst>
            <pc:docMk/>
            <pc:sldMk cId="1360585431" sldId="296"/>
            <ac:spMk id="3" creationId="{D4DCD549-B30D-430B-BA49-BBFB46B141A3}"/>
          </ac:spMkLst>
        </pc:spChg>
        <pc:spChg chg="add mod">
          <ac:chgData name="Jiří Vodička" userId="0015f0f0-69d2-41b3-a191-778292e4ba4b" providerId="ADAL" clId="{CCD4BDE7-DEEA-4228-828C-185EEBCCDD30}" dt="2022-12-06T21:58:37.979" v="1878" actId="20577"/>
          <ac:spMkLst>
            <pc:docMk/>
            <pc:sldMk cId="1360585431" sldId="296"/>
            <ac:spMk id="4" creationId="{0B221A19-1E3D-40CF-B71D-5963914729F7}"/>
          </ac:spMkLst>
        </pc:spChg>
      </pc:sldChg>
      <pc:sldChg chg="modSp new mod">
        <pc:chgData name="Jiří Vodička" userId="0015f0f0-69d2-41b3-a191-778292e4ba4b" providerId="ADAL" clId="{CCD4BDE7-DEEA-4228-828C-185EEBCCDD30}" dt="2022-12-06T21:57:48.297" v="1851" actId="114"/>
        <pc:sldMkLst>
          <pc:docMk/>
          <pc:sldMk cId="2721664586" sldId="297"/>
        </pc:sldMkLst>
        <pc:spChg chg="mod">
          <ac:chgData name="Jiří Vodička" userId="0015f0f0-69d2-41b3-a191-778292e4ba4b" providerId="ADAL" clId="{CCD4BDE7-DEEA-4228-828C-185EEBCCDD30}" dt="2022-12-06T21:47:46.219" v="1793" actId="20577"/>
          <ac:spMkLst>
            <pc:docMk/>
            <pc:sldMk cId="2721664586" sldId="297"/>
            <ac:spMk id="2" creationId="{A76289E0-FC4C-47CB-9859-2FE3187AB906}"/>
          </ac:spMkLst>
        </pc:spChg>
        <pc:spChg chg="mod">
          <ac:chgData name="Jiří Vodička" userId="0015f0f0-69d2-41b3-a191-778292e4ba4b" providerId="ADAL" clId="{CCD4BDE7-DEEA-4228-828C-185EEBCCDD30}" dt="2022-12-06T21:57:48.297" v="1851" actId="114"/>
          <ac:spMkLst>
            <pc:docMk/>
            <pc:sldMk cId="2721664586" sldId="297"/>
            <ac:spMk id="3" creationId="{64C2955D-8A10-4FD6-9E09-230A53C32D96}"/>
          </ac:spMkLst>
        </pc:spChg>
      </pc:sldChg>
      <pc:sldChg chg="addSp modSp new mod modAnim modNotesTx">
        <pc:chgData name="Jiří Vodička" userId="0015f0f0-69d2-41b3-a191-778292e4ba4b" providerId="ADAL" clId="{CCD4BDE7-DEEA-4228-828C-185EEBCCDD30}" dt="2022-12-06T22:45:13.424" v="2629"/>
        <pc:sldMkLst>
          <pc:docMk/>
          <pc:sldMk cId="2898467726" sldId="298"/>
        </pc:sldMkLst>
        <pc:spChg chg="mod">
          <ac:chgData name="Jiří Vodička" userId="0015f0f0-69d2-41b3-a191-778292e4ba4b" providerId="ADAL" clId="{CCD4BDE7-DEEA-4228-828C-185EEBCCDD30}" dt="2022-12-06T22:06:39.398" v="1953" actId="20577"/>
          <ac:spMkLst>
            <pc:docMk/>
            <pc:sldMk cId="2898467726" sldId="298"/>
            <ac:spMk id="2" creationId="{2B04F097-776C-4443-9299-7634E11C0AFB}"/>
          </ac:spMkLst>
        </pc:spChg>
        <pc:spChg chg="mod">
          <ac:chgData name="Jiří Vodička" userId="0015f0f0-69d2-41b3-a191-778292e4ba4b" providerId="ADAL" clId="{CCD4BDE7-DEEA-4228-828C-185EEBCCDD30}" dt="2022-12-06T22:19:05.105" v="2242" actId="14100"/>
          <ac:spMkLst>
            <pc:docMk/>
            <pc:sldMk cId="2898467726" sldId="298"/>
            <ac:spMk id="3" creationId="{6A619E9A-A636-496D-BDC2-A770A9F49695}"/>
          </ac:spMkLst>
        </pc:spChg>
        <pc:spChg chg="add mod">
          <ac:chgData name="Jiří Vodička" userId="0015f0f0-69d2-41b3-a191-778292e4ba4b" providerId="ADAL" clId="{CCD4BDE7-DEEA-4228-828C-185EEBCCDD30}" dt="2022-12-06T22:20:37.472" v="2246" actId="1076"/>
          <ac:spMkLst>
            <pc:docMk/>
            <pc:sldMk cId="2898467726" sldId="298"/>
            <ac:spMk id="8" creationId="{F9444BDA-21EC-46EE-88F5-31BA7EC18E8B}"/>
          </ac:spMkLst>
        </pc:spChg>
        <pc:picChg chg="add mod modVis">
          <ac:chgData name="Jiří Vodička" userId="0015f0f0-69d2-41b3-a191-778292e4ba4b" providerId="ADAL" clId="{CCD4BDE7-DEEA-4228-828C-185EEBCCDD30}" dt="2022-12-06T22:29:09.112" v="2421" actId="14429"/>
          <ac:picMkLst>
            <pc:docMk/>
            <pc:sldMk cId="2898467726" sldId="298"/>
            <ac:picMk id="5" creationId="{F026CBFE-D009-4FB7-A4C8-EE5C08271D08}"/>
          </ac:picMkLst>
        </pc:picChg>
        <pc:picChg chg="add mod">
          <ac:chgData name="Jiří Vodička" userId="0015f0f0-69d2-41b3-a191-778292e4ba4b" providerId="ADAL" clId="{CCD4BDE7-DEEA-4228-828C-185EEBCCDD30}" dt="2022-12-06T22:20:37.472" v="2246" actId="1076"/>
          <ac:picMkLst>
            <pc:docMk/>
            <pc:sldMk cId="2898467726" sldId="298"/>
            <ac:picMk id="7" creationId="{B52C9795-C281-4451-BFBE-54038170BA0D}"/>
          </ac:picMkLst>
        </pc:picChg>
      </pc:sldChg>
      <pc:sldChg chg="modSp new mod">
        <pc:chgData name="Jiří Vodička" userId="0015f0f0-69d2-41b3-a191-778292e4ba4b" providerId="ADAL" clId="{CCD4BDE7-DEEA-4228-828C-185EEBCCDD30}" dt="2022-12-06T22:22:48.710" v="2290" actId="20577"/>
        <pc:sldMkLst>
          <pc:docMk/>
          <pc:sldMk cId="1662741958" sldId="299"/>
        </pc:sldMkLst>
        <pc:spChg chg="mod">
          <ac:chgData name="Jiří Vodička" userId="0015f0f0-69d2-41b3-a191-778292e4ba4b" providerId="ADAL" clId="{CCD4BDE7-DEEA-4228-828C-185EEBCCDD30}" dt="2022-12-06T22:21:20.531" v="2262" actId="20577"/>
          <ac:spMkLst>
            <pc:docMk/>
            <pc:sldMk cId="1662741958" sldId="299"/>
            <ac:spMk id="2" creationId="{BFD779BA-1433-4E56-8DF2-8D0A3B56EE60}"/>
          </ac:spMkLst>
        </pc:spChg>
        <pc:spChg chg="mod">
          <ac:chgData name="Jiří Vodička" userId="0015f0f0-69d2-41b3-a191-778292e4ba4b" providerId="ADAL" clId="{CCD4BDE7-DEEA-4228-828C-185EEBCCDD30}" dt="2022-12-06T22:22:48.710" v="2290" actId="20577"/>
          <ac:spMkLst>
            <pc:docMk/>
            <pc:sldMk cId="1662741958" sldId="299"/>
            <ac:spMk id="3" creationId="{132C8E02-D2CC-42F9-A690-09C9A89715A5}"/>
          </ac:spMkLst>
        </pc:spChg>
      </pc:sldChg>
      <pc:sldChg chg="modSp new mod">
        <pc:chgData name="Jiří Vodička" userId="0015f0f0-69d2-41b3-a191-778292e4ba4b" providerId="ADAL" clId="{CCD4BDE7-DEEA-4228-828C-185EEBCCDD30}" dt="2022-12-06T22:26:03.407" v="2402" actId="20577"/>
        <pc:sldMkLst>
          <pc:docMk/>
          <pc:sldMk cId="822182579" sldId="300"/>
        </pc:sldMkLst>
        <pc:spChg chg="mod">
          <ac:chgData name="Jiří Vodička" userId="0015f0f0-69d2-41b3-a191-778292e4ba4b" providerId="ADAL" clId="{CCD4BDE7-DEEA-4228-828C-185EEBCCDD30}" dt="2022-12-06T22:24:13.037" v="2324" actId="20577"/>
          <ac:spMkLst>
            <pc:docMk/>
            <pc:sldMk cId="822182579" sldId="300"/>
            <ac:spMk id="2" creationId="{75906C6C-B746-4FF8-9E50-EC8C0E3E2A06}"/>
          </ac:spMkLst>
        </pc:spChg>
        <pc:spChg chg="mod">
          <ac:chgData name="Jiří Vodička" userId="0015f0f0-69d2-41b3-a191-778292e4ba4b" providerId="ADAL" clId="{CCD4BDE7-DEEA-4228-828C-185EEBCCDD30}" dt="2022-12-06T22:26:03.407" v="2402" actId="20577"/>
          <ac:spMkLst>
            <pc:docMk/>
            <pc:sldMk cId="822182579" sldId="300"/>
            <ac:spMk id="3" creationId="{C18EDEE9-605F-4788-B992-5734368A4C5A}"/>
          </ac:spMkLst>
        </pc:spChg>
      </pc:sldChg>
      <pc:sldChg chg="addSp modSp new mod modAnim modNotesTx">
        <pc:chgData name="Jiří Vodička" userId="0015f0f0-69d2-41b3-a191-778292e4ba4b" providerId="ADAL" clId="{CCD4BDE7-DEEA-4228-828C-185EEBCCDD30}" dt="2022-12-06T22:58:48.757" v="2845" actId="14429"/>
        <pc:sldMkLst>
          <pc:docMk/>
          <pc:sldMk cId="2854520402" sldId="301"/>
        </pc:sldMkLst>
        <pc:spChg chg="mod">
          <ac:chgData name="Jiří Vodička" userId="0015f0f0-69d2-41b3-a191-778292e4ba4b" providerId="ADAL" clId="{CCD4BDE7-DEEA-4228-828C-185EEBCCDD30}" dt="2022-12-06T22:26:24.149" v="2420" actId="20577"/>
          <ac:spMkLst>
            <pc:docMk/>
            <pc:sldMk cId="2854520402" sldId="301"/>
            <ac:spMk id="2" creationId="{980D0FF5-DE09-47D0-895C-4A9ABE3D8F9E}"/>
          </ac:spMkLst>
        </pc:spChg>
        <pc:spChg chg="mod">
          <ac:chgData name="Jiří Vodička" userId="0015f0f0-69d2-41b3-a191-778292e4ba4b" providerId="ADAL" clId="{CCD4BDE7-DEEA-4228-828C-185EEBCCDD30}" dt="2022-12-06T22:53:54.012" v="2718" actId="5793"/>
          <ac:spMkLst>
            <pc:docMk/>
            <pc:sldMk cId="2854520402" sldId="301"/>
            <ac:spMk id="3" creationId="{804A23C5-A14E-42D9-A35E-3F537AC7C7EC}"/>
          </ac:spMkLst>
        </pc:spChg>
        <pc:spChg chg="add mod">
          <ac:chgData name="Jiří Vodička" userId="0015f0f0-69d2-41b3-a191-778292e4ba4b" providerId="ADAL" clId="{CCD4BDE7-DEEA-4228-828C-185EEBCCDD30}" dt="2022-12-06T22:54:42.244" v="2759" actId="14100"/>
          <ac:spMkLst>
            <pc:docMk/>
            <pc:sldMk cId="2854520402" sldId="301"/>
            <ac:spMk id="6" creationId="{68F5CA03-CC78-4378-9B16-A702A4ACCB0F}"/>
          </ac:spMkLst>
        </pc:spChg>
        <pc:picChg chg="add mod modVis">
          <ac:chgData name="Jiří Vodička" userId="0015f0f0-69d2-41b3-a191-778292e4ba4b" providerId="ADAL" clId="{CCD4BDE7-DEEA-4228-828C-185EEBCCDD30}" dt="2022-12-06T22:58:48.757" v="2845" actId="14429"/>
          <ac:picMkLst>
            <pc:docMk/>
            <pc:sldMk cId="2854520402" sldId="301"/>
            <ac:picMk id="5" creationId="{74131068-43CC-4236-BAB4-C127E10C04FC}"/>
          </ac:picMkLst>
        </pc:picChg>
      </pc:sldChg>
    </pc:docChg>
  </pc:docChgLst>
  <pc:docChgLst>
    <pc:chgData name="Jiří Vodička" userId="0015f0f0-69d2-41b3-a191-778292e4ba4b" providerId="ADAL" clId="{FB991CCF-984C-4E6D-B87E-7BCCFD9DE50F}"/>
    <pc:docChg chg="undo custSel addSld delSld modSld sldOrd modSection">
      <pc:chgData name="Jiří Vodička" userId="0015f0f0-69d2-41b3-a191-778292e4ba4b" providerId="ADAL" clId="{FB991CCF-984C-4E6D-B87E-7BCCFD9DE50F}" dt="2024-03-12T13:41:11.267" v="221" actId="20577"/>
      <pc:docMkLst>
        <pc:docMk/>
      </pc:docMkLst>
      <pc:sldChg chg="modSp mod">
        <pc:chgData name="Jiří Vodička" userId="0015f0f0-69d2-41b3-a191-778292e4ba4b" providerId="ADAL" clId="{FB991CCF-984C-4E6D-B87E-7BCCFD9DE50F}" dt="2024-03-12T13:29:59.693" v="130" actId="1076"/>
        <pc:sldMkLst>
          <pc:docMk/>
          <pc:sldMk cId="2523694538" sldId="259"/>
        </pc:sldMkLst>
        <pc:spChg chg="mod">
          <ac:chgData name="Jiří Vodička" userId="0015f0f0-69d2-41b3-a191-778292e4ba4b" providerId="ADAL" clId="{FB991CCF-984C-4E6D-B87E-7BCCFD9DE50F}" dt="2024-03-12T13:29:59.693" v="130" actId="1076"/>
          <ac:spMkLst>
            <pc:docMk/>
            <pc:sldMk cId="2523694538" sldId="259"/>
            <ac:spMk id="4" creationId="{C8F63ACD-78BF-48D1-9E32-6D42E28518F6}"/>
          </ac:spMkLst>
        </pc:spChg>
      </pc:sldChg>
      <pc:sldChg chg="delSp modSp mod delAnim">
        <pc:chgData name="Jiří Vodička" userId="0015f0f0-69d2-41b3-a191-778292e4ba4b" providerId="ADAL" clId="{FB991CCF-984C-4E6D-B87E-7BCCFD9DE50F}" dt="2024-03-12T13:36:12.682" v="201" actId="21"/>
        <pc:sldMkLst>
          <pc:docMk/>
          <pc:sldMk cId="365074780" sldId="262"/>
        </pc:sldMkLst>
        <pc:picChg chg="del">
          <ac:chgData name="Jiří Vodička" userId="0015f0f0-69d2-41b3-a191-778292e4ba4b" providerId="ADAL" clId="{FB991CCF-984C-4E6D-B87E-7BCCFD9DE50F}" dt="2024-03-12T13:23:18.544" v="9" actId="478"/>
          <ac:picMkLst>
            <pc:docMk/>
            <pc:sldMk cId="365074780" sldId="262"/>
            <ac:picMk id="5" creationId="{0FADB51C-BCA2-43DE-98D9-F23AE71052FF}"/>
          </ac:picMkLst>
        </pc:picChg>
        <pc:picChg chg="del mod modVis">
          <ac:chgData name="Jiří Vodička" userId="0015f0f0-69d2-41b3-a191-778292e4ba4b" providerId="ADAL" clId="{FB991CCF-984C-4E6D-B87E-7BCCFD9DE50F}" dt="2024-03-12T13:35:15.203" v="172" actId="21"/>
          <ac:picMkLst>
            <pc:docMk/>
            <pc:sldMk cId="365074780" sldId="262"/>
            <ac:picMk id="6" creationId="{83263CB4-2F5D-43F5-9240-0E5F141CA9BA}"/>
          </ac:picMkLst>
        </pc:picChg>
        <pc:picChg chg="del mod modVis">
          <ac:chgData name="Jiří Vodička" userId="0015f0f0-69d2-41b3-a191-778292e4ba4b" providerId="ADAL" clId="{FB991CCF-984C-4E6D-B87E-7BCCFD9DE50F}" dt="2024-03-12T13:36:03.025" v="195" actId="21"/>
          <ac:picMkLst>
            <pc:docMk/>
            <pc:sldMk cId="365074780" sldId="262"/>
            <ac:picMk id="7" creationId="{356984BA-C222-42B1-A857-CA962709F60E}"/>
          </ac:picMkLst>
        </pc:picChg>
        <pc:picChg chg="del">
          <ac:chgData name="Jiří Vodička" userId="0015f0f0-69d2-41b3-a191-778292e4ba4b" providerId="ADAL" clId="{FB991CCF-984C-4E6D-B87E-7BCCFD9DE50F}" dt="2024-03-12T13:22:56.618" v="0" actId="478"/>
          <ac:picMkLst>
            <pc:docMk/>
            <pc:sldMk cId="365074780" sldId="262"/>
            <ac:picMk id="9" creationId="{3B383055-5B9B-4DB9-A106-7AC121DD870E}"/>
          </ac:picMkLst>
        </pc:picChg>
        <pc:picChg chg="del mod modVis">
          <ac:chgData name="Jiří Vodička" userId="0015f0f0-69d2-41b3-a191-778292e4ba4b" providerId="ADAL" clId="{FB991CCF-984C-4E6D-B87E-7BCCFD9DE50F}" dt="2024-03-12T13:35:31.074" v="180" actId="21"/>
          <ac:picMkLst>
            <pc:docMk/>
            <pc:sldMk cId="365074780" sldId="262"/>
            <ac:picMk id="10" creationId="{9C1FCD74-A6D7-4ACF-BD1C-06379BFD07DF}"/>
          </ac:picMkLst>
        </pc:picChg>
        <pc:picChg chg="del mod modVis">
          <ac:chgData name="Jiří Vodička" userId="0015f0f0-69d2-41b3-a191-778292e4ba4b" providerId="ADAL" clId="{FB991CCF-984C-4E6D-B87E-7BCCFD9DE50F}" dt="2024-03-12T13:36:12.682" v="201" actId="21"/>
          <ac:picMkLst>
            <pc:docMk/>
            <pc:sldMk cId="365074780" sldId="262"/>
            <ac:picMk id="11" creationId="{79F610D6-F5BF-4A42-A92B-1D02A8DD7779}"/>
          </ac:picMkLst>
        </pc:picChg>
        <pc:picChg chg="del">
          <ac:chgData name="Jiří Vodička" userId="0015f0f0-69d2-41b3-a191-778292e4ba4b" providerId="ADAL" clId="{FB991CCF-984C-4E6D-B87E-7BCCFD9DE50F}" dt="2024-03-12T13:22:57.177" v="1" actId="478"/>
          <ac:picMkLst>
            <pc:docMk/>
            <pc:sldMk cId="365074780" sldId="262"/>
            <ac:picMk id="13" creationId="{E9400A46-DA40-49F7-8961-BF52B2B8D9E3}"/>
          </ac:picMkLst>
        </pc:picChg>
        <pc:picChg chg="del mod modVis">
          <ac:chgData name="Jiří Vodička" userId="0015f0f0-69d2-41b3-a191-778292e4ba4b" providerId="ADAL" clId="{FB991CCF-984C-4E6D-B87E-7BCCFD9DE50F}" dt="2024-03-12T13:35:50.316" v="189" actId="21"/>
          <ac:picMkLst>
            <pc:docMk/>
            <pc:sldMk cId="365074780" sldId="262"/>
            <ac:picMk id="14" creationId="{E0BB94CC-1CF2-4A97-9152-6F3D59A01CDD}"/>
          </ac:picMkLst>
        </pc:picChg>
        <pc:picChg chg="del">
          <ac:chgData name="Jiří Vodička" userId="0015f0f0-69d2-41b3-a191-778292e4ba4b" providerId="ADAL" clId="{FB991CCF-984C-4E6D-B87E-7BCCFD9DE50F}" dt="2024-03-12T13:22:57.842" v="2" actId="478"/>
          <ac:picMkLst>
            <pc:docMk/>
            <pc:sldMk cId="365074780" sldId="262"/>
            <ac:picMk id="16" creationId="{C25B7B4C-D948-4C61-B203-BDB14EF75D6F}"/>
          </ac:picMkLst>
        </pc:picChg>
        <pc:picChg chg="del">
          <ac:chgData name="Jiří Vodička" userId="0015f0f0-69d2-41b3-a191-778292e4ba4b" providerId="ADAL" clId="{FB991CCF-984C-4E6D-B87E-7BCCFD9DE50F}" dt="2024-03-12T13:23:05.168" v="4" actId="478"/>
          <ac:picMkLst>
            <pc:docMk/>
            <pc:sldMk cId="365074780" sldId="262"/>
            <ac:picMk id="20" creationId="{80324C1B-B59B-4BAB-A795-ACDA44FC379F}"/>
          </ac:picMkLst>
        </pc:picChg>
      </pc:sldChg>
      <pc:sldChg chg="delSp modSp mod delAnim">
        <pc:chgData name="Jiří Vodička" userId="0015f0f0-69d2-41b3-a191-778292e4ba4b" providerId="ADAL" clId="{FB991CCF-984C-4E6D-B87E-7BCCFD9DE50F}" dt="2024-03-12T13:28:04.684" v="65" actId="21"/>
        <pc:sldMkLst>
          <pc:docMk/>
          <pc:sldMk cId="1856285923" sldId="268"/>
        </pc:sldMkLst>
        <pc:picChg chg="del">
          <ac:chgData name="Jiří Vodička" userId="0015f0f0-69d2-41b3-a191-778292e4ba4b" providerId="ADAL" clId="{FB991CCF-984C-4E6D-B87E-7BCCFD9DE50F}" dt="2024-03-12T13:24:38.527" v="21" actId="478"/>
          <ac:picMkLst>
            <pc:docMk/>
            <pc:sldMk cId="1856285923" sldId="268"/>
            <ac:picMk id="5" creationId="{EC10BCDD-AB9A-4BB6-8DC1-CBC21D2D3438}"/>
          </ac:picMkLst>
        </pc:picChg>
        <pc:picChg chg="del mod modVis">
          <ac:chgData name="Jiří Vodička" userId="0015f0f0-69d2-41b3-a191-778292e4ba4b" providerId="ADAL" clId="{FB991CCF-984C-4E6D-B87E-7BCCFD9DE50F}" dt="2024-03-12T13:28:04.684" v="65" actId="21"/>
          <ac:picMkLst>
            <pc:docMk/>
            <pc:sldMk cId="1856285923" sldId="268"/>
            <ac:picMk id="7" creationId="{A6352D2A-3315-468A-A618-872BB0A1DD50}"/>
          </ac:picMkLst>
        </pc:picChg>
        <pc:picChg chg="del">
          <ac:chgData name="Jiří Vodička" userId="0015f0f0-69d2-41b3-a191-778292e4ba4b" providerId="ADAL" clId="{FB991CCF-984C-4E6D-B87E-7BCCFD9DE50F}" dt="2024-03-12T13:24:39.064" v="22" actId="478"/>
          <ac:picMkLst>
            <pc:docMk/>
            <pc:sldMk cId="1856285923" sldId="268"/>
            <ac:picMk id="8" creationId="{25E529FB-BE6F-497D-9FB1-BECF7BA0CBDF}"/>
          </ac:picMkLst>
        </pc:picChg>
        <pc:picChg chg="del">
          <ac:chgData name="Jiří Vodička" userId="0015f0f0-69d2-41b3-a191-778292e4ba4b" providerId="ADAL" clId="{FB991CCF-984C-4E6D-B87E-7BCCFD9DE50F}" dt="2024-03-12T13:24:41.322" v="23" actId="478"/>
          <ac:picMkLst>
            <pc:docMk/>
            <pc:sldMk cId="1856285923" sldId="268"/>
            <ac:picMk id="9" creationId="{3363BEDB-2050-4DA1-8352-25E3DEC0B9E1}"/>
          </ac:picMkLst>
        </pc:picChg>
        <pc:picChg chg="del">
          <ac:chgData name="Jiří Vodička" userId="0015f0f0-69d2-41b3-a191-778292e4ba4b" providerId="ADAL" clId="{FB991CCF-984C-4E6D-B87E-7BCCFD9DE50F}" dt="2024-03-12T13:24:38.149" v="20" actId="478"/>
          <ac:picMkLst>
            <pc:docMk/>
            <pc:sldMk cId="1856285923" sldId="268"/>
            <ac:picMk id="11" creationId="{A83D20A6-F186-4666-B125-439A73B2B8C1}"/>
          </ac:picMkLst>
        </pc:picChg>
      </pc:sldChg>
      <pc:sldChg chg="delSp mod delAnim">
        <pc:chgData name="Jiří Vodička" userId="0015f0f0-69d2-41b3-a191-778292e4ba4b" providerId="ADAL" clId="{FB991CCF-984C-4E6D-B87E-7BCCFD9DE50F}" dt="2024-03-12T13:28:49.452" v="77" actId="478"/>
        <pc:sldMkLst>
          <pc:docMk/>
          <pc:sldMk cId="1617976270" sldId="269"/>
        </pc:sldMkLst>
        <pc:picChg chg="del">
          <ac:chgData name="Jiří Vodička" userId="0015f0f0-69d2-41b3-a191-778292e4ba4b" providerId="ADAL" clId="{FB991CCF-984C-4E6D-B87E-7BCCFD9DE50F}" dt="2024-03-12T13:28:45.837" v="72" actId="478"/>
          <ac:picMkLst>
            <pc:docMk/>
            <pc:sldMk cId="1617976270" sldId="269"/>
            <ac:picMk id="11" creationId="{F7EFF8B8-296D-4540-A506-1FAF0105A5E2}"/>
          </ac:picMkLst>
        </pc:picChg>
        <pc:picChg chg="del">
          <ac:chgData name="Jiří Vodička" userId="0015f0f0-69d2-41b3-a191-778292e4ba4b" providerId="ADAL" clId="{FB991CCF-984C-4E6D-B87E-7BCCFD9DE50F}" dt="2024-03-12T13:28:46.888" v="74" actId="478"/>
          <ac:picMkLst>
            <pc:docMk/>
            <pc:sldMk cId="1617976270" sldId="269"/>
            <ac:picMk id="13" creationId="{62D4EBC6-9707-4CD1-ACF1-2F12B89CC0C9}"/>
          </ac:picMkLst>
        </pc:picChg>
        <pc:picChg chg="del">
          <ac:chgData name="Jiří Vodička" userId="0015f0f0-69d2-41b3-a191-778292e4ba4b" providerId="ADAL" clId="{FB991CCF-984C-4E6D-B87E-7BCCFD9DE50F}" dt="2024-03-12T13:28:47.402" v="75" actId="478"/>
          <ac:picMkLst>
            <pc:docMk/>
            <pc:sldMk cId="1617976270" sldId="269"/>
            <ac:picMk id="15" creationId="{969869C7-BAEE-4DCD-8B14-A76F5FDCAA58}"/>
          </ac:picMkLst>
        </pc:picChg>
        <pc:picChg chg="del">
          <ac:chgData name="Jiří Vodička" userId="0015f0f0-69d2-41b3-a191-778292e4ba4b" providerId="ADAL" clId="{FB991CCF-984C-4E6D-B87E-7BCCFD9DE50F}" dt="2024-03-12T13:28:49.452" v="77" actId="478"/>
          <ac:picMkLst>
            <pc:docMk/>
            <pc:sldMk cId="1617976270" sldId="269"/>
            <ac:picMk id="17" creationId="{F67939CC-F451-436D-977E-4F35698A326D}"/>
          </ac:picMkLst>
        </pc:picChg>
        <pc:picChg chg="del">
          <ac:chgData name="Jiří Vodička" userId="0015f0f0-69d2-41b3-a191-778292e4ba4b" providerId="ADAL" clId="{FB991CCF-984C-4E6D-B87E-7BCCFD9DE50F}" dt="2024-03-12T13:28:46.428" v="73" actId="478"/>
          <ac:picMkLst>
            <pc:docMk/>
            <pc:sldMk cId="1617976270" sldId="269"/>
            <ac:picMk id="19" creationId="{6CE073C2-F3A2-4CE0-888E-294A09FB59CF}"/>
          </ac:picMkLst>
        </pc:picChg>
        <pc:picChg chg="del">
          <ac:chgData name="Jiří Vodička" userId="0015f0f0-69d2-41b3-a191-778292e4ba4b" providerId="ADAL" clId="{FB991CCF-984C-4E6D-B87E-7BCCFD9DE50F}" dt="2024-03-12T13:28:44.333" v="69" actId="478"/>
          <ac:picMkLst>
            <pc:docMk/>
            <pc:sldMk cId="1617976270" sldId="269"/>
            <ac:picMk id="21" creationId="{FFC1E5C8-BE68-4B30-9472-89A5B867133F}"/>
          </ac:picMkLst>
        </pc:picChg>
        <pc:picChg chg="del">
          <ac:chgData name="Jiří Vodička" userId="0015f0f0-69d2-41b3-a191-778292e4ba4b" providerId="ADAL" clId="{FB991CCF-984C-4E6D-B87E-7BCCFD9DE50F}" dt="2024-03-12T13:28:45.367" v="71" actId="478"/>
          <ac:picMkLst>
            <pc:docMk/>
            <pc:sldMk cId="1617976270" sldId="269"/>
            <ac:picMk id="23" creationId="{EDF4CB11-55E6-4A61-A482-61C47AA40342}"/>
          </ac:picMkLst>
        </pc:picChg>
        <pc:picChg chg="del">
          <ac:chgData name="Jiří Vodička" userId="0015f0f0-69d2-41b3-a191-778292e4ba4b" providerId="ADAL" clId="{FB991CCF-984C-4E6D-B87E-7BCCFD9DE50F}" dt="2024-03-12T13:28:44.878" v="70" actId="478"/>
          <ac:picMkLst>
            <pc:docMk/>
            <pc:sldMk cId="1617976270" sldId="269"/>
            <ac:picMk id="25" creationId="{985FB88C-03B5-4888-BE34-32B256993B2C}"/>
          </ac:picMkLst>
        </pc:picChg>
        <pc:picChg chg="del">
          <ac:chgData name="Jiří Vodička" userId="0015f0f0-69d2-41b3-a191-778292e4ba4b" providerId="ADAL" clId="{FB991CCF-984C-4E6D-B87E-7BCCFD9DE50F}" dt="2024-03-12T13:28:47.866" v="76" actId="478"/>
          <ac:picMkLst>
            <pc:docMk/>
            <pc:sldMk cId="1617976270" sldId="269"/>
            <ac:picMk id="27" creationId="{BCC83CA9-35D2-455F-8A89-903D2D1C5AAA}"/>
          </ac:picMkLst>
        </pc:picChg>
      </pc:sldChg>
      <pc:sldChg chg="delSp mod delAnim modAnim">
        <pc:chgData name="Jiří Vodička" userId="0015f0f0-69d2-41b3-a191-778292e4ba4b" providerId="ADAL" clId="{FB991CCF-984C-4E6D-B87E-7BCCFD9DE50F}" dt="2024-03-12T13:24:15.811" v="16" actId="478"/>
        <pc:sldMkLst>
          <pc:docMk/>
          <pc:sldMk cId="1438608723" sldId="270"/>
        </pc:sldMkLst>
        <pc:picChg chg="del">
          <ac:chgData name="Jiří Vodička" userId="0015f0f0-69d2-41b3-a191-778292e4ba4b" providerId="ADAL" clId="{FB991CCF-984C-4E6D-B87E-7BCCFD9DE50F}" dt="2024-03-12T13:24:14.434" v="15" actId="478"/>
          <ac:picMkLst>
            <pc:docMk/>
            <pc:sldMk cId="1438608723" sldId="270"/>
            <ac:picMk id="9" creationId="{0A034B5C-51E0-4F1E-B320-58514357957B}"/>
          </ac:picMkLst>
        </pc:picChg>
        <pc:picChg chg="del">
          <ac:chgData name="Jiří Vodička" userId="0015f0f0-69d2-41b3-a191-778292e4ba4b" providerId="ADAL" clId="{FB991CCF-984C-4E6D-B87E-7BCCFD9DE50F}" dt="2024-03-12T13:24:15.811" v="16" actId="478"/>
          <ac:picMkLst>
            <pc:docMk/>
            <pc:sldMk cId="1438608723" sldId="270"/>
            <ac:picMk id="1026" creationId="{EE0DFB4B-7373-4A3C-9B0F-EBDA43DA9966}"/>
          </ac:picMkLst>
        </pc:picChg>
      </pc:sldChg>
      <pc:sldChg chg="delSp mod delAnim">
        <pc:chgData name="Jiří Vodička" userId="0015f0f0-69d2-41b3-a191-778292e4ba4b" providerId="ADAL" clId="{FB991CCF-984C-4E6D-B87E-7BCCFD9DE50F}" dt="2024-03-12T13:23:39.328" v="12" actId="478"/>
        <pc:sldMkLst>
          <pc:docMk/>
          <pc:sldMk cId="3970130983" sldId="306"/>
        </pc:sldMkLst>
        <pc:picChg chg="del">
          <ac:chgData name="Jiří Vodička" userId="0015f0f0-69d2-41b3-a191-778292e4ba4b" providerId="ADAL" clId="{FB991CCF-984C-4E6D-B87E-7BCCFD9DE50F}" dt="2024-03-12T13:23:39.328" v="12" actId="478"/>
          <ac:picMkLst>
            <pc:docMk/>
            <pc:sldMk cId="3970130983" sldId="306"/>
            <ac:picMk id="7" creationId="{1668BC1D-882F-491C-B966-9099CB8769EB}"/>
          </ac:picMkLst>
        </pc:picChg>
        <pc:picChg chg="del">
          <ac:chgData name="Jiří Vodička" userId="0015f0f0-69d2-41b3-a191-778292e4ba4b" providerId="ADAL" clId="{FB991CCF-984C-4E6D-B87E-7BCCFD9DE50F}" dt="2024-03-12T13:23:36.241" v="11" actId="478"/>
          <ac:picMkLst>
            <pc:docMk/>
            <pc:sldMk cId="3970130983" sldId="306"/>
            <ac:picMk id="9" creationId="{528A31FA-4817-40CE-9A10-BAF9A869E818}"/>
          </ac:picMkLst>
        </pc:picChg>
        <pc:picChg chg="del">
          <ac:chgData name="Jiří Vodička" userId="0015f0f0-69d2-41b3-a191-778292e4ba4b" providerId="ADAL" clId="{FB991CCF-984C-4E6D-B87E-7BCCFD9DE50F}" dt="2024-03-12T13:23:34.871" v="10" actId="478"/>
          <ac:picMkLst>
            <pc:docMk/>
            <pc:sldMk cId="3970130983" sldId="306"/>
            <ac:picMk id="11" creationId="{453983B3-06D1-4C92-9D76-9137C688FE25}"/>
          </ac:picMkLst>
        </pc:picChg>
      </pc:sldChg>
      <pc:sldChg chg="addSp delSp modSp mod addAnim delAnim">
        <pc:chgData name="Jiří Vodička" userId="0015f0f0-69d2-41b3-a191-778292e4ba4b" providerId="ADAL" clId="{FB991CCF-984C-4E6D-B87E-7BCCFD9DE50F}" dt="2024-03-12T13:30:46.257" v="146" actId="21"/>
        <pc:sldMkLst>
          <pc:docMk/>
          <pc:sldMk cId="2682707566" sldId="307"/>
        </pc:sldMkLst>
        <pc:spChg chg="del">
          <ac:chgData name="Jiří Vodička" userId="0015f0f0-69d2-41b3-a191-778292e4ba4b" providerId="ADAL" clId="{FB991CCF-984C-4E6D-B87E-7BCCFD9DE50F}" dt="2024-03-12T13:24:25.252" v="17" actId="478"/>
          <ac:spMkLst>
            <pc:docMk/>
            <pc:sldMk cId="2682707566" sldId="307"/>
            <ac:spMk id="8" creationId="{5863C902-76D0-42EE-A84B-4CA8975309E5}"/>
          </ac:spMkLst>
        </pc:spChg>
        <pc:picChg chg="del mod modVis">
          <ac:chgData name="Jiří Vodička" userId="0015f0f0-69d2-41b3-a191-778292e4ba4b" providerId="ADAL" clId="{FB991CCF-984C-4E6D-B87E-7BCCFD9DE50F}" dt="2024-03-12T13:30:46.257" v="146" actId="21"/>
          <ac:picMkLst>
            <pc:docMk/>
            <pc:sldMk cId="2682707566" sldId="307"/>
            <ac:picMk id="7" creationId="{654D2DC7-1706-4FA5-8A4F-0C554BD2ADE7}"/>
          </ac:picMkLst>
        </pc:picChg>
        <pc:picChg chg="add del mod modVis">
          <ac:chgData name="Jiří Vodička" userId="0015f0f0-69d2-41b3-a191-778292e4ba4b" providerId="ADAL" clId="{FB991CCF-984C-4E6D-B87E-7BCCFD9DE50F}" dt="2024-03-12T13:30:36.612" v="140" actId="21"/>
          <ac:picMkLst>
            <pc:docMk/>
            <pc:sldMk cId="2682707566" sldId="307"/>
            <ac:picMk id="10" creationId="{FF887A5E-E460-4A8B-94FB-20704BC1A2CE}"/>
          </ac:picMkLst>
        </pc:picChg>
      </pc:sldChg>
      <pc:sldChg chg="delSp mod delAnim">
        <pc:chgData name="Jiří Vodička" userId="0015f0f0-69d2-41b3-a191-778292e4ba4b" providerId="ADAL" clId="{FB991CCF-984C-4E6D-B87E-7BCCFD9DE50F}" dt="2024-03-12T13:27:52.645" v="61" actId="478"/>
        <pc:sldMkLst>
          <pc:docMk/>
          <pc:sldMk cId="1846829974" sldId="311"/>
        </pc:sldMkLst>
        <pc:picChg chg="del">
          <ac:chgData name="Jiří Vodička" userId="0015f0f0-69d2-41b3-a191-778292e4ba4b" providerId="ADAL" clId="{FB991CCF-984C-4E6D-B87E-7BCCFD9DE50F}" dt="2024-03-12T13:27:52.645" v="61" actId="478"/>
          <ac:picMkLst>
            <pc:docMk/>
            <pc:sldMk cId="1846829974" sldId="311"/>
            <ac:picMk id="5" creationId="{9A702DC0-531A-42D0-AC3F-174B6A07010E}"/>
          </ac:picMkLst>
        </pc:picChg>
        <pc:picChg chg="del">
          <ac:chgData name="Jiří Vodička" userId="0015f0f0-69d2-41b3-a191-778292e4ba4b" providerId="ADAL" clId="{FB991CCF-984C-4E6D-B87E-7BCCFD9DE50F}" dt="2024-03-12T13:27:51.950" v="60" actId="478"/>
          <ac:picMkLst>
            <pc:docMk/>
            <pc:sldMk cId="1846829974" sldId="311"/>
            <ac:picMk id="8" creationId="{BB590EBA-E542-4D6D-AB19-3902CF9DDF96}"/>
          </ac:picMkLst>
        </pc:picChg>
      </pc:sldChg>
      <pc:sldChg chg="delSp modSp mod delAnim">
        <pc:chgData name="Jiří Vodička" userId="0015f0f0-69d2-41b3-a191-778292e4ba4b" providerId="ADAL" clId="{FB991CCF-984C-4E6D-B87E-7BCCFD9DE50F}" dt="2024-03-12T13:41:11.267" v="221" actId="20577"/>
        <pc:sldMkLst>
          <pc:docMk/>
          <pc:sldMk cId="2078068135" sldId="312"/>
        </pc:sldMkLst>
        <pc:spChg chg="mod">
          <ac:chgData name="Jiří Vodička" userId="0015f0f0-69d2-41b3-a191-778292e4ba4b" providerId="ADAL" clId="{FB991CCF-984C-4E6D-B87E-7BCCFD9DE50F}" dt="2024-03-12T13:41:11.267" v="221" actId="20577"/>
          <ac:spMkLst>
            <pc:docMk/>
            <pc:sldMk cId="2078068135" sldId="312"/>
            <ac:spMk id="3" creationId="{A1EB7F31-2730-4D59-988A-4EE4CA80351B}"/>
          </ac:spMkLst>
        </pc:spChg>
        <pc:picChg chg="del mod modVis">
          <ac:chgData name="Jiří Vodička" userId="0015f0f0-69d2-41b3-a191-778292e4ba4b" providerId="ADAL" clId="{FB991CCF-984C-4E6D-B87E-7BCCFD9DE50F}" dt="2024-03-12T13:33:41.339" v="160" actId="478"/>
          <ac:picMkLst>
            <pc:docMk/>
            <pc:sldMk cId="2078068135" sldId="312"/>
            <ac:picMk id="7" creationId="{2BBF3590-343A-488F-A6F3-A94BFFBB1A56}"/>
          </ac:picMkLst>
        </pc:picChg>
        <pc:picChg chg="del mod modVis">
          <ac:chgData name="Jiří Vodička" userId="0015f0f0-69d2-41b3-a191-778292e4ba4b" providerId="ADAL" clId="{FB991CCF-984C-4E6D-B87E-7BCCFD9DE50F}" dt="2024-03-12T13:33:55.780" v="167" actId="21"/>
          <ac:picMkLst>
            <pc:docMk/>
            <pc:sldMk cId="2078068135" sldId="312"/>
            <ac:picMk id="8" creationId="{C243A5E7-030F-4031-9BCF-7D7BCCEA8814}"/>
          </ac:picMkLst>
        </pc:picChg>
        <pc:picChg chg="del mod modVis">
          <ac:chgData name="Jiří Vodička" userId="0015f0f0-69d2-41b3-a191-778292e4ba4b" providerId="ADAL" clId="{FB991CCF-984C-4E6D-B87E-7BCCFD9DE50F}" dt="2024-03-12T13:33:47.916" v="162" actId="21"/>
          <ac:picMkLst>
            <pc:docMk/>
            <pc:sldMk cId="2078068135" sldId="312"/>
            <ac:picMk id="10" creationId="{F26802B3-6CDE-47AB-A522-A36380473207}"/>
          </ac:picMkLst>
        </pc:picChg>
      </pc:sldChg>
      <pc:sldChg chg="delSp mod delAnim">
        <pc:chgData name="Jiří Vodička" userId="0015f0f0-69d2-41b3-a191-778292e4ba4b" providerId="ADAL" clId="{FB991CCF-984C-4E6D-B87E-7BCCFD9DE50F}" dt="2024-03-12T13:27:48.306" v="59" actId="478"/>
        <pc:sldMkLst>
          <pc:docMk/>
          <pc:sldMk cId="4115317722" sldId="313"/>
        </pc:sldMkLst>
        <pc:picChg chg="del">
          <ac:chgData name="Jiří Vodička" userId="0015f0f0-69d2-41b3-a191-778292e4ba4b" providerId="ADAL" clId="{FB991CCF-984C-4E6D-B87E-7BCCFD9DE50F}" dt="2024-03-12T13:27:48.306" v="59" actId="478"/>
          <ac:picMkLst>
            <pc:docMk/>
            <pc:sldMk cId="4115317722" sldId="313"/>
            <ac:picMk id="6" creationId="{A5A51CBD-C423-4B5C-A9EF-E37E288DD0DB}"/>
          </ac:picMkLst>
        </pc:picChg>
        <pc:picChg chg="del">
          <ac:chgData name="Jiří Vodička" userId="0015f0f0-69d2-41b3-a191-778292e4ba4b" providerId="ADAL" clId="{FB991CCF-984C-4E6D-B87E-7BCCFD9DE50F}" dt="2024-03-12T13:27:47.657" v="58" actId="478"/>
          <ac:picMkLst>
            <pc:docMk/>
            <pc:sldMk cId="4115317722" sldId="313"/>
            <ac:picMk id="8" creationId="{531C2AA8-8796-476A-8F26-2039C6E71EE3}"/>
          </ac:picMkLst>
        </pc:picChg>
        <pc:picChg chg="del">
          <ac:chgData name="Jiří Vodička" userId="0015f0f0-69d2-41b3-a191-778292e4ba4b" providerId="ADAL" clId="{FB991CCF-984C-4E6D-B87E-7BCCFD9DE50F}" dt="2024-03-12T13:27:47.101" v="57" actId="478"/>
          <ac:picMkLst>
            <pc:docMk/>
            <pc:sldMk cId="4115317722" sldId="313"/>
            <ac:picMk id="10" creationId="{4912C7B3-BED9-477B-900C-0FC75653B1C8}"/>
          </ac:picMkLst>
        </pc:picChg>
      </pc:sldChg>
      <pc:sldChg chg="delSp mod delAnim">
        <pc:chgData name="Jiří Vodička" userId="0015f0f0-69d2-41b3-a191-778292e4ba4b" providerId="ADAL" clId="{FB991CCF-984C-4E6D-B87E-7BCCFD9DE50F}" dt="2024-03-12T13:27:45.580" v="56" actId="478"/>
        <pc:sldMkLst>
          <pc:docMk/>
          <pc:sldMk cId="1718619805" sldId="314"/>
        </pc:sldMkLst>
        <pc:picChg chg="del">
          <ac:chgData name="Jiří Vodička" userId="0015f0f0-69d2-41b3-a191-778292e4ba4b" providerId="ADAL" clId="{FB991CCF-984C-4E6D-B87E-7BCCFD9DE50F}" dt="2024-03-12T13:27:45.580" v="56" actId="478"/>
          <ac:picMkLst>
            <pc:docMk/>
            <pc:sldMk cId="1718619805" sldId="314"/>
            <ac:picMk id="5" creationId="{85AF4DF2-8B2A-4D54-AB60-EEBEC38B8A71}"/>
          </ac:picMkLst>
        </pc:picChg>
      </pc:sldChg>
      <pc:sldChg chg="delSp mod delAnim modAnim">
        <pc:chgData name="Jiří Vodička" userId="0015f0f0-69d2-41b3-a191-778292e4ba4b" providerId="ADAL" clId="{FB991CCF-984C-4E6D-B87E-7BCCFD9DE50F}" dt="2024-03-12T13:34:18.349" v="170" actId="478"/>
        <pc:sldMkLst>
          <pc:docMk/>
          <pc:sldMk cId="2214481215" sldId="315"/>
        </pc:sldMkLst>
        <pc:spChg chg="del">
          <ac:chgData name="Jiří Vodička" userId="0015f0f0-69d2-41b3-a191-778292e4ba4b" providerId="ADAL" clId="{FB991CCF-984C-4E6D-B87E-7BCCFD9DE50F}" dt="2024-03-12T13:34:18.349" v="170" actId="478"/>
          <ac:spMkLst>
            <pc:docMk/>
            <pc:sldMk cId="2214481215" sldId="315"/>
            <ac:spMk id="5" creationId="{4837F72C-6FD7-4498-88AE-C593FCC5CFE7}"/>
          </ac:spMkLst>
        </pc:spChg>
        <pc:picChg chg="del">
          <ac:chgData name="Jiří Vodička" userId="0015f0f0-69d2-41b3-a191-778292e4ba4b" providerId="ADAL" clId="{FB991CCF-984C-4E6D-B87E-7BCCFD9DE50F}" dt="2024-03-12T13:25:08.055" v="30" actId="478"/>
          <ac:picMkLst>
            <pc:docMk/>
            <pc:sldMk cId="2214481215" sldId="315"/>
            <ac:picMk id="4" creationId="{EC5153CD-8349-4E49-B0D8-17E23B8B8D65}"/>
          </ac:picMkLst>
        </pc:picChg>
        <pc:picChg chg="del">
          <ac:chgData name="Jiří Vodička" userId="0015f0f0-69d2-41b3-a191-778292e4ba4b" providerId="ADAL" clId="{FB991CCF-984C-4E6D-B87E-7BCCFD9DE50F}" dt="2024-03-12T13:25:06.791" v="28" actId="478"/>
          <ac:picMkLst>
            <pc:docMk/>
            <pc:sldMk cId="2214481215" sldId="315"/>
            <ac:picMk id="8" creationId="{F747AC6A-74D7-4CCC-9508-2CDAB4F2E501}"/>
          </ac:picMkLst>
        </pc:picChg>
        <pc:picChg chg="del">
          <ac:chgData name="Jiří Vodička" userId="0015f0f0-69d2-41b3-a191-778292e4ba4b" providerId="ADAL" clId="{FB991CCF-984C-4E6D-B87E-7BCCFD9DE50F}" dt="2024-03-12T13:25:06.199" v="27" actId="478"/>
          <ac:picMkLst>
            <pc:docMk/>
            <pc:sldMk cId="2214481215" sldId="315"/>
            <ac:picMk id="9" creationId="{491B648D-A829-44DD-987D-2257908B615C}"/>
          </ac:picMkLst>
        </pc:picChg>
        <pc:picChg chg="del">
          <ac:chgData name="Jiří Vodička" userId="0015f0f0-69d2-41b3-a191-778292e4ba4b" providerId="ADAL" clId="{FB991CCF-984C-4E6D-B87E-7BCCFD9DE50F}" dt="2024-03-12T13:25:05.452" v="26" actId="478"/>
          <ac:picMkLst>
            <pc:docMk/>
            <pc:sldMk cId="2214481215" sldId="315"/>
            <ac:picMk id="10" creationId="{0F57BE5B-4F54-429F-80E0-722EBB04DA85}"/>
          </ac:picMkLst>
        </pc:picChg>
        <pc:picChg chg="del">
          <ac:chgData name="Jiří Vodička" userId="0015f0f0-69d2-41b3-a191-778292e4ba4b" providerId="ADAL" clId="{FB991CCF-984C-4E6D-B87E-7BCCFD9DE50F}" dt="2024-03-12T13:25:07.393" v="29" actId="478"/>
          <ac:picMkLst>
            <pc:docMk/>
            <pc:sldMk cId="2214481215" sldId="315"/>
            <ac:picMk id="13" creationId="{ED42F5EC-5E53-46A8-8299-07BDA3860065}"/>
          </ac:picMkLst>
        </pc:picChg>
      </pc:sldChg>
      <pc:sldChg chg="delSp del mod delAnim">
        <pc:chgData name="Jiří Vodička" userId="0015f0f0-69d2-41b3-a191-778292e4ba4b" providerId="ADAL" clId="{FB991CCF-984C-4E6D-B87E-7BCCFD9DE50F}" dt="2024-03-12T13:25:26.296" v="34" actId="47"/>
        <pc:sldMkLst>
          <pc:docMk/>
          <pc:sldMk cId="2304265890" sldId="328"/>
        </pc:sldMkLst>
        <pc:picChg chg="del">
          <ac:chgData name="Jiří Vodička" userId="0015f0f0-69d2-41b3-a191-778292e4ba4b" providerId="ADAL" clId="{FB991CCF-984C-4E6D-B87E-7BCCFD9DE50F}" dt="2024-03-12T13:25:13.578" v="33" actId="478"/>
          <ac:picMkLst>
            <pc:docMk/>
            <pc:sldMk cId="2304265890" sldId="328"/>
            <ac:picMk id="7" creationId="{15B368EE-C04B-4667-B8E7-F6BE4FE91BD6}"/>
          </ac:picMkLst>
        </pc:picChg>
        <pc:picChg chg="del">
          <ac:chgData name="Jiří Vodička" userId="0015f0f0-69d2-41b3-a191-778292e4ba4b" providerId="ADAL" clId="{FB991CCF-984C-4E6D-B87E-7BCCFD9DE50F}" dt="2024-03-12T13:25:12.752" v="32" actId="478"/>
          <ac:picMkLst>
            <pc:docMk/>
            <pc:sldMk cId="2304265890" sldId="328"/>
            <ac:picMk id="10" creationId="{46CCB941-B892-445D-9FB9-F553817273AC}"/>
          </ac:picMkLst>
        </pc:picChg>
        <pc:picChg chg="del">
          <ac:chgData name="Jiří Vodička" userId="0015f0f0-69d2-41b3-a191-778292e4ba4b" providerId="ADAL" clId="{FB991CCF-984C-4E6D-B87E-7BCCFD9DE50F}" dt="2024-03-12T13:25:10.940" v="31" actId="478"/>
          <ac:picMkLst>
            <pc:docMk/>
            <pc:sldMk cId="2304265890" sldId="328"/>
            <ac:picMk id="11" creationId="{17D55D26-E7FA-4ED0-A430-0943A016152C}"/>
          </ac:picMkLst>
        </pc:picChg>
      </pc:sldChg>
      <pc:sldChg chg="delSp mod delAnim">
        <pc:chgData name="Jiří Vodička" userId="0015f0f0-69d2-41b3-a191-778292e4ba4b" providerId="ADAL" clId="{FB991CCF-984C-4E6D-B87E-7BCCFD9DE50F}" dt="2024-03-12T13:27:27.823" v="53" actId="21"/>
        <pc:sldMkLst>
          <pc:docMk/>
          <pc:sldMk cId="2516479313" sldId="332"/>
        </pc:sldMkLst>
        <pc:picChg chg="del">
          <ac:chgData name="Jiří Vodička" userId="0015f0f0-69d2-41b3-a191-778292e4ba4b" providerId="ADAL" clId="{FB991CCF-984C-4E6D-B87E-7BCCFD9DE50F}" dt="2024-03-12T13:27:27.823" v="53" actId="21"/>
          <ac:picMkLst>
            <pc:docMk/>
            <pc:sldMk cId="2516479313" sldId="332"/>
            <ac:picMk id="5" creationId="{FA60AA23-7E27-4F81-89C0-F9CF05D17F35}"/>
          </ac:picMkLst>
        </pc:picChg>
      </pc:sldChg>
      <pc:sldChg chg="delSp mod delAnim">
        <pc:chgData name="Jiří Vodička" userId="0015f0f0-69d2-41b3-a191-778292e4ba4b" providerId="ADAL" clId="{FB991CCF-984C-4E6D-B87E-7BCCFD9DE50F}" dt="2024-03-12T13:24:12.197" v="14" actId="478"/>
        <pc:sldMkLst>
          <pc:docMk/>
          <pc:sldMk cId="2851987366" sldId="338"/>
        </pc:sldMkLst>
        <pc:picChg chg="del">
          <ac:chgData name="Jiří Vodička" userId="0015f0f0-69d2-41b3-a191-778292e4ba4b" providerId="ADAL" clId="{FB991CCF-984C-4E6D-B87E-7BCCFD9DE50F}" dt="2024-03-12T13:24:12.197" v="14" actId="478"/>
          <ac:picMkLst>
            <pc:docMk/>
            <pc:sldMk cId="2851987366" sldId="338"/>
            <ac:picMk id="4" creationId="{B49E25C9-C04F-47A6-8510-087B466A828C}"/>
          </ac:picMkLst>
        </pc:picChg>
      </pc:sldChg>
      <pc:sldChg chg="delSp mod delAnim">
        <pc:chgData name="Jiří Vodička" userId="0015f0f0-69d2-41b3-a191-778292e4ba4b" providerId="ADAL" clId="{FB991CCF-984C-4E6D-B87E-7BCCFD9DE50F}" dt="2024-03-12T13:29:15.728" v="84" actId="478"/>
        <pc:sldMkLst>
          <pc:docMk/>
          <pc:sldMk cId="3054711610" sldId="339"/>
        </pc:sldMkLst>
        <pc:picChg chg="del">
          <ac:chgData name="Jiří Vodička" userId="0015f0f0-69d2-41b3-a191-778292e4ba4b" providerId="ADAL" clId="{FB991CCF-984C-4E6D-B87E-7BCCFD9DE50F}" dt="2024-03-12T13:29:15.728" v="84" actId="478"/>
          <ac:picMkLst>
            <pc:docMk/>
            <pc:sldMk cId="3054711610" sldId="339"/>
            <ac:picMk id="7" creationId="{4C38AAAC-864B-40A1-8D2A-8716DF816A67}"/>
          </ac:picMkLst>
        </pc:picChg>
        <pc:picChg chg="del">
          <ac:chgData name="Jiří Vodička" userId="0015f0f0-69d2-41b3-a191-778292e4ba4b" providerId="ADAL" clId="{FB991CCF-984C-4E6D-B87E-7BCCFD9DE50F}" dt="2024-03-12T13:23:43.557" v="13" actId="478"/>
          <ac:picMkLst>
            <pc:docMk/>
            <pc:sldMk cId="3054711610" sldId="339"/>
            <ac:picMk id="11" creationId="{EBF4EA49-8913-4DE4-9BC9-770D55143FC0}"/>
          </ac:picMkLst>
        </pc:picChg>
        <pc:picChg chg="del">
          <ac:chgData name="Jiří Vodička" userId="0015f0f0-69d2-41b3-a191-778292e4ba4b" providerId="ADAL" clId="{FB991CCF-984C-4E6D-B87E-7BCCFD9DE50F}" dt="2024-03-12T13:29:07.515" v="80" actId="21"/>
          <ac:picMkLst>
            <pc:docMk/>
            <pc:sldMk cId="3054711610" sldId="339"/>
            <ac:picMk id="14" creationId="{6C47A9D7-3DCC-493E-846D-203734F1A58F}"/>
          </ac:picMkLst>
        </pc:picChg>
      </pc:sldChg>
      <pc:sldChg chg="delSp mod">
        <pc:chgData name="Jiří Vodička" userId="0015f0f0-69d2-41b3-a191-778292e4ba4b" providerId="ADAL" clId="{FB991CCF-984C-4E6D-B87E-7BCCFD9DE50F}" dt="2024-03-12T13:28:28.808" v="67" actId="478"/>
        <pc:sldMkLst>
          <pc:docMk/>
          <pc:sldMk cId="1268445135" sldId="477"/>
        </pc:sldMkLst>
        <pc:picChg chg="del">
          <ac:chgData name="Jiří Vodička" userId="0015f0f0-69d2-41b3-a191-778292e4ba4b" providerId="ADAL" clId="{FB991CCF-984C-4E6D-B87E-7BCCFD9DE50F}" dt="2024-03-12T13:28:28.808" v="67" actId="478"/>
          <ac:picMkLst>
            <pc:docMk/>
            <pc:sldMk cId="1268445135" sldId="477"/>
            <ac:picMk id="3" creationId="{93EC034E-FD14-4F14-BD42-C5F3B2183852}"/>
          </ac:picMkLst>
        </pc:picChg>
      </pc:sldChg>
      <pc:sldChg chg="addSp delSp modSp del mod">
        <pc:chgData name="Jiří Vodička" userId="0015f0f0-69d2-41b3-a191-778292e4ba4b" providerId="ADAL" clId="{FB991CCF-984C-4E6D-B87E-7BCCFD9DE50F}" dt="2024-03-12T13:26:08.794" v="36" actId="47"/>
        <pc:sldMkLst>
          <pc:docMk/>
          <pc:sldMk cId="2294574656" sldId="484"/>
        </pc:sldMkLst>
        <pc:spChg chg="add mod">
          <ac:chgData name="Jiří Vodička" userId="0015f0f0-69d2-41b3-a191-778292e4ba4b" providerId="ADAL" clId="{FB991CCF-984C-4E6D-B87E-7BCCFD9DE50F}" dt="2024-03-12T13:26:06.378" v="35" actId="478"/>
          <ac:spMkLst>
            <pc:docMk/>
            <pc:sldMk cId="2294574656" sldId="484"/>
            <ac:spMk id="4" creationId="{769A9D8F-6761-4A42-8756-F63546E810B6}"/>
          </ac:spMkLst>
        </pc:spChg>
        <pc:picChg chg="del">
          <ac:chgData name="Jiří Vodička" userId="0015f0f0-69d2-41b3-a191-778292e4ba4b" providerId="ADAL" clId="{FB991CCF-984C-4E6D-B87E-7BCCFD9DE50F}" dt="2024-03-12T13:26:06.378" v="35" actId="478"/>
          <ac:picMkLst>
            <pc:docMk/>
            <pc:sldMk cId="2294574656" sldId="484"/>
            <ac:picMk id="5" creationId="{28E070F3-C1AA-44FB-88B1-B20C65657EC1}"/>
          </ac:picMkLst>
        </pc:picChg>
      </pc:sldChg>
      <pc:sldChg chg="modSp mod">
        <pc:chgData name="Jiří Vodička" userId="0015f0f0-69d2-41b3-a191-778292e4ba4b" providerId="ADAL" clId="{FB991CCF-984C-4E6D-B87E-7BCCFD9DE50F}" dt="2024-03-12T13:26:27.299" v="39" actId="1076"/>
        <pc:sldMkLst>
          <pc:docMk/>
          <pc:sldMk cId="1852907318" sldId="485"/>
        </pc:sldMkLst>
        <pc:picChg chg="mod">
          <ac:chgData name="Jiří Vodička" userId="0015f0f0-69d2-41b3-a191-778292e4ba4b" providerId="ADAL" clId="{FB991CCF-984C-4E6D-B87E-7BCCFD9DE50F}" dt="2024-03-12T13:26:27.299" v="39" actId="1076"/>
          <ac:picMkLst>
            <pc:docMk/>
            <pc:sldMk cId="1852907318" sldId="485"/>
            <ac:picMk id="4" creationId="{FB0F7420-5895-4A0A-9EF1-2A490009EA01}"/>
          </ac:picMkLst>
        </pc:picChg>
        <pc:picChg chg="mod">
          <ac:chgData name="Jiří Vodička" userId="0015f0f0-69d2-41b3-a191-778292e4ba4b" providerId="ADAL" clId="{FB991CCF-984C-4E6D-B87E-7BCCFD9DE50F}" dt="2024-03-12T13:26:27.299" v="39" actId="1076"/>
          <ac:picMkLst>
            <pc:docMk/>
            <pc:sldMk cId="1852907318" sldId="485"/>
            <ac:picMk id="6" creationId="{33A939DD-80DE-4FDF-8723-0D85D96ADDF6}"/>
          </ac:picMkLst>
        </pc:picChg>
      </pc:sldChg>
      <pc:sldChg chg="addSp delSp modSp mod addAnim delAnim">
        <pc:chgData name="Jiří Vodička" userId="0015f0f0-69d2-41b3-a191-778292e4ba4b" providerId="ADAL" clId="{FB991CCF-984C-4E6D-B87E-7BCCFD9DE50F}" dt="2024-03-12T13:26:56.888" v="50" actId="21"/>
        <pc:sldMkLst>
          <pc:docMk/>
          <pc:sldMk cId="1349085937" sldId="486"/>
        </pc:sldMkLst>
        <pc:spChg chg="add del">
          <ac:chgData name="Jiří Vodička" userId="0015f0f0-69d2-41b3-a191-778292e4ba4b" providerId="ADAL" clId="{FB991CCF-984C-4E6D-B87E-7BCCFD9DE50F}" dt="2024-03-12T13:26:56.888" v="50" actId="21"/>
          <ac:spMkLst>
            <pc:docMk/>
            <pc:sldMk cId="1349085937" sldId="486"/>
            <ac:spMk id="11" creationId="{E23BF42E-03E2-41F2-B9C9-6D28611642C9}"/>
          </ac:spMkLst>
        </pc:spChg>
        <pc:picChg chg="add del mod modVis">
          <ac:chgData name="Jiří Vodička" userId="0015f0f0-69d2-41b3-a191-778292e4ba4b" providerId="ADAL" clId="{FB991CCF-984C-4E6D-B87E-7BCCFD9DE50F}" dt="2024-03-12T13:26:56.888" v="50" actId="21"/>
          <ac:picMkLst>
            <pc:docMk/>
            <pc:sldMk cId="1349085937" sldId="486"/>
            <ac:picMk id="10" creationId="{B5EDCB13-50A1-4E44-BD60-EA5D20C807E7}"/>
          </ac:picMkLst>
        </pc:picChg>
      </pc:sldChg>
      <pc:sldChg chg="addSp modSp new ord modAnim">
        <pc:chgData name="Jiří Vodička" userId="0015f0f0-69d2-41b3-a191-778292e4ba4b" providerId="ADAL" clId="{FB991CCF-984C-4E6D-B87E-7BCCFD9DE50F}" dt="2024-03-12T13:26:59.959" v="51"/>
        <pc:sldMkLst>
          <pc:docMk/>
          <pc:sldMk cId="3396904650" sldId="488"/>
        </pc:sldMkLst>
        <pc:spChg chg="add mod">
          <ac:chgData name="Jiří Vodička" userId="0015f0f0-69d2-41b3-a191-778292e4ba4b" providerId="ADAL" clId="{FB991CCF-984C-4E6D-B87E-7BCCFD9DE50F}" dt="2024-03-12T13:26:59.959" v="51"/>
          <ac:spMkLst>
            <pc:docMk/>
            <pc:sldMk cId="3396904650" sldId="488"/>
            <ac:spMk id="5" creationId="{4475B5A8-9D0E-48A0-8634-363DEAC6C973}"/>
          </ac:spMkLst>
        </pc:spChg>
        <pc:picChg chg="add mod">
          <ac:chgData name="Jiří Vodička" userId="0015f0f0-69d2-41b3-a191-778292e4ba4b" providerId="ADAL" clId="{FB991CCF-984C-4E6D-B87E-7BCCFD9DE50F}" dt="2024-03-12T13:26:59.959" v="51"/>
          <ac:picMkLst>
            <pc:docMk/>
            <pc:sldMk cId="3396904650" sldId="488"/>
            <ac:picMk id="4" creationId="{25A52D2E-CB18-42E0-A88B-C51BDD86213E}"/>
          </ac:picMkLst>
        </pc:picChg>
      </pc:sldChg>
      <pc:sldChg chg="add del">
        <pc:chgData name="Jiří Vodička" userId="0015f0f0-69d2-41b3-a191-778292e4ba4b" providerId="ADAL" clId="{FB991CCF-984C-4E6D-B87E-7BCCFD9DE50F}" dt="2024-03-12T13:26:48.862" v="48"/>
        <pc:sldMkLst>
          <pc:docMk/>
          <pc:sldMk cId="1186802123" sldId="489"/>
        </pc:sldMkLst>
      </pc:sldChg>
      <pc:sldChg chg="addSp delSp modSp new mod modAnim">
        <pc:chgData name="Jiří Vodička" userId="0015f0f0-69d2-41b3-a191-778292e4ba4b" providerId="ADAL" clId="{FB991CCF-984C-4E6D-B87E-7BCCFD9DE50F}" dt="2024-03-12T13:27:33.585" v="55" actId="478"/>
        <pc:sldMkLst>
          <pc:docMk/>
          <pc:sldMk cId="2280155656" sldId="489"/>
        </pc:sldMkLst>
        <pc:spChg chg="del">
          <ac:chgData name="Jiří Vodička" userId="0015f0f0-69d2-41b3-a191-778292e4ba4b" providerId="ADAL" clId="{FB991CCF-984C-4E6D-B87E-7BCCFD9DE50F}" dt="2024-03-12T13:27:33.585" v="55" actId="478"/>
          <ac:spMkLst>
            <pc:docMk/>
            <pc:sldMk cId="2280155656" sldId="489"/>
            <ac:spMk id="2" creationId="{3DE1A9FE-8239-4DB2-B4B1-EECB66173B90}"/>
          </ac:spMkLst>
        </pc:spChg>
        <pc:picChg chg="add mod">
          <ac:chgData name="Jiří Vodička" userId="0015f0f0-69d2-41b3-a191-778292e4ba4b" providerId="ADAL" clId="{FB991CCF-984C-4E6D-B87E-7BCCFD9DE50F}" dt="2024-03-12T13:27:28.923" v="54"/>
          <ac:picMkLst>
            <pc:docMk/>
            <pc:sldMk cId="2280155656" sldId="489"/>
            <ac:picMk id="4" creationId="{1079A1C5-2F7F-4F2B-BF7D-803FEDB9CAF2}"/>
          </ac:picMkLst>
        </pc:picChg>
      </pc:sldChg>
      <pc:sldChg chg="add del">
        <pc:chgData name="Jiří Vodička" userId="0015f0f0-69d2-41b3-a191-778292e4ba4b" providerId="ADAL" clId="{FB991CCF-984C-4E6D-B87E-7BCCFD9DE50F}" dt="2024-03-12T13:26:48.484" v="47"/>
        <pc:sldMkLst>
          <pc:docMk/>
          <pc:sldMk cId="3790186950" sldId="490"/>
        </pc:sldMkLst>
      </pc:sldChg>
      <pc:sldChg chg="addSp delSp modSp new mod modAnim">
        <pc:chgData name="Jiří Vodička" userId="0015f0f0-69d2-41b3-a191-778292e4ba4b" providerId="ADAL" clId="{FB991CCF-984C-4E6D-B87E-7BCCFD9DE50F}" dt="2024-03-12T13:28:06.081" v="66"/>
        <pc:sldMkLst>
          <pc:docMk/>
          <pc:sldMk cId="4120844086" sldId="490"/>
        </pc:sldMkLst>
        <pc:spChg chg="del">
          <ac:chgData name="Jiří Vodička" userId="0015f0f0-69d2-41b3-a191-778292e4ba4b" providerId="ADAL" clId="{FB991CCF-984C-4E6D-B87E-7BCCFD9DE50F}" dt="2024-03-12T13:28:01.695" v="63" actId="478"/>
          <ac:spMkLst>
            <pc:docMk/>
            <pc:sldMk cId="4120844086" sldId="490"/>
            <ac:spMk id="2" creationId="{1A74B30A-7AF1-46F5-AF94-D23BFE0E2860}"/>
          </ac:spMkLst>
        </pc:spChg>
        <pc:spChg chg="del">
          <ac:chgData name="Jiří Vodička" userId="0015f0f0-69d2-41b3-a191-778292e4ba4b" providerId="ADAL" clId="{FB991CCF-984C-4E6D-B87E-7BCCFD9DE50F}" dt="2024-03-12T13:28:02.734" v="64" actId="478"/>
          <ac:spMkLst>
            <pc:docMk/>
            <pc:sldMk cId="4120844086" sldId="490"/>
            <ac:spMk id="3" creationId="{879A6A98-C033-46FB-A0F4-BD00CBDD3C0E}"/>
          </ac:spMkLst>
        </pc:spChg>
        <pc:picChg chg="add mod">
          <ac:chgData name="Jiří Vodička" userId="0015f0f0-69d2-41b3-a191-778292e4ba4b" providerId="ADAL" clId="{FB991CCF-984C-4E6D-B87E-7BCCFD9DE50F}" dt="2024-03-12T13:28:06.081" v="66"/>
          <ac:picMkLst>
            <pc:docMk/>
            <pc:sldMk cId="4120844086" sldId="490"/>
            <ac:picMk id="4" creationId="{D2ED9EFE-7A9A-4534-BB4F-6B77BE97D33B}"/>
          </ac:picMkLst>
        </pc:picChg>
      </pc:sldChg>
      <pc:sldChg chg="addSp delSp modSp new mod ord modAnim">
        <pc:chgData name="Jiří Vodička" userId="0015f0f0-69d2-41b3-a191-778292e4ba4b" providerId="ADAL" clId="{FB991CCF-984C-4E6D-B87E-7BCCFD9DE50F}" dt="2024-03-12T13:29:12.575" v="83" actId="478"/>
        <pc:sldMkLst>
          <pc:docMk/>
          <pc:sldMk cId="1089729090" sldId="491"/>
        </pc:sldMkLst>
        <pc:spChg chg="del">
          <ac:chgData name="Jiří Vodička" userId="0015f0f0-69d2-41b3-a191-778292e4ba4b" providerId="ADAL" clId="{FB991CCF-984C-4E6D-B87E-7BCCFD9DE50F}" dt="2024-03-12T13:29:11.920" v="82" actId="478"/>
          <ac:spMkLst>
            <pc:docMk/>
            <pc:sldMk cId="1089729090" sldId="491"/>
            <ac:spMk id="2" creationId="{BA5A9589-4977-4424-81E0-254CFC502DDB}"/>
          </ac:spMkLst>
        </pc:spChg>
        <pc:spChg chg="del">
          <ac:chgData name="Jiří Vodička" userId="0015f0f0-69d2-41b3-a191-778292e4ba4b" providerId="ADAL" clId="{FB991CCF-984C-4E6D-B87E-7BCCFD9DE50F}" dt="2024-03-12T13:29:12.575" v="83" actId="478"/>
          <ac:spMkLst>
            <pc:docMk/>
            <pc:sldMk cId="1089729090" sldId="491"/>
            <ac:spMk id="3" creationId="{7217BEB9-0351-4D83-A992-4B7CED2D7958}"/>
          </ac:spMkLst>
        </pc:spChg>
        <pc:picChg chg="add mod">
          <ac:chgData name="Jiří Vodička" userId="0015f0f0-69d2-41b3-a191-778292e4ba4b" providerId="ADAL" clId="{FB991CCF-984C-4E6D-B87E-7BCCFD9DE50F}" dt="2024-03-12T13:29:08.500" v="81"/>
          <ac:picMkLst>
            <pc:docMk/>
            <pc:sldMk cId="1089729090" sldId="491"/>
            <ac:picMk id="4" creationId="{9F553AEB-8B7D-47AC-8201-87D42982166C}"/>
          </ac:picMkLst>
        </pc:picChg>
      </pc:sldChg>
      <pc:sldChg chg="addSp delSp modSp new mod modAnim">
        <pc:chgData name="Jiří Vodička" userId="0015f0f0-69d2-41b3-a191-778292e4ba4b" providerId="ADAL" clId="{FB991CCF-984C-4E6D-B87E-7BCCFD9DE50F}" dt="2024-03-12T13:31:01.296" v="154" actId="1076"/>
        <pc:sldMkLst>
          <pc:docMk/>
          <pc:sldMk cId="2734935381" sldId="492"/>
        </pc:sldMkLst>
        <pc:spChg chg="del">
          <ac:chgData name="Jiří Vodička" userId="0015f0f0-69d2-41b3-a191-778292e4ba4b" providerId="ADAL" clId="{FB991CCF-984C-4E6D-B87E-7BCCFD9DE50F}" dt="2024-03-12T13:30:39.525" v="142" actId="478"/>
          <ac:spMkLst>
            <pc:docMk/>
            <pc:sldMk cId="2734935381" sldId="492"/>
            <ac:spMk id="2" creationId="{6C990CA0-4EBA-4EC4-88D4-84FEBEE5FA7B}"/>
          </ac:spMkLst>
        </pc:spChg>
        <pc:spChg chg="del">
          <ac:chgData name="Jiří Vodička" userId="0015f0f0-69d2-41b3-a191-778292e4ba4b" providerId="ADAL" clId="{FB991CCF-984C-4E6D-B87E-7BCCFD9DE50F}" dt="2024-03-12T13:30:41.688" v="144" actId="478"/>
          <ac:spMkLst>
            <pc:docMk/>
            <pc:sldMk cId="2734935381" sldId="492"/>
            <ac:spMk id="3" creationId="{26B50BB4-BFF7-4919-8417-6AFCD50F6DB9}"/>
          </ac:spMkLst>
        </pc:spChg>
        <pc:picChg chg="add mod">
          <ac:chgData name="Jiří Vodička" userId="0015f0f0-69d2-41b3-a191-778292e4ba4b" providerId="ADAL" clId="{FB991CCF-984C-4E6D-B87E-7BCCFD9DE50F}" dt="2024-03-12T13:31:01.296" v="154" actId="1076"/>
          <ac:picMkLst>
            <pc:docMk/>
            <pc:sldMk cId="2734935381" sldId="492"/>
            <ac:picMk id="4" creationId="{ABD945C1-C1AF-4DD3-B4C8-B95C9D49527E}"/>
          </ac:picMkLst>
        </pc:picChg>
      </pc:sldChg>
      <pc:sldChg chg="addSp delSp modSp new mod ord modAnim">
        <pc:chgData name="Jiří Vodička" userId="0015f0f0-69d2-41b3-a191-778292e4ba4b" providerId="ADAL" clId="{FB991CCF-984C-4E6D-B87E-7BCCFD9DE50F}" dt="2024-03-12T13:33:26.584" v="156" actId="1036"/>
        <pc:sldMkLst>
          <pc:docMk/>
          <pc:sldMk cId="2345386111" sldId="493"/>
        </pc:sldMkLst>
        <pc:spChg chg="del">
          <ac:chgData name="Jiří Vodička" userId="0015f0f0-69d2-41b3-a191-778292e4ba4b" providerId="ADAL" clId="{FB991CCF-984C-4E6D-B87E-7BCCFD9DE50F}" dt="2024-03-12T13:30:53.681" v="151" actId="478"/>
          <ac:spMkLst>
            <pc:docMk/>
            <pc:sldMk cId="2345386111" sldId="493"/>
            <ac:spMk id="2" creationId="{1C0E042C-F900-41C4-995F-8492EEE54D6C}"/>
          </ac:spMkLst>
        </pc:spChg>
        <pc:spChg chg="del">
          <ac:chgData name="Jiří Vodička" userId="0015f0f0-69d2-41b3-a191-778292e4ba4b" providerId="ADAL" clId="{FB991CCF-984C-4E6D-B87E-7BCCFD9DE50F}" dt="2024-03-12T13:30:54.601" v="152" actId="478"/>
          <ac:spMkLst>
            <pc:docMk/>
            <pc:sldMk cId="2345386111" sldId="493"/>
            <ac:spMk id="3" creationId="{EF06CC07-0941-4961-8236-4DE3B0D119B6}"/>
          </ac:spMkLst>
        </pc:spChg>
        <pc:picChg chg="add mod">
          <ac:chgData name="Jiří Vodička" userId="0015f0f0-69d2-41b3-a191-778292e4ba4b" providerId="ADAL" clId="{FB991CCF-984C-4E6D-B87E-7BCCFD9DE50F}" dt="2024-03-12T13:33:26.584" v="156" actId="1036"/>
          <ac:picMkLst>
            <pc:docMk/>
            <pc:sldMk cId="2345386111" sldId="493"/>
            <ac:picMk id="4" creationId="{901A0627-65F5-47CE-903F-5E9B672BF04C}"/>
          </ac:picMkLst>
        </pc:picChg>
      </pc:sldChg>
      <pc:sldChg chg="addSp delSp modSp new mod modAnim">
        <pc:chgData name="Jiří Vodička" userId="0015f0f0-69d2-41b3-a191-778292e4ba4b" providerId="ADAL" clId="{FB991CCF-984C-4E6D-B87E-7BCCFD9DE50F}" dt="2024-03-12T13:33:52.651" v="165" actId="478"/>
        <pc:sldMkLst>
          <pc:docMk/>
          <pc:sldMk cId="362661432" sldId="494"/>
        </pc:sldMkLst>
        <pc:spChg chg="del">
          <ac:chgData name="Jiří Vodička" userId="0015f0f0-69d2-41b3-a191-778292e4ba4b" providerId="ADAL" clId="{FB991CCF-984C-4E6D-B87E-7BCCFD9DE50F}" dt="2024-03-12T13:33:51.446" v="164" actId="478"/>
          <ac:spMkLst>
            <pc:docMk/>
            <pc:sldMk cId="362661432" sldId="494"/>
            <ac:spMk id="2" creationId="{332AB13E-10AC-48A8-AB41-2412102E155B}"/>
          </ac:spMkLst>
        </pc:spChg>
        <pc:spChg chg="del">
          <ac:chgData name="Jiří Vodička" userId="0015f0f0-69d2-41b3-a191-778292e4ba4b" providerId="ADAL" clId="{FB991CCF-984C-4E6D-B87E-7BCCFD9DE50F}" dt="2024-03-12T13:33:52.651" v="165" actId="478"/>
          <ac:spMkLst>
            <pc:docMk/>
            <pc:sldMk cId="362661432" sldId="494"/>
            <ac:spMk id="3" creationId="{4FB2B1E3-FD5F-4E52-A746-714EBC506F21}"/>
          </ac:spMkLst>
        </pc:spChg>
        <pc:picChg chg="add mod">
          <ac:chgData name="Jiří Vodička" userId="0015f0f0-69d2-41b3-a191-778292e4ba4b" providerId="ADAL" clId="{FB991CCF-984C-4E6D-B87E-7BCCFD9DE50F}" dt="2024-03-12T13:33:49.492" v="163"/>
          <ac:picMkLst>
            <pc:docMk/>
            <pc:sldMk cId="362661432" sldId="494"/>
            <ac:picMk id="4" creationId="{6105AB88-B5D4-4C4C-B5ED-0BE47B6ED218}"/>
          </ac:picMkLst>
        </pc:picChg>
      </pc:sldChg>
      <pc:sldChg chg="addSp delSp modSp new mod modAnim">
        <pc:chgData name="Jiří Vodička" userId="0015f0f0-69d2-41b3-a191-778292e4ba4b" providerId="ADAL" clId="{FB991CCF-984C-4E6D-B87E-7BCCFD9DE50F}" dt="2024-03-12T13:33:59.227" v="169" actId="478"/>
        <pc:sldMkLst>
          <pc:docMk/>
          <pc:sldMk cId="1346962823" sldId="495"/>
        </pc:sldMkLst>
        <pc:spChg chg="del">
          <ac:chgData name="Jiří Vodička" userId="0015f0f0-69d2-41b3-a191-778292e4ba4b" providerId="ADAL" clId="{FB991CCF-984C-4E6D-B87E-7BCCFD9DE50F}" dt="2024-03-12T13:33:59.227" v="169" actId="478"/>
          <ac:spMkLst>
            <pc:docMk/>
            <pc:sldMk cId="1346962823" sldId="495"/>
            <ac:spMk id="2" creationId="{59B13C51-8329-4048-95A1-E8F3575B80FE}"/>
          </ac:spMkLst>
        </pc:spChg>
        <pc:picChg chg="add mod">
          <ac:chgData name="Jiří Vodička" userId="0015f0f0-69d2-41b3-a191-778292e4ba4b" providerId="ADAL" clId="{FB991CCF-984C-4E6D-B87E-7BCCFD9DE50F}" dt="2024-03-12T13:33:56.853" v="168"/>
          <ac:picMkLst>
            <pc:docMk/>
            <pc:sldMk cId="1346962823" sldId="495"/>
            <ac:picMk id="4" creationId="{218D7954-E572-4F95-B2AC-5D7896D81509}"/>
          </ac:picMkLst>
        </pc:picChg>
      </pc:sldChg>
      <pc:sldChg chg="addSp modSp new ord modAnim">
        <pc:chgData name="Jiří Vodička" userId="0015f0f0-69d2-41b3-a191-778292e4ba4b" providerId="ADAL" clId="{FB991CCF-984C-4E6D-B87E-7BCCFD9DE50F}" dt="2024-03-12T13:36:37.273" v="211"/>
        <pc:sldMkLst>
          <pc:docMk/>
          <pc:sldMk cId="3178416651" sldId="496"/>
        </pc:sldMkLst>
        <pc:picChg chg="add mod">
          <ac:chgData name="Jiří Vodička" userId="0015f0f0-69d2-41b3-a191-778292e4ba4b" providerId="ADAL" clId="{FB991CCF-984C-4E6D-B87E-7BCCFD9DE50F}" dt="2024-03-12T13:35:16.473" v="173"/>
          <ac:picMkLst>
            <pc:docMk/>
            <pc:sldMk cId="3178416651" sldId="496"/>
            <ac:picMk id="4" creationId="{80D88134-4EEE-4148-BFEC-872D11A7EEE6}"/>
          </ac:picMkLst>
        </pc:picChg>
      </pc:sldChg>
      <pc:sldChg chg="addSp delSp modSp new mod modAnim">
        <pc:chgData name="Jiří Vodička" userId="0015f0f0-69d2-41b3-a191-778292e4ba4b" providerId="ADAL" clId="{FB991CCF-984C-4E6D-B87E-7BCCFD9DE50F}" dt="2024-03-12T13:35:57.544" v="193" actId="1076"/>
        <pc:sldMkLst>
          <pc:docMk/>
          <pc:sldMk cId="1063005870" sldId="497"/>
        </pc:sldMkLst>
        <pc:spChg chg="del">
          <ac:chgData name="Jiří Vodička" userId="0015f0f0-69d2-41b3-a191-778292e4ba4b" providerId="ADAL" clId="{FB991CCF-984C-4E6D-B87E-7BCCFD9DE50F}" dt="2024-03-12T13:35:42.451" v="185" actId="478"/>
          <ac:spMkLst>
            <pc:docMk/>
            <pc:sldMk cId="1063005870" sldId="497"/>
            <ac:spMk id="2" creationId="{603D48CB-95A6-46E0-B976-0A0DCC53DAE9}"/>
          </ac:spMkLst>
        </pc:spChg>
        <pc:spChg chg="del">
          <ac:chgData name="Jiří Vodička" userId="0015f0f0-69d2-41b3-a191-778292e4ba4b" providerId="ADAL" clId="{FB991CCF-984C-4E6D-B87E-7BCCFD9DE50F}" dt="2024-03-12T13:35:43.650" v="186" actId="478"/>
          <ac:spMkLst>
            <pc:docMk/>
            <pc:sldMk cId="1063005870" sldId="497"/>
            <ac:spMk id="3" creationId="{7B41E7ED-30CA-4E46-9B1A-B0F14C4DE979}"/>
          </ac:spMkLst>
        </pc:spChg>
        <pc:picChg chg="add mod">
          <ac:chgData name="Jiří Vodička" userId="0015f0f0-69d2-41b3-a191-778292e4ba4b" providerId="ADAL" clId="{FB991CCF-984C-4E6D-B87E-7BCCFD9DE50F}" dt="2024-03-12T13:35:53.035" v="190" actId="1076"/>
          <ac:picMkLst>
            <pc:docMk/>
            <pc:sldMk cId="1063005870" sldId="497"/>
            <ac:picMk id="4" creationId="{EC4617FC-8EF7-4EF0-80E3-8457710534D2}"/>
          </ac:picMkLst>
        </pc:picChg>
        <pc:picChg chg="add mod">
          <ac:chgData name="Jiří Vodička" userId="0015f0f0-69d2-41b3-a191-778292e4ba4b" providerId="ADAL" clId="{FB991CCF-984C-4E6D-B87E-7BCCFD9DE50F}" dt="2024-03-12T13:35:57.544" v="193" actId="1076"/>
          <ac:picMkLst>
            <pc:docMk/>
            <pc:sldMk cId="1063005870" sldId="497"/>
            <ac:picMk id="5" creationId="{986B6C6C-3F44-4913-8B3B-0D4B2EF09790}"/>
          </ac:picMkLst>
        </pc:picChg>
      </pc:sldChg>
      <pc:sldChg chg="addSp delSp modSp new mod modAnim">
        <pc:chgData name="Jiří Vodička" userId="0015f0f0-69d2-41b3-a191-778292e4ba4b" providerId="ADAL" clId="{FB991CCF-984C-4E6D-B87E-7BCCFD9DE50F}" dt="2024-03-12T13:36:09.783" v="199" actId="478"/>
        <pc:sldMkLst>
          <pc:docMk/>
          <pc:sldMk cId="2314811733" sldId="498"/>
        </pc:sldMkLst>
        <pc:spChg chg="del">
          <ac:chgData name="Jiří Vodička" userId="0015f0f0-69d2-41b3-a191-778292e4ba4b" providerId="ADAL" clId="{FB991CCF-984C-4E6D-B87E-7BCCFD9DE50F}" dt="2024-03-12T13:36:08.712" v="198" actId="478"/>
          <ac:spMkLst>
            <pc:docMk/>
            <pc:sldMk cId="2314811733" sldId="498"/>
            <ac:spMk id="2" creationId="{3B4FDEDF-E892-4199-BC25-FA7F5E39EA54}"/>
          </ac:spMkLst>
        </pc:spChg>
        <pc:spChg chg="del">
          <ac:chgData name="Jiří Vodička" userId="0015f0f0-69d2-41b3-a191-778292e4ba4b" providerId="ADAL" clId="{FB991CCF-984C-4E6D-B87E-7BCCFD9DE50F}" dt="2024-03-12T13:36:09.783" v="199" actId="478"/>
          <ac:spMkLst>
            <pc:docMk/>
            <pc:sldMk cId="2314811733" sldId="498"/>
            <ac:spMk id="3" creationId="{743E8F9B-BCF1-459A-87EA-BD6866217E8D}"/>
          </ac:spMkLst>
        </pc:spChg>
        <pc:picChg chg="add mod">
          <ac:chgData name="Jiří Vodička" userId="0015f0f0-69d2-41b3-a191-778292e4ba4b" providerId="ADAL" clId="{FB991CCF-984C-4E6D-B87E-7BCCFD9DE50F}" dt="2024-03-12T13:36:05.868" v="197" actId="1076"/>
          <ac:picMkLst>
            <pc:docMk/>
            <pc:sldMk cId="2314811733" sldId="498"/>
            <ac:picMk id="4" creationId="{9B6E4025-8EB3-41EE-B7BA-12F982F3AB12}"/>
          </ac:picMkLst>
        </pc:picChg>
      </pc:sldChg>
      <pc:sldChg chg="addSp delSp modSp new mod ord modAnim">
        <pc:chgData name="Jiří Vodička" userId="0015f0f0-69d2-41b3-a191-778292e4ba4b" providerId="ADAL" clId="{FB991CCF-984C-4E6D-B87E-7BCCFD9DE50F}" dt="2024-03-12T13:36:21.722" v="207"/>
        <pc:sldMkLst>
          <pc:docMk/>
          <pc:sldMk cId="3851397912" sldId="499"/>
        </pc:sldMkLst>
        <pc:spChg chg="del">
          <ac:chgData name="Jiří Vodička" userId="0015f0f0-69d2-41b3-a191-778292e4ba4b" providerId="ADAL" clId="{FB991CCF-984C-4E6D-B87E-7BCCFD9DE50F}" dt="2024-03-12T13:36:20.785" v="206" actId="478"/>
          <ac:spMkLst>
            <pc:docMk/>
            <pc:sldMk cId="3851397912" sldId="499"/>
            <ac:spMk id="2" creationId="{A3E3FB1C-F33B-4EDA-9EED-E9AE8537A6E4}"/>
          </ac:spMkLst>
        </pc:spChg>
        <pc:spChg chg="del">
          <ac:chgData name="Jiří Vodička" userId="0015f0f0-69d2-41b3-a191-778292e4ba4b" providerId="ADAL" clId="{FB991CCF-984C-4E6D-B87E-7BCCFD9DE50F}" dt="2024-03-12T13:36:18.819" v="205" actId="478"/>
          <ac:spMkLst>
            <pc:docMk/>
            <pc:sldMk cId="3851397912" sldId="499"/>
            <ac:spMk id="3" creationId="{6B7B1982-86DF-41D2-AD8F-32B4D7DAB412}"/>
          </ac:spMkLst>
        </pc:spChg>
        <pc:picChg chg="add mod">
          <ac:chgData name="Jiří Vodička" userId="0015f0f0-69d2-41b3-a191-778292e4ba4b" providerId="ADAL" clId="{FB991CCF-984C-4E6D-B87E-7BCCFD9DE50F}" dt="2024-03-12T13:36:21.722" v="207"/>
          <ac:picMkLst>
            <pc:docMk/>
            <pc:sldMk cId="3851397912" sldId="499"/>
            <ac:picMk id="4" creationId="{F6DCF868-E8DE-42CF-A0BC-9AE9F8904967}"/>
          </ac:picMkLst>
        </pc:picChg>
      </pc:sldChg>
      <pc:sldMasterChg chg="delSldLayout">
        <pc:chgData name="Jiří Vodička" userId="0015f0f0-69d2-41b3-a191-778292e4ba4b" providerId="ADAL" clId="{FB991CCF-984C-4E6D-B87E-7BCCFD9DE50F}" dt="2024-03-12T13:25:26.296" v="34" actId="47"/>
        <pc:sldMasterMkLst>
          <pc:docMk/>
          <pc:sldMasterMk cId="0" sldId="2147483657"/>
        </pc:sldMasterMkLst>
        <pc:sldLayoutChg chg="del">
          <pc:chgData name="Jiří Vodička" userId="0015f0f0-69d2-41b3-a191-778292e4ba4b" providerId="ADAL" clId="{FB991CCF-984C-4E6D-B87E-7BCCFD9DE50F}" dt="2024-03-12T13:25:26.296" v="34" actId="47"/>
          <pc:sldLayoutMkLst>
            <pc:docMk/>
            <pc:sldMasterMk cId="0" sldId="2147483657"/>
            <pc:sldLayoutMk cId="4169560484" sldId="2147483700"/>
          </pc:sldLayoutMkLst>
        </pc:sldLayoutChg>
      </pc:sldMasterChg>
    </pc:docChg>
  </pc:docChgLst>
  <pc:docChgLst>
    <pc:chgData name="Jiří Vodička" userId="0015f0f0-69d2-41b3-a191-778292e4ba4b" providerId="ADAL" clId="{263855D8-BF5F-42E8-9215-BB4F0DFF1C65}"/>
    <pc:docChg chg="undo custSel modSld">
      <pc:chgData name="Jiří Vodička" userId="0015f0f0-69d2-41b3-a191-778292e4ba4b" providerId="ADAL" clId="{263855D8-BF5F-42E8-9215-BB4F0DFF1C65}" dt="2024-03-11T12:05:42.447" v="881" actId="20577"/>
      <pc:docMkLst>
        <pc:docMk/>
      </pc:docMkLst>
      <pc:sldChg chg="modSp mod">
        <pc:chgData name="Jiří Vodička" userId="0015f0f0-69d2-41b3-a191-778292e4ba4b" providerId="ADAL" clId="{263855D8-BF5F-42E8-9215-BB4F0DFF1C65}" dt="2024-03-11T11:04:14.111" v="1" actId="313"/>
        <pc:sldMkLst>
          <pc:docMk/>
          <pc:sldMk cId="3039613349" sldId="256"/>
        </pc:sldMkLst>
        <pc:spChg chg="mod">
          <ac:chgData name="Jiří Vodička" userId="0015f0f0-69d2-41b3-a191-778292e4ba4b" providerId="ADAL" clId="{263855D8-BF5F-42E8-9215-BB4F0DFF1C65}" dt="2024-03-11T11:04:14.111" v="1" actId="313"/>
          <ac:spMkLst>
            <pc:docMk/>
            <pc:sldMk cId="3039613349" sldId="256"/>
            <ac:spMk id="5" creationId="{57CF0B4A-6B2F-5E47-805C-7758C9BCEB00}"/>
          </ac:spMkLst>
        </pc:spChg>
      </pc:sldChg>
      <pc:sldChg chg="modSp mod">
        <pc:chgData name="Jiří Vodička" userId="0015f0f0-69d2-41b3-a191-778292e4ba4b" providerId="ADAL" clId="{263855D8-BF5F-42E8-9215-BB4F0DFF1C65}" dt="2024-03-11T12:02:20.883" v="767" actId="20577"/>
        <pc:sldMkLst>
          <pc:docMk/>
          <pc:sldMk cId="1726177775" sldId="263"/>
        </pc:sldMkLst>
        <pc:spChg chg="mod">
          <ac:chgData name="Jiří Vodička" userId="0015f0f0-69d2-41b3-a191-778292e4ba4b" providerId="ADAL" clId="{263855D8-BF5F-42E8-9215-BB4F0DFF1C65}" dt="2024-03-11T11:58:33.068" v="644" actId="20577"/>
          <ac:spMkLst>
            <pc:docMk/>
            <pc:sldMk cId="1726177775" sldId="263"/>
            <ac:spMk id="2" creationId="{47F55F36-B088-4291-ABB6-312EB7192309}"/>
          </ac:spMkLst>
        </pc:spChg>
        <pc:spChg chg="mod">
          <ac:chgData name="Jiří Vodička" userId="0015f0f0-69d2-41b3-a191-778292e4ba4b" providerId="ADAL" clId="{263855D8-BF5F-42E8-9215-BB4F0DFF1C65}" dt="2024-03-11T12:02:20.883" v="767" actId="20577"/>
          <ac:spMkLst>
            <pc:docMk/>
            <pc:sldMk cId="1726177775" sldId="263"/>
            <ac:spMk id="3" creationId="{B3418239-6E2B-4AA8-9005-239413E5F682}"/>
          </ac:spMkLst>
        </pc:spChg>
      </pc:sldChg>
      <pc:sldChg chg="modSp mod">
        <pc:chgData name="Jiří Vodička" userId="0015f0f0-69d2-41b3-a191-778292e4ba4b" providerId="ADAL" clId="{263855D8-BF5F-42E8-9215-BB4F0DFF1C65}" dt="2024-03-11T11:57:58.751" v="604" actId="20577"/>
        <pc:sldMkLst>
          <pc:docMk/>
          <pc:sldMk cId="2395745795" sldId="265"/>
        </pc:sldMkLst>
        <pc:spChg chg="mod">
          <ac:chgData name="Jiří Vodička" userId="0015f0f0-69d2-41b3-a191-778292e4ba4b" providerId="ADAL" clId="{263855D8-BF5F-42E8-9215-BB4F0DFF1C65}" dt="2024-03-11T11:57:00.023" v="529"/>
          <ac:spMkLst>
            <pc:docMk/>
            <pc:sldMk cId="2395745795" sldId="265"/>
            <ac:spMk id="2" creationId="{529E5BC5-1FAF-40D8-A01F-7956E5E45BF8}"/>
          </ac:spMkLst>
        </pc:spChg>
        <pc:spChg chg="mod">
          <ac:chgData name="Jiří Vodička" userId="0015f0f0-69d2-41b3-a191-778292e4ba4b" providerId="ADAL" clId="{263855D8-BF5F-42E8-9215-BB4F0DFF1C65}" dt="2024-03-11T11:56:41.618" v="528" actId="20577"/>
          <ac:spMkLst>
            <pc:docMk/>
            <pc:sldMk cId="2395745795" sldId="265"/>
            <ac:spMk id="8" creationId="{23C07011-06F2-4530-83E3-98F833669BD3}"/>
          </ac:spMkLst>
        </pc:spChg>
        <pc:graphicFrameChg chg="mod">
          <ac:chgData name="Jiří Vodička" userId="0015f0f0-69d2-41b3-a191-778292e4ba4b" providerId="ADAL" clId="{263855D8-BF5F-42E8-9215-BB4F0DFF1C65}" dt="2024-03-11T11:57:58.751" v="604" actId="20577"/>
          <ac:graphicFrameMkLst>
            <pc:docMk/>
            <pc:sldMk cId="2395745795" sldId="265"/>
            <ac:graphicFrameMk id="7" creationId="{7AB92ACC-CAF6-41AB-AFE9-60C19FE4D8D7}"/>
          </ac:graphicFrameMkLst>
        </pc:graphicFrameChg>
      </pc:sldChg>
      <pc:sldChg chg="modSp mod">
        <pc:chgData name="Jiří Vodička" userId="0015f0f0-69d2-41b3-a191-778292e4ba4b" providerId="ADAL" clId="{263855D8-BF5F-42E8-9215-BB4F0DFF1C65}" dt="2024-03-11T11:44:21.286" v="199" actId="20577"/>
        <pc:sldMkLst>
          <pc:docMk/>
          <pc:sldMk cId="1472272839" sldId="267"/>
        </pc:sldMkLst>
        <pc:spChg chg="mod">
          <ac:chgData name="Jiří Vodička" userId="0015f0f0-69d2-41b3-a191-778292e4ba4b" providerId="ADAL" clId="{263855D8-BF5F-42E8-9215-BB4F0DFF1C65}" dt="2024-03-11T11:44:21.286" v="199" actId="20577"/>
          <ac:spMkLst>
            <pc:docMk/>
            <pc:sldMk cId="1472272839" sldId="267"/>
            <ac:spMk id="3" creationId="{61D308C6-1A41-43AE-A933-3FBB1071483E}"/>
          </ac:spMkLst>
        </pc:spChg>
      </pc:sldChg>
      <pc:sldChg chg="addSp delSp modSp mod">
        <pc:chgData name="Jiří Vodička" userId="0015f0f0-69d2-41b3-a191-778292e4ba4b" providerId="ADAL" clId="{263855D8-BF5F-42E8-9215-BB4F0DFF1C65}" dt="2024-03-11T11:35:24.299" v="81" actId="1076"/>
        <pc:sldMkLst>
          <pc:docMk/>
          <pc:sldMk cId="1617976270" sldId="269"/>
        </pc:sldMkLst>
        <pc:spChg chg="mod">
          <ac:chgData name="Jiří Vodička" userId="0015f0f0-69d2-41b3-a191-778292e4ba4b" providerId="ADAL" clId="{263855D8-BF5F-42E8-9215-BB4F0DFF1C65}" dt="2024-03-11T11:12:51.778" v="73" actId="6549"/>
          <ac:spMkLst>
            <pc:docMk/>
            <pc:sldMk cId="1617976270" sldId="269"/>
            <ac:spMk id="3" creationId="{D5F7B900-320E-4C96-8931-2AB1BD365FE0}"/>
          </ac:spMkLst>
        </pc:spChg>
        <pc:graphicFrameChg chg="add del mod">
          <ac:chgData name="Jiří Vodička" userId="0015f0f0-69d2-41b3-a191-778292e4ba4b" providerId="ADAL" clId="{263855D8-BF5F-42E8-9215-BB4F0DFF1C65}" dt="2024-03-11T11:34:48.575" v="76" actId="478"/>
          <ac:graphicFrameMkLst>
            <pc:docMk/>
            <pc:sldMk cId="1617976270" sldId="269"/>
            <ac:graphicFrameMk id="6" creationId="{57E3A4A5-C27B-C0D3-22EF-090EDDDE3537}"/>
          </ac:graphicFrameMkLst>
        </pc:graphicFrameChg>
        <pc:picChg chg="add del mod">
          <ac:chgData name="Jiří Vodička" userId="0015f0f0-69d2-41b3-a191-778292e4ba4b" providerId="ADAL" clId="{263855D8-BF5F-42E8-9215-BB4F0DFF1C65}" dt="2024-03-11T11:34:30.746" v="74" actId="478"/>
          <ac:picMkLst>
            <pc:docMk/>
            <pc:sldMk cId="1617976270" sldId="269"/>
            <ac:picMk id="5" creationId="{DB63572B-54A0-5541-E6F8-5D9758635B51}"/>
          </ac:picMkLst>
        </pc:picChg>
        <pc:picChg chg="add mod">
          <ac:chgData name="Jiří Vodička" userId="0015f0f0-69d2-41b3-a191-778292e4ba4b" providerId="ADAL" clId="{263855D8-BF5F-42E8-9215-BB4F0DFF1C65}" dt="2024-03-11T11:35:24.299" v="81" actId="1076"/>
          <ac:picMkLst>
            <pc:docMk/>
            <pc:sldMk cId="1617976270" sldId="269"/>
            <ac:picMk id="8" creationId="{FC592E87-487C-B148-CC8C-5E03C7245DE5}"/>
          </ac:picMkLst>
        </pc:picChg>
      </pc:sldChg>
      <pc:sldChg chg="modSp mod">
        <pc:chgData name="Jiří Vodička" userId="0015f0f0-69d2-41b3-a191-778292e4ba4b" providerId="ADAL" clId="{263855D8-BF5F-42E8-9215-BB4F0DFF1C65}" dt="2024-03-11T11:55:31.526" v="490" actId="20577"/>
        <pc:sldMkLst>
          <pc:docMk/>
          <pc:sldMk cId="1438608723" sldId="270"/>
        </pc:sldMkLst>
        <pc:spChg chg="mod">
          <ac:chgData name="Jiří Vodička" userId="0015f0f0-69d2-41b3-a191-778292e4ba4b" providerId="ADAL" clId="{263855D8-BF5F-42E8-9215-BB4F0DFF1C65}" dt="2024-03-11T11:49:09.282" v="280" actId="20577"/>
          <ac:spMkLst>
            <pc:docMk/>
            <pc:sldMk cId="1438608723" sldId="270"/>
            <ac:spMk id="2" creationId="{78FC1ED5-DAA9-47A0-B861-E984F3D65E9E}"/>
          </ac:spMkLst>
        </pc:spChg>
        <pc:spChg chg="mod">
          <ac:chgData name="Jiří Vodička" userId="0015f0f0-69d2-41b3-a191-778292e4ba4b" providerId="ADAL" clId="{263855D8-BF5F-42E8-9215-BB4F0DFF1C65}" dt="2024-03-11T11:55:31.526" v="490" actId="20577"/>
          <ac:spMkLst>
            <pc:docMk/>
            <pc:sldMk cId="1438608723" sldId="270"/>
            <ac:spMk id="3" creationId="{80D83E6A-291A-4465-9E9D-C665194AD00D}"/>
          </ac:spMkLst>
        </pc:spChg>
        <pc:picChg chg="mod modVis">
          <ac:chgData name="Jiří Vodička" userId="0015f0f0-69d2-41b3-a191-778292e4ba4b" providerId="ADAL" clId="{263855D8-BF5F-42E8-9215-BB4F0DFF1C65}" dt="2024-03-11T11:48:41.517" v="251" actId="14430"/>
          <ac:picMkLst>
            <pc:docMk/>
            <pc:sldMk cId="1438608723" sldId="270"/>
            <ac:picMk id="9" creationId="{0A034B5C-51E0-4F1E-B320-58514357957B}"/>
          </ac:picMkLst>
        </pc:picChg>
        <pc:picChg chg="mod modVis">
          <ac:chgData name="Jiří Vodička" userId="0015f0f0-69d2-41b3-a191-778292e4ba4b" providerId="ADAL" clId="{263855D8-BF5F-42E8-9215-BB4F0DFF1C65}" dt="2024-03-11T11:48:43.109" v="252" actId="14430"/>
          <ac:picMkLst>
            <pc:docMk/>
            <pc:sldMk cId="1438608723" sldId="270"/>
            <ac:picMk id="1026" creationId="{EE0DFB4B-7373-4A3C-9B0F-EBDA43DA9966}"/>
          </ac:picMkLst>
        </pc:picChg>
      </pc:sldChg>
      <pc:sldChg chg="modSp mod">
        <pc:chgData name="Jiří Vodička" userId="0015f0f0-69d2-41b3-a191-778292e4ba4b" providerId="ADAL" clId="{263855D8-BF5F-42E8-9215-BB4F0DFF1C65}" dt="2024-03-11T12:05:42.447" v="881" actId="20577"/>
        <pc:sldMkLst>
          <pc:docMk/>
          <pc:sldMk cId="2682707566" sldId="307"/>
        </pc:sldMkLst>
        <pc:spChg chg="mod">
          <ac:chgData name="Jiří Vodička" userId="0015f0f0-69d2-41b3-a191-778292e4ba4b" providerId="ADAL" clId="{263855D8-BF5F-42E8-9215-BB4F0DFF1C65}" dt="2024-03-11T12:01:53.463" v="717"/>
          <ac:spMkLst>
            <pc:docMk/>
            <pc:sldMk cId="2682707566" sldId="307"/>
            <ac:spMk id="2" creationId="{7AEE4673-D977-4D60-8C87-429FF5518D03}"/>
          </ac:spMkLst>
        </pc:spChg>
        <pc:spChg chg="mod">
          <ac:chgData name="Jiří Vodička" userId="0015f0f0-69d2-41b3-a191-778292e4ba4b" providerId="ADAL" clId="{263855D8-BF5F-42E8-9215-BB4F0DFF1C65}" dt="2024-03-11T12:05:42.447" v="881" actId="20577"/>
          <ac:spMkLst>
            <pc:docMk/>
            <pc:sldMk cId="2682707566" sldId="307"/>
            <ac:spMk id="3" creationId="{AD7963C6-A3E2-4FB3-B70B-F9ED04AB21EB}"/>
          </ac:spMkLst>
        </pc:spChg>
        <pc:spChg chg="mod modVis">
          <ac:chgData name="Jiří Vodička" userId="0015f0f0-69d2-41b3-a191-778292e4ba4b" providerId="ADAL" clId="{263855D8-BF5F-42E8-9215-BB4F0DFF1C65}" dt="2024-03-11T12:01:37.986" v="714" actId="14430"/>
          <ac:spMkLst>
            <pc:docMk/>
            <pc:sldMk cId="2682707566" sldId="307"/>
            <ac:spMk id="8" creationId="{5863C902-76D0-42EE-A84B-4CA8975309E5}"/>
          </ac:spMkLst>
        </pc:spChg>
        <pc:picChg chg="mod modVis">
          <ac:chgData name="Jiří Vodička" userId="0015f0f0-69d2-41b3-a191-778292e4ba4b" providerId="ADAL" clId="{263855D8-BF5F-42E8-9215-BB4F0DFF1C65}" dt="2024-03-11T12:01:42.730" v="716" actId="14430"/>
          <ac:picMkLst>
            <pc:docMk/>
            <pc:sldMk cId="2682707566" sldId="307"/>
            <ac:picMk id="7" creationId="{654D2DC7-1706-4FA5-8A4F-0C554BD2ADE7}"/>
          </ac:picMkLst>
        </pc:picChg>
        <pc:picChg chg="mod modVis">
          <ac:chgData name="Jiří Vodička" userId="0015f0f0-69d2-41b3-a191-778292e4ba4b" providerId="ADAL" clId="{263855D8-BF5F-42E8-9215-BB4F0DFF1C65}" dt="2024-03-11T12:01:35.352" v="713" actId="14430"/>
          <ac:picMkLst>
            <pc:docMk/>
            <pc:sldMk cId="2682707566" sldId="307"/>
            <ac:picMk id="10" creationId="{FF887A5E-E460-4A8B-94FB-20704BC1A2CE}"/>
          </ac:picMkLst>
        </pc:picChg>
        <pc:cxnChg chg="mod modVis">
          <ac:chgData name="Jiří Vodička" userId="0015f0f0-69d2-41b3-a191-778292e4ba4b" providerId="ADAL" clId="{263855D8-BF5F-42E8-9215-BB4F0DFF1C65}" dt="2024-03-11T12:01:40.270" v="715" actId="14430"/>
          <ac:cxnSpMkLst>
            <pc:docMk/>
            <pc:sldMk cId="2682707566" sldId="307"/>
            <ac:cxnSpMk id="6" creationId="{7648B8A5-4B7A-4076-9B08-E683FCB9422C}"/>
          </ac:cxnSpMkLst>
        </pc:cxnChg>
      </pc:sldChg>
      <pc:sldChg chg="modSp mod">
        <pc:chgData name="Jiří Vodička" userId="0015f0f0-69d2-41b3-a191-778292e4ba4b" providerId="ADAL" clId="{263855D8-BF5F-42E8-9215-BB4F0DFF1C65}" dt="2024-03-11T11:39:45.396" v="82" actId="113"/>
        <pc:sldMkLst>
          <pc:docMk/>
          <pc:sldMk cId="2851987366" sldId="338"/>
        </pc:sldMkLst>
        <pc:spChg chg="mod">
          <ac:chgData name="Jiří Vodička" userId="0015f0f0-69d2-41b3-a191-778292e4ba4b" providerId="ADAL" clId="{263855D8-BF5F-42E8-9215-BB4F0DFF1C65}" dt="2024-03-11T11:39:45.396" v="82" actId="113"/>
          <ac:spMkLst>
            <pc:docMk/>
            <pc:sldMk cId="2851987366" sldId="338"/>
            <ac:spMk id="3" creationId="{8C244990-CEB5-4955-85AA-4B76F7D325AB}"/>
          </ac:spMkLst>
        </pc:spChg>
      </pc:sldChg>
      <pc:sldChg chg="modSp mod">
        <pc:chgData name="Jiří Vodička" userId="0015f0f0-69d2-41b3-a191-778292e4ba4b" providerId="ADAL" clId="{263855D8-BF5F-42E8-9215-BB4F0DFF1C65}" dt="2024-03-11T11:39:50.021" v="83" actId="113"/>
        <pc:sldMkLst>
          <pc:docMk/>
          <pc:sldMk cId="3054711610" sldId="339"/>
        </pc:sldMkLst>
        <pc:spChg chg="mod">
          <ac:chgData name="Jiří Vodička" userId="0015f0f0-69d2-41b3-a191-778292e4ba4b" providerId="ADAL" clId="{263855D8-BF5F-42E8-9215-BB4F0DFF1C65}" dt="2024-03-11T11:39:50.021" v="83" actId="113"/>
          <ac:spMkLst>
            <pc:docMk/>
            <pc:sldMk cId="3054711610" sldId="339"/>
            <ac:spMk id="3" creationId="{CE471DAF-68C1-497C-8FC0-91D6BDE2E9F1}"/>
          </ac:spMkLst>
        </pc:spChg>
      </pc:sldChg>
      <pc:sldChg chg="modSp mod">
        <pc:chgData name="Jiří Vodička" userId="0015f0f0-69d2-41b3-a191-778292e4ba4b" providerId="ADAL" clId="{263855D8-BF5F-42E8-9215-BB4F0DFF1C65}" dt="2024-03-11T11:50:00.131" v="333" actId="20577"/>
        <pc:sldMkLst>
          <pc:docMk/>
          <pc:sldMk cId="1842765068" sldId="340"/>
        </pc:sldMkLst>
        <pc:spChg chg="mod">
          <ac:chgData name="Jiří Vodička" userId="0015f0f0-69d2-41b3-a191-778292e4ba4b" providerId="ADAL" clId="{263855D8-BF5F-42E8-9215-BB4F0DFF1C65}" dt="2024-03-11T11:48:26.483" v="250"/>
          <ac:spMkLst>
            <pc:docMk/>
            <pc:sldMk cId="1842765068" sldId="340"/>
            <ac:spMk id="3" creationId="{DD91E5B3-75CD-4E9F-84F2-55DDF8111CEA}"/>
          </ac:spMkLst>
        </pc:spChg>
        <pc:spChg chg="mod">
          <ac:chgData name="Jiří Vodička" userId="0015f0f0-69d2-41b3-a191-778292e4ba4b" providerId="ADAL" clId="{263855D8-BF5F-42E8-9215-BB4F0DFF1C65}" dt="2024-03-11T11:50:00.131" v="333" actId="20577"/>
          <ac:spMkLst>
            <pc:docMk/>
            <pc:sldMk cId="1842765068" sldId="340"/>
            <ac:spMk id="6" creationId="{4B67A5E7-FFCC-4D33-9029-DCE274F5F894}"/>
          </ac:spMkLst>
        </pc:spChg>
      </pc:sldChg>
      <pc:sldChg chg="addSp modSp mod">
        <pc:chgData name="Jiří Vodička" userId="0015f0f0-69d2-41b3-a191-778292e4ba4b" providerId="ADAL" clId="{263855D8-BF5F-42E8-9215-BB4F0DFF1C65}" dt="2024-03-11T11:10:57.875" v="47" actId="1076"/>
        <pc:sldMkLst>
          <pc:docMk/>
          <pc:sldMk cId="3678864791" sldId="475"/>
        </pc:sldMkLst>
        <pc:spChg chg="mod">
          <ac:chgData name="Jiří Vodička" userId="0015f0f0-69d2-41b3-a191-778292e4ba4b" providerId="ADAL" clId="{263855D8-BF5F-42E8-9215-BB4F0DFF1C65}" dt="2024-03-11T11:10:57.875" v="47" actId="1076"/>
          <ac:spMkLst>
            <pc:docMk/>
            <pc:sldMk cId="3678864791" sldId="475"/>
            <ac:spMk id="2" creationId="{9204A60F-BD6E-4759-9EBE-3F96700BD78C}"/>
          </ac:spMkLst>
        </pc:spChg>
        <pc:picChg chg="add mod">
          <ac:chgData name="Jiří Vodička" userId="0015f0f0-69d2-41b3-a191-778292e4ba4b" providerId="ADAL" clId="{263855D8-BF5F-42E8-9215-BB4F0DFF1C65}" dt="2024-03-11T11:10:52.706" v="46" actId="1076"/>
          <ac:picMkLst>
            <pc:docMk/>
            <pc:sldMk cId="3678864791" sldId="475"/>
            <ac:picMk id="4" creationId="{79C0FEFD-DC54-1C11-DA78-466BF62E050D}"/>
          </ac:picMkLst>
        </pc:picChg>
      </pc:sldChg>
    </pc:docChg>
  </pc:docChgLst>
  <pc:docChgLst>
    <pc:chgData name="Jiří Vodička" userId="0015f0f0-69d2-41b3-a191-778292e4ba4b" providerId="ADAL" clId="{E769AB09-D759-4C75-865E-5955E23B50ED}"/>
    <pc:docChg chg="undo custSel addSld delSld modSld sldOrd modSection">
      <pc:chgData name="Jiří Vodička" userId="0015f0f0-69d2-41b3-a191-778292e4ba4b" providerId="ADAL" clId="{E769AB09-D759-4C75-865E-5955E23B50ED}" dt="2024-03-12T08:46:38.181" v="7694" actId="20577"/>
      <pc:docMkLst>
        <pc:docMk/>
      </pc:docMkLst>
      <pc:sldChg chg="addSp delSp modSp mod">
        <pc:chgData name="Jiří Vodička" userId="0015f0f0-69d2-41b3-a191-778292e4ba4b" providerId="ADAL" clId="{E769AB09-D759-4C75-865E-5955E23B50ED}" dt="2024-03-10T21:52:55.274" v="35" actId="20577"/>
        <pc:sldMkLst>
          <pc:docMk/>
          <pc:sldMk cId="3039613349" sldId="256"/>
        </pc:sldMkLst>
        <pc:spChg chg="mod">
          <ac:chgData name="Jiří Vodička" userId="0015f0f0-69d2-41b3-a191-778292e4ba4b" providerId="ADAL" clId="{E769AB09-D759-4C75-865E-5955E23B50ED}" dt="2024-03-10T21:52:55.274" v="35" actId="20577"/>
          <ac:spMkLst>
            <pc:docMk/>
            <pc:sldMk cId="3039613349" sldId="256"/>
            <ac:spMk id="4" creationId="{123A9B39-6D5B-1149-AF4B-4E9BE322023F}"/>
          </ac:spMkLst>
        </pc:spChg>
        <pc:spChg chg="mod">
          <ac:chgData name="Jiří Vodička" userId="0015f0f0-69d2-41b3-a191-778292e4ba4b" providerId="ADAL" clId="{E769AB09-D759-4C75-865E-5955E23B50ED}" dt="2024-03-10T21:52:11.765" v="12" actId="20577"/>
          <ac:spMkLst>
            <pc:docMk/>
            <pc:sldMk cId="3039613349" sldId="256"/>
            <ac:spMk id="5" creationId="{57CF0B4A-6B2F-5E47-805C-7758C9BCEB00}"/>
          </ac:spMkLst>
        </pc:spChg>
        <pc:picChg chg="del">
          <ac:chgData name="Jiří Vodička" userId="0015f0f0-69d2-41b3-a191-778292e4ba4b" providerId="ADAL" clId="{E769AB09-D759-4C75-865E-5955E23B50ED}" dt="2024-03-10T21:52:34.096" v="13" actId="478"/>
          <ac:picMkLst>
            <pc:docMk/>
            <pc:sldMk cId="3039613349" sldId="256"/>
            <ac:picMk id="3" creationId="{FB7269F0-B2E1-469B-B66A-74861DDB8BF6}"/>
          </ac:picMkLst>
        </pc:picChg>
        <pc:picChg chg="add mod">
          <ac:chgData name="Jiří Vodička" userId="0015f0f0-69d2-41b3-a191-778292e4ba4b" providerId="ADAL" clId="{E769AB09-D759-4C75-865E-5955E23B50ED}" dt="2024-03-10T21:52:34.344" v="14"/>
          <ac:picMkLst>
            <pc:docMk/>
            <pc:sldMk cId="3039613349" sldId="256"/>
            <ac:picMk id="6" creationId="{E54CAE4E-1256-4C3E-AC83-2DFF94994991}"/>
          </ac:picMkLst>
        </pc:picChg>
      </pc:sldChg>
      <pc:sldChg chg="addSp delSp modSp mod ord">
        <pc:chgData name="Jiří Vodička" userId="0015f0f0-69d2-41b3-a191-778292e4ba4b" providerId="ADAL" clId="{E769AB09-D759-4C75-865E-5955E23B50ED}" dt="2024-03-11T19:52:03.440" v="6684" actId="1076"/>
        <pc:sldMkLst>
          <pc:docMk/>
          <pc:sldMk cId="837884869" sldId="257"/>
        </pc:sldMkLst>
        <pc:spChg chg="mod">
          <ac:chgData name="Jiří Vodička" userId="0015f0f0-69d2-41b3-a191-778292e4ba4b" providerId="ADAL" clId="{E769AB09-D759-4C75-865E-5955E23B50ED}" dt="2024-03-10T22:38:15.037" v="1112" actId="20577"/>
          <ac:spMkLst>
            <pc:docMk/>
            <pc:sldMk cId="837884869" sldId="257"/>
            <ac:spMk id="2" creationId="{20D024A9-82DD-4E40-9D95-2F961877F588}"/>
          </ac:spMkLst>
        </pc:spChg>
        <pc:spChg chg="add del">
          <ac:chgData name="Jiří Vodička" userId="0015f0f0-69d2-41b3-a191-778292e4ba4b" providerId="ADAL" clId="{E769AB09-D759-4C75-865E-5955E23B50ED}" dt="2024-03-11T19:36:42.138" v="6582" actId="22"/>
          <ac:spMkLst>
            <pc:docMk/>
            <pc:sldMk cId="837884869" sldId="257"/>
            <ac:spMk id="5" creationId="{E1C21CC6-8F61-4A74-89D6-944C9F834671}"/>
          </ac:spMkLst>
        </pc:spChg>
        <pc:spChg chg="add mod">
          <ac:chgData name="Jiří Vodička" userId="0015f0f0-69d2-41b3-a191-778292e4ba4b" providerId="ADAL" clId="{E769AB09-D759-4C75-865E-5955E23B50ED}" dt="2024-03-11T19:52:03.440" v="6684" actId="1076"/>
          <ac:spMkLst>
            <pc:docMk/>
            <pc:sldMk cId="837884869" sldId="257"/>
            <ac:spMk id="9" creationId="{2643F9AE-13BE-43B3-B364-A182CCA38157}"/>
          </ac:spMkLst>
        </pc:spChg>
        <pc:picChg chg="add del mod">
          <ac:chgData name="Jiří Vodička" userId="0015f0f0-69d2-41b3-a191-778292e4ba4b" providerId="ADAL" clId="{E769AB09-D759-4C75-865E-5955E23B50ED}" dt="2024-03-11T19:50:42.731" v="6679" actId="21"/>
          <ac:picMkLst>
            <pc:docMk/>
            <pc:sldMk cId="837884869" sldId="257"/>
            <ac:picMk id="7" creationId="{48461A66-A3C2-49DA-BEF5-03345E32C832}"/>
          </ac:picMkLst>
        </pc:picChg>
      </pc:sldChg>
      <pc:sldChg chg="modSp mod">
        <pc:chgData name="Jiří Vodička" userId="0015f0f0-69d2-41b3-a191-778292e4ba4b" providerId="ADAL" clId="{E769AB09-D759-4C75-865E-5955E23B50ED}" dt="2024-03-11T20:49:23.313" v="7104" actId="20577"/>
        <pc:sldMkLst>
          <pc:docMk/>
          <pc:sldMk cId="697413324" sldId="258"/>
        </pc:sldMkLst>
        <pc:spChg chg="mod">
          <ac:chgData name="Jiří Vodička" userId="0015f0f0-69d2-41b3-a191-778292e4ba4b" providerId="ADAL" clId="{E769AB09-D759-4C75-865E-5955E23B50ED}" dt="2024-03-10T22:40:13.148" v="1169" actId="20577"/>
          <ac:spMkLst>
            <pc:docMk/>
            <pc:sldMk cId="697413324" sldId="258"/>
            <ac:spMk id="2" creationId="{4F5BC687-61E8-40B1-87E6-2C919BFEFEBD}"/>
          </ac:spMkLst>
        </pc:spChg>
        <pc:spChg chg="mod">
          <ac:chgData name="Jiří Vodička" userId="0015f0f0-69d2-41b3-a191-778292e4ba4b" providerId="ADAL" clId="{E769AB09-D759-4C75-865E-5955E23B50ED}" dt="2024-03-11T20:49:23.313" v="7104" actId="20577"/>
          <ac:spMkLst>
            <pc:docMk/>
            <pc:sldMk cId="697413324" sldId="258"/>
            <ac:spMk id="3" creationId="{F3FA518E-C5FE-4BF5-A56D-443334603B4C}"/>
          </ac:spMkLst>
        </pc:spChg>
      </pc:sldChg>
      <pc:sldChg chg="addSp modSp mod">
        <pc:chgData name="Jiří Vodička" userId="0015f0f0-69d2-41b3-a191-778292e4ba4b" providerId="ADAL" clId="{E769AB09-D759-4C75-865E-5955E23B50ED}" dt="2024-03-12T08:46:38.181" v="7694" actId="20577"/>
        <pc:sldMkLst>
          <pc:docMk/>
          <pc:sldMk cId="2523694538" sldId="259"/>
        </pc:sldMkLst>
        <pc:spChg chg="mod">
          <ac:chgData name="Jiří Vodička" userId="0015f0f0-69d2-41b3-a191-778292e4ba4b" providerId="ADAL" clId="{E769AB09-D759-4C75-865E-5955E23B50ED}" dt="2024-03-10T21:53:08.430" v="50" actId="20577"/>
          <ac:spMkLst>
            <pc:docMk/>
            <pc:sldMk cId="2523694538" sldId="259"/>
            <ac:spMk id="2" creationId="{481360F6-D974-4E8E-83E0-2A521258576E}"/>
          </ac:spMkLst>
        </pc:spChg>
        <pc:spChg chg="mod">
          <ac:chgData name="Jiří Vodička" userId="0015f0f0-69d2-41b3-a191-778292e4ba4b" providerId="ADAL" clId="{E769AB09-D759-4C75-865E-5955E23B50ED}" dt="2024-03-12T08:45:20.803" v="7633" actId="20577"/>
          <ac:spMkLst>
            <pc:docMk/>
            <pc:sldMk cId="2523694538" sldId="259"/>
            <ac:spMk id="3" creationId="{A79056FD-1114-4D6C-84CF-2A36C1E6A9FD}"/>
          </ac:spMkLst>
        </pc:spChg>
        <pc:spChg chg="add mod">
          <ac:chgData name="Jiří Vodička" userId="0015f0f0-69d2-41b3-a191-778292e4ba4b" providerId="ADAL" clId="{E769AB09-D759-4C75-865E-5955E23B50ED}" dt="2024-03-12T08:46:38.181" v="7694" actId="20577"/>
          <ac:spMkLst>
            <pc:docMk/>
            <pc:sldMk cId="2523694538" sldId="259"/>
            <ac:spMk id="4" creationId="{C8F63ACD-78BF-48D1-9E32-6D42E28518F6}"/>
          </ac:spMkLst>
        </pc:spChg>
      </pc:sldChg>
      <pc:sldChg chg="modSp mod">
        <pc:chgData name="Jiří Vodička" userId="0015f0f0-69d2-41b3-a191-778292e4ba4b" providerId="ADAL" clId="{E769AB09-D759-4C75-865E-5955E23B50ED}" dt="2024-03-10T22:15:03.132" v="429" actId="20577"/>
        <pc:sldMkLst>
          <pc:docMk/>
          <pc:sldMk cId="1313212219" sldId="260"/>
        </pc:sldMkLst>
        <pc:spChg chg="mod">
          <ac:chgData name="Jiří Vodička" userId="0015f0f0-69d2-41b3-a191-778292e4ba4b" providerId="ADAL" clId="{E769AB09-D759-4C75-865E-5955E23B50ED}" dt="2024-03-10T22:15:03.132" v="429" actId="20577"/>
          <ac:spMkLst>
            <pc:docMk/>
            <pc:sldMk cId="1313212219" sldId="260"/>
            <ac:spMk id="2" creationId="{37601FA8-C873-4895-8D8B-26CAA171E891}"/>
          </ac:spMkLst>
        </pc:spChg>
        <pc:graphicFrameChg chg="mod">
          <ac:chgData name="Jiří Vodička" userId="0015f0f0-69d2-41b3-a191-778292e4ba4b" providerId="ADAL" clId="{E769AB09-D759-4C75-865E-5955E23B50ED}" dt="2024-03-10T22:14:49.585" v="420" actId="20577"/>
          <ac:graphicFrameMkLst>
            <pc:docMk/>
            <pc:sldMk cId="1313212219" sldId="260"/>
            <ac:graphicFrameMk id="4" creationId="{14E29D12-AEC2-432C-A310-BD2C4C9558DA}"/>
          </ac:graphicFrameMkLst>
        </pc:graphicFrameChg>
      </pc:sldChg>
      <pc:sldChg chg="addSp delSp modSp del mod">
        <pc:chgData name="Jiří Vodička" userId="0015f0f0-69d2-41b3-a191-778292e4ba4b" providerId="ADAL" clId="{E769AB09-D759-4C75-865E-5955E23B50ED}" dt="2024-03-11T19:46:41.545" v="6608" actId="47"/>
        <pc:sldMkLst>
          <pc:docMk/>
          <pc:sldMk cId="1692885331" sldId="261"/>
        </pc:sldMkLst>
        <pc:spChg chg="mod">
          <ac:chgData name="Jiří Vodička" userId="0015f0f0-69d2-41b3-a191-778292e4ba4b" providerId="ADAL" clId="{E769AB09-D759-4C75-865E-5955E23B50ED}" dt="2024-03-10T22:38:01.135" v="1091" actId="20577"/>
          <ac:spMkLst>
            <pc:docMk/>
            <pc:sldMk cId="1692885331" sldId="261"/>
            <ac:spMk id="4" creationId="{A698DC62-9B2B-4C7A-BB89-9E9AFEE474AF}"/>
          </ac:spMkLst>
        </pc:spChg>
        <pc:picChg chg="add mod">
          <ac:chgData name="Jiří Vodička" userId="0015f0f0-69d2-41b3-a191-778292e4ba4b" providerId="ADAL" clId="{E769AB09-D759-4C75-865E-5955E23B50ED}" dt="2024-03-10T22:37:56.522" v="1085"/>
          <ac:picMkLst>
            <pc:docMk/>
            <pc:sldMk cId="1692885331" sldId="261"/>
            <ac:picMk id="3" creationId="{4D66C24C-239E-434B-AE57-9C814BAD31FC}"/>
          </ac:picMkLst>
        </pc:picChg>
        <pc:picChg chg="del">
          <ac:chgData name="Jiří Vodička" userId="0015f0f0-69d2-41b3-a191-778292e4ba4b" providerId="ADAL" clId="{E769AB09-D759-4C75-865E-5955E23B50ED}" dt="2024-03-10T22:37:52.655" v="1084" actId="478"/>
          <ac:picMkLst>
            <pc:docMk/>
            <pc:sldMk cId="1692885331" sldId="261"/>
            <ac:picMk id="6" creationId="{3751F2BB-D6ED-45D6-B7C9-9352002232D2}"/>
          </ac:picMkLst>
        </pc:picChg>
      </pc:sldChg>
      <pc:sldChg chg="addSp delSp modSp mod delAnim modAnim modNotesTx">
        <pc:chgData name="Jiří Vodička" userId="0015f0f0-69d2-41b3-a191-778292e4ba4b" providerId="ADAL" clId="{E769AB09-D759-4C75-865E-5955E23B50ED}" dt="2024-03-11T20:56:22.523" v="7184"/>
        <pc:sldMkLst>
          <pc:docMk/>
          <pc:sldMk cId="365074780" sldId="262"/>
        </pc:sldMkLst>
        <pc:spChg chg="mod">
          <ac:chgData name="Jiří Vodička" userId="0015f0f0-69d2-41b3-a191-778292e4ba4b" providerId="ADAL" clId="{E769AB09-D759-4C75-865E-5955E23B50ED}" dt="2024-03-10T21:56:35.570" v="139" actId="20577"/>
          <ac:spMkLst>
            <pc:docMk/>
            <pc:sldMk cId="365074780" sldId="262"/>
            <ac:spMk id="2" creationId="{434DCF8A-118B-4E18-BC9F-D96D690A5A98}"/>
          </ac:spMkLst>
        </pc:spChg>
        <pc:spChg chg="mod">
          <ac:chgData name="Jiří Vodička" userId="0015f0f0-69d2-41b3-a191-778292e4ba4b" providerId="ADAL" clId="{E769AB09-D759-4C75-865E-5955E23B50ED}" dt="2024-03-11T15:46:11.354" v="2697" actId="14100"/>
          <ac:spMkLst>
            <pc:docMk/>
            <pc:sldMk cId="365074780" sldId="262"/>
            <ac:spMk id="3" creationId="{76BF9618-C902-47FB-8605-30B22B0A96A1}"/>
          </ac:spMkLst>
        </pc:spChg>
        <pc:picChg chg="add mod ord modVis">
          <ac:chgData name="Jiří Vodička" userId="0015f0f0-69d2-41b3-a191-778292e4ba4b" providerId="ADAL" clId="{E769AB09-D759-4C75-865E-5955E23B50ED}" dt="2024-03-11T20:55:38.581" v="7178" actId="14429"/>
          <ac:picMkLst>
            <pc:docMk/>
            <pc:sldMk cId="365074780" sldId="262"/>
            <ac:picMk id="5" creationId="{0FADB51C-BCA2-43DE-98D9-F23AE71052FF}"/>
          </ac:picMkLst>
        </pc:picChg>
        <pc:picChg chg="add mod modVis">
          <ac:chgData name="Jiří Vodička" userId="0015f0f0-69d2-41b3-a191-778292e4ba4b" providerId="ADAL" clId="{E769AB09-D759-4C75-865E-5955E23B50ED}" dt="2024-03-11T20:55:36.527" v="7172" actId="14429"/>
          <ac:picMkLst>
            <pc:docMk/>
            <pc:sldMk cId="365074780" sldId="262"/>
            <ac:picMk id="6" creationId="{83263CB4-2F5D-43F5-9240-0E5F141CA9BA}"/>
          </ac:picMkLst>
        </pc:picChg>
        <pc:picChg chg="add mod modVis">
          <ac:chgData name="Jiří Vodička" userId="0015f0f0-69d2-41b3-a191-778292e4ba4b" providerId="ADAL" clId="{E769AB09-D759-4C75-865E-5955E23B50ED}" dt="2024-03-11T20:55:37.933" v="7176" actId="14429"/>
          <ac:picMkLst>
            <pc:docMk/>
            <pc:sldMk cId="365074780" sldId="262"/>
            <ac:picMk id="7" creationId="{356984BA-C222-42B1-A857-CA962709F60E}"/>
          </ac:picMkLst>
        </pc:picChg>
        <pc:picChg chg="add mod ord modVis">
          <ac:chgData name="Jiří Vodička" userId="0015f0f0-69d2-41b3-a191-778292e4ba4b" providerId="ADAL" clId="{E769AB09-D759-4C75-865E-5955E23B50ED}" dt="2024-03-11T20:51:24.505" v="7141" actId="13244"/>
          <ac:picMkLst>
            <pc:docMk/>
            <pc:sldMk cId="365074780" sldId="262"/>
            <ac:picMk id="9" creationId="{3B383055-5B9B-4DB9-A106-7AC121DD870E}"/>
          </ac:picMkLst>
        </pc:picChg>
        <pc:picChg chg="mod ord modVis">
          <ac:chgData name="Jiří Vodička" userId="0015f0f0-69d2-41b3-a191-778292e4ba4b" providerId="ADAL" clId="{E769AB09-D759-4C75-865E-5955E23B50ED}" dt="2024-03-11T20:55:37.120" v="7174" actId="14429"/>
          <ac:picMkLst>
            <pc:docMk/>
            <pc:sldMk cId="365074780" sldId="262"/>
            <ac:picMk id="10" creationId="{9C1FCD74-A6D7-4ACF-BD1C-06379BFD07DF}"/>
          </ac:picMkLst>
        </pc:picChg>
        <pc:picChg chg="add mod ord modVis">
          <ac:chgData name="Jiří Vodička" userId="0015f0f0-69d2-41b3-a191-778292e4ba4b" providerId="ADAL" clId="{E769AB09-D759-4C75-865E-5955E23B50ED}" dt="2024-03-11T20:55:37.509" v="7175" actId="14429"/>
          <ac:picMkLst>
            <pc:docMk/>
            <pc:sldMk cId="365074780" sldId="262"/>
            <ac:picMk id="11" creationId="{79F610D6-F5BF-4A42-A92B-1D02A8DD7779}"/>
          </ac:picMkLst>
        </pc:picChg>
        <pc:picChg chg="del">
          <ac:chgData name="Jiří Vodička" userId="0015f0f0-69d2-41b3-a191-778292e4ba4b" providerId="ADAL" clId="{E769AB09-D759-4C75-865E-5955E23B50ED}" dt="2024-03-10T21:56:10.978" v="119" actId="478"/>
          <ac:picMkLst>
            <pc:docMk/>
            <pc:sldMk cId="365074780" sldId="262"/>
            <ac:picMk id="12" creationId="{FC090F8A-C737-4863-915C-24C8878E05FC}"/>
          </ac:picMkLst>
        </pc:picChg>
        <pc:picChg chg="add mod ord modVis">
          <ac:chgData name="Jiří Vodička" userId="0015f0f0-69d2-41b3-a191-778292e4ba4b" providerId="ADAL" clId="{E769AB09-D759-4C75-865E-5955E23B50ED}" dt="2024-03-11T20:55:34.184" v="7171" actId="1076"/>
          <ac:picMkLst>
            <pc:docMk/>
            <pc:sldMk cId="365074780" sldId="262"/>
            <ac:picMk id="13" creationId="{E9400A46-DA40-49F7-8961-BF52B2B8D9E3}"/>
          </ac:picMkLst>
        </pc:picChg>
        <pc:picChg chg="mod modVis">
          <ac:chgData name="Jiří Vodička" userId="0015f0f0-69d2-41b3-a191-778292e4ba4b" providerId="ADAL" clId="{E769AB09-D759-4C75-865E-5955E23B50ED}" dt="2024-03-11T20:55:38.265" v="7177" actId="14429"/>
          <ac:picMkLst>
            <pc:docMk/>
            <pc:sldMk cId="365074780" sldId="262"/>
            <ac:picMk id="14" creationId="{E0BB94CC-1CF2-4A97-9152-6F3D59A01CDD}"/>
          </ac:picMkLst>
        </pc:picChg>
        <pc:picChg chg="add mod ord modVis">
          <ac:chgData name="Jiří Vodička" userId="0015f0f0-69d2-41b3-a191-778292e4ba4b" providerId="ADAL" clId="{E769AB09-D759-4C75-865E-5955E23B50ED}" dt="2024-03-11T20:51:29.178" v="7143" actId="13244"/>
          <ac:picMkLst>
            <pc:docMk/>
            <pc:sldMk cId="365074780" sldId="262"/>
            <ac:picMk id="16" creationId="{C25B7B4C-D948-4C61-B203-BDB14EF75D6F}"/>
          </ac:picMkLst>
        </pc:picChg>
        <pc:picChg chg="add del mod">
          <ac:chgData name="Jiří Vodička" userId="0015f0f0-69d2-41b3-a191-778292e4ba4b" providerId="ADAL" clId="{E769AB09-D759-4C75-865E-5955E23B50ED}" dt="2024-03-10T22:10:56.341" v="295" actId="478"/>
          <ac:picMkLst>
            <pc:docMk/>
            <pc:sldMk cId="365074780" sldId="262"/>
            <ac:picMk id="18" creationId="{8640ABE5-DD31-41C5-AE45-0BAB9B77719F}"/>
          </ac:picMkLst>
        </pc:picChg>
        <pc:picChg chg="add mod modVis">
          <ac:chgData name="Jiří Vodička" userId="0015f0f0-69d2-41b3-a191-778292e4ba4b" providerId="ADAL" clId="{E769AB09-D759-4C75-865E-5955E23B50ED}" dt="2024-03-11T20:55:36.834" v="7173" actId="14429"/>
          <ac:picMkLst>
            <pc:docMk/>
            <pc:sldMk cId="365074780" sldId="262"/>
            <ac:picMk id="20" creationId="{80324C1B-B59B-4BAB-A795-ACDA44FC379F}"/>
          </ac:picMkLst>
        </pc:picChg>
        <pc:picChg chg="add del mod">
          <ac:chgData name="Jiří Vodička" userId="0015f0f0-69d2-41b3-a191-778292e4ba4b" providerId="ADAL" clId="{E769AB09-D759-4C75-865E-5955E23B50ED}" dt="2024-03-11T15:13:27.310" v="1987" actId="478"/>
          <ac:picMkLst>
            <pc:docMk/>
            <pc:sldMk cId="365074780" sldId="262"/>
            <ac:picMk id="22" creationId="{11DADFD6-21CE-4804-A3F8-CE5247212651}"/>
          </ac:picMkLst>
        </pc:picChg>
      </pc:sldChg>
      <pc:sldChg chg="modSp mod">
        <pc:chgData name="Jiří Vodička" userId="0015f0f0-69d2-41b3-a191-778292e4ba4b" providerId="ADAL" clId="{E769AB09-D759-4C75-865E-5955E23B50ED}" dt="2024-03-11T15:23:56.223" v="1999" actId="20577"/>
        <pc:sldMkLst>
          <pc:docMk/>
          <pc:sldMk cId="1726177775" sldId="263"/>
        </pc:sldMkLst>
        <pc:spChg chg="mod">
          <ac:chgData name="Jiří Vodička" userId="0015f0f0-69d2-41b3-a191-778292e4ba4b" providerId="ADAL" clId="{E769AB09-D759-4C75-865E-5955E23B50ED}" dt="2024-03-11T15:23:56.223" v="1999" actId="20577"/>
          <ac:spMkLst>
            <pc:docMk/>
            <pc:sldMk cId="1726177775" sldId="263"/>
            <ac:spMk id="3" creationId="{B3418239-6E2B-4AA8-9005-239413E5F682}"/>
          </ac:spMkLst>
        </pc:spChg>
      </pc:sldChg>
      <pc:sldChg chg="modSp mod">
        <pc:chgData name="Jiří Vodička" userId="0015f0f0-69d2-41b3-a191-778292e4ba4b" providerId="ADAL" clId="{E769AB09-D759-4C75-865E-5955E23B50ED}" dt="2024-03-10T23:00:50.732" v="1688" actId="20577"/>
        <pc:sldMkLst>
          <pc:docMk/>
          <pc:sldMk cId="1472272839" sldId="267"/>
        </pc:sldMkLst>
        <pc:spChg chg="mod">
          <ac:chgData name="Jiří Vodička" userId="0015f0f0-69d2-41b3-a191-778292e4ba4b" providerId="ADAL" clId="{E769AB09-D759-4C75-865E-5955E23B50ED}" dt="2024-03-10T23:00:50.732" v="1688" actId="20577"/>
          <ac:spMkLst>
            <pc:docMk/>
            <pc:sldMk cId="1472272839" sldId="267"/>
            <ac:spMk id="2" creationId="{1007B1A1-7C7D-456B-A0FA-31B98E364B96}"/>
          </ac:spMkLst>
        </pc:spChg>
        <pc:spChg chg="mod">
          <ac:chgData name="Jiří Vodička" userId="0015f0f0-69d2-41b3-a191-778292e4ba4b" providerId="ADAL" clId="{E769AB09-D759-4C75-865E-5955E23B50ED}" dt="2024-03-10T23:00:38.499" v="1661" actId="20577"/>
          <ac:spMkLst>
            <pc:docMk/>
            <pc:sldMk cId="1472272839" sldId="267"/>
            <ac:spMk id="3" creationId="{61D308C6-1A41-43AE-A933-3FBB1071483E}"/>
          </ac:spMkLst>
        </pc:spChg>
      </pc:sldChg>
      <pc:sldChg chg="addSp modSp add mod modAnim modNotesTx">
        <pc:chgData name="Jiří Vodička" userId="0015f0f0-69d2-41b3-a191-778292e4ba4b" providerId="ADAL" clId="{E769AB09-D759-4C75-865E-5955E23B50ED}" dt="2024-03-11T20:58:47.047" v="7207" actId="14429"/>
        <pc:sldMkLst>
          <pc:docMk/>
          <pc:sldMk cId="1856285923" sldId="268"/>
        </pc:sldMkLst>
        <pc:spChg chg="mod">
          <ac:chgData name="Jiří Vodička" userId="0015f0f0-69d2-41b3-a191-778292e4ba4b" providerId="ADAL" clId="{E769AB09-D759-4C75-865E-5955E23B50ED}" dt="2024-03-11T15:48:51.835" v="2765"/>
          <ac:spMkLst>
            <pc:docMk/>
            <pc:sldMk cId="1856285923" sldId="268"/>
            <ac:spMk id="2" creationId="{6A75D3A9-A05E-4657-8492-0C4665868001}"/>
          </ac:spMkLst>
        </pc:spChg>
        <pc:spChg chg="mod">
          <ac:chgData name="Jiří Vodička" userId="0015f0f0-69d2-41b3-a191-778292e4ba4b" providerId="ADAL" clId="{E769AB09-D759-4C75-865E-5955E23B50ED}" dt="2024-03-11T15:49:46.380" v="2877" actId="20577"/>
          <ac:spMkLst>
            <pc:docMk/>
            <pc:sldMk cId="1856285923" sldId="268"/>
            <ac:spMk id="3" creationId="{60604990-6B5E-48FF-8492-2B35558369D0}"/>
          </ac:spMkLst>
        </pc:spChg>
        <pc:picChg chg="add mod">
          <ac:chgData name="Jiří Vodička" userId="0015f0f0-69d2-41b3-a191-778292e4ba4b" providerId="ADAL" clId="{E769AB09-D759-4C75-865E-5955E23B50ED}" dt="2024-03-11T15:54:33.072" v="3045" actId="1076"/>
          <ac:picMkLst>
            <pc:docMk/>
            <pc:sldMk cId="1856285923" sldId="268"/>
            <ac:picMk id="5" creationId="{EC10BCDD-AB9A-4BB6-8DC1-CBC21D2D3438}"/>
          </ac:picMkLst>
        </pc:picChg>
        <pc:picChg chg="mod modVis">
          <ac:chgData name="Jiří Vodička" userId="0015f0f0-69d2-41b3-a191-778292e4ba4b" providerId="ADAL" clId="{E769AB09-D759-4C75-865E-5955E23B50ED}" dt="2024-03-11T20:58:46.458" v="7206" actId="14429"/>
          <ac:picMkLst>
            <pc:docMk/>
            <pc:sldMk cId="1856285923" sldId="268"/>
            <ac:picMk id="7" creationId="{A6352D2A-3315-468A-A618-872BB0A1DD50}"/>
          </ac:picMkLst>
        </pc:picChg>
        <pc:picChg chg="add mod">
          <ac:chgData name="Jiří Vodička" userId="0015f0f0-69d2-41b3-a191-778292e4ba4b" providerId="ADAL" clId="{E769AB09-D759-4C75-865E-5955E23B50ED}" dt="2024-03-11T15:54:52.394" v="3048" actId="14100"/>
          <ac:picMkLst>
            <pc:docMk/>
            <pc:sldMk cId="1856285923" sldId="268"/>
            <ac:picMk id="8" creationId="{25E529FB-BE6F-497D-9FB1-BECF7BA0CBDF}"/>
          </ac:picMkLst>
        </pc:picChg>
        <pc:picChg chg="mod modVis">
          <ac:chgData name="Jiří Vodička" userId="0015f0f0-69d2-41b3-a191-778292e4ba4b" providerId="ADAL" clId="{E769AB09-D759-4C75-865E-5955E23B50ED}" dt="2024-03-11T20:58:47.047" v="7207" actId="14429"/>
          <ac:picMkLst>
            <pc:docMk/>
            <pc:sldMk cId="1856285923" sldId="268"/>
            <ac:picMk id="9" creationId="{3363BEDB-2050-4DA1-8352-25E3DEC0B9E1}"/>
          </ac:picMkLst>
        </pc:picChg>
        <pc:picChg chg="add mod">
          <ac:chgData name="Jiří Vodička" userId="0015f0f0-69d2-41b3-a191-778292e4ba4b" providerId="ADAL" clId="{E769AB09-D759-4C75-865E-5955E23B50ED}" dt="2024-03-11T15:57:30.591" v="3056" actId="1076"/>
          <ac:picMkLst>
            <pc:docMk/>
            <pc:sldMk cId="1856285923" sldId="268"/>
            <ac:picMk id="11" creationId="{A83D20A6-F186-4666-B125-439A73B2B8C1}"/>
          </ac:picMkLst>
        </pc:picChg>
      </pc:sldChg>
      <pc:sldChg chg="modSp mod">
        <pc:chgData name="Jiří Vodička" userId="0015f0f0-69d2-41b3-a191-778292e4ba4b" providerId="ADAL" clId="{E769AB09-D759-4C75-865E-5955E23B50ED}" dt="2024-03-11T20:57:34.553" v="7198" actId="13244"/>
        <pc:sldMkLst>
          <pc:docMk/>
          <pc:sldMk cId="1617976270" sldId="269"/>
        </pc:sldMkLst>
        <pc:spChg chg="mod">
          <ac:chgData name="Jiří Vodička" userId="0015f0f0-69d2-41b3-a191-778292e4ba4b" providerId="ADAL" clId="{E769AB09-D759-4C75-865E-5955E23B50ED}" dt="2024-03-10T22:56:54.821" v="1551" actId="20577"/>
          <ac:spMkLst>
            <pc:docMk/>
            <pc:sldMk cId="1617976270" sldId="269"/>
            <ac:spMk id="2" creationId="{371F5E6A-65F3-4D77-BF81-A3467DACB7D4}"/>
          </ac:spMkLst>
        </pc:spChg>
        <pc:spChg chg="mod">
          <ac:chgData name="Jiří Vodička" userId="0015f0f0-69d2-41b3-a191-778292e4ba4b" providerId="ADAL" clId="{E769AB09-D759-4C75-865E-5955E23B50ED}" dt="2024-03-10T22:57:34.367" v="1617" actId="20577"/>
          <ac:spMkLst>
            <pc:docMk/>
            <pc:sldMk cId="1617976270" sldId="269"/>
            <ac:spMk id="3" creationId="{D5F7B900-320E-4C96-8931-2AB1BD365FE0}"/>
          </ac:spMkLst>
        </pc:spChg>
        <pc:picChg chg="ord">
          <ac:chgData name="Jiří Vodička" userId="0015f0f0-69d2-41b3-a191-778292e4ba4b" providerId="ADAL" clId="{E769AB09-D759-4C75-865E-5955E23B50ED}" dt="2024-03-11T20:57:34.553" v="7198" actId="13244"/>
          <ac:picMkLst>
            <pc:docMk/>
            <pc:sldMk cId="1617976270" sldId="269"/>
            <ac:picMk id="8" creationId="{FC592E87-487C-B148-CC8C-5E03C7245DE5}"/>
          </ac:picMkLst>
        </pc:picChg>
        <pc:picChg chg="mod modVis">
          <ac:chgData name="Jiří Vodička" userId="0015f0f0-69d2-41b3-a191-778292e4ba4b" providerId="ADAL" clId="{E769AB09-D759-4C75-865E-5955E23B50ED}" dt="2024-03-11T20:57:24.569" v="7188" actId="14429"/>
          <ac:picMkLst>
            <pc:docMk/>
            <pc:sldMk cId="1617976270" sldId="269"/>
            <ac:picMk id="9" creationId="{E4575F2A-C3C1-437B-8B16-E7424B6CC81A}"/>
          </ac:picMkLst>
        </pc:picChg>
        <pc:picChg chg="mod modVis">
          <ac:chgData name="Jiří Vodička" userId="0015f0f0-69d2-41b3-a191-778292e4ba4b" providerId="ADAL" clId="{E769AB09-D759-4C75-865E-5955E23B50ED}" dt="2024-03-11T20:57:25.944" v="7189" actId="14429"/>
          <ac:picMkLst>
            <pc:docMk/>
            <pc:sldMk cId="1617976270" sldId="269"/>
            <ac:picMk id="11" creationId="{F7EFF8B8-296D-4540-A506-1FAF0105A5E2}"/>
          </ac:picMkLst>
        </pc:picChg>
        <pc:picChg chg="mod modVis">
          <ac:chgData name="Jiří Vodička" userId="0015f0f0-69d2-41b3-a191-778292e4ba4b" providerId="ADAL" clId="{E769AB09-D759-4C75-865E-5955E23B50ED}" dt="2024-03-11T20:57:26.508" v="7190" actId="14429"/>
          <ac:picMkLst>
            <pc:docMk/>
            <pc:sldMk cId="1617976270" sldId="269"/>
            <ac:picMk id="13" creationId="{62D4EBC6-9707-4CD1-ACF1-2F12B89CC0C9}"/>
          </ac:picMkLst>
        </pc:picChg>
        <pc:picChg chg="mod modVis">
          <ac:chgData name="Jiří Vodička" userId="0015f0f0-69d2-41b3-a191-778292e4ba4b" providerId="ADAL" clId="{E769AB09-D759-4C75-865E-5955E23B50ED}" dt="2024-03-11T20:57:26.816" v="7191" actId="14429"/>
          <ac:picMkLst>
            <pc:docMk/>
            <pc:sldMk cId="1617976270" sldId="269"/>
            <ac:picMk id="15" creationId="{969869C7-BAEE-4DCD-8B14-A76F5FDCAA58}"/>
          </ac:picMkLst>
        </pc:picChg>
        <pc:picChg chg="mod modVis">
          <ac:chgData name="Jiří Vodička" userId="0015f0f0-69d2-41b3-a191-778292e4ba4b" providerId="ADAL" clId="{E769AB09-D759-4C75-865E-5955E23B50ED}" dt="2024-03-11T20:57:27.133" v="7192" actId="14429"/>
          <ac:picMkLst>
            <pc:docMk/>
            <pc:sldMk cId="1617976270" sldId="269"/>
            <ac:picMk id="17" creationId="{F67939CC-F451-436D-977E-4F35698A326D}"/>
          </ac:picMkLst>
        </pc:picChg>
        <pc:picChg chg="mod modVis">
          <ac:chgData name="Jiří Vodička" userId="0015f0f0-69d2-41b3-a191-778292e4ba4b" providerId="ADAL" clId="{E769AB09-D759-4C75-865E-5955E23B50ED}" dt="2024-03-11T20:57:27.518" v="7193" actId="14429"/>
          <ac:picMkLst>
            <pc:docMk/>
            <pc:sldMk cId="1617976270" sldId="269"/>
            <ac:picMk id="19" creationId="{6CE073C2-F3A2-4CE0-888E-294A09FB59CF}"/>
          </ac:picMkLst>
        </pc:picChg>
        <pc:picChg chg="mod modVis">
          <ac:chgData name="Jiří Vodička" userId="0015f0f0-69d2-41b3-a191-778292e4ba4b" providerId="ADAL" clId="{E769AB09-D759-4C75-865E-5955E23B50ED}" dt="2024-03-11T20:57:28.311" v="7194" actId="14429"/>
          <ac:picMkLst>
            <pc:docMk/>
            <pc:sldMk cId="1617976270" sldId="269"/>
            <ac:picMk id="21" creationId="{FFC1E5C8-BE68-4B30-9472-89A5B867133F}"/>
          </ac:picMkLst>
        </pc:picChg>
        <pc:picChg chg="mod modVis">
          <ac:chgData name="Jiří Vodička" userId="0015f0f0-69d2-41b3-a191-778292e4ba4b" providerId="ADAL" clId="{E769AB09-D759-4C75-865E-5955E23B50ED}" dt="2024-03-11T20:57:28.738" v="7195" actId="14429"/>
          <ac:picMkLst>
            <pc:docMk/>
            <pc:sldMk cId="1617976270" sldId="269"/>
            <ac:picMk id="23" creationId="{EDF4CB11-55E6-4A61-A482-61C47AA40342}"/>
          </ac:picMkLst>
        </pc:picChg>
        <pc:picChg chg="mod modVis">
          <ac:chgData name="Jiří Vodička" userId="0015f0f0-69d2-41b3-a191-778292e4ba4b" providerId="ADAL" clId="{E769AB09-D759-4C75-865E-5955E23B50ED}" dt="2024-03-11T20:57:29.128" v="7196" actId="14429"/>
          <ac:picMkLst>
            <pc:docMk/>
            <pc:sldMk cId="1617976270" sldId="269"/>
            <ac:picMk id="25" creationId="{985FB88C-03B5-4888-BE34-32B256993B2C}"/>
          </ac:picMkLst>
        </pc:picChg>
        <pc:picChg chg="mod modVis">
          <ac:chgData name="Jiří Vodička" userId="0015f0f0-69d2-41b3-a191-778292e4ba4b" providerId="ADAL" clId="{E769AB09-D759-4C75-865E-5955E23B50ED}" dt="2024-03-11T20:57:29.609" v="7197" actId="14429"/>
          <ac:picMkLst>
            <pc:docMk/>
            <pc:sldMk cId="1617976270" sldId="269"/>
            <ac:picMk id="27" creationId="{BCC83CA9-35D2-455F-8A89-903D2D1C5AAA}"/>
          </ac:picMkLst>
        </pc:picChg>
      </pc:sldChg>
      <pc:sldChg chg="modSp mod">
        <pc:chgData name="Jiří Vodička" userId="0015f0f0-69d2-41b3-a191-778292e4ba4b" providerId="ADAL" clId="{E769AB09-D759-4C75-865E-5955E23B50ED}" dt="2024-03-11T20:58:03.271" v="7201" actId="14429"/>
        <pc:sldMkLst>
          <pc:docMk/>
          <pc:sldMk cId="1438608723" sldId="270"/>
        </pc:sldMkLst>
        <pc:picChg chg="mod modVis">
          <ac:chgData name="Jiří Vodička" userId="0015f0f0-69d2-41b3-a191-778292e4ba4b" providerId="ADAL" clId="{E769AB09-D759-4C75-865E-5955E23B50ED}" dt="2024-03-11T20:58:03.271" v="7201" actId="14429"/>
          <ac:picMkLst>
            <pc:docMk/>
            <pc:sldMk cId="1438608723" sldId="270"/>
            <ac:picMk id="9" creationId="{0A034B5C-51E0-4F1E-B320-58514357957B}"/>
          </ac:picMkLst>
        </pc:picChg>
        <pc:picChg chg="mod modVis">
          <ac:chgData name="Jiří Vodička" userId="0015f0f0-69d2-41b3-a191-778292e4ba4b" providerId="ADAL" clId="{E769AB09-D759-4C75-865E-5955E23B50ED}" dt="2024-03-11T20:58:02.685" v="7200" actId="14429"/>
          <ac:picMkLst>
            <pc:docMk/>
            <pc:sldMk cId="1438608723" sldId="270"/>
            <ac:picMk id="1026" creationId="{EE0DFB4B-7373-4A3C-9B0F-EBDA43DA9966}"/>
          </ac:picMkLst>
        </pc:picChg>
      </pc:sldChg>
      <pc:sldChg chg="add">
        <pc:chgData name="Jiří Vodička" userId="0015f0f0-69d2-41b3-a191-778292e4ba4b" providerId="ADAL" clId="{E769AB09-D759-4C75-865E-5955E23B50ED}" dt="2024-03-10T22:32:11.353" v="1050"/>
        <pc:sldMkLst>
          <pc:docMk/>
          <pc:sldMk cId="1773350352" sldId="294"/>
        </pc:sldMkLst>
      </pc:sldChg>
      <pc:sldChg chg="modSp add mod">
        <pc:chgData name="Jiří Vodička" userId="0015f0f0-69d2-41b3-a191-778292e4ba4b" providerId="ADAL" clId="{E769AB09-D759-4C75-865E-5955E23B50ED}" dt="2024-03-10T22:32:59.581" v="1081" actId="20577"/>
        <pc:sldMkLst>
          <pc:docMk/>
          <pc:sldMk cId="1734140898" sldId="302"/>
        </pc:sldMkLst>
        <pc:spChg chg="mod">
          <ac:chgData name="Jiří Vodička" userId="0015f0f0-69d2-41b3-a191-778292e4ba4b" providerId="ADAL" clId="{E769AB09-D759-4C75-865E-5955E23B50ED}" dt="2024-03-10T22:32:59.581" v="1081" actId="20577"/>
          <ac:spMkLst>
            <pc:docMk/>
            <pc:sldMk cId="1734140898" sldId="302"/>
            <ac:spMk id="5" creationId="{90ED3918-1518-4F09-93A1-4ECCD83000D1}"/>
          </ac:spMkLst>
        </pc:spChg>
      </pc:sldChg>
      <pc:sldChg chg="modSp mod ord">
        <pc:chgData name="Jiří Vodička" userId="0015f0f0-69d2-41b3-a191-778292e4ba4b" providerId="ADAL" clId="{E769AB09-D759-4C75-865E-5955E23B50ED}" dt="2024-03-10T22:31:49.314" v="1048" actId="20577"/>
        <pc:sldMkLst>
          <pc:docMk/>
          <pc:sldMk cId="3352466459" sldId="304"/>
        </pc:sldMkLst>
        <pc:spChg chg="mod">
          <ac:chgData name="Jiří Vodička" userId="0015f0f0-69d2-41b3-a191-778292e4ba4b" providerId="ADAL" clId="{E769AB09-D759-4C75-865E-5955E23B50ED}" dt="2024-03-10T22:15:13.316" v="444" actId="20577"/>
          <ac:spMkLst>
            <pc:docMk/>
            <pc:sldMk cId="3352466459" sldId="304"/>
            <ac:spMk id="2" creationId="{E7D45FAF-E466-4AFB-A5D0-C797D0007C82}"/>
          </ac:spMkLst>
        </pc:spChg>
        <pc:spChg chg="mod">
          <ac:chgData name="Jiří Vodička" userId="0015f0f0-69d2-41b3-a191-778292e4ba4b" providerId="ADAL" clId="{E769AB09-D759-4C75-865E-5955E23B50ED}" dt="2024-03-10T22:31:49.314" v="1048" actId="20577"/>
          <ac:spMkLst>
            <pc:docMk/>
            <pc:sldMk cId="3352466459" sldId="304"/>
            <ac:spMk id="3" creationId="{20261FE1-4E7E-4175-A8CC-801230D8CC25}"/>
          </ac:spMkLst>
        </pc:spChg>
      </pc:sldChg>
      <pc:sldChg chg="modSp mod">
        <pc:chgData name="Jiří Vodička" userId="0015f0f0-69d2-41b3-a191-778292e4ba4b" providerId="ADAL" clId="{E769AB09-D759-4C75-865E-5955E23B50ED}" dt="2024-03-10T22:30:41.059" v="935" actId="14429"/>
        <pc:sldMkLst>
          <pc:docMk/>
          <pc:sldMk cId="3970130983" sldId="306"/>
        </pc:sldMkLst>
        <pc:spChg chg="mod">
          <ac:chgData name="Jiří Vodička" userId="0015f0f0-69d2-41b3-a191-778292e4ba4b" providerId="ADAL" clId="{E769AB09-D759-4C75-865E-5955E23B50ED}" dt="2024-03-10T22:29:19.278" v="834" actId="20577"/>
          <ac:spMkLst>
            <pc:docMk/>
            <pc:sldMk cId="3970130983" sldId="306"/>
            <ac:spMk id="2" creationId="{BAD25F3A-5F77-40AB-AFBF-172738C5EF33}"/>
          </ac:spMkLst>
        </pc:spChg>
        <pc:spChg chg="mod">
          <ac:chgData name="Jiří Vodička" userId="0015f0f0-69d2-41b3-a191-778292e4ba4b" providerId="ADAL" clId="{E769AB09-D759-4C75-865E-5955E23B50ED}" dt="2024-03-10T22:29:56.847" v="873" actId="20577"/>
          <ac:spMkLst>
            <pc:docMk/>
            <pc:sldMk cId="3970130983" sldId="306"/>
            <ac:spMk id="3" creationId="{1F2909CE-78BD-4C23-B3B4-1F502A9CBB9F}"/>
          </ac:spMkLst>
        </pc:spChg>
        <pc:spChg chg="mod">
          <ac:chgData name="Jiří Vodička" userId="0015f0f0-69d2-41b3-a191-778292e4ba4b" providerId="ADAL" clId="{E769AB09-D759-4C75-865E-5955E23B50ED}" dt="2024-03-10T22:30:12.230" v="900" actId="20577"/>
          <ac:spMkLst>
            <pc:docMk/>
            <pc:sldMk cId="3970130983" sldId="306"/>
            <ac:spMk id="12" creationId="{A2A69A4F-8ED9-4DEF-9510-3968F9CC1B07}"/>
          </ac:spMkLst>
        </pc:spChg>
        <pc:spChg chg="mod">
          <ac:chgData name="Jiří Vodička" userId="0015f0f0-69d2-41b3-a191-778292e4ba4b" providerId="ADAL" clId="{E769AB09-D759-4C75-865E-5955E23B50ED}" dt="2024-03-10T22:30:24.847" v="932" actId="20577"/>
          <ac:spMkLst>
            <pc:docMk/>
            <pc:sldMk cId="3970130983" sldId="306"/>
            <ac:spMk id="13" creationId="{FDC07CD6-C7F1-4B20-A0C9-F67A3B531391}"/>
          </ac:spMkLst>
        </pc:spChg>
        <pc:picChg chg="mod modVis">
          <ac:chgData name="Jiří Vodička" userId="0015f0f0-69d2-41b3-a191-778292e4ba4b" providerId="ADAL" clId="{E769AB09-D759-4C75-865E-5955E23B50ED}" dt="2024-03-10T22:30:39.964" v="933" actId="14429"/>
          <ac:picMkLst>
            <pc:docMk/>
            <pc:sldMk cId="3970130983" sldId="306"/>
            <ac:picMk id="7" creationId="{1668BC1D-882F-491C-B966-9099CB8769EB}"/>
          </ac:picMkLst>
        </pc:picChg>
        <pc:picChg chg="mod modVis">
          <ac:chgData name="Jiří Vodička" userId="0015f0f0-69d2-41b3-a191-778292e4ba4b" providerId="ADAL" clId="{E769AB09-D759-4C75-865E-5955E23B50ED}" dt="2024-03-10T22:30:40.590" v="934" actId="14429"/>
          <ac:picMkLst>
            <pc:docMk/>
            <pc:sldMk cId="3970130983" sldId="306"/>
            <ac:picMk id="9" creationId="{528A31FA-4817-40CE-9A10-BAF9A869E818}"/>
          </ac:picMkLst>
        </pc:picChg>
        <pc:picChg chg="mod modVis">
          <ac:chgData name="Jiří Vodička" userId="0015f0f0-69d2-41b3-a191-778292e4ba4b" providerId="ADAL" clId="{E769AB09-D759-4C75-865E-5955E23B50ED}" dt="2024-03-10T22:30:41.059" v="935" actId="14429"/>
          <ac:picMkLst>
            <pc:docMk/>
            <pc:sldMk cId="3970130983" sldId="306"/>
            <ac:picMk id="11" creationId="{453983B3-06D1-4C92-9D76-9137C688FE25}"/>
          </ac:picMkLst>
        </pc:picChg>
      </pc:sldChg>
      <pc:sldChg chg="addSp modSp mod">
        <pc:chgData name="Jiří Vodička" userId="0015f0f0-69d2-41b3-a191-778292e4ba4b" providerId="ADAL" clId="{E769AB09-D759-4C75-865E-5955E23B50ED}" dt="2024-03-11T20:58:23.225" v="7205" actId="14429"/>
        <pc:sldMkLst>
          <pc:docMk/>
          <pc:sldMk cId="2682707566" sldId="307"/>
        </pc:sldMkLst>
        <pc:spChg chg="mod">
          <ac:chgData name="Jiří Vodička" userId="0015f0f0-69d2-41b3-a191-778292e4ba4b" providerId="ADAL" clId="{E769AB09-D759-4C75-865E-5955E23B50ED}" dt="2024-03-11T16:03:02.280" v="3258" actId="6549"/>
          <ac:spMkLst>
            <pc:docMk/>
            <pc:sldMk cId="2682707566" sldId="307"/>
            <ac:spMk id="3" creationId="{AD7963C6-A3E2-4FB3-B70B-F9ED04AB21EB}"/>
          </ac:spMkLst>
        </pc:spChg>
        <pc:spChg chg="add mod ord modVis">
          <ac:chgData name="Jiří Vodička" userId="0015f0f0-69d2-41b3-a191-778292e4ba4b" providerId="ADAL" clId="{E769AB09-D759-4C75-865E-5955E23B50ED}" dt="2024-03-11T15:32:56.301" v="2155" actId="13244"/>
          <ac:spMkLst>
            <pc:docMk/>
            <pc:sldMk cId="2682707566" sldId="307"/>
            <ac:spMk id="4" creationId="{5B752251-977A-45F4-BC12-8F29BD501FFC}"/>
          </ac:spMkLst>
        </pc:spChg>
        <pc:spChg chg="mod">
          <ac:chgData name="Jiří Vodička" userId="0015f0f0-69d2-41b3-a191-778292e4ba4b" providerId="ADAL" clId="{E769AB09-D759-4C75-865E-5955E23B50ED}" dt="2024-03-11T15:26:08.513" v="2025" actId="1076"/>
          <ac:spMkLst>
            <pc:docMk/>
            <pc:sldMk cId="2682707566" sldId="307"/>
            <ac:spMk id="5" creationId="{667B7ECF-F428-4E4C-9EE2-ACEB689E8024}"/>
          </ac:spMkLst>
        </pc:spChg>
        <pc:spChg chg="mod modVis">
          <ac:chgData name="Jiří Vodička" userId="0015f0f0-69d2-41b3-a191-778292e4ba4b" providerId="ADAL" clId="{E769AB09-D759-4C75-865E-5955E23B50ED}" dt="2024-03-11T20:58:22.871" v="7204" actId="14429"/>
          <ac:spMkLst>
            <pc:docMk/>
            <pc:sldMk cId="2682707566" sldId="307"/>
            <ac:spMk id="8" creationId="{5863C902-76D0-42EE-A84B-4CA8975309E5}"/>
          </ac:spMkLst>
        </pc:spChg>
        <pc:picChg chg="mod modVis">
          <ac:chgData name="Jiří Vodička" userId="0015f0f0-69d2-41b3-a191-778292e4ba4b" providerId="ADAL" clId="{E769AB09-D759-4C75-865E-5955E23B50ED}" dt="2024-03-11T20:58:21.233" v="7202" actId="14429"/>
          <ac:picMkLst>
            <pc:docMk/>
            <pc:sldMk cId="2682707566" sldId="307"/>
            <ac:picMk id="7" creationId="{654D2DC7-1706-4FA5-8A4F-0C554BD2ADE7}"/>
          </ac:picMkLst>
        </pc:picChg>
        <pc:picChg chg="mod modVis">
          <ac:chgData name="Jiří Vodička" userId="0015f0f0-69d2-41b3-a191-778292e4ba4b" providerId="ADAL" clId="{E769AB09-D759-4C75-865E-5955E23B50ED}" dt="2024-03-11T20:58:23.225" v="7205" actId="14429"/>
          <ac:picMkLst>
            <pc:docMk/>
            <pc:sldMk cId="2682707566" sldId="307"/>
            <ac:picMk id="10" creationId="{FF887A5E-E460-4A8B-94FB-20704BC1A2CE}"/>
          </ac:picMkLst>
        </pc:picChg>
        <pc:cxnChg chg="mod modVis">
          <ac:chgData name="Jiří Vodička" userId="0015f0f0-69d2-41b3-a191-778292e4ba4b" providerId="ADAL" clId="{E769AB09-D759-4C75-865E-5955E23B50ED}" dt="2024-03-11T20:58:21.969" v="7203" actId="14429"/>
          <ac:cxnSpMkLst>
            <pc:docMk/>
            <pc:sldMk cId="2682707566" sldId="307"/>
            <ac:cxnSpMk id="6" creationId="{7648B8A5-4B7A-4076-9B08-E683FCB9422C}"/>
          </ac:cxnSpMkLst>
        </pc:cxnChg>
      </pc:sldChg>
      <pc:sldChg chg="modSp add mod">
        <pc:chgData name="Jiří Vodička" userId="0015f0f0-69d2-41b3-a191-778292e4ba4b" providerId="ADAL" clId="{E769AB09-D759-4C75-865E-5955E23B50ED}" dt="2024-03-11T15:45:42.088" v="2656" actId="14100"/>
        <pc:sldMkLst>
          <pc:docMk/>
          <pc:sldMk cId="1614223458" sldId="308"/>
        </pc:sldMkLst>
        <pc:spChg chg="mod">
          <ac:chgData name="Jiří Vodička" userId="0015f0f0-69d2-41b3-a191-778292e4ba4b" providerId="ADAL" clId="{E769AB09-D759-4C75-865E-5955E23B50ED}" dt="2024-03-11T15:43:40.644" v="2466" actId="5793"/>
          <ac:spMkLst>
            <pc:docMk/>
            <pc:sldMk cId="1614223458" sldId="308"/>
            <ac:spMk id="2" creationId="{4B43E32D-DA0A-4FCB-9EFF-59925AF9739C}"/>
          </ac:spMkLst>
        </pc:spChg>
        <pc:spChg chg="mod">
          <ac:chgData name="Jiří Vodička" userId="0015f0f0-69d2-41b3-a191-778292e4ba4b" providerId="ADAL" clId="{E769AB09-D759-4C75-865E-5955E23B50ED}" dt="2024-03-11T15:45:42.088" v="2656" actId="14100"/>
          <ac:spMkLst>
            <pc:docMk/>
            <pc:sldMk cId="1614223458" sldId="308"/>
            <ac:spMk id="3" creationId="{5CFC2498-7DEF-4280-9238-5CDF460BF717}"/>
          </ac:spMkLst>
        </pc:spChg>
        <pc:spChg chg="mod">
          <ac:chgData name="Jiří Vodička" userId="0015f0f0-69d2-41b3-a191-778292e4ba4b" providerId="ADAL" clId="{E769AB09-D759-4C75-865E-5955E23B50ED}" dt="2024-03-11T15:44:20.221" v="2514" actId="1076"/>
          <ac:spMkLst>
            <pc:docMk/>
            <pc:sldMk cId="1614223458" sldId="308"/>
            <ac:spMk id="4" creationId="{BA7A9BD7-C76C-4C07-B311-354E696A84AA}"/>
          </ac:spMkLst>
        </pc:spChg>
        <pc:spChg chg="mod">
          <ac:chgData name="Jiří Vodička" userId="0015f0f0-69d2-41b3-a191-778292e4ba4b" providerId="ADAL" clId="{E769AB09-D759-4C75-865E-5955E23B50ED}" dt="2024-03-11T15:44:48.076" v="2560" actId="1076"/>
          <ac:spMkLst>
            <pc:docMk/>
            <pc:sldMk cId="1614223458" sldId="308"/>
            <ac:spMk id="5" creationId="{09E8BDCF-CB3E-442D-A9AC-C3D77B7F756F}"/>
          </ac:spMkLst>
        </pc:spChg>
        <pc:spChg chg="mod">
          <ac:chgData name="Jiří Vodička" userId="0015f0f0-69d2-41b3-a191-778292e4ba4b" providerId="ADAL" clId="{E769AB09-D759-4C75-865E-5955E23B50ED}" dt="2024-03-11T15:44:50.652" v="2561" actId="1076"/>
          <ac:spMkLst>
            <pc:docMk/>
            <pc:sldMk cId="1614223458" sldId="308"/>
            <ac:spMk id="6" creationId="{1C640F1E-7B4B-493A-8709-6926BBAB0221}"/>
          </ac:spMkLst>
        </pc:spChg>
        <pc:spChg chg="mod">
          <ac:chgData name="Jiří Vodička" userId="0015f0f0-69d2-41b3-a191-778292e4ba4b" providerId="ADAL" clId="{E769AB09-D759-4C75-865E-5955E23B50ED}" dt="2024-03-11T15:44:52.752" v="2562" actId="1076"/>
          <ac:spMkLst>
            <pc:docMk/>
            <pc:sldMk cId="1614223458" sldId="308"/>
            <ac:spMk id="7" creationId="{7B4BCE2E-1619-4D5A-917B-B7B8C2FF328D}"/>
          </ac:spMkLst>
        </pc:spChg>
      </pc:sldChg>
      <pc:sldChg chg="modSp add mod">
        <pc:chgData name="Jiří Vodička" userId="0015f0f0-69d2-41b3-a191-778292e4ba4b" providerId="ADAL" clId="{E769AB09-D759-4C75-865E-5955E23B50ED}" dt="2024-03-11T15:48:04.285" v="2762" actId="20577"/>
        <pc:sldMkLst>
          <pc:docMk/>
          <pc:sldMk cId="3275144948" sldId="309"/>
        </pc:sldMkLst>
        <pc:spChg chg="mod">
          <ac:chgData name="Jiří Vodička" userId="0015f0f0-69d2-41b3-a191-778292e4ba4b" providerId="ADAL" clId="{E769AB09-D759-4C75-865E-5955E23B50ED}" dt="2024-03-11T15:46:29.977" v="2698"/>
          <ac:spMkLst>
            <pc:docMk/>
            <pc:sldMk cId="3275144948" sldId="309"/>
            <ac:spMk id="2" creationId="{200FF02A-EFB8-4E88-8479-F1A27B358AE8}"/>
          </ac:spMkLst>
        </pc:spChg>
        <pc:spChg chg="mod">
          <ac:chgData name="Jiří Vodička" userId="0015f0f0-69d2-41b3-a191-778292e4ba4b" providerId="ADAL" clId="{E769AB09-D759-4C75-865E-5955E23B50ED}" dt="2024-03-11T15:48:04.285" v="2762" actId="20577"/>
          <ac:spMkLst>
            <pc:docMk/>
            <pc:sldMk cId="3275144948" sldId="309"/>
            <ac:spMk id="3" creationId="{33C54E11-679C-410D-A578-98281E87E89A}"/>
          </ac:spMkLst>
        </pc:spChg>
        <pc:spChg chg="mod">
          <ac:chgData name="Jiří Vodička" userId="0015f0f0-69d2-41b3-a191-778292e4ba4b" providerId="ADAL" clId="{E769AB09-D759-4C75-865E-5955E23B50ED}" dt="2024-03-11T15:47:25.450" v="2717" actId="20577"/>
          <ac:spMkLst>
            <pc:docMk/>
            <pc:sldMk cId="3275144948" sldId="309"/>
            <ac:spMk id="5" creationId="{A3A84F8A-07AA-46FF-AA02-8B83BC604A36}"/>
          </ac:spMkLst>
        </pc:spChg>
        <pc:spChg chg="mod">
          <ac:chgData name="Jiří Vodička" userId="0015f0f0-69d2-41b3-a191-778292e4ba4b" providerId="ADAL" clId="{E769AB09-D759-4C75-865E-5955E23B50ED}" dt="2024-03-11T15:47:39.730" v="2723" actId="20577"/>
          <ac:spMkLst>
            <pc:docMk/>
            <pc:sldMk cId="3275144948" sldId="309"/>
            <ac:spMk id="6" creationId="{60188BE9-4E70-405E-BA08-88125AF2A2EB}"/>
          </ac:spMkLst>
        </pc:spChg>
        <pc:spChg chg="mod">
          <ac:chgData name="Jiří Vodička" userId="0015f0f0-69d2-41b3-a191-778292e4ba4b" providerId="ADAL" clId="{E769AB09-D759-4C75-865E-5955E23B50ED}" dt="2024-03-11T15:47:55.281" v="2747" actId="20577"/>
          <ac:spMkLst>
            <pc:docMk/>
            <pc:sldMk cId="3275144948" sldId="309"/>
            <ac:spMk id="7" creationId="{2CBC9335-1751-47B2-B9E1-06584AB32D73}"/>
          </ac:spMkLst>
        </pc:spChg>
      </pc:sldChg>
      <pc:sldChg chg="modSp add mod">
        <pc:chgData name="Jiří Vodička" userId="0015f0f0-69d2-41b3-a191-778292e4ba4b" providerId="ADAL" clId="{E769AB09-D759-4C75-865E-5955E23B50ED}" dt="2024-03-11T15:51:22.280" v="3042" actId="20577"/>
        <pc:sldMkLst>
          <pc:docMk/>
          <pc:sldMk cId="2135991006" sldId="310"/>
        </pc:sldMkLst>
        <pc:spChg chg="mod">
          <ac:chgData name="Jiří Vodička" userId="0015f0f0-69d2-41b3-a191-778292e4ba4b" providerId="ADAL" clId="{E769AB09-D759-4C75-865E-5955E23B50ED}" dt="2024-03-11T15:50:02.560" v="2878"/>
          <ac:spMkLst>
            <pc:docMk/>
            <pc:sldMk cId="2135991006" sldId="310"/>
            <ac:spMk id="2" creationId="{630A1866-B493-431A-935A-CAAFCA9F27F0}"/>
          </ac:spMkLst>
        </pc:spChg>
        <pc:spChg chg="mod">
          <ac:chgData name="Jiří Vodička" userId="0015f0f0-69d2-41b3-a191-778292e4ba4b" providerId="ADAL" clId="{E769AB09-D759-4C75-865E-5955E23B50ED}" dt="2024-03-11T15:51:22.280" v="3042" actId="20577"/>
          <ac:spMkLst>
            <pc:docMk/>
            <pc:sldMk cId="2135991006" sldId="310"/>
            <ac:spMk id="3" creationId="{FC643666-B5C4-442D-BFEC-1F7C2E54202B}"/>
          </ac:spMkLst>
        </pc:spChg>
      </pc:sldChg>
      <pc:sldChg chg="addSp delSp modSp add mod modAnim modNotesTx">
        <pc:chgData name="Jiří Vodička" userId="0015f0f0-69d2-41b3-a191-778292e4ba4b" providerId="ADAL" clId="{E769AB09-D759-4C75-865E-5955E23B50ED}" dt="2024-03-11T16:31:43.819" v="3341"/>
        <pc:sldMkLst>
          <pc:docMk/>
          <pc:sldMk cId="1846829974" sldId="311"/>
        </pc:sldMkLst>
        <pc:spChg chg="mod">
          <ac:chgData name="Jiří Vodička" userId="0015f0f0-69d2-41b3-a191-778292e4ba4b" providerId="ADAL" clId="{E769AB09-D759-4C75-865E-5955E23B50ED}" dt="2024-03-11T15:51:33.021" v="3043"/>
          <ac:spMkLst>
            <pc:docMk/>
            <pc:sldMk cId="1846829974" sldId="311"/>
            <ac:spMk id="2" creationId="{B739B692-CF1F-4C7C-AA36-B58729138259}"/>
          </ac:spMkLst>
        </pc:spChg>
        <pc:spChg chg="mod">
          <ac:chgData name="Jiří Vodička" userId="0015f0f0-69d2-41b3-a191-778292e4ba4b" providerId="ADAL" clId="{E769AB09-D759-4C75-865E-5955E23B50ED}" dt="2024-03-11T16:11:28.803" v="3327" actId="20577"/>
          <ac:spMkLst>
            <pc:docMk/>
            <pc:sldMk cId="1846829974" sldId="311"/>
            <ac:spMk id="3" creationId="{3CF890B5-9472-462E-98E5-C16FBC714749}"/>
          </ac:spMkLst>
        </pc:spChg>
        <pc:picChg chg="add mod">
          <ac:chgData name="Jiří Vodička" userId="0015f0f0-69d2-41b3-a191-778292e4ba4b" providerId="ADAL" clId="{E769AB09-D759-4C75-865E-5955E23B50ED}" dt="2024-03-11T16:29:39.473" v="3334" actId="1076"/>
          <ac:picMkLst>
            <pc:docMk/>
            <pc:sldMk cId="1846829974" sldId="311"/>
            <ac:picMk id="5" creationId="{9A702DC0-531A-42D0-AC3F-174B6A07010E}"/>
          </ac:picMkLst>
        </pc:picChg>
        <pc:picChg chg="del">
          <ac:chgData name="Jiří Vodička" userId="0015f0f0-69d2-41b3-a191-778292e4ba4b" providerId="ADAL" clId="{E769AB09-D759-4C75-865E-5955E23B50ED}" dt="2024-03-11T16:04:42.744" v="3314" actId="478"/>
          <ac:picMkLst>
            <pc:docMk/>
            <pc:sldMk cId="1846829974" sldId="311"/>
            <ac:picMk id="7" creationId="{20C8DB34-256F-4443-875C-4FC337F1164A}"/>
          </ac:picMkLst>
        </pc:picChg>
        <pc:picChg chg="add mod">
          <ac:chgData name="Jiří Vodička" userId="0015f0f0-69d2-41b3-a191-778292e4ba4b" providerId="ADAL" clId="{E769AB09-D759-4C75-865E-5955E23B50ED}" dt="2024-03-11T16:31:41.210" v="3340" actId="14100"/>
          <ac:picMkLst>
            <pc:docMk/>
            <pc:sldMk cId="1846829974" sldId="311"/>
            <ac:picMk id="8" creationId="{BB590EBA-E542-4D6D-AB19-3902CF9DDF96}"/>
          </ac:picMkLst>
        </pc:picChg>
        <pc:cxnChg chg="del">
          <ac:chgData name="Jiří Vodička" userId="0015f0f0-69d2-41b3-a191-778292e4ba4b" providerId="ADAL" clId="{E769AB09-D759-4C75-865E-5955E23B50ED}" dt="2024-03-11T16:04:43.721" v="3315" actId="478"/>
          <ac:cxnSpMkLst>
            <pc:docMk/>
            <pc:sldMk cId="1846829974" sldId="311"/>
            <ac:cxnSpMk id="9" creationId="{FCB03B41-45C5-40DC-BF58-4F4150B26EA2}"/>
          </ac:cxnSpMkLst>
        </pc:cxnChg>
      </pc:sldChg>
      <pc:sldChg chg="addSp delSp modSp add mod delAnim">
        <pc:chgData name="Jiří Vodička" userId="0015f0f0-69d2-41b3-a191-778292e4ba4b" providerId="ADAL" clId="{E769AB09-D759-4C75-865E-5955E23B50ED}" dt="2024-03-11T16:55:31.733" v="4037" actId="1076"/>
        <pc:sldMkLst>
          <pc:docMk/>
          <pc:sldMk cId="2078068135" sldId="312"/>
        </pc:sldMkLst>
        <pc:spChg chg="mod">
          <ac:chgData name="Jiří Vodička" userId="0015f0f0-69d2-41b3-a191-778292e4ba4b" providerId="ADAL" clId="{E769AB09-D759-4C75-865E-5955E23B50ED}" dt="2024-03-11T16:33:43.302" v="3347"/>
          <ac:spMkLst>
            <pc:docMk/>
            <pc:sldMk cId="2078068135" sldId="312"/>
            <ac:spMk id="2" creationId="{2DA544A6-E6B9-476F-A08B-4D431BD41139}"/>
          </ac:spMkLst>
        </pc:spChg>
        <pc:spChg chg="mod">
          <ac:chgData name="Jiří Vodička" userId="0015f0f0-69d2-41b3-a191-778292e4ba4b" providerId="ADAL" clId="{E769AB09-D759-4C75-865E-5955E23B50ED}" dt="2024-03-11T16:55:28.818" v="4036" actId="20577"/>
          <ac:spMkLst>
            <pc:docMk/>
            <pc:sldMk cId="2078068135" sldId="312"/>
            <ac:spMk id="3" creationId="{A1EB7F31-2730-4D59-988A-4EE4CA80351B}"/>
          </ac:spMkLst>
        </pc:spChg>
        <pc:picChg chg="mod">
          <ac:chgData name="Jiří Vodička" userId="0015f0f0-69d2-41b3-a191-778292e4ba4b" providerId="ADAL" clId="{E769AB09-D759-4C75-865E-5955E23B50ED}" dt="2024-03-11T16:55:31.733" v="4037" actId="1076"/>
          <ac:picMkLst>
            <pc:docMk/>
            <pc:sldMk cId="2078068135" sldId="312"/>
            <ac:picMk id="4" creationId="{E3D7FD0A-E1E0-40E8-9635-EF52EF7C7375}"/>
          </ac:picMkLst>
        </pc:picChg>
        <pc:picChg chg="del">
          <ac:chgData name="Jiří Vodička" userId="0015f0f0-69d2-41b3-a191-778292e4ba4b" providerId="ADAL" clId="{E769AB09-D759-4C75-865E-5955E23B50ED}" dt="2024-03-11T16:33:31.249" v="3346" actId="478"/>
          <ac:picMkLst>
            <pc:docMk/>
            <pc:sldMk cId="2078068135" sldId="312"/>
            <ac:picMk id="6" creationId="{C63BAD7C-1308-48A2-902E-C3C0837F9C68}"/>
          </ac:picMkLst>
        </pc:picChg>
        <pc:picChg chg="add mod modVis">
          <ac:chgData name="Jiří Vodička" userId="0015f0f0-69d2-41b3-a191-778292e4ba4b" providerId="ADAL" clId="{E769AB09-D759-4C75-865E-5955E23B50ED}" dt="2024-03-11T16:33:26.821" v="3345" actId="14430"/>
          <ac:picMkLst>
            <pc:docMk/>
            <pc:sldMk cId="2078068135" sldId="312"/>
            <ac:picMk id="7" creationId="{2BBF3590-343A-488F-A6F3-A94BFFBB1A56}"/>
          </ac:picMkLst>
        </pc:picChg>
        <pc:picChg chg="mod modVis">
          <ac:chgData name="Jiří Vodička" userId="0015f0f0-69d2-41b3-a191-778292e4ba4b" providerId="ADAL" clId="{E769AB09-D759-4C75-865E-5955E23B50ED}" dt="2024-03-11T16:31:48.377" v="3343" actId="14430"/>
          <ac:picMkLst>
            <pc:docMk/>
            <pc:sldMk cId="2078068135" sldId="312"/>
            <ac:picMk id="8" creationId="{C243A5E7-030F-4031-9BCF-7D7BCCEA8814}"/>
          </ac:picMkLst>
        </pc:picChg>
        <pc:picChg chg="mod modVis">
          <ac:chgData name="Jiří Vodička" userId="0015f0f0-69d2-41b3-a191-778292e4ba4b" providerId="ADAL" clId="{E769AB09-D759-4C75-865E-5955E23B50ED}" dt="2024-03-11T16:31:47.696" v="3342" actId="14430"/>
          <ac:picMkLst>
            <pc:docMk/>
            <pc:sldMk cId="2078068135" sldId="312"/>
            <ac:picMk id="10" creationId="{F26802B3-6CDE-47AB-A522-A36380473207}"/>
          </ac:picMkLst>
        </pc:picChg>
      </pc:sldChg>
      <pc:sldChg chg="addSp modSp add mod modAnim modNotesTx">
        <pc:chgData name="Jiří Vodička" userId="0015f0f0-69d2-41b3-a191-778292e4ba4b" providerId="ADAL" clId="{E769AB09-D759-4C75-865E-5955E23B50ED}" dt="2024-03-11T20:59:32.597" v="7213" actId="1076"/>
        <pc:sldMkLst>
          <pc:docMk/>
          <pc:sldMk cId="4115317722" sldId="313"/>
        </pc:sldMkLst>
        <pc:spChg chg="mod">
          <ac:chgData name="Jiří Vodička" userId="0015f0f0-69d2-41b3-a191-778292e4ba4b" providerId="ADAL" clId="{E769AB09-D759-4C75-865E-5955E23B50ED}" dt="2024-03-11T17:17:59.928" v="4139" actId="20577"/>
          <ac:spMkLst>
            <pc:docMk/>
            <pc:sldMk cId="4115317722" sldId="313"/>
            <ac:spMk id="3" creationId="{FFA1D9C9-722F-4C2E-BE60-55F8F2794136}"/>
          </ac:spMkLst>
        </pc:spChg>
        <pc:spChg chg="mod">
          <ac:chgData name="Jiří Vodička" userId="0015f0f0-69d2-41b3-a191-778292e4ba4b" providerId="ADAL" clId="{E769AB09-D759-4C75-865E-5955E23B50ED}" dt="2024-03-11T17:08:39.674" v="4074" actId="1076"/>
          <ac:spMkLst>
            <pc:docMk/>
            <pc:sldMk cId="4115317722" sldId="313"/>
            <ac:spMk id="4" creationId="{87658A08-FB2B-4E3C-B076-897F1135619D}"/>
          </ac:spMkLst>
        </pc:spChg>
        <pc:spChg chg="add mod">
          <ac:chgData name="Jiří Vodička" userId="0015f0f0-69d2-41b3-a191-778292e4ba4b" providerId="ADAL" clId="{E769AB09-D759-4C75-865E-5955E23B50ED}" dt="2024-03-11T20:59:19.454" v="7211" actId="13244"/>
          <ac:spMkLst>
            <pc:docMk/>
            <pc:sldMk cId="4115317722" sldId="313"/>
            <ac:spMk id="5" creationId="{E30A0478-27AE-40BB-BD75-734E4B0F4E7E}"/>
          </ac:spMkLst>
        </pc:spChg>
        <pc:picChg chg="mod modVis">
          <ac:chgData name="Jiří Vodička" userId="0015f0f0-69d2-41b3-a191-778292e4ba4b" providerId="ADAL" clId="{E769AB09-D759-4C75-865E-5955E23B50ED}" dt="2024-03-11T20:59:15.418" v="7208" actId="14429"/>
          <ac:picMkLst>
            <pc:docMk/>
            <pc:sldMk cId="4115317722" sldId="313"/>
            <ac:picMk id="6" creationId="{A5A51CBD-C423-4B5C-A9EF-E37E288DD0DB}"/>
          </ac:picMkLst>
        </pc:picChg>
        <pc:picChg chg="add mod modVis">
          <ac:chgData name="Jiří Vodička" userId="0015f0f0-69d2-41b3-a191-778292e4ba4b" providerId="ADAL" clId="{E769AB09-D759-4C75-865E-5955E23B50ED}" dt="2024-03-11T20:59:15.910" v="7209" actId="14429"/>
          <ac:picMkLst>
            <pc:docMk/>
            <pc:sldMk cId="4115317722" sldId="313"/>
            <ac:picMk id="8" creationId="{531C2AA8-8796-476A-8F26-2039C6E71EE3}"/>
          </ac:picMkLst>
        </pc:picChg>
        <pc:picChg chg="add mod modVis">
          <ac:chgData name="Jiří Vodička" userId="0015f0f0-69d2-41b3-a191-778292e4ba4b" providerId="ADAL" clId="{E769AB09-D759-4C75-865E-5955E23B50ED}" dt="2024-03-11T20:59:32.597" v="7213" actId="1076"/>
          <ac:picMkLst>
            <pc:docMk/>
            <pc:sldMk cId="4115317722" sldId="313"/>
            <ac:picMk id="10" creationId="{4912C7B3-BED9-477B-900C-0FC75653B1C8}"/>
          </ac:picMkLst>
        </pc:picChg>
      </pc:sldChg>
      <pc:sldChg chg="modSp add mod">
        <pc:chgData name="Jiří Vodička" userId="0015f0f0-69d2-41b3-a191-778292e4ba4b" providerId="ADAL" clId="{E769AB09-D759-4C75-865E-5955E23B50ED}" dt="2024-03-11T20:59:35.005" v="7214" actId="14429"/>
        <pc:sldMkLst>
          <pc:docMk/>
          <pc:sldMk cId="1718619805" sldId="314"/>
        </pc:sldMkLst>
        <pc:spChg chg="mod">
          <ac:chgData name="Jiří Vodička" userId="0015f0f0-69d2-41b3-a191-778292e4ba4b" providerId="ADAL" clId="{E769AB09-D759-4C75-865E-5955E23B50ED}" dt="2024-03-11T17:19:09.911" v="4147"/>
          <ac:spMkLst>
            <pc:docMk/>
            <pc:sldMk cId="1718619805" sldId="314"/>
            <ac:spMk id="2" creationId="{5C2FD54A-210D-4B5C-A573-F542B5BE1172}"/>
          </ac:spMkLst>
        </pc:spChg>
        <pc:spChg chg="mod">
          <ac:chgData name="Jiří Vodička" userId="0015f0f0-69d2-41b3-a191-778292e4ba4b" providerId="ADAL" clId="{E769AB09-D759-4C75-865E-5955E23B50ED}" dt="2024-03-11T17:24:34.526" v="4321" actId="20577"/>
          <ac:spMkLst>
            <pc:docMk/>
            <pc:sldMk cId="1718619805" sldId="314"/>
            <ac:spMk id="3" creationId="{33E2717B-B657-4D38-B424-B7AE43D110FE}"/>
          </ac:spMkLst>
        </pc:spChg>
        <pc:picChg chg="mod modVis">
          <ac:chgData name="Jiří Vodička" userId="0015f0f0-69d2-41b3-a191-778292e4ba4b" providerId="ADAL" clId="{E769AB09-D759-4C75-865E-5955E23B50ED}" dt="2024-03-11T20:59:35.005" v="7214" actId="14429"/>
          <ac:picMkLst>
            <pc:docMk/>
            <pc:sldMk cId="1718619805" sldId="314"/>
            <ac:picMk id="5" creationId="{85AF4DF2-8B2A-4D54-AB60-EEBEC38B8A71}"/>
          </ac:picMkLst>
        </pc:picChg>
      </pc:sldChg>
      <pc:sldChg chg="addSp delSp modSp add mod delAnim modAnim">
        <pc:chgData name="Jiří Vodička" userId="0015f0f0-69d2-41b3-a191-778292e4ba4b" providerId="ADAL" clId="{E769AB09-D759-4C75-865E-5955E23B50ED}" dt="2024-03-11T17:47:31.809" v="4722" actId="13244"/>
        <pc:sldMkLst>
          <pc:docMk/>
          <pc:sldMk cId="2214481215" sldId="315"/>
        </pc:sldMkLst>
        <pc:spChg chg="mod">
          <ac:chgData name="Jiří Vodička" userId="0015f0f0-69d2-41b3-a191-778292e4ba4b" providerId="ADAL" clId="{E769AB09-D759-4C75-865E-5955E23B50ED}" dt="2024-03-11T17:31:15.870" v="4647" actId="20577"/>
          <ac:spMkLst>
            <pc:docMk/>
            <pc:sldMk cId="2214481215" sldId="315"/>
            <ac:spMk id="2" creationId="{89E1DE6D-7BDA-4504-A901-EA8EDFE0C491}"/>
          </ac:spMkLst>
        </pc:spChg>
        <pc:spChg chg="mod">
          <ac:chgData name="Jiří Vodička" userId="0015f0f0-69d2-41b3-a191-778292e4ba4b" providerId="ADAL" clId="{E769AB09-D759-4C75-865E-5955E23B50ED}" dt="2024-03-11T17:30:43.200" v="4628" actId="20577"/>
          <ac:spMkLst>
            <pc:docMk/>
            <pc:sldMk cId="2214481215" sldId="315"/>
            <ac:spMk id="3" creationId="{62A78D4B-3632-48EB-9D31-37348DC521D6}"/>
          </ac:spMkLst>
        </pc:spChg>
        <pc:spChg chg="mod ord modVis">
          <ac:chgData name="Jiří Vodička" userId="0015f0f0-69d2-41b3-a191-778292e4ba4b" providerId="ADAL" clId="{E769AB09-D759-4C75-865E-5955E23B50ED}" dt="2024-03-11T17:47:31.809" v="4722" actId="13244"/>
          <ac:spMkLst>
            <pc:docMk/>
            <pc:sldMk cId="2214481215" sldId="315"/>
            <ac:spMk id="5" creationId="{4837F72C-6FD7-4498-88AE-C593FCC5CFE7}"/>
          </ac:spMkLst>
        </pc:spChg>
        <pc:spChg chg="mod modVis">
          <ac:chgData name="Jiří Vodička" userId="0015f0f0-69d2-41b3-a191-778292e4ba4b" providerId="ADAL" clId="{E769AB09-D759-4C75-865E-5955E23B50ED}" dt="2024-03-11T17:30:08.908" v="4582" actId="14100"/>
          <ac:spMkLst>
            <pc:docMk/>
            <pc:sldMk cId="2214481215" sldId="315"/>
            <ac:spMk id="11" creationId="{4A8B928A-188F-49D1-9579-FD882793FF5B}"/>
          </ac:spMkLst>
        </pc:spChg>
        <pc:picChg chg="mod modVis">
          <ac:chgData name="Jiří Vodička" userId="0015f0f0-69d2-41b3-a191-778292e4ba4b" providerId="ADAL" clId="{E769AB09-D759-4C75-865E-5955E23B50ED}" dt="2024-03-11T17:44:45.367" v="4683" actId="14429"/>
          <ac:picMkLst>
            <pc:docMk/>
            <pc:sldMk cId="2214481215" sldId="315"/>
            <ac:picMk id="4" creationId="{EC5153CD-8349-4E49-B0D8-17E23B8B8D65}"/>
          </ac:picMkLst>
        </pc:picChg>
        <pc:picChg chg="del mod modVis">
          <ac:chgData name="Jiří Vodička" userId="0015f0f0-69d2-41b3-a191-778292e4ba4b" providerId="ADAL" clId="{E769AB09-D759-4C75-865E-5955E23B50ED}" dt="2024-03-11T17:45:20.116" v="4702" actId="478"/>
          <ac:picMkLst>
            <pc:docMk/>
            <pc:sldMk cId="2214481215" sldId="315"/>
            <ac:picMk id="6" creationId="{153B3C03-7F16-47C4-A307-59D17C5DA0D1}"/>
          </ac:picMkLst>
        </pc:picChg>
        <pc:picChg chg="del mod modVis">
          <ac:chgData name="Jiří Vodička" userId="0015f0f0-69d2-41b3-a191-778292e4ba4b" providerId="ADAL" clId="{E769AB09-D759-4C75-865E-5955E23B50ED}" dt="2024-03-11T17:45:11.101" v="4699" actId="478"/>
          <ac:picMkLst>
            <pc:docMk/>
            <pc:sldMk cId="2214481215" sldId="315"/>
            <ac:picMk id="7" creationId="{16C62369-8CF1-4927-9359-D834401D4766}"/>
          </ac:picMkLst>
        </pc:picChg>
        <pc:picChg chg="mod modVis">
          <ac:chgData name="Jiří Vodička" userId="0015f0f0-69d2-41b3-a191-778292e4ba4b" providerId="ADAL" clId="{E769AB09-D759-4C75-865E-5955E23B50ED}" dt="2024-03-11T17:47:27.542" v="4721" actId="14429"/>
          <ac:picMkLst>
            <pc:docMk/>
            <pc:sldMk cId="2214481215" sldId="315"/>
            <ac:picMk id="8" creationId="{F747AC6A-74D7-4CCC-9508-2CDAB4F2E501}"/>
          </ac:picMkLst>
        </pc:picChg>
        <pc:picChg chg="mod modVis">
          <ac:chgData name="Jiří Vodička" userId="0015f0f0-69d2-41b3-a191-778292e4ba4b" providerId="ADAL" clId="{E769AB09-D759-4C75-865E-5955E23B50ED}" dt="2024-03-11T17:46:37.660" v="4710" actId="1076"/>
          <ac:picMkLst>
            <pc:docMk/>
            <pc:sldMk cId="2214481215" sldId="315"/>
            <ac:picMk id="9" creationId="{491B648D-A829-44DD-987D-2257908B615C}"/>
          </ac:picMkLst>
        </pc:picChg>
        <pc:picChg chg="mod modVis">
          <ac:chgData name="Jiří Vodička" userId="0015f0f0-69d2-41b3-a191-778292e4ba4b" providerId="ADAL" clId="{E769AB09-D759-4C75-865E-5955E23B50ED}" dt="2024-03-11T17:47:20.050" v="4719" actId="14429"/>
          <ac:picMkLst>
            <pc:docMk/>
            <pc:sldMk cId="2214481215" sldId="315"/>
            <ac:picMk id="10" creationId="{0F57BE5B-4F54-429F-80E0-722EBB04DA85}"/>
          </ac:picMkLst>
        </pc:picChg>
        <pc:picChg chg="add mod ord">
          <ac:chgData name="Jiří Vodička" userId="0015f0f0-69d2-41b3-a191-778292e4ba4b" providerId="ADAL" clId="{E769AB09-D759-4C75-865E-5955E23B50ED}" dt="2024-03-11T17:47:24.936" v="4720" actId="13244"/>
          <ac:picMkLst>
            <pc:docMk/>
            <pc:sldMk cId="2214481215" sldId="315"/>
            <ac:picMk id="13" creationId="{ED42F5EC-5E53-46A8-8299-07BDA3860065}"/>
          </ac:picMkLst>
        </pc:picChg>
      </pc:sldChg>
      <pc:sldChg chg="modSp add mod">
        <pc:chgData name="Jiří Vodička" userId="0015f0f0-69d2-41b3-a191-778292e4ba4b" providerId="ADAL" clId="{E769AB09-D759-4C75-865E-5955E23B50ED}" dt="2024-03-11T18:20:47.822" v="5865" actId="20577"/>
        <pc:sldMkLst>
          <pc:docMk/>
          <pc:sldMk cId="2574387150" sldId="317"/>
        </pc:sldMkLst>
        <pc:spChg chg="mod">
          <ac:chgData name="Jiří Vodička" userId="0015f0f0-69d2-41b3-a191-778292e4ba4b" providerId="ADAL" clId="{E769AB09-D759-4C75-865E-5955E23B50ED}" dt="2024-03-11T18:15:36.658" v="5596"/>
          <ac:spMkLst>
            <pc:docMk/>
            <pc:sldMk cId="2574387150" sldId="317"/>
            <ac:spMk id="2" creationId="{407F72D0-3B45-4A0F-9A7B-B8E348A18ED3}"/>
          </ac:spMkLst>
        </pc:spChg>
        <pc:spChg chg="mod">
          <ac:chgData name="Jiří Vodička" userId="0015f0f0-69d2-41b3-a191-778292e4ba4b" providerId="ADAL" clId="{E769AB09-D759-4C75-865E-5955E23B50ED}" dt="2024-03-11T18:20:47.822" v="5865" actId="20577"/>
          <ac:spMkLst>
            <pc:docMk/>
            <pc:sldMk cId="2574387150" sldId="317"/>
            <ac:spMk id="3" creationId="{09805410-24ED-435B-B5E9-6D36E0BFC359}"/>
          </ac:spMkLst>
        </pc:spChg>
      </pc:sldChg>
      <pc:sldChg chg="modSp add mod">
        <pc:chgData name="Jiří Vodička" userId="0015f0f0-69d2-41b3-a191-778292e4ba4b" providerId="ADAL" clId="{E769AB09-D759-4C75-865E-5955E23B50ED}" dt="2024-03-11T17:56:32.469" v="4992" actId="20577"/>
        <pc:sldMkLst>
          <pc:docMk/>
          <pc:sldMk cId="656600485" sldId="318"/>
        </pc:sldMkLst>
        <pc:spChg chg="mod">
          <ac:chgData name="Jiří Vodička" userId="0015f0f0-69d2-41b3-a191-778292e4ba4b" providerId="ADAL" clId="{E769AB09-D759-4C75-865E-5955E23B50ED}" dt="2024-03-11T17:47:54.113" v="4723"/>
          <ac:spMkLst>
            <pc:docMk/>
            <pc:sldMk cId="656600485" sldId="318"/>
            <ac:spMk id="2" creationId="{8174E662-A6CA-4A76-926D-083234E4B721}"/>
          </ac:spMkLst>
        </pc:spChg>
        <pc:spChg chg="mod">
          <ac:chgData name="Jiří Vodička" userId="0015f0f0-69d2-41b3-a191-778292e4ba4b" providerId="ADAL" clId="{E769AB09-D759-4C75-865E-5955E23B50ED}" dt="2024-03-11T17:56:32.469" v="4992" actId="20577"/>
          <ac:spMkLst>
            <pc:docMk/>
            <pc:sldMk cId="656600485" sldId="318"/>
            <ac:spMk id="3" creationId="{2ED79323-ED37-4D4E-A7CA-457A10EAFD06}"/>
          </ac:spMkLst>
        </pc:spChg>
        <pc:spChg chg="mod">
          <ac:chgData name="Jiří Vodička" userId="0015f0f0-69d2-41b3-a191-778292e4ba4b" providerId="ADAL" clId="{E769AB09-D759-4C75-865E-5955E23B50ED}" dt="2024-03-11T17:53:53.309" v="4932" actId="1076"/>
          <ac:spMkLst>
            <pc:docMk/>
            <pc:sldMk cId="656600485" sldId="318"/>
            <ac:spMk id="4" creationId="{3AC95A69-CF55-4E0F-961F-8DE9E2792DE2}"/>
          </ac:spMkLst>
        </pc:spChg>
        <pc:spChg chg="mod">
          <ac:chgData name="Jiří Vodička" userId="0015f0f0-69d2-41b3-a191-778292e4ba4b" providerId="ADAL" clId="{E769AB09-D759-4C75-865E-5955E23B50ED}" dt="2024-03-11T17:53:58.094" v="4934" actId="1076"/>
          <ac:spMkLst>
            <pc:docMk/>
            <pc:sldMk cId="656600485" sldId="318"/>
            <ac:spMk id="5" creationId="{0CDCC16F-319E-4098-9F7B-F486400A5EF8}"/>
          </ac:spMkLst>
        </pc:spChg>
      </pc:sldChg>
      <pc:sldChg chg="addSp modSp add mod">
        <pc:chgData name="Jiří Vodička" userId="0015f0f0-69d2-41b3-a191-778292e4ba4b" providerId="ADAL" clId="{E769AB09-D759-4C75-865E-5955E23B50ED}" dt="2024-03-11T18:15:03.206" v="5577" actId="1076"/>
        <pc:sldMkLst>
          <pc:docMk/>
          <pc:sldMk cId="1353754024" sldId="320"/>
        </pc:sldMkLst>
        <pc:spChg chg="mod">
          <ac:chgData name="Jiří Vodička" userId="0015f0f0-69d2-41b3-a191-778292e4ba4b" providerId="ADAL" clId="{E769AB09-D759-4C75-865E-5955E23B50ED}" dt="2024-03-11T18:08:08.076" v="5376"/>
          <ac:spMkLst>
            <pc:docMk/>
            <pc:sldMk cId="1353754024" sldId="320"/>
            <ac:spMk id="2" creationId="{A4B99118-9923-4872-94AA-AED384616C4A}"/>
          </ac:spMkLst>
        </pc:spChg>
        <pc:spChg chg="mod">
          <ac:chgData name="Jiří Vodička" userId="0015f0f0-69d2-41b3-a191-778292e4ba4b" providerId="ADAL" clId="{E769AB09-D759-4C75-865E-5955E23B50ED}" dt="2024-03-11T18:14:44.705" v="5572" actId="20577"/>
          <ac:spMkLst>
            <pc:docMk/>
            <pc:sldMk cId="1353754024" sldId="320"/>
            <ac:spMk id="3" creationId="{8BAC2D29-E944-4133-85BF-3A3FFE58486D}"/>
          </ac:spMkLst>
        </pc:spChg>
        <pc:spChg chg="mod">
          <ac:chgData name="Jiří Vodička" userId="0015f0f0-69d2-41b3-a191-778292e4ba4b" providerId="ADAL" clId="{E769AB09-D759-4C75-865E-5955E23B50ED}" dt="2024-03-11T18:14:09.234" v="5564" actId="1076"/>
          <ac:spMkLst>
            <pc:docMk/>
            <pc:sldMk cId="1353754024" sldId="320"/>
            <ac:spMk id="4" creationId="{C9CE80F1-C69D-44B4-A40E-323E1E73F68A}"/>
          </ac:spMkLst>
        </pc:spChg>
        <pc:spChg chg="mod">
          <ac:chgData name="Jiří Vodička" userId="0015f0f0-69d2-41b3-a191-778292e4ba4b" providerId="ADAL" clId="{E769AB09-D759-4C75-865E-5955E23B50ED}" dt="2024-03-11T18:15:03.206" v="5577" actId="1076"/>
          <ac:spMkLst>
            <pc:docMk/>
            <pc:sldMk cId="1353754024" sldId="320"/>
            <ac:spMk id="5" creationId="{30C399B1-3184-44F6-91BC-AC058758B660}"/>
          </ac:spMkLst>
        </pc:spChg>
        <pc:spChg chg="add mod">
          <ac:chgData name="Jiří Vodička" userId="0015f0f0-69d2-41b3-a191-778292e4ba4b" providerId="ADAL" clId="{E769AB09-D759-4C75-865E-5955E23B50ED}" dt="2024-03-11T18:13:39.991" v="5540" actId="20577"/>
          <ac:spMkLst>
            <pc:docMk/>
            <pc:sldMk cId="1353754024" sldId="320"/>
            <ac:spMk id="6" creationId="{5D49D43B-F980-427B-8B06-353984D09DB1}"/>
          </ac:spMkLst>
        </pc:spChg>
      </pc:sldChg>
      <pc:sldChg chg="modSp add del mod">
        <pc:chgData name="Jiří Vodička" userId="0015f0f0-69d2-41b3-a191-778292e4ba4b" providerId="ADAL" clId="{E769AB09-D759-4C75-865E-5955E23B50ED}" dt="2024-03-11T18:00:16.651" v="5310" actId="47"/>
        <pc:sldMkLst>
          <pc:docMk/>
          <pc:sldMk cId="1261665848" sldId="321"/>
        </pc:sldMkLst>
        <pc:spChg chg="mod">
          <ac:chgData name="Jiří Vodička" userId="0015f0f0-69d2-41b3-a191-778292e4ba4b" providerId="ADAL" clId="{E769AB09-D759-4C75-865E-5955E23B50ED}" dt="2024-03-11T17:59:40.402" v="5270" actId="14100"/>
          <ac:spMkLst>
            <pc:docMk/>
            <pc:sldMk cId="1261665848" sldId="321"/>
            <ac:spMk id="3" creationId="{30BE8BD5-5469-4A3F-AF7B-FFB140E54545}"/>
          </ac:spMkLst>
        </pc:spChg>
        <pc:graphicFrameChg chg="mod">
          <ac:chgData name="Jiří Vodička" userId="0015f0f0-69d2-41b3-a191-778292e4ba4b" providerId="ADAL" clId="{E769AB09-D759-4C75-865E-5955E23B50ED}" dt="2024-03-11T18:00:07.688" v="5309" actId="20577"/>
          <ac:graphicFrameMkLst>
            <pc:docMk/>
            <pc:sldMk cId="1261665848" sldId="321"/>
            <ac:graphicFrameMk id="4" creationId="{FD73FB11-B100-4B84-A01D-D859FBB55FDB}"/>
          </ac:graphicFrameMkLst>
        </pc:graphicFrameChg>
      </pc:sldChg>
      <pc:sldChg chg="modSp add mod">
        <pc:chgData name="Jiří Vodička" userId="0015f0f0-69d2-41b3-a191-778292e4ba4b" providerId="ADAL" clId="{E769AB09-D759-4C75-865E-5955E23B50ED}" dt="2024-03-11T20:59:43.248" v="7217" actId="14429"/>
        <pc:sldMkLst>
          <pc:docMk/>
          <pc:sldMk cId="2304265890" sldId="328"/>
        </pc:sldMkLst>
        <pc:spChg chg="mod">
          <ac:chgData name="Jiří Vodička" userId="0015f0f0-69d2-41b3-a191-778292e4ba4b" providerId="ADAL" clId="{E769AB09-D759-4C75-865E-5955E23B50ED}" dt="2024-03-11T17:56:23.500" v="4991"/>
          <ac:spMkLst>
            <pc:docMk/>
            <pc:sldMk cId="2304265890" sldId="328"/>
            <ac:spMk id="2" creationId="{CA127AB7-1699-4ACF-A392-9D7D438ADF98}"/>
          </ac:spMkLst>
        </pc:spChg>
        <pc:spChg chg="mod modVis">
          <ac:chgData name="Jiří Vodička" userId="0015f0f0-69d2-41b3-a191-778292e4ba4b" providerId="ADAL" clId="{E769AB09-D759-4C75-865E-5955E23B50ED}" dt="2024-03-11T17:58:54.404" v="5211" actId="14429"/>
          <ac:spMkLst>
            <pc:docMk/>
            <pc:sldMk cId="2304265890" sldId="328"/>
            <ac:spMk id="3" creationId="{CE7CC712-7F7A-4D60-B6D5-5278CA684261}"/>
          </ac:spMkLst>
        </pc:spChg>
        <pc:spChg chg="mod">
          <ac:chgData name="Jiří Vodička" userId="0015f0f0-69d2-41b3-a191-778292e4ba4b" providerId="ADAL" clId="{E769AB09-D759-4C75-865E-5955E23B50ED}" dt="2024-03-11T17:57:12.018" v="5073" actId="20577"/>
          <ac:spMkLst>
            <pc:docMk/>
            <pc:sldMk cId="2304265890" sldId="328"/>
            <ac:spMk id="5" creationId="{883CF297-D47B-4667-A1A5-FB3015A2A4C9}"/>
          </ac:spMkLst>
        </pc:spChg>
        <pc:spChg chg="mod ord">
          <ac:chgData name="Jiří Vodička" userId="0015f0f0-69d2-41b3-a191-778292e4ba4b" providerId="ADAL" clId="{E769AB09-D759-4C75-865E-5955E23B50ED}" dt="2024-03-11T17:59:12.351" v="5232" actId="20577"/>
          <ac:spMkLst>
            <pc:docMk/>
            <pc:sldMk cId="2304265890" sldId="328"/>
            <ac:spMk id="12" creationId="{ADD54918-8A2F-4E38-9C34-1B242DCC513C}"/>
          </ac:spMkLst>
        </pc:spChg>
        <pc:picChg chg="mod modVis">
          <ac:chgData name="Jiří Vodička" userId="0015f0f0-69d2-41b3-a191-778292e4ba4b" providerId="ADAL" clId="{E769AB09-D759-4C75-865E-5955E23B50ED}" dt="2024-03-11T20:59:41.734" v="7215" actId="14429"/>
          <ac:picMkLst>
            <pc:docMk/>
            <pc:sldMk cId="2304265890" sldId="328"/>
            <ac:picMk id="7" creationId="{15B368EE-C04B-4667-B8E7-F6BE4FE91BD6}"/>
          </ac:picMkLst>
        </pc:picChg>
        <pc:picChg chg="mod modVis">
          <ac:chgData name="Jiří Vodička" userId="0015f0f0-69d2-41b3-a191-778292e4ba4b" providerId="ADAL" clId="{E769AB09-D759-4C75-865E-5955E23B50ED}" dt="2024-03-11T20:59:42.312" v="7216" actId="14429"/>
          <ac:picMkLst>
            <pc:docMk/>
            <pc:sldMk cId="2304265890" sldId="328"/>
            <ac:picMk id="10" creationId="{46CCB941-B892-445D-9FB9-F553817273AC}"/>
          </ac:picMkLst>
        </pc:picChg>
        <pc:picChg chg="mod modVis">
          <ac:chgData name="Jiří Vodička" userId="0015f0f0-69d2-41b3-a191-778292e4ba4b" providerId="ADAL" clId="{E769AB09-D759-4C75-865E-5955E23B50ED}" dt="2024-03-11T20:59:43.248" v="7217" actId="14429"/>
          <ac:picMkLst>
            <pc:docMk/>
            <pc:sldMk cId="2304265890" sldId="328"/>
            <ac:picMk id="11" creationId="{17D55D26-E7FA-4ED0-A430-0943A016152C}"/>
          </ac:picMkLst>
        </pc:picChg>
      </pc:sldChg>
      <pc:sldChg chg="modSp add mod">
        <pc:chgData name="Jiří Vodička" userId="0015f0f0-69d2-41b3-a191-778292e4ba4b" providerId="ADAL" clId="{E769AB09-D759-4C75-865E-5955E23B50ED}" dt="2024-03-11T21:00:05.465" v="7222" actId="1076"/>
        <pc:sldMkLst>
          <pc:docMk/>
          <pc:sldMk cId="1935382029" sldId="330"/>
        </pc:sldMkLst>
        <pc:spChg chg="mod">
          <ac:chgData name="Jiří Vodička" userId="0015f0f0-69d2-41b3-a191-778292e4ba4b" providerId="ADAL" clId="{E769AB09-D759-4C75-865E-5955E23B50ED}" dt="2024-03-11T18:15:10.085" v="5595" actId="20577"/>
          <ac:spMkLst>
            <pc:docMk/>
            <pc:sldMk cId="1935382029" sldId="330"/>
            <ac:spMk id="2" creationId="{EBD13441-099E-4CDA-B5ED-112820085B56}"/>
          </ac:spMkLst>
        </pc:spChg>
        <pc:spChg chg="mod">
          <ac:chgData name="Jiří Vodička" userId="0015f0f0-69d2-41b3-a191-778292e4ba4b" providerId="ADAL" clId="{E769AB09-D759-4C75-865E-5955E23B50ED}" dt="2024-03-11T21:00:01.553" v="7221" actId="20577"/>
          <ac:spMkLst>
            <pc:docMk/>
            <pc:sldMk cId="1935382029" sldId="330"/>
            <ac:spMk id="3" creationId="{590C4A68-1DEB-4945-A635-6D2A7ADD932F}"/>
          </ac:spMkLst>
        </pc:spChg>
        <pc:spChg chg="mod">
          <ac:chgData name="Jiří Vodička" userId="0015f0f0-69d2-41b3-a191-778292e4ba4b" providerId="ADAL" clId="{E769AB09-D759-4C75-865E-5955E23B50ED}" dt="2024-03-11T21:00:05.465" v="7222" actId="1076"/>
          <ac:spMkLst>
            <pc:docMk/>
            <pc:sldMk cId="1935382029" sldId="330"/>
            <ac:spMk id="4" creationId="{C4C59D66-EA0E-477C-8FBF-74AAE539BA63}"/>
          </ac:spMkLst>
        </pc:spChg>
      </pc:sldChg>
      <pc:sldChg chg="modSp add mod">
        <pc:chgData name="Jiří Vodička" userId="0015f0f0-69d2-41b3-a191-778292e4ba4b" providerId="ADAL" clId="{E769AB09-D759-4C75-865E-5955E23B50ED}" dt="2024-03-11T20:59:55.109" v="7218" actId="14429"/>
        <pc:sldMkLst>
          <pc:docMk/>
          <pc:sldMk cId="2516479313" sldId="332"/>
        </pc:sldMkLst>
        <pc:spChg chg="mod">
          <ac:chgData name="Jiří Vodička" userId="0015f0f0-69d2-41b3-a191-778292e4ba4b" providerId="ADAL" clId="{E769AB09-D759-4C75-865E-5955E23B50ED}" dt="2024-03-11T18:15:40.366" v="5598"/>
          <ac:spMkLst>
            <pc:docMk/>
            <pc:sldMk cId="2516479313" sldId="332"/>
            <ac:spMk id="2" creationId="{DCFB1358-59D1-453C-8F27-27FB6CEBF897}"/>
          </ac:spMkLst>
        </pc:spChg>
        <pc:spChg chg="mod">
          <ac:chgData name="Jiří Vodička" userId="0015f0f0-69d2-41b3-a191-778292e4ba4b" providerId="ADAL" clId="{E769AB09-D759-4C75-865E-5955E23B50ED}" dt="2024-03-11T18:25:09.899" v="5999" actId="20577"/>
          <ac:spMkLst>
            <pc:docMk/>
            <pc:sldMk cId="2516479313" sldId="332"/>
            <ac:spMk id="3" creationId="{E256D7AF-EDBA-44B7-AA71-E5F7CB9CA403}"/>
          </ac:spMkLst>
        </pc:spChg>
        <pc:picChg chg="mod modVis">
          <ac:chgData name="Jiří Vodička" userId="0015f0f0-69d2-41b3-a191-778292e4ba4b" providerId="ADAL" clId="{E769AB09-D759-4C75-865E-5955E23B50ED}" dt="2024-03-11T20:59:55.109" v="7218" actId="14429"/>
          <ac:picMkLst>
            <pc:docMk/>
            <pc:sldMk cId="2516479313" sldId="332"/>
            <ac:picMk id="5" creationId="{FA60AA23-7E27-4F81-89C0-F9CF05D17F35}"/>
          </ac:picMkLst>
        </pc:picChg>
      </pc:sldChg>
      <pc:sldChg chg="modSp add mod">
        <pc:chgData name="Jiří Vodička" userId="0015f0f0-69d2-41b3-a191-778292e4ba4b" providerId="ADAL" clId="{E769AB09-D759-4C75-865E-5955E23B50ED}" dt="2024-03-11T18:28:17.567" v="6028" actId="14100"/>
        <pc:sldMkLst>
          <pc:docMk/>
          <pc:sldMk cId="1145591072" sldId="333"/>
        </pc:sldMkLst>
        <pc:spChg chg="mod">
          <ac:chgData name="Jiří Vodička" userId="0015f0f0-69d2-41b3-a191-778292e4ba4b" providerId="ADAL" clId="{E769AB09-D759-4C75-865E-5955E23B50ED}" dt="2024-03-11T18:15:43.634" v="5599"/>
          <ac:spMkLst>
            <pc:docMk/>
            <pc:sldMk cId="1145591072" sldId="333"/>
            <ac:spMk id="2" creationId="{1C5BC615-0900-43BF-9BC7-23B67516693C}"/>
          </ac:spMkLst>
        </pc:spChg>
        <pc:spChg chg="mod">
          <ac:chgData name="Jiří Vodička" userId="0015f0f0-69d2-41b3-a191-778292e4ba4b" providerId="ADAL" clId="{E769AB09-D759-4C75-865E-5955E23B50ED}" dt="2024-03-11T18:28:17.567" v="6028" actId="14100"/>
          <ac:spMkLst>
            <pc:docMk/>
            <pc:sldMk cId="1145591072" sldId="333"/>
            <ac:spMk id="3" creationId="{752EE740-4C39-48BC-9F25-CFB406D1ED9A}"/>
          </ac:spMkLst>
        </pc:spChg>
      </pc:sldChg>
      <pc:sldChg chg="modSp mod">
        <pc:chgData name="Jiří Vodička" userId="0015f0f0-69d2-41b3-a191-778292e4ba4b" providerId="ADAL" clId="{E769AB09-D759-4C75-865E-5955E23B50ED}" dt="2024-03-11T20:57:47.489" v="7199" actId="14429"/>
        <pc:sldMkLst>
          <pc:docMk/>
          <pc:sldMk cId="2851987366" sldId="338"/>
        </pc:sldMkLst>
        <pc:spChg chg="mod">
          <ac:chgData name="Jiří Vodička" userId="0015f0f0-69d2-41b3-a191-778292e4ba4b" providerId="ADAL" clId="{E769AB09-D759-4C75-865E-5955E23B50ED}" dt="2024-03-10T23:01:02.742" v="1691"/>
          <ac:spMkLst>
            <pc:docMk/>
            <pc:sldMk cId="2851987366" sldId="338"/>
            <ac:spMk id="2" creationId="{2073166D-0161-47BA-B70B-1B8B93F8EC86}"/>
          </ac:spMkLst>
        </pc:spChg>
        <pc:spChg chg="mod">
          <ac:chgData name="Jiří Vodička" userId="0015f0f0-69d2-41b3-a191-778292e4ba4b" providerId="ADAL" clId="{E769AB09-D759-4C75-865E-5955E23B50ED}" dt="2024-03-10T23:04:10.396" v="1973" actId="20577"/>
          <ac:spMkLst>
            <pc:docMk/>
            <pc:sldMk cId="2851987366" sldId="338"/>
            <ac:spMk id="3" creationId="{8C244990-CEB5-4955-85AA-4B76F7D325AB}"/>
          </ac:spMkLst>
        </pc:spChg>
        <pc:picChg chg="mod modVis">
          <ac:chgData name="Jiří Vodička" userId="0015f0f0-69d2-41b3-a191-778292e4ba4b" providerId="ADAL" clId="{E769AB09-D759-4C75-865E-5955E23B50ED}" dt="2024-03-11T20:57:47.489" v="7199" actId="14429"/>
          <ac:picMkLst>
            <pc:docMk/>
            <pc:sldMk cId="2851987366" sldId="338"/>
            <ac:picMk id="4" creationId="{B49E25C9-C04F-47A6-8510-087B466A828C}"/>
          </ac:picMkLst>
        </pc:picChg>
      </pc:sldChg>
      <pc:sldChg chg="modSp mod">
        <pc:chgData name="Jiří Vodička" userId="0015f0f0-69d2-41b3-a191-778292e4ba4b" providerId="ADAL" clId="{E769AB09-D759-4C75-865E-5955E23B50ED}" dt="2024-03-11T20:57:11.358" v="7187" actId="14429"/>
        <pc:sldMkLst>
          <pc:docMk/>
          <pc:sldMk cId="3054711610" sldId="339"/>
        </pc:sldMkLst>
        <pc:spChg chg="mod">
          <ac:chgData name="Jiří Vodička" userId="0015f0f0-69d2-41b3-a191-778292e4ba4b" providerId="ADAL" clId="{E769AB09-D759-4C75-865E-5955E23B50ED}" dt="2024-03-10T22:50:41.166" v="1300" actId="20577"/>
          <ac:spMkLst>
            <pc:docMk/>
            <pc:sldMk cId="3054711610" sldId="339"/>
            <ac:spMk id="2" creationId="{786AA27E-3D37-458F-92EE-283648A2BA42}"/>
          </ac:spMkLst>
        </pc:spChg>
        <pc:spChg chg="mod">
          <ac:chgData name="Jiří Vodička" userId="0015f0f0-69d2-41b3-a191-778292e4ba4b" providerId="ADAL" clId="{E769AB09-D759-4C75-865E-5955E23B50ED}" dt="2024-03-10T23:04:20.500" v="1982" actId="20577"/>
          <ac:spMkLst>
            <pc:docMk/>
            <pc:sldMk cId="3054711610" sldId="339"/>
            <ac:spMk id="3" creationId="{CE471DAF-68C1-497C-8FC0-91D6BDE2E9F1}"/>
          </ac:spMkLst>
        </pc:spChg>
        <pc:spChg chg="mod">
          <ac:chgData name="Jiří Vodička" userId="0015f0f0-69d2-41b3-a191-778292e4ba4b" providerId="ADAL" clId="{E769AB09-D759-4C75-865E-5955E23B50ED}" dt="2024-03-10T22:52:33.301" v="1403" actId="20577"/>
          <ac:spMkLst>
            <pc:docMk/>
            <pc:sldMk cId="3054711610" sldId="339"/>
            <ac:spMk id="13" creationId="{79CEAB21-9EDD-434D-B81B-0FBC8CF72008}"/>
          </ac:spMkLst>
        </pc:spChg>
        <pc:picChg chg="mod modVis">
          <ac:chgData name="Jiří Vodička" userId="0015f0f0-69d2-41b3-a191-778292e4ba4b" providerId="ADAL" clId="{E769AB09-D759-4C75-865E-5955E23B50ED}" dt="2024-03-11T20:57:10.756" v="7185" actId="14429"/>
          <ac:picMkLst>
            <pc:docMk/>
            <pc:sldMk cId="3054711610" sldId="339"/>
            <ac:picMk id="7" creationId="{4C38AAAC-864B-40A1-8D2A-8716DF816A67}"/>
          </ac:picMkLst>
        </pc:picChg>
        <pc:picChg chg="mod modVis">
          <ac:chgData name="Jiří Vodička" userId="0015f0f0-69d2-41b3-a191-778292e4ba4b" providerId="ADAL" clId="{E769AB09-D759-4C75-865E-5955E23B50ED}" dt="2024-03-11T20:57:11.073" v="7186" actId="14429"/>
          <ac:picMkLst>
            <pc:docMk/>
            <pc:sldMk cId="3054711610" sldId="339"/>
            <ac:picMk id="11" creationId="{EBF4EA49-8913-4DE4-9BC9-770D55143FC0}"/>
          </ac:picMkLst>
        </pc:picChg>
        <pc:picChg chg="mod modVis">
          <ac:chgData name="Jiří Vodička" userId="0015f0f0-69d2-41b3-a191-778292e4ba4b" providerId="ADAL" clId="{E769AB09-D759-4C75-865E-5955E23B50ED}" dt="2024-03-11T20:57:11.358" v="7187" actId="14429"/>
          <ac:picMkLst>
            <pc:docMk/>
            <pc:sldMk cId="3054711610" sldId="339"/>
            <ac:picMk id="14" creationId="{6C47A9D7-3DCC-493E-846D-203734F1A58F}"/>
          </ac:picMkLst>
        </pc:picChg>
        <pc:cxnChg chg="mod">
          <ac:chgData name="Jiří Vodička" userId="0015f0f0-69d2-41b3-a191-778292e4ba4b" providerId="ADAL" clId="{E769AB09-D759-4C75-865E-5955E23B50ED}" dt="2024-03-10T22:51:36.159" v="1369" actId="14100"/>
          <ac:cxnSpMkLst>
            <pc:docMk/>
            <pc:sldMk cId="3054711610" sldId="339"/>
            <ac:cxnSpMk id="8" creationId="{FC246D6A-954D-4EC6-B35D-E11B3A3FD65D}"/>
          </ac:cxnSpMkLst>
        </pc:cxnChg>
        <pc:cxnChg chg="mod">
          <ac:chgData name="Jiří Vodička" userId="0015f0f0-69d2-41b3-a191-778292e4ba4b" providerId="ADAL" clId="{E769AB09-D759-4C75-865E-5955E23B50ED}" dt="2024-03-10T22:54:44.785" v="1487" actId="1076"/>
          <ac:cxnSpMkLst>
            <pc:docMk/>
            <pc:sldMk cId="3054711610" sldId="339"/>
            <ac:cxnSpMk id="12" creationId="{EF25C389-CB3F-4025-96E2-F74EC1EE91B1}"/>
          </ac:cxnSpMkLst>
        </pc:cxnChg>
      </pc:sldChg>
      <pc:sldChg chg="modSp mod">
        <pc:chgData name="Jiří Vodička" userId="0015f0f0-69d2-41b3-a191-778292e4ba4b" providerId="ADAL" clId="{E769AB09-D759-4C75-865E-5955E23B50ED}" dt="2024-03-10T23:04:28.897" v="1986" actId="20577"/>
        <pc:sldMkLst>
          <pc:docMk/>
          <pc:sldMk cId="1842765068" sldId="340"/>
        </pc:sldMkLst>
        <pc:spChg chg="mod">
          <ac:chgData name="Jiří Vodička" userId="0015f0f0-69d2-41b3-a191-778292e4ba4b" providerId="ADAL" clId="{E769AB09-D759-4C75-865E-5955E23B50ED}" dt="2024-03-10T23:00:57.400" v="1689"/>
          <ac:spMkLst>
            <pc:docMk/>
            <pc:sldMk cId="1842765068" sldId="340"/>
            <ac:spMk id="2" creationId="{5923FC1A-D82D-4FE3-B350-B6C14C6A62B0}"/>
          </ac:spMkLst>
        </pc:spChg>
        <pc:spChg chg="mod">
          <ac:chgData name="Jiří Vodička" userId="0015f0f0-69d2-41b3-a191-778292e4ba4b" providerId="ADAL" clId="{E769AB09-D759-4C75-865E-5955E23B50ED}" dt="2024-03-10T23:04:28.897" v="1986" actId="20577"/>
          <ac:spMkLst>
            <pc:docMk/>
            <pc:sldMk cId="1842765068" sldId="340"/>
            <ac:spMk id="3" creationId="{DD91E5B3-75CD-4E9F-84F2-55DDF8111CEA}"/>
          </ac:spMkLst>
        </pc:spChg>
      </pc:sldChg>
      <pc:sldChg chg="modSp mod ord">
        <pc:chgData name="Jiří Vodička" userId="0015f0f0-69d2-41b3-a191-778292e4ba4b" providerId="ADAL" clId="{E769AB09-D759-4C75-865E-5955E23B50ED}" dt="2024-03-11T16:01:35.928" v="3151" actId="20577"/>
        <pc:sldMkLst>
          <pc:docMk/>
          <pc:sldMk cId="2926891680" sldId="473"/>
        </pc:sldMkLst>
        <pc:spChg chg="mod">
          <ac:chgData name="Jiří Vodička" userId="0015f0f0-69d2-41b3-a191-778292e4ba4b" providerId="ADAL" clId="{E769AB09-D759-4C75-865E-5955E23B50ED}" dt="2024-03-11T15:33:13.023" v="2185" actId="20577"/>
          <ac:spMkLst>
            <pc:docMk/>
            <pc:sldMk cId="2926891680" sldId="473"/>
            <ac:spMk id="2" creationId="{871FE52C-27F2-4FC4-89BD-B01A573FF656}"/>
          </ac:spMkLst>
        </pc:spChg>
        <pc:spChg chg="mod">
          <ac:chgData name="Jiří Vodička" userId="0015f0f0-69d2-41b3-a191-778292e4ba4b" providerId="ADAL" clId="{E769AB09-D759-4C75-865E-5955E23B50ED}" dt="2024-03-11T16:01:35.928" v="3151" actId="20577"/>
          <ac:spMkLst>
            <pc:docMk/>
            <pc:sldMk cId="2926891680" sldId="473"/>
            <ac:spMk id="3" creationId="{B155C50E-FACA-464F-81BD-6A5CA724837A}"/>
          </ac:spMkLst>
        </pc:spChg>
      </pc:sldChg>
      <pc:sldChg chg="addSp modSp new mod modNotesTx">
        <pc:chgData name="Jiří Vodička" userId="0015f0f0-69d2-41b3-a191-778292e4ba4b" providerId="ADAL" clId="{E769AB09-D759-4C75-865E-5955E23B50ED}" dt="2024-03-10T22:28:55.521" v="806"/>
        <pc:sldMkLst>
          <pc:docMk/>
          <pc:sldMk cId="1465289382" sldId="474"/>
        </pc:sldMkLst>
        <pc:spChg chg="mod">
          <ac:chgData name="Jiří Vodička" userId="0015f0f0-69d2-41b3-a191-778292e4ba4b" providerId="ADAL" clId="{E769AB09-D759-4C75-865E-5955E23B50ED}" dt="2024-03-10T22:15:24.047" v="471" actId="20577"/>
          <ac:spMkLst>
            <pc:docMk/>
            <pc:sldMk cId="1465289382" sldId="474"/>
            <ac:spMk id="2" creationId="{A8D930EE-4761-4696-B49B-5EEEDE8AE053}"/>
          </ac:spMkLst>
        </pc:spChg>
        <pc:spChg chg="mod">
          <ac:chgData name="Jiří Vodička" userId="0015f0f0-69d2-41b3-a191-778292e4ba4b" providerId="ADAL" clId="{E769AB09-D759-4C75-865E-5955E23B50ED}" dt="2024-03-10T22:27:24.124" v="805" actId="20577"/>
          <ac:spMkLst>
            <pc:docMk/>
            <pc:sldMk cId="1465289382" sldId="474"/>
            <ac:spMk id="3" creationId="{728AE603-BE8E-4A1A-8EF8-93518A0C9EF9}"/>
          </ac:spMkLst>
        </pc:spChg>
        <pc:spChg chg="add mod">
          <ac:chgData name="Jiří Vodička" userId="0015f0f0-69d2-41b3-a191-778292e4ba4b" providerId="ADAL" clId="{E769AB09-D759-4C75-865E-5955E23B50ED}" dt="2024-03-10T22:24:00.280" v="677" actId="20577"/>
          <ac:spMkLst>
            <pc:docMk/>
            <pc:sldMk cId="1465289382" sldId="474"/>
            <ac:spMk id="4" creationId="{12682848-0677-4918-8469-BA26E6AD0438}"/>
          </ac:spMkLst>
        </pc:spChg>
        <pc:spChg chg="add mod">
          <ac:chgData name="Jiří Vodička" userId="0015f0f0-69d2-41b3-a191-778292e4ba4b" providerId="ADAL" clId="{E769AB09-D759-4C75-865E-5955E23B50ED}" dt="2024-03-10T22:23:27.969" v="676" actId="1076"/>
          <ac:spMkLst>
            <pc:docMk/>
            <pc:sldMk cId="1465289382" sldId="474"/>
            <ac:spMk id="5" creationId="{C8381490-2F41-4162-A33D-4F63F852EB2D}"/>
          </ac:spMkLst>
        </pc:spChg>
      </pc:sldChg>
      <pc:sldChg chg="new del">
        <pc:chgData name="Jiří Vodička" userId="0015f0f0-69d2-41b3-a191-778292e4ba4b" providerId="ADAL" clId="{E769AB09-D759-4C75-865E-5955E23B50ED}" dt="2024-03-10T22:32:13.477" v="1051" actId="47"/>
        <pc:sldMkLst>
          <pc:docMk/>
          <pc:sldMk cId="2394706832" sldId="475"/>
        </pc:sldMkLst>
      </pc:sldChg>
      <pc:sldChg chg="addSp modSp new mod ord modNotesTx">
        <pc:chgData name="Jiří Vodička" userId="0015f0f0-69d2-41b3-a191-778292e4ba4b" providerId="ADAL" clId="{E769AB09-D759-4C75-865E-5955E23B50ED}" dt="2024-03-10T22:49:51.028" v="1270" actId="1076"/>
        <pc:sldMkLst>
          <pc:docMk/>
          <pc:sldMk cId="3678864791" sldId="475"/>
        </pc:sldMkLst>
        <pc:spChg chg="add mod">
          <ac:chgData name="Jiří Vodička" userId="0015f0f0-69d2-41b3-a191-778292e4ba4b" providerId="ADAL" clId="{E769AB09-D759-4C75-865E-5955E23B50ED}" dt="2024-03-10T22:49:51.028" v="1270" actId="1076"/>
          <ac:spMkLst>
            <pc:docMk/>
            <pc:sldMk cId="3678864791" sldId="475"/>
            <ac:spMk id="2" creationId="{9204A60F-BD6E-4759-9EBE-3F96700BD78C}"/>
          </ac:spMkLst>
        </pc:spChg>
      </pc:sldChg>
      <pc:sldChg chg="delSp modSp new mod">
        <pc:chgData name="Jiří Vodička" userId="0015f0f0-69d2-41b3-a191-778292e4ba4b" providerId="ADAL" clId="{E769AB09-D759-4C75-865E-5955E23B50ED}" dt="2024-03-10T22:58:48.194" v="1638" actId="1076"/>
        <pc:sldMkLst>
          <pc:docMk/>
          <pc:sldMk cId="2651916245" sldId="476"/>
        </pc:sldMkLst>
        <pc:spChg chg="mod">
          <ac:chgData name="Jiří Vodička" userId="0015f0f0-69d2-41b3-a191-778292e4ba4b" providerId="ADAL" clId="{E769AB09-D759-4C75-865E-5955E23B50ED}" dt="2024-03-10T22:58:48.194" v="1638" actId="1076"/>
          <ac:spMkLst>
            <pc:docMk/>
            <pc:sldMk cId="2651916245" sldId="476"/>
            <ac:spMk id="2" creationId="{1C10D7FD-D40F-410D-ADEB-DB8F345B266B}"/>
          </ac:spMkLst>
        </pc:spChg>
        <pc:spChg chg="del">
          <ac:chgData name="Jiří Vodička" userId="0015f0f0-69d2-41b3-a191-778292e4ba4b" providerId="ADAL" clId="{E769AB09-D759-4C75-865E-5955E23B50ED}" dt="2024-03-10T22:58:43.329" v="1637" actId="478"/>
          <ac:spMkLst>
            <pc:docMk/>
            <pc:sldMk cId="2651916245" sldId="476"/>
            <ac:spMk id="3" creationId="{DFB41A30-F884-4AA3-8FF2-0B2A2EC867FB}"/>
          </ac:spMkLst>
        </pc:spChg>
      </pc:sldChg>
      <pc:sldChg chg="addSp modSp add mod ord">
        <pc:chgData name="Jiří Vodička" userId="0015f0f0-69d2-41b3-a191-778292e4ba4b" providerId="ADAL" clId="{E769AB09-D759-4C75-865E-5955E23B50ED}" dt="2024-03-11T19:50:54.323" v="6680"/>
        <pc:sldMkLst>
          <pc:docMk/>
          <pc:sldMk cId="1268445135" sldId="477"/>
        </pc:sldMkLst>
        <pc:spChg chg="mod">
          <ac:chgData name="Jiří Vodička" userId="0015f0f0-69d2-41b3-a191-778292e4ba4b" providerId="ADAL" clId="{E769AB09-D759-4C75-865E-5955E23B50ED}" dt="2024-03-11T15:42:32.552" v="2409" actId="20577"/>
          <ac:spMkLst>
            <pc:docMk/>
            <pc:sldMk cId="1268445135" sldId="477"/>
            <ac:spMk id="2" creationId="{1C10D7FD-D40F-410D-ADEB-DB8F345B266B}"/>
          </ac:spMkLst>
        </pc:spChg>
        <pc:picChg chg="add mod">
          <ac:chgData name="Jiří Vodička" userId="0015f0f0-69d2-41b3-a191-778292e4ba4b" providerId="ADAL" clId="{E769AB09-D759-4C75-865E-5955E23B50ED}" dt="2024-03-11T19:50:54.323" v="6680"/>
          <ac:picMkLst>
            <pc:docMk/>
            <pc:sldMk cId="1268445135" sldId="477"/>
            <ac:picMk id="3" creationId="{93EC034E-FD14-4F14-BD42-C5F3B2183852}"/>
          </ac:picMkLst>
        </pc:picChg>
      </pc:sldChg>
      <pc:sldChg chg="new del">
        <pc:chgData name="Jiří Vodička" userId="0015f0f0-69d2-41b3-a191-778292e4ba4b" providerId="ADAL" clId="{E769AB09-D759-4C75-865E-5955E23B50ED}" dt="2024-03-11T19:46:37.609" v="6607" actId="47"/>
        <pc:sldMkLst>
          <pc:docMk/>
          <pc:sldMk cId="1774771383" sldId="478"/>
        </pc:sldMkLst>
      </pc:sldChg>
      <pc:sldChg chg="modSp add mod">
        <pc:chgData name="Jiří Vodička" userId="0015f0f0-69d2-41b3-a191-778292e4ba4b" providerId="ADAL" clId="{E769AB09-D759-4C75-865E-5955E23B50ED}" dt="2024-03-11T18:01:52.414" v="5372" actId="20577"/>
        <pc:sldMkLst>
          <pc:docMk/>
          <pc:sldMk cId="2679488340" sldId="479"/>
        </pc:sldMkLst>
        <pc:spChg chg="mod">
          <ac:chgData name="Jiří Vodička" userId="0015f0f0-69d2-41b3-a191-778292e4ba4b" providerId="ADAL" clId="{E769AB09-D759-4C75-865E-5955E23B50ED}" dt="2024-03-11T18:01:52.414" v="5372" actId="20577"/>
          <ac:spMkLst>
            <pc:docMk/>
            <pc:sldMk cId="2679488340" sldId="479"/>
            <ac:spMk id="2" creationId="{1C10D7FD-D40F-410D-ADEB-DB8F345B266B}"/>
          </ac:spMkLst>
        </pc:spChg>
      </pc:sldChg>
      <pc:sldChg chg="addSp delSp modSp new mod modAnim modNotesTx">
        <pc:chgData name="Jiří Vodička" userId="0015f0f0-69d2-41b3-a191-778292e4ba4b" providerId="ADAL" clId="{E769AB09-D759-4C75-865E-5955E23B50ED}" dt="2024-03-11T19:50:17.196" v="6678" actId="20577"/>
        <pc:sldMkLst>
          <pc:docMk/>
          <pc:sldMk cId="2730319435" sldId="480"/>
        </pc:sldMkLst>
        <pc:spChg chg="mod">
          <ac:chgData name="Jiří Vodička" userId="0015f0f0-69d2-41b3-a191-778292e4ba4b" providerId="ADAL" clId="{E769AB09-D759-4C75-865E-5955E23B50ED}" dt="2024-03-11T18:01:14.514" v="5347" actId="20577"/>
          <ac:spMkLst>
            <pc:docMk/>
            <pc:sldMk cId="2730319435" sldId="480"/>
            <ac:spMk id="2" creationId="{3AB2D260-F07A-4E89-A233-096289B11821}"/>
          </ac:spMkLst>
        </pc:spChg>
        <pc:spChg chg="del">
          <ac:chgData name="Jiří Vodička" userId="0015f0f0-69d2-41b3-a191-778292e4ba4b" providerId="ADAL" clId="{E769AB09-D759-4C75-865E-5955E23B50ED}" dt="2024-03-11T18:01:18.886" v="5348" actId="478"/>
          <ac:spMkLst>
            <pc:docMk/>
            <pc:sldMk cId="2730319435" sldId="480"/>
            <ac:spMk id="3" creationId="{092FA390-98B4-49F1-B3C5-2AE9B7AFEE73}"/>
          </ac:spMkLst>
        </pc:spChg>
        <pc:spChg chg="add mod">
          <ac:chgData name="Jiří Vodička" userId="0015f0f0-69d2-41b3-a191-778292e4ba4b" providerId="ADAL" clId="{E769AB09-D759-4C75-865E-5955E23B50ED}" dt="2024-03-11T18:01:40.808" v="5364" actId="1076"/>
          <ac:spMkLst>
            <pc:docMk/>
            <pc:sldMk cId="2730319435" sldId="480"/>
            <ac:spMk id="4" creationId="{9085AFD2-0105-4132-85A7-5F23C8065261}"/>
          </ac:spMkLst>
        </pc:spChg>
        <pc:spChg chg="add mod">
          <ac:chgData name="Jiří Vodička" userId="0015f0f0-69d2-41b3-a191-778292e4ba4b" providerId="ADAL" clId="{E769AB09-D759-4C75-865E-5955E23B50ED}" dt="2024-03-11T19:50:17.196" v="6678" actId="20577"/>
          <ac:spMkLst>
            <pc:docMk/>
            <pc:sldMk cId="2730319435" sldId="480"/>
            <ac:spMk id="5" creationId="{43CFE486-109F-4391-B4E9-9611A6E287C0}"/>
          </ac:spMkLst>
        </pc:spChg>
      </pc:sldChg>
      <pc:sldChg chg="addSp delSp modSp new mod">
        <pc:chgData name="Jiří Vodička" userId="0015f0f0-69d2-41b3-a191-778292e4ba4b" providerId="ADAL" clId="{E769AB09-D759-4C75-865E-5955E23B50ED}" dt="2024-03-11T19:32:41.444" v="6562" actId="22"/>
        <pc:sldMkLst>
          <pc:docMk/>
          <pc:sldMk cId="2083780930" sldId="481"/>
        </pc:sldMkLst>
        <pc:spChg chg="mod">
          <ac:chgData name="Jiří Vodička" userId="0015f0f0-69d2-41b3-a191-778292e4ba4b" providerId="ADAL" clId="{E769AB09-D759-4C75-865E-5955E23B50ED}" dt="2024-03-11T18:36:33.224" v="6068" actId="20577"/>
          <ac:spMkLst>
            <pc:docMk/>
            <pc:sldMk cId="2083780930" sldId="481"/>
            <ac:spMk id="2" creationId="{9119623F-7883-46E7-BD5C-C89212D4A716}"/>
          </ac:spMkLst>
        </pc:spChg>
        <pc:spChg chg="mod">
          <ac:chgData name="Jiří Vodička" userId="0015f0f0-69d2-41b3-a191-778292e4ba4b" providerId="ADAL" clId="{E769AB09-D759-4C75-865E-5955E23B50ED}" dt="2024-03-11T19:32:35.861" v="6560" actId="20577"/>
          <ac:spMkLst>
            <pc:docMk/>
            <pc:sldMk cId="2083780930" sldId="481"/>
            <ac:spMk id="3" creationId="{DC7929D6-5261-4386-81F1-3A0C6A712CFB}"/>
          </ac:spMkLst>
        </pc:spChg>
        <pc:picChg chg="add del">
          <ac:chgData name="Jiří Vodička" userId="0015f0f0-69d2-41b3-a191-778292e4ba4b" providerId="ADAL" clId="{E769AB09-D759-4C75-865E-5955E23B50ED}" dt="2024-03-11T19:32:41.444" v="6562" actId="22"/>
          <ac:picMkLst>
            <pc:docMk/>
            <pc:sldMk cId="2083780930" sldId="481"/>
            <ac:picMk id="5" creationId="{5A9A86EB-D200-4785-B74B-045AEDEC16DF}"/>
          </ac:picMkLst>
        </pc:picChg>
      </pc:sldChg>
      <pc:sldChg chg="addSp modSp new mod modNotesTx">
        <pc:chgData name="Jiří Vodička" userId="0015f0f0-69d2-41b3-a191-778292e4ba4b" providerId="ADAL" clId="{E769AB09-D759-4C75-865E-5955E23B50ED}" dt="2024-03-11T19:32:19.522" v="6557" actId="14100"/>
        <pc:sldMkLst>
          <pc:docMk/>
          <pc:sldMk cId="4187704977" sldId="482"/>
        </pc:sldMkLst>
        <pc:spChg chg="mod">
          <ac:chgData name="Jiří Vodička" userId="0015f0f0-69d2-41b3-a191-778292e4ba4b" providerId="ADAL" clId="{E769AB09-D759-4C75-865E-5955E23B50ED}" dt="2024-03-11T19:08:35.064" v="6318"/>
          <ac:spMkLst>
            <pc:docMk/>
            <pc:sldMk cId="4187704977" sldId="482"/>
            <ac:spMk id="2" creationId="{D40206DD-14E3-4C98-BC47-EC1130372809}"/>
          </ac:spMkLst>
        </pc:spChg>
        <pc:spChg chg="mod">
          <ac:chgData name="Jiří Vodička" userId="0015f0f0-69d2-41b3-a191-778292e4ba4b" providerId="ADAL" clId="{E769AB09-D759-4C75-865E-5955E23B50ED}" dt="2024-03-11T19:31:47.636" v="6551" actId="404"/>
          <ac:spMkLst>
            <pc:docMk/>
            <pc:sldMk cId="4187704977" sldId="482"/>
            <ac:spMk id="3" creationId="{99ED70EB-4EE6-4F08-9483-0D0195840F86}"/>
          </ac:spMkLst>
        </pc:spChg>
        <pc:picChg chg="add mod">
          <ac:chgData name="Jiří Vodička" userId="0015f0f0-69d2-41b3-a191-778292e4ba4b" providerId="ADAL" clId="{E769AB09-D759-4C75-865E-5955E23B50ED}" dt="2024-03-11T19:32:19.522" v="6557" actId="14100"/>
          <ac:picMkLst>
            <pc:docMk/>
            <pc:sldMk cId="4187704977" sldId="482"/>
            <ac:picMk id="5" creationId="{8E88FC30-0D18-4C65-AD60-915E2EDF163E}"/>
          </ac:picMkLst>
        </pc:picChg>
      </pc:sldChg>
      <pc:sldChg chg="addSp delSp modSp new mod ord delAnim modAnim modNotesTx">
        <pc:chgData name="Jiří Vodička" userId="0015f0f0-69d2-41b3-a191-778292e4ba4b" providerId="ADAL" clId="{E769AB09-D759-4C75-865E-5955E23B50ED}" dt="2024-03-11T20:48:11.954" v="7073"/>
        <pc:sldMkLst>
          <pc:docMk/>
          <pc:sldMk cId="68529403" sldId="483"/>
        </pc:sldMkLst>
        <pc:spChg chg="mod">
          <ac:chgData name="Jiří Vodička" userId="0015f0f0-69d2-41b3-a191-778292e4ba4b" providerId="ADAL" clId="{E769AB09-D759-4C75-865E-5955E23B50ED}" dt="2024-03-11T19:32:54.841" v="6580" actId="20577"/>
          <ac:spMkLst>
            <pc:docMk/>
            <pc:sldMk cId="68529403" sldId="483"/>
            <ac:spMk id="2" creationId="{C7E3DBD0-4ACE-451B-B212-50F8B4890A25}"/>
          </ac:spMkLst>
        </pc:spChg>
        <pc:spChg chg="mod">
          <ac:chgData name="Jiří Vodička" userId="0015f0f0-69d2-41b3-a191-778292e4ba4b" providerId="ADAL" clId="{E769AB09-D759-4C75-865E-5955E23B50ED}" dt="2024-03-11T20:42:58.276" v="7034" actId="20577"/>
          <ac:spMkLst>
            <pc:docMk/>
            <pc:sldMk cId="68529403" sldId="483"/>
            <ac:spMk id="3" creationId="{FCD81691-072F-48B3-B1A4-311B4FC80D77}"/>
          </ac:spMkLst>
        </pc:spChg>
        <pc:spChg chg="add mod">
          <ac:chgData name="Jiří Vodička" userId="0015f0f0-69d2-41b3-a191-778292e4ba4b" providerId="ADAL" clId="{E769AB09-D759-4C75-865E-5955E23B50ED}" dt="2024-03-11T20:41:42.081" v="6992" actId="1076"/>
          <ac:spMkLst>
            <pc:docMk/>
            <pc:sldMk cId="68529403" sldId="483"/>
            <ac:spMk id="6" creationId="{5CC94E50-7DE2-4955-9A22-623E7C9C326B}"/>
          </ac:spMkLst>
        </pc:spChg>
        <pc:spChg chg="add del mod">
          <ac:chgData name="Jiří Vodička" userId="0015f0f0-69d2-41b3-a191-778292e4ba4b" providerId="ADAL" clId="{E769AB09-D759-4C75-865E-5955E23B50ED}" dt="2024-03-11T20:34:03.380" v="6796" actId="478"/>
          <ac:spMkLst>
            <pc:docMk/>
            <pc:sldMk cId="68529403" sldId="483"/>
            <ac:spMk id="7" creationId="{91D6AC82-2D2F-4D98-9511-3CD1565E0FFB}"/>
          </ac:spMkLst>
        </pc:spChg>
        <pc:spChg chg="add del mod">
          <ac:chgData name="Jiří Vodička" userId="0015f0f0-69d2-41b3-a191-778292e4ba4b" providerId="ADAL" clId="{E769AB09-D759-4C75-865E-5955E23B50ED}" dt="2024-03-11T20:34:23.233" v="6799" actId="478"/>
          <ac:spMkLst>
            <pc:docMk/>
            <pc:sldMk cId="68529403" sldId="483"/>
            <ac:spMk id="8" creationId="{9B041E91-7344-4E5E-BC4F-A9CF01F30B93}"/>
          </ac:spMkLst>
        </pc:spChg>
        <pc:spChg chg="add mod">
          <ac:chgData name="Jiří Vodička" userId="0015f0f0-69d2-41b3-a191-778292e4ba4b" providerId="ADAL" clId="{E769AB09-D759-4C75-865E-5955E23B50ED}" dt="2024-03-11T20:43:05.158" v="7035" actId="14100"/>
          <ac:spMkLst>
            <pc:docMk/>
            <pc:sldMk cId="68529403" sldId="483"/>
            <ac:spMk id="9" creationId="{EC1B673C-1838-48A2-853D-2F7DCA95F28C}"/>
          </ac:spMkLst>
        </pc:spChg>
        <pc:spChg chg="add del mod">
          <ac:chgData name="Jiří Vodička" userId="0015f0f0-69d2-41b3-a191-778292e4ba4b" providerId="ADAL" clId="{E769AB09-D759-4C75-865E-5955E23B50ED}" dt="2024-03-11T20:47:44.887" v="7071" actId="21"/>
          <ac:spMkLst>
            <pc:docMk/>
            <pc:sldMk cId="68529403" sldId="483"/>
            <ac:spMk id="12" creationId="{331EE2D9-1EE4-4D47-97DF-2B2346049CEA}"/>
          </ac:spMkLst>
        </pc:spChg>
        <pc:picChg chg="add del mod">
          <ac:chgData name="Jiří Vodička" userId="0015f0f0-69d2-41b3-a191-778292e4ba4b" providerId="ADAL" clId="{E769AB09-D759-4C75-865E-5955E23B50ED}" dt="2024-03-11T20:41:32.564" v="6988" actId="21"/>
          <ac:picMkLst>
            <pc:docMk/>
            <pc:sldMk cId="68529403" sldId="483"/>
            <ac:picMk id="5" creationId="{8F9916AD-9C31-4292-AEB1-5BB3E7A0C189}"/>
          </ac:picMkLst>
        </pc:picChg>
        <pc:picChg chg="add del mod">
          <ac:chgData name="Jiří Vodička" userId="0015f0f0-69d2-41b3-a191-778292e4ba4b" providerId="ADAL" clId="{E769AB09-D759-4C75-865E-5955E23B50ED}" dt="2024-03-11T20:47:44.887" v="7071" actId="21"/>
          <ac:picMkLst>
            <pc:docMk/>
            <pc:sldMk cId="68529403" sldId="483"/>
            <ac:picMk id="11" creationId="{0F2D3DC6-4210-4CDA-B541-36B322EEA238}"/>
          </ac:picMkLst>
        </pc:picChg>
      </pc:sldChg>
      <pc:sldChg chg="addSp delSp modSp new mod">
        <pc:chgData name="Jiří Vodička" userId="0015f0f0-69d2-41b3-a191-778292e4ba4b" providerId="ADAL" clId="{E769AB09-D759-4C75-865E-5955E23B50ED}" dt="2024-03-11T19:46:01.598" v="6606" actId="1076"/>
        <pc:sldMkLst>
          <pc:docMk/>
          <pc:sldMk cId="2294574656" sldId="484"/>
        </pc:sldMkLst>
        <pc:spChg chg="mod">
          <ac:chgData name="Jiří Vodička" userId="0015f0f0-69d2-41b3-a191-778292e4ba4b" providerId="ADAL" clId="{E769AB09-D759-4C75-865E-5955E23B50ED}" dt="2024-03-11T19:45:01.248" v="6604" actId="1076"/>
          <ac:spMkLst>
            <pc:docMk/>
            <pc:sldMk cId="2294574656" sldId="484"/>
            <ac:spMk id="2" creationId="{68367269-A905-4159-B909-96471BAFA047}"/>
          </ac:spMkLst>
        </pc:spChg>
        <pc:spChg chg="del">
          <ac:chgData name="Jiří Vodička" userId="0015f0f0-69d2-41b3-a191-778292e4ba4b" providerId="ADAL" clId="{E769AB09-D759-4C75-865E-5955E23B50ED}" dt="2024-03-11T19:44:43.126" v="6602" actId="931"/>
          <ac:spMkLst>
            <pc:docMk/>
            <pc:sldMk cId="2294574656" sldId="484"/>
            <ac:spMk id="3" creationId="{18ECA23C-7DC7-4C96-998B-153BA71B8426}"/>
          </ac:spMkLst>
        </pc:spChg>
        <pc:picChg chg="add mod">
          <ac:chgData name="Jiří Vodička" userId="0015f0f0-69d2-41b3-a191-778292e4ba4b" providerId="ADAL" clId="{E769AB09-D759-4C75-865E-5955E23B50ED}" dt="2024-03-11T19:46:01.598" v="6606" actId="1076"/>
          <ac:picMkLst>
            <pc:docMk/>
            <pc:sldMk cId="2294574656" sldId="484"/>
            <ac:picMk id="5" creationId="{28E070F3-C1AA-44FB-88B1-B20C65657EC1}"/>
          </ac:picMkLst>
        </pc:picChg>
      </pc:sldChg>
      <pc:sldChg chg="addSp delSp modSp new mod ord">
        <pc:chgData name="Jiří Vodička" userId="0015f0f0-69d2-41b3-a191-778292e4ba4b" providerId="ADAL" clId="{E769AB09-D759-4C75-865E-5955E23B50ED}" dt="2024-03-11T20:44:58.807" v="7050" actId="1076"/>
        <pc:sldMkLst>
          <pc:docMk/>
          <pc:sldMk cId="1852907318" sldId="485"/>
        </pc:sldMkLst>
        <pc:spChg chg="mod">
          <ac:chgData name="Jiří Vodička" userId="0015f0f0-69d2-41b3-a191-778292e4ba4b" providerId="ADAL" clId="{E769AB09-D759-4C75-865E-5955E23B50ED}" dt="2024-03-11T20:43:22.631" v="7038"/>
          <ac:spMkLst>
            <pc:docMk/>
            <pc:sldMk cId="1852907318" sldId="485"/>
            <ac:spMk id="2" creationId="{5A9DAC3F-FB07-430E-877E-8FAE27475D32}"/>
          </ac:spMkLst>
        </pc:spChg>
        <pc:spChg chg="del mod">
          <ac:chgData name="Jiří Vodička" userId="0015f0f0-69d2-41b3-a191-778292e4ba4b" providerId="ADAL" clId="{E769AB09-D759-4C75-865E-5955E23B50ED}" dt="2024-03-11T20:43:35.567" v="7042" actId="478"/>
          <ac:spMkLst>
            <pc:docMk/>
            <pc:sldMk cId="1852907318" sldId="485"/>
            <ac:spMk id="3" creationId="{1A5B4E2A-C349-4622-8C33-9B0A60DDA39D}"/>
          </ac:spMkLst>
        </pc:spChg>
        <pc:picChg chg="add mod">
          <ac:chgData name="Jiří Vodička" userId="0015f0f0-69d2-41b3-a191-778292e4ba4b" providerId="ADAL" clId="{E769AB09-D759-4C75-865E-5955E23B50ED}" dt="2024-03-11T20:43:33.208" v="7041" actId="1076"/>
          <ac:picMkLst>
            <pc:docMk/>
            <pc:sldMk cId="1852907318" sldId="485"/>
            <ac:picMk id="4" creationId="{FB0F7420-5895-4A0A-9EF1-2A490009EA01}"/>
          </ac:picMkLst>
        </pc:picChg>
        <pc:picChg chg="add mod">
          <ac:chgData name="Jiří Vodička" userId="0015f0f0-69d2-41b3-a191-778292e4ba4b" providerId="ADAL" clId="{E769AB09-D759-4C75-865E-5955E23B50ED}" dt="2024-03-11T20:44:58.807" v="7050" actId="1076"/>
          <ac:picMkLst>
            <pc:docMk/>
            <pc:sldMk cId="1852907318" sldId="485"/>
            <ac:picMk id="6" creationId="{33A939DD-80DE-4FDF-8723-0D85D96ADDF6}"/>
          </ac:picMkLst>
        </pc:picChg>
      </pc:sldChg>
      <pc:sldChg chg="addSp delSp modSp add mod ord modAnim">
        <pc:chgData name="Jiří Vodička" userId="0015f0f0-69d2-41b3-a191-778292e4ba4b" providerId="ADAL" clId="{E769AB09-D759-4C75-865E-5955E23B50ED}" dt="2024-03-11T20:47:46.843" v="7072"/>
        <pc:sldMkLst>
          <pc:docMk/>
          <pc:sldMk cId="1349085937" sldId="486"/>
        </pc:sldMkLst>
        <pc:spChg chg="add del mod">
          <ac:chgData name="Jiří Vodička" userId="0015f0f0-69d2-41b3-a191-778292e4ba4b" providerId="ADAL" clId="{E769AB09-D759-4C75-865E-5955E23B50ED}" dt="2024-03-11T20:33:39.576" v="6789" actId="21"/>
          <ac:spMkLst>
            <pc:docMk/>
            <pc:sldMk cId="1349085937" sldId="486"/>
            <ac:spMk id="2" creationId="{EE173C43-95F4-4B46-BA14-31CF4C384491}"/>
          </ac:spMkLst>
        </pc:spChg>
        <pc:spChg chg="mod">
          <ac:chgData name="Jiří Vodička" userId="0015f0f0-69d2-41b3-a191-778292e4ba4b" providerId="ADAL" clId="{E769AB09-D759-4C75-865E-5955E23B50ED}" dt="2024-03-11T20:33:30.490" v="6786" actId="21"/>
          <ac:spMkLst>
            <pc:docMk/>
            <pc:sldMk cId="1349085937" sldId="486"/>
            <ac:spMk id="5" creationId="{1740783E-B356-43D2-6EF2-2CD3B7A718FA}"/>
          </ac:spMkLst>
        </pc:spChg>
        <pc:spChg chg="mod">
          <ac:chgData name="Jiří Vodička" userId="0015f0f0-69d2-41b3-a191-778292e4ba4b" providerId="ADAL" clId="{E769AB09-D759-4C75-865E-5955E23B50ED}" dt="2024-03-11T20:29:40.782" v="6744" actId="1076"/>
          <ac:spMkLst>
            <pc:docMk/>
            <pc:sldMk cId="1349085937" sldId="486"/>
            <ac:spMk id="6" creationId="{DFDCBF65-A8E8-5E7B-A7EB-4CFDF12E88F4}"/>
          </ac:spMkLst>
        </pc:spChg>
        <pc:spChg chg="mod">
          <ac:chgData name="Jiří Vodička" userId="0015f0f0-69d2-41b3-a191-778292e4ba4b" providerId="ADAL" clId="{E769AB09-D759-4C75-865E-5955E23B50ED}" dt="2024-03-11T20:29:43.550" v="6745" actId="1076"/>
          <ac:spMkLst>
            <pc:docMk/>
            <pc:sldMk cId="1349085937" sldId="486"/>
            <ac:spMk id="7" creationId="{A89CE110-A2F0-031A-C93D-585B76972A53}"/>
          </ac:spMkLst>
        </pc:spChg>
        <pc:spChg chg="mod">
          <ac:chgData name="Jiří Vodička" userId="0015f0f0-69d2-41b3-a191-778292e4ba4b" providerId="ADAL" clId="{E769AB09-D759-4C75-865E-5955E23B50ED}" dt="2024-03-11T20:29:51.303" v="6748" actId="1076"/>
          <ac:spMkLst>
            <pc:docMk/>
            <pc:sldMk cId="1349085937" sldId="486"/>
            <ac:spMk id="8" creationId="{B6A54255-79F8-8DF8-B82F-820EE3ADA75B}"/>
          </ac:spMkLst>
        </pc:spChg>
        <pc:spChg chg="mod">
          <ac:chgData name="Jiří Vodička" userId="0015f0f0-69d2-41b3-a191-778292e4ba4b" providerId="ADAL" clId="{E769AB09-D759-4C75-865E-5955E23B50ED}" dt="2024-03-11T20:29:45.913" v="6746" actId="1076"/>
          <ac:spMkLst>
            <pc:docMk/>
            <pc:sldMk cId="1349085937" sldId="486"/>
            <ac:spMk id="9" creationId="{AAD2896D-BCC9-6CA8-983E-1183A698BC97}"/>
          </ac:spMkLst>
        </pc:spChg>
        <pc:spChg chg="add mod">
          <ac:chgData name="Jiří Vodička" userId="0015f0f0-69d2-41b3-a191-778292e4ba4b" providerId="ADAL" clId="{E769AB09-D759-4C75-865E-5955E23B50ED}" dt="2024-03-11T20:47:46.843" v="7072"/>
          <ac:spMkLst>
            <pc:docMk/>
            <pc:sldMk cId="1349085937" sldId="486"/>
            <ac:spMk id="11" creationId="{E23BF42E-03E2-41F2-B9C9-6D28611642C9}"/>
          </ac:spMkLst>
        </pc:spChg>
        <pc:picChg chg="add mod">
          <ac:chgData name="Jiří Vodička" userId="0015f0f0-69d2-41b3-a191-778292e4ba4b" providerId="ADAL" clId="{E769AB09-D759-4C75-865E-5955E23B50ED}" dt="2024-03-11T20:47:46.843" v="7072"/>
          <ac:picMkLst>
            <pc:docMk/>
            <pc:sldMk cId="1349085937" sldId="486"/>
            <ac:picMk id="10" creationId="{B5EDCB13-50A1-4E44-BD60-EA5D20C807E7}"/>
          </ac:picMkLst>
        </pc:picChg>
      </pc:sldChg>
      <pc:sldChg chg="addSp delSp modSp new mod ord modClrScheme chgLayout">
        <pc:chgData name="Jiří Vodička" userId="0015f0f0-69d2-41b3-a191-778292e4ba4b" providerId="ADAL" clId="{E769AB09-D759-4C75-865E-5955E23B50ED}" dt="2024-03-12T08:44:13.447" v="7572" actId="1076"/>
        <pc:sldMkLst>
          <pc:docMk/>
          <pc:sldMk cId="33803543" sldId="487"/>
        </pc:sldMkLst>
        <pc:spChg chg="del">
          <ac:chgData name="Jiří Vodička" userId="0015f0f0-69d2-41b3-a191-778292e4ba4b" providerId="ADAL" clId="{E769AB09-D759-4C75-865E-5955E23B50ED}" dt="2024-03-12T08:37:43.983" v="7228" actId="700"/>
          <ac:spMkLst>
            <pc:docMk/>
            <pc:sldMk cId="33803543" sldId="487"/>
            <ac:spMk id="2" creationId="{1023476B-AB0B-440E-A34E-CD05544E0C01}"/>
          </ac:spMkLst>
        </pc:spChg>
        <pc:spChg chg="del mod ord">
          <ac:chgData name="Jiří Vodička" userId="0015f0f0-69d2-41b3-a191-778292e4ba4b" providerId="ADAL" clId="{E769AB09-D759-4C75-865E-5955E23B50ED}" dt="2024-03-12T08:37:43.983" v="7228" actId="700"/>
          <ac:spMkLst>
            <pc:docMk/>
            <pc:sldMk cId="33803543" sldId="487"/>
            <ac:spMk id="3" creationId="{3C2DE2CD-873F-417E-9E01-A411676C086B}"/>
          </ac:spMkLst>
        </pc:spChg>
        <pc:spChg chg="del">
          <ac:chgData name="Jiří Vodička" userId="0015f0f0-69d2-41b3-a191-778292e4ba4b" providerId="ADAL" clId="{E769AB09-D759-4C75-865E-5955E23B50ED}" dt="2024-03-12T08:37:43.983" v="7228" actId="700"/>
          <ac:spMkLst>
            <pc:docMk/>
            <pc:sldMk cId="33803543" sldId="487"/>
            <ac:spMk id="4" creationId="{354890A0-ECD5-425E-ABB3-9141387D8CE4}"/>
          </ac:spMkLst>
        </pc:spChg>
        <pc:spChg chg="del mod ord">
          <ac:chgData name="Jiří Vodička" userId="0015f0f0-69d2-41b3-a191-778292e4ba4b" providerId="ADAL" clId="{E769AB09-D759-4C75-865E-5955E23B50ED}" dt="2024-03-12T08:37:43.983" v="7228" actId="700"/>
          <ac:spMkLst>
            <pc:docMk/>
            <pc:sldMk cId="33803543" sldId="487"/>
            <ac:spMk id="5" creationId="{F29465D9-F6E1-4019-8776-2F4AA7ADB68F}"/>
          </ac:spMkLst>
        </pc:spChg>
        <pc:spChg chg="del">
          <ac:chgData name="Jiří Vodička" userId="0015f0f0-69d2-41b3-a191-778292e4ba4b" providerId="ADAL" clId="{E769AB09-D759-4C75-865E-5955E23B50ED}" dt="2024-03-12T08:37:43.983" v="7228" actId="700"/>
          <ac:spMkLst>
            <pc:docMk/>
            <pc:sldMk cId="33803543" sldId="487"/>
            <ac:spMk id="6" creationId="{D79BB84C-79C5-4A95-9788-4119071D3A16}"/>
          </ac:spMkLst>
        </pc:spChg>
        <pc:spChg chg="add mod ord">
          <ac:chgData name="Jiří Vodička" userId="0015f0f0-69d2-41b3-a191-778292e4ba4b" providerId="ADAL" clId="{E769AB09-D759-4C75-865E-5955E23B50ED}" dt="2024-03-12T08:37:49.239" v="7250" actId="20577"/>
          <ac:spMkLst>
            <pc:docMk/>
            <pc:sldMk cId="33803543" sldId="487"/>
            <ac:spMk id="7" creationId="{D06E1BFD-0091-4C8E-AD70-5F8F47EA02F8}"/>
          </ac:spMkLst>
        </pc:spChg>
        <pc:spChg chg="add mod ord">
          <ac:chgData name="Jiří Vodička" userId="0015f0f0-69d2-41b3-a191-778292e4ba4b" providerId="ADAL" clId="{E769AB09-D759-4C75-865E-5955E23B50ED}" dt="2024-03-12T08:44:13.447" v="7572" actId="1076"/>
          <ac:spMkLst>
            <pc:docMk/>
            <pc:sldMk cId="33803543" sldId="487"/>
            <ac:spMk id="8" creationId="{3C95F7B8-434D-49FC-A9A1-0AA7C147C75D}"/>
          </ac:spMkLst>
        </pc:spChg>
      </pc:sldChg>
    </pc:docChg>
  </pc:docChgLst>
  <pc:docChgLst>
    <pc:chgData name="Jiří Vodička" userId="0015f0f0-69d2-41b3-a191-778292e4ba4b" providerId="ADAL" clId="{E9A2AF53-14FC-4E28-AC55-DD47AE6F88D8}"/>
    <pc:docChg chg="undo custSel addSld delSld modSld sldOrd modSection">
      <pc:chgData name="Jiří Vodička" userId="0015f0f0-69d2-41b3-a191-778292e4ba4b" providerId="ADAL" clId="{E9A2AF53-14FC-4E28-AC55-DD47AE6F88D8}" dt="2023-10-16T15:43:20.526" v="1099" actId="6549"/>
      <pc:docMkLst>
        <pc:docMk/>
      </pc:docMkLst>
      <pc:sldChg chg="modSp mod">
        <pc:chgData name="Jiří Vodička" userId="0015f0f0-69d2-41b3-a191-778292e4ba4b" providerId="ADAL" clId="{E9A2AF53-14FC-4E28-AC55-DD47AE6F88D8}" dt="2023-10-16T13:36:02.224" v="1001" actId="20577"/>
        <pc:sldMkLst>
          <pc:docMk/>
          <pc:sldMk cId="697413324" sldId="258"/>
        </pc:sldMkLst>
        <pc:spChg chg="mod">
          <ac:chgData name="Jiří Vodička" userId="0015f0f0-69d2-41b3-a191-778292e4ba4b" providerId="ADAL" clId="{E9A2AF53-14FC-4E28-AC55-DD47AE6F88D8}" dt="2023-10-16T13:36:02.224" v="1001" actId="20577"/>
          <ac:spMkLst>
            <pc:docMk/>
            <pc:sldMk cId="697413324" sldId="258"/>
            <ac:spMk id="3" creationId="{F3FA518E-C5FE-4BF5-A56D-443334603B4C}"/>
          </ac:spMkLst>
        </pc:spChg>
      </pc:sldChg>
      <pc:sldChg chg="modSp mod">
        <pc:chgData name="Jiří Vodička" userId="0015f0f0-69d2-41b3-a191-778292e4ba4b" providerId="ADAL" clId="{E9A2AF53-14FC-4E28-AC55-DD47AE6F88D8}" dt="2023-10-16T12:51:11.883" v="27" actId="1076"/>
        <pc:sldMkLst>
          <pc:docMk/>
          <pc:sldMk cId="2523694538" sldId="259"/>
        </pc:sldMkLst>
        <pc:picChg chg="mod">
          <ac:chgData name="Jiří Vodička" userId="0015f0f0-69d2-41b3-a191-778292e4ba4b" providerId="ADAL" clId="{E9A2AF53-14FC-4E28-AC55-DD47AE6F88D8}" dt="2023-10-16T12:51:11.883" v="27" actId="1076"/>
          <ac:picMkLst>
            <pc:docMk/>
            <pc:sldMk cId="2523694538" sldId="259"/>
            <ac:picMk id="5" creationId="{6EE93085-B01F-4472-ABC3-F9E81F7C15B4}"/>
          </ac:picMkLst>
        </pc:picChg>
      </pc:sldChg>
      <pc:sldChg chg="modSp modNotesTx">
        <pc:chgData name="Jiří Vodička" userId="0015f0f0-69d2-41b3-a191-778292e4ba4b" providerId="ADAL" clId="{E9A2AF53-14FC-4E28-AC55-DD47AE6F88D8}" dt="2023-10-16T13:24:29.480" v="473" actId="20577"/>
        <pc:sldMkLst>
          <pc:docMk/>
          <pc:sldMk cId="1313212219" sldId="260"/>
        </pc:sldMkLst>
        <pc:graphicFrameChg chg="mod">
          <ac:chgData name="Jiří Vodička" userId="0015f0f0-69d2-41b3-a191-778292e4ba4b" providerId="ADAL" clId="{E9A2AF53-14FC-4E28-AC55-DD47AE6F88D8}" dt="2023-10-16T12:52:22.123" v="87" actId="20577"/>
          <ac:graphicFrameMkLst>
            <pc:docMk/>
            <pc:sldMk cId="1313212219" sldId="260"/>
            <ac:graphicFrameMk id="4" creationId="{14E29D12-AEC2-432C-A310-BD2C4C9558DA}"/>
          </ac:graphicFrameMkLst>
        </pc:graphicFrameChg>
      </pc:sldChg>
      <pc:sldChg chg="addSp delSp modSp mod modAnim modNotesTx">
        <pc:chgData name="Jiří Vodička" userId="0015f0f0-69d2-41b3-a191-778292e4ba4b" providerId="ADAL" clId="{E9A2AF53-14FC-4E28-AC55-DD47AE6F88D8}" dt="2023-10-16T13:55:12.062" v="1051" actId="478"/>
        <pc:sldMkLst>
          <pc:docMk/>
          <pc:sldMk cId="365074780" sldId="262"/>
        </pc:sldMkLst>
        <pc:spChg chg="mod">
          <ac:chgData name="Jiří Vodička" userId="0015f0f0-69d2-41b3-a191-778292e4ba4b" providerId="ADAL" clId="{E9A2AF53-14FC-4E28-AC55-DD47AE6F88D8}" dt="2023-10-16T13:18:00.945" v="387" actId="20577"/>
          <ac:spMkLst>
            <pc:docMk/>
            <pc:sldMk cId="365074780" sldId="262"/>
            <ac:spMk id="2" creationId="{434DCF8A-118B-4E18-BC9F-D96D690A5A98}"/>
          </ac:spMkLst>
        </pc:spChg>
        <pc:spChg chg="mod">
          <ac:chgData name="Jiří Vodička" userId="0015f0f0-69d2-41b3-a191-778292e4ba4b" providerId="ADAL" clId="{E9A2AF53-14FC-4E28-AC55-DD47AE6F88D8}" dt="2023-10-16T13:26:55.422" v="474" actId="20577"/>
          <ac:spMkLst>
            <pc:docMk/>
            <pc:sldMk cId="365074780" sldId="262"/>
            <ac:spMk id="3" creationId="{76BF9618-C902-47FB-8605-30B22B0A96A1}"/>
          </ac:spMkLst>
        </pc:spChg>
        <pc:spChg chg="add del">
          <ac:chgData name="Jiří Vodička" userId="0015f0f0-69d2-41b3-a191-778292e4ba4b" providerId="ADAL" clId="{E9A2AF53-14FC-4E28-AC55-DD47AE6F88D8}" dt="2023-10-16T13:50:00.160" v="1006" actId="22"/>
          <ac:spMkLst>
            <pc:docMk/>
            <pc:sldMk cId="365074780" sldId="262"/>
            <ac:spMk id="5" creationId="{67F397B5-C877-4DDF-B6F1-99C9C89C7B4A}"/>
          </ac:spMkLst>
        </pc:spChg>
        <pc:spChg chg="add del mod">
          <ac:chgData name="Jiří Vodička" userId="0015f0f0-69d2-41b3-a191-778292e4ba4b" providerId="ADAL" clId="{E9A2AF53-14FC-4E28-AC55-DD47AE6F88D8}" dt="2023-10-16T13:55:12.062" v="1051" actId="478"/>
          <ac:spMkLst>
            <pc:docMk/>
            <pc:sldMk cId="365074780" sldId="262"/>
            <ac:spMk id="8" creationId="{E96EB324-4C97-414A-92E6-9E52D52A3EC2}"/>
          </ac:spMkLst>
        </pc:spChg>
        <pc:picChg chg="add del mod">
          <ac:chgData name="Jiří Vodička" userId="0015f0f0-69d2-41b3-a191-778292e4ba4b" providerId="ADAL" clId="{E9A2AF53-14FC-4E28-AC55-DD47AE6F88D8}" dt="2023-10-16T13:51:30.042" v="1036" actId="478"/>
          <ac:picMkLst>
            <pc:docMk/>
            <pc:sldMk cId="365074780" sldId="262"/>
            <ac:picMk id="7" creationId="{EE63C6BC-0E6F-456A-A969-7E8502AC70E7}"/>
          </ac:picMkLst>
        </pc:picChg>
        <pc:picChg chg="add">
          <ac:chgData name="Jiří Vodička" userId="0015f0f0-69d2-41b3-a191-778292e4ba4b" providerId="ADAL" clId="{E9A2AF53-14FC-4E28-AC55-DD47AE6F88D8}" dt="2023-10-16T13:51:31.017" v="1037" actId="22"/>
          <ac:picMkLst>
            <pc:docMk/>
            <pc:sldMk cId="365074780" sldId="262"/>
            <ac:picMk id="10" creationId="{9C1FCD74-A6D7-4ACF-BD1C-06379BFD07DF}"/>
          </ac:picMkLst>
        </pc:picChg>
        <pc:picChg chg="add">
          <ac:chgData name="Jiří Vodička" userId="0015f0f0-69d2-41b3-a191-778292e4ba4b" providerId="ADAL" clId="{E9A2AF53-14FC-4E28-AC55-DD47AE6F88D8}" dt="2023-10-16T13:52:41.262" v="1041" actId="22"/>
          <ac:picMkLst>
            <pc:docMk/>
            <pc:sldMk cId="365074780" sldId="262"/>
            <ac:picMk id="12" creationId="{FC090F8A-C737-4863-915C-24C8878E05FC}"/>
          </ac:picMkLst>
        </pc:picChg>
        <pc:picChg chg="add mod">
          <ac:chgData name="Jiří Vodička" userId="0015f0f0-69d2-41b3-a191-778292e4ba4b" providerId="ADAL" clId="{E9A2AF53-14FC-4E28-AC55-DD47AE6F88D8}" dt="2023-10-16T13:54:46.555" v="1048" actId="14100"/>
          <ac:picMkLst>
            <pc:docMk/>
            <pc:sldMk cId="365074780" sldId="262"/>
            <ac:picMk id="14" creationId="{E0BB94CC-1CF2-4A97-9152-6F3D59A01CDD}"/>
          </ac:picMkLst>
        </pc:picChg>
      </pc:sldChg>
      <pc:sldChg chg="modSp mod">
        <pc:chgData name="Jiří Vodička" userId="0015f0f0-69d2-41b3-a191-778292e4ba4b" providerId="ADAL" clId="{E9A2AF53-14FC-4E28-AC55-DD47AE6F88D8}" dt="2023-10-16T15:43:20.526" v="1099" actId="6549"/>
        <pc:sldMkLst>
          <pc:docMk/>
          <pc:sldMk cId="1726177775" sldId="263"/>
        </pc:sldMkLst>
        <pc:spChg chg="mod">
          <ac:chgData name="Jiří Vodička" userId="0015f0f0-69d2-41b3-a191-778292e4ba4b" providerId="ADAL" clId="{E9A2AF53-14FC-4E28-AC55-DD47AE6F88D8}" dt="2023-10-16T15:43:20.526" v="1099" actId="6549"/>
          <ac:spMkLst>
            <pc:docMk/>
            <pc:sldMk cId="1726177775" sldId="263"/>
            <ac:spMk id="3" creationId="{B3418239-6E2B-4AA8-9005-239413E5F682}"/>
          </ac:spMkLst>
        </pc:spChg>
      </pc:sldChg>
      <pc:sldChg chg="del">
        <pc:chgData name="Jiří Vodička" userId="0015f0f0-69d2-41b3-a191-778292e4ba4b" providerId="ADAL" clId="{E9A2AF53-14FC-4E28-AC55-DD47AE6F88D8}" dt="2023-10-16T13:24:07.950" v="470" actId="47"/>
        <pc:sldMkLst>
          <pc:docMk/>
          <pc:sldMk cId="3447421711" sldId="264"/>
        </pc:sldMkLst>
      </pc:sldChg>
      <pc:sldChg chg="del">
        <pc:chgData name="Jiří Vodička" userId="0015f0f0-69d2-41b3-a191-778292e4ba4b" providerId="ADAL" clId="{E9A2AF53-14FC-4E28-AC55-DD47AE6F88D8}" dt="2023-10-16T13:24:06.788" v="469" actId="47"/>
        <pc:sldMkLst>
          <pc:docMk/>
          <pc:sldMk cId="427871090" sldId="270"/>
        </pc:sldMkLst>
      </pc:sldChg>
      <pc:sldChg chg="del">
        <pc:chgData name="Jiří Vodička" userId="0015f0f0-69d2-41b3-a191-778292e4ba4b" providerId="ADAL" clId="{E9A2AF53-14FC-4E28-AC55-DD47AE6F88D8}" dt="2023-10-16T13:24:00.684" v="460" actId="47"/>
        <pc:sldMkLst>
          <pc:docMk/>
          <pc:sldMk cId="4039140014" sldId="271"/>
        </pc:sldMkLst>
      </pc:sldChg>
      <pc:sldChg chg="del">
        <pc:chgData name="Jiří Vodička" userId="0015f0f0-69d2-41b3-a191-778292e4ba4b" providerId="ADAL" clId="{E9A2AF53-14FC-4E28-AC55-DD47AE6F88D8}" dt="2023-10-16T13:24:02.911" v="463" actId="47"/>
        <pc:sldMkLst>
          <pc:docMk/>
          <pc:sldMk cId="4007186451" sldId="272"/>
        </pc:sldMkLst>
      </pc:sldChg>
      <pc:sldChg chg="del">
        <pc:chgData name="Jiří Vodička" userId="0015f0f0-69d2-41b3-a191-778292e4ba4b" providerId="ADAL" clId="{E9A2AF53-14FC-4E28-AC55-DD47AE6F88D8}" dt="2023-10-16T13:23:58.930" v="459" actId="47"/>
        <pc:sldMkLst>
          <pc:docMk/>
          <pc:sldMk cId="3177054006" sldId="274"/>
        </pc:sldMkLst>
      </pc:sldChg>
      <pc:sldChg chg="del">
        <pc:chgData name="Jiří Vodička" userId="0015f0f0-69d2-41b3-a191-778292e4ba4b" providerId="ADAL" clId="{E9A2AF53-14FC-4E28-AC55-DD47AE6F88D8}" dt="2023-10-16T13:24:05.106" v="466" actId="47"/>
        <pc:sldMkLst>
          <pc:docMk/>
          <pc:sldMk cId="2151668303" sldId="275"/>
        </pc:sldMkLst>
      </pc:sldChg>
      <pc:sldChg chg="del">
        <pc:chgData name="Jiří Vodička" userId="0015f0f0-69d2-41b3-a191-778292e4ba4b" providerId="ADAL" clId="{E9A2AF53-14FC-4E28-AC55-DD47AE6F88D8}" dt="2023-10-16T13:23:58.078" v="458" actId="47"/>
        <pc:sldMkLst>
          <pc:docMk/>
          <pc:sldMk cId="1581790654" sldId="280"/>
        </pc:sldMkLst>
      </pc:sldChg>
      <pc:sldChg chg="del">
        <pc:chgData name="Jiří Vodička" userId="0015f0f0-69d2-41b3-a191-778292e4ba4b" providerId="ADAL" clId="{E9A2AF53-14FC-4E28-AC55-DD47AE6F88D8}" dt="2023-10-16T13:23:57.113" v="457" actId="47"/>
        <pc:sldMkLst>
          <pc:docMk/>
          <pc:sldMk cId="668415198" sldId="282"/>
        </pc:sldMkLst>
      </pc:sldChg>
      <pc:sldChg chg="del">
        <pc:chgData name="Jiří Vodička" userId="0015f0f0-69d2-41b3-a191-778292e4ba4b" providerId="ADAL" clId="{E9A2AF53-14FC-4E28-AC55-DD47AE6F88D8}" dt="2023-10-16T13:23:54.561" v="455" actId="47"/>
        <pc:sldMkLst>
          <pc:docMk/>
          <pc:sldMk cId="3114603969" sldId="284"/>
        </pc:sldMkLst>
      </pc:sldChg>
      <pc:sldChg chg="del">
        <pc:chgData name="Jiří Vodička" userId="0015f0f0-69d2-41b3-a191-778292e4ba4b" providerId="ADAL" clId="{E9A2AF53-14FC-4E28-AC55-DD47AE6F88D8}" dt="2023-10-16T13:24:15.901" v="472" actId="47"/>
        <pc:sldMkLst>
          <pc:docMk/>
          <pc:sldMk cId="3357914338" sldId="288"/>
        </pc:sldMkLst>
      </pc:sldChg>
      <pc:sldChg chg="del">
        <pc:chgData name="Jiří Vodička" userId="0015f0f0-69d2-41b3-a191-778292e4ba4b" providerId="ADAL" clId="{E9A2AF53-14FC-4E28-AC55-DD47AE6F88D8}" dt="2023-10-16T13:24:05.489" v="467" actId="47"/>
        <pc:sldMkLst>
          <pc:docMk/>
          <pc:sldMk cId="2067892464" sldId="289"/>
        </pc:sldMkLst>
      </pc:sldChg>
      <pc:sldChg chg="del">
        <pc:chgData name="Jiří Vodička" userId="0015f0f0-69d2-41b3-a191-778292e4ba4b" providerId="ADAL" clId="{E9A2AF53-14FC-4E28-AC55-DD47AE6F88D8}" dt="2023-10-16T13:24:01.403" v="461" actId="47"/>
        <pc:sldMkLst>
          <pc:docMk/>
          <pc:sldMk cId="2177193641" sldId="290"/>
        </pc:sldMkLst>
      </pc:sldChg>
      <pc:sldChg chg="del">
        <pc:chgData name="Jiří Vodička" userId="0015f0f0-69d2-41b3-a191-778292e4ba4b" providerId="ADAL" clId="{E9A2AF53-14FC-4E28-AC55-DD47AE6F88D8}" dt="2023-10-16T13:24:10.078" v="471" actId="47"/>
        <pc:sldMkLst>
          <pc:docMk/>
          <pc:sldMk cId="1488475196" sldId="291"/>
        </pc:sldMkLst>
      </pc:sldChg>
      <pc:sldChg chg="del">
        <pc:chgData name="Jiří Vodička" userId="0015f0f0-69d2-41b3-a191-778292e4ba4b" providerId="ADAL" clId="{E9A2AF53-14FC-4E28-AC55-DD47AE6F88D8}" dt="2023-10-16T13:24:06.140" v="468" actId="47"/>
        <pc:sldMkLst>
          <pc:docMk/>
          <pc:sldMk cId="3478556508" sldId="292"/>
        </pc:sldMkLst>
      </pc:sldChg>
      <pc:sldChg chg="del">
        <pc:chgData name="Jiří Vodička" userId="0015f0f0-69d2-41b3-a191-778292e4ba4b" providerId="ADAL" clId="{E9A2AF53-14FC-4E28-AC55-DD47AE6F88D8}" dt="2023-10-16T13:24:02.152" v="462" actId="47"/>
        <pc:sldMkLst>
          <pc:docMk/>
          <pc:sldMk cId="3013274072" sldId="293"/>
        </pc:sldMkLst>
      </pc:sldChg>
      <pc:sldChg chg="addSp delSp modSp mod ord modClrScheme delAnim modAnim chgLayout modNotesTx">
        <pc:chgData name="Jiří Vodička" userId="0015f0f0-69d2-41b3-a191-778292e4ba4b" providerId="ADAL" clId="{E9A2AF53-14FC-4E28-AC55-DD47AE6F88D8}" dt="2023-10-16T13:19:46.212" v="405"/>
        <pc:sldMkLst>
          <pc:docMk/>
          <pc:sldMk cId="1773350352" sldId="294"/>
        </pc:sldMkLst>
        <pc:spChg chg="del mod">
          <ac:chgData name="Jiří Vodička" userId="0015f0f0-69d2-41b3-a191-778292e4ba4b" providerId="ADAL" clId="{E9A2AF53-14FC-4E28-AC55-DD47AE6F88D8}" dt="2023-10-16T13:06:17.885" v="158" actId="700"/>
          <ac:spMkLst>
            <pc:docMk/>
            <pc:sldMk cId="1773350352" sldId="294"/>
            <ac:spMk id="2" creationId="{742697BA-9C4E-46F5-A34A-B7DE90DD023F}"/>
          </ac:spMkLst>
        </pc:spChg>
        <pc:spChg chg="add del mod">
          <ac:chgData name="Jiří Vodička" userId="0015f0f0-69d2-41b3-a191-778292e4ba4b" providerId="ADAL" clId="{E9A2AF53-14FC-4E28-AC55-DD47AE6F88D8}" dt="2023-10-16T13:06:17.885" v="158" actId="700"/>
          <ac:spMkLst>
            <pc:docMk/>
            <pc:sldMk cId="1773350352" sldId="294"/>
            <ac:spMk id="4" creationId="{ACD119A1-C0FA-4AFD-B0AE-EEC6961F298D}"/>
          </ac:spMkLst>
        </pc:spChg>
        <pc:spChg chg="del">
          <ac:chgData name="Jiří Vodička" userId="0015f0f0-69d2-41b3-a191-778292e4ba4b" providerId="ADAL" clId="{E9A2AF53-14FC-4E28-AC55-DD47AE6F88D8}" dt="2023-10-16T13:06:14.100" v="156" actId="478"/>
          <ac:spMkLst>
            <pc:docMk/>
            <pc:sldMk cId="1773350352" sldId="294"/>
            <ac:spMk id="8" creationId="{9D868E7A-FB15-4CA6-AD64-94672C55243A}"/>
          </ac:spMkLst>
        </pc:spChg>
        <pc:spChg chg="add mod">
          <ac:chgData name="Jiří Vodička" userId="0015f0f0-69d2-41b3-a191-778292e4ba4b" providerId="ADAL" clId="{E9A2AF53-14FC-4E28-AC55-DD47AE6F88D8}" dt="2023-10-16T13:19:37.972" v="404" actId="404"/>
          <ac:spMkLst>
            <pc:docMk/>
            <pc:sldMk cId="1773350352" sldId="294"/>
            <ac:spMk id="9" creationId="{285EE52A-EBC5-4E22-87A5-EF04085185F4}"/>
          </ac:spMkLst>
        </pc:spChg>
        <pc:picChg chg="del">
          <ac:chgData name="Jiří Vodička" userId="0015f0f0-69d2-41b3-a191-778292e4ba4b" providerId="ADAL" clId="{E9A2AF53-14FC-4E28-AC55-DD47AE6F88D8}" dt="2023-10-16T12:51:42.877" v="32" actId="478"/>
          <ac:picMkLst>
            <pc:docMk/>
            <pc:sldMk cId="1773350352" sldId="294"/>
            <ac:picMk id="5" creationId="{341E1BFF-0620-4B6B-A78D-CBFC95391190}"/>
          </ac:picMkLst>
        </pc:picChg>
        <pc:picChg chg="add mod">
          <ac:chgData name="Jiří Vodička" userId="0015f0f0-69d2-41b3-a191-778292e4ba4b" providerId="ADAL" clId="{E9A2AF53-14FC-4E28-AC55-DD47AE6F88D8}" dt="2023-10-16T13:19:17.352" v="398" actId="14100"/>
          <ac:picMkLst>
            <pc:docMk/>
            <pc:sldMk cId="1773350352" sldId="294"/>
            <ac:picMk id="6" creationId="{A8A0366F-39BB-4A24-95F7-1FC13921415C}"/>
          </ac:picMkLst>
        </pc:picChg>
        <pc:picChg chg="del">
          <ac:chgData name="Jiří Vodička" userId="0015f0f0-69d2-41b3-a191-778292e4ba4b" providerId="ADAL" clId="{E9A2AF53-14FC-4E28-AC55-DD47AE6F88D8}" dt="2023-10-16T12:51:41.110" v="31" actId="478"/>
          <ac:picMkLst>
            <pc:docMk/>
            <pc:sldMk cId="1773350352" sldId="294"/>
            <ac:picMk id="7" creationId="{D871A865-F8DC-49C1-95DD-5C0CFA54A0FD}"/>
          </ac:picMkLst>
        </pc:picChg>
        <pc:picChg chg="del">
          <ac:chgData name="Jiří Vodička" userId="0015f0f0-69d2-41b3-a191-778292e4ba4b" providerId="ADAL" clId="{E9A2AF53-14FC-4E28-AC55-DD47AE6F88D8}" dt="2023-10-16T12:51:39.967" v="30" actId="478"/>
          <ac:picMkLst>
            <pc:docMk/>
            <pc:sldMk cId="1773350352" sldId="294"/>
            <ac:picMk id="10" creationId="{6AB02D3D-4FD3-4FAA-96C3-AD9A572E9807}"/>
          </ac:picMkLst>
        </pc:picChg>
      </pc:sldChg>
      <pc:sldChg chg="del">
        <pc:chgData name="Jiří Vodička" userId="0015f0f0-69d2-41b3-a191-778292e4ba4b" providerId="ADAL" clId="{E9A2AF53-14FC-4E28-AC55-DD47AE6F88D8}" dt="2023-10-16T13:24:03.452" v="464" actId="47"/>
        <pc:sldMkLst>
          <pc:docMk/>
          <pc:sldMk cId="1370632883" sldId="295"/>
        </pc:sldMkLst>
      </pc:sldChg>
      <pc:sldChg chg="del">
        <pc:chgData name="Jiří Vodička" userId="0015f0f0-69d2-41b3-a191-778292e4ba4b" providerId="ADAL" clId="{E9A2AF53-14FC-4E28-AC55-DD47AE6F88D8}" dt="2023-10-16T13:24:04.342" v="465" actId="47"/>
        <pc:sldMkLst>
          <pc:docMk/>
          <pc:sldMk cId="1360585431" sldId="296"/>
        </pc:sldMkLst>
      </pc:sldChg>
      <pc:sldChg chg="del">
        <pc:chgData name="Jiří Vodička" userId="0015f0f0-69d2-41b3-a191-778292e4ba4b" providerId="ADAL" clId="{E9A2AF53-14FC-4E28-AC55-DD47AE6F88D8}" dt="2023-10-16T13:23:55.584" v="456" actId="47"/>
        <pc:sldMkLst>
          <pc:docMk/>
          <pc:sldMk cId="2721664586" sldId="297"/>
        </pc:sldMkLst>
      </pc:sldChg>
      <pc:sldChg chg="del">
        <pc:chgData name="Jiří Vodička" userId="0015f0f0-69d2-41b3-a191-778292e4ba4b" providerId="ADAL" clId="{E9A2AF53-14FC-4E28-AC55-DD47AE6F88D8}" dt="2023-10-16T13:23:52.798" v="454" actId="47"/>
        <pc:sldMkLst>
          <pc:docMk/>
          <pc:sldMk cId="2898467726" sldId="298"/>
        </pc:sldMkLst>
      </pc:sldChg>
      <pc:sldChg chg="del">
        <pc:chgData name="Jiří Vodička" userId="0015f0f0-69d2-41b3-a191-778292e4ba4b" providerId="ADAL" clId="{E9A2AF53-14FC-4E28-AC55-DD47AE6F88D8}" dt="2023-10-16T13:23:49.669" v="451" actId="47"/>
        <pc:sldMkLst>
          <pc:docMk/>
          <pc:sldMk cId="1662741958" sldId="299"/>
        </pc:sldMkLst>
      </pc:sldChg>
      <pc:sldChg chg="del">
        <pc:chgData name="Jiří Vodička" userId="0015f0f0-69d2-41b3-a191-778292e4ba4b" providerId="ADAL" clId="{E9A2AF53-14FC-4E28-AC55-DD47AE6F88D8}" dt="2023-10-16T13:23:50.328" v="452" actId="47"/>
        <pc:sldMkLst>
          <pc:docMk/>
          <pc:sldMk cId="822182579" sldId="300"/>
        </pc:sldMkLst>
      </pc:sldChg>
      <pc:sldChg chg="del">
        <pc:chgData name="Jiří Vodička" userId="0015f0f0-69d2-41b3-a191-778292e4ba4b" providerId="ADAL" clId="{E9A2AF53-14FC-4E28-AC55-DD47AE6F88D8}" dt="2023-10-16T13:23:51.685" v="453" actId="47"/>
        <pc:sldMkLst>
          <pc:docMk/>
          <pc:sldMk cId="2854520402" sldId="301"/>
        </pc:sldMkLst>
      </pc:sldChg>
      <pc:sldChg chg="addSp delSp modSp new mod ord modClrScheme modAnim chgLayout modNotesTx">
        <pc:chgData name="Jiří Vodička" userId="0015f0f0-69d2-41b3-a191-778292e4ba4b" providerId="ADAL" clId="{E9A2AF53-14FC-4E28-AC55-DD47AE6F88D8}" dt="2023-10-16T13:18:09.731" v="389"/>
        <pc:sldMkLst>
          <pc:docMk/>
          <pc:sldMk cId="1734140898" sldId="302"/>
        </pc:sldMkLst>
        <pc:spChg chg="del">
          <ac:chgData name="Jiří Vodička" userId="0015f0f0-69d2-41b3-a191-778292e4ba4b" providerId="ADAL" clId="{E9A2AF53-14FC-4E28-AC55-DD47AE6F88D8}" dt="2023-10-16T12:58:31.652" v="89" actId="700"/>
          <ac:spMkLst>
            <pc:docMk/>
            <pc:sldMk cId="1734140898" sldId="302"/>
            <ac:spMk id="2" creationId="{67B307B1-A18B-419A-BA30-D318DAFD25AF}"/>
          </ac:spMkLst>
        </pc:spChg>
        <pc:spChg chg="del">
          <ac:chgData name="Jiří Vodička" userId="0015f0f0-69d2-41b3-a191-778292e4ba4b" providerId="ADAL" clId="{E9A2AF53-14FC-4E28-AC55-DD47AE6F88D8}" dt="2023-10-16T12:58:31.652" v="89" actId="700"/>
          <ac:spMkLst>
            <pc:docMk/>
            <pc:sldMk cId="1734140898" sldId="302"/>
            <ac:spMk id="3" creationId="{F23DDFE5-DA64-4C1D-99EE-5F604C6A1426}"/>
          </ac:spMkLst>
        </pc:spChg>
        <pc:spChg chg="add mod">
          <ac:chgData name="Jiří Vodička" userId="0015f0f0-69d2-41b3-a191-778292e4ba4b" providerId="ADAL" clId="{E9A2AF53-14FC-4E28-AC55-DD47AE6F88D8}" dt="2023-10-16T13:06:08.017" v="155" actId="1076"/>
          <ac:spMkLst>
            <pc:docMk/>
            <pc:sldMk cId="1734140898" sldId="302"/>
            <ac:spMk id="5" creationId="{90ED3918-1518-4F09-93A1-4ECCD83000D1}"/>
          </ac:spMkLst>
        </pc:spChg>
        <pc:picChg chg="add mod">
          <ac:chgData name="Jiří Vodička" userId="0015f0f0-69d2-41b3-a191-778292e4ba4b" providerId="ADAL" clId="{E9A2AF53-14FC-4E28-AC55-DD47AE6F88D8}" dt="2023-10-16T12:58:55.393" v="92" actId="14100"/>
          <ac:picMkLst>
            <pc:docMk/>
            <pc:sldMk cId="1734140898" sldId="302"/>
            <ac:picMk id="4" creationId="{4225DAE5-B944-4C0D-9725-406E624771BF}"/>
          </ac:picMkLst>
        </pc:picChg>
      </pc:sldChg>
      <pc:sldChg chg="addSp modSp new mod ord modAnim">
        <pc:chgData name="Jiří Vodička" userId="0015f0f0-69d2-41b3-a191-778292e4ba4b" providerId="ADAL" clId="{E9A2AF53-14FC-4E28-AC55-DD47AE6F88D8}" dt="2023-10-16T13:18:10.732" v="391"/>
        <pc:sldMkLst>
          <pc:docMk/>
          <pc:sldMk cId="2435743571" sldId="303"/>
        </pc:sldMkLst>
        <pc:spChg chg="add mod">
          <ac:chgData name="Jiří Vodička" userId="0015f0f0-69d2-41b3-a191-778292e4ba4b" providerId="ADAL" clId="{E9A2AF53-14FC-4E28-AC55-DD47AE6F88D8}" dt="2023-10-16T13:06:04.925" v="154" actId="1076"/>
          <ac:spMkLst>
            <pc:docMk/>
            <pc:sldMk cId="2435743571" sldId="303"/>
            <ac:spMk id="3" creationId="{5AA3F1FC-C093-40E0-9B32-8020C1942CD7}"/>
          </ac:spMkLst>
        </pc:spChg>
        <pc:picChg chg="add mod">
          <ac:chgData name="Jiří Vodička" userId="0015f0f0-69d2-41b3-a191-778292e4ba4b" providerId="ADAL" clId="{E9A2AF53-14FC-4E28-AC55-DD47AE6F88D8}" dt="2023-10-16T13:05:06.848" v="140" actId="14100"/>
          <ac:picMkLst>
            <pc:docMk/>
            <pc:sldMk cId="2435743571" sldId="303"/>
            <ac:picMk id="2" creationId="{F02F65F0-2AF1-4216-9504-30087D6D421E}"/>
          </ac:picMkLst>
        </pc:picChg>
      </pc:sldChg>
      <pc:sldChg chg="modSp new mod ord">
        <pc:chgData name="Jiří Vodička" userId="0015f0f0-69d2-41b3-a191-778292e4ba4b" providerId="ADAL" clId="{E9A2AF53-14FC-4E28-AC55-DD47AE6F88D8}" dt="2023-10-16T13:55:39.470" v="1098" actId="20577"/>
        <pc:sldMkLst>
          <pc:docMk/>
          <pc:sldMk cId="3352466459" sldId="304"/>
        </pc:sldMkLst>
        <pc:spChg chg="mod">
          <ac:chgData name="Jiří Vodička" userId="0015f0f0-69d2-41b3-a191-778292e4ba4b" providerId="ADAL" clId="{E9A2AF53-14FC-4E28-AC55-DD47AE6F88D8}" dt="2023-10-16T13:11:08.036" v="169" actId="20577"/>
          <ac:spMkLst>
            <pc:docMk/>
            <pc:sldMk cId="3352466459" sldId="304"/>
            <ac:spMk id="2" creationId="{E7D45FAF-E466-4AFB-A5D0-C797D0007C82}"/>
          </ac:spMkLst>
        </pc:spChg>
        <pc:spChg chg="mod">
          <ac:chgData name="Jiří Vodička" userId="0015f0f0-69d2-41b3-a191-778292e4ba4b" providerId="ADAL" clId="{E9A2AF53-14FC-4E28-AC55-DD47AE6F88D8}" dt="2023-10-16T13:55:39.470" v="1098" actId="20577"/>
          <ac:spMkLst>
            <pc:docMk/>
            <pc:sldMk cId="3352466459" sldId="304"/>
            <ac:spMk id="3" creationId="{20261FE1-4E7E-4175-A8CC-801230D8CC25}"/>
          </ac:spMkLst>
        </pc:spChg>
      </pc:sldChg>
      <pc:sldChg chg="modSp new mod">
        <pc:chgData name="Jiří Vodička" userId="0015f0f0-69d2-41b3-a191-778292e4ba4b" providerId="ADAL" clId="{E9A2AF53-14FC-4E28-AC55-DD47AE6F88D8}" dt="2023-10-16T13:39:17.910" v="1004" actId="313"/>
        <pc:sldMkLst>
          <pc:docMk/>
          <pc:sldMk cId="1043174257" sldId="305"/>
        </pc:sldMkLst>
        <pc:spChg chg="mod">
          <ac:chgData name="Jiří Vodička" userId="0015f0f0-69d2-41b3-a191-778292e4ba4b" providerId="ADAL" clId="{E9A2AF53-14FC-4E28-AC55-DD47AE6F88D8}" dt="2023-10-16T13:28:04.253" v="511" actId="20577"/>
          <ac:spMkLst>
            <pc:docMk/>
            <pc:sldMk cId="1043174257" sldId="305"/>
            <ac:spMk id="2" creationId="{DC887E9F-CE66-47F4-A5AC-E9B7A5DEA2A8}"/>
          </ac:spMkLst>
        </pc:spChg>
        <pc:spChg chg="mod">
          <ac:chgData name="Jiří Vodička" userId="0015f0f0-69d2-41b3-a191-778292e4ba4b" providerId="ADAL" clId="{E9A2AF53-14FC-4E28-AC55-DD47AE6F88D8}" dt="2023-10-16T13:39:17.910" v="1004" actId="313"/>
          <ac:spMkLst>
            <pc:docMk/>
            <pc:sldMk cId="1043174257" sldId="305"/>
            <ac:spMk id="3" creationId="{D8EA68F4-E0F6-41E2-B97E-0435BCA0FD7E}"/>
          </ac:spMkLst>
        </pc:spChg>
      </pc:sldChg>
    </pc:docChg>
  </pc:docChgLst>
  <pc:docChgLst>
    <pc:chgData name="Jiří Vodička" userId="0015f0f0-69d2-41b3-a191-778292e4ba4b" providerId="ADAL" clId="{BE588876-A232-432F-A1FA-EE9616A3560C}"/>
    <pc:docChg chg="undo custSel addSld delSld modSld sldOrd modSection">
      <pc:chgData name="Jiří Vodička" userId="0015f0f0-69d2-41b3-a191-778292e4ba4b" providerId="ADAL" clId="{BE588876-A232-432F-A1FA-EE9616A3560C}" dt="2024-02-26T20:01:51.357" v="2341"/>
      <pc:docMkLst>
        <pc:docMk/>
      </pc:docMkLst>
      <pc:sldChg chg="modSp mod">
        <pc:chgData name="Jiří Vodička" userId="0015f0f0-69d2-41b3-a191-778292e4ba4b" providerId="ADAL" clId="{BE588876-A232-432F-A1FA-EE9616A3560C}" dt="2024-02-25T13:25:03.886" v="63" actId="20577"/>
        <pc:sldMkLst>
          <pc:docMk/>
          <pc:sldMk cId="3039613349" sldId="256"/>
        </pc:sldMkLst>
        <pc:spChg chg="mod">
          <ac:chgData name="Jiří Vodička" userId="0015f0f0-69d2-41b3-a191-778292e4ba4b" providerId="ADAL" clId="{BE588876-A232-432F-A1FA-EE9616A3560C}" dt="2024-02-25T13:24:52.216" v="54" actId="20577"/>
          <ac:spMkLst>
            <pc:docMk/>
            <pc:sldMk cId="3039613349" sldId="256"/>
            <ac:spMk id="4" creationId="{123A9B39-6D5B-1149-AF4B-4E9BE322023F}"/>
          </ac:spMkLst>
        </pc:spChg>
        <pc:spChg chg="mod">
          <ac:chgData name="Jiří Vodička" userId="0015f0f0-69d2-41b3-a191-778292e4ba4b" providerId="ADAL" clId="{BE588876-A232-432F-A1FA-EE9616A3560C}" dt="2024-02-25T13:25:03.886" v="63" actId="20577"/>
          <ac:spMkLst>
            <pc:docMk/>
            <pc:sldMk cId="3039613349" sldId="256"/>
            <ac:spMk id="5" creationId="{57CF0B4A-6B2F-5E47-805C-7758C9BCEB00}"/>
          </ac:spMkLst>
        </pc:spChg>
      </pc:sldChg>
      <pc:sldChg chg="modSp mod">
        <pc:chgData name="Jiří Vodička" userId="0015f0f0-69d2-41b3-a191-778292e4ba4b" providerId="ADAL" clId="{BE588876-A232-432F-A1FA-EE9616A3560C}" dt="2024-02-26T19:00:54.560" v="2159" actId="20577"/>
        <pc:sldMkLst>
          <pc:docMk/>
          <pc:sldMk cId="697413324" sldId="258"/>
        </pc:sldMkLst>
        <pc:spChg chg="mod">
          <ac:chgData name="Jiří Vodička" userId="0015f0f0-69d2-41b3-a191-778292e4ba4b" providerId="ADAL" clId="{BE588876-A232-432F-A1FA-EE9616A3560C}" dt="2024-02-26T19:00:54.560" v="2159" actId="20577"/>
          <ac:spMkLst>
            <pc:docMk/>
            <pc:sldMk cId="697413324" sldId="258"/>
            <ac:spMk id="3" creationId="{F3FA518E-C5FE-4BF5-A56D-443334603B4C}"/>
          </ac:spMkLst>
        </pc:spChg>
      </pc:sldChg>
      <pc:sldChg chg="modSp mod">
        <pc:chgData name="Jiří Vodička" userId="0015f0f0-69d2-41b3-a191-778292e4ba4b" providerId="ADAL" clId="{BE588876-A232-432F-A1FA-EE9616A3560C}" dt="2024-02-25T13:25:34.507" v="70" actId="14100"/>
        <pc:sldMkLst>
          <pc:docMk/>
          <pc:sldMk cId="2523694538" sldId="259"/>
        </pc:sldMkLst>
        <pc:spChg chg="mod">
          <ac:chgData name="Jiří Vodička" userId="0015f0f0-69d2-41b3-a191-778292e4ba4b" providerId="ADAL" clId="{BE588876-A232-432F-A1FA-EE9616A3560C}" dt="2024-02-25T13:25:26.636" v="68" actId="20577"/>
          <ac:spMkLst>
            <pc:docMk/>
            <pc:sldMk cId="2523694538" sldId="259"/>
            <ac:spMk id="3" creationId="{A79056FD-1114-4D6C-84CF-2A36C1E6A9FD}"/>
          </ac:spMkLst>
        </pc:spChg>
        <pc:picChg chg="mod">
          <ac:chgData name="Jiří Vodička" userId="0015f0f0-69d2-41b3-a191-778292e4ba4b" providerId="ADAL" clId="{BE588876-A232-432F-A1FA-EE9616A3560C}" dt="2024-02-25T13:25:34.507" v="70" actId="14100"/>
          <ac:picMkLst>
            <pc:docMk/>
            <pc:sldMk cId="2523694538" sldId="259"/>
            <ac:picMk id="5" creationId="{6EE93085-B01F-4472-ABC3-F9E81F7C15B4}"/>
          </ac:picMkLst>
        </pc:picChg>
      </pc:sldChg>
      <pc:sldChg chg="modSp mod">
        <pc:chgData name="Jiří Vodička" userId="0015f0f0-69d2-41b3-a191-778292e4ba4b" providerId="ADAL" clId="{BE588876-A232-432F-A1FA-EE9616A3560C}" dt="2024-02-26T19:01:06.362" v="2162" actId="14429"/>
        <pc:sldMkLst>
          <pc:docMk/>
          <pc:sldMk cId="365074780" sldId="262"/>
        </pc:sldMkLst>
        <pc:picChg chg="mod modVis">
          <ac:chgData name="Jiří Vodička" userId="0015f0f0-69d2-41b3-a191-778292e4ba4b" providerId="ADAL" clId="{BE588876-A232-432F-A1FA-EE9616A3560C}" dt="2024-02-26T19:01:05.157" v="2160" actId="14429"/>
          <ac:picMkLst>
            <pc:docMk/>
            <pc:sldMk cId="365074780" sldId="262"/>
            <ac:picMk id="10" creationId="{9C1FCD74-A6D7-4ACF-BD1C-06379BFD07DF}"/>
          </ac:picMkLst>
        </pc:picChg>
        <pc:picChg chg="mod modVis">
          <ac:chgData name="Jiří Vodička" userId="0015f0f0-69d2-41b3-a191-778292e4ba4b" providerId="ADAL" clId="{BE588876-A232-432F-A1FA-EE9616A3560C}" dt="2024-02-26T19:01:05.675" v="2161" actId="14429"/>
          <ac:picMkLst>
            <pc:docMk/>
            <pc:sldMk cId="365074780" sldId="262"/>
            <ac:picMk id="12" creationId="{FC090F8A-C737-4863-915C-24C8878E05FC}"/>
          </ac:picMkLst>
        </pc:picChg>
        <pc:picChg chg="mod modVis">
          <ac:chgData name="Jiří Vodička" userId="0015f0f0-69d2-41b3-a191-778292e4ba4b" providerId="ADAL" clId="{BE588876-A232-432F-A1FA-EE9616A3560C}" dt="2024-02-26T19:01:06.362" v="2162" actId="14429"/>
          <ac:picMkLst>
            <pc:docMk/>
            <pc:sldMk cId="365074780" sldId="262"/>
            <ac:picMk id="14" creationId="{E0BB94CC-1CF2-4A97-9152-6F3D59A01CDD}"/>
          </ac:picMkLst>
        </pc:picChg>
      </pc:sldChg>
      <pc:sldChg chg="modSp mod">
        <pc:chgData name="Jiří Vodička" userId="0015f0f0-69d2-41b3-a191-778292e4ba4b" providerId="ADAL" clId="{BE588876-A232-432F-A1FA-EE9616A3560C}" dt="2024-02-26T13:45:38.264" v="1768" actId="20577"/>
        <pc:sldMkLst>
          <pc:docMk/>
          <pc:sldMk cId="1726177775" sldId="263"/>
        </pc:sldMkLst>
        <pc:spChg chg="mod">
          <ac:chgData name="Jiří Vodička" userId="0015f0f0-69d2-41b3-a191-778292e4ba4b" providerId="ADAL" clId="{BE588876-A232-432F-A1FA-EE9616A3560C}" dt="2024-02-26T13:45:38.264" v="1768" actId="20577"/>
          <ac:spMkLst>
            <pc:docMk/>
            <pc:sldMk cId="1726177775" sldId="263"/>
            <ac:spMk id="2" creationId="{47F55F36-B088-4291-ABB6-312EB7192309}"/>
          </ac:spMkLst>
        </pc:spChg>
      </pc:sldChg>
      <pc:sldChg chg="addSp modSp mod ord">
        <pc:chgData name="Jiří Vodička" userId="0015f0f0-69d2-41b3-a191-778292e4ba4b" providerId="ADAL" clId="{BE588876-A232-432F-A1FA-EE9616A3560C}" dt="2024-02-26T13:47:20.991" v="1818"/>
        <pc:sldMkLst>
          <pc:docMk/>
          <pc:sldMk cId="2395745795" sldId="265"/>
        </pc:sldMkLst>
        <pc:spChg chg="add mod">
          <ac:chgData name="Jiří Vodička" userId="0015f0f0-69d2-41b3-a191-778292e4ba4b" providerId="ADAL" clId="{BE588876-A232-432F-A1FA-EE9616A3560C}" dt="2024-02-26T12:05:10.173" v="400" actId="1076"/>
          <ac:spMkLst>
            <pc:docMk/>
            <pc:sldMk cId="2395745795" sldId="265"/>
            <ac:spMk id="2" creationId="{529E5BC5-1FAF-40D8-A01F-7956E5E45BF8}"/>
          </ac:spMkLst>
        </pc:spChg>
        <pc:spChg chg="mod">
          <ac:chgData name="Jiří Vodička" userId="0015f0f0-69d2-41b3-a191-778292e4ba4b" providerId="ADAL" clId="{BE588876-A232-432F-A1FA-EE9616A3560C}" dt="2024-02-26T12:01:44.268" v="262" actId="20577"/>
          <ac:spMkLst>
            <pc:docMk/>
            <pc:sldMk cId="2395745795" sldId="265"/>
            <ac:spMk id="8" creationId="{23C07011-06F2-4530-83E3-98F833669BD3}"/>
          </ac:spMkLst>
        </pc:spChg>
        <pc:graphicFrameChg chg="mod">
          <ac:chgData name="Jiří Vodička" userId="0015f0f0-69d2-41b3-a191-778292e4ba4b" providerId="ADAL" clId="{BE588876-A232-432F-A1FA-EE9616A3560C}" dt="2024-02-26T12:04:03.483" v="373" actId="20577"/>
          <ac:graphicFrameMkLst>
            <pc:docMk/>
            <pc:sldMk cId="2395745795" sldId="265"/>
            <ac:graphicFrameMk id="7" creationId="{7AB92ACC-CAF6-41AB-AFE9-60C19FE4D8D7}"/>
          </ac:graphicFrameMkLst>
        </pc:graphicFrameChg>
      </pc:sldChg>
      <pc:sldChg chg="modSp mod">
        <pc:chgData name="Jiří Vodička" userId="0015f0f0-69d2-41b3-a191-778292e4ba4b" providerId="ADAL" clId="{BE588876-A232-432F-A1FA-EE9616A3560C}" dt="2024-02-26T13:21:05.691" v="1460"/>
        <pc:sldMkLst>
          <pc:docMk/>
          <pc:sldMk cId="1472272839" sldId="267"/>
        </pc:sldMkLst>
        <pc:spChg chg="mod">
          <ac:chgData name="Jiří Vodička" userId="0015f0f0-69d2-41b3-a191-778292e4ba4b" providerId="ADAL" clId="{BE588876-A232-432F-A1FA-EE9616A3560C}" dt="2024-02-26T13:17:15.988" v="1342" actId="20577"/>
          <ac:spMkLst>
            <pc:docMk/>
            <pc:sldMk cId="1472272839" sldId="267"/>
            <ac:spMk id="2" creationId="{1007B1A1-7C7D-456B-A0FA-31B98E364B96}"/>
          </ac:spMkLst>
        </pc:spChg>
        <pc:spChg chg="mod">
          <ac:chgData name="Jiří Vodička" userId="0015f0f0-69d2-41b3-a191-778292e4ba4b" providerId="ADAL" clId="{BE588876-A232-432F-A1FA-EE9616A3560C}" dt="2024-02-26T13:21:05.691" v="1460"/>
          <ac:spMkLst>
            <pc:docMk/>
            <pc:sldMk cId="1472272839" sldId="267"/>
            <ac:spMk id="3" creationId="{61D308C6-1A41-43AE-A933-3FBB1071483E}"/>
          </ac:spMkLst>
        </pc:spChg>
      </pc:sldChg>
      <pc:sldChg chg="del">
        <pc:chgData name="Jiří Vodička" userId="0015f0f0-69d2-41b3-a191-778292e4ba4b" providerId="ADAL" clId="{BE588876-A232-432F-A1FA-EE9616A3560C}" dt="2024-02-25T13:27:07.484" v="76" actId="47"/>
        <pc:sldMkLst>
          <pc:docMk/>
          <pc:sldMk cId="1856285923" sldId="268"/>
        </pc:sldMkLst>
      </pc:sldChg>
      <pc:sldChg chg="modSp mod ord">
        <pc:chgData name="Jiří Vodička" userId="0015f0f0-69d2-41b3-a191-778292e4ba4b" providerId="ADAL" clId="{BE588876-A232-432F-A1FA-EE9616A3560C}" dt="2024-02-26T13:47:09.191" v="1816"/>
        <pc:sldMkLst>
          <pc:docMk/>
          <pc:sldMk cId="1617976270" sldId="269"/>
        </pc:sldMkLst>
        <pc:picChg chg="mod modVis">
          <ac:chgData name="Jiří Vodička" userId="0015f0f0-69d2-41b3-a191-778292e4ba4b" providerId="ADAL" clId="{BE588876-A232-432F-A1FA-EE9616A3560C}" dt="2024-02-26T08:16:57.570" v="149" actId="14429"/>
          <ac:picMkLst>
            <pc:docMk/>
            <pc:sldMk cId="1617976270" sldId="269"/>
            <ac:picMk id="9" creationId="{E4575F2A-C3C1-437B-8B16-E7424B6CC81A}"/>
          </ac:picMkLst>
        </pc:picChg>
        <pc:picChg chg="mod modVis">
          <ac:chgData name="Jiří Vodička" userId="0015f0f0-69d2-41b3-a191-778292e4ba4b" providerId="ADAL" clId="{BE588876-A232-432F-A1FA-EE9616A3560C}" dt="2024-02-26T08:16:59.321" v="150" actId="14429"/>
          <ac:picMkLst>
            <pc:docMk/>
            <pc:sldMk cId="1617976270" sldId="269"/>
            <ac:picMk id="13" creationId="{62D4EBC6-9707-4CD1-ACF1-2F12B89CC0C9}"/>
          </ac:picMkLst>
        </pc:picChg>
        <pc:picChg chg="mod modVis">
          <ac:chgData name="Jiří Vodička" userId="0015f0f0-69d2-41b3-a191-778292e4ba4b" providerId="ADAL" clId="{BE588876-A232-432F-A1FA-EE9616A3560C}" dt="2024-02-26T08:17:00.015" v="151" actId="14429"/>
          <ac:picMkLst>
            <pc:docMk/>
            <pc:sldMk cId="1617976270" sldId="269"/>
            <ac:picMk id="15" creationId="{969869C7-BAEE-4DCD-8B14-A76F5FDCAA58}"/>
          </ac:picMkLst>
        </pc:picChg>
        <pc:picChg chg="mod modVis">
          <ac:chgData name="Jiří Vodička" userId="0015f0f0-69d2-41b3-a191-778292e4ba4b" providerId="ADAL" clId="{BE588876-A232-432F-A1FA-EE9616A3560C}" dt="2024-02-26T08:17:00.682" v="152" actId="14429"/>
          <ac:picMkLst>
            <pc:docMk/>
            <pc:sldMk cId="1617976270" sldId="269"/>
            <ac:picMk id="17" creationId="{F67939CC-F451-436D-977E-4F35698A326D}"/>
          </ac:picMkLst>
        </pc:picChg>
        <pc:picChg chg="mod modVis">
          <ac:chgData name="Jiří Vodička" userId="0015f0f0-69d2-41b3-a191-778292e4ba4b" providerId="ADAL" clId="{BE588876-A232-432F-A1FA-EE9616A3560C}" dt="2024-02-26T08:17:01.364" v="153" actId="14429"/>
          <ac:picMkLst>
            <pc:docMk/>
            <pc:sldMk cId="1617976270" sldId="269"/>
            <ac:picMk id="19" creationId="{6CE073C2-F3A2-4CE0-888E-294A09FB59CF}"/>
          </ac:picMkLst>
        </pc:picChg>
        <pc:picChg chg="mod modVis">
          <ac:chgData name="Jiří Vodička" userId="0015f0f0-69d2-41b3-a191-778292e4ba4b" providerId="ADAL" clId="{BE588876-A232-432F-A1FA-EE9616A3560C}" dt="2024-02-26T08:17:02.009" v="154" actId="14429"/>
          <ac:picMkLst>
            <pc:docMk/>
            <pc:sldMk cId="1617976270" sldId="269"/>
            <ac:picMk id="21" creationId="{FFC1E5C8-BE68-4B30-9472-89A5B867133F}"/>
          </ac:picMkLst>
        </pc:picChg>
        <pc:picChg chg="mod modVis">
          <ac:chgData name="Jiří Vodička" userId="0015f0f0-69d2-41b3-a191-778292e4ba4b" providerId="ADAL" clId="{BE588876-A232-432F-A1FA-EE9616A3560C}" dt="2024-02-26T08:17:02.463" v="155" actId="14429"/>
          <ac:picMkLst>
            <pc:docMk/>
            <pc:sldMk cId="1617976270" sldId="269"/>
            <ac:picMk id="23" creationId="{EDF4CB11-55E6-4A61-A482-61C47AA40342}"/>
          </ac:picMkLst>
        </pc:picChg>
        <pc:picChg chg="mod modVis">
          <ac:chgData name="Jiří Vodička" userId="0015f0f0-69d2-41b3-a191-778292e4ba4b" providerId="ADAL" clId="{BE588876-A232-432F-A1FA-EE9616A3560C}" dt="2024-02-26T08:17:03.049" v="156" actId="14429"/>
          <ac:picMkLst>
            <pc:docMk/>
            <pc:sldMk cId="1617976270" sldId="269"/>
            <ac:picMk id="25" creationId="{985FB88C-03B5-4888-BE34-32B256993B2C}"/>
          </ac:picMkLst>
        </pc:picChg>
        <pc:picChg chg="mod modVis">
          <ac:chgData name="Jiří Vodička" userId="0015f0f0-69d2-41b3-a191-778292e4ba4b" providerId="ADAL" clId="{BE588876-A232-432F-A1FA-EE9616A3560C}" dt="2024-02-26T08:17:03.570" v="157" actId="14429"/>
          <ac:picMkLst>
            <pc:docMk/>
            <pc:sldMk cId="1617976270" sldId="269"/>
            <ac:picMk id="27" creationId="{BCC83CA9-35D2-455F-8A89-903D2D1C5AAA}"/>
          </ac:picMkLst>
        </pc:picChg>
      </pc:sldChg>
      <pc:sldChg chg="addSp delSp modSp mod delAnim modAnim">
        <pc:chgData name="Jiří Vodička" userId="0015f0f0-69d2-41b3-a191-778292e4ba4b" providerId="ADAL" clId="{BE588876-A232-432F-A1FA-EE9616A3560C}" dt="2024-02-26T20:01:35.488" v="2340"/>
        <pc:sldMkLst>
          <pc:docMk/>
          <pc:sldMk cId="1438608723" sldId="270"/>
        </pc:sldMkLst>
        <pc:spChg chg="mod">
          <ac:chgData name="Jiří Vodička" userId="0015f0f0-69d2-41b3-a191-778292e4ba4b" providerId="ADAL" clId="{BE588876-A232-432F-A1FA-EE9616A3560C}" dt="2024-02-26T13:40:59.455" v="1739" actId="20577"/>
          <ac:spMkLst>
            <pc:docMk/>
            <pc:sldMk cId="1438608723" sldId="270"/>
            <ac:spMk id="2" creationId="{78FC1ED5-DAA9-47A0-B861-E984F3D65E9E}"/>
          </ac:spMkLst>
        </pc:spChg>
        <pc:spChg chg="mod">
          <ac:chgData name="Jiří Vodička" userId="0015f0f0-69d2-41b3-a191-778292e4ba4b" providerId="ADAL" clId="{BE588876-A232-432F-A1FA-EE9616A3560C}" dt="2024-02-26T15:12:26.657" v="2007" actId="115"/>
          <ac:spMkLst>
            <pc:docMk/>
            <pc:sldMk cId="1438608723" sldId="270"/>
            <ac:spMk id="3" creationId="{80D83E6A-291A-4465-9E9D-C665194AD00D}"/>
          </ac:spMkLst>
        </pc:spChg>
        <pc:picChg chg="del">
          <ac:chgData name="Jiří Vodička" userId="0015f0f0-69d2-41b3-a191-778292e4ba4b" providerId="ADAL" clId="{BE588876-A232-432F-A1FA-EE9616A3560C}" dt="2024-02-26T13:40:30.263" v="1704" actId="478"/>
          <ac:picMkLst>
            <pc:docMk/>
            <pc:sldMk cId="1438608723" sldId="270"/>
            <ac:picMk id="5" creationId="{9651A60B-994D-4F5B-9438-105F2F7F74BB}"/>
          </ac:picMkLst>
        </pc:picChg>
        <pc:picChg chg="del">
          <ac:chgData name="Jiří Vodička" userId="0015f0f0-69d2-41b3-a191-778292e4ba4b" providerId="ADAL" clId="{BE588876-A232-432F-A1FA-EE9616A3560C}" dt="2024-02-26T13:40:27.450" v="1703" actId="478"/>
          <ac:picMkLst>
            <pc:docMk/>
            <pc:sldMk cId="1438608723" sldId="270"/>
            <ac:picMk id="6" creationId="{21773679-46AD-4194-9AF2-F657E4BC1AE4}"/>
          </ac:picMkLst>
        </pc:picChg>
        <pc:picChg chg="add del mod modVis">
          <ac:chgData name="Jiří Vodička" userId="0015f0f0-69d2-41b3-a191-778292e4ba4b" providerId="ADAL" clId="{BE588876-A232-432F-A1FA-EE9616A3560C}" dt="2024-02-26T13:44:43.553" v="1747" actId="478"/>
          <ac:picMkLst>
            <pc:docMk/>
            <pc:sldMk cId="1438608723" sldId="270"/>
            <ac:picMk id="7" creationId="{3015B9D4-6D73-4E74-8A55-8BD852FFFD5B}"/>
          </ac:picMkLst>
        </pc:picChg>
        <pc:picChg chg="add mod modVis">
          <ac:chgData name="Jiří Vodička" userId="0015f0f0-69d2-41b3-a191-778292e4ba4b" providerId="ADAL" clId="{BE588876-A232-432F-A1FA-EE9616A3560C}" dt="2024-02-26T19:14:08.816" v="2175" actId="14429"/>
          <ac:picMkLst>
            <pc:docMk/>
            <pc:sldMk cId="1438608723" sldId="270"/>
            <ac:picMk id="9" creationId="{0A034B5C-51E0-4F1E-B320-58514357957B}"/>
          </ac:picMkLst>
        </pc:picChg>
        <pc:picChg chg="mod modVis">
          <ac:chgData name="Jiří Vodička" userId="0015f0f0-69d2-41b3-a191-778292e4ba4b" providerId="ADAL" clId="{BE588876-A232-432F-A1FA-EE9616A3560C}" dt="2024-02-26T19:14:08.107" v="2174" actId="14429"/>
          <ac:picMkLst>
            <pc:docMk/>
            <pc:sldMk cId="1438608723" sldId="270"/>
            <ac:picMk id="1026" creationId="{EE0DFB4B-7373-4A3C-9B0F-EBDA43DA9966}"/>
          </ac:picMkLst>
        </pc:picChg>
      </pc:sldChg>
      <pc:sldChg chg="del">
        <pc:chgData name="Jiří Vodička" userId="0015f0f0-69d2-41b3-a191-778292e4ba4b" providerId="ADAL" clId="{BE588876-A232-432F-A1FA-EE9616A3560C}" dt="2024-02-25T13:26:09.661" v="73" actId="47"/>
        <pc:sldMkLst>
          <pc:docMk/>
          <pc:sldMk cId="1773350352" sldId="294"/>
        </pc:sldMkLst>
      </pc:sldChg>
      <pc:sldChg chg="del">
        <pc:chgData name="Jiří Vodička" userId="0015f0f0-69d2-41b3-a191-778292e4ba4b" providerId="ADAL" clId="{BE588876-A232-432F-A1FA-EE9616A3560C}" dt="2024-02-25T13:25:56.167" v="71" actId="47"/>
        <pc:sldMkLst>
          <pc:docMk/>
          <pc:sldMk cId="1734140898" sldId="302"/>
        </pc:sldMkLst>
      </pc:sldChg>
      <pc:sldChg chg="del">
        <pc:chgData name="Jiří Vodička" userId="0015f0f0-69d2-41b3-a191-778292e4ba4b" providerId="ADAL" clId="{BE588876-A232-432F-A1FA-EE9616A3560C}" dt="2024-02-25T13:25:57.348" v="72" actId="47"/>
        <pc:sldMkLst>
          <pc:docMk/>
          <pc:sldMk cId="2435743571" sldId="303"/>
        </pc:sldMkLst>
      </pc:sldChg>
      <pc:sldChg chg="del">
        <pc:chgData name="Jiří Vodička" userId="0015f0f0-69d2-41b3-a191-778292e4ba4b" providerId="ADAL" clId="{BE588876-A232-432F-A1FA-EE9616A3560C}" dt="2024-02-25T13:25:19.335" v="64" actId="47"/>
        <pc:sldMkLst>
          <pc:docMk/>
          <pc:sldMk cId="1043174257" sldId="305"/>
        </pc:sldMkLst>
      </pc:sldChg>
      <pc:sldChg chg="modSp mod">
        <pc:chgData name="Jiří Vodička" userId="0015f0f0-69d2-41b3-a191-778292e4ba4b" providerId="ADAL" clId="{BE588876-A232-432F-A1FA-EE9616A3560C}" dt="2024-02-26T19:13:42.003" v="2165" actId="14429"/>
        <pc:sldMkLst>
          <pc:docMk/>
          <pc:sldMk cId="3970130983" sldId="306"/>
        </pc:sldMkLst>
        <pc:picChg chg="mod modVis">
          <ac:chgData name="Jiří Vodička" userId="0015f0f0-69d2-41b3-a191-778292e4ba4b" providerId="ADAL" clId="{BE588876-A232-432F-A1FA-EE9616A3560C}" dt="2024-02-26T19:13:41.307" v="2163" actId="14429"/>
          <ac:picMkLst>
            <pc:docMk/>
            <pc:sldMk cId="3970130983" sldId="306"/>
            <ac:picMk id="7" creationId="{1668BC1D-882F-491C-B966-9099CB8769EB}"/>
          </ac:picMkLst>
        </pc:picChg>
        <pc:picChg chg="mod modVis">
          <ac:chgData name="Jiří Vodička" userId="0015f0f0-69d2-41b3-a191-778292e4ba4b" providerId="ADAL" clId="{BE588876-A232-432F-A1FA-EE9616A3560C}" dt="2024-02-26T19:13:41.633" v="2164" actId="14429"/>
          <ac:picMkLst>
            <pc:docMk/>
            <pc:sldMk cId="3970130983" sldId="306"/>
            <ac:picMk id="9" creationId="{528A31FA-4817-40CE-9A10-BAF9A869E818}"/>
          </ac:picMkLst>
        </pc:picChg>
        <pc:picChg chg="mod modVis">
          <ac:chgData name="Jiří Vodička" userId="0015f0f0-69d2-41b3-a191-778292e4ba4b" providerId="ADAL" clId="{BE588876-A232-432F-A1FA-EE9616A3560C}" dt="2024-02-26T19:13:42.003" v="2165" actId="14429"/>
          <ac:picMkLst>
            <pc:docMk/>
            <pc:sldMk cId="3970130983" sldId="306"/>
            <ac:picMk id="11" creationId="{453983B3-06D1-4C92-9D76-9137C688FE25}"/>
          </ac:picMkLst>
        </pc:picChg>
      </pc:sldChg>
      <pc:sldChg chg="addSp modSp mod modAnim modNotesTx">
        <pc:chgData name="Jiří Vodička" userId="0015f0f0-69d2-41b3-a191-778292e4ba4b" providerId="ADAL" clId="{BE588876-A232-432F-A1FA-EE9616A3560C}" dt="2024-02-26T19:14:13.895" v="2177" actId="14429"/>
        <pc:sldMkLst>
          <pc:docMk/>
          <pc:sldMk cId="2682707566" sldId="307"/>
        </pc:sldMkLst>
        <pc:spChg chg="add mod">
          <ac:chgData name="Jiří Vodička" userId="0015f0f0-69d2-41b3-a191-778292e4ba4b" providerId="ADAL" clId="{BE588876-A232-432F-A1FA-EE9616A3560C}" dt="2024-02-26T18:27:46.127" v="2043" actId="1076"/>
          <ac:spMkLst>
            <pc:docMk/>
            <pc:sldMk cId="2682707566" sldId="307"/>
            <ac:spMk id="8" creationId="{5863C902-76D0-42EE-A84B-4CA8975309E5}"/>
          </ac:spMkLst>
        </pc:spChg>
        <pc:picChg chg="mod modVis">
          <ac:chgData name="Jiří Vodička" userId="0015f0f0-69d2-41b3-a191-778292e4ba4b" providerId="ADAL" clId="{BE588876-A232-432F-A1FA-EE9616A3560C}" dt="2024-02-26T19:14:13.194" v="2176" actId="14429"/>
          <ac:picMkLst>
            <pc:docMk/>
            <pc:sldMk cId="2682707566" sldId="307"/>
            <ac:picMk id="7" creationId="{654D2DC7-1706-4FA5-8A4F-0C554BD2ADE7}"/>
          </ac:picMkLst>
        </pc:picChg>
        <pc:picChg chg="add mod modVis">
          <ac:chgData name="Jiří Vodička" userId="0015f0f0-69d2-41b3-a191-778292e4ba4b" providerId="ADAL" clId="{BE588876-A232-432F-A1FA-EE9616A3560C}" dt="2024-02-26T19:14:13.895" v="2177" actId="14429"/>
          <ac:picMkLst>
            <pc:docMk/>
            <pc:sldMk cId="2682707566" sldId="307"/>
            <ac:picMk id="10" creationId="{FF887A5E-E460-4A8B-94FB-20704BC1A2CE}"/>
          </ac:picMkLst>
        </pc:picChg>
        <pc:cxnChg chg="add">
          <ac:chgData name="Jiří Vodička" userId="0015f0f0-69d2-41b3-a191-778292e4ba4b" providerId="ADAL" clId="{BE588876-A232-432F-A1FA-EE9616A3560C}" dt="2024-02-26T18:27:13.049" v="2008" actId="11529"/>
          <ac:cxnSpMkLst>
            <pc:docMk/>
            <pc:sldMk cId="2682707566" sldId="307"/>
            <ac:cxnSpMk id="6" creationId="{7648B8A5-4B7A-4076-9B08-E683FCB9422C}"/>
          </ac:cxnSpMkLst>
        </pc:cxnChg>
      </pc:sldChg>
      <pc:sldChg chg="del">
        <pc:chgData name="Jiří Vodička" userId="0015f0f0-69d2-41b3-a191-778292e4ba4b" providerId="ADAL" clId="{BE588876-A232-432F-A1FA-EE9616A3560C}" dt="2024-02-25T13:27:00.582" v="74" actId="47"/>
        <pc:sldMkLst>
          <pc:docMk/>
          <pc:sldMk cId="1614223458" sldId="308"/>
        </pc:sldMkLst>
      </pc:sldChg>
      <pc:sldChg chg="del">
        <pc:chgData name="Jiří Vodička" userId="0015f0f0-69d2-41b3-a191-778292e4ba4b" providerId="ADAL" clId="{BE588876-A232-432F-A1FA-EE9616A3560C}" dt="2024-02-25T13:27:03.924" v="75" actId="47"/>
        <pc:sldMkLst>
          <pc:docMk/>
          <pc:sldMk cId="3275144948" sldId="309"/>
        </pc:sldMkLst>
      </pc:sldChg>
      <pc:sldChg chg="del">
        <pc:chgData name="Jiří Vodička" userId="0015f0f0-69d2-41b3-a191-778292e4ba4b" providerId="ADAL" clId="{BE588876-A232-432F-A1FA-EE9616A3560C}" dt="2024-02-25T13:27:11.121" v="77" actId="47"/>
        <pc:sldMkLst>
          <pc:docMk/>
          <pc:sldMk cId="2135991006" sldId="310"/>
        </pc:sldMkLst>
      </pc:sldChg>
      <pc:sldChg chg="del">
        <pc:chgData name="Jiří Vodička" userId="0015f0f0-69d2-41b3-a191-778292e4ba4b" providerId="ADAL" clId="{BE588876-A232-432F-A1FA-EE9616A3560C}" dt="2024-02-25T13:28:17.140" v="94" actId="47"/>
        <pc:sldMkLst>
          <pc:docMk/>
          <pc:sldMk cId="1846829974" sldId="311"/>
        </pc:sldMkLst>
      </pc:sldChg>
      <pc:sldChg chg="modSp del mod">
        <pc:chgData name="Jiří Vodička" userId="0015f0f0-69d2-41b3-a191-778292e4ba4b" providerId="ADAL" clId="{BE588876-A232-432F-A1FA-EE9616A3560C}" dt="2024-02-25T13:27:56.923" v="84" actId="47"/>
        <pc:sldMkLst>
          <pc:docMk/>
          <pc:sldMk cId="2078068135" sldId="312"/>
        </pc:sldMkLst>
        <pc:picChg chg="mod modVis">
          <ac:chgData name="Jiří Vodička" userId="0015f0f0-69d2-41b3-a191-778292e4ba4b" providerId="ADAL" clId="{BE588876-A232-432F-A1FA-EE9616A3560C}" dt="2024-02-25T13:27:46.291" v="83" actId="14430"/>
          <ac:picMkLst>
            <pc:docMk/>
            <pc:sldMk cId="2078068135" sldId="312"/>
            <ac:picMk id="6" creationId="{C63BAD7C-1308-48A2-902E-C3C0837F9C68}"/>
          </ac:picMkLst>
        </pc:picChg>
        <pc:picChg chg="mod modVis">
          <ac:chgData name="Jiří Vodička" userId="0015f0f0-69d2-41b3-a191-778292e4ba4b" providerId="ADAL" clId="{BE588876-A232-432F-A1FA-EE9616A3560C}" dt="2024-02-25T13:27:44.618" v="82" actId="14430"/>
          <ac:picMkLst>
            <pc:docMk/>
            <pc:sldMk cId="2078068135" sldId="312"/>
            <ac:picMk id="8" creationId="{C243A5E7-030F-4031-9BCF-7D7BCCEA8814}"/>
          </ac:picMkLst>
        </pc:picChg>
        <pc:picChg chg="mod modVis">
          <ac:chgData name="Jiří Vodička" userId="0015f0f0-69d2-41b3-a191-778292e4ba4b" providerId="ADAL" clId="{BE588876-A232-432F-A1FA-EE9616A3560C}" dt="2024-02-25T13:27:43.985" v="81" actId="14430"/>
          <ac:picMkLst>
            <pc:docMk/>
            <pc:sldMk cId="2078068135" sldId="312"/>
            <ac:picMk id="10" creationId="{F26802B3-6CDE-47AB-A522-A36380473207}"/>
          </ac:picMkLst>
        </pc:picChg>
      </pc:sldChg>
      <pc:sldChg chg="modSp del mod">
        <pc:chgData name="Jiří Vodička" userId="0015f0f0-69d2-41b3-a191-778292e4ba4b" providerId="ADAL" clId="{BE588876-A232-432F-A1FA-EE9616A3560C}" dt="2024-02-25T13:27:59.196" v="85" actId="47"/>
        <pc:sldMkLst>
          <pc:docMk/>
          <pc:sldMk cId="4115317722" sldId="313"/>
        </pc:sldMkLst>
        <pc:picChg chg="mod modVis">
          <ac:chgData name="Jiří Vodička" userId="0015f0f0-69d2-41b3-a191-778292e4ba4b" providerId="ADAL" clId="{BE588876-A232-432F-A1FA-EE9616A3560C}" dt="2024-02-25T13:27:33.204" v="80" actId="14430"/>
          <ac:picMkLst>
            <pc:docMk/>
            <pc:sldMk cId="4115317722" sldId="313"/>
            <ac:picMk id="6" creationId="{A5A51CBD-C423-4B5C-A9EF-E37E288DD0DB}"/>
          </ac:picMkLst>
        </pc:picChg>
      </pc:sldChg>
      <pc:sldChg chg="del">
        <pc:chgData name="Jiří Vodička" userId="0015f0f0-69d2-41b3-a191-778292e4ba4b" providerId="ADAL" clId="{BE588876-A232-432F-A1FA-EE9616A3560C}" dt="2024-02-25T13:27:22.890" v="79" actId="47"/>
        <pc:sldMkLst>
          <pc:docMk/>
          <pc:sldMk cId="1718619805" sldId="314"/>
        </pc:sldMkLst>
      </pc:sldChg>
      <pc:sldChg chg="modSp del mod">
        <pc:chgData name="Jiří Vodička" userId="0015f0f0-69d2-41b3-a191-778292e4ba4b" providerId="ADAL" clId="{BE588876-A232-432F-A1FA-EE9616A3560C}" dt="2024-02-26T13:45:56.676" v="1773" actId="47"/>
        <pc:sldMkLst>
          <pc:docMk/>
          <pc:sldMk cId="2214481215" sldId="315"/>
        </pc:sldMkLst>
        <pc:spChg chg="mod modVis">
          <ac:chgData name="Jiří Vodička" userId="0015f0f0-69d2-41b3-a191-778292e4ba4b" providerId="ADAL" clId="{BE588876-A232-432F-A1FA-EE9616A3560C}" dt="2024-02-25T13:28:10.832" v="92" actId="14429"/>
          <ac:spMkLst>
            <pc:docMk/>
            <pc:sldMk cId="2214481215" sldId="315"/>
            <ac:spMk id="5" creationId="{4837F72C-6FD7-4498-88AE-C593FCC5CFE7}"/>
          </ac:spMkLst>
        </pc:spChg>
        <pc:picChg chg="mod modVis">
          <ac:chgData name="Jiří Vodička" userId="0015f0f0-69d2-41b3-a191-778292e4ba4b" providerId="ADAL" clId="{BE588876-A232-432F-A1FA-EE9616A3560C}" dt="2024-02-25T13:28:11.675" v="93" actId="14430"/>
          <ac:picMkLst>
            <pc:docMk/>
            <pc:sldMk cId="2214481215" sldId="315"/>
            <ac:picMk id="4" creationId="{EC5153CD-8349-4E49-B0D8-17E23B8B8D65}"/>
          </ac:picMkLst>
        </pc:picChg>
        <pc:picChg chg="mod modVis">
          <ac:chgData name="Jiří Vodička" userId="0015f0f0-69d2-41b3-a191-778292e4ba4b" providerId="ADAL" clId="{BE588876-A232-432F-A1FA-EE9616A3560C}" dt="2024-02-25T13:28:08.366" v="90" actId="14430"/>
          <ac:picMkLst>
            <pc:docMk/>
            <pc:sldMk cId="2214481215" sldId="315"/>
            <ac:picMk id="6" creationId="{153B3C03-7F16-47C4-A307-59D17C5DA0D1}"/>
          </ac:picMkLst>
        </pc:picChg>
        <pc:picChg chg="mod modVis">
          <ac:chgData name="Jiří Vodička" userId="0015f0f0-69d2-41b3-a191-778292e4ba4b" providerId="ADAL" clId="{BE588876-A232-432F-A1FA-EE9616A3560C}" dt="2024-02-25T13:28:07.232" v="89" actId="14430"/>
          <ac:picMkLst>
            <pc:docMk/>
            <pc:sldMk cId="2214481215" sldId="315"/>
            <ac:picMk id="7" creationId="{16C62369-8CF1-4927-9359-D834401D4766}"/>
          </ac:picMkLst>
        </pc:picChg>
        <pc:picChg chg="mod modVis">
          <ac:chgData name="Jiří Vodička" userId="0015f0f0-69d2-41b3-a191-778292e4ba4b" providerId="ADAL" clId="{BE588876-A232-432F-A1FA-EE9616A3560C}" dt="2024-02-25T13:28:06.040" v="88" actId="14430"/>
          <ac:picMkLst>
            <pc:docMk/>
            <pc:sldMk cId="2214481215" sldId="315"/>
            <ac:picMk id="8" creationId="{F747AC6A-74D7-4CCC-9508-2CDAB4F2E501}"/>
          </ac:picMkLst>
        </pc:picChg>
        <pc:picChg chg="mod modVis">
          <ac:chgData name="Jiří Vodička" userId="0015f0f0-69d2-41b3-a191-778292e4ba4b" providerId="ADAL" clId="{BE588876-A232-432F-A1FA-EE9616A3560C}" dt="2024-02-25T13:28:05.325" v="87" actId="14430"/>
          <ac:picMkLst>
            <pc:docMk/>
            <pc:sldMk cId="2214481215" sldId="315"/>
            <ac:picMk id="9" creationId="{491B648D-A829-44DD-987D-2257908B615C}"/>
          </ac:picMkLst>
        </pc:picChg>
        <pc:picChg chg="mod modVis">
          <ac:chgData name="Jiří Vodička" userId="0015f0f0-69d2-41b3-a191-778292e4ba4b" providerId="ADAL" clId="{BE588876-A232-432F-A1FA-EE9616A3560C}" dt="2024-02-25T13:28:02.841" v="86" actId="14430"/>
          <ac:picMkLst>
            <pc:docMk/>
            <pc:sldMk cId="2214481215" sldId="315"/>
            <ac:picMk id="10" creationId="{0F57BE5B-4F54-429F-80E0-722EBB04DA85}"/>
          </ac:picMkLst>
        </pc:picChg>
      </pc:sldChg>
      <pc:sldChg chg="del">
        <pc:chgData name="Jiří Vodička" userId="0015f0f0-69d2-41b3-a191-778292e4ba4b" providerId="ADAL" clId="{BE588876-A232-432F-A1FA-EE9616A3560C}" dt="2024-02-25T13:28:54.310" v="99" actId="47"/>
        <pc:sldMkLst>
          <pc:docMk/>
          <pc:sldMk cId="2574387150" sldId="317"/>
        </pc:sldMkLst>
      </pc:sldChg>
      <pc:sldChg chg="del">
        <pc:chgData name="Jiří Vodička" userId="0015f0f0-69d2-41b3-a191-778292e4ba4b" providerId="ADAL" clId="{BE588876-A232-432F-A1FA-EE9616A3560C}" dt="2024-02-25T13:27:16.617" v="78" actId="47"/>
        <pc:sldMkLst>
          <pc:docMk/>
          <pc:sldMk cId="656600485" sldId="318"/>
        </pc:sldMkLst>
      </pc:sldChg>
      <pc:sldChg chg="del">
        <pc:chgData name="Jiří Vodička" userId="0015f0f0-69d2-41b3-a191-778292e4ba4b" providerId="ADAL" clId="{BE588876-A232-432F-A1FA-EE9616A3560C}" dt="2024-02-25T13:28:29.110" v="97" actId="47"/>
        <pc:sldMkLst>
          <pc:docMk/>
          <pc:sldMk cId="1353754024" sldId="320"/>
        </pc:sldMkLst>
      </pc:sldChg>
      <pc:sldChg chg="del">
        <pc:chgData name="Jiří Vodička" userId="0015f0f0-69d2-41b3-a191-778292e4ba4b" providerId="ADAL" clId="{BE588876-A232-432F-A1FA-EE9616A3560C}" dt="2024-02-25T13:28:23.391" v="96" actId="47"/>
        <pc:sldMkLst>
          <pc:docMk/>
          <pc:sldMk cId="1261665848" sldId="321"/>
        </pc:sldMkLst>
      </pc:sldChg>
      <pc:sldChg chg="del">
        <pc:chgData name="Jiří Vodička" userId="0015f0f0-69d2-41b3-a191-778292e4ba4b" providerId="ADAL" clId="{BE588876-A232-432F-A1FA-EE9616A3560C}" dt="2024-02-25T13:28:19.864" v="95" actId="47"/>
        <pc:sldMkLst>
          <pc:docMk/>
          <pc:sldMk cId="2304265890" sldId="328"/>
        </pc:sldMkLst>
      </pc:sldChg>
      <pc:sldChg chg="del">
        <pc:chgData name="Jiří Vodička" userId="0015f0f0-69d2-41b3-a191-778292e4ba4b" providerId="ADAL" clId="{BE588876-A232-432F-A1FA-EE9616A3560C}" dt="2024-02-25T13:28:42.113" v="98" actId="47"/>
        <pc:sldMkLst>
          <pc:docMk/>
          <pc:sldMk cId="1935382029" sldId="330"/>
        </pc:sldMkLst>
      </pc:sldChg>
      <pc:sldChg chg="modSp del mod">
        <pc:chgData name="Jiří Vodička" userId="0015f0f0-69d2-41b3-a191-778292e4ba4b" providerId="ADAL" clId="{BE588876-A232-432F-A1FA-EE9616A3560C}" dt="2024-02-25T13:29:10.906" v="103" actId="47"/>
        <pc:sldMkLst>
          <pc:docMk/>
          <pc:sldMk cId="2516479313" sldId="332"/>
        </pc:sldMkLst>
        <pc:picChg chg="mod modVis">
          <ac:chgData name="Jiří Vodička" userId="0015f0f0-69d2-41b3-a191-778292e4ba4b" providerId="ADAL" clId="{BE588876-A232-432F-A1FA-EE9616A3560C}" dt="2024-02-25T13:29:05.698" v="102" actId="14429"/>
          <ac:picMkLst>
            <pc:docMk/>
            <pc:sldMk cId="2516479313" sldId="332"/>
            <ac:picMk id="5" creationId="{FA60AA23-7E27-4F81-89C0-F9CF05D17F35}"/>
          </ac:picMkLst>
        </pc:picChg>
      </pc:sldChg>
      <pc:sldChg chg="del">
        <pc:chgData name="Jiří Vodička" userId="0015f0f0-69d2-41b3-a191-778292e4ba4b" providerId="ADAL" clId="{BE588876-A232-432F-A1FA-EE9616A3560C}" dt="2024-02-25T13:28:59.705" v="100" actId="47"/>
        <pc:sldMkLst>
          <pc:docMk/>
          <pc:sldMk cId="1145591072" sldId="333"/>
        </pc:sldMkLst>
      </pc:sldChg>
      <pc:sldChg chg="ord">
        <pc:chgData name="Jiří Vodička" userId="0015f0f0-69d2-41b3-a191-778292e4ba4b" providerId="ADAL" clId="{BE588876-A232-432F-A1FA-EE9616A3560C}" dt="2024-02-26T15:10:24.928" v="2003"/>
        <pc:sldMkLst>
          <pc:docMk/>
          <pc:sldMk cId="1608221875" sldId="334"/>
        </pc:sldMkLst>
      </pc:sldChg>
      <pc:sldChg chg="modSp new del mod">
        <pc:chgData name="Jiří Vodička" userId="0015f0f0-69d2-41b3-a191-778292e4ba4b" providerId="ADAL" clId="{BE588876-A232-432F-A1FA-EE9616A3560C}" dt="2024-02-26T13:45:51.326" v="1771" actId="47"/>
        <pc:sldMkLst>
          <pc:docMk/>
          <pc:sldMk cId="393634770" sldId="335"/>
        </pc:sldMkLst>
        <pc:spChg chg="mod">
          <ac:chgData name="Jiří Vodička" userId="0015f0f0-69d2-41b3-a191-778292e4ba4b" providerId="ADAL" clId="{BE588876-A232-432F-A1FA-EE9616A3560C}" dt="2024-02-26T08:16:08.498" v="120" actId="20577"/>
          <ac:spMkLst>
            <pc:docMk/>
            <pc:sldMk cId="393634770" sldId="335"/>
            <ac:spMk id="2" creationId="{05DAE31B-62AB-4F96-992F-B480D8BF2AFA}"/>
          </ac:spMkLst>
        </pc:spChg>
      </pc:sldChg>
      <pc:sldChg chg="modSp new del mod">
        <pc:chgData name="Jiří Vodička" userId="0015f0f0-69d2-41b3-a191-778292e4ba4b" providerId="ADAL" clId="{BE588876-A232-432F-A1FA-EE9616A3560C}" dt="2024-02-26T13:45:53.914" v="1772" actId="47"/>
        <pc:sldMkLst>
          <pc:docMk/>
          <pc:sldMk cId="2074788132" sldId="336"/>
        </pc:sldMkLst>
        <pc:spChg chg="mod">
          <ac:chgData name="Jiří Vodička" userId="0015f0f0-69d2-41b3-a191-778292e4ba4b" providerId="ADAL" clId="{BE588876-A232-432F-A1FA-EE9616A3560C}" dt="2024-02-26T08:16:30.282" v="139" actId="20577"/>
          <ac:spMkLst>
            <pc:docMk/>
            <pc:sldMk cId="2074788132" sldId="336"/>
            <ac:spMk id="2" creationId="{0B91DA4B-DDEC-485E-B44C-511617DD2E56}"/>
          </ac:spMkLst>
        </pc:spChg>
      </pc:sldChg>
      <pc:sldChg chg="modSp new del mod">
        <pc:chgData name="Jiří Vodička" userId="0015f0f0-69d2-41b3-a191-778292e4ba4b" providerId="ADAL" clId="{BE588876-A232-432F-A1FA-EE9616A3560C}" dt="2024-02-26T13:44:52.526" v="1748" actId="47"/>
        <pc:sldMkLst>
          <pc:docMk/>
          <pc:sldMk cId="972812635" sldId="337"/>
        </pc:sldMkLst>
        <pc:spChg chg="mod">
          <ac:chgData name="Jiří Vodička" userId="0015f0f0-69d2-41b3-a191-778292e4ba4b" providerId="ADAL" clId="{BE588876-A232-432F-A1FA-EE9616A3560C}" dt="2024-02-26T08:17:35.955" v="195" actId="20577"/>
          <ac:spMkLst>
            <pc:docMk/>
            <pc:sldMk cId="972812635" sldId="337"/>
            <ac:spMk id="2" creationId="{39F4CDD0-6186-4D68-885A-6C1C0528C859}"/>
          </ac:spMkLst>
        </pc:spChg>
        <pc:spChg chg="mod">
          <ac:chgData name="Jiří Vodička" userId="0015f0f0-69d2-41b3-a191-778292e4ba4b" providerId="ADAL" clId="{BE588876-A232-432F-A1FA-EE9616A3560C}" dt="2024-02-26T08:18:05.532" v="217" actId="20577"/>
          <ac:spMkLst>
            <pc:docMk/>
            <pc:sldMk cId="972812635" sldId="337"/>
            <ac:spMk id="3" creationId="{34178711-3AEE-44F6-BB7E-4AE1ACB1B020}"/>
          </ac:spMkLst>
        </pc:spChg>
      </pc:sldChg>
      <pc:sldChg chg="addSp modSp new mod modAnim modNotesTx">
        <pc:chgData name="Jiří Vodička" userId="0015f0f0-69d2-41b3-a191-778292e4ba4b" providerId="ADAL" clId="{BE588876-A232-432F-A1FA-EE9616A3560C}" dt="2024-02-26T19:13:52.356" v="2169" actId="14429"/>
        <pc:sldMkLst>
          <pc:docMk/>
          <pc:sldMk cId="2851987366" sldId="338"/>
        </pc:sldMkLst>
        <pc:spChg chg="mod">
          <ac:chgData name="Jiří Vodička" userId="0015f0f0-69d2-41b3-a191-778292e4ba4b" providerId="ADAL" clId="{BE588876-A232-432F-A1FA-EE9616A3560C}" dt="2024-02-26T12:54:56.194" v="998" actId="20577"/>
          <ac:spMkLst>
            <pc:docMk/>
            <pc:sldMk cId="2851987366" sldId="338"/>
            <ac:spMk id="2" creationId="{2073166D-0161-47BA-B70B-1B8B93F8EC86}"/>
          </ac:spMkLst>
        </pc:spChg>
        <pc:spChg chg="mod">
          <ac:chgData name="Jiří Vodička" userId="0015f0f0-69d2-41b3-a191-778292e4ba4b" providerId="ADAL" clId="{BE588876-A232-432F-A1FA-EE9616A3560C}" dt="2024-02-26T13:15:35.816" v="1312" actId="20577"/>
          <ac:spMkLst>
            <pc:docMk/>
            <pc:sldMk cId="2851987366" sldId="338"/>
            <ac:spMk id="3" creationId="{8C244990-CEB5-4955-85AA-4B76F7D325AB}"/>
          </ac:spMkLst>
        </pc:spChg>
        <pc:picChg chg="add mod modVis">
          <ac:chgData name="Jiří Vodička" userId="0015f0f0-69d2-41b3-a191-778292e4ba4b" providerId="ADAL" clId="{BE588876-A232-432F-A1FA-EE9616A3560C}" dt="2024-02-26T19:13:52.356" v="2169" actId="14429"/>
          <ac:picMkLst>
            <pc:docMk/>
            <pc:sldMk cId="2851987366" sldId="338"/>
            <ac:picMk id="4" creationId="{B49E25C9-C04F-47A6-8510-087B466A828C}"/>
          </ac:picMkLst>
        </pc:picChg>
      </pc:sldChg>
      <pc:sldChg chg="add del">
        <pc:chgData name="Jiří Vodička" userId="0015f0f0-69d2-41b3-a191-778292e4ba4b" providerId="ADAL" clId="{BE588876-A232-432F-A1FA-EE9616A3560C}" dt="2024-02-26T12:05:42.126" v="403" actId="47"/>
        <pc:sldMkLst>
          <pc:docMk/>
          <pc:sldMk cId="2734828647" sldId="339"/>
        </pc:sldMkLst>
      </pc:sldChg>
      <pc:sldChg chg="addSp delSp modSp add mod ord delAnim modAnim modNotesTx">
        <pc:chgData name="Jiří Vodička" userId="0015f0f0-69d2-41b3-a191-778292e4ba4b" providerId="ADAL" clId="{BE588876-A232-432F-A1FA-EE9616A3560C}" dt="2024-02-26T20:01:51.357" v="2341"/>
        <pc:sldMkLst>
          <pc:docMk/>
          <pc:sldMk cId="3054711610" sldId="339"/>
        </pc:sldMkLst>
        <pc:spChg chg="mod">
          <ac:chgData name="Jiří Vodička" userId="0015f0f0-69d2-41b3-a191-778292e4ba4b" providerId="ADAL" clId="{BE588876-A232-432F-A1FA-EE9616A3560C}" dt="2024-02-26T12:06:09.239" v="409"/>
          <ac:spMkLst>
            <pc:docMk/>
            <pc:sldMk cId="3054711610" sldId="339"/>
            <ac:spMk id="2" creationId="{786AA27E-3D37-458F-92EE-283648A2BA42}"/>
          </ac:spMkLst>
        </pc:spChg>
        <pc:spChg chg="mod">
          <ac:chgData name="Jiří Vodička" userId="0015f0f0-69d2-41b3-a191-778292e4ba4b" providerId="ADAL" clId="{BE588876-A232-432F-A1FA-EE9616A3560C}" dt="2024-02-26T12:22:22.924" v="957" actId="20577"/>
          <ac:spMkLst>
            <pc:docMk/>
            <pc:sldMk cId="3054711610" sldId="339"/>
            <ac:spMk id="3" creationId="{CE471DAF-68C1-497C-8FC0-91D6BDE2E9F1}"/>
          </ac:spMkLst>
        </pc:spChg>
        <pc:spChg chg="mod">
          <ac:chgData name="Jiří Vodička" userId="0015f0f0-69d2-41b3-a191-778292e4ba4b" providerId="ADAL" clId="{BE588876-A232-432F-A1FA-EE9616A3560C}" dt="2024-02-26T12:08:53.794" v="522" actId="14100"/>
          <ac:spMkLst>
            <pc:docMk/>
            <pc:sldMk cId="3054711610" sldId="339"/>
            <ac:spMk id="6" creationId="{F2527232-EC67-4881-B390-4262F2BC1F59}"/>
          </ac:spMkLst>
        </pc:spChg>
        <pc:spChg chg="add mod ord">
          <ac:chgData name="Jiří Vodička" userId="0015f0f0-69d2-41b3-a191-778292e4ba4b" providerId="ADAL" clId="{BE588876-A232-432F-A1FA-EE9616A3560C}" dt="2024-02-26T12:52:50.401" v="991" actId="13244"/>
          <ac:spMkLst>
            <pc:docMk/>
            <pc:sldMk cId="3054711610" sldId="339"/>
            <ac:spMk id="13" creationId="{79CEAB21-9EDD-434D-B81B-0FBC8CF72008}"/>
          </ac:spMkLst>
        </pc:spChg>
        <pc:picChg chg="del mod modVis">
          <ac:chgData name="Jiří Vodička" userId="0015f0f0-69d2-41b3-a191-778292e4ba4b" providerId="ADAL" clId="{BE588876-A232-432F-A1FA-EE9616A3560C}" dt="2024-02-26T12:11:34.520" v="557" actId="478"/>
          <ac:picMkLst>
            <pc:docMk/>
            <pc:sldMk cId="3054711610" sldId="339"/>
            <ac:picMk id="5" creationId="{E797A2B2-40C8-4FD5-A2B4-3627762884D0}"/>
          </ac:picMkLst>
        </pc:picChg>
        <pc:picChg chg="add mod ord modVis">
          <ac:chgData name="Jiří Vodička" userId="0015f0f0-69d2-41b3-a191-778292e4ba4b" providerId="ADAL" clId="{BE588876-A232-432F-A1FA-EE9616A3560C}" dt="2024-02-26T19:13:45.397" v="2166" actId="14429"/>
          <ac:picMkLst>
            <pc:docMk/>
            <pc:sldMk cId="3054711610" sldId="339"/>
            <ac:picMk id="7" creationId="{4C38AAAC-864B-40A1-8D2A-8716DF816A67}"/>
          </ac:picMkLst>
        </pc:picChg>
        <pc:picChg chg="mod modVis">
          <ac:chgData name="Jiří Vodička" userId="0015f0f0-69d2-41b3-a191-778292e4ba4b" providerId="ADAL" clId="{BE588876-A232-432F-A1FA-EE9616A3560C}" dt="2024-02-26T19:13:45.760" v="2167" actId="14429"/>
          <ac:picMkLst>
            <pc:docMk/>
            <pc:sldMk cId="3054711610" sldId="339"/>
            <ac:picMk id="11" creationId="{EBF4EA49-8913-4DE4-9BC9-770D55143FC0}"/>
          </ac:picMkLst>
        </pc:picChg>
        <pc:picChg chg="add mod modVis">
          <ac:chgData name="Jiří Vodička" userId="0015f0f0-69d2-41b3-a191-778292e4ba4b" providerId="ADAL" clId="{BE588876-A232-432F-A1FA-EE9616A3560C}" dt="2024-02-26T19:13:46.092" v="2168" actId="14429"/>
          <ac:picMkLst>
            <pc:docMk/>
            <pc:sldMk cId="3054711610" sldId="339"/>
            <ac:picMk id="14" creationId="{6C47A9D7-3DCC-493E-846D-203734F1A58F}"/>
          </ac:picMkLst>
        </pc:picChg>
        <pc:cxnChg chg="add mod modVis">
          <ac:chgData name="Jiří Vodička" userId="0015f0f0-69d2-41b3-a191-778292e4ba4b" providerId="ADAL" clId="{BE588876-A232-432F-A1FA-EE9616A3560C}" dt="2024-02-26T13:46:57.770" v="1814" actId="13244"/>
          <ac:cxnSpMkLst>
            <pc:docMk/>
            <pc:sldMk cId="3054711610" sldId="339"/>
            <ac:cxnSpMk id="12" creationId="{EF25C389-CB3F-4025-96E2-F74EC1EE91B1}"/>
          </ac:cxnSpMkLst>
        </pc:cxnChg>
      </pc:sldChg>
      <pc:sldChg chg="delSp modSp add mod">
        <pc:chgData name="Jiří Vodička" userId="0015f0f0-69d2-41b3-a191-778292e4ba4b" providerId="ADAL" clId="{BE588876-A232-432F-A1FA-EE9616A3560C}" dt="2024-02-26T13:29:09.584" v="1701" actId="20577"/>
        <pc:sldMkLst>
          <pc:docMk/>
          <pc:sldMk cId="1842765068" sldId="340"/>
        </pc:sldMkLst>
        <pc:spChg chg="mod">
          <ac:chgData name="Jiří Vodička" userId="0015f0f0-69d2-41b3-a191-778292e4ba4b" providerId="ADAL" clId="{BE588876-A232-432F-A1FA-EE9616A3560C}" dt="2024-02-26T13:21:38.320" v="1481" actId="20577"/>
          <ac:spMkLst>
            <pc:docMk/>
            <pc:sldMk cId="1842765068" sldId="340"/>
            <ac:spMk id="2" creationId="{5923FC1A-D82D-4FE3-B350-B6C14C6A62B0}"/>
          </ac:spMkLst>
        </pc:spChg>
        <pc:spChg chg="mod">
          <ac:chgData name="Jiří Vodička" userId="0015f0f0-69d2-41b3-a191-778292e4ba4b" providerId="ADAL" clId="{BE588876-A232-432F-A1FA-EE9616A3560C}" dt="2024-02-26T13:29:09.584" v="1701" actId="20577"/>
          <ac:spMkLst>
            <pc:docMk/>
            <pc:sldMk cId="1842765068" sldId="340"/>
            <ac:spMk id="3" creationId="{DD91E5B3-75CD-4E9F-84F2-55DDF8111CEA}"/>
          </ac:spMkLst>
        </pc:spChg>
        <pc:spChg chg="mod">
          <ac:chgData name="Jiří Vodička" userId="0015f0f0-69d2-41b3-a191-778292e4ba4b" providerId="ADAL" clId="{BE588876-A232-432F-A1FA-EE9616A3560C}" dt="2024-02-26T13:25:29.627" v="1531" actId="20577"/>
          <ac:spMkLst>
            <pc:docMk/>
            <pc:sldMk cId="1842765068" sldId="340"/>
            <ac:spMk id="6" creationId="{4B67A5E7-FFCC-4D33-9029-DCE274F5F894}"/>
          </ac:spMkLst>
        </pc:spChg>
        <pc:picChg chg="del">
          <ac:chgData name="Jiří Vodička" userId="0015f0f0-69d2-41b3-a191-778292e4ba4b" providerId="ADAL" clId="{BE588876-A232-432F-A1FA-EE9616A3560C}" dt="2024-02-26T13:28:32.522" v="1603" actId="478"/>
          <ac:picMkLst>
            <pc:docMk/>
            <pc:sldMk cId="1842765068" sldId="340"/>
            <ac:picMk id="9" creationId="{7854468E-AE0F-4801-994E-BA07504A1B22}"/>
          </ac:picMkLst>
        </pc:picChg>
      </pc:sldChg>
      <pc:sldChg chg="ord">
        <pc:chgData name="Jiří Vodička" userId="0015f0f0-69d2-41b3-a191-778292e4ba4b" providerId="ADAL" clId="{BE588876-A232-432F-A1FA-EE9616A3560C}" dt="2024-02-26T13:45:49.159" v="1770"/>
        <pc:sldMkLst>
          <pc:docMk/>
          <pc:sldMk cId="491778994" sldId="472"/>
        </pc:sldMkLst>
      </pc:sldChg>
      <pc:sldChg chg="addSp modSp new mod ord modNotesTx">
        <pc:chgData name="Jiří Vodička" userId="0015f0f0-69d2-41b3-a191-778292e4ba4b" providerId="ADAL" clId="{BE588876-A232-432F-A1FA-EE9616A3560C}" dt="2024-02-26T19:59:45.801" v="2339" actId="20577"/>
        <pc:sldMkLst>
          <pc:docMk/>
          <pc:sldMk cId="2926891680" sldId="473"/>
        </pc:sldMkLst>
        <pc:spChg chg="mod">
          <ac:chgData name="Jiří Vodička" userId="0015f0f0-69d2-41b3-a191-778292e4ba4b" providerId="ADAL" clId="{BE588876-A232-432F-A1FA-EE9616A3560C}" dt="2024-02-26T13:46:36.228" v="1805" actId="20577"/>
          <ac:spMkLst>
            <pc:docMk/>
            <pc:sldMk cId="2926891680" sldId="473"/>
            <ac:spMk id="2" creationId="{871FE52C-27F2-4FC4-89BD-B01A573FF656}"/>
          </ac:spMkLst>
        </pc:spChg>
        <pc:spChg chg="mod">
          <ac:chgData name="Jiří Vodička" userId="0015f0f0-69d2-41b3-a191-778292e4ba4b" providerId="ADAL" clId="{BE588876-A232-432F-A1FA-EE9616A3560C}" dt="2024-02-26T19:59:45.801" v="2339" actId="20577"/>
          <ac:spMkLst>
            <pc:docMk/>
            <pc:sldMk cId="2926891680" sldId="473"/>
            <ac:spMk id="3" creationId="{B155C50E-FACA-464F-81BD-6A5CA724837A}"/>
          </ac:spMkLst>
        </pc:spChg>
        <pc:picChg chg="add mod">
          <ac:chgData name="Jiří Vodička" userId="0015f0f0-69d2-41b3-a191-778292e4ba4b" providerId="ADAL" clId="{BE588876-A232-432F-A1FA-EE9616A3560C}" dt="2024-02-26T18:46:05.529" v="2158" actId="1076"/>
          <ac:picMkLst>
            <pc:docMk/>
            <pc:sldMk cId="2926891680" sldId="473"/>
            <ac:picMk id="5" creationId="{F15392C4-5C78-44F3-9A59-72F588A6F523}"/>
          </ac:picMkLst>
        </pc:picChg>
      </pc:sldChg>
      <pc:sldChg chg="new del">
        <pc:chgData name="Jiří Vodička" userId="0015f0f0-69d2-41b3-a191-778292e4ba4b" providerId="ADAL" clId="{BE588876-A232-432F-A1FA-EE9616A3560C}" dt="2024-02-26T13:46:21.849" v="1777" actId="47"/>
        <pc:sldMkLst>
          <pc:docMk/>
          <pc:sldMk cId="4219835245" sldId="473"/>
        </pc:sldMkLst>
      </pc:sldChg>
      <pc:sldChg chg="modSp new del mod">
        <pc:chgData name="Jiří Vodička" userId="0015f0f0-69d2-41b3-a191-778292e4ba4b" providerId="ADAL" clId="{BE588876-A232-432F-A1FA-EE9616A3560C}" dt="2024-02-26T18:35:03.800" v="2101" actId="47"/>
        <pc:sldMkLst>
          <pc:docMk/>
          <pc:sldMk cId="878034823" sldId="474"/>
        </pc:sldMkLst>
        <pc:spChg chg="mod">
          <ac:chgData name="Jiří Vodička" userId="0015f0f0-69d2-41b3-a191-778292e4ba4b" providerId="ADAL" clId="{BE588876-A232-432F-A1FA-EE9616A3560C}" dt="2024-02-26T18:34:53.652" v="2100" actId="20577"/>
          <ac:spMkLst>
            <pc:docMk/>
            <pc:sldMk cId="878034823" sldId="474"/>
            <ac:spMk id="2" creationId="{BF628991-04AF-4ED8-8387-5E07933ED278}"/>
          </ac:spMkLst>
        </pc:spChg>
      </pc:sldChg>
      <pc:sldChg chg="del">
        <pc:chgData name="Jiří Vodička" userId="0015f0f0-69d2-41b3-a191-778292e4ba4b" providerId="ADAL" clId="{BE588876-A232-432F-A1FA-EE9616A3560C}" dt="2024-02-26T13:45:10.681" v="1753" actId="47"/>
        <pc:sldMkLst>
          <pc:docMk/>
          <pc:sldMk cId="3545307413" sldId="490"/>
        </pc:sldMkLst>
      </pc:sldChg>
      <pc:sldMasterChg chg="delSldLayout">
        <pc:chgData name="Jiří Vodička" userId="0015f0f0-69d2-41b3-a191-778292e4ba4b" providerId="ADAL" clId="{BE588876-A232-432F-A1FA-EE9616A3560C}" dt="2024-02-25T13:28:19.864" v="95" actId="47"/>
        <pc:sldMasterMkLst>
          <pc:docMk/>
          <pc:sldMasterMk cId="0" sldId="2147483657"/>
        </pc:sldMasterMkLst>
        <pc:sldLayoutChg chg="del">
          <pc:chgData name="Jiří Vodička" userId="0015f0f0-69d2-41b3-a191-778292e4ba4b" providerId="ADAL" clId="{BE588876-A232-432F-A1FA-EE9616A3560C}" dt="2024-02-25T13:28:19.864" v="95" actId="47"/>
          <pc:sldLayoutMkLst>
            <pc:docMk/>
            <pc:sldMasterMk cId="0" sldId="2147483657"/>
            <pc:sldLayoutMk cId="879674655" sldId="2147483699"/>
          </pc:sldLayoutMkLst>
        </pc:sldLayoutChg>
      </pc:sldMasterChg>
    </pc:docChg>
  </pc:docChgLst>
  <pc:docChgLst>
    <pc:chgData name="Jiří Vodička" userId="S::393046@muni.cz::0015f0f0-69d2-41b3-a191-778292e4ba4b" providerId="AD" clId="Web-{71FCE719-F8C8-EC47-6F38-D0B4B790B60B}"/>
    <pc:docChg chg="modSld">
      <pc:chgData name="Jiří Vodička" userId="S::393046@muni.cz::0015f0f0-69d2-41b3-a191-778292e4ba4b" providerId="AD" clId="Web-{71FCE719-F8C8-EC47-6F38-D0B4B790B60B}" dt="2023-04-24T13:21:57.142" v="1"/>
      <pc:docMkLst>
        <pc:docMk/>
      </pc:docMkLst>
      <pc:sldChg chg="modSp">
        <pc:chgData name="Jiří Vodička" userId="S::393046@muni.cz::0015f0f0-69d2-41b3-a191-778292e4ba4b" providerId="AD" clId="Web-{71FCE719-F8C8-EC47-6F38-D0B4B790B60B}" dt="2023-04-24T13:21:57.142" v="1"/>
        <pc:sldMkLst>
          <pc:docMk/>
          <pc:sldMk cId="2067892464" sldId="289"/>
        </pc:sldMkLst>
        <pc:picChg chg="mod modVis">
          <ac:chgData name="Jiří Vodička" userId="S::393046@muni.cz::0015f0f0-69d2-41b3-a191-778292e4ba4b" providerId="AD" clId="Web-{71FCE719-F8C8-EC47-6F38-D0B4B790B60B}" dt="2023-04-24T13:21:57.142" v="1"/>
          <ac:picMkLst>
            <pc:docMk/>
            <pc:sldMk cId="2067892464" sldId="289"/>
            <ac:picMk id="6" creationId="{9CFB6770-713C-46EF-ACAF-81C42AA9AE1E}"/>
          </ac:picMkLst>
        </pc:picChg>
      </pc:sldChg>
    </pc:docChg>
  </pc:docChgLst>
  <pc:docChgLst>
    <pc:chgData name="Jiří Vodička" userId="0015f0f0-69d2-41b3-a191-778292e4ba4b" providerId="ADAL" clId="{94BDC48C-E8C2-4655-A1C7-58F40216D535}"/>
    <pc:docChg chg="modSld">
      <pc:chgData name="Jiří Vodička" userId="0015f0f0-69d2-41b3-a191-778292e4ba4b" providerId="ADAL" clId="{94BDC48C-E8C2-4655-A1C7-58F40216D535}" dt="2024-02-19T09:37:28.980" v="5" actId="14430"/>
      <pc:docMkLst>
        <pc:docMk/>
      </pc:docMkLst>
      <pc:sldChg chg="modSp mod">
        <pc:chgData name="Jiří Vodička" userId="0015f0f0-69d2-41b3-a191-778292e4ba4b" providerId="ADAL" clId="{94BDC48C-E8C2-4655-A1C7-58F40216D535}" dt="2024-02-19T09:37:10.688" v="2" actId="14430"/>
        <pc:sldMkLst>
          <pc:docMk/>
          <pc:sldMk cId="365074780" sldId="262"/>
        </pc:sldMkLst>
        <pc:picChg chg="mod modVis">
          <ac:chgData name="Jiří Vodička" userId="0015f0f0-69d2-41b3-a191-778292e4ba4b" providerId="ADAL" clId="{94BDC48C-E8C2-4655-A1C7-58F40216D535}" dt="2024-02-19T09:37:10.688" v="2" actId="14430"/>
          <ac:picMkLst>
            <pc:docMk/>
            <pc:sldMk cId="365074780" sldId="262"/>
            <ac:picMk id="10" creationId="{9C1FCD74-A6D7-4ACF-BD1C-06379BFD07DF}"/>
          </ac:picMkLst>
        </pc:picChg>
        <pc:picChg chg="mod modVis">
          <ac:chgData name="Jiří Vodička" userId="0015f0f0-69d2-41b3-a191-778292e4ba4b" providerId="ADAL" clId="{94BDC48C-E8C2-4655-A1C7-58F40216D535}" dt="2024-02-19T09:37:08.452" v="1" actId="14430"/>
          <ac:picMkLst>
            <pc:docMk/>
            <pc:sldMk cId="365074780" sldId="262"/>
            <ac:picMk id="12" creationId="{FC090F8A-C737-4863-915C-24C8878E05FC}"/>
          </ac:picMkLst>
        </pc:picChg>
        <pc:picChg chg="mod modVis">
          <ac:chgData name="Jiří Vodička" userId="0015f0f0-69d2-41b3-a191-778292e4ba4b" providerId="ADAL" clId="{94BDC48C-E8C2-4655-A1C7-58F40216D535}" dt="2024-02-19T09:37:06.346" v="0" actId="14430"/>
          <ac:picMkLst>
            <pc:docMk/>
            <pc:sldMk cId="365074780" sldId="262"/>
            <ac:picMk id="14" creationId="{E0BB94CC-1CF2-4A97-9152-6F3D59A01CDD}"/>
          </ac:picMkLst>
        </pc:picChg>
      </pc:sldChg>
      <pc:sldChg chg="modSp mod">
        <pc:chgData name="Jiří Vodička" userId="0015f0f0-69d2-41b3-a191-778292e4ba4b" providerId="ADAL" clId="{94BDC48C-E8C2-4655-A1C7-58F40216D535}" dt="2024-02-19T09:37:28.980" v="5" actId="14430"/>
        <pc:sldMkLst>
          <pc:docMk/>
          <pc:sldMk cId="3970130983" sldId="306"/>
        </pc:sldMkLst>
        <pc:picChg chg="mod modVis">
          <ac:chgData name="Jiří Vodička" userId="0015f0f0-69d2-41b3-a191-778292e4ba4b" providerId="ADAL" clId="{94BDC48C-E8C2-4655-A1C7-58F40216D535}" dt="2024-02-19T09:37:28.980" v="5" actId="14430"/>
          <ac:picMkLst>
            <pc:docMk/>
            <pc:sldMk cId="3970130983" sldId="306"/>
            <ac:picMk id="7" creationId="{1668BC1D-882F-491C-B966-9099CB8769EB}"/>
          </ac:picMkLst>
        </pc:picChg>
        <pc:picChg chg="mod modVis">
          <ac:chgData name="Jiří Vodička" userId="0015f0f0-69d2-41b3-a191-778292e4ba4b" providerId="ADAL" clId="{94BDC48C-E8C2-4655-A1C7-58F40216D535}" dt="2024-02-19T09:37:27.116" v="4" actId="14430"/>
          <ac:picMkLst>
            <pc:docMk/>
            <pc:sldMk cId="3970130983" sldId="306"/>
            <ac:picMk id="9" creationId="{528A31FA-4817-40CE-9A10-BAF9A869E818}"/>
          </ac:picMkLst>
        </pc:picChg>
        <pc:picChg chg="mod modVis">
          <ac:chgData name="Jiří Vodička" userId="0015f0f0-69d2-41b3-a191-778292e4ba4b" providerId="ADAL" clId="{94BDC48C-E8C2-4655-A1C7-58F40216D535}" dt="2024-02-19T09:37:24.069" v="3" actId="14430"/>
          <ac:picMkLst>
            <pc:docMk/>
            <pc:sldMk cId="3970130983" sldId="306"/>
            <ac:picMk id="11" creationId="{453983B3-06D1-4C92-9D76-9137C688FE2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E0F4FF-BDFD-47F0-A98F-9798630C8BF3}"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cs-CZ"/>
        </a:p>
      </dgm:t>
    </dgm:pt>
    <dgm:pt modelId="{BB909AE1-705E-43E8-8C1B-4ED69AB5A008}">
      <dgm:prSet phldrT="[Text]"/>
      <dgm:spPr/>
      <dgm:t>
        <a:bodyPr/>
        <a:lstStyle/>
        <a:p>
          <a:r>
            <a:rPr lang="cs-CZ" dirty="0"/>
            <a:t>Mezinárodní shoda</a:t>
          </a:r>
        </a:p>
      </dgm:t>
    </dgm:pt>
    <dgm:pt modelId="{514DA535-9B98-478B-9767-EAAC3C79E7D2}" type="parTrans" cxnId="{78490E06-0C39-45E9-8BA9-125C66367CCA}">
      <dgm:prSet/>
      <dgm:spPr/>
      <dgm:t>
        <a:bodyPr/>
        <a:lstStyle/>
        <a:p>
          <a:endParaRPr lang="cs-CZ"/>
        </a:p>
      </dgm:t>
    </dgm:pt>
    <dgm:pt modelId="{125064BD-D522-4BE3-BA95-AAD9606024B8}" type="sibTrans" cxnId="{78490E06-0C39-45E9-8BA9-125C66367CCA}">
      <dgm:prSet/>
      <dgm:spPr/>
      <dgm:t>
        <a:bodyPr/>
        <a:lstStyle/>
        <a:p>
          <a:endParaRPr lang="cs-CZ"/>
        </a:p>
      </dgm:t>
    </dgm:pt>
    <dgm:pt modelId="{2F7CCAB6-8BAB-459A-896C-125664F32D15}">
      <dgm:prSet phldrT="[Text]"/>
      <dgm:spPr/>
      <dgm:t>
        <a:bodyPr/>
        <a:lstStyle/>
        <a:p>
          <a:r>
            <a:rPr lang="cs-CZ" dirty="0"/>
            <a:t>Peníze</a:t>
          </a:r>
        </a:p>
      </dgm:t>
    </dgm:pt>
    <dgm:pt modelId="{4362D7D5-FB4E-4ED4-8037-F71876E837A4}" type="parTrans" cxnId="{4AB1C79B-4C34-46D9-A983-B0B40B9C8209}">
      <dgm:prSet/>
      <dgm:spPr/>
      <dgm:t>
        <a:bodyPr/>
        <a:lstStyle/>
        <a:p>
          <a:endParaRPr lang="cs-CZ"/>
        </a:p>
      </dgm:t>
    </dgm:pt>
    <dgm:pt modelId="{5BF01434-8C2A-4FA3-96DA-AEF324C27FEF}" type="sibTrans" cxnId="{4AB1C79B-4C34-46D9-A983-B0B40B9C8209}">
      <dgm:prSet/>
      <dgm:spPr/>
      <dgm:t>
        <a:bodyPr/>
        <a:lstStyle/>
        <a:p>
          <a:endParaRPr lang="cs-CZ"/>
        </a:p>
      </dgm:t>
    </dgm:pt>
    <dgm:pt modelId="{DD627306-CEF6-4335-A6C0-33D2397349CC}">
      <dgm:prSet phldrT="[Text]"/>
      <dgm:spPr/>
      <dgm:t>
        <a:bodyPr/>
        <a:lstStyle/>
        <a:p>
          <a:r>
            <a:rPr lang="cs-CZ" dirty="0"/>
            <a:t>Obnovitelné zdroje</a:t>
          </a:r>
        </a:p>
      </dgm:t>
    </dgm:pt>
    <dgm:pt modelId="{21349254-55B6-4AF0-953E-8177E224948D}" type="parTrans" cxnId="{5A029A4C-8CCC-4701-B8B2-00CF74E1E833}">
      <dgm:prSet/>
      <dgm:spPr/>
      <dgm:t>
        <a:bodyPr/>
        <a:lstStyle/>
        <a:p>
          <a:endParaRPr lang="cs-CZ"/>
        </a:p>
      </dgm:t>
    </dgm:pt>
    <dgm:pt modelId="{A8C81750-C67F-4786-A40F-2FD9A4624EEB}" type="sibTrans" cxnId="{5A029A4C-8CCC-4701-B8B2-00CF74E1E833}">
      <dgm:prSet/>
      <dgm:spPr/>
      <dgm:t>
        <a:bodyPr/>
        <a:lstStyle/>
        <a:p>
          <a:endParaRPr lang="cs-CZ"/>
        </a:p>
      </dgm:t>
    </dgm:pt>
    <dgm:pt modelId="{F803EFA5-227C-4999-93FE-0FEC47D18100}">
      <dgm:prSet phldrT="[Text]"/>
      <dgm:spPr/>
      <dgm:t>
        <a:bodyPr/>
        <a:lstStyle/>
        <a:p>
          <a:r>
            <a:rPr lang="cs-CZ" dirty="0"/>
            <a:t>Cirkulární ekonomika</a:t>
          </a:r>
        </a:p>
      </dgm:t>
    </dgm:pt>
    <dgm:pt modelId="{DD42E7DE-13E6-44C7-9383-E761E74973B9}" type="parTrans" cxnId="{E94548C0-F430-4E61-B9C8-334AF83D5518}">
      <dgm:prSet/>
      <dgm:spPr/>
      <dgm:t>
        <a:bodyPr/>
        <a:lstStyle/>
        <a:p>
          <a:endParaRPr lang="cs-CZ"/>
        </a:p>
      </dgm:t>
    </dgm:pt>
    <dgm:pt modelId="{E3617020-5B56-4170-ACB5-D175345B5C8F}" type="sibTrans" cxnId="{E94548C0-F430-4E61-B9C8-334AF83D5518}">
      <dgm:prSet/>
      <dgm:spPr/>
      <dgm:t>
        <a:bodyPr/>
        <a:lstStyle/>
        <a:p>
          <a:endParaRPr lang="cs-CZ"/>
        </a:p>
      </dgm:t>
    </dgm:pt>
    <dgm:pt modelId="{8C8C8B04-1471-44CE-9F81-733542A36238}">
      <dgm:prSet phldrT="[Text]"/>
      <dgm:spPr/>
      <dgm:t>
        <a:bodyPr/>
        <a:lstStyle/>
        <a:p>
          <a:r>
            <a:rPr lang="cs-CZ" dirty="0" err="1"/>
            <a:t>Greenwashing</a:t>
          </a:r>
          <a:endParaRPr lang="cs-CZ" dirty="0"/>
        </a:p>
      </dgm:t>
    </dgm:pt>
    <dgm:pt modelId="{69B659D8-3FE4-42CB-AEFF-A2CBF410AECE}" type="parTrans" cxnId="{CBAE6042-A375-41B3-A5F9-D7D5F88880A1}">
      <dgm:prSet/>
      <dgm:spPr/>
      <dgm:t>
        <a:bodyPr/>
        <a:lstStyle/>
        <a:p>
          <a:endParaRPr lang="cs-CZ"/>
        </a:p>
      </dgm:t>
    </dgm:pt>
    <dgm:pt modelId="{32434BF3-1E6B-4CD0-83C3-D3B4009B9F17}" type="sibTrans" cxnId="{CBAE6042-A375-41B3-A5F9-D7D5F88880A1}">
      <dgm:prSet/>
      <dgm:spPr/>
      <dgm:t>
        <a:bodyPr/>
        <a:lstStyle/>
        <a:p>
          <a:endParaRPr lang="cs-CZ"/>
        </a:p>
      </dgm:t>
    </dgm:pt>
    <dgm:pt modelId="{4059654C-136B-4014-B6BC-95F779A2A95B}">
      <dgm:prSet/>
      <dgm:spPr/>
      <dgm:t>
        <a:bodyPr/>
        <a:lstStyle/>
        <a:p>
          <a:r>
            <a:rPr lang="cs-CZ" dirty="0"/>
            <a:t>Non-</a:t>
          </a:r>
          <a:r>
            <a:rPr lang="cs-CZ" dirty="0" err="1"/>
            <a:t>GHGs</a:t>
          </a:r>
          <a:endParaRPr lang="cs-CZ" dirty="0"/>
        </a:p>
      </dgm:t>
    </dgm:pt>
    <dgm:pt modelId="{5C0D80F0-9C4D-4EE9-974D-D229057E6DF8}" type="parTrans" cxnId="{FDB2C4DD-C665-4D5B-8190-7282E050D3B4}">
      <dgm:prSet/>
      <dgm:spPr/>
      <dgm:t>
        <a:bodyPr/>
        <a:lstStyle/>
        <a:p>
          <a:endParaRPr lang="cs-CZ"/>
        </a:p>
      </dgm:t>
    </dgm:pt>
    <dgm:pt modelId="{F66E7022-96B0-4273-B928-09B86D78BFAE}" type="sibTrans" cxnId="{FDB2C4DD-C665-4D5B-8190-7282E050D3B4}">
      <dgm:prSet/>
      <dgm:spPr/>
      <dgm:t>
        <a:bodyPr/>
        <a:lstStyle/>
        <a:p>
          <a:endParaRPr lang="cs-CZ"/>
        </a:p>
      </dgm:t>
    </dgm:pt>
    <dgm:pt modelId="{637FB3B8-F092-4944-971D-F70DA3CC92D0}">
      <dgm:prSet/>
      <dgm:spPr/>
      <dgm:t>
        <a:bodyPr/>
        <a:lstStyle/>
        <a:p>
          <a:r>
            <a:rPr lang="cs-CZ" dirty="0"/>
            <a:t>Technologie</a:t>
          </a:r>
        </a:p>
      </dgm:t>
    </dgm:pt>
    <dgm:pt modelId="{6A002356-CA6C-4FB4-B469-CA7B669B0763}" type="parTrans" cxnId="{94B9E0A3-D48F-4E39-BB0E-4528C5D89F2A}">
      <dgm:prSet/>
      <dgm:spPr/>
      <dgm:t>
        <a:bodyPr/>
        <a:lstStyle/>
        <a:p>
          <a:endParaRPr lang="cs-CZ"/>
        </a:p>
      </dgm:t>
    </dgm:pt>
    <dgm:pt modelId="{C19BF283-DFE0-4802-97B1-7178CC1D30E3}" type="sibTrans" cxnId="{94B9E0A3-D48F-4E39-BB0E-4528C5D89F2A}">
      <dgm:prSet/>
      <dgm:spPr/>
      <dgm:t>
        <a:bodyPr/>
        <a:lstStyle/>
        <a:p>
          <a:endParaRPr lang="cs-CZ"/>
        </a:p>
      </dgm:t>
    </dgm:pt>
    <dgm:pt modelId="{877AF1C2-52C5-4294-BE23-3495A7F1B837}">
      <dgm:prSet/>
      <dgm:spPr/>
      <dgm:t>
        <a:bodyPr/>
        <a:lstStyle/>
        <a:p>
          <a:r>
            <a:rPr lang="cs-CZ" dirty="0" err="1"/>
            <a:t>GHGs</a:t>
          </a:r>
          <a:endParaRPr lang="cs-CZ" dirty="0"/>
        </a:p>
      </dgm:t>
    </dgm:pt>
    <dgm:pt modelId="{759A9BF2-CFD7-418E-A145-929966B652AB}" type="parTrans" cxnId="{6C7884D4-60C0-433E-BBDF-820C610CF6E5}">
      <dgm:prSet/>
      <dgm:spPr/>
      <dgm:t>
        <a:bodyPr/>
        <a:lstStyle/>
        <a:p>
          <a:endParaRPr lang="cs-CZ"/>
        </a:p>
      </dgm:t>
    </dgm:pt>
    <dgm:pt modelId="{9887B69C-EFA7-46D7-9FFA-847418FF2810}" type="sibTrans" cxnId="{6C7884D4-60C0-433E-BBDF-820C610CF6E5}">
      <dgm:prSet/>
      <dgm:spPr/>
      <dgm:t>
        <a:bodyPr/>
        <a:lstStyle/>
        <a:p>
          <a:endParaRPr lang="cs-CZ"/>
        </a:p>
      </dgm:t>
    </dgm:pt>
    <dgm:pt modelId="{0874ADBE-B26E-4917-80B5-BFCB20420076}">
      <dgm:prSet/>
      <dgm:spPr/>
      <dgm:t>
        <a:bodyPr/>
        <a:lstStyle/>
        <a:p>
          <a:r>
            <a:rPr lang="cs-CZ" dirty="0"/>
            <a:t>Migrace</a:t>
          </a:r>
        </a:p>
      </dgm:t>
    </dgm:pt>
    <dgm:pt modelId="{5473DAE5-0547-402C-B3D5-961FB1BC9E11}" type="parTrans" cxnId="{D0F4FDA0-771C-4CB0-BEB8-7A21E2A581EE}">
      <dgm:prSet/>
      <dgm:spPr/>
      <dgm:t>
        <a:bodyPr/>
        <a:lstStyle/>
        <a:p>
          <a:endParaRPr lang="cs-CZ"/>
        </a:p>
      </dgm:t>
    </dgm:pt>
    <dgm:pt modelId="{1DCFA131-8513-4AE4-B1EF-DBAB236A3931}" type="sibTrans" cxnId="{D0F4FDA0-771C-4CB0-BEB8-7A21E2A581EE}">
      <dgm:prSet/>
      <dgm:spPr/>
      <dgm:t>
        <a:bodyPr/>
        <a:lstStyle/>
        <a:p>
          <a:endParaRPr lang="cs-CZ"/>
        </a:p>
      </dgm:t>
    </dgm:pt>
    <dgm:pt modelId="{8DC9B37E-D244-47FB-941C-A3366FEECED9}" type="pres">
      <dgm:prSet presAssocID="{9BE0F4FF-BDFD-47F0-A98F-9798630C8BF3}" presName="cycle" presStyleCnt="0">
        <dgm:presLayoutVars>
          <dgm:dir/>
          <dgm:resizeHandles val="exact"/>
        </dgm:presLayoutVars>
      </dgm:prSet>
      <dgm:spPr/>
    </dgm:pt>
    <dgm:pt modelId="{F1D3684D-586C-4EBA-BC0C-EF802A577C03}" type="pres">
      <dgm:prSet presAssocID="{BB909AE1-705E-43E8-8C1B-4ED69AB5A008}" presName="node" presStyleLbl="node1" presStyleIdx="0" presStyleCnt="9">
        <dgm:presLayoutVars>
          <dgm:bulletEnabled val="1"/>
        </dgm:presLayoutVars>
      </dgm:prSet>
      <dgm:spPr/>
    </dgm:pt>
    <dgm:pt modelId="{DA8F00C2-F7C5-4A36-A868-738963CEFA66}" type="pres">
      <dgm:prSet presAssocID="{BB909AE1-705E-43E8-8C1B-4ED69AB5A008}" presName="spNode" presStyleCnt="0"/>
      <dgm:spPr/>
    </dgm:pt>
    <dgm:pt modelId="{A0893FB4-E9E7-4D39-B818-2D6EC5AFCA21}" type="pres">
      <dgm:prSet presAssocID="{125064BD-D522-4BE3-BA95-AAD9606024B8}" presName="sibTrans" presStyleLbl="sibTrans1D1" presStyleIdx="0" presStyleCnt="9"/>
      <dgm:spPr/>
    </dgm:pt>
    <dgm:pt modelId="{94A405F3-89E4-4E0B-B74B-342A09B628D7}" type="pres">
      <dgm:prSet presAssocID="{2F7CCAB6-8BAB-459A-896C-125664F32D15}" presName="node" presStyleLbl="node1" presStyleIdx="1" presStyleCnt="9">
        <dgm:presLayoutVars>
          <dgm:bulletEnabled val="1"/>
        </dgm:presLayoutVars>
      </dgm:prSet>
      <dgm:spPr/>
    </dgm:pt>
    <dgm:pt modelId="{FEA66D4D-3A2D-43C9-879E-056D3F418A8F}" type="pres">
      <dgm:prSet presAssocID="{2F7CCAB6-8BAB-459A-896C-125664F32D15}" presName="spNode" presStyleCnt="0"/>
      <dgm:spPr/>
    </dgm:pt>
    <dgm:pt modelId="{D4BB9DB6-96BA-4FB6-9199-603957F5C77A}" type="pres">
      <dgm:prSet presAssocID="{5BF01434-8C2A-4FA3-96DA-AEF324C27FEF}" presName="sibTrans" presStyleLbl="sibTrans1D1" presStyleIdx="1" presStyleCnt="9"/>
      <dgm:spPr/>
    </dgm:pt>
    <dgm:pt modelId="{F464D3A8-1837-4D1C-88CC-284F6430A2C0}" type="pres">
      <dgm:prSet presAssocID="{877AF1C2-52C5-4294-BE23-3495A7F1B837}" presName="node" presStyleLbl="node1" presStyleIdx="2" presStyleCnt="9">
        <dgm:presLayoutVars>
          <dgm:bulletEnabled val="1"/>
        </dgm:presLayoutVars>
      </dgm:prSet>
      <dgm:spPr/>
    </dgm:pt>
    <dgm:pt modelId="{0DB70C58-65CB-4584-BD8E-22B4430D3BFC}" type="pres">
      <dgm:prSet presAssocID="{877AF1C2-52C5-4294-BE23-3495A7F1B837}" presName="spNode" presStyleCnt="0"/>
      <dgm:spPr/>
    </dgm:pt>
    <dgm:pt modelId="{D585ECDE-9517-45EA-97ED-F5569C8942F4}" type="pres">
      <dgm:prSet presAssocID="{9887B69C-EFA7-46D7-9FFA-847418FF2810}" presName="sibTrans" presStyleLbl="sibTrans1D1" presStyleIdx="2" presStyleCnt="9"/>
      <dgm:spPr/>
    </dgm:pt>
    <dgm:pt modelId="{E36E1553-46D0-4085-BE1B-DDC35EA2CF97}" type="pres">
      <dgm:prSet presAssocID="{DD627306-CEF6-4335-A6C0-33D2397349CC}" presName="node" presStyleLbl="node1" presStyleIdx="3" presStyleCnt="9">
        <dgm:presLayoutVars>
          <dgm:bulletEnabled val="1"/>
        </dgm:presLayoutVars>
      </dgm:prSet>
      <dgm:spPr/>
    </dgm:pt>
    <dgm:pt modelId="{87AE5074-A699-4D14-BE17-F10B9678D5FF}" type="pres">
      <dgm:prSet presAssocID="{DD627306-CEF6-4335-A6C0-33D2397349CC}" presName="spNode" presStyleCnt="0"/>
      <dgm:spPr/>
    </dgm:pt>
    <dgm:pt modelId="{62F9DB98-A666-49C1-A360-E4AC1ED7ED4C}" type="pres">
      <dgm:prSet presAssocID="{A8C81750-C67F-4786-A40F-2FD9A4624EEB}" presName="sibTrans" presStyleLbl="sibTrans1D1" presStyleIdx="3" presStyleCnt="9"/>
      <dgm:spPr/>
    </dgm:pt>
    <dgm:pt modelId="{01245F86-DEC4-4290-B190-92D2AC86F632}" type="pres">
      <dgm:prSet presAssocID="{F803EFA5-227C-4999-93FE-0FEC47D18100}" presName="node" presStyleLbl="node1" presStyleIdx="4" presStyleCnt="9">
        <dgm:presLayoutVars>
          <dgm:bulletEnabled val="1"/>
        </dgm:presLayoutVars>
      </dgm:prSet>
      <dgm:spPr/>
    </dgm:pt>
    <dgm:pt modelId="{B1942DE6-9271-48A1-A2E8-89161DAB1B3B}" type="pres">
      <dgm:prSet presAssocID="{F803EFA5-227C-4999-93FE-0FEC47D18100}" presName="spNode" presStyleCnt="0"/>
      <dgm:spPr/>
    </dgm:pt>
    <dgm:pt modelId="{8FDC7E10-0FD0-4D0A-B573-95083C654D91}" type="pres">
      <dgm:prSet presAssocID="{E3617020-5B56-4170-ACB5-D175345B5C8F}" presName="sibTrans" presStyleLbl="sibTrans1D1" presStyleIdx="4" presStyleCnt="9"/>
      <dgm:spPr/>
    </dgm:pt>
    <dgm:pt modelId="{E7C1D659-85BB-4D7B-90AB-7604D87F8FDF}" type="pres">
      <dgm:prSet presAssocID="{8C8C8B04-1471-44CE-9F81-733542A36238}" presName="node" presStyleLbl="node1" presStyleIdx="5" presStyleCnt="9">
        <dgm:presLayoutVars>
          <dgm:bulletEnabled val="1"/>
        </dgm:presLayoutVars>
      </dgm:prSet>
      <dgm:spPr/>
    </dgm:pt>
    <dgm:pt modelId="{B5B51348-39AA-4637-8BD2-A2E4A04B5D74}" type="pres">
      <dgm:prSet presAssocID="{8C8C8B04-1471-44CE-9F81-733542A36238}" presName="spNode" presStyleCnt="0"/>
      <dgm:spPr/>
    </dgm:pt>
    <dgm:pt modelId="{4F3A315C-9700-400A-A04B-FF27AAA1A8EA}" type="pres">
      <dgm:prSet presAssocID="{32434BF3-1E6B-4CD0-83C3-D3B4009B9F17}" presName="sibTrans" presStyleLbl="sibTrans1D1" presStyleIdx="5" presStyleCnt="9"/>
      <dgm:spPr/>
    </dgm:pt>
    <dgm:pt modelId="{71696533-EEAE-4C71-9ED6-B588BBECD09E}" type="pres">
      <dgm:prSet presAssocID="{4059654C-136B-4014-B6BC-95F779A2A95B}" presName="node" presStyleLbl="node1" presStyleIdx="6" presStyleCnt="9">
        <dgm:presLayoutVars>
          <dgm:bulletEnabled val="1"/>
        </dgm:presLayoutVars>
      </dgm:prSet>
      <dgm:spPr/>
    </dgm:pt>
    <dgm:pt modelId="{6525C484-C85E-4000-B143-3932505B87E0}" type="pres">
      <dgm:prSet presAssocID="{4059654C-136B-4014-B6BC-95F779A2A95B}" presName="spNode" presStyleCnt="0"/>
      <dgm:spPr/>
    </dgm:pt>
    <dgm:pt modelId="{AEC167CF-0156-40D4-AEC6-194FFADB1820}" type="pres">
      <dgm:prSet presAssocID="{F66E7022-96B0-4273-B928-09B86D78BFAE}" presName="sibTrans" presStyleLbl="sibTrans1D1" presStyleIdx="6" presStyleCnt="9"/>
      <dgm:spPr/>
    </dgm:pt>
    <dgm:pt modelId="{E0940859-65AC-455C-BF88-87CEBBF94E70}" type="pres">
      <dgm:prSet presAssocID="{0874ADBE-B26E-4917-80B5-BFCB20420076}" presName="node" presStyleLbl="node1" presStyleIdx="7" presStyleCnt="9">
        <dgm:presLayoutVars>
          <dgm:bulletEnabled val="1"/>
        </dgm:presLayoutVars>
      </dgm:prSet>
      <dgm:spPr/>
    </dgm:pt>
    <dgm:pt modelId="{DC764956-8BC7-40FE-A250-53A70017DE65}" type="pres">
      <dgm:prSet presAssocID="{0874ADBE-B26E-4917-80B5-BFCB20420076}" presName="spNode" presStyleCnt="0"/>
      <dgm:spPr/>
    </dgm:pt>
    <dgm:pt modelId="{AC49639B-9D8D-49A7-8C51-D31ABB2D25BF}" type="pres">
      <dgm:prSet presAssocID="{1DCFA131-8513-4AE4-B1EF-DBAB236A3931}" presName="sibTrans" presStyleLbl="sibTrans1D1" presStyleIdx="7" presStyleCnt="9"/>
      <dgm:spPr/>
    </dgm:pt>
    <dgm:pt modelId="{09F79AA7-2A2C-4001-AD88-8AA680871060}" type="pres">
      <dgm:prSet presAssocID="{637FB3B8-F092-4944-971D-F70DA3CC92D0}" presName="node" presStyleLbl="node1" presStyleIdx="8" presStyleCnt="9">
        <dgm:presLayoutVars>
          <dgm:bulletEnabled val="1"/>
        </dgm:presLayoutVars>
      </dgm:prSet>
      <dgm:spPr/>
    </dgm:pt>
    <dgm:pt modelId="{4643A634-40F1-47EB-869F-6DD27F3AF01E}" type="pres">
      <dgm:prSet presAssocID="{637FB3B8-F092-4944-971D-F70DA3CC92D0}" presName="spNode" presStyleCnt="0"/>
      <dgm:spPr/>
    </dgm:pt>
    <dgm:pt modelId="{9BC59FA3-6BED-488C-BF11-88F2E5B1AB01}" type="pres">
      <dgm:prSet presAssocID="{C19BF283-DFE0-4802-97B1-7178CC1D30E3}" presName="sibTrans" presStyleLbl="sibTrans1D1" presStyleIdx="8" presStyleCnt="9"/>
      <dgm:spPr/>
    </dgm:pt>
  </dgm:ptLst>
  <dgm:cxnLst>
    <dgm:cxn modelId="{78490E06-0C39-45E9-8BA9-125C66367CCA}" srcId="{9BE0F4FF-BDFD-47F0-A98F-9798630C8BF3}" destId="{BB909AE1-705E-43E8-8C1B-4ED69AB5A008}" srcOrd="0" destOrd="0" parTransId="{514DA535-9B98-478B-9767-EAAC3C79E7D2}" sibTransId="{125064BD-D522-4BE3-BA95-AAD9606024B8}"/>
    <dgm:cxn modelId="{A2B1460F-010C-4EDE-8203-16ED50BB3A81}" type="presOf" srcId="{4059654C-136B-4014-B6BC-95F779A2A95B}" destId="{71696533-EEAE-4C71-9ED6-B588BBECD09E}" srcOrd="0" destOrd="0" presId="urn:microsoft.com/office/officeart/2005/8/layout/cycle6"/>
    <dgm:cxn modelId="{80A6D715-665A-43A6-AF39-DFE25BD5F5A0}" type="presOf" srcId="{5BF01434-8C2A-4FA3-96DA-AEF324C27FEF}" destId="{D4BB9DB6-96BA-4FB6-9199-603957F5C77A}" srcOrd="0" destOrd="0" presId="urn:microsoft.com/office/officeart/2005/8/layout/cycle6"/>
    <dgm:cxn modelId="{B5572916-C10D-42B8-8570-9EE39D536D89}" type="presOf" srcId="{637FB3B8-F092-4944-971D-F70DA3CC92D0}" destId="{09F79AA7-2A2C-4001-AD88-8AA680871060}" srcOrd="0" destOrd="0" presId="urn:microsoft.com/office/officeart/2005/8/layout/cycle6"/>
    <dgm:cxn modelId="{B29CB837-7E4B-4CD1-A9F3-6CDBDF9C1ABE}" type="presOf" srcId="{9BE0F4FF-BDFD-47F0-A98F-9798630C8BF3}" destId="{8DC9B37E-D244-47FB-941C-A3366FEECED9}" srcOrd="0" destOrd="0" presId="urn:microsoft.com/office/officeart/2005/8/layout/cycle6"/>
    <dgm:cxn modelId="{CBAE6042-A375-41B3-A5F9-D7D5F88880A1}" srcId="{9BE0F4FF-BDFD-47F0-A98F-9798630C8BF3}" destId="{8C8C8B04-1471-44CE-9F81-733542A36238}" srcOrd="5" destOrd="0" parTransId="{69B659D8-3FE4-42CB-AEFF-A2CBF410AECE}" sibTransId="{32434BF3-1E6B-4CD0-83C3-D3B4009B9F17}"/>
    <dgm:cxn modelId="{5A029A4C-8CCC-4701-B8B2-00CF74E1E833}" srcId="{9BE0F4FF-BDFD-47F0-A98F-9798630C8BF3}" destId="{DD627306-CEF6-4335-A6C0-33D2397349CC}" srcOrd="3" destOrd="0" parTransId="{21349254-55B6-4AF0-953E-8177E224948D}" sibTransId="{A8C81750-C67F-4786-A40F-2FD9A4624EEB}"/>
    <dgm:cxn modelId="{1A902353-8356-45CC-ABBA-DB9C0A14AEF8}" type="presOf" srcId="{0874ADBE-B26E-4917-80B5-BFCB20420076}" destId="{E0940859-65AC-455C-BF88-87CEBBF94E70}" srcOrd="0" destOrd="0" presId="urn:microsoft.com/office/officeart/2005/8/layout/cycle6"/>
    <dgm:cxn modelId="{D1044258-BA4C-4F17-A38B-F7FB8BBB5386}" type="presOf" srcId="{E3617020-5B56-4170-ACB5-D175345B5C8F}" destId="{8FDC7E10-0FD0-4D0A-B573-95083C654D91}" srcOrd="0" destOrd="0" presId="urn:microsoft.com/office/officeart/2005/8/layout/cycle6"/>
    <dgm:cxn modelId="{AAF03E79-2A6B-426B-AB1B-2835FADAB451}" type="presOf" srcId="{A8C81750-C67F-4786-A40F-2FD9A4624EEB}" destId="{62F9DB98-A666-49C1-A360-E4AC1ED7ED4C}" srcOrd="0" destOrd="0" presId="urn:microsoft.com/office/officeart/2005/8/layout/cycle6"/>
    <dgm:cxn modelId="{1879209B-BC92-4F28-9862-6AE1AD65ACCF}" type="presOf" srcId="{1DCFA131-8513-4AE4-B1EF-DBAB236A3931}" destId="{AC49639B-9D8D-49A7-8C51-D31ABB2D25BF}" srcOrd="0" destOrd="0" presId="urn:microsoft.com/office/officeart/2005/8/layout/cycle6"/>
    <dgm:cxn modelId="{4AB1C79B-4C34-46D9-A983-B0B40B9C8209}" srcId="{9BE0F4FF-BDFD-47F0-A98F-9798630C8BF3}" destId="{2F7CCAB6-8BAB-459A-896C-125664F32D15}" srcOrd="1" destOrd="0" parTransId="{4362D7D5-FB4E-4ED4-8037-F71876E837A4}" sibTransId="{5BF01434-8C2A-4FA3-96DA-AEF324C27FEF}"/>
    <dgm:cxn modelId="{1377C39F-36E1-45A4-BA67-51A2E5DF8343}" type="presOf" srcId="{32434BF3-1E6B-4CD0-83C3-D3B4009B9F17}" destId="{4F3A315C-9700-400A-A04B-FF27AAA1A8EA}" srcOrd="0" destOrd="0" presId="urn:microsoft.com/office/officeart/2005/8/layout/cycle6"/>
    <dgm:cxn modelId="{D0F4FDA0-771C-4CB0-BEB8-7A21E2A581EE}" srcId="{9BE0F4FF-BDFD-47F0-A98F-9798630C8BF3}" destId="{0874ADBE-B26E-4917-80B5-BFCB20420076}" srcOrd="7" destOrd="0" parTransId="{5473DAE5-0547-402C-B3D5-961FB1BC9E11}" sibTransId="{1DCFA131-8513-4AE4-B1EF-DBAB236A3931}"/>
    <dgm:cxn modelId="{AEC239A3-596A-4DD4-9198-81B9EEAB8B30}" type="presOf" srcId="{8C8C8B04-1471-44CE-9F81-733542A36238}" destId="{E7C1D659-85BB-4D7B-90AB-7604D87F8FDF}" srcOrd="0" destOrd="0" presId="urn:microsoft.com/office/officeart/2005/8/layout/cycle6"/>
    <dgm:cxn modelId="{94B9E0A3-D48F-4E39-BB0E-4528C5D89F2A}" srcId="{9BE0F4FF-BDFD-47F0-A98F-9798630C8BF3}" destId="{637FB3B8-F092-4944-971D-F70DA3CC92D0}" srcOrd="8" destOrd="0" parTransId="{6A002356-CA6C-4FB4-B469-CA7B669B0763}" sibTransId="{C19BF283-DFE0-4802-97B1-7178CC1D30E3}"/>
    <dgm:cxn modelId="{D1BC53A5-0173-47E7-89FA-BA62F8C4D2C6}" type="presOf" srcId="{877AF1C2-52C5-4294-BE23-3495A7F1B837}" destId="{F464D3A8-1837-4D1C-88CC-284F6430A2C0}" srcOrd="0" destOrd="0" presId="urn:microsoft.com/office/officeart/2005/8/layout/cycle6"/>
    <dgm:cxn modelId="{691FD2AD-7F95-40C8-A4B4-63DFD0487FA8}" type="presOf" srcId="{BB909AE1-705E-43E8-8C1B-4ED69AB5A008}" destId="{F1D3684D-586C-4EBA-BC0C-EF802A577C03}" srcOrd="0" destOrd="0" presId="urn:microsoft.com/office/officeart/2005/8/layout/cycle6"/>
    <dgm:cxn modelId="{14E238B8-F088-412A-81CE-B74E101F7F0C}" type="presOf" srcId="{DD627306-CEF6-4335-A6C0-33D2397349CC}" destId="{E36E1553-46D0-4085-BE1B-DDC35EA2CF97}" srcOrd="0" destOrd="0" presId="urn:microsoft.com/office/officeart/2005/8/layout/cycle6"/>
    <dgm:cxn modelId="{8FFBB0BE-C716-4444-9BB4-C7667545A859}" type="presOf" srcId="{9887B69C-EFA7-46D7-9FFA-847418FF2810}" destId="{D585ECDE-9517-45EA-97ED-F5569C8942F4}" srcOrd="0" destOrd="0" presId="urn:microsoft.com/office/officeart/2005/8/layout/cycle6"/>
    <dgm:cxn modelId="{E94548C0-F430-4E61-B9C8-334AF83D5518}" srcId="{9BE0F4FF-BDFD-47F0-A98F-9798630C8BF3}" destId="{F803EFA5-227C-4999-93FE-0FEC47D18100}" srcOrd="4" destOrd="0" parTransId="{DD42E7DE-13E6-44C7-9383-E761E74973B9}" sibTransId="{E3617020-5B56-4170-ACB5-D175345B5C8F}"/>
    <dgm:cxn modelId="{1DC779C1-652E-4371-BD13-D16AFF663BA3}" type="presOf" srcId="{125064BD-D522-4BE3-BA95-AAD9606024B8}" destId="{A0893FB4-E9E7-4D39-B818-2D6EC5AFCA21}" srcOrd="0" destOrd="0" presId="urn:microsoft.com/office/officeart/2005/8/layout/cycle6"/>
    <dgm:cxn modelId="{CE9310CF-103B-482A-997E-D4D80F2C464B}" type="presOf" srcId="{F803EFA5-227C-4999-93FE-0FEC47D18100}" destId="{01245F86-DEC4-4290-B190-92D2AC86F632}" srcOrd="0" destOrd="0" presId="urn:microsoft.com/office/officeart/2005/8/layout/cycle6"/>
    <dgm:cxn modelId="{6C7884D4-60C0-433E-BBDF-820C610CF6E5}" srcId="{9BE0F4FF-BDFD-47F0-A98F-9798630C8BF3}" destId="{877AF1C2-52C5-4294-BE23-3495A7F1B837}" srcOrd="2" destOrd="0" parTransId="{759A9BF2-CFD7-418E-A145-929966B652AB}" sibTransId="{9887B69C-EFA7-46D7-9FFA-847418FF2810}"/>
    <dgm:cxn modelId="{FDB2C4DD-C665-4D5B-8190-7282E050D3B4}" srcId="{9BE0F4FF-BDFD-47F0-A98F-9798630C8BF3}" destId="{4059654C-136B-4014-B6BC-95F779A2A95B}" srcOrd="6" destOrd="0" parTransId="{5C0D80F0-9C4D-4EE9-974D-D229057E6DF8}" sibTransId="{F66E7022-96B0-4273-B928-09B86D78BFAE}"/>
    <dgm:cxn modelId="{DEC94EEB-14DC-4F5F-B901-A2E829FE25D0}" type="presOf" srcId="{2F7CCAB6-8BAB-459A-896C-125664F32D15}" destId="{94A405F3-89E4-4E0B-B74B-342A09B628D7}" srcOrd="0" destOrd="0" presId="urn:microsoft.com/office/officeart/2005/8/layout/cycle6"/>
    <dgm:cxn modelId="{216FF6F0-41B6-4EAB-BFAA-D2A0B55031D1}" type="presOf" srcId="{C19BF283-DFE0-4802-97B1-7178CC1D30E3}" destId="{9BC59FA3-6BED-488C-BF11-88F2E5B1AB01}" srcOrd="0" destOrd="0" presId="urn:microsoft.com/office/officeart/2005/8/layout/cycle6"/>
    <dgm:cxn modelId="{D880D6F2-04F5-48C7-A808-3B57ADFA5DA4}" type="presOf" srcId="{F66E7022-96B0-4273-B928-09B86D78BFAE}" destId="{AEC167CF-0156-40D4-AEC6-194FFADB1820}" srcOrd="0" destOrd="0" presId="urn:microsoft.com/office/officeart/2005/8/layout/cycle6"/>
    <dgm:cxn modelId="{4E61BC91-ECA5-463D-82C7-24238812D763}" type="presParOf" srcId="{8DC9B37E-D244-47FB-941C-A3366FEECED9}" destId="{F1D3684D-586C-4EBA-BC0C-EF802A577C03}" srcOrd="0" destOrd="0" presId="urn:microsoft.com/office/officeart/2005/8/layout/cycle6"/>
    <dgm:cxn modelId="{000416AA-DA0D-473B-9E15-97EB7D958361}" type="presParOf" srcId="{8DC9B37E-D244-47FB-941C-A3366FEECED9}" destId="{DA8F00C2-F7C5-4A36-A868-738963CEFA66}" srcOrd="1" destOrd="0" presId="urn:microsoft.com/office/officeart/2005/8/layout/cycle6"/>
    <dgm:cxn modelId="{0EF9F92F-6C9B-425E-9AED-10AB96A9CB61}" type="presParOf" srcId="{8DC9B37E-D244-47FB-941C-A3366FEECED9}" destId="{A0893FB4-E9E7-4D39-B818-2D6EC5AFCA21}" srcOrd="2" destOrd="0" presId="urn:microsoft.com/office/officeart/2005/8/layout/cycle6"/>
    <dgm:cxn modelId="{28C10772-E8A5-49C7-B4FA-D81453EDE47A}" type="presParOf" srcId="{8DC9B37E-D244-47FB-941C-A3366FEECED9}" destId="{94A405F3-89E4-4E0B-B74B-342A09B628D7}" srcOrd="3" destOrd="0" presId="urn:microsoft.com/office/officeart/2005/8/layout/cycle6"/>
    <dgm:cxn modelId="{2A457D6B-6517-4A50-B10E-72374E70A8AB}" type="presParOf" srcId="{8DC9B37E-D244-47FB-941C-A3366FEECED9}" destId="{FEA66D4D-3A2D-43C9-879E-056D3F418A8F}" srcOrd="4" destOrd="0" presId="urn:microsoft.com/office/officeart/2005/8/layout/cycle6"/>
    <dgm:cxn modelId="{291CA163-F85F-41FD-BEB1-D96E5059825B}" type="presParOf" srcId="{8DC9B37E-D244-47FB-941C-A3366FEECED9}" destId="{D4BB9DB6-96BA-4FB6-9199-603957F5C77A}" srcOrd="5" destOrd="0" presId="urn:microsoft.com/office/officeart/2005/8/layout/cycle6"/>
    <dgm:cxn modelId="{988DF51E-E645-4248-BF0F-4BA6CB46F03F}" type="presParOf" srcId="{8DC9B37E-D244-47FB-941C-A3366FEECED9}" destId="{F464D3A8-1837-4D1C-88CC-284F6430A2C0}" srcOrd="6" destOrd="0" presId="urn:microsoft.com/office/officeart/2005/8/layout/cycle6"/>
    <dgm:cxn modelId="{CB61354E-E365-4122-8AF2-4EA263D2EFB3}" type="presParOf" srcId="{8DC9B37E-D244-47FB-941C-A3366FEECED9}" destId="{0DB70C58-65CB-4584-BD8E-22B4430D3BFC}" srcOrd="7" destOrd="0" presId="urn:microsoft.com/office/officeart/2005/8/layout/cycle6"/>
    <dgm:cxn modelId="{E7A56E0A-430E-47A1-9687-DBD01832ECAF}" type="presParOf" srcId="{8DC9B37E-D244-47FB-941C-A3366FEECED9}" destId="{D585ECDE-9517-45EA-97ED-F5569C8942F4}" srcOrd="8" destOrd="0" presId="urn:microsoft.com/office/officeart/2005/8/layout/cycle6"/>
    <dgm:cxn modelId="{BF65D3D5-B493-47CA-AEC0-590D375B406E}" type="presParOf" srcId="{8DC9B37E-D244-47FB-941C-A3366FEECED9}" destId="{E36E1553-46D0-4085-BE1B-DDC35EA2CF97}" srcOrd="9" destOrd="0" presId="urn:microsoft.com/office/officeart/2005/8/layout/cycle6"/>
    <dgm:cxn modelId="{8FAAECEB-9492-4F46-A62D-519D6A3967E8}" type="presParOf" srcId="{8DC9B37E-D244-47FB-941C-A3366FEECED9}" destId="{87AE5074-A699-4D14-BE17-F10B9678D5FF}" srcOrd="10" destOrd="0" presId="urn:microsoft.com/office/officeart/2005/8/layout/cycle6"/>
    <dgm:cxn modelId="{C93922F0-AD3C-4203-80D2-2DEE4EB5A1B6}" type="presParOf" srcId="{8DC9B37E-D244-47FB-941C-A3366FEECED9}" destId="{62F9DB98-A666-49C1-A360-E4AC1ED7ED4C}" srcOrd="11" destOrd="0" presId="urn:microsoft.com/office/officeart/2005/8/layout/cycle6"/>
    <dgm:cxn modelId="{ED0D8167-E61C-4973-B6ED-898A82B44F45}" type="presParOf" srcId="{8DC9B37E-D244-47FB-941C-A3366FEECED9}" destId="{01245F86-DEC4-4290-B190-92D2AC86F632}" srcOrd="12" destOrd="0" presId="urn:microsoft.com/office/officeart/2005/8/layout/cycle6"/>
    <dgm:cxn modelId="{4E247A11-0083-42B0-B508-64AF948DAE99}" type="presParOf" srcId="{8DC9B37E-D244-47FB-941C-A3366FEECED9}" destId="{B1942DE6-9271-48A1-A2E8-89161DAB1B3B}" srcOrd="13" destOrd="0" presId="urn:microsoft.com/office/officeart/2005/8/layout/cycle6"/>
    <dgm:cxn modelId="{1D5617C1-F023-4C52-A687-3A80D04BDB32}" type="presParOf" srcId="{8DC9B37E-D244-47FB-941C-A3366FEECED9}" destId="{8FDC7E10-0FD0-4D0A-B573-95083C654D91}" srcOrd="14" destOrd="0" presId="urn:microsoft.com/office/officeart/2005/8/layout/cycle6"/>
    <dgm:cxn modelId="{AB243135-C72F-45B6-8AFE-CE4BA3C9EBB6}" type="presParOf" srcId="{8DC9B37E-D244-47FB-941C-A3366FEECED9}" destId="{E7C1D659-85BB-4D7B-90AB-7604D87F8FDF}" srcOrd="15" destOrd="0" presId="urn:microsoft.com/office/officeart/2005/8/layout/cycle6"/>
    <dgm:cxn modelId="{0BCEAED7-F7ED-451A-9D7F-CFC52AF6FE9A}" type="presParOf" srcId="{8DC9B37E-D244-47FB-941C-A3366FEECED9}" destId="{B5B51348-39AA-4637-8BD2-A2E4A04B5D74}" srcOrd="16" destOrd="0" presId="urn:microsoft.com/office/officeart/2005/8/layout/cycle6"/>
    <dgm:cxn modelId="{9A76C3E6-F0EC-4406-B88A-C15FB1FA1DC9}" type="presParOf" srcId="{8DC9B37E-D244-47FB-941C-A3366FEECED9}" destId="{4F3A315C-9700-400A-A04B-FF27AAA1A8EA}" srcOrd="17" destOrd="0" presId="urn:microsoft.com/office/officeart/2005/8/layout/cycle6"/>
    <dgm:cxn modelId="{DCD6C472-5CD1-4C90-8DBB-204A4472E490}" type="presParOf" srcId="{8DC9B37E-D244-47FB-941C-A3366FEECED9}" destId="{71696533-EEAE-4C71-9ED6-B588BBECD09E}" srcOrd="18" destOrd="0" presId="urn:microsoft.com/office/officeart/2005/8/layout/cycle6"/>
    <dgm:cxn modelId="{CF8B5F04-02BE-4DCC-8FFA-32F4D7B17F85}" type="presParOf" srcId="{8DC9B37E-D244-47FB-941C-A3366FEECED9}" destId="{6525C484-C85E-4000-B143-3932505B87E0}" srcOrd="19" destOrd="0" presId="urn:microsoft.com/office/officeart/2005/8/layout/cycle6"/>
    <dgm:cxn modelId="{7D17FE7F-C214-4C26-810C-7FB8B96C3192}" type="presParOf" srcId="{8DC9B37E-D244-47FB-941C-A3366FEECED9}" destId="{AEC167CF-0156-40D4-AEC6-194FFADB1820}" srcOrd="20" destOrd="0" presId="urn:microsoft.com/office/officeart/2005/8/layout/cycle6"/>
    <dgm:cxn modelId="{DC7490B0-B713-42C6-823B-AD0764041948}" type="presParOf" srcId="{8DC9B37E-D244-47FB-941C-A3366FEECED9}" destId="{E0940859-65AC-455C-BF88-87CEBBF94E70}" srcOrd="21" destOrd="0" presId="urn:microsoft.com/office/officeart/2005/8/layout/cycle6"/>
    <dgm:cxn modelId="{B8B664D1-8ADA-42A5-A23B-CABA266A0874}" type="presParOf" srcId="{8DC9B37E-D244-47FB-941C-A3366FEECED9}" destId="{DC764956-8BC7-40FE-A250-53A70017DE65}" srcOrd="22" destOrd="0" presId="urn:microsoft.com/office/officeart/2005/8/layout/cycle6"/>
    <dgm:cxn modelId="{53302D14-9AFB-4C55-A6F7-F32C8FAA8B85}" type="presParOf" srcId="{8DC9B37E-D244-47FB-941C-A3366FEECED9}" destId="{AC49639B-9D8D-49A7-8C51-D31ABB2D25BF}" srcOrd="23" destOrd="0" presId="urn:microsoft.com/office/officeart/2005/8/layout/cycle6"/>
    <dgm:cxn modelId="{671D6E6F-5A1E-47FD-85BB-10ED6E12A335}" type="presParOf" srcId="{8DC9B37E-D244-47FB-941C-A3366FEECED9}" destId="{09F79AA7-2A2C-4001-AD88-8AA680871060}" srcOrd="24" destOrd="0" presId="urn:microsoft.com/office/officeart/2005/8/layout/cycle6"/>
    <dgm:cxn modelId="{55B9E09C-5148-4660-90A9-F78AA473F8A5}" type="presParOf" srcId="{8DC9B37E-D244-47FB-941C-A3366FEECED9}" destId="{4643A634-40F1-47EB-869F-6DD27F3AF01E}" srcOrd="25" destOrd="0" presId="urn:microsoft.com/office/officeart/2005/8/layout/cycle6"/>
    <dgm:cxn modelId="{43094864-A40C-4C7D-BB52-D7CC42F67791}" type="presParOf" srcId="{8DC9B37E-D244-47FB-941C-A3366FEECED9}" destId="{9BC59FA3-6BED-488C-BF11-88F2E5B1AB01}" srcOrd="26"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1F63B2-F09E-44EC-A1D5-228D918692FB}" type="doc">
      <dgm:prSet loTypeId="urn:microsoft.com/office/officeart/2005/8/layout/pyramid2" loCatId="pyramid" qsTypeId="urn:microsoft.com/office/officeart/2005/8/quickstyle/simple1" qsCatId="simple" csTypeId="urn:microsoft.com/office/officeart/2005/8/colors/accent1_2" csCatId="accent1" phldr="1"/>
      <dgm:spPr/>
    </dgm:pt>
    <dgm:pt modelId="{2D162CBD-041C-443C-B572-0AB6AAE54CC8}">
      <dgm:prSet phldrT="[Text]"/>
      <dgm:spPr/>
      <dgm:t>
        <a:bodyPr/>
        <a:lstStyle/>
        <a:p>
          <a:r>
            <a:rPr lang="cs-CZ" dirty="0"/>
            <a:t>Uspokojivé řešení</a:t>
          </a:r>
        </a:p>
      </dgm:t>
    </dgm:pt>
    <dgm:pt modelId="{CB347963-ADAB-4E07-94FF-1E32E5ACED3F}" type="parTrans" cxnId="{0E82A8E0-FEFE-43D4-BDAE-E47EA993268F}">
      <dgm:prSet/>
      <dgm:spPr/>
      <dgm:t>
        <a:bodyPr/>
        <a:lstStyle/>
        <a:p>
          <a:endParaRPr lang="cs-CZ"/>
        </a:p>
      </dgm:t>
    </dgm:pt>
    <dgm:pt modelId="{EF5C57AB-89AC-4E9F-AE6A-C3F650BC21EC}" type="sibTrans" cxnId="{0E82A8E0-FEFE-43D4-BDAE-E47EA993268F}">
      <dgm:prSet/>
      <dgm:spPr/>
      <dgm:t>
        <a:bodyPr/>
        <a:lstStyle/>
        <a:p>
          <a:endParaRPr lang="cs-CZ"/>
        </a:p>
      </dgm:t>
    </dgm:pt>
    <dgm:pt modelId="{FF293DF8-9012-422E-8C13-3290B68F3D75}">
      <dgm:prSet phldrT="[Text]"/>
      <dgm:spPr/>
      <dgm:t>
        <a:bodyPr/>
        <a:lstStyle/>
        <a:p>
          <a:r>
            <a:rPr lang="cs-CZ" dirty="0"/>
            <a:t>Potřeba mezinárodní spolupráce</a:t>
          </a:r>
        </a:p>
      </dgm:t>
    </dgm:pt>
    <dgm:pt modelId="{5F1B3703-7FC5-413B-9F6B-2C25235660A8}" type="parTrans" cxnId="{1AEC02F5-AE10-4B35-BFA9-691ED4111D1D}">
      <dgm:prSet/>
      <dgm:spPr/>
      <dgm:t>
        <a:bodyPr/>
        <a:lstStyle/>
        <a:p>
          <a:endParaRPr lang="cs-CZ"/>
        </a:p>
      </dgm:t>
    </dgm:pt>
    <dgm:pt modelId="{D85C98F0-0391-4845-AA3F-758E246DEF99}" type="sibTrans" cxnId="{1AEC02F5-AE10-4B35-BFA9-691ED4111D1D}">
      <dgm:prSet/>
      <dgm:spPr/>
      <dgm:t>
        <a:bodyPr/>
        <a:lstStyle/>
        <a:p>
          <a:endParaRPr lang="cs-CZ"/>
        </a:p>
      </dgm:t>
    </dgm:pt>
    <dgm:pt modelId="{D676CD57-4390-4D89-AA51-44BAA920D117}">
      <dgm:prSet phldrT="[Text]"/>
      <dgm:spPr/>
      <dgm:t>
        <a:bodyPr/>
        <a:lstStyle/>
        <a:p>
          <a:r>
            <a:rPr lang="cs-CZ" dirty="0"/>
            <a:t>Faktické problémy (př. Klimatická změna)</a:t>
          </a:r>
        </a:p>
      </dgm:t>
    </dgm:pt>
    <dgm:pt modelId="{77939BB4-9333-46A3-B6BF-95D2D2798278}" type="parTrans" cxnId="{41225E6D-5268-4EBA-B4F5-483B53F05905}">
      <dgm:prSet/>
      <dgm:spPr/>
      <dgm:t>
        <a:bodyPr/>
        <a:lstStyle/>
        <a:p>
          <a:endParaRPr lang="cs-CZ"/>
        </a:p>
      </dgm:t>
    </dgm:pt>
    <dgm:pt modelId="{F7FD4BD0-07BD-4818-AA52-BCFB3F275B11}" type="sibTrans" cxnId="{41225E6D-5268-4EBA-B4F5-483B53F05905}">
      <dgm:prSet/>
      <dgm:spPr/>
      <dgm:t>
        <a:bodyPr/>
        <a:lstStyle/>
        <a:p>
          <a:endParaRPr lang="cs-CZ"/>
        </a:p>
      </dgm:t>
    </dgm:pt>
    <dgm:pt modelId="{31354E39-528D-4CC1-919A-50081B4C0AE1}" type="pres">
      <dgm:prSet presAssocID="{0E1F63B2-F09E-44EC-A1D5-228D918692FB}" presName="compositeShape" presStyleCnt="0">
        <dgm:presLayoutVars>
          <dgm:dir/>
          <dgm:resizeHandles/>
        </dgm:presLayoutVars>
      </dgm:prSet>
      <dgm:spPr/>
    </dgm:pt>
    <dgm:pt modelId="{02EF6264-DB03-421C-8B1D-FA87D9B34737}" type="pres">
      <dgm:prSet presAssocID="{0E1F63B2-F09E-44EC-A1D5-228D918692FB}" presName="pyramid" presStyleLbl="node1" presStyleIdx="0" presStyleCnt="1"/>
      <dgm:spPr>
        <a:solidFill>
          <a:schemeClr val="accent1">
            <a:lumMod val="60000"/>
            <a:lumOff val="40000"/>
          </a:schemeClr>
        </a:solidFill>
      </dgm:spPr>
    </dgm:pt>
    <dgm:pt modelId="{89D4C05F-30F8-4527-A902-3EE8B7DD1CE5}" type="pres">
      <dgm:prSet presAssocID="{0E1F63B2-F09E-44EC-A1D5-228D918692FB}" presName="theList" presStyleCnt="0"/>
      <dgm:spPr/>
    </dgm:pt>
    <dgm:pt modelId="{702F94E5-C346-4EB7-81AF-A2620D7E5151}" type="pres">
      <dgm:prSet presAssocID="{2D162CBD-041C-443C-B572-0AB6AAE54CC8}" presName="aNode" presStyleLbl="fgAcc1" presStyleIdx="0" presStyleCnt="3">
        <dgm:presLayoutVars>
          <dgm:bulletEnabled val="1"/>
        </dgm:presLayoutVars>
      </dgm:prSet>
      <dgm:spPr/>
    </dgm:pt>
    <dgm:pt modelId="{BB5B6F13-EBC1-4D32-ACCA-CB1C1B05B9A3}" type="pres">
      <dgm:prSet presAssocID="{2D162CBD-041C-443C-B572-0AB6AAE54CC8}" presName="aSpace" presStyleCnt="0"/>
      <dgm:spPr/>
    </dgm:pt>
    <dgm:pt modelId="{D9AA84AB-619D-4A88-BB3F-0D868CF909D7}" type="pres">
      <dgm:prSet presAssocID="{FF293DF8-9012-422E-8C13-3290B68F3D75}" presName="aNode" presStyleLbl="fgAcc1" presStyleIdx="1" presStyleCnt="3">
        <dgm:presLayoutVars>
          <dgm:bulletEnabled val="1"/>
        </dgm:presLayoutVars>
      </dgm:prSet>
      <dgm:spPr/>
    </dgm:pt>
    <dgm:pt modelId="{0331ADCF-54FE-4440-BAB6-3730740E71CD}" type="pres">
      <dgm:prSet presAssocID="{FF293DF8-9012-422E-8C13-3290B68F3D75}" presName="aSpace" presStyleCnt="0"/>
      <dgm:spPr/>
    </dgm:pt>
    <dgm:pt modelId="{C08A0649-4ADB-442F-9526-603FF50E21DF}" type="pres">
      <dgm:prSet presAssocID="{D676CD57-4390-4D89-AA51-44BAA920D117}" presName="aNode" presStyleLbl="fgAcc1" presStyleIdx="2" presStyleCnt="3">
        <dgm:presLayoutVars>
          <dgm:bulletEnabled val="1"/>
        </dgm:presLayoutVars>
      </dgm:prSet>
      <dgm:spPr/>
    </dgm:pt>
    <dgm:pt modelId="{821F3C20-92FF-4404-AE21-83F836CF73C5}" type="pres">
      <dgm:prSet presAssocID="{D676CD57-4390-4D89-AA51-44BAA920D117}" presName="aSpace" presStyleCnt="0"/>
      <dgm:spPr/>
    </dgm:pt>
  </dgm:ptLst>
  <dgm:cxnLst>
    <dgm:cxn modelId="{D43EEB69-2662-4140-8279-D5A3C917D139}" type="presOf" srcId="{D676CD57-4390-4D89-AA51-44BAA920D117}" destId="{C08A0649-4ADB-442F-9526-603FF50E21DF}" srcOrd="0" destOrd="0" presId="urn:microsoft.com/office/officeart/2005/8/layout/pyramid2"/>
    <dgm:cxn modelId="{41225E6D-5268-4EBA-B4F5-483B53F05905}" srcId="{0E1F63B2-F09E-44EC-A1D5-228D918692FB}" destId="{D676CD57-4390-4D89-AA51-44BAA920D117}" srcOrd="2" destOrd="0" parTransId="{77939BB4-9333-46A3-B6BF-95D2D2798278}" sibTransId="{F7FD4BD0-07BD-4818-AA52-BCFB3F275B11}"/>
    <dgm:cxn modelId="{FF941753-E75B-452C-ABA2-FA72DFE5FEFF}" type="presOf" srcId="{FF293DF8-9012-422E-8C13-3290B68F3D75}" destId="{D9AA84AB-619D-4A88-BB3F-0D868CF909D7}" srcOrd="0" destOrd="0" presId="urn:microsoft.com/office/officeart/2005/8/layout/pyramid2"/>
    <dgm:cxn modelId="{C7307875-5958-468D-B46A-DB105F4DAEE2}" type="presOf" srcId="{2D162CBD-041C-443C-B572-0AB6AAE54CC8}" destId="{702F94E5-C346-4EB7-81AF-A2620D7E5151}" srcOrd="0" destOrd="0" presId="urn:microsoft.com/office/officeart/2005/8/layout/pyramid2"/>
    <dgm:cxn modelId="{727B93D2-762A-4B5C-B695-3C6D548EE981}" type="presOf" srcId="{0E1F63B2-F09E-44EC-A1D5-228D918692FB}" destId="{31354E39-528D-4CC1-919A-50081B4C0AE1}" srcOrd="0" destOrd="0" presId="urn:microsoft.com/office/officeart/2005/8/layout/pyramid2"/>
    <dgm:cxn modelId="{0E82A8E0-FEFE-43D4-BDAE-E47EA993268F}" srcId="{0E1F63B2-F09E-44EC-A1D5-228D918692FB}" destId="{2D162CBD-041C-443C-B572-0AB6AAE54CC8}" srcOrd="0" destOrd="0" parTransId="{CB347963-ADAB-4E07-94FF-1E32E5ACED3F}" sibTransId="{EF5C57AB-89AC-4E9F-AE6A-C3F650BC21EC}"/>
    <dgm:cxn modelId="{1AEC02F5-AE10-4B35-BFA9-691ED4111D1D}" srcId="{0E1F63B2-F09E-44EC-A1D5-228D918692FB}" destId="{FF293DF8-9012-422E-8C13-3290B68F3D75}" srcOrd="1" destOrd="0" parTransId="{5F1B3703-7FC5-413B-9F6B-2C25235660A8}" sibTransId="{D85C98F0-0391-4845-AA3F-758E246DEF99}"/>
    <dgm:cxn modelId="{FBCC636B-89D2-4232-97AD-4ADAD1388948}" type="presParOf" srcId="{31354E39-528D-4CC1-919A-50081B4C0AE1}" destId="{02EF6264-DB03-421C-8B1D-FA87D9B34737}" srcOrd="0" destOrd="0" presId="urn:microsoft.com/office/officeart/2005/8/layout/pyramid2"/>
    <dgm:cxn modelId="{D8DF5CA5-FA6C-43AE-A46B-D391D9ECF3FA}" type="presParOf" srcId="{31354E39-528D-4CC1-919A-50081B4C0AE1}" destId="{89D4C05F-30F8-4527-A902-3EE8B7DD1CE5}" srcOrd="1" destOrd="0" presId="urn:microsoft.com/office/officeart/2005/8/layout/pyramid2"/>
    <dgm:cxn modelId="{5E1105EB-FCEA-408C-AC74-9C83FDADB839}" type="presParOf" srcId="{89D4C05F-30F8-4527-A902-3EE8B7DD1CE5}" destId="{702F94E5-C346-4EB7-81AF-A2620D7E5151}" srcOrd="0" destOrd="0" presId="urn:microsoft.com/office/officeart/2005/8/layout/pyramid2"/>
    <dgm:cxn modelId="{9AF0C804-80EA-4144-B107-DDACA1F1C40B}" type="presParOf" srcId="{89D4C05F-30F8-4527-A902-3EE8B7DD1CE5}" destId="{BB5B6F13-EBC1-4D32-ACCA-CB1C1B05B9A3}" srcOrd="1" destOrd="0" presId="urn:microsoft.com/office/officeart/2005/8/layout/pyramid2"/>
    <dgm:cxn modelId="{6E042582-0012-4B3D-BC0F-A2305D63F284}" type="presParOf" srcId="{89D4C05F-30F8-4527-A902-3EE8B7DD1CE5}" destId="{D9AA84AB-619D-4A88-BB3F-0D868CF909D7}" srcOrd="2" destOrd="0" presId="urn:microsoft.com/office/officeart/2005/8/layout/pyramid2"/>
    <dgm:cxn modelId="{AACBC342-C17F-4AB4-BE31-23A8CF55058E}" type="presParOf" srcId="{89D4C05F-30F8-4527-A902-3EE8B7DD1CE5}" destId="{0331ADCF-54FE-4440-BAB6-3730740E71CD}" srcOrd="3" destOrd="0" presId="urn:microsoft.com/office/officeart/2005/8/layout/pyramid2"/>
    <dgm:cxn modelId="{F1A92619-3EAD-4744-9B51-52B5D7BAF416}" type="presParOf" srcId="{89D4C05F-30F8-4527-A902-3EE8B7DD1CE5}" destId="{C08A0649-4ADB-442F-9526-603FF50E21DF}" srcOrd="4" destOrd="0" presId="urn:microsoft.com/office/officeart/2005/8/layout/pyramid2"/>
    <dgm:cxn modelId="{F9716698-D9C6-4DAC-8458-61AAFD4F31A3}" type="presParOf" srcId="{89D4C05F-30F8-4527-A902-3EE8B7DD1CE5}" destId="{821F3C20-92FF-4404-AE21-83F836CF73C5}"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3684D-586C-4EBA-BC0C-EF802A577C03}">
      <dsp:nvSpPr>
        <dsp:cNvPr id="0" name=""/>
        <dsp:cNvSpPr/>
      </dsp:nvSpPr>
      <dsp:spPr>
        <a:xfrm>
          <a:off x="5476319" y="1300"/>
          <a:ext cx="1023337" cy="6651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kern="1200" dirty="0"/>
            <a:t>Mezinárodní shoda</a:t>
          </a:r>
        </a:p>
      </dsp:txBody>
      <dsp:txXfrm>
        <a:off x="5508790" y="33771"/>
        <a:ext cx="958395" cy="600227"/>
      </dsp:txXfrm>
    </dsp:sp>
    <dsp:sp modelId="{A0893FB4-E9E7-4D39-B818-2D6EC5AFCA21}">
      <dsp:nvSpPr>
        <dsp:cNvPr id="0" name=""/>
        <dsp:cNvSpPr/>
      </dsp:nvSpPr>
      <dsp:spPr>
        <a:xfrm>
          <a:off x="3434970" y="333885"/>
          <a:ext cx="5106035" cy="5106035"/>
        </a:xfrm>
        <a:custGeom>
          <a:avLst/>
          <a:gdLst/>
          <a:ahLst/>
          <a:cxnLst/>
          <a:rect l="0" t="0" r="0" b="0"/>
          <a:pathLst>
            <a:path>
              <a:moveTo>
                <a:pt x="3071111" y="53121"/>
              </a:moveTo>
              <a:arcTo wR="2553017" hR="2553017" stAng="16902514" swAng="86797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4A405F3-89E4-4E0B-B74B-342A09B628D7}">
      <dsp:nvSpPr>
        <dsp:cNvPr id="0" name=""/>
        <dsp:cNvSpPr/>
      </dsp:nvSpPr>
      <dsp:spPr>
        <a:xfrm>
          <a:off x="7117367" y="598593"/>
          <a:ext cx="1023337" cy="6651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kern="1200" dirty="0"/>
            <a:t>Peníze</a:t>
          </a:r>
        </a:p>
      </dsp:txBody>
      <dsp:txXfrm>
        <a:off x="7149838" y="631064"/>
        <a:ext cx="958395" cy="600227"/>
      </dsp:txXfrm>
    </dsp:sp>
    <dsp:sp modelId="{D4BB9DB6-96BA-4FB6-9199-603957F5C77A}">
      <dsp:nvSpPr>
        <dsp:cNvPr id="0" name=""/>
        <dsp:cNvSpPr/>
      </dsp:nvSpPr>
      <dsp:spPr>
        <a:xfrm>
          <a:off x="3434970" y="333885"/>
          <a:ext cx="5106035" cy="5106035"/>
        </a:xfrm>
        <a:custGeom>
          <a:avLst/>
          <a:gdLst/>
          <a:ahLst/>
          <a:cxnLst/>
          <a:rect l="0" t="0" r="0" b="0"/>
          <a:pathLst>
            <a:path>
              <a:moveTo>
                <a:pt x="4529751" y="937336"/>
              </a:moveTo>
              <a:arcTo wR="2553017" hR="2553017" stAng="19244351" swAng="128106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464D3A8-1837-4D1C-88CC-284F6430A2C0}">
      <dsp:nvSpPr>
        <dsp:cNvPr id="0" name=""/>
        <dsp:cNvSpPr/>
      </dsp:nvSpPr>
      <dsp:spPr>
        <a:xfrm>
          <a:off x="7990551" y="2110991"/>
          <a:ext cx="1023337" cy="6651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kern="1200" dirty="0" err="1"/>
            <a:t>GHGs</a:t>
          </a:r>
          <a:endParaRPr lang="cs-CZ" sz="1000" kern="1200" dirty="0"/>
        </a:p>
      </dsp:txBody>
      <dsp:txXfrm>
        <a:off x="8023022" y="2143462"/>
        <a:ext cx="958395" cy="600227"/>
      </dsp:txXfrm>
    </dsp:sp>
    <dsp:sp modelId="{D585ECDE-9517-45EA-97ED-F5569C8942F4}">
      <dsp:nvSpPr>
        <dsp:cNvPr id="0" name=""/>
        <dsp:cNvSpPr/>
      </dsp:nvSpPr>
      <dsp:spPr>
        <a:xfrm>
          <a:off x="3434970" y="333885"/>
          <a:ext cx="5106035" cy="5106035"/>
        </a:xfrm>
        <a:custGeom>
          <a:avLst/>
          <a:gdLst/>
          <a:ahLst/>
          <a:cxnLst/>
          <a:rect l="0" t="0" r="0" b="0"/>
          <a:pathLst>
            <a:path>
              <a:moveTo>
                <a:pt x="5104074" y="2452963"/>
              </a:moveTo>
              <a:arcTo wR="2553017" hR="2553017" stAng="21465238" swAng="142229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6E1553-46D0-4085-BE1B-DDC35EA2CF97}">
      <dsp:nvSpPr>
        <dsp:cNvPr id="0" name=""/>
        <dsp:cNvSpPr/>
      </dsp:nvSpPr>
      <dsp:spPr>
        <a:xfrm>
          <a:off x="7687297" y="3830827"/>
          <a:ext cx="1023337" cy="6651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kern="1200" dirty="0"/>
            <a:t>Obnovitelné zdroje</a:t>
          </a:r>
        </a:p>
      </dsp:txBody>
      <dsp:txXfrm>
        <a:off x="7719768" y="3863298"/>
        <a:ext cx="958395" cy="600227"/>
      </dsp:txXfrm>
    </dsp:sp>
    <dsp:sp modelId="{62F9DB98-A666-49C1-A360-E4AC1ED7ED4C}">
      <dsp:nvSpPr>
        <dsp:cNvPr id="0" name=""/>
        <dsp:cNvSpPr/>
      </dsp:nvSpPr>
      <dsp:spPr>
        <a:xfrm>
          <a:off x="3434970" y="333885"/>
          <a:ext cx="5106035" cy="5106035"/>
        </a:xfrm>
        <a:custGeom>
          <a:avLst/>
          <a:gdLst/>
          <a:ahLst/>
          <a:cxnLst/>
          <a:rect l="0" t="0" r="0" b="0"/>
          <a:pathLst>
            <a:path>
              <a:moveTo>
                <a:pt x="4530051" y="4168332"/>
              </a:moveTo>
              <a:arcTo wR="2553017" hR="2553017" stAng="2355011" swAng="106320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1245F86-DEC4-4290-B190-92D2AC86F632}">
      <dsp:nvSpPr>
        <dsp:cNvPr id="0" name=""/>
        <dsp:cNvSpPr/>
      </dsp:nvSpPr>
      <dsp:spPr>
        <a:xfrm>
          <a:off x="6349503" y="4953370"/>
          <a:ext cx="1023337" cy="6651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kern="1200" dirty="0"/>
            <a:t>Cirkulární ekonomika</a:t>
          </a:r>
        </a:p>
      </dsp:txBody>
      <dsp:txXfrm>
        <a:off x="6381974" y="4985841"/>
        <a:ext cx="958395" cy="600227"/>
      </dsp:txXfrm>
    </dsp:sp>
    <dsp:sp modelId="{8FDC7E10-0FD0-4D0A-B573-95083C654D91}">
      <dsp:nvSpPr>
        <dsp:cNvPr id="0" name=""/>
        <dsp:cNvSpPr/>
      </dsp:nvSpPr>
      <dsp:spPr>
        <a:xfrm>
          <a:off x="3434970" y="333885"/>
          <a:ext cx="5106035" cy="5106035"/>
        </a:xfrm>
        <a:custGeom>
          <a:avLst/>
          <a:gdLst/>
          <a:ahLst/>
          <a:cxnLst/>
          <a:rect l="0" t="0" r="0" b="0"/>
          <a:pathLst>
            <a:path>
              <a:moveTo>
                <a:pt x="2907373" y="5081324"/>
              </a:moveTo>
              <a:arcTo wR="2553017" hR="2553017" stAng="4921299" swAng="95740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7C1D659-85BB-4D7B-90AB-7604D87F8FDF}">
      <dsp:nvSpPr>
        <dsp:cNvPr id="0" name=""/>
        <dsp:cNvSpPr/>
      </dsp:nvSpPr>
      <dsp:spPr>
        <a:xfrm>
          <a:off x="4603135" y="4953370"/>
          <a:ext cx="1023337" cy="6651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kern="1200" dirty="0" err="1"/>
            <a:t>Greenwashing</a:t>
          </a:r>
          <a:endParaRPr lang="cs-CZ" sz="1000" kern="1200" dirty="0"/>
        </a:p>
      </dsp:txBody>
      <dsp:txXfrm>
        <a:off x="4635606" y="4985841"/>
        <a:ext cx="958395" cy="600227"/>
      </dsp:txXfrm>
    </dsp:sp>
    <dsp:sp modelId="{4F3A315C-9700-400A-A04B-FF27AAA1A8EA}">
      <dsp:nvSpPr>
        <dsp:cNvPr id="0" name=""/>
        <dsp:cNvSpPr/>
      </dsp:nvSpPr>
      <dsp:spPr>
        <a:xfrm>
          <a:off x="3434970" y="333885"/>
          <a:ext cx="5106035" cy="5106035"/>
        </a:xfrm>
        <a:custGeom>
          <a:avLst/>
          <a:gdLst/>
          <a:ahLst/>
          <a:cxnLst/>
          <a:rect l="0" t="0" r="0" b="0"/>
          <a:pathLst>
            <a:path>
              <a:moveTo>
                <a:pt x="1161432" y="4693436"/>
              </a:moveTo>
              <a:arcTo wR="2553017" hR="2553017" stAng="7381786" swAng="106320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1696533-EEAE-4C71-9ED6-B588BBECD09E}">
      <dsp:nvSpPr>
        <dsp:cNvPr id="0" name=""/>
        <dsp:cNvSpPr/>
      </dsp:nvSpPr>
      <dsp:spPr>
        <a:xfrm>
          <a:off x="3265341" y="3830827"/>
          <a:ext cx="1023337" cy="6651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kern="1200" dirty="0"/>
            <a:t>Non-</a:t>
          </a:r>
          <a:r>
            <a:rPr lang="cs-CZ" sz="1000" kern="1200" dirty="0" err="1"/>
            <a:t>GHGs</a:t>
          </a:r>
          <a:endParaRPr lang="cs-CZ" sz="1000" kern="1200" dirty="0"/>
        </a:p>
      </dsp:txBody>
      <dsp:txXfrm>
        <a:off x="3297812" y="3863298"/>
        <a:ext cx="958395" cy="600227"/>
      </dsp:txXfrm>
    </dsp:sp>
    <dsp:sp modelId="{AEC167CF-0156-40D4-AEC6-194FFADB1820}">
      <dsp:nvSpPr>
        <dsp:cNvPr id="0" name=""/>
        <dsp:cNvSpPr/>
      </dsp:nvSpPr>
      <dsp:spPr>
        <a:xfrm>
          <a:off x="3434970" y="333885"/>
          <a:ext cx="5106035" cy="5106035"/>
        </a:xfrm>
        <a:custGeom>
          <a:avLst/>
          <a:gdLst/>
          <a:ahLst/>
          <a:cxnLst/>
          <a:rect l="0" t="0" r="0" b="0"/>
          <a:pathLst>
            <a:path>
              <a:moveTo>
                <a:pt x="176973" y="3486995"/>
              </a:moveTo>
              <a:arcTo wR="2553017" hR="2553017" stAng="9512470" swAng="142229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0940859-65AC-455C-BF88-87CEBBF94E70}">
      <dsp:nvSpPr>
        <dsp:cNvPr id="0" name=""/>
        <dsp:cNvSpPr/>
      </dsp:nvSpPr>
      <dsp:spPr>
        <a:xfrm>
          <a:off x="2962087" y="2110991"/>
          <a:ext cx="1023337" cy="6651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kern="1200" dirty="0"/>
            <a:t>Migrace</a:t>
          </a:r>
        </a:p>
      </dsp:txBody>
      <dsp:txXfrm>
        <a:off x="2994558" y="2143462"/>
        <a:ext cx="958395" cy="600227"/>
      </dsp:txXfrm>
    </dsp:sp>
    <dsp:sp modelId="{AC49639B-9D8D-49A7-8C51-D31ABB2D25BF}">
      <dsp:nvSpPr>
        <dsp:cNvPr id="0" name=""/>
        <dsp:cNvSpPr/>
      </dsp:nvSpPr>
      <dsp:spPr>
        <a:xfrm>
          <a:off x="3434970" y="333885"/>
          <a:ext cx="5106035" cy="5106035"/>
        </a:xfrm>
        <a:custGeom>
          <a:avLst/>
          <a:gdLst/>
          <a:ahLst/>
          <a:cxnLst/>
          <a:rect l="0" t="0" r="0" b="0"/>
          <a:pathLst>
            <a:path>
              <a:moveTo>
                <a:pt x="123713" y="1767919"/>
              </a:moveTo>
              <a:arcTo wR="2553017" hR="2553017" stAng="11874582" swAng="128106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9F79AA7-2A2C-4001-AD88-8AA680871060}">
      <dsp:nvSpPr>
        <dsp:cNvPr id="0" name=""/>
        <dsp:cNvSpPr/>
      </dsp:nvSpPr>
      <dsp:spPr>
        <a:xfrm>
          <a:off x="3835271" y="598593"/>
          <a:ext cx="1023337" cy="6651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kern="1200" dirty="0"/>
            <a:t>Technologie</a:t>
          </a:r>
        </a:p>
      </dsp:txBody>
      <dsp:txXfrm>
        <a:off x="3867742" y="631064"/>
        <a:ext cx="958395" cy="600227"/>
      </dsp:txXfrm>
    </dsp:sp>
    <dsp:sp modelId="{9BC59FA3-6BED-488C-BF11-88F2E5B1AB01}">
      <dsp:nvSpPr>
        <dsp:cNvPr id="0" name=""/>
        <dsp:cNvSpPr/>
      </dsp:nvSpPr>
      <dsp:spPr>
        <a:xfrm>
          <a:off x="3434970" y="333885"/>
          <a:ext cx="5106035" cy="5106035"/>
        </a:xfrm>
        <a:custGeom>
          <a:avLst/>
          <a:gdLst/>
          <a:ahLst/>
          <a:cxnLst/>
          <a:rect l="0" t="0" r="0" b="0"/>
          <a:pathLst>
            <a:path>
              <a:moveTo>
                <a:pt x="1426850" y="261807"/>
              </a:moveTo>
              <a:arcTo wR="2553017" hR="2553017" stAng="14629508" swAng="86797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F6264-DB03-421C-8B1D-FA87D9B34737}">
      <dsp:nvSpPr>
        <dsp:cNvPr id="0" name=""/>
        <dsp:cNvSpPr/>
      </dsp:nvSpPr>
      <dsp:spPr>
        <a:xfrm>
          <a:off x="948266" y="0"/>
          <a:ext cx="5418667" cy="5418667"/>
        </a:xfrm>
        <a:prstGeom prst="triangl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2F94E5-C346-4EB7-81AF-A2620D7E5151}">
      <dsp:nvSpPr>
        <dsp:cNvPr id="0" name=""/>
        <dsp:cNvSpPr/>
      </dsp:nvSpPr>
      <dsp:spPr>
        <a:xfrm>
          <a:off x="3657599" y="544777"/>
          <a:ext cx="3522133" cy="128270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cs-CZ" sz="2500" kern="1200" dirty="0"/>
            <a:t>Uspokojivé řešení</a:t>
          </a:r>
        </a:p>
      </dsp:txBody>
      <dsp:txXfrm>
        <a:off x="3720215" y="607393"/>
        <a:ext cx="3396901" cy="1157468"/>
      </dsp:txXfrm>
    </dsp:sp>
    <dsp:sp modelId="{D9AA84AB-619D-4A88-BB3F-0D868CF909D7}">
      <dsp:nvSpPr>
        <dsp:cNvPr id="0" name=""/>
        <dsp:cNvSpPr/>
      </dsp:nvSpPr>
      <dsp:spPr>
        <a:xfrm>
          <a:off x="3657599" y="1987814"/>
          <a:ext cx="3522133" cy="128270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cs-CZ" sz="2500" kern="1200" dirty="0"/>
            <a:t>Potřeba mezinárodní spolupráce</a:t>
          </a:r>
        </a:p>
      </dsp:txBody>
      <dsp:txXfrm>
        <a:off x="3720215" y="2050430"/>
        <a:ext cx="3396901" cy="1157468"/>
      </dsp:txXfrm>
    </dsp:sp>
    <dsp:sp modelId="{C08A0649-4ADB-442F-9526-603FF50E21DF}">
      <dsp:nvSpPr>
        <dsp:cNvPr id="0" name=""/>
        <dsp:cNvSpPr/>
      </dsp:nvSpPr>
      <dsp:spPr>
        <a:xfrm>
          <a:off x="3657599" y="3430852"/>
          <a:ext cx="3522133" cy="128270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cs-CZ" sz="2500" kern="1200" dirty="0"/>
            <a:t>Faktické problémy (př. Klimatická změna)</a:t>
          </a:r>
        </a:p>
      </dsp:txBody>
      <dsp:txXfrm>
        <a:off x="3720215" y="3493468"/>
        <a:ext cx="3396901" cy="1157468"/>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unfccc.int/process-and-meetings/the-paris-agreement/nationally-determined-contributions-ndcs/nationally-determined-contributions-ndcs:~:text=Nationally%20determined%20contributions%20(NDCs)%20are,the%20impacts%20of%20climate%20change"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https://www.unmultimedia.org/avlibrary/asset/3075/3075580/</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a:t>
            </a:fld>
            <a:endParaRPr lang="cs-CZ" altLang="cs-CZ"/>
          </a:p>
        </p:txBody>
      </p:sp>
    </p:spTree>
    <p:extLst>
      <p:ext uri="{BB962C8B-B14F-4D97-AF65-F5344CB8AC3E}">
        <p14:creationId xmlns:p14="http://schemas.microsoft.com/office/powerpoint/2010/main" val="1107943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http://climatecasechart.com/non-us-climate-change-litigation/</a:t>
            </a:r>
          </a:p>
          <a:p>
            <a:r>
              <a:rPr lang="cs-CZ" dirty="0"/>
              <a:t>https://www.icj-cij.org/case/92</a:t>
            </a:r>
          </a:p>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19</a:t>
            </a:fld>
            <a:endParaRPr lang="cs-CZ" altLang="cs-CZ"/>
          </a:p>
        </p:txBody>
      </p:sp>
    </p:spTree>
    <p:extLst>
      <p:ext uri="{BB962C8B-B14F-4D97-AF65-F5344CB8AC3E}">
        <p14:creationId xmlns:p14="http://schemas.microsoft.com/office/powerpoint/2010/main" val="853380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https://strasbourgobservers.com/2023/03/10/verein-klimaseniorinnen-careme-and-duarte-agostinho-how-science-can-save-humanity/</a:t>
            </a:r>
          </a:p>
          <a:p>
            <a:r>
              <a:rPr lang="cs-CZ" dirty="0"/>
              <a:t>http://climatecasechart.com/non-us-case/union-of-swiss-senior-women-for-climate-protection-v-swiss-federal-council-and-others/</a:t>
            </a:r>
          </a:p>
          <a:p>
            <a:r>
              <a:rPr lang="cs-CZ" dirty="0"/>
              <a:t>http://climatecasechart.com/non-us-case/careme-v-france/</a:t>
            </a:r>
          </a:p>
          <a:p>
            <a:r>
              <a:rPr lang="cs-CZ" dirty="0"/>
              <a:t>http://climatecasechart.com/non-us-case/youth-for-climate-justice-v-austria-et-al/</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21</a:t>
            </a:fld>
            <a:endParaRPr lang="cs-CZ" altLang="cs-CZ"/>
          </a:p>
        </p:txBody>
      </p:sp>
    </p:spTree>
    <p:extLst>
      <p:ext uri="{BB962C8B-B14F-4D97-AF65-F5344CB8AC3E}">
        <p14:creationId xmlns:p14="http://schemas.microsoft.com/office/powerpoint/2010/main" val="3165368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https://www.eea.europa.eu/en/topics/in-depth/climate-change-mitigation-reducing-emissions/current-state-of-the-ozone-layer</a:t>
            </a:r>
          </a:p>
          <a:p>
            <a:r>
              <a:rPr lang="cs-CZ" dirty="0"/>
              <a:t>Obrázek 2017</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22</a:t>
            </a:fld>
            <a:endParaRPr lang="cs-CZ" altLang="cs-CZ"/>
          </a:p>
        </p:txBody>
      </p:sp>
    </p:spTree>
    <p:extLst>
      <p:ext uri="{BB962C8B-B14F-4D97-AF65-F5344CB8AC3E}">
        <p14:creationId xmlns:p14="http://schemas.microsoft.com/office/powerpoint/2010/main" val="3838433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http://lawdefine.blogspot.com/2017/04/unced-or-earth-summit-or-rio-declaration.html</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24</a:t>
            </a:fld>
            <a:endParaRPr lang="cs-CZ" altLang="cs-CZ"/>
          </a:p>
        </p:txBody>
      </p:sp>
    </p:spTree>
    <p:extLst>
      <p:ext uri="{BB962C8B-B14F-4D97-AF65-F5344CB8AC3E}">
        <p14:creationId xmlns:p14="http://schemas.microsoft.com/office/powerpoint/2010/main" val="640385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https://www.cop28.com/</a:t>
            </a:r>
          </a:p>
          <a:p>
            <a:r>
              <a:rPr lang="cs-CZ" dirty="0"/>
              <a:t>https://www.iisd.org/articles/news/most-significant-decisions-paris-agreement-iisds-experts-cop-28-outcome</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25</a:t>
            </a:fld>
            <a:endParaRPr lang="cs-CZ" altLang="cs-CZ"/>
          </a:p>
        </p:txBody>
      </p:sp>
    </p:spTree>
    <p:extLst>
      <p:ext uri="{BB962C8B-B14F-4D97-AF65-F5344CB8AC3E}">
        <p14:creationId xmlns:p14="http://schemas.microsoft.com/office/powerpoint/2010/main" val="4196096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https://unfccc.int/process-and-meetings/the-paris-agreement</a:t>
            </a:r>
          </a:p>
          <a:p>
            <a:r>
              <a:rPr lang="cs-CZ" dirty="0"/>
              <a:t>https://unfccc.int/process-and-meetings/the-paris-agreement/nationally-determined-contributions-ndcs#NDC-registry--</a:t>
            </a:r>
          </a:p>
          <a:p>
            <a:r>
              <a:rPr lang="cs-CZ" dirty="0"/>
              <a:t>https://www.newscientist.com/article/2415576-global-temperatures-may-have-passed-1-5c-of-warming-a-decade-ago/ </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26</a:t>
            </a:fld>
            <a:endParaRPr lang="cs-CZ" altLang="cs-CZ"/>
          </a:p>
        </p:txBody>
      </p:sp>
    </p:spTree>
    <p:extLst>
      <p:ext uri="{BB962C8B-B14F-4D97-AF65-F5344CB8AC3E}">
        <p14:creationId xmlns:p14="http://schemas.microsoft.com/office/powerpoint/2010/main" val="1742687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a:lnSpc>
                <a:spcPct val="100000"/>
              </a:lnSpc>
              <a:spcBef>
                <a:spcPts val="0"/>
              </a:spcBef>
              <a:spcAft>
                <a:spcPts val="0"/>
              </a:spcAft>
              <a:buClrTx/>
              <a:buSzTx/>
              <a:buFontTx/>
              <a:buNone/>
              <a:tabLst/>
              <a:defRPr/>
            </a:pPr>
            <a:r>
              <a:rPr lang="en-US" b="1" dirty="0"/>
              <a:t>Note:</a:t>
            </a:r>
            <a:r>
              <a:rPr lang="en-US" dirty="0"/>
              <a:t> Some nations have indicated that the COVID-19 pandemic may delay submitting their updated or enhanced Nationally Determined Contributions (NDCs). While many presented plans in 2020 as scheduled, some countries may only do so this year (2021) ahead of COP26. The information does not reflect these possible delays.</a:t>
            </a:r>
          </a:p>
          <a:p>
            <a:pPr>
              <a:defRPr/>
            </a:pPr>
            <a:r>
              <a:rPr lang="en-US" b="1" dirty="0"/>
              <a:t>Definition: Nationally Determined Contribution (NDC): </a:t>
            </a:r>
            <a:r>
              <a:rPr lang="en-US" dirty="0"/>
              <a:t>The Paris Agreement requests each country to outline and communicate their post-2020 climate actions, known as their NDCs. More info: </a:t>
            </a:r>
            <a:r>
              <a:rPr lang="en-US" dirty="0">
                <a:hlinkClick r:id="rId3"/>
              </a:rPr>
              <a:t>https://unfccc.int/process-and-meetings/the-paris-agreement/nationally-determined-contributions-ndcs/nationally-determined-contributions-ndcs#:~:text=Nationally%20determined%20contributions%20(NDCs)%20are,the%20impacts%20of%20climate%20change</a:t>
            </a:r>
            <a:r>
              <a:rPr lang="en-US" dirty="0"/>
              <a:t>.</a:t>
            </a:r>
          </a:p>
        </p:txBody>
      </p:sp>
    </p:spTree>
    <p:extLst>
      <p:ext uri="{BB962C8B-B14F-4D97-AF65-F5344CB8AC3E}">
        <p14:creationId xmlns:p14="http://schemas.microsoft.com/office/powerpoint/2010/main" val="3229056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https://www.euractiv.com/section/energy-environment/news/macron-calls-for-regulatory-break-in-eu-green-laws-to-help-indu</a:t>
            </a:r>
          </a:p>
          <a:p>
            <a:r>
              <a:rPr lang="cs-CZ" dirty="0"/>
              <a:t>https://www.idnes.cz/zpravy/domaci/protest-zemedelcu.B1007986</a:t>
            </a:r>
          </a:p>
          <a:p>
            <a:r>
              <a:rPr lang="cs-CZ" dirty="0" err="1"/>
              <a:t>stry</a:t>
            </a:r>
            <a:r>
              <a:rPr lang="cs-CZ" dirty="0"/>
              <a:t>/</a:t>
            </a:r>
          </a:p>
          <a:p>
            <a:r>
              <a:rPr lang="cs-CZ" dirty="0"/>
              <a:t>https://edition.cnn.com/2024/02/01/europe/farmers-protest-brussels-eu-summit-intl/index.html</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34</a:t>
            </a:fld>
            <a:endParaRPr lang="cs-CZ" altLang="cs-CZ"/>
          </a:p>
        </p:txBody>
      </p:sp>
    </p:spTree>
    <p:extLst>
      <p:ext uri="{BB962C8B-B14F-4D97-AF65-F5344CB8AC3E}">
        <p14:creationId xmlns:p14="http://schemas.microsoft.com/office/powerpoint/2010/main" val="1604651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https://www.mpo.cz/cz/energetika/strategicke-a-koncepcni-dokumenty/aktualizace-vnitrostatniho-planu-ceske-republiky-v-oblasti-energetiky-a-klimatu--277532/</a:t>
            </a:r>
          </a:p>
          <a:p>
            <a:r>
              <a:rPr lang="cs-CZ" dirty="0"/>
              <a:t>https://commission.europa.eu/energy-climate-change-environment/implementation-eu-countries/energy-and-climate-governance-and-reporting/national-energy-and-climate-plans_en#final-necps</a:t>
            </a:r>
          </a:p>
          <a:p>
            <a:r>
              <a:rPr lang="cs-CZ" dirty="0"/>
              <a:t>https://commission.europa.eu/publications/commission-recommendation-assessment-swd-and-factsheet-draft-updated-national-energy-and-climate-11_en</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37</a:t>
            </a:fld>
            <a:endParaRPr lang="cs-CZ" altLang="cs-CZ"/>
          </a:p>
        </p:txBody>
      </p:sp>
    </p:spTree>
    <p:extLst>
      <p:ext uri="{BB962C8B-B14F-4D97-AF65-F5344CB8AC3E}">
        <p14:creationId xmlns:p14="http://schemas.microsoft.com/office/powerpoint/2010/main" val="1258570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dirty="0"/>
              <a:t>https://climate.ec.europa.eu/eu-action/eu-emissions-trading-system-eu-ets_en</a:t>
            </a:r>
          </a:p>
          <a:p>
            <a:r>
              <a:rPr lang="cs-CZ" dirty="0"/>
              <a:t>https://carbonpricingdashboard.worldbank.org/</a:t>
            </a:r>
          </a:p>
          <a:p>
            <a:r>
              <a:rPr lang="cs-CZ" dirty="0"/>
              <a:t>https://carbonmarketwatch.org/publications/a-new-hope-recommendations-for-the-eu-emissions-trading-system-review/</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38</a:t>
            </a:fld>
            <a:endParaRPr lang="cs-CZ" altLang="cs-CZ"/>
          </a:p>
        </p:txBody>
      </p:sp>
    </p:spTree>
    <p:extLst>
      <p:ext uri="{BB962C8B-B14F-4D97-AF65-F5344CB8AC3E}">
        <p14:creationId xmlns:p14="http://schemas.microsoft.com/office/powerpoint/2010/main" val="3559746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kumimoji="1" lang="en-US" sz="1100" b="0" i="0" kern="1200" dirty="0">
                <a:solidFill>
                  <a:schemeClr val="tx1"/>
                </a:solidFill>
                <a:effectLst/>
                <a:latin typeface="Arial" charset="0"/>
                <a:ea typeface="+mn-ea"/>
                <a:cs typeface="+mn-cs"/>
              </a:rPr>
              <a:t>https://www.statista.com/statistics/986392/co2-emissions-per-cap-by-country-eu/</a:t>
            </a:r>
            <a:endParaRPr kumimoji="1" lang="cs-CZ" sz="1100" b="0" i="0" kern="1200" dirty="0">
              <a:solidFill>
                <a:schemeClr val="tx1"/>
              </a:solidFill>
              <a:effectLst/>
              <a:latin typeface="Arial" charset="0"/>
              <a:ea typeface="+mn-ea"/>
              <a:cs typeface="+mn-cs"/>
            </a:endParaRPr>
          </a:p>
          <a:p>
            <a:r>
              <a:rPr kumimoji="1" lang="cs-CZ" sz="1100" b="0" i="0" kern="1200" dirty="0">
                <a:solidFill>
                  <a:schemeClr val="tx1"/>
                </a:solidFill>
                <a:effectLst/>
                <a:latin typeface="Arial" charset="0"/>
                <a:ea typeface="+mn-ea"/>
                <a:cs typeface="+mn-cs"/>
              </a:rPr>
              <a:t>https://ec.europa.eu/info/law/better-regulation/have-your-say/initiatives/13793-EU-climate-target-for-2040/feedback_sk?p_id=31938920&amp;page=1</a:t>
            </a:r>
          </a:p>
          <a:p>
            <a:r>
              <a:rPr kumimoji="1" lang="cs-CZ" sz="1100" b="0" i="0" kern="1200" dirty="0">
                <a:solidFill>
                  <a:schemeClr val="tx1"/>
                </a:solidFill>
                <a:effectLst/>
                <a:latin typeface="Arial" charset="0"/>
                <a:ea typeface="+mn-ea"/>
                <a:cs typeface="+mn-cs"/>
              </a:rPr>
              <a:t>https://www.ipcc.ch/report/ar6/syr/</a:t>
            </a:r>
          </a:p>
          <a:p>
            <a:r>
              <a:rPr kumimoji="1" lang="cs-CZ" sz="1100" b="0" i="0" kern="1200" dirty="0">
                <a:solidFill>
                  <a:schemeClr val="tx1"/>
                </a:solidFill>
                <a:effectLst/>
                <a:latin typeface="Arial" charset="0"/>
                <a:ea typeface="+mn-ea"/>
                <a:cs typeface="+mn-cs"/>
              </a:rPr>
              <a:t>https://www.climate.gov/</a:t>
            </a:r>
          </a:p>
          <a:p>
            <a:r>
              <a:rPr kumimoji="1" lang="cs-CZ" sz="1100" b="0" i="0" kern="1200" dirty="0">
                <a:solidFill>
                  <a:schemeClr val="tx1"/>
                </a:solidFill>
                <a:effectLst/>
                <a:latin typeface="Arial" charset="0"/>
                <a:ea typeface="+mn-ea"/>
                <a:cs typeface="+mn-cs"/>
              </a:rPr>
              <a:t>https://ourworldindata.org/contributed-most-global-co2</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5</a:t>
            </a:fld>
            <a:endParaRPr lang="cs-CZ" altLang="cs-CZ"/>
          </a:p>
        </p:txBody>
      </p:sp>
    </p:spTree>
    <p:extLst>
      <p:ext uri="{BB962C8B-B14F-4D97-AF65-F5344CB8AC3E}">
        <p14:creationId xmlns:p14="http://schemas.microsoft.com/office/powerpoint/2010/main" val="3776148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https://climate.ec.europa.eu/eu-action/effort-sharing-member-states-emission-targets/overview_en</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41</a:t>
            </a:fld>
            <a:endParaRPr lang="cs-CZ" altLang="cs-CZ"/>
          </a:p>
        </p:txBody>
      </p:sp>
    </p:spTree>
    <p:extLst>
      <p:ext uri="{BB962C8B-B14F-4D97-AF65-F5344CB8AC3E}">
        <p14:creationId xmlns:p14="http://schemas.microsoft.com/office/powerpoint/2010/main" val="4289470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dirty="0"/>
              <a:t>https://www.transportenvironment.org/discover/reality-check-10-things-you-didnt-know-about-eu-biofuels-policy/</a:t>
            </a:r>
          </a:p>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43</a:t>
            </a:fld>
            <a:endParaRPr lang="cs-CZ" altLang="cs-CZ"/>
          </a:p>
        </p:txBody>
      </p:sp>
    </p:spTree>
    <p:extLst>
      <p:ext uri="{BB962C8B-B14F-4D97-AF65-F5344CB8AC3E}">
        <p14:creationId xmlns:p14="http://schemas.microsoft.com/office/powerpoint/2010/main" val="1432192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https://www.europarl.europa.eu/thinktank/en/document/EPRS_BRI(2022)698900</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45</a:t>
            </a:fld>
            <a:endParaRPr lang="cs-CZ" altLang="cs-CZ"/>
          </a:p>
        </p:txBody>
      </p:sp>
    </p:spTree>
    <p:extLst>
      <p:ext uri="{BB962C8B-B14F-4D97-AF65-F5344CB8AC3E}">
        <p14:creationId xmlns:p14="http://schemas.microsoft.com/office/powerpoint/2010/main" val="1343405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https://www.mzp.cz/cz/zmena_klimatu</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54</a:t>
            </a:fld>
            <a:endParaRPr lang="cs-CZ" altLang="cs-CZ"/>
          </a:p>
        </p:txBody>
      </p:sp>
    </p:spTree>
    <p:extLst>
      <p:ext uri="{BB962C8B-B14F-4D97-AF65-F5344CB8AC3E}">
        <p14:creationId xmlns:p14="http://schemas.microsoft.com/office/powerpoint/2010/main" val="1659227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https://www.klimazaloba.cz/soudni-dokumenty/</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55</a:t>
            </a:fld>
            <a:endParaRPr lang="cs-CZ" altLang="cs-CZ"/>
          </a:p>
        </p:txBody>
      </p:sp>
    </p:spTree>
    <p:extLst>
      <p:ext uri="{BB962C8B-B14F-4D97-AF65-F5344CB8AC3E}">
        <p14:creationId xmlns:p14="http://schemas.microsoft.com/office/powerpoint/2010/main" val="3907014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https://www.pirati.cz/jak-pirati-pracuji/pirati-predstavili-prvni-cesky-klimaticky-zakon/</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59</a:t>
            </a:fld>
            <a:endParaRPr lang="cs-CZ" altLang="cs-CZ"/>
          </a:p>
        </p:txBody>
      </p:sp>
    </p:spTree>
    <p:extLst>
      <p:ext uri="{BB962C8B-B14F-4D97-AF65-F5344CB8AC3E}">
        <p14:creationId xmlns:p14="http://schemas.microsoft.com/office/powerpoint/2010/main" val="1455688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1" lang="en-US" sz="1050" b="0" i="0" kern="1200" dirty="0">
              <a:solidFill>
                <a:schemeClr val="tx1"/>
              </a:solidFill>
              <a:effectLst/>
              <a:latin typeface="Arial" charset="0"/>
              <a:ea typeface="+mn-ea"/>
              <a:cs typeface="+mn-cs"/>
            </a:endParaRPr>
          </a:p>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9</a:t>
            </a:fld>
            <a:endParaRPr lang="cs-CZ" altLang="cs-CZ"/>
          </a:p>
        </p:txBody>
      </p:sp>
    </p:spTree>
    <p:extLst>
      <p:ext uri="{BB962C8B-B14F-4D97-AF65-F5344CB8AC3E}">
        <p14:creationId xmlns:p14="http://schemas.microsoft.com/office/powerpoint/2010/main" val="179718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https://earth.org/climate-change-books/</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10</a:t>
            </a:fld>
            <a:endParaRPr lang="cs-CZ" altLang="cs-CZ"/>
          </a:p>
        </p:txBody>
      </p:sp>
    </p:spTree>
    <p:extLst>
      <p:ext uri="{BB962C8B-B14F-4D97-AF65-F5344CB8AC3E}">
        <p14:creationId xmlns:p14="http://schemas.microsoft.com/office/powerpoint/2010/main" val="2639638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https://www.youtube.com/watch?v=cjuGCJJUGsg</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11</a:t>
            </a:fld>
            <a:endParaRPr lang="cs-CZ" altLang="cs-CZ"/>
          </a:p>
        </p:txBody>
      </p:sp>
    </p:spTree>
    <p:extLst>
      <p:ext uri="{BB962C8B-B14F-4D97-AF65-F5344CB8AC3E}">
        <p14:creationId xmlns:p14="http://schemas.microsoft.com/office/powerpoint/2010/main" val="3503113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https://www.youtube.com/watch?v=wmBj-5owOLA</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12</a:t>
            </a:fld>
            <a:endParaRPr lang="cs-CZ" altLang="cs-CZ"/>
          </a:p>
        </p:txBody>
      </p:sp>
    </p:spTree>
    <p:extLst>
      <p:ext uri="{BB962C8B-B14F-4D97-AF65-F5344CB8AC3E}">
        <p14:creationId xmlns:p14="http://schemas.microsoft.com/office/powerpoint/2010/main" val="973885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Pics</a:t>
            </a:r>
            <a:r>
              <a:rPr lang="cs-CZ" dirty="0"/>
              <a:t>. https://theconversation.com/for-110-years-climate-change-has-been-in-the-news-are-we-finally-ready-to-listen-188646 </a:t>
            </a:r>
          </a:p>
          <a:p>
            <a:r>
              <a:rPr lang="cs-CZ" dirty="0"/>
              <a:t>https://www.bbc.com/news/science-environment-64241994</a:t>
            </a:r>
          </a:p>
          <a:p>
            <a:r>
              <a:rPr lang="cs-CZ" dirty="0"/>
              <a:t>https://www.ucsusa.org/climate/accountability</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13</a:t>
            </a:fld>
            <a:endParaRPr lang="cs-CZ" altLang="cs-CZ"/>
          </a:p>
        </p:txBody>
      </p:sp>
    </p:spTree>
    <p:extLst>
      <p:ext uri="{BB962C8B-B14F-4D97-AF65-F5344CB8AC3E}">
        <p14:creationId xmlns:p14="http://schemas.microsoft.com/office/powerpoint/2010/main" val="359610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https://press.un.org/en/2023/ga12497.doc.htm</a:t>
            </a:r>
          </a:p>
          <a:p>
            <a:r>
              <a:rPr lang="cs-CZ" dirty="0"/>
              <a:t>https://www.icj-cij.org/sites/default/files/case-related/187/187-20231215-ord-01-00-en.pdf</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16</a:t>
            </a:fld>
            <a:endParaRPr lang="cs-CZ" altLang="cs-CZ"/>
          </a:p>
        </p:txBody>
      </p:sp>
    </p:spTree>
    <p:extLst>
      <p:ext uri="{BB962C8B-B14F-4D97-AF65-F5344CB8AC3E}">
        <p14:creationId xmlns:p14="http://schemas.microsoft.com/office/powerpoint/2010/main" val="3479059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Summary</a:t>
            </a:r>
            <a:r>
              <a:rPr lang="cs-CZ" dirty="0"/>
              <a:t> </a:t>
            </a:r>
            <a:r>
              <a:rPr lang="cs-CZ" dirty="0" err="1"/>
              <a:t>of</a:t>
            </a:r>
            <a:r>
              <a:rPr lang="cs-CZ" dirty="0"/>
              <a:t> 6 </a:t>
            </a:r>
            <a:r>
              <a:rPr lang="cs-CZ" dirty="0" err="1"/>
              <a:t>Synthesis</a:t>
            </a:r>
            <a:r>
              <a:rPr lang="cs-CZ" dirty="0"/>
              <a:t> report: https://www.wri.org/insights/2023-ipcc-ar6-synthesis-report-climate-change-findings</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18</a:t>
            </a:fld>
            <a:endParaRPr lang="cs-CZ" altLang="cs-CZ"/>
          </a:p>
        </p:txBody>
      </p:sp>
    </p:spTree>
    <p:extLst>
      <p:ext uri="{BB962C8B-B14F-4D97-AF65-F5344CB8AC3E}">
        <p14:creationId xmlns:p14="http://schemas.microsoft.com/office/powerpoint/2010/main" val="14865062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3" cy="1060264"/>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8" name="Obrázek 1">
            <a:extLst>
              <a:ext uri="{FF2B5EF4-FFF2-40B4-BE49-F238E27FC236}">
                <a16:creationId xmlns:a16="http://schemas.microsoft.com/office/drawing/2014/main" id="{FB2B0DDA-9175-7049-BA1B-547F0D9536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1">
            <a:extLst>
              <a:ext uri="{FF2B5EF4-FFF2-40B4-BE49-F238E27FC236}">
                <a16:creationId xmlns:a16="http://schemas.microsoft.com/office/drawing/2014/main" id="{A1250E97-1EDB-6C4B-8256-60FC879B8F4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pic>
        <p:nvPicPr>
          <p:cNvPr id="10" name="Obrázek 5">
            <a:extLst>
              <a:ext uri="{FF2B5EF4-FFF2-40B4-BE49-F238E27FC236}">
                <a16:creationId xmlns:a16="http://schemas.microsoft.com/office/drawing/2014/main" id="{C3DE4947-6DD8-0244-859D-07E5AFB0EBA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3" cy="1060264"/>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3" cy="1060264"/>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91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3" cy="1060264"/>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91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9" cy="593152"/>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AW slide">
    <p:bg>
      <p:bgPr>
        <a:solidFill>
          <a:srgbClr val="91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42872" y="2021800"/>
            <a:ext cx="4106255" cy="281439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W Climate Commitment + takeaw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A0D005-C335-7D4C-9733-F09A61001AD3}"/>
              </a:ext>
            </a:extLst>
          </p:cNvPr>
          <p:cNvSpPr/>
          <p:nvPr userDrawn="1"/>
        </p:nvSpPr>
        <p:spPr>
          <a:xfrm>
            <a:off x="0" y="1179892"/>
            <a:ext cx="12192000" cy="502946"/>
          </a:xfrm>
          <a:prstGeom prst="rect">
            <a:avLst/>
          </a:prstGeom>
          <a:solidFill>
            <a:srgbClr val="F5F7F8"/>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pic>
        <p:nvPicPr>
          <p:cNvPr id="11" name="Picture 10" descr="A picture containing bird&#10;&#10;Description automatically generated">
            <a:extLst>
              <a:ext uri="{FF2B5EF4-FFF2-40B4-BE49-F238E27FC236}">
                <a16:creationId xmlns:a16="http://schemas.microsoft.com/office/drawing/2014/main" id="{732E756D-63D1-C84D-A9E1-CEC5036536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188223"/>
          </a:xfrm>
          <a:prstGeom prst="rect">
            <a:avLst/>
          </a:prstGeom>
          <a:noFill/>
          <a:ln w="12700" cap="flat">
            <a:noFill/>
            <a:miter lim="400000"/>
          </a:ln>
          <a:effectLst/>
          <a:sp3d/>
        </p:spPr>
      </p:pic>
      <p:sp>
        <p:nvSpPr>
          <p:cNvPr id="4" name="Title 1">
            <a:extLst>
              <a:ext uri="{FF2B5EF4-FFF2-40B4-BE49-F238E27FC236}">
                <a16:creationId xmlns:a16="http://schemas.microsoft.com/office/drawing/2014/main" id="{93239FE2-AACF-7A4F-9DAB-BBE36C70959B}"/>
              </a:ext>
            </a:extLst>
          </p:cNvPr>
          <p:cNvSpPr>
            <a:spLocks noGrp="1"/>
          </p:cNvSpPr>
          <p:nvPr>
            <p:ph type="title" hasCustomPrompt="1"/>
          </p:nvPr>
        </p:nvSpPr>
        <p:spPr>
          <a:xfrm>
            <a:off x="609600" y="203078"/>
            <a:ext cx="10972800" cy="793915"/>
          </a:xfrm>
        </p:spPr>
        <p:txBody>
          <a:bodyPr anchor="t">
            <a:normAutofit/>
          </a:bodyPr>
          <a:lstStyle>
            <a:lvl1pPr algn="l">
              <a:defRPr sz="2400" b="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a:t>CLICK TO EDIT MASTER TITLE STYLE</a:t>
            </a:r>
          </a:p>
        </p:txBody>
      </p:sp>
      <p:sp>
        <p:nvSpPr>
          <p:cNvPr id="6" name="Text Placeholder 4">
            <a:extLst>
              <a:ext uri="{FF2B5EF4-FFF2-40B4-BE49-F238E27FC236}">
                <a16:creationId xmlns:a16="http://schemas.microsoft.com/office/drawing/2014/main" id="{7E2A8DD0-83BA-1F44-919C-5570D519D581}"/>
              </a:ext>
            </a:extLst>
          </p:cNvPr>
          <p:cNvSpPr>
            <a:spLocks noGrp="1"/>
          </p:cNvSpPr>
          <p:nvPr>
            <p:ph type="body" sz="quarter" idx="10" hasCustomPrompt="1"/>
          </p:nvPr>
        </p:nvSpPr>
        <p:spPr>
          <a:xfrm>
            <a:off x="667945" y="6343541"/>
            <a:ext cx="6105877" cy="383119"/>
          </a:xfrm>
        </p:spPr>
        <p:txBody>
          <a:bodyPr lIns="0" anchor="t" anchorCtr="0">
            <a:noAutofit/>
          </a:bodyPr>
          <a:lstStyle>
            <a:lvl1pPr marL="0" indent="0" algn="l">
              <a:buNone/>
              <a:defRPr kumimoji="0" lang="en-US" sz="1000" b="0" i="0" u="none" strike="noStrike" cap="none" spc="0" normalizeH="0" baseline="0" dirty="0">
                <a:ln>
                  <a:noFill/>
                </a:ln>
                <a:solidFill>
                  <a:schemeClr val="bg2"/>
                </a:solidFill>
                <a:effectLst/>
                <a:uFillTx/>
                <a:latin typeface="Lato Light"/>
                <a:ea typeface="Lato Light" panose="020F0502020204030203" pitchFamily="34" charset="0"/>
                <a:cs typeface="Lato Light" panose="020F0502020204030203" pitchFamily="34" charset="0"/>
                <a:sym typeface="Montserrat Medium"/>
              </a:defRPr>
            </a:lvl1pPr>
            <a:lvl2pPr marL="609585" indent="0">
              <a:buNone/>
              <a:defRPr/>
            </a:lvl2pPr>
            <a:lvl3pPr marL="1219170" indent="0">
              <a:buNone/>
              <a:defRPr/>
            </a:lvl3pPr>
            <a:lvl4pPr marL="1828754" indent="0">
              <a:buNone/>
              <a:defRPr/>
            </a:lvl4pPr>
            <a:lvl5pPr marL="2438339" indent="0">
              <a:buNone/>
              <a:defRPr/>
            </a:lvl5pPr>
          </a:lstStyle>
          <a:p>
            <a:pPr lvl="0"/>
            <a:r>
              <a:rPr lang="en-US"/>
              <a:t>NOTES AND SOURCE go here</a:t>
            </a:r>
          </a:p>
        </p:txBody>
      </p:sp>
      <p:pic>
        <p:nvPicPr>
          <p:cNvPr id="8" name="Picture 7">
            <a:extLst>
              <a:ext uri="{FF2B5EF4-FFF2-40B4-BE49-F238E27FC236}">
                <a16:creationId xmlns:a16="http://schemas.microsoft.com/office/drawing/2014/main" id="{5D8A1A6A-7168-9846-B728-5433EF63F2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50442" y="6496566"/>
            <a:ext cx="1729282" cy="162052"/>
          </a:xfrm>
          <a:prstGeom prst="rect">
            <a:avLst/>
          </a:prstGeom>
        </p:spPr>
      </p:pic>
    </p:spTree>
    <p:extLst>
      <p:ext uri="{BB962C8B-B14F-4D97-AF65-F5344CB8AC3E}">
        <p14:creationId xmlns:p14="http://schemas.microsoft.com/office/powerpoint/2010/main" val="213277838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7" name="Obrázek 1">
            <a:extLst>
              <a:ext uri="{FF2B5EF4-FFF2-40B4-BE49-F238E27FC236}">
                <a16:creationId xmlns:a16="http://schemas.microsoft.com/office/drawing/2014/main" id="{DBF6B270-E686-4A4A-AE0C-89D2F08D9A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1">
            <a:extLst>
              <a:ext uri="{FF2B5EF4-FFF2-40B4-BE49-F238E27FC236}">
                <a16:creationId xmlns:a16="http://schemas.microsoft.com/office/drawing/2014/main" id="{F8822E1C-69F6-2542-8055-F7D13F7120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1" name="Obrázek 1">
            <a:extLst>
              <a:ext uri="{FF2B5EF4-FFF2-40B4-BE49-F238E27FC236}">
                <a16:creationId xmlns:a16="http://schemas.microsoft.com/office/drawing/2014/main" id="{F02A347E-3661-ED4E-BC61-645333D5CE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2" name="Obrázek 1">
            <a:extLst>
              <a:ext uri="{FF2B5EF4-FFF2-40B4-BE49-F238E27FC236}">
                <a16:creationId xmlns:a16="http://schemas.microsoft.com/office/drawing/2014/main" id="{CF358410-E249-6349-920D-F038B13894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9" name="Obrázek 1">
            <a:extLst>
              <a:ext uri="{FF2B5EF4-FFF2-40B4-BE49-F238E27FC236}">
                <a16:creationId xmlns:a16="http://schemas.microsoft.com/office/drawing/2014/main" id="{420583F1-1793-C649-B39C-DDDDF4B7F7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17" name="Obrázek 1">
            <a:extLst>
              <a:ext uri="{FF2B5EF4-FFF2-40B4-BE49-F238E27FC236}">
                <a16:creationId xmlns:a16="http://schemas.microsoft.com/office/drawing/2014/main" id="{8FF68F39-5218-0A40-A194-4509B7DC2C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pic>
        <p:nvPicPr>
          <p:cNvPr id="7" name="Obrázek 1">
            <a:extLst>
              <a:ext uri="{FF2B5EF4-FFF2-40B4-BE49-F238E27FC236}">
                <a16:creationId xmlns:a16="http://schemas.microsoft.com/office/drawing/2014/main" id="{2503AE90-28E8-C445-B434-41A509A8B3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7" name="Obrázek 1">
            <a:extLst>
              <a:ext uri="{FF2B5EF4-FFF2-40B4-BE49-F238E27FC236}">
                <a16:creationId xmlns:a16="http://schemas.microsoft.com/office/drawing/2014/main" id="{76859FE4-88B6-9E40-937D-0D44C71631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Lst>
  <p:hf sldNum="0"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0"/>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aktaoklimatu.cz/"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poradenstvi.muni.cz/psycholog" TargetMode="External"/><Relationship Id="rId4" Type="http://schemas.openxmlformats.org/officeDocument/2006/relationships/hyperlink" Target="https://www.ipcc.ch/report/ar6/syr/"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video" Target="https://www.youtube.com/embed/cjuGCJJUGsg?feature=oembed" TargetMode="Externa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video" Target="https://www.youtube.com/embed/wmBj-5owOLA?feature=oembed" TargetMode="Externa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pcc.ch/report/ar6/sy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echr.coe.int/Documents/FS_Environment_ENG.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hyperlink" Target="https://www.climatewatchdata.org/2020-ndc-tracker" TargetMode="Externa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ideo" Target="https://www.youtube.com/embed/WiGD0OgK2ug?start=2&amp;feature=oembed"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f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unfccc.int/blog/5-climate-action-podcasts-you-should-be-listening-to"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p:txBody>
          <a:bodyPr/>
          <a:lstStyle/>
          <a:p>
            <a:r>
              <a:rPr lang="cs-CZ" dirty="0"/>
              <a:t>Změna klimatu &amp; právo</a:t>
            </a:r>
            <a:endParaRPr lang="en-GB"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p:txBody>
          <a:bodyPr/>
          <a:lstStyle/>
          <a:p>
            <a:r>
              <a:rPr lang="cs-CZ" dirty="0"/>
              <a:t>JUDr. Jiří Vodička, Ph.D.							12. 3. 2024</a:t>
            </a:r>
            <a:endParaRPr lang="en-GB" dirty="0"/>
          </a:p>
        </p:txBody>
      </p:sp>
      <p:pic>
        <p:nvPicPr>
          <p:cNvPr id="6" name="Obrázek 5">
            <a:extLst>
              <a:ext uri="{FF2B5EF4-FFF2-40B4-BE49-F238E27FC236}">
                <a16:creationId xmlns:a16="http://schemas.microsoft.com/office/drawing/2014/main" id="{E54CAE4E-1256-4C3E-AC83-2DFF949949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1702" y="149560"/>
            <a:ext cx="4700298" cy="1542881"/>
          </a:xfrm>
          <a:prstGeom prst="rect">
            <a:avLst/>
          </a:prstGeom>
        </p:spPr>
      </p:pic>
    </p:spTree>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D930EE-4761-4696-B49B-5EEEDE8AE053}"/>
              </a:ext>
            </a:extLst>
          </p:cNvPr>
          <p:cNvSpPr>
            <a:spLocks noGrp="1"/>
          </p:cNvSpPr>
          <p:nvPr>
            <p:ph type="title"/>
          </p:nvPr>
        </p:nvSpPr>
        <p:spPr/>
        <p:txBody>
          <a:bodyPr/>
          <a:lstStyle/>
          <a:p>
            <a:r>
              <a:rPr lang="cs-CZ" dirty="0"/>
              <a:t>Kde se lze dozvědět více?</a:t>
            </a:r>
          </a:p>
        </p:txBody>
      </p:sp>
      <p:sp>
        <p:nvSpPr>
          <p:cNvPr id="3" name="Zástupný obsah 2">
            <a:extLst>
              <a:ext uri="{FF2B5EF4-FFF2-40B4-BE49-F238E27FC236}">
                <a16:creationId xmlns:a16="http://schemas.microsoft.com/office/drawing/2014/main" id="{728AE603-BE8E-4A1A-8EF8-93518A0C9EF9}"/>
              </a:ext>
            </a:extLst>
          </p:cNvPr>
          <p:cNvSpPr>
            <a:spLocks noGrp="1"/>
          </p:cNvSpPr>
          <p:nvPr>
            <p:ph idx="1"/>
          </p:nvPr>
        </p:nvSpPr>
        <p:spPr/>
        <p:txBody>
          <a:bodyPr/>
          <a:lstStyle/>
          <a:p>
            <a:r>
              <a:rPr lang="cs-CZ" dirty="0" err="1">
                <a:hlinkClick r:id="rId3"/>
              </a:rPr>
              <a:t>Faktaoklimatu</a:t>
            </a:r>
            <a:endParaRPr lang="cs-CZ" dirty="0"/>
          </a:p>
          <a:p>
            <a:endParaRPr lang="cs-CZ" dirty="0"/>
          </a:p>
          <a:p>
            <a:r>
              <a:rPr lang="cs-CZ" dirty="0"/>
              <a:t>Mezivládní panel pro změnu klimatu (</a:t>
            </a:r>
            <a:r>
              <a:rPr lang="cs-CZ" dirty="0">
                <a:hlinkClick r:id="rId4"/>
              </a:rPr>
              <a:t>IPCC</a:t>
            </a:r>
            <a:r>
              <a:rPr lang="cs-CZ" dirty="0"/>
              <a:t>)</a:t>
            </a:r>
          </a:p>
          <a:p>
            <a:endParaRPr lang="cs-CZ" dirty="0"/>
          </a:p>
          <a:p>
            <a:r>
              <a:rPr lang="cs-CZ" dirty="0"/>
              <a:t>Spousta knih</a:t>
            </a:r>
          </a:p>
          <a:p>
            <a:pPr lvl="1"/>
            <a:r>
              <a:rPr lang="cs-CZ" dirty="0"/>
              <a:t>Jak zabránit klimatické katastrofě – B. Gates</a:t>
            </a:r>
          </a:p>
          <a:p>
            <a:pPr lvl="1"/>
            <a:r>
              <a:rPr lang="cs-CZ" dirty="0"/>
              <a:t>Kniha o klimatu – G. Thunberg</a:t>
            </a:r>
          </a:p>
          <a:p>
            <a:pPr lvl="1"/>
            <a:r>
              <a:rPr lang="cs-CZ" dirty="0"/>
              <a:t>Továrna na lži: Výroba klimatických dezinformací – V. Pecka, atd.</a:t>
            </a:r>
          </a:p>
        </p:txBody>
      </p:sp>
      <p:sp>
        <p:nvSpPr>
          <p:cNvPr id="4" name="Řečová bublina: obdélníkový bublinový popisek 3">
            <a:extLst>
              <a:ext uri="{FF2B5EF4-FFF2-40B4-BE49-F238E27FC236}">
                <a16:creationId xmlns:a16="http://schemas.microsoft.com/office/drawing/2014/main" id="{12682848-0677-4918-8469-BA26E6AD0438}"/>
              </a:ext>
            </a:extLst>
          </p:cNvPr>
          <p:cNvSpPr/>
          <p:nvPr/>
        </p:nvSpPr>
        <p:spPr bwMode="auto">
          <a:xfrm>
            <a:off x="5455227" y="1692002"/>
            <a:ext cx="2618509" cy="529936"/>
          </a:xfrm>
          <a:prstGeom prst="wedgeRectCallout">
            <a:avLst>
              <a:gd name="adj1" fmla="val -104225"/>
              <a:gd name="adj2" fmla="val -7326"/>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800" b="0" i="0" u="none" strike="noStrike" cap="none" normalizeH="0" baseline="0" dirty="0">
                <a:ln>
                  <a:noFill/>
                </a:ln>
                <a:solidFill>
                  <a:schemeClr val="bg1"/>
                </a:solidFill>
                <a:effectLst/>
                <a:latin typeface="+mn-lt"/>
              </a:rPr>
              <a:t>Mají i </a:t>
            </a:r>
            <a:r>
              <a:rPr kumimoji="0" lang="cs-CZ" sz="2800" b="0" i="0" u="none" strike="noStrike" cap="none" normalizeH="0" baseline="0" dirty="0" err="1">
                <a:ln>
                  <a:noFill/>
                </a:ln>
                <a:solidFill>
                  <a:schemeClr val="bg1"/>
                </a:solidFill>
                <a:effectLst/>
                <a:latin typeface="+mn-lt"/>
              </a:rPr>
              <a:t>podcast</a:t>
            </a:r>
            <a:r>
              <a:rPr kumimoji="0" lang="cs-CZ" sz="2800" b="0" i="0" u="none" strike="noStrike" cap="none" normalizeH="0" baseline="0" dirty="0">
                <a:ln>
                  <a:noFill/>
                </a:ln>
                <a:solidFill>
                  <a:schemeClr val="bg1"/>
                </a:solidFill>
                <a:effectLst/>
                <a:latin typeface="+mn-lt"/>
              </a:rPr>
              <a:t>!</a:t>
            </a:r>
          </a:p>
        </p:txBody>
      </p:sp>
      <p:sp>
        <p:nvSpPr>
          <p:cNvPr id="5" name="Obdélník 4">
            <a:extLst>
              <a:ext uri="{FF2B5EF4-FFF2-40B4-BE49-F238E27FC236}">
                <a16:creationId xmlns:a16="http://schemas.microsoft.com/office/drawing/2014/main" id="{C8381490-2F41-4162-A33D-4F63F852EB2D}"/>
              </a:ext>
            </a:extLst>
          </p:cNvPr>
          <p:cNvSpPr/>
          <p:nvPr/>
        </p:nvSpPr>
        <p:spPr bwMode="auto">
          <a:xfrm>
            <a:off x="6096000" y="5313187"/>
            <a:ext cx="5853546" cy="1390666"/>
          </a:xfrm>
          <a:prstGeom prst="rect">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b="0" i="0" u="none" strike="noStrike" cap="none" normalizeH="0" baseline="0" dirty="0">
                <a:ln>
                  <a:noFill/>
                </a:ln>
                <a:solidFill>
                  <a:schemeClr val="bg1"/>
                </a:solidFill>
                <a:effectLst/>
                <a:latin typeface="+mn-lt"/>
              </a:rPr>
              <a:t>Pokud pociťujete úzkost </a:t>
            </a:r>
            <a:r>
              <a:rPr lang="cs-CZ" dirty="0">
                <a:solidFill>
                  <a:schemeClr val="bg1"/>
                </a:solidFill>
                <a:latin typeface="+mn-lt"/>
              </a:rPr>
              <a:t>ze změny klimatu</a:t>
            </a:r>
          </a:p>
          <a:p>
            <a:pPr marL="0" marR="0" indent="0" algn="l" defTabSz="914400" rtl="0" eaLnBrk="1" fontAlgn="base" latinLnBrk="0" hangingPunct="1">
              <a:lnSpc>
                <a:spcPct val="100000"/>
              </a:lnSpc>
              <a:spcBef>
                <a:spcPct val="0"/>
              </a:spcBef>
              <a:spcAft>
                <a:spcPct val="0"/>
              </a:spcAft>
              <a:buClrTx/>
              <a:buSzTx/>
              <a:buFontTx/>
              <a:buNone/>
              <a:tabLst/>
            </a:pPr>
            <a:r>
              <a:rPr lang="cs-CZ" dirty="0">
                <a:solidFill>
                  <a:schemeClr val="bg1"/>
                </a:solidFill>
                <a:latin typeface="+mn-lt"/>
              </a:rPr>
              <a:t>nebo m</a:t>
            </a:r>
            <a:r>
              <a:rPr kumimoji="0" lang="cs-CZ" b="0" i="0" u="none" strike="noStrike" cap="none" normalizeH="0" baseline="0" dirty="0">
                <a:ln>
                  <a:noFill/>
                </a:ln>
                <a:solidFill>
                  <a:schemeClr val="bg1"/>
                </a:solidFill>
                <a:effectLst/>
                <a:latin typeface="+mn-lt"/>
              </a:rPr>
              <a:t>áte jiný problém</a:t>
            </a:r>
            <a:endParaRPr lang="cs-CZ" dirty="0">
              <a:solidFill>
                <a:schemeClr val="bg1"/>
              </a:solidFill>
              <a:latin typeface="+mn-lt"/>
            </a:endParaRPr>
          </a:p>
          <a:p>
            <a:pPr marL="0" marR="0" indent="0" algn="l" defTabSz="914400" rtl="0" eaLnBrk="1" fontAlgn="base" latinLnBrk="0" hangingPunct="1">
              <a:lnSpc>
                <a:spcPct val="100000"/>
              </a:lnSpc>
              <a:spcBef>
                <a:spcPct val="0"/>
              </a:spcBef>
              <a:spcAft>
                <a:spcPct val="0"/>
              </a:spcAft>
              <a:buClrTx/>
              <a:buSzTx/>
              <a:buFontTx/>
              <a:buNone/>
              <a:tabLst/>
            </a:pPr>
            <a:r>
              <a:rPr kumimoji="0" lang="cs-CZ" b="0" i="0" u="none" strike="noStrike" cap="none" normalizeH="0" baseline="0" dirty="0">
                <a:ln>
                  <a:noFill/>
                </a:ln>
                <a:solidFill>
                  <a:schemeClr val="accent6"/>
                </a:solidFill>
                <a:effectLst/>
                <a:latin typeface="+mn-lt"/>
                <a:hlinkClick r:id="rId5">
                  <a:extLst>
                    <a:ext uri="{A12FA001-AC4F-418D-AE19-62706E023703}">
                      <ahyp:hlinkClr xmlns:ahyp="http://schemas.microsoft.com/office/drawing/2018/hyperlinkcolor" val="tx"/>
                    </a:ext>
                  </a:extLst>
                </a:hlinkClick>
              </a:rPr>
              <a:t>https://poradenstvi.muni.cz/psycholog</a:t>
            </a:r>
            <a:r>
              <a:rPr kumimoji="0" lang="cs-CZ" b="0" i="0" u="none" strike="noStrike" cap="none" normalizeH="0" baseline="0" dirty="0">
                <a:ln>
                  <a:noFill/>
                </a:ln>
                <a:solidFill>
                  <a:schemeClr val="accent6"/>
                </a:solidFill>
                <a:effectLst/>
                <a:latin typeface="+mn-lt"/>
              </a:rPr>
              <a:t> </a:t>
            </a:r>
          </a:p>
        </p:txBody>
      </p:sp>
    </p:spTree>
    <p:extLst>
      <p:ext uri="{BB962C8B-B14F-4D97-AF65-F5344CB8AC3E}">
        <p14:creationId xmlns:p14="http://schemas.microsoft.com/office/powerpoint/2010/main" val="1465289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nline médium 3" title="Climate Change Debate: Last Week Tonight with John Oliver (HBO)">
            <a:hlinkClick r:id="" action="ppaction://media"/>
            <a:extLst>
              <a:ext uri="{FF2B5EF4-FFF2-40B4-BE49-F238E27FC236}">
                <a16:creationId xmlns:a16="http://schemas.microsoft.com/office/drawing/2014/main" id="{4225DAE5-B944-4C0D-9725-406E624771BF}"/>
              </a:ext>
            </a:extLst>
          </p:cNvPr>
          <p:cNvPicPr>
            <a:picLocks noRot="1" noChangeAspect="1"/>
          </p:cNvPicPr>
          <p:nvPr>
            <a:videoFile r:link="rId1"/>
          </p:nvPr>
        </p:nvPicPr>
        <p:blipFill>
          <a:blip r:embed="rId4"/>
          <a:stretch>
            <a:fillRect/>
          </a:stretch>
        </p:blipFill>
        <p:spPr>
          <a:xfrm>
            <a:off x="2237057" y="1248697"/>
            <a:ext cx="7644362" cy="4319065"/>
          </a:xfrm>
          <a:prstGeom prst="rect">
            <a:avLst/>
          </a:prstGeom>
        </p:spPr>
      </p:pic>
      <p:sp>
        <p:nvSpPr>
          <p:cNvPr id="5" name="TextovéPole 4">
            <a:extLst>
              <a:ext uri="{FF2B5EF4-FFF2-40B4-BE49-F238E27FC236}">
                <a16:creationId xmlns:a16="http://schemas.microsoft.com/office/drawing/2014/main" id="{90ED3918-1518-4F09-93A1-4ECCD83000D1}"/>
              </a:ext>
            </a:extLst>
          </p:cNvPr>
          <p:cNvSpPr txBox="1"/>
          <p:nvPr/>
        </p:nvSpPr>
        <p:spPr>
          <a:xfrm>
            <a:off x="0" y="6488668"/>
            <a:ext cx="8973162" cy="369332"/>
          </a:xfrm>
          <a:prstGeom prst="rect">
            <a:avLst/>
          </a:prstGeom>
          <a:noFill/>
        </p:spPr>
        <p:txBody>
          <a:bodyPr wrap="none" rtlCol="0">
            <a:spAutoFit/>
          </a:bodyPr>
          <a:lstStyle/>
          <a:p>
            <a:pPr algn="l"/>
            <a:r>
              <a:rPr lang="en-US" sz="1800" dirty="0">
                <a:latin typeface="+mn-lt"/>
              </a:rPr>
              <a:t>Climate Change Debate: Last Week Tonight with John Oliver (HBO)</a:t>
            </a:r>
            <a:r>
              <a:rPr lang="cs-CZ" sz="1800" dirty="0">
                <a:latin typeface="+mn-lt"/>
              </a:rPr>
              <a:t> </a:t>
            </a:r>
            <a:r>
              <a:rPr lang="cs-CZ" sz="1600" i="1" dirty="0">
                <a:latin typeface="+mn-lt"/>
              </a:rPr>
              <a:t>Vydáno před 10 lety</a:t>
            </a:r>
            <a:endParaRPr lang="cs-CZ" sz="1800" i="1" dirty="0">
              <a:latin typeface="+mn-lt"/>
            </a:endParaRPr>
          </a:p>
        </p:txBody>
      </p:sp>
    </p:spTree>
    <p:extLst>
      <p:ext uri="{BB962C8B-B14F-4D97-AF65-F5344CB8AC3E}">
        <p14:creationId xmlns:p14="http://schemas.microsoft.com/office/powerpoint/2010/main" val="173414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nline médium 5" title="Bill Gates on Climate: “Are We Science People or Are We the Idiots?”">
            <a:hlinkClick r:id="" action="ppaction://media"/>
            <a:extLst>
              <a:ext uri="{FF2B5EF4-FFF2-40B4-BE49-F238E27FC236}">
                <a16:creationId xmlns:a16="http://schemas.microsoft.com/office/drawing/2014/main" id="{A8A0366F-39BB-4A24-95F7-1FC13921415C}"/>
              </a:ext>
            </a:extLst>
          </p:cNvPr>
          <p:cNvPicPr>
            <a:picLocks noRot="1" noChangeAspect="1"/>
          </p:cNvPicPr>
          <p:nvPr>
            <a:videoFile r:link="rId1"/>
          </p:nvPr>
        </p:nvPicPr>
        <p:blipFill>
          <a:blip r:embed="rId4"/>
          <a:stretch>
            <a:fillRect/>
          </a:stretch>
        </p:blipFill>
        <p:spPr>
          <a:xfrm>
            <a:off x="2595716" y="1451340"/>
            <a:ext cx="7364361" cy="4160863"/>
          </a:xfrm>
          <a:prstGeom prst="rect">
            <a:avLst/>
          </a:prstGeom>
        </p:spPr>
      </p:pic>
      <p:sp>
        <p:nvSpPr>
          <p:cNvPr id="9" name="TextovéPole 8">
            <a:extLst>
              <a:ext uri="{FF2B5EF4-FFF2-40B4-BE49-F238E27FC236}">
                <a16:creationId xmlns:a16="http://schemas.microsoft.com/office/drawing/2014/main" id="{285EE52A-EBC5-4E22-87A5-EF04085185F4}"/>
              </a:ext>
            </a:extLst>
          </p:cNvPr>
          <p:cNvSpPr txBox="1"/>
          <p:nvPr/>
        </p:nvSpPr>
        <p:spPr>
          <a:xfrm>
            <a:off x="255639" y="6282813"/>
            <a:ext cx="7295535" cy="369332"/>
          </a:xfrm>
          <a:prstGeom prst="rect">
            <a:avLst/>
          </a:prstGeom>
          <a:noFill/>
        </p:spPr>
        <p:txBody>
          <a:bodyPr wrap="square" rtlCol="0">
            <a:spAutoFit/>
          </a:bodyPr>
          <a:lstStyle/>
          <a:p>
            <a:pPr algn="l"/>
            <a:r>
              <a:rPr lang="en-US" sz="1800" dirty="0">
                <a:latin typeface="+mn-lt"/>
              </a:rPr>
              <a:t>Bill Gates on Climate: “Are We Science People or Are We the Idiots?”</a:t>
            </a:r>
          </a:p>
        </p:txBody>
      </p:sp>
    </p:spTree>
    <p:extLst>
      <p:ext uri="{BB962C8B-B14F-4D97-AF65-F5344CB8AC3E}">
        <p14:creationId xmlns:p14="http://schemas.microsoft.com/office/powerpoint/2010/main" val="177335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D25F3A-5F77-40AB-AFBF-172738C5EF33}"/>
              </a:ext>
            </a:extLst>
          </p:cNvPr>
          <p:cNvSpPr>
            <a:spLocks noGrp="1"/>
          </p:cNvSpPr>
          <p:nvPr>
            <p:ph type="title"/>
          </p:nvPr>
        </p:nvSpPr>
        <p:spPr/>
        <p:txBody>
          <a:bodyPr/>
          <a:lstStyle/>
          <a:p>
            <a:r>
              <a:rPr lang="cs-CZ" dirty="0"/>
              <a:t>Historie klimatické změny</a:t>
            </a:r>
          </a:p>
        </p:txBody>
      </p:sp>
      <p:sp>
        <p:nvSpPr>
          <p:cNvPr id="3" name="Zástupný obsah 2">
            <a:extLst>
              <a:ext uri="{FF2B5EF4-FFF2-40B4-BE49-F238E27FC236}">
                <a16:creationId xmlns:a16="http://schemas.microsoft.com/office/drawing/2014/main" id="{1F2909CE-78BD-4C23-B3B4-1F502A9CBB9F}"/>
              </a:ext>
            </a:extLst>
          </p:cNvPr>
          <p:cNvSpPr>
            <a:spLocks noGrp="1"/>
          </p:cNvSpPr>
          <p:nvPr>
            <p:ph idx="1"/>
          </p:nvPr>
        </p:nvSpPr>
        <p:spPr>
          <a:xfrm>
            <a:off x="720000" y="1692001"/>
            <a:ext cx="10753200" cy="4791925"/>
          </a:xfrm>
        </p:spPr>
        <p:txBody>
          <a:bodyPr/>
          <a:lstStyle/>
          <a:p>
            <a:r>
              <a:rPr lang="cs-CZ" dirty="0"/>
              <a:t>První zmínka před 112 lety (1912)</a:t>
            </a:r>
          </a:p>
          <a:p>
            <a:endParaRPr lang="cs-CZ" dirty="0"/>
          </a:p>
          <a:p>
            <a:r>
              <a:rPr lang="cs-CZ" dirty="0"/>
              <a:t>1938 Guy </a:t>
            </a:r>
            <a:r>
              <a:rPr lang="cs-CZ" dirty="0" err="1"/>
              <a:t>Callendar</a:t>
            </a:r>
            <a:endParaRPr lang="cs-CZ" dirty="0"/>
          </a:p>
          <a:p>
            <a:endParaRPr lang="cs-CZ" dirty="0"/>
          </a:p>
          <a:p>
            <a:r>
              <a:rPr lang="cs-CZ" dirty="0"/>
              <a:t>1970s </a:t>
            </a:r>
            <a:r>
              <a:rPr lang="cs-CZ" dirty="0" err="1"/>
              <a:t>ExxonMobil</a:t>
            </a:r>
            <a:r>
              <a:rPr lang="cs-CZ" dirty="0"/>
              <a:t> a projekce</a:t>
            </a:r>
          </a:p>
          <a:p>
            <a:endParaRPr lang="cs-CZ" dirty="0"/>
          </a:p>
          <a:p>
            <a:r>
              <a:rPr lang="cs-CZ" dirty="0"/>
              <a:t>1988 James </a:t>
            </a:r>
            <a:r>
              <a:rPr lang="cs-CZ" dirty="0" err="1"/>
              <a:t>Hansen</a:t>
            </a:r>
            <a:r>
              <a:rPr lang="cs-CZ" dirty="0"/>
              <a:t> (NASA)</a:t>
            </a:r>
          </a:p>
          <a:p>
            <a:endParaRPr lang="cs-CZ" dirty="0"/>
          </a:p>
          <a:p>
            <a:r>
              <a:rPr lang="cs-CZ" dirty="0"/>
              <a:t>1992 Rio </a:t>
            </a:r>
            <a:r>
              <a:rPr lang="cs-CZ" dirty="0" err="1"/>
              <a:t>Earth</a:t>
            </a:r>
            <a:r>
              <a:rPr lang="cs-CZ" dirty="0"/>
              <a:t> Summit</a:t>
            </a:r>
          </a:p>
          <a:p>
            <a:pPr lvl="1"/>
            <a:r>
              <a:rPr lang="en-US" dirty="0"/>
              <a:t>The United Nations Conference on Environment and Development</a:t>
            </a:r>
            <a:endParaRPr lang="cs-CZ" dirty="0"/>
          </a:p>
          <a:p>
            <a:pPr lvl="1"/>
            <a:r>
              <a:rPr lang="cs-CZ" dirty="0"/>
              <a:t>UNFCCC</a:t>
            </a:r>
            <a:r>
              <a:rPr lang="en-US" dirty="0"/>
              <a:t> </a:t>
            </a:r>
            <a:endParaRPr lang="cs-CZ" dirty="0"/>
          </a:p>
        </p:txBody>
      </p:sp>
      <p:sp>
        <p:nvSpPr>
          <p:cNvPr id="12" name="Řečová bublina: obdélníkový bublinový popisek 11">
            <a:extLst>
              <a:ext uri="{FF2B5EF4-FFF2-40B4-BE49-F238E27FC236}">
                <a16:creationId xmlns:a16="http://schemas.microsoft.com/office/drawing/2014/main" id="{A2A69A4F-8ED9-4DEF-9510-3968F9CC1B07}"/>
              </a:ext>
            </a:extLst>
          </p:cNvPr>
          <p:cNvSpPr/>
          <p:nvPr/>
        </p:nvSpPr>
        <p:spPr bwMode="auto">
          <a:xfrm>
            <a:off x="8312726" y="3429000"/>
            <a:ext cx="3595255" cy="1028208"/>
          </a:xfrm>
          <a:prstGeom prst="wedgeRectCallout">
            <a:avLst>
              <a:gd name="adj1" fmla="val -108117"/>
              <a:gd name="adj2" fmla="val 19264"/>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800" b="0" i="0" u="none" strike="noStrike" cap="none" normalizeH="0" baseline="0" dirty="0">
                <a:ln>
                  <a:noFill/>
                </a:ln>
                <a:solidFill>
                  <a:schemeClr val="bg1"/>
                </a:solidFill>
                <a:effectLst/>
                <a:latin typeface="+mn-lt"/>
              </a:rPr>
              <a:t>1979 První </a:t>
            </a:r>
            <a:r>
              <a:rPr lang="cs-CZ" sz="2800" dirty="0">
                <a:solidFill>
                  <a:schemeClr val="bg1"/>
                </a:solidFill>
                <a:latin typeface="+mn-lt"/>
              </a:rPr>
              <a:t>Klimatická</a:t>
            </a:r>
            <a:endParaRPr kumimoji="0" lang="cs-CZ" sz="2800" b="0" i="0" u="none" strike="noStrike" cap="none" normalizeH="0" baseline="0" dirty="0">
              <a:ln>
                <a:noFill/>
              </a:ln>
              <a:solidFill>
                <a:schemeClr val="bg1"/>
              </a:solidFill>
              <a:effectLst/>
              <a:latin typeface="+mn-lt"/>
            </a:endParaRPr>
          </a:p>
          <a:p>
            <a:pPr marL="0" marR="0" indent="0" algn="l" defTabSz="914400" rtl="0" eaLnBrk="1" fontAlgn="base" latinLnBrk="0" hangingPunct="1">
              <a:lnSpc>
                <a:spcPct val="100000"/>
              </a:lnSpc>
              <a:spcBef>
                <a:spcPct val="0"/>
              </a:spcBef>
              <a:spcAft>
                <a:spcPct val="0"/>
              </a:spcAft>
              <a:buClrTx/>
              <a:buSzTx/>
              <a:buFontTx/>
              <a:buNone/>
              <a:tabLst/>
            </a:pPr>
            <a:r>
              <a:rPr lang="cs-CZ" sz="2800" dirty="0">
                <a:solidFill>
                  <a:schemeClr val="bg1"/>
                </a:solidFill>
                <a:latin typeface="+mn-lt"/>
              </a:rPr>
              <a:t>Konference (Ženeva)</a:t>
            </a:r>
            <a:endParaRPr kumimoji="0" lang="cs-CZ" sz="2800" b="0" i="0" u="none" strike="noStrike" cap="none" normalizeH="0" baseline="0" dirty="0">
              <a:ln>
                <a:noFill/>
              </a:ln>
              <a:solidFill>
                <a:schemeClr val="bg1"/>
              </a:solidFill>
              <a:effectLst/>
              <a:latin typeface="+mn-lt"/>
            </a:endParaRPr>
          </a:p>
        </p:txBody>
      </p:sp>
      <p:sp>
        <p:nvSpPr>
          <p:cNvPr id="13" name="Řečová bublina: obdélníkový bublinový popisek 12">
            <a:extLst>
              <a:ext uri="{FF2B5EF4-FFF2-40B4-BE49-F238E27FC236}">
                <a16:creationId xmlns:a16="http://schemas.microsoft.com/office/drawing/2014/main" id="{FDC07CD6-C7F1-4B20-A0C9-F67A3B531391}"/>
              </a:ext>
            </a:extLst>
          </p:cNvPr>
          <p:cNvSpPr/>
          <p:nvPr/>
        </p:nvSpPr>
        <p:spPr bwMode="auto">
          <a:xfrm>
            <a:off x="8312726" y="5165999"/>
            <a:ext cx="3595255" cy="514104"/>
          </a:xfrm>
          <a:prstGeom prst="wedgeRectCallout">
            <a:avLst>
              <a:gd name="adj1" fmla="val -107249"/>
              <a:gd name="adj2" fmla="val -92911"/>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800" b="0" i="0" u="none" strike="noStrike" cap="none" normalizeH="0" baseline="0" dirty="0">
                <a:ln>
                  <a:noFill/>
                </a:ln>
                <a:solidFill>
                  <a:schemeClr val="bg1"/>
                </a:solidFill>
                <a:effectLst/>
                <a:latin typeface="+mn-lt"/>
              </a:rPr>
              <a:t>1988 IPCC založeno</a:t>
            </a:r>
            <a:endParaRPr kumimoji="0" lang="en-US" sz="28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3970130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D45FAF-E466-4AFB-A5D0-C797D0007C82}"/>
              </a:ext>
            </a:extLst>
          </p:cNvPr>
          <p:cNvSpPr>
            <a:spLocks noGrp="1"/>
          </p:cNvSpPr>
          <p:nvPr>
            <p:ph type="title"/>
          </p:nvPr>
        </p:nvSpPr>
        <p:spPr/>
        <p:txBody>
          <a:bodyPr/>
          <a:lstStyle/>
          <a:p>
            <a:r>
              <a:rPr lang="cs-CZ" dirty="0"/>
              <a:t>Existují řešení?</a:t>
            </a:r>
          </a:p>
        </p:txBody>
      </p:sp>
      <p:sp>
        <p:nvSpPr>
          <p:cNvPr id="3" name="Zástupný obsah 2">
            <a:extLst>
              <a:ext uri="{FF2B5EF4-FFF2-40B4-BE49-F238E27FC236}">
                <a16:creationId xmlns:a16="http://schemas.microsoft.com/office/drawing/2014/main" id="{20261FE1-4E7E-4175-A8CC-801230D8CC25}"/>
              </a:ext>
            </a:extLst>
          </p:cNvPr>
          <p:cNvSpPr>
            <a:spLocks noGrp="1"/>
          </p:cNvSpPr>
          <p:nvPr>
            <p:ph idx="1"/>
          </p:nvPr>
        </p:nvSpPr>
        <p:spPr/>
        <p:txBody>
          <a:bodyPr/>
          <a:lstStyle/>
          <a:p>
            <a:r>
              <a:rPr lang="cs-CZ" dirty="0"/>
              <a:t>Regulace a nástroje regulace</a:t>
            </a:r>
          </a:p>
          <a:p>
            <a:endParaRPr lang="en-GB" dirty="0"/>
          </a:p>
          <a:p>
            <a:r>
              <a:rPr lang="en-GB" dirty="0" err="1"/>
              <a:t>Technologi</a:t>
            </a:r>
            <a:r>
              <a:rPr lang="cs-CZ" dirty="0" err="1"/>
              <a:t>cký</a:t>
            </a:r>
            <a:r>
              <a:rPr lang="en-GB" dirty="0"/>
              <a:t> </a:t>
            </a:r>
            <a:r>
              <a:rPr lang="cs-CZ" dirty="0"/>
              <a:t>pokrok</a:t>
            </a:r>
          </a:p>
          <a:p>
            <a:endParaRPr lang="en-GB" dirty="0"/>
          </a:p>
          <a:p>
            <a:r>
              <a:rPr lang="cs-CZ" dirty="0"/>
              <a:t>Změna v chování spotřebitelů</a:t>
            </a:r>
          </a:p>
          <a:p>
            <a:endParaRPr lang="cs-CZ" dirty="0"/>
          </a:p>
          <a:p>
            <a:r>
              <a:rPr lang="cs-CZ" dirty="0"/>
              <a:t>Dekarbonizace sektorů</a:t>
            </a:r>
          </a:p>
          <a:p>
            <a:endParaRPr lang="cs-CZ" dirty="0"/>
          </a:p>
          <a:p>
            <a:r>
              <a:rPr lang="cs-CZ" dirty="0"/>
              <a:t>Nacenění uhlíku</a:t>
            </a:r>
            <a:endParaRPr lang="en-GB" dirty="0"/>
          </a:p>
        </p:txBody>
      </p:sp>
    </p:spTree>
    <p:extLst>
      <p:ext uri="{BB962C8B-B14F-4D97-AF65-F5344CB8AC3E}">
        <p14:creationId xmlns:p14="http://schemas.microsoft.com/office/powerpoint/2010/main" val="3352466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10D7FD-D40F-410D-ADEB-DB8F345B266B}"/>
              </a:ext>
            </a:extLst>
          </p:cNvPr>
          <p:cNvSpPr>
            <a:spLocks noGrp="1"/>
          </p:cNvSpPr>
          <p:nvPr>
            <p:ph type="title"/>
          </p:nvPr>
        </p:nvSpPr>
        <p:spPr>
          <a:xfrm>
            <a:off x="719400" y="3203212"/>
            <a:ext cx="10753200" cy="451576"/>
          </a:xfrm>
        </p:spPr>
        <p:txBody>
          <a:bodyPr/>
          <a:lstStyle/>
          <a:p>
            <a:pPr algn="ctr"/>
            <a:r>
              <a:rPr lang="cs-CZ" dirty="0"/>
              <a:t>Mezinárodní právo</a:t>
            </a:r>
          </a:p>
        </p:txBody>
      </p:sp>
    </p:spTree>
    <p:extLst>
      <p:ext uri="{BB962C8B-B14F-4D97-AF65-F5344CB8AC3E}">
        <p14:creationId xmlns:p14="http://schemas.microsoft.com/office/powerpoint/2010/main" val="2651916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6AA27E-3D37-458F-92EE-283648A2BA42}"/>
              </a:ext>
            </a:extLst>
          </p:cNvPr>
          <p:cNvSpPr>
            <a:spLocks noGrp="1"/>
          </p:cNvSpPr>
          <p:nvPr>
            <p:ph type="title"/>
          </p:nvPr>
        </p:nvSpPr>
        <p:spPr/>
        <p:txBody>
          <a:bodyPr/>
          <a:lstStyle/>
          <a:p>
            <a:r>
              <a:rPr lang="cs-CZ" dirty="0"/>
              <a:t>Institucionální zabezpečení</a:t>
            </a:r>
          </a:p>
        </p:txBody>
      </p:sp>
      <p:sp>
        <p:nvSpPr>
          <p:cNvPr id="3" name="Zástupný obsah 2">
            <a:extLst>
              <a:ext uri="{FF2B5EF4-FFF2-40B4-BE49-F238E27FC236}">
                <a16:creationId xmlns:a16="http://schemas.microsoft.com/office/drawing/2014/main" id="{CE471DAF-68C1-497C-8FC0-91D6BDE2E9F1}"/>
              </a:ext>
            </a:extLst>
          </p:cNvPr>
          <p:cNvSpPr>
            <a:spLocks noGrp="1"/>
          </p:cNvSpPr>
          <p:nvPr>
            <p:ph idx="1"/>
          </p:nvPr>
        </p:nvSpPr>
        <p:spPr/>
        <p:txBody>
          <a:bodyPr/>
          <a:lstStyle/>
          <a:p>
            <a:pPr marL="72000" indent="0">
              <a:buNone/>
            </a:pPr>
            <a:r>
              <a:rPr lang="cs-CZ" b="1" dirty="0"/>
              <a:t>OSN</a:t>
            </a:r>
          </a:p>
          <a:p>
            <a:r>
              <a:rPr lang="en-GB" sz="2400" dirty="0"/>
              <a:t>UNEP (UN Programme for the Environment)</a:t>
            </a:r>
          </a:p>
          <a:p>
            <a:pPr lvl="1"/>
            <a:r>
              <a:rPr lang="en-GB" sz="1800" dirty="0"/>
              <a:t>Nairobi, Kenya</a:t>
            </a:r>
          </a:p>
          <a:p>
            <a:pPr lvl="1"/>
            <a:r>
              <a:rPr lang="en-GB" sz="1800" dirty="0"/>
              <a:t>IPCC</a:t>
            </a:r>
          </a:p>
          <a:p>
            <a:r>
              <a:rPr lang="cs-CZ" sz="2400" dirty="0"/>
              <a:t>Cíle udržitelného rozvoje</a:t>
            </a:r>
            <a:endParaRPr lang="en-GB" sz="2400" dirty="0"/>
          </a:p>
          <a:p>
            <a:r>
              <a:rPr lang="cs-CZ" sz="2400" dirty="0"/>
              <a:t>Nezávazné rezoluce</a:t>
            </a:r>
            <a:endParaRPr lang="en-GB" sz="2400" dirty="0"/>
          </a:p>
          <a:p>
            <a:r>
              <a:rPr lang="cs-CZ" sz="2400" dirty="0"/>
              <a:t>Klimatická změna</a:t>
            </a:r>
            <a:endParaRPr lang="en-GB" sz="2400" dirty="0"/>
          </a:p>
          <a:p>
            <a:pPr lvl="1"/>
            <a:r>
              <a:rPr lang="cs-CZ" sz="1600" dirty="0"/>
              <a:t>Valné shromáždění si vyžádalo</a:t>
            </a:r>
            <a:r>
              <a:rPr lang="en-GB" sz="1600" dirty="0"/>
              <a:t> </a:t>
            </a:r>
            <a:r>
              <a:rPr lang="cs-CZ" sz="1600" dirty="0"/>
              <a:t>poradní stanovisko MSD</a:t>
            </a:r>
            <a:endParaRPr lang="en-GB" sz="1600" dirty="0"/>
          </a:p>
          <a:p>
            <a:pPr lvl="1"/>
            <a:r>
              <a:rPr lang="en-GB" sz="1600" dirty="0"/>
              <a:t>2 </a:t>
            </a:r>
            <a:r>
              <a:rPr lang="cs-CZ" sz="1600" dirty="0"/>
              <a:t>otázky</a:t>
            </a:r>
            <a:r>
              <a:rPr lang="en-GB" sz="1600" dirty="0"/>
              <a:t> (</a:t>
            </a:r>
            <a:r>
              <a:rPr lang="cs-CZ" sz="1600" dirty="0"/>
              <a:t>mezinárodní závazky </a:t>
            </a:r>
            <a:r>
              <a:rPr lang="en-GB" sz="1600" dirty="0"/>
              <a:t>+ </a:t>
            </a:r>
            <a:r>
              <a:rPr lang="cs-CZ" sz="1600" dirty="0"/>
              <a:t>následky</a:t>
            </a:r>
            <a:r>
              <a:rPr lang="en-GB" sz="1600" dirty="0"/>
              <a:t>)</a:t>
            </a:r>
          </a:p>
          <a:p>
            <a:pPr lvl="1"/>
            <a:endParaRPr lang="cs-CZ" sz="1600" dirty="0"/>
          </a:p>
          <a:p>
            <a:endParaRPr lang="cs-CZ" sz="2400" dirty="0"/>
          </a:p>
        </p:txBody>
      </p:sp>
      <p:sp>
        <p:nvSpPr>
          <p:cNvPr id="6" name="Obdélník 5">
            <a:extLst>
              <a:ext uri="{FF2B5EF4-FFF2-40B4-BE49-F238E27FC236}">
                <a16:creationId xmlns:a16="http://schemas.microsoft.com/office/drawing/2014/main" id="{F2527232-EC67-4881-B390-4262F2BC1F59}"/>
              </a:ext>
            </a:extLst>
          </p:cNvPr>
          <p:cNvSpPr/>
          <p:nvPr/>
        </p:nvSpPr>
        <p:spPr bwMode="auto">
          <a:xfrm>
            <a:off x="8250382" y="2679649"/>
            <a:ext cx="3856740" cy="1248115"/>
          </a:xfrm>
          <a:prstGeom prst="rect">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b="0" i="0" u="none" strike="noStrike" cap="none" normalizeH="0" baseline="0" dirty="0">
                <a:ln>
                  <a:noFill/>
                </a:ln>
                <a:solidFill>
                  <a:schemeClr val="bg1"/>
                </a:solidFill>
                <a:effectLst/>
                <a:latin typeface="+mn-lt"/>
              </a:rPr>
              <a:t>28. 7. 2022</a:t>
            </a:r>
          </a:p>
          <a:p>
            <a:pPr marL="0" marR="0" indent="0" algn="l" defTabSz="914400" rtl="0" eaLnBrk="1" fontAlgn="base" latinLnBrk="0" hangingPunct="1">
              <a:lnSpc>
                <a:spcPct val="100000"/>
              </a:lnSpc>
              <a:spcBef>
                <a:spcPct val="0"/>
              </a:spcBef>
              <a:spcAft>
                <a:spcPct val="0"/>
              </a:spcAft>
              <a:buClrTx/>
              <a:buSzTx/>
              <a:buFontTx/>
              <a:buNone/>
              <a:tabLst/>
            </a:pPr>
            <a:r>
              <a:rPr lang="en-GB" dirty="0">
                <a:solidFill>
                  <a:schemeClr val="bg1"/>
                </a:solidFill>
                <a:latin typeface="+mn-lt"/>
              </a:rPr>
              <a:t>Right to clean, healthy a</a:t>
            </a:r>
            <a:r>
              <a:rPr kumimoji="0" lang="en-GB" b="0" i="0" u="none" strike="noStrike" cap="none" normalizeH="0" baseline="0" dirty="0">
                <a:ln>
                  <a:noFill/>
                </a:ln>
                <a:solidFill>
                  <a:schemeClr val="bg1"/>
                </a:solidFill>
                <a:effectLst/>
                <a:latin typeface="+mn-lt"/>
              </a:rPr>
              <a:t>nd</a:t>
            </a:r>
          </a:p>
          <a:p>
            <a:pPr marL="0" marR="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a:ln>
                  <a:noFill/>
                </a:ln>
                <a:solidFill>
                  <a:schemeClr val="bg1"/>
                </a:solidFill>
                <a:effectLst/>
                <a:latin typeface="+mn-lt"/>
              </a:rPr>
              <a:t>sustainable environment</a:t>
            </a:r>
          </a:p>
        </p:txBody>
      </p:sp>
      <p:cxnSp>
        <p:nvCxnSpPr>
          <p:cNvPr id="12" name="Přímá spojnice se šipkou 11">
            <a:extLst>
              <a:ext uri="{FF2B5EF4-FFF2-40B4-BE49-F238E27FC236}">
                <a16:creationId xmlns:a16="http://schemas.microsoft.com/office/drawing/2014/main" id="{EF25C389-CB3F-4025-96E2-F74EC1EE91B1}"/>
              </a:ext>
            </a:extLst>
          </p:cNvPr>
          <p:cNvCxnSpPr/>
          <p:nvPr/>
        </p:nvCxnSpPr>
        <p:spPr bwMode="auto">
          <a:xfrm flipV="1">
            <a:off x="6366164" y="4745854"/>
            <a:ext cx="1406236" cy="169557"/>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Přímá spojnice se šipkou 7">
            <a:extLst>
              <a:ext uri="{FF2B5EF4-FFF2-40B4-BE49-F238E27FC236}">
                <a16:creationId xmlns:a16="http://schemas.microsoft.com/office/drawing/2014/main" id="{FC246D6A-954D-4EC6-B35D-E11B3A3FD65D}"/>
              </a:ext>
            </a:extLst>
          </p:cNvPr>
          <p:cNvCxnSpPr/>
          <p:nvPr/>
        </p:nvCxnSpPr>
        <p:spPr bwMode="auto">
          <a:xfrm flipV="1">
            <a:off x="4509655" y="3363687"/>
            <a:ext cx="3493058" cy="428995"/>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Obdélník 12">
            <a:extLst>
              <a:ext uri="{FF2B5EF4-FFF2-40B4-BE49-F238E27FC236}">
                <a16:creationId xmlns:a16="http://schemas.microsoft.com/office/drawing/2014/main" id="{79CEAB21-9EDD-434D-B81B-0FBC8CF72008}"/>
              </a:ext>
            </a:extLst>
          </p:cNvPr>
          <p:cNvSpPr/>
          <p:nvPr/>
        </p:nvSpPr>
        <p:spPr bwMode="auto">
          <a:xfrm>
            <a:off x="8250381" y="4078538"/>
            <a:ext cx="2982191" cy="836873"/>
          </a:xfrm>
          <a:prstGeom prst="rect">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a:ln>
                  <a:noFill/>
                </a:ln>
                <a:solidFill>
                  <a:schemeClr val="bg1"/>
                </a:solidFill>
                <a:effectLst/>
                <a:latin typeface="+mn-lt"/>
              </a:rPr>
              <a:t>Prodloužení lhůty do</a:t>
            </a:r>
            <a:r>
              <a:rPr lang="cs-CZ" sz="2000" dirty="0">
                <a:solidFill>
                  <a:schemeClr val="bg1"/>
                </a:solidFill>
                <a:latin typeface="+mn-lt"/>
              </a:rPr>
              <a:t> </a:t>
            </a:r>
          </a:p>
          <a:p>
            <a:r>
              <a:rPr lang="cs-CZ" sz="2000" dirty="0">
                <a:solidFill>
                  <a:schemeClr val="bg1"/>
                </a:solidFill>
                <a:latin typeface="+mn-lt"/>
              </a:rPr>
              <a:t>června 2024 </a:t>
            </a:r>
            <a:r>
              <a:rPr lang="cs-CZ" sz="2000" dirty="0">
                <a:solidFill>
                  <a:schemeClr val="bg1"/>
                </a:solidFill>
                <a:latin typeface="+mn-lt"/>
                <a:sym typeface="Wingdings" panose="05000000000000000000" pitchFamily="2" charset="2"/>
              </a:rPr>
              <a:t></a:t>
            </a:r>
            <a:endParaRPr kumimoji="0" lang="cs-CZ" sz="2000" b="0" i="0" u="none" strike="noStrike" cap="none" normalizeH="0" baseline="0" dirty="0">
              <a:ln>
                <a:noFill/>
              </a:ln>
              <a:solidFill>
                <a:schemeClr val="bg1"/>
              </a:solidFill>
              <a:effectLst/>
              <a:latin typeface="+mn-lt"/>
            </a:endParaRPr>
          </a:p>
        </p:txBody>
      </p:sp>
      <p:pic>
        <p:nvPicPr>
          <p:cNvPr id="1026" name="Picture 2" descr="undefined">
            <a:extLst>
              <a:ext uri="{FF2B5EF4-FFF2-40B4-BE49-F238E27FC236}">
                <a16:creationId xmlns:a16="http://schemas.microsoft.com/office/drawing/2014/main" id="{CA89AB00-12DB-4384-AA3C-C81EB4A507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7198" y="64679"/>
            <a:ext cx="1499924" cy="1762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711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9F553AEB-8B7D-47AC-8201-87D42982166C}"/>
              </a:ext>
            </a:extLst>
          </p:cNvPr>
          <p:cNvPicPr>
            <a:picLocks noChangeAspect="1"/>
          </p:cNvPicPr>
          <p:nvPr/>
        </p:nvPicPr>
        <p:blipFill>
          <a:blip r:embed="rId2"/>
          <a:stretch>
            <a:fillRect/>
          </a:stretch>
        </p:blipFill>
        <p:spPr>
          <a:xfrm>
            <a:off x="1767312" y="659760"/>
            <a:ext cx="8716052" cy="5538480"/>
          </a:xfrm>
          <a:prstGeom prst="rect">
            <a:avLst/>
          </a:prstGeom>
        </p:spPr>
      </p:pic>
    </p:spTree>
    <p:extLst>
      <p:ext uri="{BB962C8B-B14F-4D97-AF65-F5344CB8AC3E}">
        <p14:creationId xmlns:p14="http://schemas.microsoft.com/office/powerpoint/2010/main" val="108972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1F5E6A-65F3-4D77-BF81-A3467DACB7D4}"/>
              </a:ext>
            </a:extLst>
          </p:cNvPr>
          <p:cNvSpPr>
            <a:spLocks noGrp="1"/>
          </p:cNvSpPr>
          <p:nvPr>
            <p:ph type="title"/>
          </p:nvPr>
        </p:nvSpPr>
        <p:spPr/>
        <p:txBody>
          <a:bodyPr/>
          <a:lstStyle/>
          <a:p>
            <a:r>
              <a:rPr lang="cs-CZ" dirty="0"/>
              <a:t>IPCC</a:t>
            </a:r>
          </a:p>
        </p:txBody>
      </p:sp>
      <p:sp>
        <p:nvSpPr>
          <p:cNvPr id="3" name="Zástupný obsah 2">
            <a:extLst>
              <a:ext uri="{FF2B5EF4-FFF2-40B4-BE49-F238E27FC236}">
                <a16:creationId xmlns:a16="http://schemas.microsoft.com/office/drawing/2014/main" id="{D5F7B900-320E-4C96-8931-2AB1BD365FE0}"/>
              </a:ext>
            </a:extLst>
          </p:cNvPr>
          <p:cNvSpPr>
            <a:spLocks noGrp="1"/>
          </p:cNvSpPr>
          <p:nvPr>
            <p:ph idx="1"/>
          </p:nvPr>
        </p:nvSpPr>
        <p:spPr/>
        <p:txBody>
          <a:bodyPr/>
          <a:lstStyle/>
          <a:p>
            <a:r>
              <a:rPr lang="cs-CZ" sz="2400" dirty="0"/>
              <a:t>Poradní orgán</a:t>
            </a:r>
          </a:p>
          <a:p>
            <a:r>
              <a:rPr lang="cs-CZ" sz="2400" dirty="0"/>
              <a:t>1990 první zpráva</a:t>
            </a:r>
          </a:p>
          <a:p>
            <a:r>
              <a:rPr lang="cs-CZ" sz="2400" dirty="0"/>
              <a:t>2007 Nobelova cena za mír</a:t>
            </a:r>
          </a:p>
          <a:p>
            <a:pPr lvl="1"/>
            <a:r>
              <a:rPr lang="cs-CZ" sz="1800" dirty="0">
                <a:hlinkClick r:id="rId3"/>
              </a:rPr>
              <a:t>AR 6 </a:t>
            </a:r>
            <a:r>
              <a:rPr lang="cs-CZ" sz="1800" dirty="0" err="1">
                <a:hlinkClick r:id="rId3"/>
              </a:rPr>
              <a:t>Synthesis</a:t>
            </a:r>
            <a:r>
              <a:rPr lang="cs-CZ" sz="1800" dirty="0">
                <a:hlinkClick r:id="rId3"/>
              </a:rPr>
              <a:t> Report</a:t>
            </a:r>
            <a:endParaRPr lang="cs-CZ" sz="1800" dirty="0"/>
          </a:p>
          <a:p>
            <a:r>
              <a:rPr lang="cs-CZ" sz="2400" dirty="0"/>
              <a:t>Politické </a:t>
            </a:r>
            <a:r>
              <a:rPr lang="cs-CZ" sz="2400" dirty="0" err="1"/>
              <a:t>momentum</a:t>
            </a:r>
            <a:r>
              <a:rPr lang="cs-CZ" sz="2400" dirty="0"/>
              <a:t>: Ano</a:t>
            </a:r>
          </a:p>
          <a:p>
            <a:r>
              <a:rPr lang="cs-CZ" sz="2400" dirty="0"/>
              <a:t>ALE: neefektivita</a:t>
            </a:r>
          </a:p>
          <a:p>
            <a:pPr lvl="1"/>
            <a:endParaRPr lang="cs-CZ" dirty="0"/>
          </a:p>
        </p:txBody>
      </p:sp>
      <p:pic>
        <p:nvPicPr>
          <p:cNvPr id="8" name="Obrázek 7">
            <a:extLst>
              <a:ext uri="{FF2B5EF4-FFF2-40B4-BE49-F238E27FC236}">
                <a16:creationId xmlns:a16="http://schemas.microsoft.com/office/drawing/2014/main" id="{FC592E87-487C-B148-CC8C-5E03C7245DE5}"/>
              </a:ext>
            </a:extLst>
          </p:cNvPr>
          <p:cNvPicPr>
            <a:picLocks noChangeAspect="1"/>
          </p:cNvPicPr>
          <p:nvPr/>
        </p:nvPicPr>
        <p:blipFill>
          <a:blip r:embed="rId4"/>
          <a:stretch>
            <a:fillRect/>
          </a:stretch>
        </p:blipFill>
        <p:spPr>
          <a:xfrm>
            <a:off x="4790184" y="945788"/>
            <a:ext cx="7308835" cy="4966424"/>
          </a:xfrm>
          <a:prstGeom prst="rect">
            <a:avLst/>
          </a:prstGeom>
        </p:spPr>
      </p:pic>
      <p:pic>
        <p:nvPicPr>
          <p:cNvPr id="9" name="Obrázek 8">
            <a:extLst>
              <a:ext uri="{FF2B5EF4-FFF2-40B4-BE49-F238E27FC236}">
                <a16:creationId xmlns:a16="http://schemas.microsoft.com/office/drawing/2014/main" id="{E4575F2A-C3C1-437B-8B16-E7424B6CC81A}"/>
              </a:ext>
            </a:extLst>
          </p:cNvPr>
          <p:cNvPicPr>
            <a:picLocks noChangeAspect="1"/>
          </p:cNvPicPr>
          <p:nvPr/>
        </p:nvPicPr>
        <p:blipFill>
          <a:blip r:embed="rId5"/>
          <a:stretch>
            <a:fillRect/>
          </a:stretch>
        </p:blipFill>
        <p:spPr>
          <a:xfrm>
            <a:off x="96571" y="-1021295"/>
            <a:ext cx="11790760" cy="2713295"/>
          </a:xfrm>
          <a:prstGeom prst="rect">
            <a:avLst/>
          </a:prstGeom>
        </p:spPr>
      </p:pic>
    </p:spTree>
    <p:extLst>
      <p:ext uri="{BB962C8B-B14F-4D97-AF65-F5344CB8AC3E}">
        <p14:creationId xmlns:p14="http://schemas.microsoft.com/office/powerpoint/2010/main" val="161797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73166D-0161-47BA-B70B-1B8B93F8EC86}"/>
              </a:ext>
            </a:extLst>
          </p:cNvPr>
          <p:cNvSpPr>
            <a:spLocks noGrp="1"/>
          </p:cNvSpPr>
          <p:nvPr>
            <p:ph type="title"/>
          </p:nvPr>
        </p:nvSpPr>
        <p:spPr/>
        <p:txBody>
          <a:bodyPr/>
          <a:lstStyle/>
          <a:p>
            <a:r>
              <a:rPr lang="cs-CZ" dirty="0"/>
              <a:t>Mezinárodní soudy/tribunály</a:t>
            </a:r>
          </a:p>
        </p:txBody>
      </p:sp>
      <p:sp>
        <p:nvSpPr>
          <p:cNvPr id="3" name="Zástupný obsah 2">
            <a:extLst>
              <a:ext uri="{FF2B5EF4-FFF2-40B4-BE49-F238E27FC236}">
                <a16:creationId xmlns:a16="http://schemas.microsoft.com/office/drawing/2014/main" id="{8C244990-CEB5-4955-85AA-4B76F7D325AB}"/>
              </a:ext>
            </a:extLst>
          </p:cNvPr>
          <p:cNvSpPr>
            <a:spLocks noGrp="1"/>
          </p:cNvSpPr>
          <p:nvPr>
            <p:ph idx="1"/>
          </p:nvPr>
        </p:nvSpPr>
        <p:spPr>
          <a:xfrm>
            <a:off x="720000" y="1692001"/>
            <a:ext cx="10753200" cy="4677625"/>
          </a:xfrm>
        </p:spPr>
        <p:txBody>
          <a:bodyPr/>
          <a:lstStyle/>
          <a:p>
            <a:pPr marL="72000" indent="0">
              <a:buNone/>
            </a:pPr>
            <a:r>
              <a:rPr lang="cs-CZ" b="1" dirty="0"/>
              <a:t>Klimatická </a:t>
            </a:r>
            <a:r>
              <a:rPr lang="cs-CZ" b="1" dirty="0" err="1"/>
              <a:t>litigace</a:t>
            </a:r>
            <a:endParaRPr lang="cs-CZ" b="1" dirty="0"/>
          </a:p>
          <a:p>
            <a:r>
              <a:rPr lang="cs-CZ" sz="2400" dirty="0"/>
              <a:t>Mezinárodní trestní tribunál (ICC)</a:t>
            </a:r>
          </a:p>
          <a:p>
            <a:pPr lvl="1"/>
            <a:r>
              <a:rPr lang="cs-CZ" dirty="0" err="1"/>
              <a:t>The</a:t>
            </a:r>
            <a:r>
              <a:rPr lang="cs-CZ" dirty="0"/>
              <a:t> Planet v. </a:t>
            </a:r>
            <a:r>
              <a:rPr lang="cs-CZ" dirty="0" err="1"/>
              <a:t>Bolsonaro</a:t>
            </a:r>
            <a:endParaRPr lang="cs-CZ" dirty="0"/>
          </a:p>
          <a:p>
            <a:r>
              <a:rPr lang="cs-CZ" sz="2400" dirty="0"/>
              <a:t>Proti vládám (státům) nebo osobám</a:t>
            </a:r>
          </a:p>
          <a:p>
            <a:pPr lvl="1"/>
            <a:r>
              <a:rPr lang="cs-CZ" dirty="0"/>
              <a:t>Proti státu, např. ČR</a:t>
            </a:r>
          </a:p>
          <a:p>
            <a:pPr lvl="1"/>
            <a:r>
              <a:rPr lang="cs-CZ" dirty="0"/>
              <a:t>Proti PO, např. Shell, FIFA, </a:t>
            </a:r>
            <a:r>
              <a:rPr lang="cs-CZ" dirty="0" err="1"/>
              <a:t>GreenPeace</a:t>
            </a:r>
            <a:endParaRPr lang="cs-CZ" dirty="0"/>
          </a:p>
          <a:p>
            <a:pPr lvl="1"/>
            <a:r>
              <a:rPr lang="cs-CZ" dirty="0"/>
              <a:t>Proti FO, např. protestující (studenti hrající tenis v bance - Švýcarsko)</a:t>
            </a:r>
          </a:p>
          <a:p>
            <a:pPr marL="72000" indent="0">
              <a:buNone/>
            </a:pPr>
            <a:endParaRPr lang="cs-CZ" dirty="0"/>
          </a:p>
          <a:p>
            <a:pPr marL="72000" indent="0">
              <a:buNone/>
            </a:pPr>
            <a:r>
              <a:rPr lang="cs-CZ" dirty="0"/>
              <a:t>Mezinárodní soudní tribunál (ICJ)</a:t>
            </a:r>
          </a:p>
          <a:p>
            <a:r>
              <a:rPr lang="cs-CZ" sz="2400" dirty="0"/>
              <a:t>Gabčíkovo-</a:t>
            </a:r>
            <a:r>
              <a:rPr lang="cs-CZ" sz="2400" dirty="0" err="1"/>
              <a:t>Nagymaros</a:t>
            </a:r>
            <a:r>
              <a:rPr lang="cs-CZ" sz="2400" dirty="0"/>
              <a:t> Project (</a:t>
            </a:r>
            <a:r>
              <a:rPr lang="cs-CZ" sz="2400" dirty="0" err="1"/>
              <a:t>Hungary</a:t>
            </a:r>
            <a:r>
              <a:rPr lang="cs-CZ" sz="2400" dirty="0"/>
              <a:t>/Slovakia) 2017</a:t>
            </a:r>
          </a:p>
          <a:p>
            <a:r>
              <a:rPr lang="cs-CZ" sz="2400" dirty="0"/>
              <a:t>Poradní stanovisko Valnému shromáždění</a:t>
            </a:r>
          </a:p>
          <a:p>
            <a:endParaRPr lang="cs-CZ" dirty="0"/>
          </a:p>
        </p:txBody>
      </p:sp>
    </p:spTree>
    <p:extLst>
      <p:ext uri="{BB962C8B-B14F-4D97-AF65-F5344CB8AC3E}">
        <p14:creationId xmlns:p14="http://schemas.microsoft.com/office/powerpoint/2010/main" val="2851987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1360F6-D974-4E8E-83E0-2A521258576E}"/>
              </a:ext>
            </a:extLst>
          </p:cNvPr>
          <p:cNvSpPr>
            <a:spLocks noGrp="1"/>
          </p:cNvSpPr>
          <p:nvPr>
            <p:ph type="title"/>
          </p:nvPr>
        </p:nvSpPr>
        <p:spPr/>
        <p:txBody>
          <a:bodyPr/>
          <a:lstStyle/>
          <a:p>
            <a:r>
              <a:rPr lang="cs-CZ" dirty="0"/>
              <a:t>Osnova</a:t>
            </a:r>
            <a:endParaRPr lang="en-US" dirty="0"/>
          </a:p>
        </p:txBody>
      </p:sp>
      <p:sp>
        <p:nvSpPr>
          <p:cNvPr id="3" name="Zástupný symbol pro obsah 2">
            <a:extLst>
              <a:ext uri="{FF2B5EF4-FFF2-40B4-BE49-F238E27FC236}">
                <a16:creationId xmlns:a16="http://schemas.microsoft.com/office/drawing/2014/main" id="{A79056FD-1114-4D6C-84CF-2A36C1E6A9FD}"/>
              </a:ext>
            </a:extLst>
          </p:cNvPr>
          <p:cNvSpPr>
            <a:spLocks noGrp="1"/>
          </p:cNvSpPr>
          <p:nvPr>
            <p:ph idx="1"/>
          </p:nvPr>
        </p:nvSpPr>
        <p:spPr>
          <a:xfrm>
            <a:off x="720000" y="1692001"/>
            <a:ext cx="10753200" cy="4689133"/>
          </a:xfrm>
        </p:spPr>
        <p:txBody>
          <a:bodyPr/>
          <a:lstStyle/>
          <a:p>
            <a:r>
              <a:rPr lang="cs-CZ" dirty="0"/>
              <a:t>Obecně o změně klimatu</a:t>
            </a:r>
          </a:p>
          <a:p>
            <a:endParaRPr lang="cs-CZ" dirty="0"/>
          </a:p>
          <a:p>
            <a:r>
              <a:rPr lang="cs-CZ" dirty="0"/>
              <a:t>Mezinárodní klimatické právo</a:t>
            </a:r>
          </a:p>
          <a:p>
            <a:endParaRPr lang="cs-CZ" dirty="0"/>
          </a:p>
          <a:p>
            <a:r>
              <a:rPr lang="cs-CZ" dirty="0"/>
              <a:t>Unijní klimatické právo</a:t>
            </a:r>
          </a:p>
          <a:p>
            <a:endParaRPr lang="cs-CZ" dirty="0"/>
          </a:p>
          <a:p>
            <a:r>
              <a:rPr lang="cs-CZ" dirty="0"/>
              <a:t>Národní klimatické právo</a:t>
            </a:r>
          </a:p>
          <a:p>
            <a:pPr lvl="1"/>
            <a:endParaRPr lang="cs-CZ" dirty="0"/>
          </a:p>
          <a:p>
            <a:pPr marL="72000" indent="0">
              <a:buNone/>
            </a:pPr>
            <a:endParaRPr lang="cs-CZ" dirty="0"/>
          </a:p>
          <a:p>
            <a:endParaRPr lang="cs-CZ" dirty="0"/>
          </a:p>
        </p:txBody>
      </p:sp>
      <p:pic>
        <p:nvPicPr>
          <p:cNvPr id="5" name="Obrázek 4">
            <a:extLst>
              <a:ext uri="{FF2B5EF4-FFF2-40B4-BE49-F238E27FC236}">
                <a16:creationId xmlns:a16="http://schemas.microsoft.com/office/drawing/2014/main" id="{6EE93085-B01F-4472-ABC3-F9E81F7C1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7382" y="1692001"/>
            <a:ext cx="4263738" cy="4158342"/>
          </a:xfrm>
          <a:prstGeom prst="rect">
            <a:avLst/>
          </a:prstGeom>
        </p:spPr>
      </p:pic>
      <p:sp>
        <p:nvSpPr>
          <p:cNvPr id="4" name="TextovéPole 3">
            <a:extLst>
              <a:ext uri="{FF2B5EF4-FFF2-40B4-BE49-F238E27FC236}">
                <a16:creationId xmlns:a16="http://schemas.microsoft.com/office/drawing/2014/main" id="{C8F63ACD-78BF-48D1-9E32-6D42E28518F6}"/>
              </a:ext>
            </a:extLst>
          </p:cNvPr>
          <p:cNvSpPr txBox="1"/>
          <p:nvPr/>
        </p:nvSpPr>
        <p:spPr>
          <a:xfrm>
            <a:off x="95192" y="6138000"/>
            <a:ext cx="5496793" cy="584775"/>
          </a:xfrm>
          <a:prstGeom prst="rect">
            <a:avLst/>
          </a:prstGeom>
          <a:noFill/>
        </p:spPr>
        <p:txBody>
          <a:bodyPr wrap="square" rtlCol="0">
            <a:spAutoFit/>
          </a:bodyPr>
          <a:lstStyle/>
          <a:p>
            <a:pPr algn="l"/>
            <a:r>
              <a:rPr lang="cs-CZ" sz="1600" dirty="0">
                <a:latin typeface="Arial" panose="020B0604020202020204" pitchFamily="34" charset="0"/>
                <a:cs typeface="Arial" panose="020B0604020202020204" pitchFamily="34" charset="0"/>
              </a:rPr>
              <a:t>⃰GHG (</a:t>
            </a:r>
            <a:r>
              <a:rPr lang="cs-CZ" sz="1600" dirty="0" err="1">
                <a:latin typeface="Arial" panose="020B0604020202020204" pitchFamily="34" charset="0"/>
                <a:cs typeface="Arial" panose="020B0604020202020204" pitchFamily="34" charset="0"/>
              </a:rPr>
              <a:t>GreenHouse</a:t>
            </a:r>
            <a:r>
              <a:rPr lang="cs-CZ" sz="1600" dirty="0">
                <a:latin typeface="Arial" panose="020B0604020202020204" pitchFamily="34" charset="0"/>
                <a:cs typeface="Arial" panose="020B0604020202020204" pitchFamily="34" charset="0"/>
              </a:rPr>
              <a:t> </a:t>
            </a:r>
            <a:r>
              <a:rPr lang="cs-CZ" sz="1600" dirty="0" err="1">
                <a:latin typeface="Arial" panose="020B0604020202020204" pitchFamily="34" charset="0"/>
                <a:cs typeface="Arial" panose="020B0604020202020204" pitchFamily="34" charset="0"/>
              </a:rPr>
              <a:t>Gases</a:t>
            </a:r>
            <a:r>
              <a:rPr lang="cs-CZ" sz="1600" dirty="0">
                <a:latin typeface="Arial" panose="020B0604020202020204" pitchFamily="34" charset="0"/>
                <a:cs typeface="Arial" panose="020B0604020202020204" pitchFamily="34" charset="0"/>
              </a:rPr>
              <a:t>) = skleníkové plyny</a:t>
            </a:r>
          </a:p>
          <a:p>
            <a:pPr algn="l"/>
            <a:r>
              <a:rPr lang="cs-CZ" sz="1600" dirty="0">
                <a:latin typeface="+mn-lt"/>
              </a:rPr>
              <a:t>Odkazy na další zdroje v poznámkách</a:t>
            </a:r>
          </a:p>
        </p:txBody>
      </p:sp>
    </p:spTree>
    <p:extLst>
      <p:ext uri="{BB962C8B-B14F-4D97-AF65-F5344CB8AC3E}">
        <p14:creationId xmlns:p14="http://schemas.microsoft.com/office/powerpoint/2010/main" val="2523694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07B1A1-7C7D-456B-A0FA-31B98E364B96}"/>
              </a:ext>
            </a:extLst>
          </p:cNvPr>
          <p:cNvSpPr>
            <a:spLocks noGrp="1"/>
          </p:cNvSpPr>
          <p:nvPr>
            <p:ph type="title"/>
          </p:nvPr>
        </p:nvSpPr>
        <p:spPr/>
        <p:txBody>
          <a:bodyPr/>
          <a:lstStyle/>
          <a:p>
            <a:r>
              <a:rPr lang="cs-CZ" dirty="0"/>
              <a:t>Mezinárodní soudy/tribunály</a:t>
            </a:r>
          </a:p>
        </p:txBody>
      </p:sp>
      <p:sp>
        <p:nvSpPr>
          <p:cNvPr id="3" name="Zástupný obsah 2">
            <a:extLst>
              <a:ext uri="{FF2B5EF4-FFF2-40B4-BE49-F238E27FC236}">
                <a16:creationId xmlns:a16="http://schemas.microsoft.com/office/drawing/2014/main" id="{61D308C6-1A41-43AE-A933-3FBB1071483E}"/>
              </a:ext>
            </a:extLst>
          </p:cNvPr>
          <p:cNvSpPr>
            <a:spLocks noGrp="1"/>
          </p:cNvSpPr>
          <p:nvPr>
            <p:ph idx="1"/>
          </p:nvPr>
        </p:nvSpPr>
        <p:spPr>
          <a:xfrm>
            <a:off x="720000" y="1692002"/>
            <a:ext cx="10753200" cy="4771860"/>
          </a:xfrm>
        </p:spPr>
        <p:txBody>
          <a:bodyPr/>
          <a:lstStyle/>
          <a:p>
            <a:pPr marL="72000" indent="0">
              <a:buNone/>
            </a:pPr>
            <a:r>
              <a:rPr lang="cs-CZ" sz="3200" dirty="0"/>
              <a:t>ESLP</a:t>
            </a:r>
            <a:endParaRPr lang="cs-CZ" dirty="0"/>
          </a:p>
          <a:p>
            <a:endParaRPr lang="cs-CZ" dirty="0"/>
          </a:p>
          <a:p>
            <a:r>
              <a:rPr lang="cs-CZ" dirty="0"/>
              <a:t>Ochrana ŽP v Úmluvě:</a:t>
            </a:r>
          </a:p>
          <a:p>
            <a:pPr lvl="1"/>
            <a:r>
              <a:rPr lang="cs-CZ" dirty="0"/>
              <a:t>Právo na život – čl. 2</a:t>
            </a:r>
          </a:p>
          <a:p>
            <a:pPr lvl="1"/>
            <a:r>
              <a:rPr lang="cs-CZ" dirty="0"/>
              <a:t>Zákaz mučení – čl. 3</a:t>
            </a:r>
          </a:p>
          <a:p>
            <a:pPr lvl="1"/>
            <a:r>
              <a:rPr lang="pl-PL" dirty="0"/>
              <a:t>Právo na svobodu a osobní bezpečnost – </a:t>
            </a:r>
            <a:r>
              <a:rPr lang="cs-CZ" dirty="0" err="1"/>
              <a:t>čl</a:t>
            </a:r>
            <a:r>
              <a:rPr lang="pl-PL" dirty="0"/>
              <a:t>. 5</a:t>
            </a:r>
          </a:p>
          <a:p>
            <a:pPr lvl="1"/>
            <a:r>
              <a:rPr lang="en-US" dirty="0" err="1"/>
              <a:t>právo</a:t>
            </a:r>
            <a:r>
              <a:rPr lang="en-US" dirty="0"/>
              <a:t> </a:t>
            </a:r>
            <a:r>
              <a:rPr lang="en-US" dirty="0" err="1"/>
              <a:t>na</a:t>
            </a:r>
            <a:r>
              <a:rPr lang="en-US" dirty="0"/>
              <a:t> </a:t>
            </a:r>
            <a:r>
              <a:rPr lang="en-US" dirty="0" err="1"/>
              <a:t>respektování</a:t>
            </a:r>
            <a:r>
              <a:rPr lang="en-US" dirty="0"/>
              <a:t> </a:t>
            </a:r>
            <a:r>
              <a:rPr lang="en-US" dirty="0" err="1"/>
              <a:t>soukromého</a:t>
            </a:r>
            <a:r>
              <a:rPr lang="en-US" dirty="0"/>
              <a:t> a </a:t>
            </a:r>
            <a:r>
              <a:rPr lang="en-US" dirty="0" err="1"/>
              <a:t>rodinného</a:t>
            </a:r>
            <a:r>
              <a:rPr lang="en-US" dirty="0"/>
              <a:t> </a:t>
            </a:r>
            <a:r>
              <a:rPr lang="en-US" dirty="0" err="1"/>
              <a:t>života</a:t>
            </a:r>
            <a:r>
              <a:rPr lang="cs-CZ" dirty="0"/>
              <a:t> – čl. 8</a:t>
            </a:r>
          </a:p>
          <a:p>
            <a:pPr lvl="1"/>
            <a:r>
              <a:rPr lang="cs-CZ" dirty="0"/>
              <a:t>Svoboda projevu – čl. 10</a:t>
            </a:r>
          </a:p>
          <a:p>
            <a:pPr lvl="1"/>
            <a:r>
              <a:rPr lang="en-US" dirty="0" err="1"/>
              <a:t>svoboda</a:t>
            </a:r>
            <a:r>
              <a:rPr lang="en-US" dirty="0"/>
              <a:t> </a:t>
            </a:r>
            <a:r>
              <a:rPr lang="en-US" dirty="0" err="1"/>
              <a:t>shromažďovací</a:t>
            </a:r>
            <a:r>
              <a:rPr lang="en-US" dirty="0"/>
              <a:t> a </a:t>
            </a:r>
            <a:r>
              <a:rPr lang="en-US" dirty="0" err="1"/>
              <a:t>sdružovací</a:t>
            </a:r>
            <a:r>
              <a:rPr lang="cs-CZ" dirty="0"/>
              <a:t> – čl. 11</a:t>
            </a:r>
          </a:p>
          <a:p>
            <a:pPr lvl="1"/>
            <a:r>
              <a:rPr lang="en-US" dirty="0" err="1"/>
              <a:t>právo</a:t>
            </a:r>
            <a:r>
              <a:rPr lang="en-US" dirty="0"/>
              <a:t> </a:t>
            </a:r>
            <a:r>
              <a:rPr lang="en-US" dirty="0" err="1"/>
              <a:t>na</a:t>
            </a:r>
            <a:r>
              <a:rPr lang="en-US" dirty="0"/>
              <a:t> </a:t>
            </a:r>
            <a:r>
              <a:rPr lang="en-US" dirty="0" err="1"/>
              <a:t>účinný</a:t>
            </a:r>
            <a:r>
              <a:rPr lang="en-US" dirty="0"/>
              <a:t> </a:t>
            </a:r>
            <a:r>
              <a:rPr lang="en-US" dirty="0" err="1"/>
              <a:t>právní</a:t>
            </a:r>
            <a:r>
              <a:rPr lang="en-US" dirty="0"/>
              <a:t> </a:t>
            </a:r>
            <a:r>
              <a:rPr lang="en-US" dirty="0" err="1"/>
              <a:t>prostředek</a:t>
            </a:r>
            <a:r>
              <a:rPr lang="en-US" dirty="0"/>
              <a:t> </a:t>
            </a:r>
            <a:r>
              <a:rPr lang="en-US" dirty="0" err="1"/>
              <a:t>nápravy</a:t>
            </a:r>
            <a:r>
              <a:rPr lang="cs-CZ" dirty="0"/>
              <a:t> – čl. 13</a:t>
            </a:r>
          </a:p>
          <a:p>
            <a:pPr lvl="1"/>
            <a:r>
              <a:rPr lang="cs-CZ" dirty="0"/>
              <a:t>Ochrana vlastnictví – čl. 1 Protokolu</a:t>
            </a:r>
          </a:p>
          <a:p>
            <a:endParaRPr lang="cs-CZ" dirty="0"/>
          </a:p>
          <a:p>
            <a:r>
              <a:rPr lang="cs-CZ" dirty="0"/>
              <a:t>Viz </a:t>
            </a:r>
            <a:r>
              <a:rPr lang="cs-CZ" dirty="0">
                <a:hlinkClick r:id="rId2"/>
              </a:rPr>
              <a:t>Factsheets</a:t>
            </a:r>
            <a:endParaRPr lang="cs-CZ" dirty="0"/>
          </a:p>
        </p:txBody>
      </p:sp>
      <p:pic>
        <p:nvPicPr>
          <p:cNvPr id="5" name="Obrázek 4">
            <a:extLst>
              <a:ext uri="{FF2B5EF4-FFF2-40B4-BE49-F238E27FC236}">
                <a16:creationId xmlns:a16="http://schemas.microsoft.com/office/drawing/2014/main" id="{F2890F57-08A9-4484-806F-EC71CACE5AB4}"/>
              </a:ext>
            </a:extLst>
          </p:cNvPr>
          <p:cNvPicPr>
            <a:picLocks noChangeAspect="1"/>
          </p:cNvPicPr>
          <p:nvPr/>
        </p:nvPicPr>
        <p:blipFill>
          <a:blip r:embed="rId3"/>
          <a:stretch>
            <a:fillRect/>
          </a:stretch>
        </p:blipFill>
        <p:spPr>
          <a:xfrm>
            <a:off x="8887974" y="394138"/>
            <a:ext cx="3076575" cy="1209675"/>
          </a:xfrm>
          <a:prstGeom prst="rect">
            <a:avLst/>
          </a:prstGeom>
        </p:spPr>
      </p:pic>
    </p:spTree>
    <p:extLst>
      <p:ext uri="{BB962C8B-B14F-4D97-AF65-F5344CB8AC3E}">
        <p14:creationId xmlns:p14="http://schemas.microsoft.com/office/powerpoint/2010/main" val="1472272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23FC1A-D82D-4FE3-B350-B6C14C6A62B0}"/>
              </a:ext>
            </a:extLst>
          </p:cNvPr>
          <p:cNvSpPr>
            <a:spLocks noGrp="1"/>
          </p:cNvSpPr>
          <p:nvPr>
            <p:ph type="title"/>
          </p:nvPr>
        </p:nvSpPr>
        <p:spPr/>
        <p:txBody>
          <a:bodyPr/>
          <a:lstStyle/>
          <a:p>
            <a:r>
              <a:rPr lang="cs-CZ" dirty="0"/>
              <a:t>Mezinárodní soudy/tribunály</a:t>
            </a:r>
          </a:p>
        </p:txBody>
      </p:sp>
      <p:sp>
        <p:nvSpPr>
          <p:cNvPr id="3" name="Zástupný obsah 2">
            <a:extLst>
              <a:ext uri="{FF2B5EF4-FFF2-40B4-BE49-F238E27FC236}">
                <a16:creationId xmlns:a16="http://schemas.microsoft.com/office/drawing/2014/main" id="{DD91E5B3-75CD-4E9F-84F2-55DDF8111CEA}"/>
              </a:ext>
            </a:extLst>
          </p:cNvPr>
          <p:cNvSpPr>
            <a:spLocks noGrp="1"/>
          </p:cNvSpPr>
          <p:nvPr>
            <p:ph idx="1"/>
          </p:nvPr>
        </p:nvSpPr>
        <p:spPr/>
        <p:txBody>
          <a:bodyPr/>
          <a:lstStyle/>
          <a:p>
            <a:r>
              <a:rPr lang="cs-CZ" dirty="0"/>
              <a:t>ESLP</a:t>
            </a:r>
          </a:p>
          <a:p>
            <a:r>
              <a:rPr lang="cs-CZ" dirty="0"/>
              <a:t>Probíhající řízení (čl. 2 a 8 Úmluvy)</a:t>
            </a:r>
          </a:p>
          <a:p>
            <a:pPr lvl="1"/>
            <a:r>
              <a:rPr lang="cs-CZ" dirty="0" err="1"/>
              <a:t>Verein</a:t>
            </a:r>
            <a:r>
              <a:rPr lang="cs-CZ" dirty="0"/>
              <a:t> </a:t>
            </a:r>
            <a:r>
              <a:rPr lang="cs-CZ" dirty="0" err="1"/>
              <a:t>KlimaSeniorinnen</a:t>
            </a:r>
            <a:r>
              <a:rPr lang="cs-CZ" dirty="0"/>
              <a:t> </a:t>
            </a:r>
            <a:r>
              <a:rPr lang="cs-CZ" dirty="0" err="1"/>
              <a:t>Schweiz</a:t>
            </a:r>
            <a:r>
              <a:rPr lang="cs-CZ" dirty="0"/>
              <a:t> and </a:t>
            </a:r>
            <a:r>
              <a:rPr lang="cs-CZ" dirty="0" err="1"/>
              <a:t>others</a:t>
            </a:r>
            <a:r>
              <a:rPr lang="cs-CZ" dirty="0"/>
              <a:t> v. </a:t>
            </a:r>
            <a:r>
              <a:rPr lang="cs-CZ" dirty="0" err="1"/>
              <a:t>Switzerland</a:t>
            </a:r>
            <a:r>
              <a:rPr lang="cs-CZ" dirty="0"/>
              <a:t>, No. 53600/20</a:t>
            </a:r>
          </a:p>
          <a:p>
            <a:pPr lvl="1"/>
            <a:r>
              <a:rPr lang="cs-CZ" dirty="0" err="1"/>
              <a:t>Carême</a:t>
            </a:r>
            <a:r>
              <a:rPr lang="cs-CZ" dirty="0"/>
              <a:t> v. France, No. 7189/21,</a:t>
            </a:r>
          </a:p>
          <a:p>
            <a:pPr lvl="1"/>
            <a:r>
              <a:rPr lang="cs-CZ" dirty="0" err="1"/>
              <a:t>Duarte</a:t>
            </a:r>
            <a:r>
              <a:rPr lang="cs-CZ" dirty="0"/>
              <a:t> </a:t>
            </a:r>
            <a:r>
              <a:rPr lang="cs-CZ" dirty="0" err="1"/>
              <a:t>Agostinho</a:t>
            </a:r>
            <a:r>
              <a:rPr lang="cs-CZ" dirty="0"/>
              <a:t> and </a:t>
            </a:r>
            <a:r>
              <a:rPr lang="cs-CZ" dirty="0" err="1"/>
              <a:t>others</a:t>
            </a:r>
            <a:r>
              <a:rPr lang="cs-CZ" dirty="0"/>
              <a:t> v. Portugal and 32 </a:t>
            </a:r>
            <a:r>
              <a:rPr lang="cs-CZ" dirty="0" err="1"/>
              <a:t>others</a:t>
            </a:r>
            <a:r>
              <a:rPr lang="cs-CZ" dirty="0"/>
              <a:t>, No. 39371/20</a:t>
            </a:r>
          </a:p>
          <a:p>
            <a:pPr lvl="1"/>
            <a:endParaRPr lang="cs-CZ" dirty="0"/>
          </a:p>
          <a:p>
            <a:pPr lvl="1"/>
            <a:endParaRPr lang="cs-CZ" dirty="0"/>
          </a:p>
          <a:p>
            <a:pPr lvl="1"/>
            <a:endParaRPr lang="cs-CZ" dirty="0"/>
          </a:p>
          <a:p>
            <a:r>
              <a:rPr lang="cs-CZ" dirty="0"/>
              <a:t>Možný budoucí vliv na soudní spory týkající se klimatu v jednotlivých státech</a:t>
            </a:r>
          </a:p>
          <a:p>
            <a:endParaRPr lang="cs-CZ" dirty="0"/>
          </a:p>
          <a:p>
            <a:endParaRPr lang="cs-CZ" dirty="0"/>
          </a:p>
          <a:p>
            <a:pPr lvl="1"/>
            <a:endParaRPr lang="cs-CZ" dirty="0"/>
          </a:p>
          <a:p>
            <a:endParaRPr lang="cs-CZ" dirty="0"/>
          </a:p>
          <a:p>
            <a:endParaRPr lang="cs-CZ" dirty="0"/>
          </a:p>
        </p:txBody>
      </p:sp>
      <p:sp>
        <p:nvSpPr>
          <p:cNvPr id="5" name="Pravá složená závorka 4">
            <a:extLst>
              <a:ext uri="{FF2B5EF4-FFF2-40B4-BE49-F238E27FC236}">
                <a16:creationId xmlns:a16="http://schemas.microsoft.com/office/drawing/2014/main" id="{933A8CDF-4308-43BE-90B8-8B17D05BAF1C}"/>
              </a:ext>
            </a:extLst>
          </p:cNvPr>
          <p:cNvSpPr/>
          <p:nvPr/>
        </p:nvSpPr>
        <p:spPr bwMode="auto">
          <a:xfrm rot="18694359">
            <a:off x="9205425" y="1311038"/>
            <a:ext cx="599090" cy="2128272"/>
          </a:xfrm>
          <a:prstGeom prst="rightBrace">
            <a:avLst/>
          </a:prstGeom>
          <a:noFill/>
          <a:ln w="9525" cap="flat" cmpd="sng" algn="ctr">
            <a:solidFill>
              <a:schemeClr val="accent1">
                <a:lumMod val="60000"/>
                <a:lumOff val="4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6" name="TextovéPole 5">
            <a:extLst>
              <a:ext uri="{FF2B5EF4-FFF2-40B4-BE49-F238E27FC236}">
                <a16:creationId xmlns:a16="http://schemas.microsoft.com/office/drawing/2014/main" id="{4B67A5E7-FFCC-4D33-9029-DCE274F5F894}"/>
              </a:ext>
            </a:extLst>
          </p:cNvPr>
          <p:cNvSpPr txBox="1"/>
          <p:nvPr/>
        </p:nvSpPr>
        <p:spPr>
          <a:xfrm>
            <a:off x="9186042" y="967898"/>
            <a:ext cx="3005958" cy="523220"/>
          </a:xfrm>
          <a:prstGeom prst="rect">
            <a:avLst/>
          </a:prstGeom>
          <a:noFill/>
        </p:spPr>
        <p:txBody>
          <a:bodyPr wrap="square" rtlCol="0">
            <a:spAutoFit/>
          </a:bodyPr>
          <a:lstStyle/>
          <a:p>
            <a:pPr algn="l"/>
            <a:r>
              <a:rPr lang="cs-CZ" sz="2800" dirty="0">
                <a:latin typeface="+mn-lt"/>
              </a:rPr>
              <a:t>Řeší Velký senát</a:t>
            </a:r>
          </a:p>
        </p:txBody>
      </p:sp>
      <p:sp>
        <p:nvSpPr>
          <p:cNvPr id="7" name="Šipka: dolů 6">
            <a:extLst>
              <a:ext uri="{FF2B5EF4-FFF2-40B4-BE49-F238E27FC236}">
                <a16:creationId xmlns:a16="http://schemas.microsoft.com/office/drawing/2014/main" id="{700D35E2-31CC-4832-8BB5-7F6884B0DE56}"/>
              </a:ext>
            </a:extLst>
          </p:cNvPr>
          <p:cNvSpPr/>
          <p:nvPr/>
        </p:nvSpPr>
        <p:spPr bwMode="auto">
          <a:xfrm>
            <a:off x="1488372" y="3615560"/>
            <a:ext cx="693683" cy="819806"/>
          </a:xfrm>
          <a:prstGeom prst="down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842765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FC1ED5-DAA9-47A0-B861-E984F3D65E9E}"/>
              </a:ext>
            </a:extLst>
          </p:cNvPr>
          <p:cNvSpPr>
            <a:spLocks noGrp="1"/>
          </p:cNvSpPr>
          <p:nvPr>
            <p:ph type="title"/>
          </p:nvPr>
        </p:nvSpPr>
        <p:spPr/>
        <p:txBody>
          <a:bodyPr/>
          <a:lstStyle/>
          <a:p>
            <a:r>
              <a:rPr lang="cs-CZ" dirty="0"/>
              <a:t>Mezinárodní prameny práva </a:t>
            </a:r>
          </a:p>
        </p:txBody>
      </p:sp>
      <p:sp>
        <p:nvSpPr>
          <p:cNvPr id="3" name="Zástupný obsah 2">
            <a:extLst>
              <a:ext uri="{FF2B5EF4-FFF2-40B4-BE49-F238E27FC236}">
                <a16:creationId xmlns:a16="http://schemas.microsoft.com/office/drawing/2014/main" id="{80D83E6A-291A-4465-9E9D-C665194AD00D}"/>
              </a:ext>
            </a:extLst>
          </p:cNvPr>
          <p:cNvSpPr>
            <a:spLocks noGrp="1"/>
          </p:cNvSpPr>
          <p:nvPr>
            <p:ph idx="1"/>
          </p:nvPr>
        </p:nvSpPr>
        <p:spPr>
          <a:xfrm>
            <a:off x="720000" y="1692001"/>
            <a:ext cx="10753200" cy="4791925"/>
          </a:xfrm>
        </p:spPr>
        <p:txBody>
          <a:bodyPr/>
          <a:lstStyle/>
          <a:p>
            <a:pPr marL="72000" indent="0">
              <a:buNone/>
            </a:pPr>
            <a:r>
              <a:rPr lang="cs-CZ" u="sng" dirty="0"/>
              <a:t>Příklady úspěšných dohod</a:t>
            </a:r>
          </a:p>
          <a:p>
            <a:r>
              <a:rPr lang="en-US" dirty="0" err="1"/>
              <a:t>Vídeňská</a:t>
            </a:r>
            <a:r>
              <a:rPr lang="en-US" dirty="0"/>
              <a:t> </a:t>
            </a:r>
            <a:r>
              <a:rPr lang="en-US" dirty="0" err="1"/>
              <a:t>úmluva</a:t>
            </a:r>
            <a:r>
              <a:rPr lang="en-US" dirty="0"/>
              <a:t> </a:t>
            </a:r>
            <a:r>
              <a:rPr lang="en-US" dirty="0" err="1"/>
              <a:t>na</a:t>
            </a:r>
            <a:r>
              <a:rPr lang="en-US" dirty="0"/>
              <a:t> </a:t>
            </a:r>
            <a:r>
              <a:rPr lang="en-US" dirty="0" err="1"/>
              <a:t>ochranu</a:t>
            </a:r>
            <a:r>
              <a:rPr lang="en-US" dirty="0"/>
              <a:t> </a:t>
            </a:r>
            <a:r>
              <a:rPr lang="en-US" dirty="0" err="1"/>
              <a:t>ozonové</a:t>
            </a:r>
            <a:r>
              <a:rPr lang="en-US" dirty="0"/>
              <a:t> </a:t>
            </a:r>
            <a:r>
              <a:rPr lang="en-US" dirty="0" err="1"/>
              <a:t>vrstvy</a:t>
            </a:r>
            <a:r>
              <a:rPr lang="en-US" dirty="0"/>
              <a:t> (1985</a:t>
            </a:r>
            <a:r>
              <a:rPr lang="cs-CZ" dirty="0"/>
              <a:t>) a </a:t>
            </a:r>
            <a:r>
              <a:rPr lang="en-US" dirty="0" err="1"/>
              <a:t>Montrealský</a:t>
            </a:r>
            <a:r>
              <a:rPr lang="en-US" dirty="0"/>
              <a:t> </a:t>
            </a:r>
            <a:r>
              <a:rPr lang="en-US" dirty="0" err="1"/>
              <a:t>protokol</a:t>
            </a:r>
            <a:r>
              <a:rPr lang="en-US" dirty="0"/>
              <a:t> o </a:t>
            </a:r>
            <a:r>
              <a:rPr lang="en-US" dirty="0" err="1"/>
              <a:t>látkách</a:t>
            </a:r>
            <a:r>
              <a:rPr lang="en-US" dirty="0"/>
              <a:t>, </a:t>
            </a:r>
            <a:r>
              <a:rPr lang="en-US" dirty="0" err="1"/>
              <a:t>které</a:t>
            </a:r>
            <a:r>
              <a:rPr lang="en-US" dirty="0"/>
              <a:t> </a:t>
            </a:r>
            <a:r>
              <a:rPr lang="en-US" dirty="0" err="1"/>
              <a:t>poškozují</a:t>
            </a:r>
            <a:r>
              <a:rPr lang="en-US" dirty="0"/>
              <a:t> </a:t>
            </a:r>
            <a:r>
              <a:rPr lang="en-US" dirty="0" err="1"/>
              <a:t>ozonovou</a:t>
            </a:r>
            <a:r>
              <a:rPr lang="en-US" dirty="0"/>
              <a:t> </a:t>
            </a:r>
            <a:r>
              <a:rPr lang="en-US" dirty="0" err="1"/>
              <a:t>vrstvu</a:t>
            </a:r>
            <a:r>
              <a:rPr lang="cs-CZ" dirty="0"/>
              <a:t> (</a:t>
            </a:r>
            <a:r>
              <a:rPr lang="en-US" dirty="0"/>
              <a:t> </a:t>
            </a:r>
            <a:r>
              <a:rPr lang="cs-CZ" dirty="0"/>
              <a:t>1</a:t>
            </a:r>
            <a:r>
              <a:rPr lang="en-US" dirty="0"/>
              <a:t>987</a:t>
            </a:r>
            <a:r>
              <a:rPr lang="cs-CZ" dirty="0"/>
              <a:t>)</a:t>
            </a:r>
          </a:p>
          <a:p>
            <a:r>
              <a:rPr lang="cs-CZ" dirty="0"/>
              <a:t>Pomalá obnova-&gt; 2040 -&gt; 2045</a:t>
            </a:r>
          </a:p>
          <a:p>
            <a:endParaRPr lang="cs-CZ" dirty="0"/>
          </a:p>
          <a:p>
            <a:pPr marL="72000" indent="0">
              <a:buNone/>
            </a:pPr>
            <a:r>
              <a:rPr lang="cs-CZ" u="sng" dirty="0"/>
              <a:t>Příklady potřebných smluv s nejistým výsledkem</a:t>
            </a:r>
          </a:p>
          <a:p>
            <a:r>
              <a:rPr lang="cs-CZ" dirty="0"/>
              <a:t>UNFCC + Pařížská úmluva</a:t>
            </a:r>
          </a:p>
        </p:txBody>
      </p:sp>
    </p:spTree>
    <p:extLst>
      <p:ext uri="{BB962C8B-B14F-4D97-AF65-F5344CB8AC3E}">
        <p14:creationId xmlns:p14="http://schemas.microsoft.com/office/powerpoint/2010/main" val="1438608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7AB92ACC-CAF6-41AB-AFE9-60C19FE4D8D7}"/>
              </a:ext>
            </a:extLst>
          </p:cNvPr>
          <p:cNvGraphicFramePr/>
          <p:nvPr>
            <p:extLst>
              <p:ext uri="{D42A27DB-BD31-4B8C-83A1-F6EECF244321}">
                <p14:modId xmlns:p14="http://schemas.microsoft.com/office/powerpoint/2010/main" val="95846372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Obdélník 7">
            <a:extLst>
              <a:ext uri="{FF2B5EF4-FFF2-40B4-BE49-F238E27FC236}">
                <a16:creationId xmlns:a16="http://schemas.microsoft.com/office/drawing/2014/main" id="{23C07011-06F2-4530-83E3-98F833669BD3}"/>
              </a:ext>
            </a:extLst>
          </p:cNvPr>
          <p:cNvSpPr/>
          <p:nvPr/>
        </p:nvSpPr>
        <p:spPr bwMode="auto">
          <a:xfrm>
            <a:off x="436879" y="447039"/>
            <a:ext cx="2155491" cy="2230173"/>
          </a:xfrm>
          <a:prstGeom prst="rect">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cs-CZ" sz="2800" dirty="0">
                <a:solidFill>
                  <a:schemeClr val="bg1"/>
                </a:solidFill>
                <a:latin typeface="+mn-lt"/>
              </a:rPr>
              <a:t>Efektivita</a:t>
            </a:r>
          </a:p>
          <a:p>
            <a:pPr marL="0" marR="0" indent="0" algn="l" defTabSz="914400" rtl="0" eaLnBrk="1" fontAlgn="base" latinLnBrk="0" hangingPunct="1">
              <a:lnSpc>
                <a:spcPct val="100000"/>
              </a:lnSpc>
              <a:spcBef>
                <a:spcPct val="0"/>
              </a:spcBef>
              <a:spcAft>
                <a:spcPct val="0"/>
              </a:spcAft>
              <a:buClrTx/>
              <a:buSzTx/>
              <a:buFontTx/>
              <a:buNone/>
              <a:tabLst/>
            </a:pPr>
            <a:r>
              <a:rPr lang="cs-CZ" sz="2800" dirty="0">
                <a:solidFill>
                  <a:schemeClr val="bg1"/>
                </a:solidFill>
                <a:latin typeface="+mn-lt"/>
              </a:rPr>
              <a:t>Vymáhání</a:t>
            </a:r>
          </a:p>
          <a:p>
            <a:pPr marL="0" marR="0" indent="0" algn="l" defTabSz="914400" rtl="0" eaLnBrk="1" fontAlgn="base" latinLnBrk="0" hangingPunct="1">
              <a:lnSpc>
                <a:spcPct val="100000"/>
              </a:lnSpc>
              <a:spcBef>
                <a:spcPct val="0"/>
              </a:spcBef>
              <a:spcAft>
                <a:spcPct val="0"/>
              </a:spcAft>
              <a:buClrTx/>
              <a:buSzTx/>
              <a:buFontTx/>
              <a:buNone/>
              <a:tabLst/>
            </a:pPr>
            <a:r>
              <a:rPr lang="cs-CZ" sz="2800" dirty="0">
                <a:solidFill>
                  <a:schemeClr val="bg1"/>
                </a:solidFill>
                <a:latin typeface="+mn-lt"/>
              </a:rPr>
              <a:t>práva</a:t>
            </a:r>
          </a:p>
          <a:p>
            <a:pPr marL="0" marR="0" indent="0" algn="l" defTabSz="914400" rtl="0" eaLnBrk="1" fontAlgn="base" latinLnBrk="0" hangingPunct="1">
              <a:lnSpc>
                <a:spcPct val="100000"/>
              </a:lnSpc>
              <a:spcBef>
                <a:spcPct val="0"/>
              </a:spcBef>
              <a:spcAft>
                <a:spcPct val="0"/>
              </a:spcAft>
              <a:buClrTx/>
              <a:buSzTx/>
              <a:buFontTx/>
              <a:buNone/>
              <a:tabLst/>
            </a:pPr>
            <a:r>
              <a:rPr lang="cs-CZ" sz="2800" dirty="0">
                <a:solidFill>
                  <a:schemeClr val="bg1"/>
                </a:solidFill>
                <a:latin typeface="+mn-lt"/>
              </a:rPr>
              <a:t>Koordinace</a:t>
            </a:r>
          </a:p>
          <a:p>
            <a:pPr marL="0" marR="0" indent="0" algn="l" defTabSz="914400" rtl="0" eaLnBrk="1" fontAlgn="base" latinLnBrk="0" hangingPunct="1">
              <a:lnSpc>
                <a:spcPct val="100000"/>
              </a:lnSpc>
              <a:spcBef>
                <a:spcPct val="0"/>
              </a:spcBef>
              <a:spcAft>
                <a:spcPct val="0"/>
              </a:spcAft>
              <a:buClrTx/>
              <a:buSzTx/>
              <a:buFontTx/>
              <a:buNone/>
              <a:tabLst/>
            </a:pPr>
            <a:r>
              <a:rPr lang="cs-CZ" sz="2800" dirty="0">
                <a:solidFill>
                  <a:schemeClr val="bg1"/>
                </a:solidFill>
                <a:latin typeface="+mn-lt"/>
              </a:rPr>
              <a:t>Konsensus</a:t>
            </a:r>
            <a:endParaRPr kumimoji="0" lang="cs-CZ" sz="2800" b="0" i="0" u="none" strike="noStrike" cap="none" normalizeH="0" baseline="0" dirty="0">
              <a:ln>
                <a:noFill/>
              </a:ln>
              <a:solidFill>
                <a:schemeClr val="bg1"/>
              </a:solidFill>
              <a:effectLst/>
              <a:latin typeface="+mn-lt"/>
            </a:endParaRPr>
          </a:p>
        </p:txBody>
      </p:sp>
      <p:sp>
        <p:nvSpPr>
          <p:cNvPr id="2" name="TextovéPole 1">
            <a:extLst>
              <a:ext uri="{FF2B5EF4-FFF2-40B4-BE49-F238E27FC236}">
                <a16:creationId xmlns:a16="http://schemas.microsoft.com/office/drawing/2014/main" id="{529E5BC5-1FAF-40D8-A01F-7956E5E45BF8}"/>
              </a:ext>
            </a:extLst>
          </p:cNvPr>
          <p:cNvSpPr txBox="1"/>
          <p:nvPr/>
        </p:nvSpPr>
        <p:spPr>
          <a:xfrm>
            <a:off x="3657599" y="6255327"/>
            <a:ext cx="4844596" cy="523220"/>
          </a:xfrm>
          <a:prstGeom prst="rect">
            <a:avLst/>
          </a:prstGeom>
          <a:noFill/>
        </p:spPr>
        <p:txBody>
          <a:bodyPr wrap="none" rtlCol="0">
            <a:spAutoFit/>
          </a:bodyPr>
          <a:lstStyle/>
          <a:p>
            <a:pPr algn="l"/>
            <a:r>
              <a:rPr lang="cs-CZ" sz="2800" dirty="0">
                <a:latin typeface="+mn-lt"/>
              </a:rPr>
              <a:t>Mezinárodní prameny práva </a:t>
            </a:r>
          </a:p>
        </p:txBody>
      </p:sp>
    </p:spTree>
    <p:extLst>
      <p:ext uri="{BB962C8B-B14F-4D97-AF65-F5344CB8AC3E}">
        <p14:creationId xmlns:p14="http://schemas.microsoft.com/office/powerpoint/2010/main" val="2395745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F55F36-B088-4291-ABB6-312EB7192309}"/>
              </a:ext>
            </a:extLst>
          </p:cNvPr>
          <p:cNvSpPr>
            <a:spLocks noGrp="1"/>
          </p:cNvSpPr>
          <p:nvPr>
            <p:ph type="title"/>
          </p:nvPr>
        </p:nvSpPr>
        <p:spPr/>
        <p:txBody>
          <a:bodyPr/>
          <a:lstStyle/>
          <a:p>
            <a:r>
              <a:rPr lang="cs-CZ" dirty="0"/>
              <a:t>Mezinárodní klimatické právo</a:t>
            </a:r>
          </a:p>
        </p:txBody>
      </p:sp>
      <p:sp>
        <p:nvSpPr>
          <p:cNvPr id="3" name="Zástupný symbol pro obsah 2">
            <a:extLst>
              <a:ext uri="{FF2B5EF4-FFF2-40B4-BE49-F238E27FC236}">
                <a16:creationId xmlns:a16="http://schemas.microsoft.com/office/drawing/2014/main" id="{B3418239-6E2B-4AA8-9005-239413E5F682}"/>
              </a:ext>
            </a:extLst>
          </p:cNvPr>
          <p:cNvSpPr>
            <a:spLocks noGrp="1"/>
          </p:cNvSpPr>
          <p:nvPr>
            <p:ph idx="1"/>
          </p:nvPr>
        </p:nvSpPr>
        <p:spPr>
          <a:xfrm>
            <a:off x="720000" y="1307690"/>
            <a:ext cx="11157368" cy="5240594"/>
          </a:xfrm>
        </p:spPr>
        <p:txBody>
          <a:bodyPr/>
          <a:lstStyle/>
          <a:p>
            <a:r>
              <a:rPr lang="cs-CZ" dirty="0"/>
              <a:t>Mezinárodní zvyky</a:t>
            </a:r>
          </a:p>
          <a:p>
            <a:r>
              <a:rPr lang="cs-CZ" dirty="0"/>
              <a:t>Obecně uznávané právní zásady</a:t>
            </a:r>
          </a:p>
          <a:p>
            <a:endParaRPr lang="cs-CZ" dirty="0"/>
          </a:p>
          <a:p>
            <a:pPr marL="72000" indent="0">
              <a:buNone/>
            </a:pPr>
            <a:r>
              <a:rPr lang="en-US" dirty="0" err="1"/>
              <a:t>Rámcová</a:t>
            </a:r>
            <a:r>
              <a:rPr lang="en-US" dirty="0"/>
              <a:t> </a:t>
            </a:r>
            <a:r>
              <a:rPr lang="en-US" dirty="0" err="1"/>
              <a:t>úmluva</a:t>
            </a:r>
            <a:r>
              <a:rPr lang="en-US" dirty="0"/>
              <a:t> OSN o </a:t>
            </a:r>
            <a:r>
              <a:rPr lang="en-US" dirty="0" err="1"/>
              <a:t>změně</a:t>
            </a:r>
            <a:r>
              <a:rPr lang="en-US" dirty="0"/>
              <a:t> </a:t>
            </a:r>
            <a:r>
              <a:rPr lang="en-US" dirty="0" err="1"/>
              <a:t>klimatu</a:t>
            </a:r>
            <a:r>
              <a:rPr lang="en-US" dirty="0"/>
              <a:t> </a:t>
            </a:r>
            <a:r>
              <a:rPr lang="cs-CZ" dirty="0"/>
              <a:t>(Rio 1992)</a:t>
            </a:r>
          </a:p>
          <a:p>
            <a:r>
              <a:rPr lang="en-US" sz="2000" dirty="0" err="1"/>
              <a:t>Mezinárodní</a:t>
            </a:r>
            <a:r>
              <a:rPr lang="en-US" sz="2000" dirty="0"/>
              <a:t> </a:t>
            </a:r>
            <a:r>
              <a:rPr lang="en-US" sz="2000" dirty="0" err="1"/>
              <a:t>konsensus</a:t>
            </a:r>
            <a:r>
              <a:rPr lang="en-US" sz="2000" dirty="0"/>
              <a:t> </a:t>
            </a:r>
            <a:r>
              <a:rPr lang="cs-CZ" sz="2000" dirty="0"/>
              <a:t>na</a:t>
            </a:r>
            <a:r>
              <a:rPr lang="en-US" sz="2000" dirty="0"/>
              <a:t> </a:t>
            </a:r>
            <a:r>
              <a:rPr lang="en-US" sz="2000" dirty="0" err="1"/>
              <a:t>boji</a:t>
            </a:r>
            <a:r>
              <a:rPr lang="en-US" sz="2000" dirty="0"/>
              <a:t> </a:t>
            </a:r>
            <a:r>
              <a:rPr lang="en-US" sz="2000" dirty="0" err="1"/>
              <a:t>proti</a:t>
            </a:r>
            <a:r>
              <a:rPr lang="en-US" sz="2000" dirty="0"/>
              <a:t> </a:t>
            </a:r>
            <a:r>
              <a:rPr lang="en-US" sz="2000" dirty="0" err="1"/>
              <a:t>změně</a:t>
            </a:r>
            <a:r>
              <a:rPr lang="en-US" sz="2000" dirty="0"/>
              <a:t> </a:t>
            </a:r>
            <a:r>
              <a:rPr lang="en-US" sz="2000" dirty="0" err="1"/>
              <a:t>klimatu</a:t>
            </a:r>
            <a:endParaRPr lang="cs-CZ" sz="2000" dirty="0"/>
          </a:p>
          <a:p>
            <a:r>
              <a:rPr lang="fi-FI" sz="2000" dirty="0"/>
              <a:t>Povinnost stran monitorovat a vykazovat emise</a:t>
            </a:r>
            <a:endParaRPr lang="cs-CZ" sz="2000" dirty="0"/>
          </a:p>
          <a:p>
            <a:r>
              <a:rPr lang="cs-CZ" sz="2000" dirty="0" err="1"/>
              <a:t>COPs</a:t>
            </a:r>
            <a:r>
              <a:rPr lang="cs-CZ" sz="2000" dirty="0"/>
              <a:t> (</a:t>
            </a:r>
            <a:r>
              <a:rPr lang="cs-CZ" sz="2000" dirty="0" err="1"/>
              <a:t>Conference</a:t>
            </a:r>
            <a:r>
              <a:rPr lang="cs-CZ" sz="2000" dirty="0"/>
              <a:t> </a:t>
            </a:r>
            <a:r>
              <a:rPr lang="cs-CZ" sz="2000" dirty="0" err="1"/>
              <a:t>of</a:t>
            </a:r>
            <a:r>
              <a:rPr lang="cs-CZ" sz="2000" dirty="0"/>
              <a:t> </a:t>
            </a:r>
            <a:r>
              <a:rPr lang="cs-CZ" sz="2000" dirty="0" err="1"/>
              <a:t>the</a:t>
            </a:r>
            <a:r>
              <a:rPr lang="cs-CZ" sz="2000" dirty="0"/>
              <a:t> </a:t>
            </a:r>
            <a:r>
              <a:rPr lang="cs-CZ" sz="2000" dirty="0" err="1"/>
              <a:t>Parties</a:t>
            </a:r>
            <a:r>
              <a:rPr lang="cs-CZ" sz="2000" dirty="0"/>
              <a:t>)</a:t>
            </a:r>
            <a:endParaRPr lang="cs-CZ" dirty="0"/>
          </a:p>
          <a:p>
            <a:endParaRPr lang="cs-CZ" sz="2000" dirty="0"/>
          </a:p>
          <a:p>
            <a:r>
              <a:rPr lang="cs-CZ" sz="2000" dirty="0"/>
              <a:t>Kjótský protokol</a:t>
            </a:r>
          </a:p>
          <a:p>
            <a:pPr lvl="1"/>
            <a:r>
              <a:rPr lang="cs-CZ" sz="1800" dirty="0"/>
              <a:t>5,2 % snížení GHG (2008-2012)</a:t>
            </a:r>
          </a:p>
          <a:p>
            <a:pPr lvl="1"/>
            <a:r>
              <a:rPr lang="cs-CZ" sz="1800" dirty="0"/>
              <a:t>Doha dodatek (2012-2020), 18 % snížení</a:t>
            </a:r>
          </a:p>
          <a:p>
            <a:endParaRPr lang="cs-CZ" dirty="0"/>
          </a:p>
        </p:txBody>
      </p:sp>
      <p:pic>
        <p:nvPicPr>
          <p:cNvPr id="5" name="Obrázek 4">
            <a:extLst>
              <a:ext uri="{FF2B5EF4-FFF2-40B4-BE49-F238E27FC236}">
                <a16:creationId xmlns:a16="http://schemas.microsoft.com/office/drawing/2014/main" id="{F143AEB7-7436-44EF-A08E-15FB4458EE52}"/>
              </a:ext>
            </a:extLst>
          </p:cNvPr>
          <p:cNvPicPr>
            <a:picLocks noChangeAspect="1"/>
          </p:cNvPicPr>
          <p:nvPr/>
        </p:nvPicPr>
        <p:blipFill>
          <a:blip r:embed="rId3"/>
          <a:stretch>
            <a:fillRect/>
          </a:stretch>
        </p:blipFill>
        <p:spPr>
          <a:xfrm>
            <a:off x="8928389" y="3531609"/>
            <a:ext cx="2190750" cy="2371725"/>
          </a:xfrm>
          <a:prstGeom prst="rect">
            <a:avLst/>
          </a:prstGeom>
        </p:spPr>
      </p:pic>
    </p:spTree>
    <p:extLst>
      <p:ext uri="{BB962C8B-B14F-4D97-AF65-F5344CB8AC3E}">
        <p14:creationId xmlns:p14="http://schemas.microsoft.com/office/powerpoint/2010/main" val="1726177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1FE52C-27F2-4FC4-89BD-B01A573FF656}"/>
              </a:ext>
            </a:extLst>
          </p:cNvPr>
          <p:cNvSpPr>
            <a:spLocks noGrp="1"/>
          </p:cNvSpPr>
          <p:nvPr>
            <p:ph type="title"/>
          </p:nvPr>
        </p:nvSpPr>
        <p:spPr/>
        <p:txBody>
          <a:bodyPr/>
          <a:lstStyle/>
          <a:p>
            <a:r>
              <a:rPr lang="cs-CZ" dirty="0"/>
              <a:t>Mezinárodní klimatické právo</a:t>
            </a:r>
          </a:p>
        </p:txBody>
      </p:sp>
      <p:sp>
        <p:nvSpPr>
          <p:cNvPr id="3" name="Zástupný obsah 2">
            <a:extLst>
              <a:ext uri="{FF2B5EF4-FFF2-40B4-BE49-F238E27FC236}">
                <a16:creationId xmlns:a16="http://schemas.microsoft.com/office/drawing/2014/main" id="{B155C50E-FACA-464F-81BD-6A5CA724837A}"/>
              </a:ext>
            </a:extLst>
          </p:cNvPr>
          <p:cNvSpPr>
            <a:spLocks noGrp="1"/>
          </p:cNvSpPr>
          <p:nvPr>
            <p:ph idx="1"/>
          </p:nvPr>
        </p:nvSpPr>
        <p:spPr/>
        <p:txBody>
          <a:bodyPr/>
          <a:lstStyle/>
          <a:p>
            <a:r>
              <a:rPr lang="cs-CZ" dirty="0" err="1"/>
              <a:t>COPs</a:t>
            </a:r>
            <a:r>
              <a:rPr lang="cs-CZ" dirty="0"/>
              <a:t> </a:t>
            </a:r>
            <a:r>
              <a:rPr lang="cs-CZ" sz="2400" dirty="0"/>
              <a:t>(</a:t>
            </a:r>
            <a:r>
              <a:rPr lang="cs-CZ" sz="2400" dirty="0" err="1"/>
              <a:t>Conference</a:t>
            </a:r>
            <a:r>
              <a:rPr lang="cs-CZ" sz="2400" dirty="0"/>
              <a:t> </a:t>
            </a:r>
            <a:r>
              <a:rPr lang="cs-CZ" sz="2400" dirty="0" err="1"/>
              <a:t>of</a:t>
            </a:r>
            <a:r>
              <a:rPr lang="cs-CZ" sz="2400" dirty="0"/>
              <a:t> </a:t>
            </a:r>
            <a:r>
              <a:rPr lang="cs-CZ" sz="2400" dirty="0" err="1"/>
              <a:t>the</a:t>
            </a:r>
            <a:r>
              <a:rPr lang="cs-CZ" sz="2400" dirty="0"/>
              <a:t> </a:t>
            </a:r>
            <a:r>
              <a:rPr lang="cs-CZ" sz="2400" dirty="0" err="1"/>
              <a:t>Parties</a:t>
            </a:r>
            <a:r>
              <a:rPr lang="cs-CZ" sz="2400" dirty="0"/>
              <a:t> to </a:t>
            </a:r>
            <a:r>
              <a:rPr lang="cs-CZ" sz="2400" dirty="0" err="1"/>
              <a:t>the</a:t>
            </a:r>
            <a:r>
              <a:rPr lang="cs-CZ" sz="2400" dirty="0"/>
              <a:t> </a:t>
            </a:r>
            <a:r>
              <a:rPr lang="cs-CZ" sz="2400" dirty="0" err="1"/>
              <a:t>Convetion</a:t>
            </a:r>
            <a:r>
              <a:rPr lang="cs-CZ" sz="2400" dirty="0"/>
              <a:t> - UNFCCC)</a:t>
            </a:r>
            <a:endParaRPr lang="cs-CZ" dirty="0"/>
          </a:p>
          <a:p>
            <a:r>
              <a:rPr lang="cs-CZ" dirty="0"/>
              <a:t>COP 28 v SAE</a:t>
            </a:r>
          </a:p>
          <a:p>
            <a:r>
              <a:rPr lang="cs-CZ" dirty="0"/>
              <a:t>Klíčové výsledky:</a:t>
            </a:r>
          </a:p>
          <a:p>
            <a:pPr lvl="1"/>
            <a:r>
              <a:rPr lang="cs-CZ" sz="2400" dirty="0"/>
              <a:t>Fond ztrát a škod</a:t>
            </a:r>
          </a:p>
          <a:p>
            <a:pPr lvl="1"/>
            <a:r>
              <a:rPr lang="cs-CZ" sz="2400" dirty="0"/>
              <a:t>Odklon od fosilních paliv</a:t>
            </a:r>
          </a:p>
          <a:p>
            <a:pPr lvl="2"/>
            <a:r>
              <a:rPr lang="cs-CZ" sz="1800" dirty="0"/>
              <a:t>Ne dostatečně rychle</a:t>
            </a:r>
          </a:p>
          <a:p>
            <a:pPr lvl="2"/>
            <a:r>
              <a:rPr lang="cs-CZ" sz="1800" dirty="0"/>
              <a:t>Vágní formulace</a:t>
            </a:r>
          </a:p>
          <a:p>
            <a:pPr lvl="2"/>
            <a:r>
              <a:rPr lang="cs-CZ" sz="1800" dirty="0"/>
              <a:t>Podpory nejsou zakázány</a:t>
            </a:r>
          </a:p>
          <a:p>
            <a:pPr lvl="1"/>
            <a:r>
              <a:rPr lang="cs-CZ" sz="2400" dirty="0"/>
              <a:t>První globální hodnocení cílů (tzv. </a:t>
            </a:r>
            <a:r>
              <a:rPr lang="cs-CZ" sz="2400" dirty="0" err="1"/>
              <a:t>The</a:t>
            </a:r>
            <a:r>
              <a:rPr lang="cs-CZ" sz="2400" dirty="0"/>
              <a:t> </a:t>
            </a:r>
            <a:r>
              <a:rPr lang="cs-CZ" sz="2400" dirty="0" err="1"/>
              <a:t>Global</a:t>
            </a:r>
            <a:r>
              <a:rPr lang="cs-CZ" sz="2400" dirty="0"/>
              <a:t> </a:t>
            </a:r>
            <a:r>
              <a:rPr lang="cs-CZ" sz="2400" dirty="0" err="1"/>
              <a:t>Stocktake</a:t>
            </a:r>
            <a:r>
              <a:rPr lang="cs-CZ" sz="2400" dirty="0"/>
              <a:t>)</a:t>
            </a:r>
          </a:p>
          <a:p>
            <a:pPr lvl="2"/>
            <a:r>
              <a:rPr lang="cs-CZ" sz="1800" dirty="0"/>
              <a:t>Velice slabé</a:t>
            </a:r>
          </a:p>
          <a:p>
            <a:pPr lvl="2"/>
            <a:r>
              <a:rPr lang="cs-CZ" sz="1800" dirty="0"/>
              <a:t>„inventarizace“</a:t>
            </a:r>
          </a:p>
        </p:txBody>
      </p:sp>
      <p:pic>
        <p:nvPicPr>
          <p:cNvPr id="5" name="Obrázek 4">
            <a:extLst>
              <a:ext uri="{FF2B5EF4-FFF2-40B4-BE49-F238E27FC236}">
                <a16:creationId xmlns:a16="http://schemas.microsoft.com/office/drawing/2014/main" id="{F15392C4-5C78-44F3-9A59-72F588A6F523}"/>
              </a:ext>
            </a:extLst>
          </p:cNvPr>
          <p:cNvPicPr>
            <a:picLocks noChangeAspect="1"/>
          </p:cNvPicPr>
          <p:nvPr/>
        </p:nvPicPr>
        <p:blipFill>
          <a:blip r:embed="rId3"/>
          <a:stretch>
            <a:fillRect/>
          </a:stretch>
        </p:blipFill>
        <p:spPr>
          <a:xfrm>
            <a:off x="8188036" y="5417993"/>
            <a:ext cx="3733800" cy="1238250"/>
          </a:xfrm>
          <a:prstGeom prst="rect">
            <a:avLst/>
          </a:prstGeom>
        </p:spPr>
      </p:pic>
    </p:spTree>
    <p:extLst>
      <p:ext uri="{BB962C8B-B14F-4D97-AF65-F5344CB8AC3E}">
        <p14:creationId xmlns:p14="http://schemas.microsoft.com/office/powerpoint/2010/main" val="2926891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EE4673-D977-4D60-8C87-429FF5518D03}"/>
              </a:ext>
            </a:extLst>
          </p:cNvPr>
          <p:cNvSpPr>
            <a:spLocks noGrp="1"/>
          </p:cNvSpPr>
          <p:nvPr>
            <p:ph type="title"/>
          </p:nvPr>
        </p:nvSpPr>
        <p:spPr/>
        <p:txBody>
          <a:bodyPr/>
          <a:lstStyle/>
          <a:p>
            <a:r>
              <a:rPr lang="cs-CZ" dirty="0"/>
              <a:t>Mezinárodní klimatické právo</a:t>
            </a:r>
          </a:p>
        </p:txBody>
      </p:sp>
      <p:sp>
        <p:nvSpPr>
          <p:cNvPr id="3" name="Zástupný obsah 2">
            <a:extLst>
              <a:ext uri="{FF2B5EF4-FFF2-40B4-BE49-F238E27FC236}">
                <a16:creationId xmlns:a16="http://schemas.microsoft.com/office/drawing/2014/main" id="{AD7963C6-A3E2-4FB3-B70B-F9ED04AB21EB}"/>
              </a:ext>
            </a:extLst>
          </p:cNvPr>
          <p:cNvSpPr>
            <a:spLocks noGrp="1"/>
          </p:cNvSpPr>
          <p:nvPr>
            <p:ph idx="1"/>
          </p:nvPr>
        </p:nvSpPr>
        <p:spPr>
          <a:xfrm>
            <a:off x="720000" y="1692001"/>
            <a:ext cx="10753200" cy="4977740"/>
          </a:xfrm>
        </p:spPr>
        <p:txBody>
          <a:bodyPr/>
          <a:lstStyle/>
          <a:p>
            <a:pPr marL="72000" indent="0">
              <a:buNone/>
            </a:pPr>
            <a:r>
              <a:rPr lang="cs-CZ" b="1" dirty="0"/>
              <a:t>Pařížská dohoda o změně klimatu </a:t>
            </a:r>
          </a:p>
          <a:p>
            <a:r>
              <a:rPr lang="cs-CZ" dirty="0"/>
              <a:t>COP 21, Paříž, 2015</a:t>
            </a:r>
          </a:p>
          <a:p>
            <a:r>
              <a:rPr lang="cs-CZ" dirty="0"/>
              <a:t>195 smluvních stran</a:t>
            </a:r>
          </a:p>
          <a:p>
            <a:r>
              <a:rPr lang="cs-CZ" dirty="0"/>
              <a:t>Obsahuje globální hodnocení</a:t>
            </a:r>
          </a:p>
          <a:p>
            <a:endParaRPr lang="cs-CZ" dirty="0"/>
          </a:p>
          <a:p>
            <a:pPr marL="72000" indent="0">
              <a:buNone/>
            </a:pPr>
            <a:endParaRPr lang="cs-CZ" dirty="0"/>
          </a:p>
          <a:p>
            <a:endParaRPr lang="cs-CZ" dirty="0"/>
          </a:p>
          <a:p>
            <a:r>
              <a:rPr lang="cs-CZ" dirty="0"/>
              <a:t>Vnitrostátně stanovené příspěvky(</a:t>
            </a:r>
            <a:r>
              <a:rPr lang="cs-CZ" dirty="0" err="1"/>
              <a:t>NDCs</a:t>
            </a:r>
            <a:r>
              <a:rPr lang="cs-CZ" dirty="0"/>
              <a:t>)</a:t>
            </a:r>
          </a:p>
          <a:p>
            <a:pPr lvl="1"/>
            <a:r>
              <a:rPr lang="cs-CZ" dirty="0"/>
              <a:t>Aktualizovány každých 5 let</a:t>
            </a:r>
          </a:p>
          <a:p>
            <a:pPr lvl="1"/>
            <a:r>
              <a:rPr lang="cs-CZ" dirty="0"/>
              <a:t>EU snížení o 55% do 2030 ve srovnání s 1990</a:t>
            </a:r>
          </a:p>
          <a:p>
            <a:pPr lvl="1"/>
            <a:r>
              <a:rPr lang="cs-CZ" dirty="0"/>
              <a:t>Státy si určují samy</a:t>
            </a:r>
          </a:p>
          <a:p>
            <a:pPr lvl="1"/>
            <a:r>
              <a:rPr lang="cs-CZ" dirty="0"/>
              <a:t>„</a:t>
            </a:r>
            <a:r>
              <a:rPr lang="cs-CZ" i="1" dirty="0" err="1"/>
              <a:t>name</a:t>
            </a:r>
            <a:r>
              <a:rPr lang="cs-CZ" i="1" dirty="0"/>
              <a:t> &amp; </a:t>
            </a:r>
            <a:r>
              <a:rPr lang="cs-CZ" i="1" dirty="0" err="1"/>
              <a:t>shame</a:t>
            </a:r>
            <a:r>
              <a:rPr lang="cs-CZ" i="1" dirty="0"/>
              <a:t> </a:t>
            </a:r>
            <a:r>
              <a:rPr lang="cs-CZ" i="1" dirty="0" err="1"/>
              <a:t>system</a:t>
            </a:r>
            <a:r>
              <a:rPr lang="cs-CZ" dirty="0"/>
              <a:t>“</a:t>
            </a:r>
          </a:p>
        </p:txBody>
      </p:sp>
      <p:sp>
        <p:nvSpPr>
          <p:cNvPr id="4" name="Řečová bublina: obdélníkový bublinový popisek 3">
            <a:extLst>
              <a:ext uri="{FF2B5EF4-FFF2-40B4-BE49-F238E27FC236}">
                <a16:creationId xmlns:a16="http://schemas.microsoft.com/office/drawing/2014/main" id="{5B752251-977A-45F4-BC12-8F29BD501FFC}"/>
              </a:ext>
            </a:extLst>
          </p:cNvPr>
          <p:cNvSpPr/>
          <p:nvPr/>
        </p:nvSpPr>
        <p:spPr bwMode="auto">
          <a:xfrm>
            <a:off x="9144000" y="4980791"/>
            <a:ext cx="3047999" cy="1043491"/>
          </a:xfrm>
          <a:prstGeom prst="wedgeRectCallout">
            <a:avLst>
              <a:gd name="adj1" fmla="val -83407"/>
              <a:gd name="adj2" fmla="val -23254"/>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cs-CZ" sz="1800" dirty="0">
                <a:solidFill>
                  <a:schemeClr val="bg1"/>
                </a:solidFill>
                <a:latin typeface="+mn-lt"/>
              </a:rPr>
              <a:t>ambiciózní úsilí o dosažení </a:t>
            </a:r>
          </a:p>
          <a:p>
            <a:r>
              <a:rPr lang="cs-CZ" sz="1800" dirty="0">
                <a:solidFill>
                  <a:schemeClr val="bg1"/>
                </a:solidFill>
                <a:latin typeface="+mn-lt"/>
              </a:rPr>
              <a:t>účelu dohody a aby </a:t>
            </a:r>
          </a:p>
          <a:p>
            <a:r>
              <a:rPr lang="cs-CZ" sz="1800" dirty="0">
                <a:solidFill>
                  <a:schemeClr val="bg1"/>
                </a:solidFill>
                <a:latin typeface="+mn-lt"/>
              </a:rPr>
              <a:t>představovaly postup v čase</a:t>
            </a:r>
            <a:endParaRPr kumimoji="0" lang="cs-CZ" sz="1800" b="0" i="0" u="none" strike="noStrike" cap="none" normalizeH="0" baseline="0" dirty="0">
              <a:ln>
                <a:noFill/>
              </a:ln>
              <a:solidFill>
                <a:schemeClr val="bg1"/>
              </a:solidFill>
              <a:effectLst/>
              <a:latin typeface="+mn-lt"/>
            </a:endParaRPr>
          </a:p>
        </p:txBody>
      </p:sp>
      <p:sp>
        <p:nvSpPr>
          <p:cNvPr id="5" name="Obdélník 4">
            <a:extLst>
              <a:ext uri="{FF2B5EF4-FFF2-40B4-BE49-F238E27FC236}">
                <a16:creationId xmlns:a16="http://schemas.microsoft.com/office/drawing/2014/main" id="{667B7ECF-F428-4E4C-9EE2-ACEB689E8024}"/>
              </a:ext>
            </a:extLst>
          </p:cNvPr>
          <p:cNvSpPr/>
          <p:nvPr/>
        </p:nvSpPr>
        <p:spPr bwMode="auto">
          <a:xfrm>
            <a:off x="5982352" y="2411913"/>
            <a:ext cx="6016774" cy="1525386"/>
          </a:xfrm>
          <a:prstGeom prst="rect">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cs-CZ" sz="1800" dirty="0">
                <a:solidFill>
                  <a:schemeClr val="bg1"/>
                </a:solidFill>
              </a:rPr>
              <a:t>„</a:t>
            </a:r>
            <a:r>
              <a:rPr lang="en-US" sz="1800" i="1" dirty="0" err="1">
                <a:solidFill>
                  <a:schemeClr val="bg1"/>
                </a:solidFill>
              </a:rPr>
              <a:t>Udržení</a:t>
            </a:r>
            <a:r>
              <a:rPr lang="en-US" sz="1800" i="1" dirty="0">
                <a:solidFill>
                  <a:schemeClr val="bg1"/>
                </a:solidFill>
              </a:rPr>
              <a:t> </a:t>
            </a:r>
            <a:r>
              <a:rPr lang="en-US" sz="1800" i="1" dirty="0" err="1">
                <a:solidFill>
                  <a:schemeClr val="bg1"/>
                </a:solidFill>
              </a:rPr>
              <a:t>nárůstu</a:t>
            </a:r>
            <a:r>
              <a:rPr lang="en-US" sz="1800" i="1" dirty="0">
                <a:solidFill>
                  <a:schemeClr val="bg1"/>
                </a:solidFill>
              </a:rPr>
              <a:t> </a:t>
            </a:r>
            <a:r>
              <a:rPr lang="en-US" sz="1800" i="1" dirty="0" err="1">
                <a:solidFill>
                  <a:schemeClr val="bg1"/>
                </a:solidFill>
              </a:rPr>
              <a:t>globální</a:t>
            </a:r>
            <a:r>
              <a:rPr lang="en-US" sz="1800" i="1" dirty="0">
                <a:solidFill>
                  <a:schemeClr val="bg1"/>
                </a:solidFill>
              </a:rPr>
              <a:t> </a:t>
            </a:r>
            <a:r>
              <a:rPr lang="en-US" sz="1800" i="1" dirty="0" err="1">
                <a:solidFill>
                  <a:schemeClr val="bg1"/>
                </a:solidFill>
              </a:rPr>
              <a:t>průměrné</a:t>
            </a:r>
            <a:r>
              <a:rPr lang="en-US" sz="1800" i="1" dirty="0">
                <a:solidFill>
                  <a:schemeClr val="bg1"/>
                </a:solidFill>
              </a:rPr>
              <a:t> </a:t>
            </a:r>
            <a:r>
              <a:rPr lang="en-US" sz="1800" i="1" dirty="0" err="1">
                <a:solidFill>
                  <a:schemeClr val="bg1"/>
                </a:solidFill>
              </a:rPr>
              <a:t>teploty</a:t>
            </a:r>
            <a:r>
              <a:rPr lang="en-US" sz="1800" i="1" dirty="0">
                <a:solidFill>
                  <a:schemeClr val="bg1"/>
                </a:solidFill>
              </a:rPr>
              <a:t> </a:t>
            </a:r>
            <a:r>
              <a:rPr lang="en-US" sz="1800" i="1" dirty="0" err="1">
                <a:solidFill>
                  <a:schemeClr val="bg1"/>
                </a:solidFill>
              </a:rPr>
              <a:t>výrazně</a:t>
            </a:r>
            <a:r>
              <a:rPr lang="en-US" sz="1800" i="1" dirty="0">
                <a:solidFill>
                  <a:schemeClr val="bg1"/>
                </a:solidFill>
              </a:rPr>
              <a:t> pod </a:t>
            </a:r>
            <a:endParaRPr lang="cs-CZ" sz="1800" i="1" dirty="0">
              <a:solidFill>
                <a:schemeClr val="bg1"/>
              </a:solidFill>
            </a:endParaRPr>
          </a:p>
          <a:p>
            <a:r>
              <a:rPr lang="en-US" sz="1800" i="1" dirty="0" err="1">
                <a:solidFill>
                  <a:schemeClr val="bg1"/>
                </a:solidFill>
              </a:rPr>
              <a:t>hranicí</a:t>
            </a:r>
            <a:r>
              <a:rPr lang="en-US" sz="1800" i="1" dirty="0">
                <a:solidFill>
                  <a:schemeClr val="bg1"/>
                </a:solidFill>
              </a:rPr>
              <a:t> 2 °C </a:t>
            </a:r>
            <a:r>
              <a:rPr lang="en-US" sz="1800" i="1" dirty="0" err="1">
                <a:solidFill>
                  <a:schemeClr val="bg1"/>
                </a:solidFill>
              </a:rPr>
              <a:t>oproti</a:t>
            </a:r>
            <a:r>
              <a:rPr lang="en-US" sz="1800" i="1" dirty="0">
                <a:solidFill>
                  <a:schemeClr val="bg1"/>
                </a:solidFill>
              </a:rPr>
              <a:t> </a:t>
            </a:r>
            <a:r>
              <a:rPr lang="en-US" sz="1800" i="1" dirty="0" err="1">
                <a:solidFill>
                  <a:schemeClr val="bg1"/>
                </a:solidFill>
              </a:rPr>
              <a:t>hodnotám</a:t>
            </a:r>
            <a:r>
              <a:rPr lang="en-US" sz="1800" i="1" dirty="0">
                <a:solidFill>
                  <a:schemeClr val="bg1"/>
                </a:solidFill>
              </a:rPr>
              <a:t> </a:t>
            </a:r>
            <a:r>
              <a:rPr lang="en-US" sz="1800" i="1" dirty="0" err="1">
                <a:solidFill>
                  <a:schemeClr val="bg1"/>
                </a:solidFill>
              </a:rPr>
              <a:t>před</a:t>
            </a:r>
            <a:r>
              <a:rPr lang="en-US" sz="1800" i="1" dirty="0">
                <a:solidFill>
                  <a:schemeClr val="bg1"/>
                </a:solidFill>
              </a:rPr>
              <a:t> </a:t>
            </a:r>
            <a:r>
              <a:rPr lang="en-US" sz="1800" i="1" dirty="0" err="1">
                <a:solidFill>
                  <a:schemeClr val="bg1"/>
                </a:solidFill>
              </a:rPr>
              <a:t>průmyslovou</a:t>
            </a:r>
            <a:r>
              <a:rPr lang="en-US" sz="1800" i="1" dirty="0">
                <a:solidFill>
                  <a:schemeClr val="bg1"/>
                </a:solidFill>
              </a:rPr>
              <a:t> </a:t>
            </a:r>
            <a:r>
              <a:rPr lang="en-US" sz="1800" i="1" dirty="0" err="1">
                <a:solidFill>
                  <a:schemeClr val="bg1"/>
                </a:solidFill>
              </a:rPr>
              <a:t>revolucí</a:t>
            </a:r>
            <a:r>
              <a:rPr lang="en-US" sz="1800" i="1" dirty="0">
                <a:solidFill>
                  <a:schemeClr val="bg1"/>
                </a:solidFill>
              </a:rPr>
              <a:t> </a:t>
            </a:r>
            <a:endParaRPr lang="cs-CZ" sz="1800" i="1" dirty="0">
              <a:solidFill>
                <a:schemeClr val="bg1"/>
              </a:solidFill>
            </a:endParaRPr>
          </a:p>
          <a:p>
            <a:r>
              <a:rPr lang="en-US" sz="1800" i="1" dirty="0">
                <a:solidFill>
                  <a:schemeClr val="bg1"/>
                </a:solidFill>
              </a:rPr>
              <a:t>a </a:t>
            </a:r>
            <a:r>
              <a:rPr lang="en-US" sz="1800" i="1" dirty="0" err="1">
                <a:solidFill>
                  <a:schemeClr val="bg1"/>
                </a:solidFill>
              </a:rPr>
              <a:t>úsilí</a:t>
            </a:r>
            <a:r>
              <a:rPr lang="en-US" sz="1800" i="1" dirty="0">
                <a:solidFill>
                  <a:schemeClr val="bg1"/>
                </a:solidFill>
              </a:rPr>
              <a:t> o to, aby </a:t>
            </a:r>
            <a:r>
              <a:rPr lang="en-US" sz="1800" i="1" dirty="0" err="1">
                <a:solidFill>
                  <a:schemeClr val="bg1"/>
                </a:solidFill>
              </a:rPr>
              <a:t>nárůst</a:t>
            </a:r>
            <a:r>
              <a:rPr lang="en-US" sz="1800" i="1" dirty="0">
                <a:solidFill>
                  <a:schemeClr val="bg1"/>
                </a:solidFill>
              </a:rPr>
              <a:t> </a:t>
            </a:r>
            <a:r>
              <a:rPr lang="en-US" sz="1800" i="1" dirty="0" err="1">
                <a:solidFill>
                  <a:schemeClr val="bg1"/>
                </a:solidFill>
              </a:rPr>
              <a:t>teploty</a:t>
            </a:r>
            <a:r>
              <a:rPr lang="en-US" sz="1800" i="1" dirty="0">
                <a:solidFill>
                  <a:schemeClr val="bg1"/>
                </a:solidFill>
              </a:rPr>
              <a:t> </a:t>
            </a:r>
            <a:r>
              <a:rPr lang="en-US" sz="1800" i="1" dirty="0" err="1">
                <a:solidFill>
                  <a:schemeClr val="bg1"/>
                </a:solidFill>
              </a:rPr>
              <a:t>nepřekročil</a:t>
            </a:r>
            <a:r>
              <a:rPr lang="en-US" sz="1800" i="1" dirty="0">
                <a:solidFill>
                  <a:schemeClr val="bg1"/>
                </a:solidFill>
              </a:rPr>
              <a:t> </a:t>
            </a:r>
            <a:r>
              <a:rPr lang="en-US" sz="1800" i="1" dirty="0" err="1">
                <a:solidFill>
                  <a:schemeClr val="bg1"/>
                </a:solidFill>
              </a:rPr>
              <a:t>hranici</a:t>
            </a:r>
            <a:r>
              <a:rPr lang="en-US" sz="1800" i="1" dirty="0">
                <a:solidFill>
                  <a:schemeClr val="bg1"/>
                </a:solidFill>
              </a:rPr>
              <a:t> 1,5 °C </a:t>
            </a:r>
            <a:endParaRPr lang="cs-CZ" sz="1800" i="1" dirty="0">
              <a:solidFill>
                <a:schemeClr val="bg1"/>
              </a:solidFill>
            </a:endParaRPr>
          </a:p>
          <a:p>
            <a:r>
              <a:rPr lang="en-US" sz="1800" i="1" dirty="0" err="1">
                <a:solidFill>
                  <a:schemeClr val="bg1"/>
                </a:solidFill>
              </a:rPr>
              <a:t>oproti</a:t>
            </a:r>
            <a:r>
              <a:rPr lang="en-US" sz="1800" i="1" dirty="0">
                <a:solidFill>
                  <a:schemeClr val="bg1"/>
                </a:solidFill>
              </a:rPr>
              <a:t> </a:t>
            </a:r>
            <a:r>
              <a:rPr lang="en-US" sz="1800" i="1" dirty="0" err="1">
                <a:solidFill>
                  <a:schemeClr val="bg1"/>
                </a:solidFill>
              </a:rPr>
              <a:t>hodnotám</a:t>
            </a:r>
            <a:r>
              <a:rPr lang="en-US" sz="1800" i="1" dirty="0">
                <a:solidFill>
                  <a:schemeClr val="bg1"/>
                </a:solidFill>
              </a:rPr>
              <a:t> </a:t>
            </a:r>
            <a:r>
              <a:rPr lang="en-US" sz="1800" i="1" dirty="0" err="1">
                <a:solidFill>
                  <a:schemeClr val="bg1"/>
                </a:solidFill>
              </a:rPr>
              <a:t>před</a:t>
            </a:r>
            <a:r>
              <a:rPr lang="en-US" sz="1800" i="1" dirty="0">
                <a:solidFill>
                  <a:schemeClr val="bg1"/>
                </a:solidFill>
              </a:rPr>
              <a:t> </a:t>
            </a:r>
            <a:r>
              <a:rPr lang="en-US" sz="1800" i="1" dirty="0" err="1">
                <a:solidFill>
                  <a:schemeClr val="bg1"/>
                </a:solidFill>
              </a:rPr>
              <a:t>průmyslovou</a:t>
            </a:r>
            <a:r>
              <a:rPr lang="en-US" sz="1800" i="1" dirty="0">
                <a:solidFill>
                  <a:schemeClr val="bg1"/>
                </a:solidFill>
              </a:rPr>
              <a:t> </a:t>
            </a:r>
            <a:r>
              <a:rPr lang="en-US" sz="1800" i="1" dirty="0" err="1">
                <a:solidFill>
                  <a:schemeClr val="bg1"/>
                </a:solidFill>
              </a:rPr>
              <a:t>revolucí</a:t>
            </a:r>
            <a:r>
              <a:rPr lang="en-US" sz="1800" i="1" dirty="0">
                <a:solidFill>
                  <a:schemeClr val="bg1"/>
                </a:solidFill>
              </a:rPr>
              <a:t>, a </a:t>
            </a:r>
            <a:r>
              <a:rPr lang="en-US" sz="1800" i="1" dirty="0" err="1">
                <a:solidFill>
                  <a:schemeClr val="bg1"/>
                </a:solidFill>
              </a:rPr>
              <a:t>uznání</a:t>
            </a:r>
            <a:r>
              <a:rPr lang="en-US" sz="1800" i="1" dirty="0">
                <a:solidFill>
                  <a:schemeClr val="bg1"/>
                </a:solidFill>
              </a:rPr>
              <a:t>, </a:t>
            </a:r>
            <a:r>
              <a:rPr lang="en-US" sz="1800" i="1" dirty="0" err="1">
                <a:solidFill>
                  <a:schemeClr val="bg1"/>
                </a:solidFill>
              </a:rPr>
              <a:t>že</a:t>
            </a:r>
            <a:r>
              <a:rPr lang="en-US" sz="1800" i="1" dirty="0">
                <a:solidFill>
                  <a:schemeClr val="bg1"/>
                </a:solidFill>
              </a:rPr>
              <a:t> </a:t>
            </a:r>
            <a:endParaRPr lang="cs-CZ" sz="1800" i="1" dirty="0">
              <a:solidFill>
                <a:schemeClr val="bg1"/>
              </a:solidFill>
            </a:endParaRPr>
          </a:p>
          <a:p>
            <a:r>
              <a:rPr lang="en-US" sz="1800" i="1" dirty="0">
                <a:solidFill>
                  <a:schemeClr val="bg1"/>
                </a:solidFill>
              </a:rPr>
              <a:t>By</a:t>
            </a:r>
            <a:r>
              <a:rPr lang="cs-CZ" sz="1800" i="1" dirty="0">
                <a:solidFill>
                  <a:schemeClr val="bg1"/>
                </a:solidFill>
              </a:rPr>
              <a:t> </a:t>
            </a:r>
            <a:r>
              <a:rPr lang="en-US" sz="1800" i="1" dirty="0">
                <a:solidFill>
                  <a:schemeClr val="bg1"/>
                </a:solidFill>
              </a:rPr>
              <a:t>to </a:t>
            </a:r>
            <a:r>
              <a:rPr lang="en-US" sz="1800" i="1" dirty="0" err="1">
                <a:solidFill>
                  <a:schemeClr val="bg1"/>
                </a:solidFill>
              </a:rPr>
              <a:t>výrazně</a:t>
            </a:r>
            <a:r>
              <a:rPr lang="en-US" sz="1800" i="1" dirty="0">
                <a:solidFill>
                  <a:schemeClr val="bg1"/>
                </a:solidFill>
              </a:rPr>
              <a:t> </a:t>
            </a:r>
            <a:r>
              <a:rPr lang="en-US" sz="1800" i="1" dirty="0" err="1">
                <a:solidFill>
                  <a:schemeClr val="bg1"/>
                </a:solidFill>
              </a:rPr>
              <a:t>snížilo</a:t>
            </a:r>
            <a:r>
              <a:rPr lang="en-US" sz="1800" i="1" dirty="0">
                <a:solidFill>
                  <a:schemeClr val="bg1"/>
                </a:solidFill>
              </a:rPr>
              <a:t> </a:t>
            </a:r>
            <a:r>
              <a:rPr lang="en-US" sz="1800" i="1" dirty="0" err="1">
                <a:solidFill>
                  <a:schemeClr val="bg1"/>
                </a:solidFill>
              </a:rPr>
              <a:t>rizika</a:t>
            </a:r>
            <a:r>
              <a:rPr lang="en-US" sz="1800" i="1" dirty="0">
                <a:solidFill>
                  <a:schemeClr val="bg1"/>
                </a:solidFill>
              </a:rPr>
              <a:t> a </a:t>
            </a:r>
            <a:r>
              <a:rPr lang="en-US" sz="1800" i="1" dirty="0" err="1">
                <a:solidFill>
                  <a:schemeClr val="bg1"/>
                </a:solidFill>
              </a:rPr>
              <a:t>dopady</a:t>
            </a:r>
            <a:r>
              <a:rPr lang="en-US" sz="1800" i="1" dirty="0">
                <a:solidFill>
                  <a:schemeClr val="bg1"/>
                </a:solidFill>
              </a:rPr>
              <a:t> </a:t>
            </a:r>
            <a:r>
              <a:rPr lang="en-US" sz="1800" i="1" dirty="0" err="1">
                <a:solidFill>
                  <a:schemeClr val="bg1"/>
                </a:solidFill>
              </a:rPr>
              <a:t>změny</a:t>
            </a:r>
            <a:r>
              <a:rPr lang="en-US" sz="1800" i="1" dirty="0">
                <a:solidFill>
                  <a:schemeClr val="bg1"/>
                </a:solidFill>
              </a:rPr>
              <a:t> </a:t>
            </a:r>
            <a:r>
              <a:rPr lang="en-US" sz="1800" i="1" dirty="0" err="1">
                <a:solidFill>
                  <a:schemeClr val="bg1"/>
                </a:solidFill>
              </a:rPr>
              <a:t>klimatu</a:t>
            </a:r>
            <a:r>
              <a:rPr lang="cs-CZ" sz="1800" dirty="0">
                <a:solidFill>
                  <a:schemeClr val="bg1"/>
                </a:solidFill>
              </a:rPr>
              <a:t>.“</a:t>
            </a:r>
            <a:endParaRPr kumimoji="0" lang="cs-CZ" sz="2000" b="0" i="0" u="none" strike="noStrike" cap="none" normalizeH="0" baseline="0" dirty="0">
              <a:ln>
                <a:noFill/>
              </a:ln>
              <a:solidFill>
                <a:schemeClr val="bg1"/>
              </a:solidFill>
              <a:effectLst/>
              <a:latin typeface="+mn-lt"/>
            </a:endParaRPr>
          </a:p>
        </p:txBody>
      </p:sp>
      <p:cxnSp>
        <p:nvCxnSpPr>
          <p:cNvPr id="6" name="Přímá spojnice se šipkou 5">
            <a:extLst>
              <a:ext uri="{FF2B5EF4-FFF2-40B4-BE49-F238E27FC236}">
                <a16:creationId xmlns:a16="http://schemas.microsoft.com/office/drawing/2014/main" id="{7648B8A5-4B7A-4076-9B08-E683FCB9422C}"/>
              </a:ext>
            </a:extLst>
          </p:cNvPr>
          <p:cNvCxnSpPr/>
          <p:nvPr/>
        </p:nvCxnSpPr>
        <p:spPr bwMode="auto">
          <a:xfrm>
            <a:off x="9829800" y="4166755"/>
            <a:ext cx="0" cy="1298863"/>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82707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901A0627-65F5-47CE-903F-5E9B672BF04C}"/>
              </a:ext>
            </a:extLst>
          </p:cNvPr>
          <p:cNvPicPr>
            <a:picLocks noChangeAspect="1"/>
          </p:cNvPicPr>
          <p:nvPr/>
        </p:nvPicPr>
        <p:blipFill>
          <a:blip r:embed="rId2"/>
          <a:stretch>
            <a:fillRect/>
          </a:stretch>
        </p:blipFill>
        <p:spPr>
          <a:xfrm>
            <a:off x="1223694" y="19664"/>
            <a:ext cx="9744611" cy="6858000"/>
          </a:xfrm>
          <a:prstGeom prst="rect">
            <a:avLst/>
          </a:prstGeom>
        </p:spPr>
      </p:pic>
    </p:spTree>
    <p:extLst>
      <p:ext uri="{BB962C8B-B14F-4D97-AF65-F5344CB8AC3E}">
        <p14:creationId xmlns:p14="http://schemas.microsoft.com/office/powerpoint/2010/main" val="234538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ABD945C1-C1AF-4DD3-B4C8-B95C9D49527E}"/>
              </a:ext>
            </a:extLst>
          </p:cNvPr>
          <p:cNvPicPr>
            <a:picLocks noChangeAspect="1"/>
          </p:cNvPicPr>
          <p:nvPr/>
        </p:nvPicPr>
        <p:blipFill>
          <a:blip r:embed="rId2"/>
          <a:stretch>
            <a:fillRect/>
          </a:stretch>
        </p:blipFill>
        <p:spPr>
          <a:xfrm>
            <a:off x="350948" y="1770408"/>
            <a:ext cx="11490104" cy="3317184"/>
          </a:xfrm>
          <a:prstGeom prst="rect">
            <a:avLst/>
          </a:prstGeom>
        </p:spPr>
      </p:pic>
    </p:spTree>
    <p:extLst>
      <p:ext uri="{BB962C8B-B14F-4D97-AF65-F5344CB8AC3E}">
        <p14:creationId xmlns:p14="http://schemas.microsoft.com/office/powerpoint/2010/main" val="273493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Map&#10;&#10;Description automatically generated">
            <a:extLst>
              <a:ext uri="{FF2B5EF4-FFF2-40B4-BE49-F238E27FC236}">
                <a16:creationId xmlns:a16="http://schemas.microsoft.com/office/drawing/2014/main" id="{791E9A75-A581-463B-D8E0-1DD4C02C5EF0}"/>
              </a:ext>
            </a:extLst>
          </p:cNvPr>
          <p:cNvPicPr>
            <a:picLocks noChangeAspect="1"/>
          </p:cNvPicPr>
          <p:nvPr/>
        </p:nvPicPr>
        <p:blipFill rotWithShape="1">
          <a:blip r:embed="rId3"/>
          <a:srcRect l="1299" t="5281" r="433" b="-709"/>
          <a:stretch/>
        </p:blipFill>
        <p:spPr>
          <a:xfrm>
            <a:off x="4510088" y="1971931"/>
            <a:ext cx="7386761" cy="4371669"/>
          </a:xfrm>
          <a:prstGeom prst="rect">
            <a:avLst/>
          </a:prstGeom>
        </p:spPr>
      </p:pic>
      <p:pic>
        <p:nvPicPr>
          <p:cNvPr id="4" name="Picture 4" descr="Text&#10;&#10;Description automatically generated">
            <a:extLst>
              <a:ext uri="{FF2B5EF4-FFF2-40B4-BE49-F238E27FC236}">
                <a16:creationId xmlns:a16="http://schemas.microsoft.com/office/drawing/2014/main" id="{E464FC27-E9D8-21DD-D361-5FB41508EF78}"/>
              </a:ext>
            </a:extLst>
          </p:cNvPr>
          <p:cNvPicPr>
            <a:picLocks noChangeAspect="1"/>
          </p:cNvPicPr>
          <p:nvPr/>
        </p:nvPicPr>
        <p:blipFill>
          <a:blip r:embed="rId4"/>
          <a:stretch>
            <a:fillRect/>
          </a:stretch>
        </p:blipFill>
        <p:spPr>
          <a:xfrm>
            <a:off x="1009649" y="2554380"/>
            <a:ext cx="2886075" cy="2916051"/>
          </a:xfrm>
          <a:prstGeom prst="rect">
            <a:avLst/>
          </a:prstGeom>
        </p:spPr>
      </p:pic>
      <p:sp>
        <p:nvSpPr>
          <p:cNvPr id="2" name="Title 1">
            <a:extLst>
              <a:ext uri="{FF2B5EF4-FFF2-40B4-BE49-F238E27FC236}">
                <a16:creationId xmlns:a16="http://schemas.microsoft.com/office/drawing/2014/main" id="{B78975B4-5AF1-3C4C-85DA-E6B56BF478C2}"/>
              </a:ext>
            </a:extLst>
          </p:cNvPr>
          <p:cNvSpPr>
            <a:spLocks noGrp="1"/>
          </p:cNvSpPr>
          <p:nvPr>
            <p:ph type="title"/>
          </p:nvPr>
        </p:nvSpPr>
        <p:spPr/>
        <p:txBody>
          <a:bodyPr>
            <a:normAutofit fontScale="90000"/>
          </a:bodyPr>
          <a:lstStyle/>
          <a:p>
            <a:r>
              <a:rPr lang="cs-CZ" b="1" dirty="0" err="1">
                <a:latin typeface="Lato Light" panose="020F0502020204030203" pitchFamily="34" charset="0"/>
                <a:ea typeface="Lato Light" panose="020F0502020204030203" pitchFamily="34" charset="0"/>
                <a:cs typeface="Lato Light" panose="020F0502020204030203" pitchFamily="34" charset="0"/>
              </a:rPr>
              <a:t>How</a:t>
            </a:r>
            <a:r>
              <a:rPr lang="cs-CZ" b="1" dirty="0">
                <a:latin typeface="Lato Light" panose="020F0502020204030203" pitchFamily="34" charset="0"/>
                <a:ea typeface="Lato Light" panose="020F0502020204030203" pitchFamily="34" charset="0"/>
                <a:cs typeface="Lato Light" panose="020F0502020204030203" pitchFamily="34" charset="0"/>
              </a:rPr>
              <a:t> many </a:t>
            </a:r>
            <a:r>
              <a:rPr lang="cs-CZ" b="1" dirty="0" err="1">
                <a:latin typeface="Lato Light" panose="020F0502020204030203" pitchFamily="34" charset="0"/>
                <a:ea typeface="Lato Light" panose="020F0502020204030203" pitchFamily="34" charset="0"/>
                <a:cs typeface="Lato Light" panose="020F0502020204030203" pitchFamily="34" charset="0"/>
              </a:rPr>
              <a:t>countries</a:t>
            </a:r>
            <a:r>
              <a:rPr lang="cs-CZ" b="1" dirty="0">
                <a:latin typeface="Lato Light" panose="020F0502020204030203" pitchFamily="34" charset="0"/>
                <a:ea typeface="Lato Light" panose="020F0502020204030203" pitchFamily="34" charset="0"/>
                <a:cs typeface="Lato Light" panose="020F0502020204030203" pitchFamily="34" charset="0"/>
              </a:rPr>
              <a:t> </a:t>
            </a:r>
            <a:r>
              <a:rPr lang="en-US" dirty="0">
                <a:latin typeface="Lato Light" panose="020F0502020204030203" pitchFamily="34" charset="0"/>
                <a:ea typeface="Lato Light" panose="020F0502020204030203" pitchFamily="34" charset="0"/>
                <a:cs typeface="Lato Light" panose="020F0502020204030203" pitchFamily="34" charset="0"/>
              </a:rPr>
              <a:t>are updating or enhancing their national climate commitments (NDCs) in the lead up to COP26?</a:t>
            </a:r>
            <a:endParaRPr lang="en-US" dirty="0"/>
          </a:p>
        </p:txBody>
      </p:sp>
      <p:sp>
        <p:nvSpPr>
          <p:cNvPr id="3" name="Text Placeholder 2">
            <a:extLst>
              <a:ext uri="{FF2B5EF4-FFF2-40B4-BE49-F238E27FC236}">
                <a16:creationId xmlns:a16="http://schemas.microsoft.com/office/drawing/2014/main" id="{2BB8162A-0F47-0A47-862A-903A0CB1A56A}"/>
              </a:ext>
            </a:extLst>
          </p:cNvPr>
          <p:cNvSpPr>
            <a:spLocks noGrp="1"/>
          </p:cNvSpPr>
          <p:nvPr>
            <p:ph type="body" sz="quarter" idx="10"/>
          </p:nvPr>
        </p:nvSpPr>
        <p:spPr/>
        <p:txBody>
          <a:bodyPr/>
          <a:lstStyle/>
          <a:p>
            <a:pPr>
              <a:spcBef>
                <a:spcPts val="0"/>
              </a:spcBef>
            </a:pPr>
            <a:r>
              <a:rPr lang="en-US" dirty="0">
                <a:ea typeface="Lato Light"/>
                <a:cs typeface="Lato Light"/>
              </a:rPr>
              <a:t>Source: </a:t>
            </a:r>
            <a:r>
              <a:rPr lang="en-US" dirty="0">
                <a:ea typeface="Lato Light"/>
                <a:cs typeface="Lato Light"/>
                <a:hlinkClick r:id="rId5">
                  <a:extLst>
                    <a:ext uri="{A12FA001-AC4F-418D-AE19-62706E023703}">
                      <ahyp:hlinkClr xmlns:ahyp="http://schemas.microsoft.com/office/drawing/2018/hyperlinkcolor" val="tx"/>
                    </a:ext>
                  </a:extLst>
                </a:hlinkClick>
              </a:rPr>
              <a:t>Climate Watch 2020 NDC Enhancement Tracker</a:t>
            </a:r>
            <a:endParaRPr lang="en-US">
              <a:ea typeface="Lato Light"/>
              <a:cs typeface="Lato Light"/>
            </a:endParaRPr>
          </a:p>
          <a:p>
            <a:pPr>
              <a:spcBef>
                <a:spcPts val="0"/>
              </a:spcBef>
            </a:pPr>
            <a:endParaRPr lang="en-US" dirty="0">
              <a:solidFill>
                <a:srgbClr val="002060"/>
              </a:solidFill>
              <a:ea typeface="Lato Light"/>
              <a:cs typeface="Lato Light"/>
            </a:endParaRPr>
          </a:p>
        </p:txBody>
      </p:sp>
      <p:pic>
        <p:nvPicPr>
          <p:cNvPr id="9" name="Picture 9" descr="A picture containing background pattern&#10;&#10;Description automatically generated">
            <a:extLst>
              <a:ext uri="{FF2B5EF4-FFF2-40B4-BE49-F238E27FC236}">
                <a16:creationId xmlns:a16="http://schemas.microsoft.com/office/drawing/2014/main" id="{05830A6F-B46E-FD6F-85E5-D177B882D79A}"/>
              </a:ext>
            </a:extLst>
          </p:cNvPr>
          <p:cNvPicPr>
            <a:picLocks noChangeAspect="1"/>
          </p:cNvPicPr>
          <p:nvPr/>
        </p:nvPicPr>
        <p:blipFill>
          <a:blip r:embed="rId6"/>
          <a:stretch>
            <a:fillRect/>
          </a:stretch>
        </p:blipFill>
        <p:spPr>
          <a:xfrm>
            <a:off x="11184317" y="1974590"/>
            <a:ext cx="714375" cy="1200150"/>
          </a:xfrm>
          <a:prstGeom prst="rect">
            <a:avLst/>
          </a:prstGeom>
        </p:spPr>
      </p:pic>
    </p:spTree>
    <p:extLst>
      <p:ext uri="{BB962C8B-B14F-4D97-AF65-F5344CB8AC3E}">
        <p14:creationId xmlns:p14="http://schemas.microsoft.com/office/powerpoint/2010/main" val="49177899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9204A60F-BD6E-4759-9EBE-3F96700BD78C}"/>
              </a:ext>
            </a:extLst>
          </p:cNvPr>
          <p:cNvSpPr txBox="1"/>
          <p:nvPr/>
        </p:nvSpPr>
        <p:spPr>
          <a:xfrm>
            <a:off x="44123" y="4114523"/>
            <a:ext cx="12147877" cy="1261884"/>
          </a:xfrm>
          <a:prstGeom prst="rect">
            <a:avLst/>
          </a:prstGeom>
          <a:noFill/>
        </p:spPr>
        <p:txBody>
          <a:bodyPr wrap="none" rtlCol="0">
            <a:spAutoFit/>
          </a:bodyPr>
          <a:lstStyle/>
          <a:p>
            <a:pPr algn="ctr"/>
            <a:r>
              <a:rPr lang="cs-CZ" sz="2800" dirty="0">
                <a:latin typeface="+mn-lt"/>
              </a:rPr>
              <a:t>„</a:t>
            </a:r>
            <a:r>
              <a:rPr lang="en-US" sz="2800" i="1" dirty="0">
                <a:latin typeface="+mn-lt"/>
              </a:rPr>
              <a:t>Climate change is here. It is terrifying. And it is just the beginning</a:t>
            </a:r>
            <a:r>
              <a:rPr lang="cs-CZ" sz="2800" i="1" dirty="0">
                <a:latin typeface="+mn-lt"/>
              </a:rPr>
              <a:t>.</a:t>
            </a:r>
            <a:r>
              <a:rPr lang="en-US" sz="2800" i="1" dirty="0">
                <a:latin typeface="+mn-lt"/>
              </a:rPr>
              <a:t> </a:t>
            </a:r>
            <a:endParaRPr lang="cs-CZ" sz="2800" i="1" dirty="0">
              <a:latin typeface="+mn-lt"/>
            </a:endParaRPr>
          </a:p>
          <a:p>
            <a:pPr algn="l"/>
            <a:r>
              <a:rPr lang="cs-CZ" sz="2800" i="1" dirty="0">
                <a:latin typeface="+mn-lt"/>
              </a:rPr>
              <a:t>T</a:t>
            </a:r>
            <a:r>
              <a:rPr lang="en-US" sz="2800" i="1" dirty="0">
                <a:latin typeface="+mn-lt"/>
              </a:rPr>
              <a:t>he era of global warming has ended; the era of global boiling has arrived</a:t>
            </a:r>
            <a:r>
              <a:rPr lang="en-US" sz="2800" dirty="0">
                <a:latin typeface="+mn-lt"/>
              </a:rPr>
              <a:t>.</a:t>
            </a:r>
            <a:r>
              <a:rPr lang="cs-CZ" sz="2800" dirty="0">
                <a:latin typeface="+mn-lt"/>
              </a:rPr>
              <a:t>“</a:t>
            </a:r>
          </a:p>
          <a:p>
            <a:pPr algn="l"/>
            <a:r>
              <a:rPr lang="cs-CZ" sz="2000" dirty="0">
                <a:latin typeface="+mn-lt"/>
              </a:rPr>
              <a:t>UN </a:t>
            </a:r>
            <a:r>
              <a:rPr lang="cs-CZ" sz="2000" dirty="0" err="1">
                <a:latin typeface="+mn-lt"/>
              </a:rPr>
              <a:t>Secretary</a:t>
            </a:r>
            <a:r>
              <a:rPr lang="cs-CZ" sz="2000" dirty="0">
                <a:latin typeface="+mn-lt"/>
              </a:rPr>
              <a:t>-General </a:t>
            </a:r>
            <a:r>
              <a:rPr lang="cs-CZ" sz="2000" dirty="0" err="1">
                <a:latin typeface="+mn-lt"/>
              </a:rPr>
              <a:t>António</a:t>
            </a:r>
            <a:r>
              <a:rPr lang="cs-CZ" sz="2000" dirty="0">
                <a:latin typeface="+mn-lt"/>
              </a:rPr>
              <a:t> </a:t>
            </a:r>
            <a:r>
              <a:rPr lang="cs-CZ" sz="2000" dirty="0" err="1">
                <a:latin typeface="+mn-lt"/>
              </a:rPr>
              <a:t>Guterres</a:t>
            </a:r>
            <a:r>
              <a:rPr lang="cs-CZ" sz="2000" dirty="0">
                <a:latin typeface="+mn-lt"/>
              </a:rPr>
              <a:t>, 27. 7. 2023</a:t>
            </a:r>
          </a:p>
        </p:txBody>
      </p:sp>
      <p:pic>
        <p:nvPicPr>
          <p:cNvPr id="4" name="Obrázek 3">
            <a:extLst>
              <a:ext uri="{FF2B5EF4-FFF2-40B4-BE49-F238E27FC236}">
                <a16:creationId xmlns:a16="http://schemas.microsoft.com/office/drawing/2014/main" id="{79C0FEFD-DC54-1C11-DA78-466BF62E050D}"/>
              </a:ext>
            </a:extLst>
          </p:cNvPr>
          <p:cNvPicPr>
            <a:picLocks noChangeAspect="1"/>
          </p:cNvPicPr>
          <p:nvPr/>
        </p:nvPicPr>
        <p:blipFill>
          <a:blip r:embed="rId3"/>
          <a:stretch>
            <a:fillRect/>
          </a:stretch>
        </p:blipFill>
        <p:spPr>
          <a:xfrm>
            <a:off x="0" y="0"/>
            <a:ext cx="10039350" cy="2419350"/>
          </a:xfrm>
          <a:prstGeom prst="rect">
            <a:avLst/>
          </a:prstGeom>
        </p:spPr>
      </p:pic>
    </p:spTree>
    <p:extLst>
      <p:ext uri="{BB962C8B-B14F-4D97-AF65-F5344CB8AC3E}">
        <p14:creationId xmlns:p14="http://schemas.microsoft.com/office/powerpoint/2010/main" val="3678864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ACFC7B-8E07-415C-8A59-5128AD13D0FE}"/>
              </a:ext>
            </a:extLst>
          </p:cNvPr>
          <p:cNvSpPr>
            <a:spLocks noGrp="1"/>
          </p:cNvSpPr>
          <p:nvPr>
            <p:ph type="title"/>
          </p:nvPr>
        </p:nvSpPr>
        <p:spPr>
          <a:xfrm>
            <a:off x="720000" y="720000"/>
            <a:ext cx="11146418" cy="451576"/>
          </a:xfrm>
        </p:spPr>
        <p:txBody>
          <a:bodyPr/>
          <a:lstStyle/>
          <a:p>
            <a:r>
              <a:rPr lang="cs-CZ" dirty="0"/>
              <a:t>Paris </a:t>
            </a:r>
            <a:r>
              <a:rPr lang="cs-CZ" dirty="0" err="1"/>
              <a:t>Agreement</a:t>
            </a:r>
            <a:r>
              <a:rPr lang="cs-CZ" dirty="0"/>
              <a:t> – a </a:t>
            </a:r>
            <a:r>
              <a:rPr lang="cs-CZ" dirty="0" err="1"/>
              <a:t>short</a:t>
            </a:r>
            <a:r>
              <a:rPr lang="cs-CZ" dirty="0"/>
              <a:t> </a:t>
            </a:r>
            <a:r>
              <a:rPr lang="cs-CZ" dirty="0" err="1"/>
              <a:t>introductory</a:t>
            </a:r>
            <a:r>
              <a:rPr lang="cs-CZ" dirty="0"/>
              <a:t> video</a:t>
            </a:r>
          </a:p>
        </p:txBody>
      </p:sp>
      <p:pic>
        <p:nvPicPr>
          <p:cNvPr id="4" name="Online médium 3" title="Ever wondered: What is the 'Paris Agreement', and how does it work?">
            <a:hlinkClick r:id="" action="ppaction://media"/>
            <a:extLst>
              <a:ext uri="{FF2B5EF4-FFF2-40B4-BE49-F238E27FC236}">
                <a16:creationId xmlns:a16="http://schemas.microsoft.com/office/drawing/2014/main" id="{8E1F2790-3A34-42D3-8C5A-4715D5A00690}"/>
              </a:ext>
            </a:extLst>
          </p:cNvPr>
          <p:cNvPicPr>
            <a:picLocks noGrp="1" noRot="1" noChangeAspect="1"/>
          </p:cNvPicPr>
          <p:nvPr>
            <p:ph idx="1"/>
            <a:videoFile r:link="rId1"/>
          </p:nvPr>
        </p:nvPicPr>
        <p:blipFill>
          <a:blip r:embed="rId3"/>
          <a:stretch>
            <a:fillRect/>
          </a:stretch>
        </p:blipFill>
        <p:spPr>
          <a:xfrm>
            <a:off x="2150918" y="1532955"/>
            <a:ext cx="8136082" cy="4596886"/>
          </a:xfrm>
          <a:prstGeom prst="rect">
            <a:avLst/>
          </a:prstGeom>
        </p:spPr>
      </p:pic>
    </p:spTree>
    <p:extLst>
      <p:ext uri="{BB962C8B-B14F-4D97-AF65-F5344CB8AC3E}">
        <p14:creationId xmlns:p14="http://schemas.microsoft.com/office/powerpoint/2010/main" val="160822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10D7FD-D40F-410D-ADEB-DB8F345B266B}"/>
              </a:ext>
            </a:extLst>
          </p:cNvPr>
          <p:cNvSpPr>
            <a:spLocks noGrp="1"/>
          </p:cNvSpPr>
          <p:nvPr>
            <p:ph type="title"/>
          </p:nvPr>
        </p:nvSpPr>
        <p:spPr>
          <a:xfrm>
            <a:off x="719400" y="3203212"/>
            <a:ext cx="10753200" cy="451576"/>
          </a:xfrm>
        </p:spPr>
        <p:txBody>
          <a:bodyPr/>
          <a:lstStyle/>
          <a:p>
            <a:pPr algn="ctr"/>
            <a:r>
              <a:rPr lang="cs-CZ" dirty="0"/>
              <a:t>Unijní právo</a:t>
            </a:r>
          </a:p>
        </p:txBody>
      </p:sp>
    </p:spTree>
    <p:extLst>
      <p:ext uri="{BB962C8B-B14F-4D97-AF65-F5344CB8AC3E}">
        <p14:creationId xmlns:p14="http://schemas.microsoft.com/office/powerpoint/2010/main" val="1268445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43E32D-DA0A-4FCB-9EFF-59925AF9739C}"/>
              </a:ext>
            </a:extLst>
          </p:cNvPr>
          <p:cNvSpPr>
            <a:spLocks noGrp="1"/>
          </p:cNvSpPr>
          <p:nvPr>
            <p:ph type="title"/>
          </p:nvPr>
        </p:nvSpPr>
        <p:spPr/>
        <p:txBody>
          <a:bodyPr/>
          <a:lstStyle/>
          <a:p>
            <a:r>
              <a:rPr lang="cs-CZ" dirty="0"/>
              <a:t>EU a klimatická změna – osa </a:t>
            </a:r>
          </a:p>
        </p:txBody>
      </p:sp>
      <p:sp>
        <p:nvSpPr>
          <p:cNvPr id="3" name="Zástupný obsah 2">
            <a:extLst>
              <a:ext uri="{FF2B5EF4-FFF2-40B4-BE49-F238E27FC236}">
                <a16:creationId xmlns:a16="http://schemas.microsoft.com/office/drawing/2014/main" id="{5CFC2498-7DEF-4280-9238-5CDF460BF717}"/>
              </a:ext>
            </a:extLst>
          </p:cNvPr>
          <p:cNvSpPr>
            <a:spLocks noGrp="1"/>
          </p:cNvSpPr>
          <p:nvPr>
            <p:ph idx="1"/>
          </p:nvPr>
        </p:nvSpPr>
        <p:spPr>
          <a:xfrm>
            <a:off x="720000" y="1692001"/>
            <a:ext cx="10753200" cy="5062090"/>
          </a:xfrm>
        </p:spPr>
        <p:txBody>
          <a:bodyPr/>
          <a:lstStyle/>
          <a:p>
            <a:r>
              <a:rPr lang="en-US" dirty="0"/>
              <a:t>EU </a:t>
            </a:r>
            <a:r>
              <a:rPr lang="cs-CZ" dirty="0"/>
              <a:t>smluvní stranou </a:t>
            </a:r>
            <a:r>
              <a:rPr lang="en-US" dirty="0"/>
              <a:t>UNFCC, K</a:t>
            </a:r>
            <a:r>
              <a:rPr lang="cs-CZ" dirty="0"/>
              <a:t>j</a:t>
            </a:r>
            <a:r>
              <a:rPr lang="en-US" dirty="0" err="1"/>
              <a:t>ot</a:t>
            </a:r>
            <a:r>
              <a:rPr lang="cs-CZ" dirty="0" err="1"/>
              <a:t>ského</a:t>
            </a:r>
            <a:r>
              <a:rPr lang="cs-CZ" dirty="0"/>
              <a:t> protokolu a</a:t>
            </a:r>
            <a:r>
              <a:rPr lang="en-US" dirty="0"/>
              <a:t> </a:t>
            </a:r>
            <a:r>
              <a:rPr lang="cs-CZ" dirty="0"/>
              <a:t>Pařížské dohody</a:t>
            </a:r>
            <a:r>
              <a:rPr lang="en-US" dirty="0"/>
              <a:t>		</a:t>
            </a:r>
            <a:r>
              <a:rPr lang="cs-CZ" dirty="0"/>
              <a:t>společné závazky s členskými státy</a:t>
            </a:r>
            <a:r>
              <a:rPr lang="en-US" dirty="0"/>
              <a:t> </a:t>
            </a:r>
            <a:r>
              <a:rPr lang="cs-CZ" dirty="0"/>
              <a:t>ke snížení </a:t>
            </a:r>
            <a:r>
              <a:rPr lang="en-US" dirty="0"/>
              <a:t>GHGs</a:t>
            </a:r>
          </a:p>
          <a:p>
            <a:endParaRPr lang="cs-CZ" dirty="0"/>
          </a:p>
          <a:p>
            <a:r>
              <a:rPr lang="cs-CZ" dirty="0"/>
              <a:t>Závazky</a:t>
            </a:r>
            <a:r>
              <a:rPr lang="en-US" dirty="0"/>
              <a:t>: </a:t>
            </a:r>
            <a:endParaRPr lang="cs-CZ" dirty="0"/>
          </a:p>
          <a:p>
            <a:pPr marL="72000" indent="0">
              <a:buNone/>
            </a:pPr>
            <a:r>
              <a:rPr lang="en-US" dirty="0"/>
              <a:t>20 % 	40 %</a:t>
            </a:r>
            <a:r>
              <a:rPr lang="cs-CZ" dirty="0"/>
              <a:t> (2030)</a:t>
            </a:r>
            <a:r>
              <a:rPr lang="en-US" dirty="0"/>
              <a:t> 	55 %</a:t>
            </a:r>
            <a:r>
              <a:rPr lang="cs-CZ" dirty="0"/>
              <a:t> (2030)	100 % (2050)</a:t>
            </a:r>
            <a:endParaRPr lang="en-US" dirty="0"/>
          </a:p>
          <a:p>
            <a:endParaRPr lang="cs-CZ" dirty="0"/>
          </a:p>
          <a:p>
            <a:r>
              <a:rPr lang="cs-CZ" dirty="0"/>
              <a:t>Právní nástroje</a:t>
            </a:r>
            <a:r>
              <a:rPr lang="en-US" dirty="0"/>
              <a:t>: </a:t>
            </a:r>
            <a:r>
              <a:rPr lang="cs-CZ" dirty="0"/>
              <a:t>koncepční dokumenty,</a:t>
            </a:r>
            <a:r>
              <a:rPr lang="en-US" dirty="0"/>
              <a:t> </a:t>
            </a:r>
            <a:r>
              <a:rPr lang="cs-CZ" dirty="0"/>
              <a:t>předpisy</a:t>
            </a:r>
            <a:r>
              <a:rPr lang="en-US" dirty="0"/>
              <a:t> (</a:t>
            </a:r>
            <a:r>
              <a:rPr lang="cs-CZ" dirty="0"/>
              <a:t>nařízení</a:t>
            </a:r>
            <a:r>
              <a:rPr lang="en-US" dirty="0"/>
              <a:t> </a:t>
            </a:r>
            <a:r>
              <a:rPr lang="cs-CZ" dirty="0"/>
              <a:t>a</a:t>
            </a:r>
            <a:r>
              <a:rPr lang="en-US" dirty="0"/>
              <a:t> </a:t>
            </a:r>
            <a:r>
              <a:rPr lang="cs-CZ" dirty="0"/>
              <a:t>směrnic</a:t>
            </a:r>
            <a:r>
              <a:rPr lang="en-US" dirty="0"/>
              <a:t>)</a:t>
            </a:r>
            <a:r>
              <a:rPr lang="cs-CZ" dirty="0"/>
              <a:t>, ekonomické nástroje</a:t>
            </a:r>
          </a:p>
          <a:p>
            <a:endParaRPr lang="cs-CZ" dirty="0"/>
          </a:p>
          <a:p>
            <a:r>
              <a:rPr lang="cs-CZ" dirty="0" err="1"/>
              <a:t>pre</a:t>
            </a:r>
            <a:r>
              <a:rPr lang="cs-CZ" dirty="0"/>
              <a:t>-Green </a:t>
            </a:r>
            <a:r>
              <a:rPr lang="cs-CZ" dirty="0" err="1"/>
              <a:t>Deal</a:t>
            </a:r>
            <a:r>
              <a:rPr lang="cs-CZ" dirty="0"/>
              <a:t> Era x post-Green </a:t>
            </a:r>
            <a:r>
              <a:rPr lang="cs-CZ" dirty="0" err="1"/>
              <a:t>Deal</a:t>
            </a:r>
            <a:r>
              <a:rPr lang="cs-CZ" dirty="0"/>
              <a:t> Era</a:t>
            </a:r>
            <a:endParaRPr lang="en-US" dirty="0"/>
          </a:p>
        </p:txBody>
      </p:sp>
      <p:sp>
        <p:nvSpPr>
          <p:cNvPr id="4" name="Šipka: doprava 3">
            <a:extLst>
              <a:ext uri="{FF2B5EF4-FFF2-40B4-BE49-F238E27FC236}">
                <a16:creationId xmlns:a16="http://schemas.microsoft.com/office/drawing/2014/main" id="{BA7A9BD7-C76C-4C07-B311-354E696A84AA}"/>
              </a:ext>
            </a:extLst>
          </p:cNvPr>
          <p:cNvSpPr/>
          <p:nvPr/>
        </p:nvSpPr>
        <p:spPr bwMode="auto">
          <a:xfrm>
            <a:off x="2421081" y="2344635"/>
            <a:ext cx="841664" cy="166255"/>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5" name="Šipka: doprava 4">
            <a:extLst>
              <a:ext uri="{FF2B5EF4-FFF2-40B4-BE49-F238E27FC236}">
                <a16:creationId xmlns:a16="http://schemas.microsoft.com/office/drawing/2014/main" id="{09E8BDCF-CB3E-442D-A9AC-C3D77B7F756F}"/>
              </a:ext>
            </a:extLst>
          </p:cNvPr>
          <p:cNvSpPr/>
          <p:nvPr/>
        </p:nvSpPr>
        <p:spPr bwMode="auto">
          <a:xfrm>
            <a:off x="1803687" y="4130019"/>
            <a:ext cx="420832" cy="169718"/>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6" name="Šipka: doprava 5">
            <a:extLst>
              <a:ext uri="{FF2B5EF4-FFF2-40B4-BE49-F238E27FC236}">
                <a16:creationId xmlns:a16="http://schemas.microsoft.com/office/drawing/2014/main" id="{1C640F1E-7B4B-493A-8709-6926BBAB0221}"/>
              </a:ext>
            </a:extLst>
          </p:cNvPr>
          <p:cNvSpPr/>
          <p:nvPr/>
        </p:nvSpPr>
        <p:spPr bwMode="auto">
          <a:xfrm>
            <a:off x="4645986" y="4130019"/>
            <a:ext cx="420832" cy="169718"/>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7" name="Šipka: doprava 6">
            <a:extLst>
              <a:ext uri="{FF2B5EF4-FFF2-40B4-BE49-F238E27FC236}">
                <a16:creationId xmlns:a16="http://schemas.microsoft.com/office/drawing/2014/main" id="{7B4BCE2E-1619-4D5A-917B-B7B8C2FF328D}"/>
              </a:ext>
            </a:extLst>
          </p:cNvPr>
          <p:cNvSpPr/>
          <p:nvPr/>
        </p:nvSpPr>
        <p:spPr bwMode="auto">
          <a:xfrm>
            <a:off x="7445758" y="4130019"/>
            <a:ext cx="420832" cy="169718"/>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8" name="Obdélník 7">
            <a:extLst>
              <a:ext uri="{FF2B5EF4-FFF2-40B4-BE49-F238E27FC236}">
                <a16:creationId xmlns:a16="http://schemas.microsoft.com/office/drawing/2014/main" id="{C2F28572-7F2E-4EBC-91CA-91ECE1DE8936}"/>
              </a:ext>
            </a:extLst>
          </p:cNvPr>
          <p:cNvSpPr/>
          <p:nvPr/>
        </p:nvSpPr>
        <p:spPr bwMode="auto">
          <a:xfrm>
            <a:off x="9788236" y="5850082"/>
            <a:ext cx="2306782" cy="904009"/>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800" b="0" i="0" u="none" strike="noStrike" cap="none" normalizeH="0" baseline="0" dirty="0" err="1">
                <a:ln>
                  <a:noFill/>
                </a:ln>
                <a:solidFill>
                  <a:schemeClr val="bg1"/>
                </a:solidFill>
                <a:effectLst/>
                <a:latin typeface="+mn-lt"/>
              </a:rPr>
              <a:t>RePower</a:t>
            </a:r>
            <a:r>
              <a:rPr kumimoji="0" lang="cs-CZ" sz="2800" b="0" i="0" u="none" strike="noStrike" cap="none" normalizeH="0" baseline="0" dirty="0">
                <a:ln>
                  <a:noFill/>
                </a:ln>
                <a:solidFill>
                  <a:schemeClr val="bg1"/>
                </a:solidFill>
                <a:effectLst/>
                <a:latin typeface="+mn-lt"/>
              </a:rPr>
              <a:t> EU</a:t>
            </a:r>
          </a:p>
          <a:p>
            <a:pPr marL="0" marR="0" indent="0" algn="l" defTabSz="914400" rtl="0" eaLnBrk="1" fontAlgn="base" latinLnBrk="0" hangingPunct="1">
              <a:lnSpc>
                <a:spcPct val="100000"/>
              </a:lnSpc>
              <a:spcBef>
                <a:spcPct val="0"/>
              </a:spcBef>
              <a:spcAft>
                <a:spcPct val="0"/>
              </a:spcAft>
              <a:buClrTx/>
              <a:buSzTx/>
              <a:buFontTx/>
              <a:buNone/>
              <a:tabLst/>
            </a:pPr>
            <a:r>
              <a:rPr lang="cs-CZ" sz="2800" dirty="0" err="1">
                <a:solidFill>
                  <a:schemeClr val="bg1"/>
                </a:solidFill>
                <a:latin typeface="+mn-lt"/>
              </a:rPr>
              <a:t>ReFuel</a:t>
            </a:r>
            <a:r>
              <a:rPr lang="cs-CZ" sz="2800" dirty="0">
                <a:solidFill>
                  <a:schemeClr val="bg1"/>
                </a:solidFill>
                <a:latin typeface="+mn-lt"/>
              </a:rPr>
              <a:t> EU</a:t>
            </a:r>
            <a:endParaRPr kumimoji="0" lang="cs-CZ" sz="28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614223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0FF02A-EFB8-4E88-8479-F1A27B358AE8}"/>
              </a:ext>
            </a:extLst>
          </p:cNvPr>
          <p:cNvSpPr>
            <a:spLocks noGrp="1"/>
          </p:cNvSpPr>
          <p:nvPr>
            <p:ph type="title"/>
          </p:nvPr>
        </p:nvSpPr>
        <p:spPr/>
        <p:txBody>
          <a:bodyPr/>
          <a:lstStyle/>
          <a:p>
            <a:r>
              <a:rPr lang="cs-CZ" dirty="0"/>
              <a:t>EU a klimatická změna </a:t>
            </a:r>
          </a:p>
        </p:txBody>
      </p:sp>
      <p:sp>
        <p:nvSpPr>
          <p:cNvPr id="3" name="Zástupný obsah 2">
            <a:extLst>
              <a:ext uri="{FF2B5EF4-FFF2-40B4-BE49-F238E27FC236}">
                <a16:creationId xmlns:a16="http://schemas.microsoft.com/office/drawing/2014/main" id="{33C54E11-679C-410D-A578-98281E87E89A}"/>
              </a:ext>
            </a:extLst>
          </p:cNvPr>
          <p:cNvSpPr>
            <a:spLocks noGrp="1"/>
          </p:cNvSpPr>
          <p:nvPr>
            <p:ph idx="1"/>
          </p:nvPr>
        </p:nvSpPr>
        <p:spPr>
          <a:xfrm>
            <a:off x="720000" y="1692002"/>
            <a:ext cx="10753200" cy="4708798"/>
          </a:xfrm>
        </p:spPr>
        <p:txBody>
          <a:bodyPr/>
          <a:lstStyle/>
          <a:p>
            <a:r>
              <a:rPr lang="cs-CZ" dirty="0"/>
              <a:t>Čl. 11 + Čl. 191 SFEU</a:t>
            </a:r>
          </a:p>
          <a:p>
            <a:r>
              <a:rPr lang="cs-CZ" dirty="0"/>
              <a:t>Čl. 3(3) SEU</a:t>
            </a:r>
          </a:p>
          <a:p>
            <a:endParaRPr lang="cs-CZ" dirty="0"/>
          </a:p>
          <a:p>
            <a:endParaRPr lang="cs-CZ" dirty="0"/>
          </a:p>
          <a:p>
            <a:r>
              <a:rPr lang="cs-CZ" dirty="0"/>
              <a:t>Evropská komise:</a:t>
            </a:r>
          </a:p>
          <a:p>
            <a:pPr lvl="1"/>
            <a:r>
              <a:rPr lang="cs-CZ" b="1" dirty="0"/>
              <a:t>DG </a:t>
            </a:r>
            <a:r>
              <a:rPr lang="cs-CZ" b="1" dirty="0" err="1"/>
              <a:t>Climate</a:t>
            </a:r>
            <a:r>
              <a:rPr lang="cs-CZ" b="1" dirty="0"/>
              <a:t> </a:t>
            </a:r>
            <a:r>
              <a:rPr lang="cs-CZ" b="1" dirty="0" err="1"/>
              <a:t>Action</a:t>
            </a:r>
            <a:endParaRPr lang="cs-CZ" b="1" dirty="0"/>
          </a:p>
          <a:p>
            <a:pPr lvl="1"/>
            <a:r>
              <a:rPr lang="cs-CZ" dirty="0"/>
              <a:t>DG Environment</a:t>
            </a:r>
          </a:p>
          <a:p>
            <a:pPr lvl="1"/>
            <a:r>
              <a:rPr lang="cs-CZ" dirty="0"/>
              <a:t>DG </a:t>
            </a:r>
            <a:r>
              <a:rPr lang="cs-CZ" dirty="0" err="1"/>
              <a:t>Agri</a:t>
            </a:r>
            <a:endParaRPr lang="cs-CZ" dirty="0"/>
          </a:p>
          <a:p>
            <a:pPr lvl="1"/>
            <a:r>
              <a:rPr lang="cs-CZ" dirty="0"/>
              <a:t>DG </a:t>
            </a:r>
            <a:r>
              <a:rPr lang="cs-CZ" dirty="0" err="1"/>
              <a:t>Energy</a:t>
            </a:r>
            <a:endParaRPr lang="cs-CZ" dirty="0"/>
          </a:p>
          <a:p>
            <a:pPr lvl="1"/>
            <a:r>
              <a:rPr lang="cs-CZ" dirty="0"/>
              <a:t>DG </a:t>
            </a:r>
            <a:r>
              <a:rPr lang="cs-CZ" dirty="0" err="1"/>
              <a:t>Grow</a:t>
            </a:r>
            <a:endParaRPr lang="cs-CZ" dirty="0"/>
          </a:p>
          <a:p>
            <a:pPr lvl="1"/>
            <a:r>
              <a:rPr lang="cs-CZ" dirty="0"/>
              <a:t>DG </a:t>
            </a:r>
            <a:r>
              <a:rPr lang="cs-CZ" dirty="0" err="1"/>
              <a:t>Move</a:t>
            </a:r>
            <a:endParaRPr lang="cs-CZ" dirty="0"/>
          </a:p>
          <a:p>
            <a:pPr lvl="1"/>
            <a:r>
              <a:rPr lang="cs-CZ" dirty="0"/>
              <a:t>DG </a:t>
            </a:r>
            <a:r>
              <a:rPr lang="cs-CZ" dirty="0" err="1"/>
              <a:t>Regio</a:t>
            </a:r>
            <a:endParaRPr lang="cs-CZ" dirty="0"/>
          </a:p>
        </p:txBody>
      </p:sp>
      <p:sp>
        <p:nvSpPr>
          <p:cNvPr id="4" name="Pravá složená závorka 3">
            <a:extLst>
              <a:ext uri="{FF2B5EF4-FFF2-40B4-BE49-F238E27FC236}">
                <a16:creationId xmlns:a16="http://schemas.microsoft.com/office/drawing/2014/main" id="{522DB988-56B3-418A-AAA0-26FF59F5ABB0}"/>
              </a:ext>
            </a:extLst>
          </p:cNvPr>
          <p:cNvSpPr/>
          <p:nvPr/>
        </p:nvSpPr>
        <p:spPr bwMode="auto">
          <a:xfrm>
            <a:off x="5455227" y="1766455"/>
            <a:ext cx="405246" cy="966354"/>
          </a:xfrm>
          <a:prstGeom prst="rightBrac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5" name="TextovéPole 4">
            <a:extLst>
              <a:ext uri="{FF2B5EF4-FFF2-40B4-BE49-F238E27FC236}">
                <a16:creationId xmlns:a16="http://schemas.microsoft.com/office/drawing/2014/main" id="{A3A84F8A-07AA-46FF-AA02-8B83BC604A36}"/>
              </a:ext>
            </a:extLst>
          </p:cNvPr>
          <p:cNvSpPr txBox="1"/>
          <p:nvPr/>
        </p:nvSpPr>
        <p:spPr>
          <a:xfrm>
            <a:off x="6096000" y="1778702"/>
            <a:ext cx="5801591" cy="954107"/>
          </a:xfrm>
          <a:prstGeom prst="rect">
            <a:avLst/>
          </a:prstGeom>
          <a:noFill/>
        </p:spPr>
        <p:txBody>
          <a:bodyPr wrap="square" rtlCol="0">
            <a:spAutoFit/>
          </a:bodyPr>
          <a:lstStyle/>
          <a:p>
            <a:pPr algn="l"/>
            <a:r>
              <a:rPr lang="en-US" sz="2800" dirty="0" err="1">
                <a:latin typeface="+mn-lt"/>
              </a:rPr>
              <a:t>Základ</a:t>
            </a:r>
            <a:r>
              <a:rPr lang="en-US" sz="2800" dirty="0">
                <a:latin typeface="+mn-lt"/>
              </a:rPr>
              <a:t> </a:t>
            </a:r>
            <a:r>
              <a:rPr lang="en-US" sz="2800" dirty="0" err="1">
                <a:latin typeface="+mn-lt"/>
              </a:rPr>
              <a:t>environmentálních</a:t>
            </a:r>
            <a:r>
              <a:rPr lang="en-US" sz="2800" dirty="0">
                <a:latin typeface="+mn-lt"/>
              </a:rPr>
              <a:t> </a:t>
            </a:r>
            <a:r>
              <a:rPr lang="en-US" sz="2800" dirty="0" err="1">
                <a:latin typeface="+mn-lt"/>
              </a:rPr>
              <a:t>politik</a:t>
            </a:r>
            <a:r>
              <a:rPr lang="en-US" sz="2800" dirty="0">
                <a:latin typeface="+mn-lt"/>
              </a:rPr>
              <a:t> a </a:t>
            </a:r>
            <a:r>
              <a:rPr lang="en-US" sz="2800" dirty="0" err="1">
                <a:latin typeface="+mn-lt"/>
              </a:rPr>
              <a:t>právních</a:t>
            </a:r>
            <a:r>
              <a:rPr lang="en-US" sz="2800" dirty="0">
                <a:latin typeface="+mn-lt"/>
              </a:rPr>
              <a:t> </a:t>
            </a:r>
            <a:r>
              <a:rPr lang="en-US" sz="2800" dirty="0" err="1">
                <a:latin typeface="+mn-lt"/>
              </a:rPr>
              <a:t>předpisů</a:t>
            </a:r>
            <a:endParaRPr lang="en-US" sz="2800" dirty="0">
              <a:latin typeface="+mn-lt"/>
            </a:endParaRPr>
          </a:p>
        </p:txBody>
      </p:sp>
      <p:sp>
        <p:nvSpPr>
          <p:cNvPr id="6" name="TextovéPole 5">
            <a:extLst>
              <a:ext uri="{FF2B5EF4-FFF2-40B4-BE49-F238E27FC236}">
                <a16:creationId xmlns:a16="http://schemas.microsoft.com/office/drawing/2014/main" id="{60188BE9-4E70-405E-BA08-88125AF2A2EB}"/>
              </a:ext>
            </a:extLst>
          </p:cNvPr>
          <p:cNvSpPr txBox="1"/>
          <p:nvPr/>
        </p:nvSpPr>
        <p:spPr>
          <a:xfrm>
            <a:off x="5214505" y="3520819"/>
            <a:ext cx="3782290" cy="1077218"/>
          </a:xfrm>
          <a:prstGeom prst="rect">
            <a:avLst/>
          </a:prstGeom>
          <a:noFill/>
        </p:spPr>
        <p:txBody>
          <a:bodyPr wrap="square" rtlCol="0">
            <a:spAutoFit/>
          </a:bodyPr>
          <a:lstStyle/>
          <a:p>
            <a:pPr algn="l"/>
            <a:r>
              <a:rPr lang="cs-CZ" sz="2800" dirty="0">
                <a:latin typeface="+mn-lt"/>
              </a:rPr>
              <a:t>Orgány: </a:t>
            </a:r>
            <a:r>
              <a:rPr lang="cs-CZ" sz="1800" dirty="0">
                <a:latin typeface="+mn-lt"/>
              </a:rPr>
              <a:t>CINEA (</a:t>
            </a:r>
            <a:r>
              <a:rPr lang="cs-CZ" sz="1800" dirty="0" err="1">
                <a:latin typeface="+mn-lt"/>
              </a:rPr>
              <a:t>European</a:t>
            </a:r>
            <a:r>
              <a:rPr lang="cs-CZ" sz="1800" dirty="0">
                <a:latin typeface="+mn-lt"/>
              </a:rPr>
              <a:t> </a:t>
            </a:r>
            <a:r>
              <a:rPr lang="cs-CZ" sz="1800" dirty="0" err="1">
                <a:latin typeface="+mn-lt"/>
              </a:rPr>
              <a:t>Climate</a:t>
            </a:r>
            <a:r>
              <a:rPr lang="cs-CZ" sz="1800" dirty="0">
                <a:latin typeface="+mn-lt"/>
              </a:rPr>
              <a:t>, </a:t>
            </a:r>
            <a:r>
              <a:rPr lang="cs-CZ" sz="1800" dirty="0" err="1">
                <a:latin typeface="+mn-lt"/>
              </a:rPr>
              <a:t>Infrastructure</a:t>
            </a:r>
            <a:r>
              <a:rPr lang="cs-CZ" sz="1800" dirty="0">
                <a:latin typeface="+mn-lt"/>
              </a:rPr>
              <a:t> and Environment </a:t>
            </a:r>
            <a:r>
              <a:rPr lang="cs-CZ" sz="1800" dirty="0" err="1">
                <a:latin typeface="+mn-lt"/>
              </a:rPr>
              <a:t>Executive</a:t>
            </a:r>
            <a:r>
              <a:rPr lang="cs-CZ" sz="1800" dirty="0">
                <a:latin typeface="+mn-lt"/>
              </a:rPr>
              <a:t> </a:t>
            </a:r>
            <a:r>
              <a:rPr lang="cs-CZ" sz="1800" dirty="0" err="1">
                <a:latin typeface="+mn-lt"/>
              </a:rPr>
              <a:t>Agency</a:t>
            </a:r>
            <a:r>
              <a:rPr lang="cs-CZ" sz="1800" dirty="0">
                <a:latin typeface="+mn-lt"/>
              </a:rPr>
              <a:t>)</a:t>
            </a:r>
            <a:endParaRPr lang="cs-CZ" sz="2800" dirty="0">
              <a:latin typeface="+mn-lt"/>
            </a:endParaRPr>
          </a:p>
        </p:txBody>
      </p:sp>
      <p:sp>
        <p:nvSpPr>
          <p:cNvPr id="7" name="TextovéPole 6">
            <a:extLst>
              <a:ext uri="{FF2B5EF4-FFF2-40B4-BE49-F238E27FC236}">
                <a16:creationId xmlns:a16="http://schemas.microsoft.com/office/drawing/2014/main" id="{2CBC9335-1751-47B2-B9E1-06584AB32D73}"/>
              </a:ext>
            </a:extLst>
          </p:cNvPr>
          <p:cNvSpPr txBox="1"/>
          <p:nvPr/>
        </p:nvSpPr>
        <p:spPr>
          <a:xfrm>
            <a:off x="5214505" y="5046583"/>
            <a:ext cx="3877540" cy="954107"/>
          </a:xfrm>
          <a:prstGeom prst="rect">
            <a:avLst/>
          </a:prstGeom>
          <a:noFill/>
        </p:spPr>
        <p:txBody>
          <a:bodyPr wrap="square" rtlCol="0">
            <a:spAutoFit/>
          </a:bodyPr>
          <a:lstStyle/>
          <a:p>
            <a:pPr algn="l"/>
            <a:r>
              <a:rPr lang="cs-CZ" sz="2800" dirty="0">
                <a:latin typeface="+mn-lt"/>
              </a:rPr>
              <a:t>Evropská agentura pro ŽP</a:t>
            </a:r>
          </a:p>
        </p:txBody>
      </p:sp>
      <p:pic>
        <p:nvPicPr>
          <p:cNvPr id="9" name="Obrázek 8">
            <a:extLst>
              <a:ext uri="{FF2B5EF4-FFF2-40B4-BE49-F238E27FC236}">
                <a16:creationId xmlns:a16="http://schemas.microsoft.com/office/drawing/2014/main" id="{542A9398-4891-4459-87A6-19705BCF4B39}"/>
              </a:ext>
            </a:extLst>
          </p:cNvPr>
          <p:cNvPicPr>
            <a:picLocks noChangeAspect="1"/>
          </p:cNvPicPr>
          <p:nvPr/>
        </p:nvPicPr>
        <p:blipFill>
          <a:blip r:embed="rId2"/>
          <a:stretch>
            <a:fillRect/>
          </a:stretch>
        </p:blipFill>
        <p:spPr>
          <a:xfrm>
            <a:off x="8996795" y="5523636"/>
            <a:ext cx="3067050" cy="1171575"/>
          </a:xfrm>
          <a:prstGeom prst="rect">
            <a:avLst/>
          </a:prstGeom>
        </p:spPr>
      </p:pic>
    </p:spTree>
    <p:extLst>
      <p:ext uri="{BB962C8B-B14F-4D97-AF65-F5344CB8AC3E}">
        <p14:creationId xmlns:p14="http://schemas.microsoft.com/office/powerpoint/2010/main" val="3275144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75D3A9-A05E-4657-8492-0C4665868001}"/>
              </a:ext>
            </a:extLst>
          </p:cNvPr>
          <p:cNvSpPr>
            <a:spLocks noGrp="1"/>
          </p:cNvSpPr>
          <p:nvPr>
            <p:ph type="title"/>
          </p:nvPr>
        </p:nvSpPr>
        <p:spPr>
          <a:xfrm>
            <a:off x="719999" y="720000"/>
            <a:ext cx="11000945" cy="451576"/>
          </a:xfrm>
        </p:spPr>
        <p:txBody>
          <a:bodyPr/>
          <a:lstStyle/>
          <a:p>
            <a:r>
              <a:rPr lang="cs-CZ" dirty="0"/>
              <a:t>EU a klimatická změna : post-Green </a:t>
            </a:r>
            <a:r>
              <a:rPr lang="cs-CZ" dirty="0" err="1"/>
              <a:t>Deal</a:t>
            </a:r>
            <a:r>
              <a:rPr lang="cs-CZ" dirty="0"/>
              <a:t> Era</a:t>
            </a:r>
          </a:p>
        </p:txBody>
      </p:sp>
      <p:sp>
        <p:nvSpPr>
          <p:cNvPr id="3" name="Zástupný symbol pro obsah 2">
            <a:extLst>
              <a:ext uri="{FF2B5EF4-FFF2-40B4-BE49-F238E27FC236}">
                <a16:creationId xmlns:a16="http://schemas.microsoft.com/office/drawing/2014/main" id="{60604990-6B5E-48FF-8492-2B35558369D0}"/>
              </a:ext>
            </a:extLst>
          </p:cNvPr>
          <p:cNvSpPr>
            <a:spLocks noGrp="1"/>
          </p:cNvSpPr>
          <p:nvPr>
            <p:ph idx="1"/>
          </p:nvPr>
        </p:nvSpPr>
        <p:spPr>
          <a:xfrm>
            <a:off x="711036" y="2109583"/>
            <a:ext cx="10753200" cy="4139998"/>
          </a:xfrm>
        </p:spPr>
        <p:txBody>
          <a:bodyPr/>
          <a:lstStyle/>
          <a:p>
            <a:r>
              <a:rPr lang="cs-CZ" dirty="0"/>
              <a:t>Změna myšlení</a:t>
            </a:r>
            <a:endParaRPr lang="en-US" dirty="0"/>
          </a:p>
          <a:p>
            <a:endParaRPr lang="en-US" dirty="0"/>
          </a:p>
          <a:p>
            <a:r>
              <a:rPr lang="en-US" dirty="0"/>
              <a:t>Fit-for-55 package</a:t>
            </a:r>
          </a:p>
          <a:p>
            <a:endParaRPr lang="en-US" dirty="0"/>
          </a:p>
          <a:p>
            <a:r>
              <a:rPr lang="cs-CZ" dirty="0"/>
              <a:t>Celostní přístup ke klimatické změně skrze sektorovou</a:t>
            </a:r>
            <a:r>
              <a:rPr lang="en-US" dirty="0"/>
              <a:t> </a:t>
            </a:r>
            <a:r>
              <a:rPr lang="cs-CZ" dirty="0"/>
              <a:t>regulaci</a:t>
            </a:r>
            <a:endParaRPr lang="en-US" dirty="0"/>
          </a:p>
          <a:p>
            <a:endParaRPr lang="en-US" dirty="0"/>
          </a:p>
          <a:p>
            <a:r>
              <a:rPr lang="cs-CZ" dirty="0"/>
              <a:t>Ideový vůdce na mezinárodní úrovni</a:t>
            </a:r>
            <a:endParaRPr lang="en-US" dirty="0"/>
          </a:p>
          <a:p>
            <a:endParaRPr lang="cs-CZ" dirty="0"/>
          </a:p>
          <a:p>
            <a:endParaRPr lang="cs-CZ" dirty="0"/>
          </a:p>
          <a:p>
            <a:endParaRPr lang="cs-CZ" dirty="0"/>
          </a:p>
        </p:txBody>
      </p:sp>
    </p:spTree>
    <p:extLst>
      <p:ext uri="{BB962C8B-B14F-4D97-AF65-F5344CB8AC3E}">
        <p14:creationId xmlns:p14="http://schemas.microsoft.com/office/powerpoint/2010/main" val="1856285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D2ED9EFE-7A9A-4534-BB4F-6B77BE97D3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499" y="136849"/>
            <a:ext cx="11156587" cy="6648415"/>
          </a:xfrm>
          <a:prstGeom prst="rect">
            <a:avLst/>
          </a:prstGeom>
        </p:spPr>
      </p:pic>
    </p:spTree>
    <p:extLst>
      <p:ext uri="{BB962C8B-B14F-4D97-AF65-F5344CB8AC3E}">
        <p14:creationId xmlns:p14="http://schemas.microsoft.com/office/powerpoint/2010/main" val="412084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0A1866-B493-431A-935A-CAAFCA9F27F0}"/>
              </a:ext>
            </a:extLst>
          </p:cNvPr>
          <p:cNvSpPr>
            <a:spLocks noGrp="1"/>
          </p:cNvSpPr>
          <p:nvPr>
            <p:ph type="title"/>
          </p:nvPr>
        </p:nvSpPr>
        <p:spPr>
          <a:xfrm>
            <a:off x="719999" y="720000"/>
            <a:ext cx="11198373" cy="451576"/>
          </a:xfrm>
        </p:spPr>
        <p:txBody>
          <a:bodyPr/>
          <a:lstStyle/>
          <a:p>
            <a:r>
              <a:rPr lang="cs-CZ" dirty="0"/>
              <a:t>EU a klimatická změna : post-Green </a:t>
            </a:r>
            <a:r>
              <a:rPr lang="cs-CZ" dirty="0" err="1"/>
              <a:t>Deal</a:t>
            </a:r>
            <a:r>
              <a:rPr lang="cs-CZ" dirty="0"/>
              <a:t> Era</a:t>
            </a:r>
          </a:p>
        </p:txBody>
      </p:sp>
      <p:sp>
        <p:nvSpPr>
          <p:cNvPr id="3" name="Zástupný obsah 2">
            <a:extLst>
              <a:ext uri="{FF2B5EF4-FFF2-40B4-BE49-F238E27FC236}">
                <a16:creationId xmlns:a16="http://schemas.microsoft.com/office/drawing/2014/main" id="{FC643666-B5C4-442D-BFEC-1F7C2E54202B}"/>
              </a:ext>
            </a:extLst>
          </p:cNvPr>
          <p:cNvSpPr>
            <a:spLocks noGrp="1"/>
          </p:cNvSpPr>
          <p:nvPr>
            <p:ph idx="1"/>
          </p:nvPr>
        </p:nvSpPr>
        <p:spPr/>
        <p:txBody>
          <a:bodyPr/>
          <a:lstStyle/>
          <a:p>
            <a:pPr marL="72000" indent="0">
              <a:buNone/>
            </a:pPr>
            <a:r>
              <a:rPr lang="cs-CZ" dirty="0"/>
              <a:t>Ovlivněné sektory</a:t>
            </a:r>
            <a:r>
              <a:rPr lang="en-US" dirty="0"/>
              <a:t>:</a:t>
            </a:r>
          </a:p>
          <a:p>
            <a:r>
              <a:rPr lang="cs-CZ" dirty="0"/>
              <a:t>průmysl</a:t>
            </a:r>
            <a:r>
              <a:rPr lang="en-US" dirty="0"/>
              <a:t>, </a:t>
            </a:r>
            <a:r>
              <a:rPr lang="cs-CZ" dirty="0"/>
              <a:t>doprava</a:t>
            </a:r>
            <a:r>
              <a:rPr lang="en-US" dirty="0"/>
              <a:t>, </a:t>
            </a:r>
            <a:r>
              <a:rPr lang="cs-CZ" dirty="0"/>
              <a:t>výroba elektřiny</a:t>
            </a:r>
            <a:r>
              <a:rPr lang="en-US" dirty="0"/>
              <a:t>, </a:t>
            </a:r>
            <a:r>
              <a:rPr lang="cs-CZ" dirty="0"/>
              <a:t>zemědělství</a:t>
            </a:r>
            <a:r>
              <a:rPr lang="en-US" dirty="0"/>
              <a:t> </a:t>
            </a:r>
            <a:r>
              <a:rPr lang="cs-CZ" dirty="0"/>
              <a:t>&amp;</a:t>
            </a:r>
            <a:r>
              <a:rPr lang="en-US" dirty="0"/>
              <a:t> </a:t>
            </a:r>
            <a:r>
              <a:rPr lang="cs-CZ" dirty="0"/>
              <a:t>lesnictví</a:t>
            </a:r>
            <a:r>
              <a:rPr lang="en-US" dirty="0"/>
              <a:t>, </a:t>
            </a:r>
            <a:r>
              <a:rPr lang="cs-CZ" dirty="0"/>
              <a:t>finanční sektor</a:t>
            </a:r>
            <a:r>
              <a:rPr lang="en-US" dirty="0"/>
              <a:t>, </a:t>
            </a:r>
            <a:r>
              <a:rPr lang="cs-CZ" dirty="0"/>
              <a:t>nakládání s odpady atd</a:t>
            </a:r>
            <a:r>
              <a:rPr lang="en-US" dirty="0"/>
              <a:t>.</a:t>
            </a:r>
          </a:p>
          <a:p>
            <a:pPr marL="72000" indent="0">
              <a:buNone/>
            </a:pPr>
            <a:endParaRPr lang="en-US" dirty="0"/>
          </a:p>
          <a:p>
            <a:pPr marL="72000" indent="0">
              <a:buNone/>
            </a:pPr>
            <a:r>
              <a:rPr lang="cs-CZ" dirty="0"/>
              <a:t>Ovlivněné složky</a:t>
            </a:r>
            <a:r>
              <a:rPr lang="en-US" dirty="0"/>
              <a:t>:</a:t>
            </a:r>
          </a:p>
          <a:p>
            <a:r>
              <a:rPr lang="cs-CZ" dirty="0"/>
              <a:t>ovzduší</a:t>
            </a:r>
            <a:r>
              <a:rPr lang="en-US" dirty="0"/>
              <a:t>, </a:t>
            </a:r>
            <a:r>
              <a:rPr lang="cs-CZ" dirty="0"/>
              <a:t>příroda</a:t>
            </a:r>
            <a:r>
              <a:rPr lang="en-US" dirty="0"/>
              <a:t> (</a:t>
            </a:r>
            <a:r>
              <a:rPr lang="en-US" dirty="0" err="1"/>
              <a:t>biodiver</a:t>
            </a:r>
            <a:r>
              <a:rPr lang="cs-CZ" dirty="0" err="1"/>
              <a:t>sita</a:t>
            </a:r>
            <a:r>
              <a:rPr lang="en-US" dirty="0"/>
              <a:t>), </a:t>
            </a:r>
            <a:r>
              <a:rPr lang="cs-CZ" dirty="0"/>
              <a:t>hluky atd</a:t>
            </a:r>
            <a:r>
              <a:rPr lang="en-US" dirty="0"/>
              <a:t>.</a:t>
            </a:r>
          </a:p>
        </p:txBody>
      </p:sp>
      <p:sp>
        <p:nvSpPr>
          <p:cNvPr id="4" name="Šipka: zahnutá doprava 3">
            <a:extLst>
              <a:ext uri="{FF2B5EF4-FFF2-40B4-BE49-F238E27FC236}">
                <a16:creationId xmlns:a16="http://schemas.microsoft.com/office/drawing/2014/main" id="{582BD77D-8607-416F-952F-8478FF099C2B}"/>
              </a:ext>
            </a:extLst>
          </p:cNvPr>
          <p:cNvSpPr/>
          <p:nvPr/>
        </p:nvSpPr>
        <p:spPr bwMode="auto">
          <a:xfrm rot="16200000">
            <a:off x="8156865" y="2832015"/>
            <a:ext cx="509154" cy="1350818"/>
          </a:xfrm>
          <a:prstGeom prst="curvedRightArrow">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5" name="Šipka: zahnutá doprava 4">
            <a:extLst>
              <a:ext uri="{FF2B5EF4-FFF2-40B4-BE49-F238E27FC236}">
                <a16:creationId xmlns:a16="http://schemas.microsoft.com/office/drawing/2014/main" id="{380F4811-9454-4BD1-BE24-5A6A83C059A7}"/>
              </a:ext>
            </a:extLst>
          </p:cNvPr>
          <p:cNvSpPr/>
          <p:nvPr/>
        </p:nvSpPr>
        <p:spPr bwMode="auto">
          <a:xfrm rot="5400000">
            <a:off x="8084128" y="2176508"/>
            <a:ext cx="509154" cy="1350818"/>
          </a:xfrm>
          <a:prstGeom prst="curvedRightArrow">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135991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39B692-CF1F-4C7C-AA36-B58729138259}"/>
              </a:ext>
            </a:extLst>
          </p:cNvPr>
          <p:cNvSpPr>
            <a:spLocks noGrp="1"/>
          </p:cNvSpPr>
          <p:nvPr>
            <p:ph type="title"/>
          </p:nvPr>
        </p:nvSpPr>
        <p:spPr>
          <a:xfrm>
            <a:off x="719999" y="720000"/>
            <a:ext cx="11385409" cy="451576"/>
          </a:xfrm>
        </p:spPr>
        <p:txBody>
          <a:bodyPr/>
          <a:lstStyle/>
          <a:p>
            <a:r>
              <a:rPr lang="cs-CZ" dirty="0"/>
              <a:t>EU a klimatická změna : post-Green </a:t>
            </a:r>
            <a:r>
              <a:rPr lang="cs-CZ" dirty="0" err="1"/>
              <a:t>Deal</a:t>
            </a:r>
            <a:r>
              <a:rPr lang="cs-CZ" dirty="0"/>
              <a:t> Era</a:t>
            </a:r>
          </a:p>
        </p:txBody>
      </p:sp>
      <p:sp>
        <p:nvSpPr>
          <p:cNvPr id="3" name="Zástupný obsah 2">
            <a:extLst>
              <a:ext uri="{FF2B5EF4-FFF2-40B4-BE49-F238E27FC236}">
                <a16:creationId xmlns:a16="http://schemas.microsoft.com/office/drawing/2014/main" id="{3CF890B5-9472-462E-98E5-C16FBC714749}"/>
              </a:ext>
            </a:extLst>
          </p:cNvPr>
          <p:cNvSpPr>
            <a:spLocks noGrp="1"/>
          </p:cNvSpPr>
          <p:nvPr>
            <p:ph idx="1"/>
          </p:nvPr>
        </p:nvSpPr>
        <p:spPr/>
        <p:txBody>
          <a:bodyPr/>
          <a:lstStyle/>
          <a:p>
            <a:pPr marL="72000" indent="0">
              <a:buNone/>
            </a:pPr>
            <a:r>
              <a:rPr lang="en-US" sz="2400" dirty="0" err="1"/>
              <a:t>Nařízení</a:t>
            </a:r>
            <a:r>
              <a:rPr lang="en-US" sz="2400" dirty="0"/>
              <a:t> </a:t>
            </a:r>
            <a:r>
              <a:rPr lang="en-US" sz="2400" dirty="0" err="1"/>
              <a:t>Evropského</a:t>
            </a:r>
            <a:r>
              <a:rPr lang="en-US" sz="2400" dirty="0"/>
              <a:t> </a:t>
            </a:r>
            <a:r>
              <a:rPr lang="en-US" sz="2400" dirty="0" err="1"/>
              <a:t>parlamentu</a:t>
            </a:r>
            <a:r>
              <a:rPr lang="en-US" sz="2400" dirty="0"/>
              <a:t> a Rady (EU) 2021/1119, </a:t>
            </a:r>
            <a:r>
              <a:rPr lang="en-US" sz="2400" dirty="0" err="1"/>
              <a:t>kterým</a:t>
            </a:r>
            <a:r>
              <a:rPr lang="en-US" sz="2400" dirty="0"/>
              <a:t> se </a:t>
            </a:r>
            <a:r>
              <a:rPr lang="en-US" sz="2400" dirty="0" err="1"/>
              <a:t>stanoví</a:t>
            </a:r>
            <a:r>
              <a:rPr lang="en-US" sz="2400" dirty="0"/>
              <a:t> </a:t>
            </a:r>
            <a:r>
              <a:rPr lang="en-US" sz="2400" dirty="0" err="1"/>
              <a:t>rámec</a:t>
            </a:r>
            <a:r>
              <a:rPr lang="en-US" sz="2400" dirty="0"/>
              <a:t> pro </a:t>
            </a:r>
            <a:r>
              <a:rPr lang="en-US" sz="2400" dirty="0" err="1"/>
              <a:t>dosažení</a:t>
            </a:r>
            <a:r>
              <a:rPr lang="en-US" sz="2400" dirty="0"/>
              <a:t> </a:t>
            </a:r>
            <a:r>
              <a:rPr lang="en-US" sz="2400" dirty="0" err="1"/>
              <a:t>klimatické</a:t>
            </a:r>
            <a:r>
              <a:rPr lang="en-US" sz="2400" dirty="0"/>
              <a:t> neutrality a </a:t>
            </a:r>
            <a:r>
              <a:rPr lang="en-US" sz="2400" dirty="0" err="1"/>
              <a:t>mění</a:t>
            </a:r>
            <a:r>
              <a:rPr lang="en-US" sz="2400" dirty="0"/>
              <a:t> </a:t>
            </a:r>
            <a:r>
              <a:rPr lang="en-US" sz="2400" dirty="0" err="1"/>
              <a:t>nařízení</a:t>
            </a:r>
            <a:r>
              <a:rPr lang="en-US" sz="2400" dirty="0"/>
              <a:t> (ES) č. 401/2009 a </a:t>
            </a:r>
            <a:r>
              <a:rPr lang="en-US" sz="2400" dirty="0" err="1"/>
              <a:t>nařízení</a:t>
            </a:r>
            <a:r>
              <a:rPr lang="en-US" sz="2400" dirty="0"/>
              <a:t> (EU) 2018/1999 („</a:t>
            </a:r>
            <a:r>
              <a:rPr lang="en-US" sz="2400" b="1" dirty="0" err="1"/>
              <a:t>evropský</a:t>
            </a:r>
            <a:r>
              <a:rPr lang="en-US" sz="2400" b="1" dirty="0"/>
              <a:t> </a:t>
            </a:r>
            <a:r>
              <a:rPr lang="en-US" sz="2400" b="1" dirty="0" err="1"/>
              <a:t>právní</a:t>
            </a:r>
            <a:r>
              <a:rPr lang="en-US" sz="2400" b="1" dirty="0"/>
              <a:t> </a:t>
            </a:r>
            <a:r>
              <a:rPr lang="en-US" sz="2400" b="1" dirty="0" err="1"/>
              <a:t>rámec</a:t>
            </a:r>
            <a:r>
              <a:rPr lang="en-US" sz="2400" b="1" dirty="0"/>
              <a:t> pro </a:t>
            </a:r>
            <a:r>
              <a:rPr lang="en-US" sz="2400" b="1" dirty="0" err="1"/>
              <a:t>klima</a:t>
            </a:r>
            <a:r>
              <a:rPr lang="cs-CZ" sz="2400" dirty="0"/>
              <a:t>“</a:t>
            </a:r>
            <a:r>
              <a:rPr lang="en-US" sz="2400" dirty="0"/>
              <a:t>)</a:t>
            </a:r>
            <a:endParaRPr lang="cs-CZ" sz="2400" dirty="0"/>
          </a:p>
          <a:p>
            <a:r>
              <a:rPr lang="cs-CZ" sz="2400" u="sng" dirty="0" err="1"/>
              <a:t>Čl</a:t>
            </a:r>
            <a:r>
              <a:rPr lang="en-US" sz="2400" u="sng" dirty="0"/>
              <a:t>. 2(1) </a:t>
            </a:r>
            <a:r>
              <a:rPr lang="cs-CZ" sz="2400" u="sng" dirty="0"/>
              <a:t>Cíl klimatické neutrality do </a:t>
            </a:r>
            <a:r>
              <a:rPr lang="en-US" sz="2400" u="sng" dirty="0"/>
              <a:t>2050</a:t>
            </a:r>
          </a:p>
          <a:p>
            <a:r>
              <a:rPr lang="cs-CZ" sz="2400" dirty="0" err="1"/>
              <a:t>Čl</a:t>
            </a:r>
            <a:r>
              <a:rPr lang="en-US" sz="2400" dirty="0"/>
              <a:t>. 4(1) </a:t>
            </a:r>
            <a:r>
              <a:rPr lang="cs-CZ" sz="2400" dirty="0"/>
              <a:t>průběžný cíl snížení o </a:t>
            </a:r>
            <a:r>
              <a:rPr lang="en-US" sz="2400" dirty="0"/>
              <a:t>55 % </a:t>
            </a:r>
            <a:r>
              <a:rPr lang="cs-CZ" sz="2400" dirty="0"/>
              <a:t>do </a:t>
            </a:r>
            <a:r>
              <a:rPr lang="en-US" sz="2400" dirty="0"/>
              <a:t>2030</a:t>
            </a:r>
            <a:endParaRPr lang="cs-CZ" sz="2400" dirty="0"/>
          </a:p>
          <a:p>
            <a:r>
              <a:rPr lang="cs-CZ" sz="2400" dirty="0" err="1"/>
              <a:t>Čl</a:t>
            </a:r>
            <a:r>
              <a:rPr lang="en-US" sz="2400" dirty="0"/>
              <a:t>. 4(3) </a:t>
            </a:r>
            <a:r>
              <a:rPr lang="cs-CZ" sz="2400" dirty="0"/>
              <a:t>cíl pro </a:t>
            </a:r>
            <a:r>
              <a:rPr lang="en-US" sz="2400" dirty="0"/>
              <a:t>2040 </a:t>
            </a:r>
            <a:r>
              <a:rPr lang="cs-CZ" sz="2400" dirty="0"/>
              <a:t>na základě globálního hodnocení (Pařížská dohoda)</a:t>
            </a:r>
            <a:endParaRPr lang="en-US" sz="2400" dirty="0"/>
          </a:p>
          <a:p>
            <a:r>
              <a:rPr lang="cs-CZ" sz="2400" dirty="0" err="1"/>
              <a:t>Čl</a:t>
            </a:r>
            <a:r>
              <a:rPr lang="en-US" sz="2400" dirty="0"/>
              <a:t>. 7 </a:t>
            </a:r>
            <a:r>
              <a:rPr lang="cs-CZ" sz="2400" dirty="0" err="1"/>
              <a:t>vnitrostání</a:t>
            </a:r>
            <a:r>
              <a:rPr lang="cs-CZ" sz="2400" dirty="0"/>
              <a:t> opatření, nedostatečná národní opatření</a:t>
            </a:r>
            <a:endParaRPr lang="en-US" sz="2400" dirty="0"/>
          </a:p>
          <a:p>
            <a:pPr lvl="1"/>
            <a:r>
              <a:rPr lang="cs-CZ" dirty="0"/>
              <a:t>V</a:t>
            </a:r>
            <a:r>
              <a:rPr lang="en-US" dirty="0" err="1"/>
              <a:t>nitrostátního</a:t>
            </a:r>
            <a:r>
              <a:rPr lang="en-US" dirty="0"/>
              <a:t> </a:t>
            </a:r>
            <a:r>
              <a:rPr lang="en-US" dirty="0" err="1"/>
              <a:t>plánu</a:t>
            </a:r>
            <a:r>
              <a:rPr lang="en-US" dirty="0"/>
              <a:t> </a:t>
            </a:r>
            <a:r>
              <a:rPr lang="en-US" dirty="0" err="1"/>
              <a:t>České</a:t>
            </a:r>
            <a:r>
              <a:rPr lang="en-US" dirty="0"/>
              <a:t> </a:t>
            </a:r>
            <a:r>
              <a:rPr lang="en-US" dirty="0" err="1"/>
              <a:t>republiky</a:t>
            </a:r>
            <a:r>
              <a:rPr lang="en-US" dirty="0"/>
              <a:t> v </a:t>
            </a:r>
            <a:r>
              <a:rPr lang="en-US" dirty="0" err="1"/>
              <a:t>oblasti</a:t>
            </a:r>
            <a:r>
              <a:rPr lang="en-US" dirty="0"/>
              <a:t> </a:t>
            </a:r>
            <a:r>
              <a:rPr lang="en-US" dirty="0" err="1"/>
              <a:t>energetiky</a:t>
            </a:r>
            <a:r>
              <a:rPr lang="en-US" dirty="0"/>
              <a:t> a </a:t>
            </a:r>
            <a:r>
              <a:rPr lang="en-US" dirty="0" err="1"/>
              <a:t>klimatu</a:t>
            </a:r>
            <a:endParaRPr lang="cs-CZ" dirty="0"/>
          </a:p>
          <a:p>
            <a:pPr lvl="1"/>
            <a:r>
              <a:rPr lang="cs-CZ" dirty="0" err="1"/>
              <a:t>Čr</a:t>
            </a:r>
            <a:endParaRPr lang="en-US" dirty="0"/>
          </a:p>
        </p:txBody>
      </p:sp>
    </p:spTree>
    <p:extLst>
      <p:ext uri="{BB962C8B-B14F-4D97-AF65-F5344CB8AC3E}">
        <p14:creationId xmlns:p14="http://schemas.microsoft.com/office/powerpoint/2010/main" val="1846829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A544A6-E6B9-476F-A08B-4D431BD41139}"/>
              </a:ext>
            </a:extLst>
          </p:cNvPr>
          <p:cNvSpPr>
            <a:spLocks noGrp="1"/>
          </p:cNvSpPr>
          <p:nvPr>
            <p:ph type="title"/>
          </p:nvPr>
        </p:nvSpPr>
        <p:spPr>
          <a:xfrm>
            <a:off x="720000" y="720000"/>
            <a:ext cx="11125636" cy="451576"/>
          </a:xfrm>
        </p:spPr>
        <p:txBody>
          <a:bodyPr/>
          <a:lstStyle/>
          <a:p>
            <a:r>
              <a:rPr lang="cs-CZ" dirty="0"/>
              <a:t>EU a klimatická změna : post-Green </a:t>
            </a:r>
            <a:r>
              <a:rPr lang="cs-CZ" dirty="0" err="1"/>
              <a:t>Deal</a:t>
            </a:r>
            <a:r>
              <a:rPr lang="cs-CZ" dirty="0"/>
              <a:t> Era</a:t>
            </a:r>
          </a:p>
        </p:txBody>
      </p:sp>
      <p:sp>
        <p:nvSpPr>
          <p:cNvPr id="3" name="Zástupný obsah 2">
            <a:extLst>
              <a:ext uri="{FF2B5EF4-FFF2-40B4-BE49-F238E27FC236}">
                <a16:creationId xmlns:a16="http://schemas.microsoft.com/office/drawing/2014/main" id="{A1EB7F31-2730-4D59-988A-4EE4CA80351B}"/>
              </a:ext>
            </a:extLst>
          </p:cNvPr>
          <p:cNvSpPr>
            <a:spLocks noGrp="1"/>
          </p:cNvSpPr>
          <p:nvPr>
            <p:ph idx="1"/>
          </p:nvPr>
        </p:nvSpPr>
        <p:spPr>
          <a:xfrm>
            <a:off x="720000" y="1692001"/>
            <a:ext cx="10753200" cy="5051699"/>
          </a:xfrm>
        </p:spPr>
        <p:txBody>
          <a:bodyPr/>
          <a:lstStyle/>
          <a:p>
            <a:pPr marL="72000" indent="0">
              <a:buNone/>
            </a:pPr>
            <a:r>
              <a:rPr lang="cs-CZ" sz="3200" dirty="0"/>
              <a:t>Sektorová legislativa: </a:t>
            </a:r>
            <a:r>
              <a:rPr lang="cs-CZ" u="sng" dirty="0"/>
              <a:t>Obchodování s emisními povolenkami (EU ETS) – Směrnice 2003/87</a:t>
            </a:r>
          </a:p>
          <a:p>
            <a:r>
              <a:rPr lang="cs-CZ" sz="2400" dirty="0"/>
              <a:t>Princip znečišťovatel platí</a:t>
            </a:r>
          </a:p>
          <a:p>
            <a:r>
              <a:rPr lang="cs-CZ" sz="2400" dirty="0"/>
              <a:t>6 regulovaných látek: př. CO2, N2O, PFC</a:t>
            </a:r>
          </a:p>
          <a:p>
            <a:endParaRPr lang="cs-CZ" sz="2400" dirty="0"/>
          </a:p>
          <a:p>
            <a:r>
              <a:rPr lang="cs-CZ" sz="2400" dirty="0"/>
              <a:t>Určitý počet volných povolenek, ale počet se meziročně snižuje; zbytek si provozovatelé kupují</a:t>
            </a:r>
          </a:p>
          <a:p>
            <a:r>
              <a:rPr lang="cs-CZ" sz="2400" dirty="0"/>
              <a:t>Pouze některé sektory (+ 2027 námořní přeprava)</a:t>
            </a:r>
          </a:p>
          <a:p>
            <a:r>
              <a:rPr lang="cs-CZ" sz="2400" dirty="0"/>
              <a:t>Pokrývá cca 45 % emisí </a:t>
            </a:r>
            <a:r>
              <a:rPr lang="cs-CZ" sz="2400" dirty="0" err="1"/>
              <a:t>GHGs</a:t>
            </a:r>
            <a:r>
              <a:rPr lang="cs-CZ" sz="2400" dirty="0"/>
              <a:t> v EU</a:t>
            </a:r>
          </a:p>
          <a:p>
            <a:r>
              <a:rPr lang="cs-CZ" sz="2400" dirty="0"/>
              <a:t>ETS 2 – budovy + </a:t>
            </a:r>
            <a:r>
              <a:rPr lang="cs-CZ" sz="2400"/>
              <a:t>distributoři fosilních paliv </a:t>
            </a:r>
            <a:r>
              <a:rPr lang="cs-CZ" sz="2400" dirty="0"/>
              <a:t>+ malé podniky</a:t>
            </a:r>
          </a:p>
          <a:p>
            <a:endParaRPr lang="cs-CZ" dirty="0"/>
          </a:p>
          <a:p>
            <a:endParaRPr lang="cs-CZ" dirty="0"/>
          </a:p>
          <a:p>
            <a:endParaRPr lang="cs-CZ" dirty="0"/>
          </a:p>
        </p:txBody>
      </p:sp>
      <p:pic>
        <p:nvPicPr>
          <p:cNvPr id="4" name="Obrázek 3">
            <a:extLst>
              <a:ext uri="{FF2B5EF4-FFF2-40B4-BE49-F238E27FC236}">
                <a16:creationId xmlns:a16="http://schemas.microsoft.com/office/drawing/2014/main" id="{E3D7FD0A-E1E0-40E8-9635-EF52EF7C7375}"/>
              </a:ext>
            </a:extLst>
          </p:cNvPr>
          <p:cNvPicPr>
            <a:picLocks noChangeAspect="1"/>
          </p:cNvPicPr>
          <p:nvPr/>
        </p:nvPicPr>
        <p:blipFill>
          <a:blip r:embed="rId3"/>
          <a:stretch>
            <a:fillRect/>
          </a:stretch>
        </p:blipFill>
        <p:spPr>
          <a:xfrm>
            <a:off x="8943565" y="2420368"/>
            <a:ext cx="2902071" cy="1331463"/>
          </a:xfrm>
          <a:prstGeom prst="rect">
            <a:avLst/>
          </a:prstGeom>
        </p:spPr>
      </p:pic>
    </p:spTree>
    <p:extLst>
      <p:ext uri="{BB962C8B-B14F-4D97-AF65-F5344CB8AC3E}">
        <p14:creationId xmlns:p14="http://schemas.microsoft.com/office/powerpoint/2010/main" val="2078068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6105AB88-B5D4-4C4C-B5ED-0BE47B6ED218}"/>
              </a:ext>
            </a:extLst>
          </p:cNvPr>
          <p:cNvPicPr>
            <a:picLocks noChangeAspect="1"/>
          </p:cNvPicPr>
          <p:nvPr/>
        </p:nvPicPr>
        <p:blipFill>
          <a:blip r:embed="rId2"/>
          <a:stretch>
            <a:fillRect/>
          </a:stretch>
        </p:blipFill>
        <p:spPr>
          <a:xfrm>
            <a:off x="1620981" y="184611"/>
            <a:ext cx="8925791" cy="6471199"/>
          </a:xfrm>
          <a:prstGeom prst="rect">
            <a:avLst/>
          </a:prstGeom>
        </p:spPr>
      </p:pic>
    </p:spTree>
    <p:extLst>
      <p:ext uri="{BB962C8B-B14F-4D97-AF65-F5344CB8AC3E}">
        <p14:creationId xmlns:p14="http://schemas.microsoft.com/office/powerpoint/2010/main" val="36266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941480-7AF9-43F3-A542-40CCB42E7321}"/>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131F6989-8513-459C-81AA-94254D4856AB}"/>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80D88134-4EEE-4148-BFEC-872D11A7EEE6}"/>
              </a:ext>
            </a:extLst>
          </p:cNvPr>
          <p:cNvPicPr>
            <a:picLocks noChangeAspect="1"/>
          </p:cNvPicPr>
          <p:nvPr/>
        </p:nvPicPr>
        <p:blipFill>
          <a:blip r:embed="rId2"/>
          <a:stretch>
            <a:fillRect/>
          </a:stretch>
        </p:blipFill>
        <p:spPr>
          <a:xfrm>
            <a:off x="251907" y="477982"/>
            <a:ext cx="11818355" cy="5943600"/>
          </a:xfrm>
          <a:prstGeom prst="rect">
            <a:avLst/>
          </a:prstGeom>
        </p:spPr>
      </p:pic>
    </p:spTree>
    <p:extLst>
      <p:ext uri="{BB962C8B-B14F-4D97-AF65-F5344CB8AC3E}">
        <p14:creationId xmlns:p14="http://schemas.microsoft.com/office/powerpoint/2010/main" val="317841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CCC5A1C6-A61F-4835-AC07-ACEC40E89211}"/>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218D7954-E572-4F95-B2AC-5D7896D81509}"/>
              </a:ext>
            </a:extLst>
          </p:cNvPr>
          <p:cNvPicPr>
            <a:picLocks noChangeAspect="1"/>
          </p:cNvPicPr>
          <p:nvPr/>
        </p:nvPicPr>
        <p:blipFill>
          <a:blip r:embed="rId2"/>
          <a:stretch>
            <a:fillRect/>
          </a:stretch>
        </p:blipFill>
        <p:spPr>
          <a:xfrm>
            <a:off x="718800" y="889929"/>
            <a:ext cx="11033317" cy="5209844"/>
          </a:xfrm>
          <a:prstGeom prst="rect">
            <a:avLst/>
          </a:prstGeom>
        </p:spPr>
      </p:pic>
    </p:spTree>
    <p:extLst>
      <p:ext uri="{BB962C8B-B14F-4D97-AF65-F5344CB8AC3E}">
        <p14:creationId xmlns:p14="http://schemas.microsoft.com/office/powerpoint/2010/main" val="134696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B5161F-864C-48FE-BF7F-C9ACE1535EEB}"/>
              </a:ext>
            </a:extLst>
          </p:cNvPr>
          <p:cNvSpPr>
            <a:spLocks noGrp="1"/>
          </p:cNvSpPr>
          <p:nvPr>
            <p:ph type="title"/>
          </p:nvPr>
        </p:nvSpPr>
        <p:spPr>
          <a:xfrm>
            <a:off x="720000" y="720000"/>
            <a:ext cx="11094464" cy="451576"/>
          </a:xfrm>
        </p:spPr>
        <p:txBody>
          <a:bodyPr/>
          <a:lstStyle/>
          <a:p>
            <a:r>
              <a:rPr lang="cs-CZ" dirty="0"/>
              <a:t>EU and </a:t>
            </a:r>
            <a:r>
              <a:rPr lang="cs-CZ" dirty="0" err="1"/>
              <a:t>Climate</a:t>
            </a:r>
            <a:r>
              <a:rPr lang="cs-CZ" dirty="0"/>
              <a:t> </a:t>
            </a:r>
            <a:r>
              <a:rPr lang="cs-CZ" dirty="0" err="1"/>
              <a:t>Change</a:t>
            </a:r>
            <a:r>
              <a:rPr lang="cs-CZ" dirty="0"/>
              <a:t>: post-Green </a:t>
            </a:r>
            <a:r>
              <a:rPr lang="cs-CZ" dirty="0" err="1"/>
              <a:t>Deal</a:t>
            </a:r>
            <a:r>
              <a:rPr lang="cs-CZ" dirty="0"/>
              <a:t> Era</a:t>
            </a:r>
          </a:p>
        </p:txBody>
      </p:sp>
      <p:sp>
        <p:nvSpPr>
          <p:cNvPr id="3" name="Zástupný obsah 2">
            <a:extLst>
              <a:ext uri="{FF2B5EF4-FFF2-40B4-BE49-F238E27FC236}">
                <a16:creationId xmlns:a16="http://schemas.microsoft.com/office/drawing/2014/main" id="{FFA1D9C9-722F-4C2E-BE60-55F8F2794136}"/>
              </a:ext>
            </a:extLst>
          </p:cNvPr>
          <p:cNvSpPr>
            <a:spLocks noGrp="1"/>
          </p:cNvSpPr>
          <p:nvPr>
            <p:ph idx="1"/>
          </p:nvPr>
        </p:nvSpPr>
        <p:spPr/>
        <p:txBody>
          <a:bodyPr/>
          <a:lstStyle/>
          <a:p>
            <a:pPr marL="72000" indent="0">
              <a:buNone/>
            </a:pPr>
            <a:r>
              <a:rPr lang="cs-CZ" sz="2800" dirty="0"/>
              <a:t>Sektorová legislativa </a:t>
            </a:r>
            <a:r>
              <a:rPr lang="cs-CZ" dirty="0"/>
              <a:t>: Nařízení 2018/842 (tzv. o sdíleném úsilí)</a:t>
            </a:r>
          </a:p>
          <a:p>
            <a:pPr marL="72000" indent="0">
              <a:buNone/>
            </a:pPr>
            <a:r>
              <a:rPr lang="cs-CZ" sz="2400" dirty="0"/>
              <a:t>Pokrývá sektory, které nejsou v ETS</a:t>
            </a:r>
          </a:p>
          <a:p>
            <a:pPr lvl="1"/>
            <a:r>
              <a:rPr lang="cs-CZ" dirty="0"/>
              <a:t>Doprava </a:t>
            </a:r>
            <a:r>
              <a:rPr lang="en-US" dirty="0"/>
              <a:t>(</a:t>
            </a:r>
            <a:r>
              <a:rPr lang="cs-CZ" dirty="0"/>
              <a:t>kromě</a:t>
            </a:r>
            <a:r>
              <a:rPr lang="en-US" dirty="0"/>
              <a:t> </a:t>
            </a:r>
            <a:r>
              <a:rPr lang="cs-CZ" dirty="0"/>
              <a:t>letectví a námořní přepravy</a:t>
            </a:r>
            <a:r>
              <a:rPr lang="en-US" dirty="0"/>
              <a:t>), </a:t>
            </a:r>
            <a:endParaRPr lang="cs-CZ" dirty="0"/>
          </a:p>
          <a:p>
            <a:pPr lvl="1"/>
            <a:r>
              <a:rPr lang="cs-CZ" i="1" dirty="0" err="1"/>
              <a:t>Zemědělsví</a:t>
            </a:r>
            <a:r>
              <a:rPr lang="cs-CZ" i="1" dirty="0"/>
              <a:t> (ale LULUCF)</a:t>
            </a:r>
            <a:r>
              <a:rPr lang="en-US" dirty="0"/>
              <a:t>, </a:t>
            </a:r>
            <a:endParaRPr lang="cs-CZ" dirty="0"/>
          </a:p>
          <a:p>
            <a:pPr lvl="1"/>
            <a:r>
              <a:rPr lang="cs-CZ" dirty="0"/>
              <a:t>Odpady atd.</a:t>
            </a:r>
          </a:p>
          <a:p>
            <a:r>
              <a:rPr lang="cs-CZ" sz="2400" dirty="0"/>
              <a:t>Látky: 7 skleníkových plynů – př. CO2, metan, N2O </a:t>
            </a:r>
          </a:p>
          <a:p>
            <a:endParaRPr lang="cs-CZ" sz="2400" dirty="0"/>
          </a:p>
          <a:p>
            <a:r>
              <a:rPr lang="cs-CZ" sz="2400" dirty="0"/>
              <a:t>Čl. 1(1) 40 % snížení oproti roku 2005 (mezi lety 2021-2030)</a:t>
            </a:r>
          </a:p>
          <a:p>
            <a:r>
              <a:rPr lang="cs-CZ" sz="2400" dirty="0"/>
              <a:t>Čl. 4 – Roční úrovně emisí, vztah k </a:t>
            </a:r>
          </a:p>
          <a:p>
            <a:pPr lvl="1"/>
            <a:r>
              <a:rPr lang="cs-CZ" sz="1600" dirty="0"/>
              <a:t>Skrz prováděcí rozhodnutí Komise</a:t>
            </a:r>
          </a:p>
          <a:p>
            <a:endParaRPr lang="cs-CZ" dirty="0"/>
          </a:p>
          <a:p>
            <a:endParaRPr lang="cs-CZ" dirty="0"/>
          </a:p>
        </p:txBody>
      </p:sp>
      <p:sp>
        <p:nvSpPr>
          <p:cNvPr id="4" name="Řečová bublina: obdélníkový bublinový popisek 3">
            <a:extLst>
              <a:ext uri="{FF2B5EF4-FFF2-40B4-BE49-F238E27FC236}">
                <a16:creationId xmlns:a16="http://schemas.microsoft.com/office/drawing/2014/main" id="{87658A08-FB2B-4E3C-B076-897F1135619D}"/>
              </a:ext>
            </a:extLst>
          </p:cNvPr>
          <p:cNvSpPr/>
          <p:nvPr/>
        </p:nvSpPr>
        <p:spPr bwMode="auto">
          <a:xfrm>
            <a:off x="9029700" y="5307460"/>
            <a:ext cx="2868327" cy="610035"/>
          </a:xfrm>
          <a:prstGeom prst="wedgeRectCallout">
            <a:avLst>
              <a:gd name="adj1" fmla="val -42979"/>
              <a:gd name="adj2" fmla="val -116510"/>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800" b="0" i="0" u="none" strike="noStrike" cap="none" normalizeH="0" baseline="0" dirty="0">
                <a:ln>
                  <a:noFill/>
                </a:ln>
                <a:solidFill>
                  <a:schemeClr val="bg1"/>
                </a:solidFill>
                <a:effectLst/>
                <a:latin typeface="+mn-lt"/>
              </a:rPr>
              <a:t>Společný cíl EU</a:t>
            </a:r>
          </a:p>
        </p:txBody>
      </p:sp>
      <p:sp>
        <p:nvSpPr>
          <p:cNvPr id="5" name="Šipka: nahoru 4">
            <a:extLst>
              <a:ext uri="{FF2B5EF4-FFF2-40B4-BE49-F238E27FC236}">
                <a16:creationId xmlns:a16="http://schemas.microsoft.com/office/drawing/2014/main" id="{E30A0478-27AE-40BB-BD75-734E4B0F4E7E}"/>
              </a:ext>
            </a:extLst>
          </p:cNvPr>
          <p:cNvSpPr/>
          <p:nvPr/>
        </p:nvSpPr>
        <p:spPr bwMode="auto">
          <a:xfrm>
            <a:off x="5839691" y="4893467"/>
            <a:ext cx="363682" cy="361387"/>
          </a:xfrm>
          <a:prstGeom prst="up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41153177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2FD54A-210D-4B5C-A573-F542B5BE1172}"/>
              </a:ext>
            </a:extLst>
          </p:cNvPr>
          <p:cNvSpPr>
            <a:spLocks noGrp="1"/>
          </p:cNvSpPr>
          <p:nvPr>
            <p:ph type="title"/>
          </p:nvPr>
        </p:nvSpPr>
        <p:spPr>
          <a:xfrm>
            <a:off x="720000" y="720000"/>
            <a:ext cx="11094464" cy="451576"/>
          </a:xfrm>
        </p:spPr>
        <p:txBody>
          <a:bodyPr/>
          <a:lstStyle/>
          <a:p>
            <a:r>
              <a:rPr lang="cs-CZ" dirty="0"/>
              <a:t>EU a klimatická změna : post-Green </a:t>
            </a:r>
            <a:r>
              <a:rPr lang="cs-CZ" dirty="0" err="1"/>
              <a:t>Deal</a:t>
            </a:r>
            <a:r>
              <a:rPr lang="cs-CZ" dirty="0"/>
              <a:t> Era</a:t>
            </a:r>
          </a:p>
        </p:txBody>
      </p:sp>
      <p:sp>
        <p:nvSpPr>
          <p:cNvPr id="3" name="Zástupný obsah 2">
            <a:extLst>
              <a:ext uri="{FF2B5EF4-FFF2-40B4-BE49-F238E27FC236}">
                <a16:creationId xmlns:a16="http://schemas.microsoft.com/office/drawing/2014/main" id="{33E2717B-B657-4D38-B424-B7AE43D110FE}"/>
              </a:ext>
            </a:extLst>
          </p:cNvPr>
          <p:cNvSpPr>
            <a:spLocks noGrp="1"/>
          </p:cNvSpPr>
          <p:nvPr>
            <p:ph idx="1"/>
          </p:nvPr>
        </p:nvSpPr>
        <p:spPr/>
        <p:txBody>
          <a:bodyPr/>
          <a:lstStyle/>
          <a:p>
            <a:pPr marL="72000" indent="0">
              <a:buNone/>
            </a:pPr>
            <a:r>
              <a:rPr lang="cs-CZ" sz="2800" dirty="0"/>
              <a:t>Sektorová legislativa</a:t>
            </a:r>
            <a:r>
              <a:rPr lang="en-US" dirty="0"/>
              <a:t>: </a:t>
            </a:r>
            <a:r>
              <a:rPr lang="cs-CZ" dirty="0"/>
              <a:t>Zemědělství &amp;</a:t>
            </a:r>
            <a:r>
              <a:rPr lang="en-US" dirty="0"/>
              <a:t> </a:t>
            </a:r>
            <a:r>
              <a:rPr lang="cs-CZ" dirty="0"/>
              <a:t>lesnictví</a:t>
            </a:r>
            <a:endParaRPr lang="en-US" dirty="0"/>
          </a:p>
          <a:p>
            <a:pPr marL="72000" indent="0">
              <a:buNone/>
            </a:pPr>
            <a:r>
              <a:rPr lang="en-US" dirty="0"/>
              <a:t>LULUCF (Land Use Land Use Change and Forestry) – </a:t>
            </a:r>
            <a:r>
              <a:rPr lang="cs-CZ" dirty="0"/>
              <a:t>nařízení</a:t>
            </a:r>
            <a:r>
              <a:rPr lang="en-US" dirty="0"/>
              <a:t> 2018/841</a:t>
            </a:r>
            <a:endParaRPr lang="cs-CZ" dirty="0"/>
          </a:p>
          <a:p>
            <a:pPr marL="72000" indent="0">
              <a:buNone/>
            </a:pPr>
            <a:endParaRPr lang="en-US" dirty="0"/>
          </a:p>
          <a:p>
            <a:r>
              <a:rPr lang="cs-CZ" dirty="0"/>
              <a:t>Cíl EU pro rok </a:t>
            </a:r>
            <a:r>
              <a:rPr lang="en-US" dirty="0"/>
              <a:t>2030 </a:t>
            </a:r>
            <a:r>
              <a:rPr lang="cs-CZ" dirty="0"/>
              <a:t>pro pohlcení uhlíku </a:t>
            </a:r>
            <a:r>
              <a:rPr lang="en-US" dirty="0"/>
              <a:t>(310 mil </a:t>
            </a:r>
            <a:r>
              <a:rPr lang="cs-CZ" dirty="0"/>
              <a:t>tun</a:t>
            </a:r>
            <a:r>
              <a:rPr lang="en-US" dirty="0"/>
              <a:t> GHG)</a:t>
            </a:r>
          </a:p>
          <a:p>
            <a:r>
              <a:rPr lang="cs-CZ" dirty="0"/>
              <a:t>Specifické cíle pro členské státy do roku </a:t>
            </a:r>
            <a:r>
              <a:rPr lang="en-US" dirty="0"/>
              <a:t>2030</a:t>
            </a:r>
            <a:endParaRPr lang="cs-CZ" dirty="0"/>
          </a:p>
          <a:p>
            <a:r>
              <a:rPr lang="cs-CZ" dirty="0"/>
              <a:t>„Čistá pohlcení“ skleníkových plynů</a:t>
            </a:r>
            <a:endParaRPr lang="en-US" dirty="0"/>
          </a:p>
        </p:txBody>
      </p:sp>
    </p:spTree>
    <p:extLst>
      <p:ext uri="{BB962C8B-B14F-4D97-AF65-F5344CB8AC3E}">
        <p14:creationId xmlns:p14="http://schemas.microsoft.com/office/powerpoint/2010/main" val="17186198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E1DE6D-7BDA-4504-A901-EA8EDFE0C491}"/>
              </a:ext>
            </a:extLst>
          </p:cNvPr>
          <p:cNvSpPr>
            <a:spLocks noGrp="1"/>
          </p:cNvSpPr>
          <p:nvPr>
            <p:ph type="title"/>
          </p:nvPr>
        </p:nvSpPr>
        <p:spPr>
          <a:xfrm>
            <a:off x="719999" y="720000"/>
            <a:ext cx="10969773" cy="451576"/>
          </a:xfrm>
        </p:spPr>
        <p:txBody>
          <a:bodyPr/>
          <a:lstStyle/>
          <a:p>
            <a:r>
              <a:rPr lang="cs-CZ" dirty="0"/>
              <a:t>EU a klimatická změna : post-Green </a:t>
            </a:r>
            <a:r>
              <a:rPr lang="cs-CZ" dirty="0" err="1"/>
              <a:t>Deal</a:t>
            </a:r>
            <a:r>
              <a:rPr lang="cs-CZ" dirty="0"/>
              <a:t> Era</a:t>
            </a:r>
          </a:p>
        </p:txBody>
      </p:sp>
      <p:sp>
        <p:nvSpPr>
          <p:cNvPr id="3" name="Zástupný obsah 2">
            <a:extLst>
              <a:ext uri="{FF2B5EF4-FFF2-40B4-BE49-F238E27FC236}">
                <a16:creationId xmlns:a16="http://schemas.microsoft.com/office/drawing/2014/main" id="{62A78D4B-3632-48EB-9D31-37348DC521D6}"/>
              </a:ext>
            </a:extLst>
          </p:cNvPr>
          <p:cNvSpPr>
            <a:spLocks noGrp="1"/>
          </p:cNvSpPr>
          <p:nvPr>
            <p:ph idx="1"/>
          </p:nvPr>
        </p:nvSpPr>
        <p:spPr/>
        <p:txBody>
          <a:bodyPr/>
          <a:lstStyle/>
          <a:p>
            <a:pPr marL="72000" indent="0">
              <a:buNone/>
            </a:pPr>
            <a:r>
              <a:rPr lang="cs-CZ" dirty="0"/>
              <a:t>Sektorová legislativa: Energie z obnovitelných zdrojů</a:t>
            </a:r>
          </a:p>
          <a:p>
            <a:pPr marL="72000" indent="0">
              <a:buNone/>
            </a:pPr>
            <a:r>
              <a:rPr lang="cs-CZ" dirty="0"/>
              <a:t>Směrnice</a:t>
            </a:r>
            <a:r>
              <a:rPr lang="en-US" dirty="0"/>
              <a:t> 2018/2001</a:t>
            </a:r>
          </a:p>
          <a:p>
            <a:r>
              <a:rPr lang="cs-CZ" sz="2400" dirty="0"/>
              <a:t>Závazný celkový cíl EU do </a:t>
            </a:r>
            <a:r>
              <a:rPr lang="en-US" sz="2400" dirty="0"/>
              <a:t>2030 </a:t>
            </a:r>
            <a:r>
              <a:rPr lang="cs-CZ" sz="2400" dirty="0"/>
              <a:t>4</a:t>
            </a:r>
            <a:r>
              <a:rPr lang="en-US" sz="2400" dirty="0"/>
              <a:t>2</a:t>
            </a:r>
            <a:r>
              <a:rPr lang="cs-CZ" sz="2400" dirty="0"/>
              <a:t>,5</a:t>
            </a:r>
            <a:r>
              <a:rPr lang="en-US" sz="2400" dirty="0"/>
              <a:t> %</a:t>
            </a:r>
            <a:r>
              <a:rPr lang="cs-CZ" sz="2400" dirty="0"/>
              <a:t> (čl. 3)</a:t>
            </a:r>
            <a:endParaRPr lang="en-US" sz="2400" dirty="0"/>
          </a:p>
          <a:p>
            <a:r>
              <a:rPr lang="cs-CZ" sz="2400" dirty="0"/>
              <a:t>Komunitní energetika </a:t>
            </a:r>
            <a:endParaRPr lang="en-US" sz="2400" dirty="0"/>
          </a:p>
          <a:p>
            <a:r>
              <a:rPr lang="cs-CZ" sz="2400" dirty="0"/>
              <a:t>Obnovitelné zdroje v dopravě min 29</a:t>
            </a:r>
            <a:r>
              <a:rPr lang="en-US" sz="2400" dirty="0"/>
              <a:t> %</a:t>
            </a:r>
            <a:r>
              <a:rPr lang="cs-CZ" sz="2400" dirty="0"/>
              <a:t> na konečné spotřebě (čl. 25)</a:t>
            </a:r>
          </a:p>
          <a:p>
            <a:pPr marL="324000" lvl="1" indent="0">
              <a:buNone/>
            </a:pPr>
            <a:r>
              <a:rPr lang="cs-CZ" sz="1600" dirty="0"/>
              <a:t>+ snížení GHG do roku 2030 o 14,5 %</a:t>
            </a:r>
            <a:endParaRPr lang="en-US" sz="1600" dirty="0"/>
          </a:p>
          <a:p>
            <a:r>
              <a:rPr lang="cs-CZ" sz="2400" dirty="0"/>
              <a:t>Postupné vyřazování biopaliv I. generace</a:t>
            </a:r>
            <a:endParaRPr lang="en-US" sz="2400" dirty="0"/>
          </a:p>
        </p:txBody>
      </p:sp>
      <p:sp>
        <p:nvSpPr>
          <p:cNvPr id="11" name="Řečová bublina: obdélníkový bublinový popisek 10">
            <a:extLst>
              <a:ext uri="{FF2B5EF4-FFF2-40B4-BE49-F238E27FC236}">
                <a16:creationId xmlns:a16="http://schemas.microsoft.com/office/drawing/2014/main" id="{4A8B928A-188F-49D1-9579-FD882793FF5B}"/>
              </a:ext>
            </a:extLst>
          </p:cNvPr>
          <p:cNvSpPr/>
          <p:nvPr/>
        </p:nvSpPr>
        <p:spPr bwMode="auto">
          <a:xfrm>
            <a:off x="9313718" y="2707324"/>
            <a:ext cx="2878282" cy="451576"/>
          </a:xfrm>
          <a:prstGeom prst="wedgeRectCallout">
            <a:avLst>
              <a:gd name="adj1" fmla="val -35549"/>
              <a:gd name="adj2" fmla="val 104483"/>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b="0" i="0" u="none" strike="noStrike" cap="none" normalizeH="0" baseline="0" dirty="0">
                <a:ln>
                  <a:noFill/>
                </a:ln>
                <a:solidFill>
                  <a:schemeClr val="bg1"/>
                </a:solidFill>
                <a:effectLst/>
                <a:latin typeface="+mn-lt"/>
              </a:rPr>
              <a:t>Cíl pro členské státy</a:t>
            </a:r>
          </a:p>
        </p:txBody>
      </p:sp>
    </p:spTree>
    <p:extLst>
      <p:ext uri="{BB962C8B-B14F-4D97-AF65-F5344CB8AC3E}">
        <p14:creationId xmlns:p14="http://schemas.microsoft.com/office/powerpoint/2010/main" val="22144812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74E662-A6CA-4A76-926D-083234E4B721}"/>
              </a:ext>
            </a:extLst>
          </p:cNvPr>
          <p:cNvSpPr>
            <a:spLocks noGrp="1"/>
          </p:cNvSpPr>
          <p:nvPr>
            <p:ph type="title"/>
          </p:nvPr>
        </p:nvSpPr>
        <p:spPr>
          <a:xfrm>
            <a:off x="719999" y="720000"/>
            <a:ext cx="10990555" cy="451576"/>
          </a:xfrm>
        </p:spPr>
        <p:txBody>
          <a:bodyPr/>
          <a:lstStyle/>
          <a:p>
            <a:r>
              <a:rPr lang="cs-CZ" dirty="0"/>
              <a:t>EU a klimatická změna : post-Green </a:t>
            </a:r>
            <a:r>
              <a:rPr lang="cs-CZ" dirty="0" err="1"/>
              <a:t>Deal</a:t>
            </a:r>
            <a:r>
              <a:rPr lang="cs-CZ" dirty="0"/>
              <a:t> Era</a:t>
            </a:r>
          </a:p>
        </p:txBody>
      </p:sp>
      <p:sp>
        <p:nvSpPr>
          <p:cNvPr id="3" name="Zástupný obsah 2">
            <a:extLst>
              <a:ext uri="{FF2B5EF4-FFF2-40B4-BE49-F238E27FC236}">
                <a16:creationId xmlns:a16="http://schemas.microsoft.com/office/drawing/2014/main" id="{2ED79323-ED37-4D4E-A7CA-457A10EAFD06}"/>
              </a:ext>
            </a:extLst>
          </p:cNvPr>
          <p:cNvSpPr>
            <a:spLocks noGrp="1"/>
          </p:cNvSpPr>
          <p:nvPr>
            <p:ph idx="1"/>
          </p:nvPr>
        </p:nvSpPr>
        <p:spPr>
          <a:xfrm>
            <a:off x="720000" y="1692001"/>
            <a:ext cx="10753200" cy="5041307"/>
          </a:xfrm>
        </p:spPr>
        <p:txBody>
          <a:bodyPr/>
          <a:lstStyle/>
          <a:p>
            <a:pPr marL="72000" indent="0">
              <a:buNone/>
            </a:pPr>
            <a:r>
              <a:rPr lang="cs-CZ" dirty="0"/>
              <a:t>Zastřešující </a:t>
            </a:r>
            <a:r>
              <a:rPr lang="cs-CZ" sz="2800" dirty="0"/>
              <a:t>sektorová legislativa:</a:t>
            </a:r>
            <a:endParaRPr lang="cs-CZ" dirty="0"/>
          </a:p>
          <a:p>
            <a:pPr marL="72000" indent="0">
              <a:buNone/>
            </a:pPr>
            <a:r>
              <a:rPr lang="cs-CZ" dirty="0"/>
              <a:t>Nařízení 2018/1999 </a:t>
            </a:r>
            <a:r>
              <a:rPr lang="en-US" dirty="0"/>
              <a:t>o </a:t>
            </a:r>
            <a:r>
              <a:rPr lang="en-US" dirty="0" err="1"/>
              <a:t>správě</a:t>
            </a:r>
            <a:r>
              <a:rPr lang="en-US" dirty="0"/>
              <a:t> </a:t>
            </a:r>
            <a:r>
              <a:rPr lang="en-US" dirty="0" err="1"/>
              <a:t>energetické</a:t>
            </a:r>
            <a:r>
              <a:rPr lang="en-US" dirty="0"/>
              <a:t> </a:t>
            </a:r>
            <a:r>
              <a:rPr lang="en-US" dirty="0" err="1"/>
              <a:t>unie</a:t>
            </a:r>
            <a:r>
              <a:rPr lang="en-US" dirty="0"/>
              <a:t> a </a:t>
            </a:r>
            <a:r>
              <a:rPr lang="en-US" dirty="0" err="1"/>
              <a:t>opatření</a:t>
            </a:r>
            <a:r>
              <a:rPr lang="en-US" dirty="0"/>
              <a:t> v </a:t>
            </a:r>
            <a:r>
              <a:rPr lang="en-US" dirty="0" err="1"/>
              <a:t>oblasti</a:t>
            </a:r>
            <a:r>
              <a:rPr lang="en-US" dirty="0"/>
              <a:t> </a:t>
            </a:r>
            <a:r>
              <a:rPr lang="en-US" dirty="0" err="1"/>
              <a:t>klimatu</a:t>
            </a:r>
            <a:endParaRPr lang="cs-CZ" dirty="0"/>
          </a:p>
          <a:p>
            <a:pPr marL="72000" indent="0">
              <a:buNone/>
            </a:pPr>
            <a:r>
              <a:rPr lang="cs-CZ" dirty="0"/>
              <a:t>5 rozměrů:</a:t>
            </a:r>
          </a:p>
          <a:p>
            <a:pPr lvl="1"/>
            <a:r>
              <a:rPr lang="en-US" dirty="0" err="1"/>
              <a:t>energetick</a:t>
            </a:r>
            <a:r>
              <a:rPr lang="cs-CZ" dirty="0"/>
              <a:t>á</a:t>
            </a:r>
            <a:r>
              <a:rPr lang="en-US" dirty="0"/>
              <a:t> </a:t>
            </a:r>
            <a:r>
              <a:rPr lang="en-US" dirty="0" err="1"/>
              <a:t>bezpečnost</a:t>
            </a:r>
            <a:r>
              <a:rPr lang="en-US" dirty="0"/>
              <a:t>;</a:t>
            </a:r>
          </a:p>
          <a:p>
            <a:pPr lvl="1"/>
            <a:r>
              <a:rPr lang="en-US" dirty="0" err="1"/>
              <a:t>vnitřní</a:t>
            </a:r>
            <a:r>
              <a:rPr lang="en-US" dirty="0"/>
              <a:t> </a:t>
            </a:r>
            <a:r>
              <a:rPr lang="en-US" dirty="0" err="1"/>
              <a:t>trh</a:t>
            </a:r>
            <a:r>
              <a:rPr lang="en-US" dirty="0"/>
              <a:t> s </a:t>
            </a:r>
            <a:r>
              <a:rPr lang="en-US" dirty="0" err="1"/>
              <a:t>energií</a:t>
            </a:r>
            <a:r>
              <a:rPr lang="en-US" dirty="0"/>
              <a:t>;</a:t>
            </a:r>
          </a:p>
          <a:p>
            <a:pPr lvl="1"/>
            <a:r>
              <a:rPr lang="en-US" dirty="0" err="1"/>
              <a:t>energetick</a:t>
            </a:r>
            <a:r>
              <a:rPr lang="cs-CZ" dirty="0"/>
              <a:t>á</a:t>
            </a:r>
            <a:r>
              <a:rPr lang="en-US" dirty="0"/>
              <a:t> </a:t>
            </a:r>
            <a:r>
              <a:rPr lang="en-US" dirty="0" err="1"/>
              <a:t>účinnost</a:t>
            </a:r>
            <a:r>
              <a:rPr lang="en-US" dirty="0"/>
              <a:t>;</a:t>
            </a:r>
          </a:p>
          <a:p>
            <a:pPr lvl="1"/>
            <a:r>
              <a:rPr lang="en-US" dirty="0" err="1"/>
              <a:t>snižování</a:t>
            </a:r>
            <a:r>
              <a:rPr lang="en-US" dirty="0"/>
              <a:t> </a:t>
            </a:r>
            <a:r>
              <a:rPr lang="en-US" dirty="0" err="1"/>
              <a:t>emisí</a:t>
            </a:r>
            <a:r>
              <a:rPr lang="en-US" dirty="0"/>
              <a:t> </a:t>
            </a:r>
            <a:r>
              <a:rPr lang="en-US" dirty="0" err="1"/>
              <a:t>uhlíku</a:t>
            </a:r>
            <a:r>
              <a:rPr lang="en-US" dirty="0"/>
              <a:t>; </a:t>
            </a:r>
            <a:r>
              <a:rPr lang="cs-CZ" dirty="0"/>
              <a:t>a</a:t>
            </a:r>
            <a:endParaRPr lang="en-US" dirty="0"/>
          </a:p>
          <a:p>
            <a:pPr lvl="1"/>
            <a:r>
              <a:rPr lang="en-US" dirty="0" err="1"/>
              <a:t>výzkum</a:t>
            </a:r>
            <a:r>
              <a:rPr lang="en-US" dirty="0"/>
              <a:t>, </a:t>
            </a:r>
            <a:r>
              <a:rPr lang="en-US" dirty="0" err="1"/>
              <a:t>inovace</a:t>
            </a:r>
            <a:r>
              <a:rPr lang="en-US" dirty="0"/>
              <a:t> a </a:t>
            </a:r>
            <a:r>
              <a:rPr lang="en-US" dirty="0" err="1"/>
              <a:t>konkurenceschopnost</a:t>
            </a:r>
            <a:r>
              <a:rPr lang="cs-CZ" dirty="0"/>
              <a:t>.</a:t>
            </a:r>
          </a:p>
          <a:p>
            <a:r>
              <a:rPr lang="cs-CZ" dirty="0"/>
              <a:t>Čl. 4 vnitrostátní cíle/úkoly/příspěvky</a:t>
            </a:r>
          </a:p>
          <a:p>
            <a:pPr lvl="1"/>
            <a:r>
              <a:rPr lang="cs-CZ" dirty="0"/>
              <a:t>Energetická účinnost</a:t>
            </a:r>
          </a:p>
          <a:p>
            <a:pPr lvl="1"/>
            <a:r>
              <a:rPr lang="cs-CZ" dirty="0"/>
              <a:t>LULUCF</a:t>
            </a:r>
          </a:p>
          <a:p>
            <a:pPr lvl="1"/>
            <a:r>
              <a:rPr lang="cs-CZ" dirty="0"/>
              <a:t>OZE – orientační trajektorie do 2022 zvýšení na 18 % 	do 2025 zvýšení na 43 % 	do 2027 zvýšení na 65 %</a:t>
            </a:r>
          </a:p>
        </p:txBody>
      </p:sp>
      <p:sp>
        <p:nvSpPr>
          <p:cNvPr id="4" name="Šipka: doprava 3">
            <a:extLst>
              <a:ext uri="{FF2B5EF4-FFF2-40B4-BE49-F238E27FC236}">
                <a16:creationId xmlns:a16="http://schemas.microsoft.com/office/drawing/2014/main" id="{3AC95A69-CF55-4E0F-961F-8DE9E2792DE2}"/>
              </a:ext>
            </a:extLst>
          </p:cNvPr>
          <p:cNvSpPr/>
          <p:nvPr/>
        </p:nvSpPr>
        <p:spPr bwMode="auto">
          <a:xfrm>
            <a:off x="7315199" y="6169927"/>
            <a:ext cx="623455" cy="183355"/>
          </a:xfrm>
          <a:prstGeom prst="rightArrow">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5" name="Šipka: doprava 4">
            <a:extLst>
              <a:ext uri="{FF2B5EF4-FFF2-40B4-BE49-F238E27FC236}">
                <a16:creationId xmlns:a16="http://schemas.microsoft.com/office/drawing/2014/main" id="{0CDCC16F-319E-4098-9F7B-F486400A5EF8}"/>
              </a:ext>
            </a:extLst>
          </p:cNvPr>
          <p:cNvSpPr/>
          <p:nvPr/>
        </p:nvSpPr>
        <p:spPr bwMode="auto">
          <a:xfrm>
            <a:off x="863264" y="6455351"/>
            <a:ext cx="623455" cy="183355"/>
          </a:xfrm>
          <a:prstGeom prst="rightArrow">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6566004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B99118-9923-4872-94AA-AED384616C4A}"/>
              </a:ext>
            </a:extLst>
          </p:cNvPr>
          <p:cNvSpPr>
            <a:spLocks noGrp="1"/>
          </p:cNvSpPr>
          <p:nvPr>
            <p:ph type="title"/>
          </p:nvPr>
        </p:nvSpPr>
        <p:spPr>
          <a:xfrm>
            <a:off x="720000" y="720000"/>
            <a:ext cx="10959382" cy="451576"/>
          </a:xfrm>
        </p:spPr>
        <p:txBody>
          <a:bodyPr/>
          <a:lstStyle/>
          <a:p>
            <a:r>
              <a:rPr lang="cs-CZ" dirty="0"/>
              <a:t>EU a klimatická změna : post-Green </a:t>
            </a:r>
            <a:r>
              <a:rPr lang="cs-CZ" dirty="0" err="1"/>
              <a:t>Deal</a:t>
            </a:r>
            <a:r>
              <a:rPr lang="cs-CZ" dirty="0"/>
              <a:t> Era</a:t>
            </a:r>
          </a:p>
        </p:txBody>
      </p:sp>
      <p:sp>
        <p:nvSpPr>
          <p:cNvPr id="3" name="Zástupný obsah 2">
            <a:extLst>
              <a:ext uri="{FF2B5EF4-FFF2-40B4-BE49-F238E27FC236}">
                <a16:creationId xmlns:a16="http://schemas.microsoft.com/office/drawing/2014/main" id="{8BAC2D29-E944-4133-85BF-3A3FFE58486D}"/>
              </a:ext>
            </a:extLst>
          </p:cNvPr>
          <p:cNvSpPr>
            <a:spLocks noGrp="1"/>
          </p:cNvSpPr>
          <p:nvPr>
            <p:ph idx="1"/>
          </p:nvPr>
        </p:nvSpPr>
        <p:spPr>
          <a:xfrm>
            <a:off x="720000" y="1692002"/>
            <a:ext cx="10753200" cy="4802316"/>
          </a:xfrm>
        </p:spPr>
        <p:txBody>
          <a:bodyPr/>
          <a:lstStyle/>
          <a:p>
            <a:pPr marL="72000" indent="0">
              <a:buNone/>
            </a:pPr>
            <a:r>
              <a:rPr lang="cs-CZ" dirty="0"/>
              <a:t>S</a:t>
            </a:r>
            <a:r>
              <a:rPr lang="cs-CZ" sz="2800" dirty="0"/>
              <a:t>ektorová legislativa </a:t>
            </a:r>
            <a:r>
              <a:rPr lang="cs-CZ" dirty="0"/>
              <a:t>: Doprava – paliva</a:t>
            </a:r>
          </a:p>
          <a:p>
            <a:r>
              <a:rPr lang="cs-CZ" sz="2000" dirty="0"/>
              <a:t>Směrnice 2009/30 </a:t>
            </a:r>
            <a:r>
              <a:rPr lang="en-US" sz="2000" dirty="0" err="1"/>
              <a:t>pokud</a:t>
            </a:r>
            <a:r>
              <a:rPr lang="en-US" sz="2000" dirty="0"/>
              <a:t> </a:t>
            </a:r>
            <a:r>
              <a:rPr lang="en-US" sz="2000" dirty="0" err="1"/>
              <a:t>jde</a:t>
            </a:r>
            <a:r>
              <a:rPr lang="en-US" sz="2000" dirty="0"/>
              <a:t> o </a:t>
            </a:r>
            <a:r>
              <a:rPr lang="en-US" sz="2000" dirty="0" err="1"/>
              <a:t>specifikaci</a:t>
            </a:r>
            <a:r>
              <a:rPr lang="en-US" sz="2000" dirty="0"/>
              <a:t> </a:t>
            </a:r>
            <a:r>
              <a:rPr lang="en-US" sz="2000" dirty="0" err="1"/>
              <a:t>benzinu</a:t>
            </a:r>
            <a:r>
              <a:rPr lang="en-US" sz="2000" dirty="0"/>
              <a:t>, </a:t>
            </a:r>
            <a:r>
              <a:rPr lang="en-US" sz="2000" dirty="0" err="1"/>
              <a:t>motorové</a:t>
            </a:r>
            <a:r>
              <a:rPr lang="en-US" sz="2000" dirty="0"/>
              <a:t> </a:t>
            </a:r>
            <a:r>
              <a:rPr lang="en-US" sz="2000" dirty="0" err="1"/>
              <a:t>nafty</a:t>
            </a:r>
            <a:r>
              <a:rPr lang="en-US" sz="2000" dirty="0"/>
              <a:t> a </a:t>
            </a:r>
            <a:r>
              <a:rPr lang="en-US" sz="2000" dirty="0" err="1"/>
              <a:t>plynových</a:t>
            </a:r>
            <a:r>
              <a:rPr lang="en-US" sz="2000" dirty="0"/>
              <a:t> </a:t>
            </a:r>
            <a:r>
              <a:rPr lang="en-US" sz="2000" dirty="0" err="1"/>
              <a:t>olejů</a:t>
            </a:r>
            <a:r>
              <a:rPr lang="en-US" sz="2000" dirty="0"/>
              <a:t>, </a:t>
            </a:r>
            <a:r>
              <a:rPr lang="en-US" sz="2000" dirty="0" err="1"/>
              <a:t>zavedení</a:t>
            </a:r>
            <a:r>
              <a:rPr lang="en-US" sz="2000" dirty="0"/>
              <a:t> </a:t>
            </a:r>
            <a:r>
              <a:rPr lang="en-US" sz="2000" dirty="0" err="1"/>
              <a:t>mechanismu</a:t>
            </a:r>
            <a:r>
              <a:rPr lang="en-US" sz="2000" dirty="0"/>
              <a:t> pro </a:t>
            </a:r>
            <a:r>
              <a:rPr lang="en-US" sz="2000" dirty="0" err="1"/>
              <a:t>sledování</a:t>
            </a:r>
            <a:r>
              <a:rPr lang="en-US" sz="2000" dirty="0"/>
              <a:t> a </a:t>
            </a:r>
            <a:r>
              <a:rPr lang="en-US" sz="2000" dirty="0" err="1"/>
              <a:t>snížení</a:t>
            </a:r>
            <a:r>
              <a:rPr lang="en-US" sz="2000" dirty="0"/>
              <a:t> </a:t>
            </a:r>
            <a:r>
              <a:rPr lang="en-US" sz="2000" dirty="0" err="1"/>
              <a:t>emisí</a:t>
            </a:r>
            <a:r>
              <a:rPr lang="en-US" sz="2000" dirty="0"/>
              <a:t> </a:t>
            </a:r>
            <a:r>
              <a:rPr lang="en-US" sz="2000" dirty="0" err="1"/>
              <a:t>skleníkových</a:t>
            </a:r>
            <a:r>
              <a:rPr lang="en-US" sz="2000" dirty="0"/>
              <a:t> </a:t>
            </a:r>
            <a:r>
              <a:rPr lang="en-US" sz="2000" dirty="0" err="1"/>
              <a:t>plynů</a:t>
            </a:r>
            <a:endParaRPr lang="cs-CZ" sz="2000" dirty="0"/>
          </a:p>
          <a:p>
            <a:r>
              <a:rPr lang="cs-CZ" sz="2400" dirty="0"/>
              <a:t>Nařízení 2023/1804 </a:t>
            </a:r>
            <a:r>
              <a:rPr lang="en-US" sz="2400" dirty="0"/>
              <a:t>o </a:t>
            </a:r>
            <a:r>
              <a:rPr lang="en-US" sz="2400" dirty="0" err="1"/>
              <a:t>zavádění</a:t>
            </a:r>
            <a:r>
              <a:rPr lang="en-US" sz="2400" dirty="0"/>
              <a:t> </a:t>
            </a:r>
            <a:r>
              <a:rPr lang="en-US" sz="2400" dirty="0" err="1"/>
              <a:t>infrastruktury</a:t>
            </a:r>
            <a:r>
              <a:rPr lang="en-US" sz="2400" dirty="0"/>
              <a:t> pro </a:t>
            </a:r>
            <a:r>
              <a:rPr lang="en-US" sz="2400" dirty="0" err="1"/>
              <a:t>alternativní</a:t>
            </a:r>
            <a:r>
              <a:rPr lang="en-US" sz="2400" dirty="0"/>
              <a:t> </a:t>
            </a:r>
            <a:r>
              <a:rPr lang="en-US" sz="2400" dirty="0" err="1"/>
              <a:t>paliva</a:t>
            </a:r>
            <a:endParaRPr lang="cs-CZ" sz="2400" dirty="0"/>
          </a:p>
          <a:p>
            <a:pPr lvl="1"/>
            <a:r>
              <a:rPr lang="cs-CZ" sz="1800" dirty="0"/>
              <a:t>Povinné vnitrostátní cíle</a:t>
            </a:r>
          </a:p>
          <a:p>
            <a:pPr lvl="2"/>
            <a:r>
              <a:rPr lang="cs-CZ" sz="1400" dirty="0"/>
              <a:t>Elektřina, Vodík, zkapalněný metan</a:t>
            </a:r>
          </a:p>
          <a:p>
            <a:pPr lvl="2"/>
            <a:endParaRPr lang="cs-CZ" sz="1400" dirty="0"/>
          </a:p>
          <a:p>
            <a:endParaRPr lang="cs-CZ" sz="2400" dirty="0"/>
          </a:p>
          <a:p>
            <a:endParaRPr lang="cs-CZ" sz="2400" dirty="0"/>
          </a:p>
          <a:p>
            <a:r>
              <a:rPr lang="cs-CZ" sz="2400" dirty="0"/>
              <a:t>Letectví: </a:t>
            </a:r>
            <a:r>
              <a:rPr lang="cs-CZ" sz="2400" dirty="0" err="1"/>
              <a:t>ReFuel</a:t>
            </a:r>
            <a:r>
              <a:rPr lang="cs-CZ" sz="2400" dirty="0"/>
              <a:t> </a:t>
            </a:r>
            <a:r>
              <a:rPr lang="cs-CZ" sz="2400" dirty="0" err="1"/>
              <a:t>Aviation</a:t>
            </a:r>
            <a:r>
              <a:rPr lang="cs-CZ" sz="2400" dirty="0"/>
              <a:t>		Nařízení Evropského parlamentu a Rady (EU) 2023/2405 ze dne 18. října 2023 o zajištění rovných podmínek pro udržitelnou leteckou dopravu</a:t>
            </a:r>
            <a:endParaRPr lang="cs-CZ" sz="1200" dirty="0"/>
          </a:p>
        </p:txBody>
      </p:sp>
      <p:sp>
        <p:nvSpPr>
          <p:cNvPr id="4" name="Šipka: doprava 3">
            <a:extLst>
              <a:ext uri="{FF2B5EF4-FFF2-40B4-BE49-F238E27FC236}">
                <a16:creationId xmlns:a16="http://schemas.microsoft.com/office/drawing/2014/main" id="{C9CE80F1-C69D-44B4-A40E-323E1E73F68A}"/>
              </a:ext>
            </a:extLst>
          </p:cNvPr>
          <p:cNvSpPr/>
          <p:nvPr/>
        </p:nvSpPr>
        <p:spPr bwMode="auto">
          <a:xfrm>
            <a:off x="4520045" y="5372099"/>
            <a:ext cx="540328" cy="166255"/>
          </a:xfrm>
          <a:prstGeom prst="rightArrow">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5" name="Obdélník 4">
            <a:extLst>
              <a:ext uri="{FF2B5EF4-FFF2-40B4-BE49-F238E27FC236}">
                <a16:creationId xmlns:a16="http://schemas.microsoft.com/office/drawing/2014/main" id="{30C399B1-3184-44F6-91BC-AC058758B660}"/>
              </a:ext>
            </a:extLst>
          </p:cNvPr>
          <p:cNvSpPr/>
          <p:nvPr/>
        </p:nvSpPr>
        <p:spPr bwMode="auto">
          <a:xfrm>
            <a:off x="6452755" y="3916505"/>
            <a:ext cx="1641763" cy="561976"/>
          </a:xfrm>
          <a:prstGeom prst="rect">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800" b="0" i="0" u="none" strike="noStrike" cap="none" normalizeH="0" baseline="0" dirty="0">
                <a:ln>
                  <a:noFill/>
                </a:ln>
                <a:solidFill>
                  <a:schemeClr val="bg1"/>
                </a:solidFill>
                <a:effectLst/>
                <a:latin typeface="+mn-lt"/>
              </a:rPr>
              <a:t>+ ETS 2</a:t>
            </a:r>
          </a:p>
        </p:txBody>
      </p:sp>
      <p:sp>
        <p:nvSpPr>
          <p:cNvPr id="6" name="Obdélník 5">
            <a:extLst>
              <a:ext uri="{FF2B5EF4-FFF2-40B4-BE49-F238E27FC236}">
                <a16:creationId xmlns:a16="http://schemas.microsoft.com/office/drawing/2014/main" id="{5D49D43B-F980-427B-8B06-353984D09DB1}"/>
              </a:ext>
            </a:extLst>
          </p:cNvPr>
          <p:cNvSpPr/>
          <p:nvPr/>
        </p:nvSpPr>
        <p:spPr bwMode="auto">
          <a:xfrm>
            <a:off x="8895055" y="3729469"/>
            <a:ext cx="3054490" cy="922194"/>
          </a:xfrm>
          <a:prstGeom prst="rect">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800" b="0" i="0" u="none" strike="noStrike" cap="none" normalizeH="0" baseline="0" dirty="0">
                <a:ln>
                  <a:noFill/>
                </a:ln>
                <a:solidFill>
                  <a:schemeClr val="bg1"/>
                </a:solidFill>
                <a:effectLst/>
                <a:latin typeface="+mn-lt"/>
              </a:rPr>
              <a:t>Pozor na </a:t>
            </a:r>
            <a:r>
              <a:rPr lang="cs-CZ" sz="2800" dirty="0">
                <a:solidFill>
                  <a:schemeClr val="bg1"/>
                </a:solidFill>
                <a:latin typeface="+mn-lt"/>
              </a:rPr>
              <a:t>směrnici</a:t>
            </a:r>
          </a:p>
          <a:p>
            <a:pPr marL="0" marR="0" indent="0" algn="l" defTabSz="914400" rtl="0" eaLnBrk="1" fontAlgn="base" latinLnBrk="0" hangingPunct="1">
              <a:lnSpc>
                <a:spcPct val="100000"/>
              </a:lnSpc>
              <a:spcBef>
                <a:spcPct val="0"/>
              </a:spcBef>
              <a:spcAft>
                <a:spcPct val="0"/>
              </a:spcAft>
              <a:buClrTx/>
              <a:buSzTx/>
              <a:buFontTx/>
              <a:buNone/>
              <a:tabLst/>
            </a:pPr>
            <a:r>
              <a:rPr lang="cs-CZ" sz="2800" dirty="0">
                <a:solidFill>
                  <a:schemeClr val="bg1"/>
                </a:solidFill>
                <a:latin typeface="+mn-lt"/>
              </a:rPr>
              <a:t>o OZE </a:t>
            </a:r>
            <a:endParaRPr kumimoji="0" lang="cs-CZ" sz="28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3537540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D13441-099E-4CDA-B5ED-112820085B56}"/>
              </a:ext>
            </a:extLst>
          </p:cNvPr>
          <p:cNvSpPr>
            <a:spLocks noGrp="1"/>
          </p:cNvSpPr>
          <p:nvPr>
            <p:ph type="title"/>
          </p:nvPr>
        </p:nvSpPr>
        <p:spPr>
          <a:xfrm>
            <a:off x="719999" y="720000"/>
            <a:ext cx="10969773" cy="451576"/>
          </a:xfrm>
        </p:spPr>
        <p:txBody>
          <a:bodyPr/>
          <a:lstStyle/>
          <a:p>
            <a:r>
              <a:rPr lang="cs-CZ" dirty="0"/>
              <a:t>EU a klimatická změna: post-Green </a:t>
            </a:r>
            <a:r>
              <a:rPr lang="cs-CZ" dirty="0" err="1"/>
              <a:t>Deal</a:t>
            </a:r>
            <a:r>
              <a:rPr lang="cs-CZ" dirty="0"/>
              <a:t> Era</a:t>
            </a:r>
          </a:p>
        </p:txBody>
      </p:sp>
      <p:sp>
        <p:nvSpPr>
          <p:cNvPr id="3" name="Zástupný obsah 2">
            <a:extLst>
              <a:ext uri="{FF2B5EF4-FFF2-40B4-BE49-F238E27FC236}">
                <a16:creationId xmlns:a16="http://schemas.microsoft.com/office/drawing/2014/main" id="{590C4A68-1DEB-4945-A635-6D2A7ADD932F}"/>
              </a:ext>
            </a:extLst>
          </p:cNvPr>
          <p:cNvSpPr>
            <a:spLocks noGrp="1"/>
          </p:cNvSpPr>
          <p:nvPr>
            <p:ph idx="1"/>
          </p:nvPr>
        </p:nvSpPr>
        <p:spPr/>
        <p:txBody>
          <a:bodyPr/>
          <a:lstStyle/>
          <a:p>
            <a:pPr marL="72000" indent="0">
              <a:buNone/>
            </a:pPr>
            <a:r>
              <a:rPr lang="cs-CZ" dirty="0"/>
              <a:t>S</a:t>
            </a:r>
            <a:r>
              <a:rPr lang="cs-CZ" sz="2800" dirty="0"/>
              <a:t>ektorová legislativa </a:t>
            </a:r>
            <a:r>
              <a:rPr lang="cs-CZ" dirty="0"/>
              <a:t>: Doprava – výroba vozidel</a:t>
            </a:r>
          </a:p>
          <a:p>
            <a:r>
              <a:rPr lang="cs-CZ" dirty="0"/>
              <a:t>Nařízení</a:t>
            </a:r>
            <a:r>
              <a:rPr lang="en-US" dirty="0"/>
              <a:t> 2019/631 – CO2 </a:t>
            </a:r>
            <a:r>
              <a:rPr lang="cs-CZ" dirty="0"/>
              <a:t>emise z nových vozidel</a:t>
            </a:r>
          </a:p>
          <a:p>
            <a:endParaRPr lang="cs-CZ" dirty="0"/>
          </a:p>
          <a:p>
            <a:r>
              <a:rPr lang="cs-CZ" dirty="0"/>
              <a:t>„</a:t>
            </a:r>
            <a:r>
              <a:rPr lang="cs-CZ" sz="2400" dirty="0"/>
              <a:t>zákaz“ spalovacích motorů od 2035</a:t>
            </a:r>
          </a:p>
          <a:p>
            <a:endParaRPr lang="cs-CZ" sz="2400" dirty="0"/>
          </a:p>
          <a:p>
            <a:r>
              <a:rPr lang="cs-CZ" sz="2400" dirty="0"/>
              <a:t>Postupné vyřazování spalovacích motorů (osobní vozidla a lehká užitková vozidla)</a:t>
            </a:r>
          </a:p>
          <a:p>
            <a:pPr lvl="1"/>
            <a:r>
              <a:rPr lang="cs-CZ" dirty="0"/>
              <a:t> 15 %	55 % (50 %)</a:t>
            </a:r>
          </a:p>
          <a:p>
            <a:endParaRPr lang="cs-CZ" dirty="0"/>
          </a:p>
          <a:p>
            <a:r>
              <a:rPr lang="cs-CZ" dirty="0"/>
              <a:t>Pouze nová vozidla!</a:t>
            </a:r>
          </a:p>
          <a:p>
            <a:endParaRPr lang="cs-CZ" dirty="0"/>
          </a:p>
          <a:p>
            <a:endParaRPr lang="en-US" dirty="0"/>
          </a:p>
          <a:p>
            <a:endParaRPr lang="cs-CZ" dirty="0"/>
          </a:p>
          <a:p>
            <a:endParaRPr lang="cs-CZ" dirty="0"/>
          </a:p>
        </p:txBody>
      </p:sp>
      <p:sp>
        <p:nvSpPr>
          <p:cNvPr id="4" name="Šipka: doprava 3">
            <a:extLst>
              <a:ext uri="{FF2B5EF4-FFF2-40B4-BE49-F238E27FC236}">
                <a16:creationId xmlns:a16="http://schemas.microsoft.com/office/drawing/2014/main" id="{C4C59D66-EA0E-477C-8FBF-74AAE539BA63}"/>
              </a:ext>
            </a:extLst>
          </p:cNvPr>
          <p:cNvSpPr/>
          <p:nvPr/>
        </p:nvSpPr>
        <p:spPr bwMode="auto">
          <a:xfrm>
            <a:off x="1932710" y="4999743"/>
            <a:ext cx="540328" cy="166255"/>
          </a:xfrm>
          <a:prstGeom prst="rightArrow">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9353820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7F72D0-3B45-4A0F-9A7B-B8E348A18ED3}"/>
              </a:ext>
            </a:extLst>
          </p:cNvPr>
          <p:cNvSpPr>
            <a:spLocks noGrp="1"/>
          </p:cNvSpPr>
          <p:nvPr>
            <p:ph type="title"/>
          </p:nvPr>
        </p:nvSpPr>
        <p:spPr>
          <a:xfrm>
            <a:off x="719999" y="720000"/>
            <a:ext cx="10969773" cy="451576"/>
          </a:xfrm>
        </p:spPr>
        <p:txBody>
          <a:bodyPr/>
          <a:lstStyle/>
          <a:p>
            <a:r>
              <a:rPr lang="cs-CZ" dirty="0"/>
              <a:t>EU a klimatická změna : post-Green </a:t>
            </a:r>
            <a:r>
              <a:rPr lang="cs-CZ" dirty="0" err="1"/>
              <a:t>Deal</a:t>
            </a:r>
            <a:r>
              <a:rPr lang="cs-CZ" dirty="0"/>
              <a:t> Era</a:t>
            </a:r>
          </a:p>
        </p:txBody>
      </p:sp>
      <p:sp>
        <p:nvSpPr>
          <p:cNvPr id="3" name="Zástupný obsah 2">
            <a:extLst>
              <a:ext uri="{FF2B5EF4-FFF2-40B4-BE49-F238E27FC236}">
                <a16:creationId xmlns:a16="http://schemas.microsoft.com/office/drawing/2014/main" id="{09805410-24ED-435B-B5E9-6D36E0BFC359}"/>
              </a:ext>
            </a:extLst>
          </p:cNvPr>
          <p:cNvSpPr>
            <a:spLocks noGrp="1"/>
          </p:cNvSpPr>
          <p:nvPr>
            <p:ph idx="1"/>
          </p:nvPr>
        </p:nvSpPr>
        <p:spPr/>
        <p:txBody>
          <a:bodyPr/>
          <a:lstStyle/>
          <a:p>
            <a:pPr marL="72000" indent="0">
              <a:buNone/>
            </a:pPr>
            <a:r>
              <a:rPr lang="cs-CZ" dirty="0"/>
              <a:t>Další sektorová legislativa: </a:t>
            </a:r>
          </a:p>
          <a:p>
            <a:r>
              <a:rPr lang="cs-CZ" dirty="0"/>
              <a:t>Směrnice 2009/31 </a:t>
            </a:r>
            <a:r>
              <a:rPr lang="en-US" dirty="0"/>
              <a:t>o </a:t>
            </a:r>
            <a:r>
              <a:rPr lang="en-US" dirty="0" err="1"/>
              <a:t>geologickém</a:t>
            </a:r>
            <a:r>
              <a:rPr lang="en-US" dirty="0"/>
              <a:t> </a:t>
            </a:r>
            <a:r>
              <a:rPr lang="en-US" dirty="0" err="1"/>
              <a:t>ukládání</a:t>
            </a:r>
            <a:r>
              <a:rPr lang="en-US" dirty="0"/>
              <a:t> </a:t>
            </a:r>
            <a:r>
              <a:rPr lang="en-US" dirty="0" err="1"/>
              <a:t>oxidu</a:t>
            </a:r>
            <a:r>
              <a:rPr lang="en-US" dirty="0"/>
              <a:t> </a:t>
            </a:r>
            <a:r>
              <a:rPr lang="en-US" dirty="0" err="1"/>
              <a:t>uhličitého</a:t>
            </a:r>
            <a:endParaRPr lang="cs-CZ" dirty="0"/>
          </a:p>
          <a:p>
            <a:endParaRPr lang="cs-CZ" dirty="0"/>
          </a:p>
          <a:p>
            <a:r>
              <a:rPr lang="cs-CZ" dirty="0"/>
              <a:t>Směrnice 2012/27 o energetické účinnosti (cíl 32,5 % do 2030)</a:t>
            </a:r>
          </a:p>
          <a:p>
            <a:endParaRPr lang="cs-CZ" dirty="0"/>
          </a:p>
          <a:p>
            <a:r>
              <a:rPr lang="cs-CZ" dirty="0"/>
              <a:t>Nařízení č. 517/2014 </a:t>
            </a:r>
            <a:r>
              <a:rPr lang="en-US" dirty="0"/>
              <a:t>o </a:t>
            </a:r>
            <a:r>
              <a:rPr lang="en-US" dirty="0" err="1"/>
              <a:t>fluorovaných</a:t>
            </a:r>
            <a:r>
              <a:rPr lang="en-US" dirty="0"/>
              <a:t> </a:t>
            </a:r>
            <a:r>
              <a:rPr lang="en-US" dirty="0" err="1"/>
              <a:t>skleníkových</a:t>
            </a:r>
            <a:r>
              <a:rPr lang="en-US" dirty="0"/>
              <a:t> </a:t>
            </a:r>
            <a:r>
              <a:rPr lang="en-US" dirty="0" err="1"/>
              <a:t>plynech</a:t>
            </a:r>
            <a:endParaRPr lang="cs-CZ" dirty="0"/>
          </a:p>
          <a:p>
            <a:endParaRPr lang="cs-CZ" dirty="0"/>
          </a:p>
          <a:p>
            <a:endParaRPr lang="cs-CZ" dirty="0"/>
          </a:p>
          <a:p>
            <a:endParaRPr lang="cs-CZ" dirty="0"/>
          </a:p>
        </p:txBody>
      </p:sp>
    </p:spTree>
    <p:extLst>
      <p:ext uri="{BB962C8B-B14F-4D97-AF65-F5344CB8AC3E}">
        <p14:creationId xmlns:p14="http://schemas.microsoft.com/office/powerpoint/2010/main" val="25743871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FB1358-59D1-453C-8F27-27FB6CEBF897}"/>
              </a:ext>
            </a:extLst>
          </p:cNvPr>
          <p:cNvSpPr>
            <a:spLocks noGrp="1"/>
          </p:cNvSpPr>
          <p:nvPr>
            <p:ph type="title"/>
          </p:nvPr>
        </p:nvSpPr>
        <p:spPr>
          <a:xfrm>
            <a:off x="720000" y="720000"/>
            <a:ext cx="10980164" cy="451576"/>
          </a:xfrm>
        </p:spPr>
        <p:txBody>
          <a:bodyPr/>
          <a:lstStyle/>
          <a:p>
            <a:r>
              <a:rPr lang="cs-CZ" dirty="0"/>
              <a:t>EU a klimatická změna : post-Green </a:t>
            </a:r>
            <a:r>
              <a:rPr lang="cs-CZ" dirty="0" err="1"/>
              <a:t>Deal</a:t>
            </a:r>
            <a:r>
              <a:rPr lang="cs-CZ" dirty="0"/>
              <a:t> Era</a:t>
            </a:r>
          </a:p>
        </p:txBody>
      </p:sp>
      <p:sp>
        <p:nvSpPr>
          <p:cNvPr id="3" name="Zástupný obsah 2">
            <a:extLst>
              <a:ext uri="{FF2B5EF4-FFF2-40B4-BE49-F238E27FC236}">
                <a16:creationId xmlns:a16="http://schemas.microsoft.com/office/drawing/2014/main" id="{E256D7AF-EDBA-44B7-AA71-E5F7CB9CA403}"/>
              </a:ext>
            </a:extLst>
          </p:cNvPr>
          <p:cNvSpPr>
            <a:spLocks noGrp="1"/>
          </p:cNvSpPr>
          <p:nvPr>
            <p:ph idx="1"/>
          </p:nvPr>
        </p:nvSpPr>
        <p:spPr/>
        <p:txBody>
          <a:bodyPr/>
          <a:lstStyle/>
          <a:p>
            <a:pPr marL="72000" indent="0">
              <a:buNone/>
            </a:pPr>
            <a:r>
              <a:rPr lang="cs-CZ" dirty="0"/>
              <a:t>Sektorová legislativa : Finance</a:t>
            </a:r>
          </a:p>
          <a:p>
            <a:pPr marL="72000" indent="0">
              <a:buNone/>
            </a:pPr>
            <a:r>
              <a:rPr lang="cs-CZ" dirty="0"/>
              <a:t>Nařízení</a:t>
            </a:r>
            <a:r>
              <a:rPr lang="en-US" dirty="0"/>
              <a:t> 2020/852 o </a:t>
            </a:r>
            <a:r>
              <a:rPr lang="en-US" dirty="0" err="1"/>
              <a:t>zřízení</a:t>
            </a:r>
            <a:r>
              <a:rPr lang="en-US" dirty="0"/>
              <a:t> </a:t>
            </a:r>
            <a:r>
              <a:rPr lang="en-US" dirty="0" err="1"/>
              <a:t>rámce</a:t>
            </a:r>
            <a:r>
              <a:rPr lang="en-US" dirty="0"/>
              <a:t> pro </a:t>
            </a:r>
            <a:r>
              <a:rPr lang="en-US" dirty="0" err="1"/>
              <a:t>usnadnění</a:t>
            </a:r>
            <a:r>
              <a:rPr lang="en-US" dirty="0"/>
              <a:t> </a:t>
            </a:r>
            <a:r>
              <a:rPr lang="en-US" dirty="0" err="1"/>
              <a:t>udržitelných</a:t>
            </a:r>
            <a:r>
              <a:rPr lang="en-US" dirty="0"/>
              <a:t> </a:t>
            </a:r>
            <a:r>
              <a:rPr lang="en-US" dirty="0" err="1"/>
              <a:t>investic</a:t>
            </a:r>
            <a:r>
              <a:rPr lang="cs-CZ" dirty="0"/>
              <a:t> (taxonomie)</a:t>
            </a:r>
          </a:p>
          <a:p>
            <a:r>
              <a:rPr lang="cs-CZ" dirty="0"/>
              <a:t>Co to je?</a:t>
            </a:r>
          </a:p>
          <a:p>
            <a:pPr lvl="1"/>
            <a:r>
              <a:rPr lang="cs-CZ" dirty="0"/>
              <a:t> Klasifikace udržitelných ekonomických činností</a:t>
            </a:r>
          </a:p>
          <a:p>
            <a:r>
              <a:rPr lang="cs-CZ" dirty="0"/>
              <a:t>Cíleno na soukromou sféru</a:t>
            </a:r>
          </a:p>
          <a:p>
            <a:pPr lvl="1"/>
            <a:r>
              <a:rPr lang="en-US" dirty="0" err="1"/>
              <a:t>Pokyny</a:t>
            </a:r>
            <a:r>
              <a:rPr lang="en-US" dirty="0"/>
              <a:t> pro </a:t>
            </a:r>
            <a:r>
              <a:rPr lang="en-US" dirty="0" err="1"/>
              <a:t>banky</a:t>
            </a:r>
            <a:r>
              <a:rPr lang="en-US" dirty="0"/>
              <a:t> a </a:t>
            </a:r>
            <a:r>
              <a:rPr lang="en-US" dirty="0" err="1"/>
              <a:t>další</a:t>
            </a:r>
            <a:r>
              <a:rPr lang="en-US" dirty="0"/>
              <a:t> </a:t>
            </a:r>
            <a:r>
              <a:rPr lang="en-US" dirty="0" err="1"/>
              <a:t>finanční</a:t>
            </a:r>
            <a:r>
              <a:rPr lang="en-US" dirty="0"/>
              <a:t> </a:t>
            </a:r>
            <a:r>
              <a:rPr lang="en-US" dirty="0" err="1"/>
              <a:t>subjekty</a:t>
            </a:r>
            <a:endParaRPr lang="cs-CZ" dirty="0"/>
          </a:p>
          <a:p>
            <a:r>
              <a:rPr lang="en-US" dirty="0"/>
              <a:t>6 </a:t>
            </a:r>
            <a:r>
              <a:rPr lang="cs-CZ" dirty="0"/>
              <a:t>cílů</a:t>
            </a:r>
            <a:r>
              <a:rPr lang="en-US" dirty="0"/>
              <a:t> </a:t>
            </a:r>
            <a:r>
              <a:rPr lang="cs-CZ" dirty="0"/>
              <a:t>a</a:t>
            </a:r>
            <a:r>
              <a:rPr lang="en-US" dirty="0"/>
              <a:t> 3 </a:t>
            </a:r>
            <a:r>
              <a:rPr lang="cs-CZ" dirty="0"/>
              <a:t>typy</a:t>
            </a:r>
            <a:r>
              <a:rPr lang="en-US" dirty="0"/>
              <a:t> </a:t>
            </a:r>
            <a:r>
              <a:rPr lang="cs-CZ" dirty="0"/>
              <a:t>aktivit </a:t>
            </a:r>
            <a:r>
              <a:rPr lang="en-US" dirty="0"/>
              <a:t>(</a:t>
            </a:r>
            <a:r>
              <a:rPr lang="cs-CZ" dirty="0"/>
              <a:t>nízko emisní</a:t>
            </a:r>
            <a:r>
              <a:rPr lang="en-US" dirty="0"/>
              <a:t>, </a:t>
            </a:r>
            <a:r>
              <a:rPr lang="cs-CZ" dirty="0"/>
              <a:t>přechodné</a:t>
            </a:r>
            <a:r>
              <a:rPr lang="en-US" dirty="0"/>
              <a:t> and </a:t>
            </a:r>
            <a:r>
              <a:rPr lang="cs-CZ" dirty="0"/>
              <a:t>podpůrné</a:t>
            </a:r>
            <a:r>
              <a:rPr lang="en-US" dirty="0"/>
              <a:t>)</a:t>
            </a:r>
            <a:endParaRPr lang="cs-CZ" dirty="0"/>
          </a:p>
          <a:p>
            <a:endParaRPr lang="cs-CZ" dirty="0"/>
          </a:p>
        </p:txBody>
      </p:sp>
    </p:spTree>
    <p:extLst>
      <p:ext uri="{BB962C8B-B14F-4D97-AF65-F5344CB8AC3E}">
        <p14:creationId xmlns:p14="http://schemas.microsoft.com/office/powerpoint/2010/main" val="25164793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A2464609-ED17-4ED8-8343-E9FBB043B1BF}"/>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1079A1C5-2F7F-4F2B-BF7D-803FEDB9CAF2}"/>
              </a:ext>
            </a:extLst>
          </p:cNvPr>
          <p:cNvPicPr>
            <a:picLocks noChangeAspect="1"/>
          </p:cNvPicPr>
          <p:nvPr/>
        </p:nvPicPr>
        <p:blipFill>
          <a:blip r:embed="rId2"/>
          <a:stretch>
            <a:fillRect/>
          </a:stretch>
        </p:blipFill>
        <p:spPr>
          <a:xfrm>
            <a:off x="171450" y="962025"/>
            <a:ext cx="11849100" cy="4933950"/>
          </a:xfrm>
          <a:prstGeom prst="rect">
            <a:avLst/>
          </a:prstGeom>
        </p:spPr>
      </p:pic>
    </p:spTree>
    <p:extLst>
      <p:ext uri="{BB962C8B-B14F-4D97-AF65-F5344CB8AC3E}">
        <p14:creationId xmlns:p14="http://schemas.microsoft.com/office/powerpoint/2010/main" val="228015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4DCF8A-118B-4E18-BC9F-D96D690A5A98}"/>
              </a:ext>
            </a:extLst>
          </p:cNvPr>
          <p:cNvSpPr>
            <a:spLocks noGrp="1"/>
          </p:cNvSpPr>
          <p:nvPr>
            <p:ph type="title"/>
          </p:nvPr>
        </p:nvSpPr>
        <p:spPr/>
        <p:txBody>
          <a:bodyPr/>
          <a:lstStyle/>
          <a:p>
            <a:r>
              <a:rPr lang="cs-CZ" dirty="0"/>
              <a:t>Úvodní myšlenky</a:t>
            </a:r>
            <a:endParaRPr lang="en-US" dirty="0"/>
          </a:p>
        </p:txBody>
      </p:sp>
      <p:sp>
        <p:nvSpPr>
          <p:cNvPr id="3" name="Zástupný symbol pro obsah 2">
            <a:extLst>
              <a:ext uri="{FF2B5EF4-FFF2-40B4-BE49-F238E27FC236}">
                <a16:creationId xmlns:a16="http://schemas.microsoft.com/office/drawing/2014/main" id="{76BF9618-C902-47FB-8605-30B22B0A96A1}"/>
              </a:ext>
            </a:extLst>
          </p:cNvPr>
          <p:cNvSpPr>
            <a:spLocks noGrp="1"/>
          </p:cNvSpPr>
          <p:nvPr>
            <p:ph idx="1"/>
          </p:nvPr>
        </p:nvSpPr>
        <p:spPr>
          <a:xfrm>
            <a:off x="720000" y="1692001"/>
            <a:ext cx="10753200" cy="4760753"/>
          </a:xfrm>
        </p:spPr>
        <p:txBody>
          <a:bodyPr/>
          <a:lstStyle/>
          <a:p>
            <a:r>
              <a:rPr lang="cs-CZ" dirty="0"/>
              <a:t>Globální x Národní (systémové) x Individuální emise</a:t>
            </a:r>
          </a:p>
          <a:p>
            <a:endParaRPr lang="cs-CZ" dirty="0"/>
          </a:p>
          <a:p>
            <a:r>
              <a:rPr lang="cs-CZ" dirty="0"/>
              <a:t>Historické emise x současné emise</a:t>
            </a:r>
          </a:p>
          <a:p>
            <a:endParaRPr lang="cs-CZ" dirty="0"/>
          </a:p>
          <a:p>
            <a:r>
              <a:rPr lang="cs-CZ" dirty="0"/>
              <a:t>Mezinárodní x EU x národní úroveň</a:t>
            </a:r>
          </a:p>
          <a:p>
            <a:endParaRPr lang="cs-CZ" dirty="0"/>
          </a:p>
          <a:p>
            <a:endParaRPr lang="cs-CZ" dirty="0"/>
          </a:p>
          <a:p>
            <a:r>
              <a:rPr lang="cs-CZ" dirty="0"/>
              <a:t>Jak donutit stát k činu?</a:t>
            </a:r>
          </a:p>
          <a:p>
            <a:endParaRPr lang="cs-CZ" dirty="0"/>
          </a:p>
          <a:p>
            <a:r>
              <a:rPr lang="cs-CZ" dirty="0"/>
              <a:t>Jak komunikovat navenek?</a:t>
            </a:r>
          </a:p>
          <a:p>
            <a:endParaRPr lang="cs-CZ" dirty="0"/>
          </a:p>
          <a:p>
            <a:endParaRPr lang="cs-CZ" dirty="0"/>
          </a:p>
        </p:txBody>
      </p:sp>
    </p:spTree>
    <p:extLst>
      <p:ext uri="{BB962C8B-B14F-4D97-AF65-F5344CB8AC3E}">
        <p14:creationId xmlns:p14="http://schemas.microsoft.com/office/powerpoint/2010/main" val="3650747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5BC615-0900-43BF-9BC7-23B67516693C}"/>
              </a:ext>
            </a:extLst>
          </p:cNvPr>
          <p:cNvSpPr>
            <a:spLocks noGrp="1"/>
          </p:cNvSpPr>
          <p:nvPr>
            <p:ph type="title"/>
          </p:nvPr>
        </p:nvSpPr>
        <p:spPr>
          <a:xfrm>
            <a:off x="720000" y="720000"/>
            <a:ext cx="11073682" cy="451576"/>
          </a:xfrm>
        </p:spPr>
        <p:txBody>
          <a:bodyPr/>
          <a:lstStyle/>
          <a:p>
            <a:r>
              <a:rPr lang="cs-CZ" dirty="0"/>
              <a:t>EU a klimatická změna : post-Green </a:t>
            </a:r>
            <a:r>
              <a:rPr lang="cs-CZ" dirty="0" err="1"/>
              <a:t>Deal</a:t>
            </a:r>
            <a:r>
              <a:rPr lang="cs-CZ" dirty="0"/>
              <a:t> Era</a:t>
            </a:r>
          </a:p>
        </p:txBody>
      </p:sp>
      <p:sp>
        <p:nvSpPr>
          <p:cNvPr id="3" name="Zástupný obsah 2">
            <a:extLst>
              <a:ext uri="{FF2B5EF4-FFF2-40B4-BE49-F238E27FC236}">
                <a16:creationId xmlns:a16="http://schemas.microsoft.com/office/drawing/2014/main" id="{752EE740-4C39-48BC-9F25-CFB406D1ED9A}"/>
              </a:ext>
            </a:extLst>
          </p:cNvPr>
          <p:cNvSpPr>
            <a:spLocks noGrp="1"/>
          </p:cNvSpPr>
          <p:nvPr>
            <p:ph idx="1"/>
          </p:nvPr>
        </p:nvSpPr>
        <p:spPr>
          <a:xfrm>
            <a:off x="720000" y="1692001"/>
            <a:ext cx="10753200" cy="4968571"/>
          </a:xfrm>
        </p:spPr>
        <p:txBody>
          <a:bodyPr/>
          <a:lstStyle/>
          <a:p>
            <a:pPr marL="72000" indent="0">
              <a:buNone/>
            </a:pPr>
            <a:r>
              <a:rPr lang="cs-CZ" dirty="0"/>
              <a:t>Sektorová legislativa : Finance – ESG rámec</a:t>
            </a:r>
          </a:p>
          <a:p>
            <a:r>
              <a:rPr lang="cs-CZ" dirty="0"/>
              <a:t>Nařízení</a:t>
            </a:r>
            <a:r>
              <a:rPr lang="en-US" dirty="0"/>
              <a:t> 2019/2088 o </a:t>
            </a:r>
            <a:r>
              <a:rPr lang="en-US" dirty="0" err="1"/>
              <a:t>zveřejňování</a:t>
            </a:r>
            <a:r>
              <a:rPr lang="en-US" dirty="0"/>
              <a:t> </a:t>
            </a:r>
            <a:r>
              <a:rPr lang="en-US" dirty="0" err="1"/>
              <a:t>informací</a:t>
            </a:r>
            <a:r>
              <a:rPr lang="en-US" dirty="0"/>
              <a:t> </a:t>
            </a:r>
            <a:r>
              <a:rPr lang="en-US" dirty="0" err="1"/>
              <a:t>souvisejících</a:t>
            </a:r>
            <a:r>
              <a:rPr lang="en-US" dirty="0"/>
              <a:t> s </a:t>
            </a:r>
            <a:r>
              <a:rPr lang="en-US" dirty="0" err="1"/>
              <a:t>udržitelností</a:t>
            </a:r>
            <a:r>
              <a:rPr lang="en-US" dirty="0"/>
              <a:t> v </a:t>
            </a:r>
            <a:r>
              <a:rPr lang="en-US" dirty="0" err="1"/>
              <a:t>odvětví</a:t>
            </a:r>
            <a:r>
              <a:rPr lang="en-US" dirty="0"/>
              <a:t> </a:t>
            </a:r>
            <a:r>
              <a:rPr lang="en-US" dirty="0" err="1"/>
              <a:t>finančních</a:t>
            </a:r>
            <a:r>
              <a:rPr lang="en-US" dirty="0"/>
              <a:t> </a:t>
            </a:r>
            <a:r>
              <a:rPr lang="en-US" dirty="0" err="1"/>
              <a:t>služeb</a:t>
            </a:r>
            <a:endParaRPr lang="cs-CZ" dirty="0"/>
          </a:p>
          <a:p>
            <a:endParaRPr lang="cs-CZ" dirty="0"/>
          </a:p>
          <a:p>
            <a:r>
              <a:rPr lang="cs-CZ" dirty="0"/>
              <a:t>Nařízení</a:t>
            </a:r>
            <a:r>
              <a:rPr lang="en-US" dirty="0"/>
              <a:t> 2019/2089 </a:t>
            </a:r>
            <a:r>
              <a:rPr lang="en-US" dirty="0" err="1"/>
              <a:t>pokud</a:t>
            </a:r>
            <a:r>
              <a:rPr lang="en-US" dirty="0"/>
              <a:t> </a:t>
            </a:r>
            <a:r>
              <a:rPr lang="en-US" dirty="0" err="1"/>
              <a:t>jde</a:t>
            </a:r>
            <a:r>
              <a:rPr lang="en-US" dirty="0"/>
              <a:t> o </a:t>
            </a:r>
            <a:r>
              <a:rPr lang="en-US" dirty="0" err="1"/>
              <a:t>referenční</a:t>
            </a:r>
            <a:r>
              <a:rPr lang="en-US" dirty="0"/>
              <a:t> </a:t>
            </a:r>
            <a:r>
              <a:rPr lang="en-US" dirty="0" err="1"/>
              <a:t>hodnoty</a:t>
            </a:r>
            <a:r>
              <a:rPr lang="en-US" dirty="0"/>
              <a:t> EU pro </a:t>
            </a:r>
            <a:r>
              <a:rPr lang="en-US" dirty="0" err="1"/>
              <a:t>transformaci</a:t>
            </a:r>
            <a:r>
              <a:rPr lang="en-US" dirty="0"/>
              <a:t> </a:t>
            </a:r>
            <a:r>
              <a:rPr lang="en-US" dirty="0" err="1"/>
              <a:t>hospodářství</a:t>
            </a:r>
            <a:r>
              <a:rPr lang="en-US" dirty="0"/>
              <a:t> </a:t>
            </a:r>
            <a:r>
              <a:rPr lang="en-US" dirty="0" err="1"/>
              <a:t>spjatou</a:t>
            </a:r>
            <a:r>
              <a:rPr lang="en-US" dirty="0"/>
              <a:t> s </a:t>
            </a:r>
            <a:r>
              <a:rPr lang="en-US" dirty="0" err="1"/>
              <a:t>klimatem</a:t>
            </a:r>
            <a:r>
              <a:rPr lang="en-US" dirty="0"/>
              <a:t>, </a:t>
            </a:r>
            <a:r>
              <a:rPr lang="en-US" dirty="0" err="1"/>
              <a:t>referenční</a:t>
            </a:r>
            <a:r>
              <a:rPr lang="en-US" dirty="0"/>
              <a:t> </a:t>
            </a:r>
            <a:r>
              <a:rPr lang="en-US" dirty="0" err="1"/>
              <a:t>hodnoty</a:t>
            </a:r>
            <a:r>
              <a:rPr lang="en-US" dirty="0"/>
              <a:t> EU </a:t>
            </a:r>
            <a:r>
              <a:rPr lang="en-US" dirty="0" err="1"/>
              <a:t>navázané</a:t>
            </a:r>
            <a:r>
              <a:rPr lang="en-US" dirty="0"/>
              <a:t> </a:t>
            </a:r>
            <a:r>
              <a:rPr lang="en-US" dirty="0" err="1"/>
              <a:t>na</a:t>
            </a:r>
            <a:r>
              <a:rPr lang="en-US" dirty="0"/>
              <a:t> </a:t>
            </a:r>
            <a:r>
              <a:rPr lang="en-US" dirty="0" err="1"/>
              <a:t>Pařížskou</a:t>
            </a:r>
            <a:r>
              <a:rPr lang="en-US" dirty="0"/>
              <a:t> </a:t>
            </a:r>
            <a:r>
              <a:rPr lang="en-US" dirty="0" err="1"/>
              <a:t>dohodu</a:t>
            </a:r>
            <a:r>
              <a:rPr lang="en-US" dirty="0"/>
              <a:t> a </a:t>
            </a:r>
            <a:r>
              <a:rPr lang="en-US" dirty="0" err="1"/>
              <a:t>zveřejňování</a:t>
            </a:r>
            <a:r>
              <a:rPr lang="en-US" dirty="0"/>
              <a:t> </a:t>
            </a:r>
            <a:r>
              <a:rPr lang="en-US" dirty="0" err="1"/>
              <a:t>informací</a:t>
            </a:r>
            <a:r>
              <a:rPr lang="en-US" dirty="0"/>
              <a:t> </a:t>
            </a:r>
            <a:r>
              <a:rPr lang="en-US" dirty="0" err="1"/>
              <a:t>týkajících</a:t>
            </a:r>
            <a:r>
              <a:rPr lang="en-US" dirty="0"/>
              <a:t> se </a:t>
            </a:r>
            <a:r>
              <a:rPr lang="en-US" dirty="0" err="1"/>
              <a:t>udržitelnosti</a:t>
            </a:r>
            <a:r>
              <a:rPr lang="en-US" dirty="0"/>
              <a:t> pro </a:t>
            </a:r>
            <a:r>
              <a:rPr lang="en-US" dirty="0" err="1"/>
              <a:t>referenční</a:t>
            </a:r>
            <a:r>
              <a:rPr lang="en-US" dirty="0"/>
              <a:t> </a:t>
            </a:r>
            <a:r>
              <a:rPr lang="en-US" dirty="0" err="1"/>
              <a:t>hodnoty</a:t>
            </a:r>
            <a:endParaRPr lang="cs-CZ" dirty="0"/>
          </a:p>
          <a:p>
            <a:endParaRPr lang="cs-CZ" dirty="0"/>
          </a:p>
          <a:p>
            <a:r>
              <a:rPr lang="cs-CZ" dirty="0"/>
              <a:t>Směrnice 2022/2464 </a:t>
            </a:r>
            <a:r>
              <a:rPr lang="en-US" dirty="0" err="1"/>
              <a:t>pokud</a:t>
            </a:r>
            <a:r>
              <a:rPr lang="en-US" dirty="0"/>
              <a:t> </a:t>
            </a:r>
            <a:r>
              <a:rPr lang="en-US" dirty="0" err="1"/>
              <a:t>jde</a:t>
            </a:r>
            <a:r>
              <a:rPr lang="en-US" dirty="0"/>
              <a:t> o </a:t>
            </a:r>
            <a:r>
              <a:rPr lang="en-US" dirty="0" err="1"/>
              <a:t>podávání</a:t>
            </a:r>
            <a:r>
              <a:rPr lang="en-US" dirty="0"/>
              <a:t> </a:t>
            </a:r>
            <a:r>
              <a:rPr lang="en-US" dirty="0" err="1"/>
              <a:t>zpráv</a:t>
            </a:r>
            <a:r>
              <a:rPr lang="en-US" dirty="0"/>
              <a:t> </a:t>
            </a:r>
            <a:r>
              <a:rPr lang="en-US" dirty="0" err="1"/>
              <a:t>podniků</a:t>
            </a:r>
            <a:r>
              <a:rPr lang="en-US" dirty="0"/>
              <a:t> o </a:t>
            </a:r>
            <a:r>
              <a:rPr lang="en-US" dirty="0" err="1"/>
              <a:t>udržitelnosti</a:t>
            </a:r>
            <a:endParaRPr lang="cs-CZ" dirty="0"/>
          </a:p>
        </p:txBody>
      </p:sp>
    </p:spTree>
    <p:extLst>
      <p:ext uri="{BB962C8B-B14F-4D97-AF65-F5344CB8AC3E}">
        <p14:creationId xmlns:p14="http://schemas.microsoft.com/office/powerpoint/2010/main" val="11455910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10D7FD-D40F-410D-ADEB-DB8F345B266B}"/>
              </a:ext>
            </a:extLst>
          </p:cNvPr>
          <p:cNvSpPr>
            <a:spLocks noGrp="1"/>
          </p:cNvSpPr>
          <p:nvPr>
            <p:ph type="title"/>
          </p:nvPr>
        </p:nvSpPr>
        <p:spPr>
          <a:xfrm>
            <a:off x="719400" y="3203212"/>
            <a:ext cx="10753200" cy="451576"/>
          </a:xfrm>
        </p:spPr>
        <p:txBody>
          <a:bodyPr/>
          <a:lstStyle/>
          <a:p>
            <a:pPr algn="ctr"/>
            <a:r>
              <a:rPr lang="cs-CZ" dirty="0"/>
              <a:t>Česká právní úprava</a:t>
            </a:r>
          </a:p>
        </p:txBody>
      </p:sp>
    </p:spTree>
    <p:extLst>
      <p:ext uri="{BB962C8B-B14F-4D97-AF65-F5344CB8AC3E}">
        <p14:creationId xmlns:p14="http://schemas.microsoft.com/office/powerpoint/2010/main" val="26794883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19623F-7883-46E7-BD5C-C89212D4A716}"/>
              </a:ext>
            </a:extLst>
          </p:cNvPr>
          <p:cNvSpPr>
            <a:spLocks noGrp="1"/>
          </p:cNvSpPr>
          <p:nvPr>
            <p:ph type="title"/>
          </p:nvPr>
        </p:nvSpPr>
        <p:spPr/>
        <p:txBody>
          <a:bodyPr/>
          <a:lstStyle/>
          <a:p>
            <a:r>
              <a:rPr lang="cs-CZ" dirty="0"/>
              <a:t>Klimatická politika ČR</a:t>
            </a:r>
          </a:p>
        </p:txBody>
      </p:sp>
      <p:sp>
        <p:nvSpPr>
          <p:cNvPr id="3" name="Zástupný obsah 2">
            <a:extLst>
              <a:ext uri="{FF2B5EF4-FFF2-40B4-BE49-F238E27FC236}">
                <a16:creationId xmlns:a16="http://schemas.microsoft.com/office/drawing/2014/main" id="{DC7929D6-5261-4386-81F1-3A0C6A712CFB}"/>
              </a:ext>
            </a:extLst>
          </p:cNvPr>
          <p:cNvSpPr>
            <a:spLocks noGrp="1"/>
          </p:cNvSpPr>
          <p:nvPr>
            <p:ph idx="1"/>
          </p:nvPr>
        </p:nvSpPr>
        <p:spPr>
          <a:xfrm>
            <a:off x="720000" y="1692002"/>
            <a:ext cx="10753200" cy="4843880"/>
          </a:xfrm>
        </p:spPr>
        <p:txBody>
          <a:bodyPr/>
          <a:lstStyle/>
          <a:p>
            <a:r>
              <a:rPr lang="cs-CZ" dirty="0"/>
              <a:t>Obecně spíše reaktivní než proaktivní přístup</a:t>
            </a:r>
          </a:p>
          <a:p>
            <a:endParaRPr lang="cs-CZ" dirty="0"/>
          </a:p>
          <a:p>
            <a:r>
              <a:rPr lang="cs-CZ" dirty="0"/>
              <a:t>Koncepční dokumenty reagují na povinnosti v unijních právních předpisech (např. </a:t>
            </a:r>
            <a:r>
              <a:rPr lang="cs-CZ" sz="2400" dirty="0"/>
              <a:t>Vnitrostátního plánu České republiky v oblasti energetiky a klimatu</a:t>
            </a:r>
            <a:r>
              <a:rPr lang="cs-CZ" dirty="0"/>
              <a:t>)</a:t>
            </a:r>
          </a:p>
          <a:p>
            <a:endParaRPr lang="cs-CZ" dirty="0"/>
          </a:p>
          <a:p>
            <a:r>
              <a:rPr lang="cs-CZ" dirty="0"/>
              <a:t>Sektorový přístup, tzn. každý rezort si tvoří vlastní koncepce</a:t>
            </a:r>
          </a:p>
          <a:p>
            <a:pPr lvl="1"/>
            <a:r>
              <a:rPr lang="cs-CZ" dirty="0"/>
              <a:t>MŽP, MPO, </a:t>
            </a:r>
            <a:r>
              <a:rPr lang="cs-CZ" dirty="0" err="1"/>
              <a:t>MZe</a:t>
            </a:r>
            <a:r>
              <a:rPr lang="cs-CZ" dirty="0"/>
              <a:t>, MMR, MD</a:t>
            </a:r>
          </a:p>
          <a:p>
            <a:pPr lvl="1"/>
            <a:r>
              <a:rPr lang="cs-CZ" dirty="0"/>
              <a:t>Občas i spolupráce mezi rezorty</a:t>
            </a:r>
          </a:p>
          <a:p>
            <a:pPr lvl="1"/>
            <a:endParaRPr lang="cs-CZ" dirty="0"/>
          </a:p>
        </p:txBody>
      </p:sp>
    </p:spTree>
    <p:extLst>
      <p:ext uri="{BB962C8B-B14F-4D97-AF65-F5344CB8AC3E}">
        <p14:creationId xmlns:p14="http://schemas.microsoft.com/office/powerpoint/2010/main" val="20837809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D06E1BFD-0091-4C8E-AD70-5F8F47EA02F8}"/>
              </a:ext>
            </a:extLst>
          </p:cNvPr>
          <p:cNvSpPr>
            <a:spLocks noGrp="1"/>
          </p:cNvSpPr>
          <p:nvPr>
            <p:ph type="title"/>
          </p:nvPr>
        </p:nvSpPr>
        <p:spPr/>
        <p:txBody>
          <a:bodyPr/>
          <a:lstStyle/>
          <a:p>
            <a:r>
              <a:rPr lang="cs-CZ" dirty="0"/>
              <a:t>Klimatická politika ČR</a:t>
            </a:r>
          </a:p>
        </p:txBody>
      </p:sp>
      <p:sp>
        <p:nvSpPr>
          <p:cNvPr id="8" name="Zástupný obsah 7">
            <a:extLst>
              <a:ext uri="{FF2B5EF4-FFF2-40B4-BE49-F238E27FC236}">
                <a16:creationId xmlns:a16="http://schemas.microsoft.com/office/drawing/2014/main" id="{3C95F7B8-434D-49FC-A9A1-0AA7C147C75D}"/>
              </a:ext>
            </a:extLst>
          </p:cNvPr>
          <p:cNvSpPr>
            <a:spLocks noGrp="1"/>
          </p:cNvSpPr>
          <p:nvPr>
            <p:ph idx="1"/>
          </p:nvPr>
        </p:nvSpPr>
        <p:spPr>
          <a:xfrm>
            <a:off x="719400" y="1328319"/>
            <a:ext cx="10753200" cy="4999743"/>
          </a:xfrm>
        </p:spPr>
        <p:txBody>
          <a:bodyPr/>
          <a:lstStyle/>
          <a:p>
            <a:pPr marL="72000" indent="0">
              <a:buNone/>
            </a:pPr>
            <a:r>
              <a:rPr lang="cs-CZ" dirty="0"/>
              <a:t>Předpisy:</a:t>
            </a:r>
          </a:p>
          <a:p>
            <a:r>
              <a:rPr lang="cs-CZ" sz="2400" dirty="0"/>
              <a:t>Zákon č. 383/2012 Sb., o podmínkách obchodování s povolenkami na emise skleníkových plynů</a:t>
            </a:r>
          </a:p>
          <a:p>
            <a:r>
              <a:rPr lang="cs-CZ" sz="2400" dirty="0"/>
              <a:t>Zákon č. 201/2012 Sb., o ochraně ovzduší</a:t>
            </a:r>
          </a:p>
          <a:p>
            <a:pPr lvl="1"/>
            <a:r>
              <a:rPr lang="cs-CZ" sz="1800" dirty="0"/>
              <a:t>Biopaliva a jejich kritéria udržitelnosti</a:t>
            </a:r>
          </a:p>
          <a:p>
            <a:r>
              <a:rPr lang="cs-CZ" sz="2400" dirty="0"/>
              <a:t>Zákon č. 85/2012 Sb., o ukládání oxidu uhličitého do přírodních horninových struktur a o změně některých zákonů</a:t>
            </a:r>
          </a:p>
          <a:p>
            <a:r>
              <a:rPr lang="cs-CZ" sz="2400" dirty="0"/>
              <a:t>Zákon č. 165/2012 Sb., o podporovaných zdrojích energie</a:t>
            </a:r>
          </a:p>
          <a:p>
            <a:r>
              <a:rPr lang="cs-CZ" sz="2400" dirty="0"/>
              <a:t>Zákon č. 406/2000 Sb., o hospodaření energií + 458/2000 Sb., energetický zákon</a:t>
            </a:r>
          </a:p>
          <a:p>
            <a:r>
              <a:rPr lang="cs-CZ" sz="2400" dirty="0"/>
              <a:t>Zákon č. 100/2001 Sb., o posuzování vlivů na životní prostředí</a:t>
            </a:r>
          </a:p>
          <a:p>
            <a:pPr lvl="1"/>
            <a:r>
              <a:rPr lang="cs-CZ" sz="1800" dirty="0"/>
              <a:t>§ 2 rozsah posuzování</a:t>
            </a:r>
          </a:p>
          <a:p>
            <a:r>
              <a:rPr lang="cs-CZ" sz="2400" dirty="0"/>
              <a:t>Zákon č. 283/2021 Sb., stavební zákon</a:t>
            </a:r>
          </a:p>
        </p:txBody>
      </p:sp>
    </p:spTree>
    <p:extLst>
      <p:ext uri="{BB962C8B-B14F-4D97-AF65-F5344CB8AC3E}">
        <p14:creationId xmlns:p14="http://schemas.microsoft.com/office/powerpoint/2010/main" val="338035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0206DD-14E3-4C98-BC47-EC1130372809}"/>
              </a:ext>
            </a:extLst>
          </p:cNvPr>
          <p:cNvSpPr>
            <a:spLocks noGrp="1"/>
          </p:cNvSpPr>
          <p:nvPr>
            <p:ph type="title"/>
          </p:nvPr>
        </p:nvSpPr>
        <p:spPr/>
        <p:txBody>
          <a:bodyPr/>
          <a:lstStyle/>
          <a:p>
            <a:r>
              <a:rPr lang="cs-CZ" dirty="0"/>
              <a:t>Klimatická politika ČR</a:t>
            </a:r>
          </a:p>
        </p:txBody>
      </p:sp>
      <p:sp>
        <p:nvSpPr>
          <p:cNvPr id="3" name="Zástupný obsah 2">
            <a:extLst>
              <a:ext uri="{FF2B5EF4-FFF2-40B4-BE49-F238E27FC236}">
                <a16:creationId xmlns:a16="http://schemas.microsoft.com/office/drawing/2014/main" id="{99ED70EB-4EE6-4F08-9483-0D0195840F86}"/>
              </a:ext>
            </a:extLst>
          </p:cNvPr>
          <p:cNvSpPr>
            <a:spLocks noGrp="1"/>
          </p:cNvSpPr>
          <p:nvPr>
            <p:ph idx="1"/>
          </p:nvPr>
        </p:nvSpPr>
        <p:spPr>
          <a:xfrm>
            <a:off x="720000" y="1392383"/>
            <a:ext cx="10753200" cy="5372100"/>
          </a:xfrm>
        </p:spPr>
        <p:txBody>
          <a:bodyPr/>
          <a:lstStyle/>
          <a:p>
            <a:r>
              <a:rPr lang="cs-CZ" sz="2400" dirty="0"/>
              <a:t>MŽP</a:t>
            </a:r>
            <a:endParaRPr lang="cs-CZ" dirty="0"/>
          </a:p>
          <a:p>
            <a:pPr lvl="1"/>
            <a:r>
              <a:rPr lang="cs-CZ" sz="1800" dirty="0"/>
              <a:t>Státní politika životního prostředí ČR</a:t>
            </a:r>
          </a:p>
          <a:p>
            <a:pPr lvl="1"/>
            <a:r>
              <a:rPr lang="cs-CZ" sz="1800" dirty="0"/>
              <a:t>Politika ochrany klimatu v ČR</a:t>
            </a:r>
          </a:p>
          <a:p>
            <a:pPr lvl="1"/>
            <a:r>
              <a:rPr lang="cs-CZ" sz="1800" dirty="0"/>
              <a:t>Strategie přizpůsobení se změně klimatu v podmínkách ČR</a:t>
            </a:r>
          </a:p>
          <a:p>
            <a:pPr lvl="1"/>
            <a:r>
              <a:rPr lang="cs-CZ" sz="1800" dirty="0"/>
              <a:t>Národní akční plán adaptace na změnu klimatu</a:t>
            </a:r>
          </a:p>
          <a:p>
            <a:pPr lvl="1"/>
            <a:r>
              <a:rPr lang="cs-CZ" sz="1800" dirty="0"/>
              <a:t>Odpadové koncepční dokumenty (Cirkulární Česko)</a:t>
            </a:r>
          </a:p>
          <a:p>
            <a:r>
              <a:rPr lang="cs-CZ" sz="2400" dirty="0"/>
              <a:t>MPO</a:t>
            </a:r>
            <a:endParaRPr lang="cs-CZ" dirty="0"/>
          </a:p>
          <a:p>
            <a:pPr lvl="1"/>
            <a:r>
              <a:rPr lang="cs-CZ" sz="1800" dirty="0"/>
              <a:t>Vnitrostátního plánu České republiky v oblasti energetiky a klimatu</a:t>
            </a:r>
          </a:p>
          <a:p>
            <a:pPr lvl="1"/>
            <a:r>
              <a:rPr lang="cs-CZ" sz="1800" dirty="0"/>
              <a:t>Státní energetické koncepce ČR</a:t>
            </a:r>
          </a:p>
          <a:p>
            <a:pPr lvl="1"/>
            <a:r>
              <a:rPr lang="cs-CZ" sz="1800" dirty="0"/>
              <a:t>Národní akční plán čisté mobility</a:t>
            </a:r>
          </a:p>
          <a:p>
            <a:r>
              <a:rPr lang="cs-CZ" sz="2400" dirty="0" err="1"/>
              <a:t>MZe</a:t>
            </a:r>
            <a:endParaRPr lang="cs-CZ" dirty="0"/>
          </a:p>
          <a:p>
            <a:pPr lvl="1"/>
            <a:r>
              <a:rPr lang="cs-CZ" sz="1800" dirty="0"/>
              <a:t>Strategické cíle lesního hospodářství do roku 2030</a:t>
            </a:r>
          </a:p>
          <a:p>
            <a:r>
              <a:rPr lang="cs-CZ" sz="2400" dirty="0"/>
              <a:t>MD</a:t>
            </a:r>
            <a:endParaRPr lang="cs-CZ" dirty="0"/>
          </a:p>
          <a:p>
            <a:pPr lvl="1"/>
            <a:r>
              <a:rPr lang="cs-CZ" sz="1800" dirty="0"/>
              <a:t>Dopravní politika České republiky pro období 2021 – 2027 s výhledem do roku 2050</a:t>
            </a:r>
          </a:p>
          <a:p>
            <a:r>
              <a:rPr lang="cs-CZ" sz="2400" dirty="0"/>
              <a:t>MMR</a:t>
            </a:r>
            <a:endParaRPr lang="cs-CZ" dirty="0"/>
          </a:p>
          <a:p>
            <a:pPr lvl="1"/>
            <a:r>
              <a:rPr lang="cs-CZ" sz="1800" dirty="0"/>
              <a:t>Skrze ÚPD</a:t>
            </a:r>
          </a:p>
          <a:p>
            <a:endParaRPr lang="cs-CZ" dirty="0"/>
          </a:p>
          <a:p>
            <a:pPr lvl="1"/>
            <a:endParaRPr lang="cs-CZ" dirty="0"/>
          </a:p>
          <a:p>
            <a:endParaRPr lang="cs-CZ" dirty="0"/>
          </a:p>
        </p:txBody>
      </p:sp>
      <p:pic>
        <p:nvPicPr>
          <p:cNvPr id="5" name="Obrázek 4">
            <a:extLst>
              <a:ext uri="{FF2B5EF4-FFF2-40B4-BE49-F238E27FC236}">
                <a16:creationId xmlns:a16="http://schemas.microsoft.com/office/drawing/2014/main" id="{8E88FC30-0D18-4C65-AD60-915E2EDF163E}"/>
              </a:ext>
            </a:extLst>
          </p:cNvPr>
          <p:cNvPicPr>
            <a:picLocks noChangeAspect="1"/>
          </p:cNvPicPr>
          <p:nvPr/>
        </p:nvPicPr>
        <p:blipFill>
          <a:blip r:embed="rId3"/>
          <a:stretch>
            <a:fillRect/>
          </a:stretch>
        </p:blipFill>
        <p:spPr>
          <a:xfrm>
            <a:off x="8863444" y="93517"/>
            <a:ext cx="3170093" cy="3240280"/>
          </a:xfrm>
          <a:prstGeom prst="rect">
            <a:avLst/>
          </a:prstGeom>
        </p:spPr>
      </p:pic>
    </p:spTree>
    <p:extLst>
      <p:ext uri="{BB962C8B-B14F-4D97-AF65-F5344CB8AC3E}">
        <p14:creationId xmlns:p14="http://schemas.microsoft.com/office/powerpoint/2010/main" val="41877049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E3DBD0-4ACE-451B-B212-50F8B4890A25}"/>
              </a:ext>
            </a:extLst>
          </p:cNvPr>
          <p:cNvSpPr>
            <a:spLocks noGrp="1"/>
          </p:cNvSpPr>
          <p:nvPr>
            <p:ph type="title"/>
          </p:nvPr>
        </p:nvSpPr>
        <p:spPr/>
        <p:txBody>
          <a:bodyPr/>
          <a:lstStyle/>
          <a:p>
            <a:r>
              <a:rPr lang="cs-CZ" dirty="0"/>
              <a:t>Klimatická žaloba</a:t>
            </a:r>
          </a:p>
        </p:txBody>
      </p:sp>
      <p:sp>
        <p:nvSpPr>
          <p:cNvPr id="3" name="Zástupný obsah 2">
            <a:extLst>
              <a:ext uri="{FF2B5EF4-FFF2-40B4-BE49-F238E27FC236}">
                <a16:creationId xmlns:a16="http://schemas.microsoft.com/office/drawing/2014/main" id="{FCD81691-072F-48B3-B1A4-311B4FC80D77}"/>
              </a:ext>
            </a:extLst>
          </p:cNvPr>
          <p:cNvSpPr>
            <a:spLocks noGrp="1"/>
          </p:cNvSpPr>
          <p:nvPr>
            <p:ph idx="1"/>
          </p:nvPr>
        </p:nvSpPr>
        <p:spPr>
          <a:xfrm>
            <a:off x="720000" y="2080007"/>
            <a:ext cx="10753200" cy="4139998"/>
          </a:xfrm>
        </p:spPr>
        <p:txBody>
          <a:bodyPr/>
          <a:lstStyle/>
          <a:p>
            <a:r>
              <a:rPr lang="pt-BR" dirty="0"/>
              <a:t>MS v Praze 14 A 101/2021 	NSS 9 As 116/2022-166</a:t>
            </a:r>
            <a:endParaRPr lang="cs-CZ" dirty="0"/>
          </a:p>
          <a:p>
            <a:endParaRPr lang="cs-CZ" dirty="0"/>
          </a:p>
          <a:p>
            <a:r>
              <a:rPr lang="cs-CZ" dirty="0"/>
              <a:t>Zásahová žaloba podle § 82 </a:t>
            </a:r>
            <a:r>
              <a:rPr lang="cs-CZ" dirty="0" err="1"/>
              <a:t>sřs</a:t>
            </a:r>
            <a:endParaRPr lang="cs-CZ" dirty="0"/>
          </a:p>
          <a:p>
            <a:endParaRPr lang="cs-CZ" dirty="0"/>
          </a:p>
          <a:p>
            <a:r>
              <a:rPr lang="cs-CZ" dirty="0"/>
              <a:t>Problém zásahu do veřejných subjektivních práv</a:t>
            </a:r>
          </a:p>
          <a:p>
            <a:pPr lvl="1"/>
            <a:r>
              <a:rPr lang="cs-CZ" dirty="0"/>
              <a:t>I když Žaves (NSS 6 As 108/2019-39)  </a:t>
            </a:r>
          </a:p>
          <a:p>
            <a:endParaRPr lang="cs-CZ" dirty="0"/>
          </a:p>
          <a:p>
            <a:r>
              <a:rPr lang="cs-CZ" dirty="0"/>
              <a:t>MS dospěl k závěru že čl. 4 odst. 2 věta druhá Pařížské dohody je přímo aplikovatelný -&gt; NSS nesouhlasil</a:t>
            </a:r>
          </a:p>
          <a:p>
            <a:endParaRPr lang="cs-CZ" dirty="0"/>
          </a:p>
        </p:txBody>
      </p:sp>
      <p:sp>
        <p:nvSpPr>
          <p:cNvPr id="6" name="Šipka: doprava 5">
            <a:extLst>
              <a:ext uri="{FF2B5EF4-FFF2-40B4-BE49-F238E27FC236}">
                <a16:creationId xmlns:a16="http://schemas.microsoft.com/office/drawing/2014/main" id="{5CC94E50-7DE2-4955-9A22-623E7C9C326B}"/>
              </a:ext>
            </a:extLst>
          </p:cNvPr>
          <p:cNvSpPr/>
          <p:nvPr/>
        </p:nvSpPr>
        <p:spPr bwMode="auto">
          <a:xfrm>
            <a:off x="5278582" y="2225697"/>
            <a:ext cx="716973" cy="155864"/>
          </a:xfrm>
          <a:prstGeom prst="rightArrow">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9" name="Šipka: zahnutá doprava 8">
            <a:extLst>
              <a:ext uri="{FF2B5EF4-FFF2-40B4-BE49-F238E27FC236}">
                <a16:creationId xmlns:a16="http://schemas.microsoft.com/office/drawing/2014/main" id="{EC1B673C-1838-48A2-853D-2F7DCA95F28C}"/>
              </a:ext>
            </a:extLst>
          </p:cNvPr>
          <p:cNvSpPr/>
          <p:nvPr/>
        </p:nvSpPr>
        <p:spPr bwMode="auto">
          <a:xfrm rot="5400000">
            <a:off x="3641155" y="-1084992"/>
            <a:ext cx="656344" cy="5527964"/>
          </a:xfrm>
          <a:prstGeom prst="curvedRightArrow">
            <a:avLst>
              <a:gd name="adj1" fmla="val 10971"/>
              <a:gd name="adj2" fmla="val 131181"/>
              <a:gd name="adj3" fmla="val 50311"/>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685294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9DAC3F-FB07-430E-877E-8FAE27475D32}"/>
              </a:ext>
            </a:extLst>
          </p:cNvPr>
          <p:cNvSpPr>
            <a:spLocks noGrp="1"/>
          </p:cNvSpPr>
          <p:nvPr>
            <p:ph type="title"/>
          </p:nvPr>
        </p:nvSpPr>
        <p:spPr/>
        <p:txBody>
          <a:bodyPr/>
          <a:lstStyle/>
          <a:p>
            <a:r>
              <a:rPr lang="cs-CZ" dirty="0"/>
              <a:t>Klimatická žaloba</a:t>
            </a:r>
          </a:p>
        </p:txBody>
      </p:sp>
      <p:pic>
        <p:nvPicPr>
          <p:cNvPr id="4" name="Obrázek 3">
            <a:extLst>
              <a:ext uri="{FF2B5EF4-FFF2-40B4-BE49-F238E27FC236}">
                <a16:creationId xmlns:a16="http://schemas.microsoft.com/office/drawing/2014/main" id="{FB0F7420-5895-4A0A-9EF1-2A490009EA01}"/>
              </a:ext>
            </a:extLst>
          </p:cNvPr>
          <p:cNvPicPr>
            <a:picLocks noChangeAspect="1"/>
          </p:cNvPicPr>
          <p:nvPr/>
        </p:nvPicPr>
        <p:blipFill>
          <a:blip r:embed="rId2"/>
          <a:stretch>
            <a:fillRect/>
          </a:stretch>
        </p:blipFill>
        <p:spPr>
          <a:xfrm>
            <a:off x="292028" y="1485299"/>
            <a:ext cx="10527288" cy="2498000"/>
          </a:xfrm>
          <a:prstGeom prst="rect">
            <a:avLst/>
          </a:prstGeom>
        </p:spPr>
      </p:pic>
      <p:pic>
        <p:nvPicPr>
          <p:cNvPr id="6" name="Obrázek 5">
            <a:extLst>
              <a:ext uri="{FF2B5EF4-FFF2-40B4-BE49-F238E27FC236}">
                <a16:creationId xmlns:a16="http://schemas.microsoft.com/office/drawing/2014/main" id="{33A939DD-80DE-4FDF-8723-0D85D96ADDF6}"/>
              </a:ext>
            </a:extLst>
          </p:cNvPr>
          <p:cNvPicPr>
            <a:picLocks noChangeAspect="1"/>
          </p:cNvPicPr>
          <p:nvPr/>
        </p:nvPicPr>
        <p:blipFill>
          <a:blip r:embed="rId3"/>
          <a:stretch>
            <a:fillRect/>
          </a:stretch>
        </p:blipFill>
        <p:spPr>
          <a:xfrm>
            <a:off x="1310809" y="3959433"/>
            <a:ext cx="10510322" cy="2826536"/>
          </a:xfrm>
          <a:prstGeom prst="rect">
            <a:avLst/>
          </a:prstGeom>
        </p:spPr>
      </p:pic>
    </p:spTree>
    <p:extLst>
      <p:ext uri="{BB962C8B-B14F-4D97-AF65-F5344CB8AC3E}">
        <p14:creationId xmlns:p14="http://schemas.microsoft.com/office/powerpoint/2010/main" val="18529073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Zástupný text 5">
            <a:extLst>
              <a:ext uri="{FF2B5EF4-FFF2-40B4-BE49-F238E27FC236}">
                <a16:creationId xmlns:a16="http://schemas.microsoft.com/office/drawing/2014/main" id="{DFDCBF65-A8E8-5E7B-A7EB-4CFDF12E88F4}"/>
              </a:ext>
            </a:extLst>
          </p:cNvPr>
          <p:cNvSpPr>
            <a:spLocks noGrp="1"/>
          </p:cNvSpPr>
          <p:nvPr>
            <p:ph type="body" sz="quarter" idx="26"/>
          </p:nvPr>
        </p:nvSpPr>
        <p:spPr>
          <a:xfrm>
            <a:off x="720000" y="1905395"/>
            <a:ext cx="5220000" cy="271576"/>
          </a:xfrm>
        </p:spPr>
        <p:txBody>
          <a:bodyPr/>
          <a:lstStyle/>
          <a:p>
            <a:pPr algn="ctr"/>
            <a:r>
              <a:rPr lang="cs-CZ" sz="2800" dirty="0"/>
              <a:t>Žalobci</a:t>
            </a:r>
          </a:p>
        </p:txBody>
      </p:sp>
      <p:sp>
        <p:nvSpPr>
          <p:cNvPr id="5" name="Nadpis 4">
            <a:extLst>
              <a:ext uri="{FF2B5EF4-FFF2-40B4-BE49-F238E27FC236}">
                <a16:creationId xmlns:a16="http://schemas.microsoft.com/office/drawing/2014/main" id="{1740783E-B356-43D2-6EF2-2CD3B7A718FA}"/>
              </a:ext>
            </a:extLst>
          </p:cNvPr>
          <p:cNvSpPr>
            <a:spLocks noGrp="1"/>
          </p:cNvSpPr>
          <p:nvPr>
            <p:ph type="title"/>
          </p:nvPr>
        </p:nvSpPr>
        <p:spPr>
          <a:xfrm>
            <a:off x="720000" y="372258"/>
            <a:ext cx="10753200" cy="451576"/>
          </a:xfrm>
        </p:spPr>
        <p:txBody>
          <a:bodyPr/>
          <a:lstStyle/>
          <a:p>
            <a:r>
              <a:rPr lang="cs-CZ" dirty="0"/>
              <a:t>Klimatická žaloba</a:t>
            </a:r>
            <a:br>
              <a:rPr lang="cs-CZ" b="0" dirty="0"/>
            </a:br>
            <a:endParaRPr lang="cs-CZ" dirty="0"/>
          </a:p>
        </p:txBody>
      </p:sp>
      <p:sp>
        <p:nvSpPr>
          <p:cNvPr id="7" name="Zástupný text 6">
            <a:extLst>
              <a:ext uri="{FF2B5EF4-FFF2-40B4-BE49-F238E27FC236}">
                <a16:creationId xmlns:a16="http://schemas.microsoft.com/office/drawing/2014/main" id="{A89CE110-A2F0-031A-C93D-585B76972A53}"/>
              </a:ext>
            </a:extLst>
          </p:cNvPr>
          <p:cNvSpPr>
            <a:spLocks noGrp="1"/>
          </p:cNvSpPr>
          <p:nvPr>
            <p:ph type="body" sz="quarter" idx="27"/>
          </p:nvPr>
        </p:nvSpPr>
        <p:spPr>
          <a:xfrm>
            <a:off x="6251278" y="1905395"/>
            <a:ext cx="5220000" cy="271576"/>
          </a:xfrm>
        </p:spPr>
        <p:txBody>
          <a:bodyPr/>
          <a:lstStyle/>
          <a:p>
            <a:pPr algn="ctr"/>
            <a:r>
              <a:rPr lang="cs-CZ" sz="2800" dirty="0"/>
              <a:t>Žalovaní</a:t>
            </a:r>
            <a:endParaRPr lang="cs-CZ" dirty="0"/>
          </a:p>
        </p:txBody>
      </p:sp>
      <p:sp>
        <p:nvSpPr>
          <p:cNvPr id="8" name="Zástupný obsah 7">
            <a:extLst>
              <a:ext uri="{FF2B5EF4-FFF2-40B4-BE49-F238E27FC236}">
                <a16:creationId xmlns:a16="http://schemas.microsoft.com/office/drawing/2014/main" id="{B6A54255-79F8-8DF8-B82F-820EE3ADA75B}"/>
              </a:ext>
            </a:extLst>
          </p:cNvPr>
          <p:cNvSpPr>
            <a:spLocks noGrp="1"/>
          </p:cNvSpPr>
          <p:nvPr>
            <p:ph idx="29"/>
          </p:nvPr>
        </p:nvSpPr>
        <p:spPr>
          <a:xfrm>
            <a:off x="720000" y="2437448"/>
            <a:ext cx="5219998" cy="4139998"/>
          </a:xfrm>
        </p:spPr>
        <p:txBody>
          <a:bodyPr/>
          <a:lstStyle/>
          <a:p>
            <a:r>
              <a:rPr lang="cs-CZ" dirty="0"/>
              <a:t>Spolek Klimatické žaloba, </a:t>
            </a:r>
            <a:r>
              <a:rPr lang="cs-CZ" dirty="0" err="1"/>
              <a:t>z.s</a:t>
            </a:r>
            <a:r>
              <a:rPr lang="cs-CZ" dirty="0"/>
              <a:t>.</a:t>
            </a:r>
          </a:p>
          <a:p>
            <a:r>
              <a:rPr lang="cs-CZ" dirty="0"/>
              <a:t>řada FO</a:t>
            </a:r>
          </a:p>
          <a:p>
            <a:pPr lvl="1"/>
            <a:r>
              <a:rPr lang="cs-CZ" sz="2400" dirty="0"/>
              <a:t>sedláci z Českého ráje</a:t>
            </a:r>
          </a:p>
          <a:p>
            <a:pPr lvl="1"/>
            <a:r>
              <a:rPr lang="cs-CZ" sz="2400" dirty="0"/>
              <a:t>lesník ze Strakonicka</a:t>
            </a:r>
          </a:p>
          <a:p>
            <a:pPr lvl="1"/>
            <a:r>
              <a:rPr lang="cs-CZ" sz="2400" dirty="0"/>
              <a:t>lesníci z Hodonínska</a:t>
            </a:r>
          </a:p>
          <a:p>
            <a:pPr lvl="1"/>
            <a:r>
              <a:rPr lang="cs-CZ" sz="2400" dirty="0"/>
              <a:t>muž z Prahy trpící environmentální úzkostí</a:t>
            </a:r>
          </a:p>
          <a:p>
            <a:r>
              <a:rPr lang="cs-CZ" dirty="0"/>
              <a:t>obec Svatý Jan pod Skalou</a:t>
            </a:r>
          </a:p>
          <a:p>
            <a:r>
              <a:rPr lang="cs-CZ" dirty="0"/>
              <a:t>Česká společnost ornitologická</a:t>
            </a:r>
          </a:p>
          <a:p>
            <a:endParaRPr lang="cs-CZ" dirty="0"/>
          </a:p>
        </p:txBody>
      </p:sp>
      <p:sp>
        <p:nvSpPr>
          <p:cNvPr id="9" name="Zástupný obsah 8">
            <a:extLst>
              <a:ext uri="{FF2B5EF4-FFF2-40B4-BE49-F238E27FC236}">
                <a16:creationId xmlns:a16="http://schemas.microsoft.com/office/drawing/2014/main" id="{AAD2896D-BCC9-6CA8-983E-1183A698BC97}"/>
              </a:ext>
            </a:extLst>
          </p:cNvPr>
          <p:cNvSpPr>
            <a:spLocks noGrp="1"/>
          </p:cNvSpPr>
          <p:nvPr>
            <p:ph idx="30"/>
          </p:nvPr>
        </p:nvSpPr>
        <p:spPr>
          <a:xfrm>
            <a:off x="6251280" y="2437448"/>
            <a:ext cx="5219998" cy="4139998"/>
          </a:xfrm>
        </p:spPr>
        <p:txBody>
          <a:bodyPr/>
          <a:lstStyle/>
          <a:p>
            <a:r>
              <a:rPr lang="cs-CZ" dirty="0"/>
              <a:t>MŽP</a:t>
            </a:r>
          </a:p>
          <a:p>
            <a:r>
              <a:rPr lang="cs-CZ" dirty="0"/>
              <a:t>MPO</a:t>
            </a:r>
          </a:p>
          <a:p>
            <a:r>
              <a:rPr lang="cs-CZ" dirty="0"/>
              <a:t>MZ</a:t>
            </a:r>
          </a:p>
          <a:p>
            <a:r>
              <a:rPr lang="cs-CZ" dirty="0"/>
              <a:t>Ministerstvo dopravy</a:t>
            </a:r>
          </a:p>
          <a:p>
            <a:r>
              <a:rPr lang="cs-CZ" dirty="0"/>
              <a:t>Vláda ČR</a:t>
            </a:r>
          </a:p>
        </p:txBody>
      </p:sp>
    </p:spTree>
    <p:extLst>
      <p:ext uri="{BB962C8B-B14F-4D97-AF65-F5344CB8AC3E}">
        <p14:creationId xmlns:p14="http://schemas.microsoft.com/office/powerpoint/2010/main" val="13490859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AEF4CB-7D9E-49B6-84AF-D0E5DC3DBA3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6A79B7CE-67A6-4D90-BD2C-99031B9C3328}"/>
              </a:ext>
            </a:extLst>
          </p:cNvPr>
          <p:cNvSpPr>
            <a:spLocks noGrp="1"/>
          </p:cNvSpPr>
          <p:nvPr>
            <p:ph idx="1"/>
          </p:nvPr>
        </p:nvSpPr>
        <p:spPr/>
        <p:txBody>
          <a:bodyPr/>
          <a:lstStyle/>
          <a:p>
            <a:endParaRPr lang="cs-CZ" dirty="0"/>
          </a:p>
        </p:txBody>
      </p:sp>
      <p:pic>
        <p:nvPicPr>
          <p:cNvPr id="4" name="Obrázek 3">
            <a:extLst>
              <a:ext uri="{FF2B5EF4-FFF2-40B4-BE49-F238E27FC236}">
                <a16:creationId xmlns:a16="http://schemas.microsoft.com/office/drawing/2014/main" id="{25A52D2E-CB18-42E0-A88B-C51BDD86213E}"/>
              </a:ext>
            </a:extLst>
          </p:cNvPr>
          <p:cNvPicPr>
            <a:picLocks noChangeAspect="1"/>
          </p:cNvPicPr>
          <p:nvPr/>
        </p:nvPicPr>
        <p:blipFill>
          <a:blip r:embed="rId2"/>
          <a:stretch>
            <a:fillRect/>
          </a:stretch>
        </p:blipFill>
        <p:spPr>
          <a:xfrm>
            <a:off x="573590" y="581390"/>
            <a:ext cx="11044820" cy="5695220"/>
          </a:xfrm>
          <a:prstGeom prst="rect">
            <a:avLst/>
          </a:prstGeom>
        </p:spPr>
      </p:pic>
      <p:sp>
        <p:nvSpPr>
          <p:cNvPr id="5" name="TextovéPole 4">
            <a:extLst>
              <a:ext uri="{FF2B5EF4-FFF2-40B4-BE49-F238E27FC236}">
                <a16:creationId xmlns:a16="http://schemas.microsoft.com/office/drawing/2014/main" id="{4475B5A8-9D0E-48A0-8634-363DEAC6C973}"/>
              </a:ext>
            </a:extLst>
          </p:cNvPr>
          <p:cNvSpPr txBox="1"/>
          <p:nvPr/>
        </p:nvSpPr>
        <p:spPr>
          <a:xfrm>
            <a:off x="9985664" y="5787735"/>
            <a:ext cx="1779156" cy="954107"/>
          </a:xfrm>
          <a:prstGeom prst="rect">
            <a:avLst/>
          </a:prstGeom>
          <a:noFill/>
        </p:spPr>
        <p:txBody>
          <a:bodyPr wrap="square" rtlCol="0">
            <a:spAutoFit/>
          </a:bodyPr>
          <a:lstStyle/>
          <a:p>
            <a:pPr algn="l"/>
            <a:r>
              <a:rPr lang="cs-CZ" sz="2800" dirty="0">
                <a:latin typeface="+mn-lt"/>
              </a:rPr>
              <a:t>Replika </a:t>
            </a:r>
            <a:r>
              <a:rPr lang="cs-CZ" sz="2800" dirty="0" err="1">
                <a:latin typeface="+mn-lt"/>
              </a:rPr>
              <a:t>MZe</a:t>
            </a:r>
            <a:endParaRPr lang="cs-CZ" sz="2800" dirty="0">
              <a:latin typeface="+mn-lt"/>
            </a:endParaRPr>
          </a:p>
        </p:txBody>
      </p:sp>
    </p:spTree>
    <p:extLst>
      <p:ext uri="{BB962C8B-B14F-4D97-AF65-F5344CB8AC3E}">
        <p14:creationId xmlns:p14="http://schemas.microsoft.com/office/powerpoint/2010/main" val="339690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B2D260-F07A-4E89-A233-096289B11821}"/>
              </a:ext>
            </a:extLst>
          </p:cNvPr>
          <p:cNvSpPr>
            <a:spLocks noGrp="1"/>
          </p:cNvSpPr>
          <p:nvPr>
            <p:ph type="title"/>
          </p:nvPr>
        </p:nvSpPr>
        <p:spPr/>
        <p:txBody>
          <a:bodyPr/>
          <a:lstStyle/>
          <a:p>
            <a:r>
              <a:rPr lang="cs-CZ" dirty="0"/>
              <a:t>Český klimatický zákon</a:t>
            </a:r>
          </a:p>
        </p:txBody>
      </p:sp>
      <p:sp>
        <p:nvSpPr>
          <p:cNvPr id="4" name="TextovéPole 3">
            <a:extLst>
              <a:ext uri="{FF2B5EF4-FFF2-40B4-BE49-F238E27FC236}">
                <a16:creationId xmlns:a16="http://schemas.microsoft.com/office/drawing/2014/main" id="{9085AFD2-0105-4132-85A7-5F23C8065261}"/>
              </a:ext>
            </a:extLst>
          </p:cNvPr>
          <p:cNvSpPr txBox="1"/>
          <p:nvPr/>
        </p:nvSpPr>
        <p:spPr>
          <a:xfrm>
            <a:off x="4862329" y="3105834"/>
            <a:ext cx="2467342" cy="646331"/>
          </a:xfrm>
          <a:prstGeom prst="rect">
            <a:avLst/>
          </a:prstGeom>
          <a:noFill/>
        </p:spPr>
        <p:txBody>
          <a:bodyPr wrap="none" rtlCol="0">
            <a:spAutoFit/>
          </a:bodyPr>
          <a:lstStyle/>
          <a:p>
            <a:pPr algn="l"/>
            <a:r>
              <a:rPr lang="cs-CZ" sz="3600" dirty="0">
                <a:latin typeface="+mn-lt"/>
              </a:rPr>
              <a:t>Neexistuje.</a:t>
            </a:r>
          </a:p>
        </p:txBody>
      </p:sp>
      <p:sp>
        <p:nvSpPr>
          <p:cNvPr id="5" name="TextovéPole 4">
            <a:extLst>
              <a:ext uri="{FF2B5EF4-FFF2-40B4-BE49-F238E27FC236}">
                <a16:creationId xmlns:a16="http://schemas.microsoft.com/office/drawing/2014/main" id="{43CFE486-109F-4391-B4E9-9611A6E287C0}"/>
              </a:ext>
            </a:extLst>
          </p:cNvPr>
          <p:cNvSpPr txBox="1"/>
          <p:nvPr/>
        </p:nvSpPr>
        <p:spPr>
          <a:xfrm>
            <a:off x="1253220" y="5326025"/>
            <a:ext cx="8337539" cy="523220"/>
          </a:xfrm>
          <a:prstGeom prst="rect">
            <a:avLst/>
          </a:prstGeom>
          <a:noFill/>
        </p:spPr>
        <p:txBody>
          <a:bodyPr wrap="none" rtlCol="0">
            <a:spAutoFit/>
          </a:bodyPr>
          <a:lstStyle/>
          <a:p>
            <a:pPr algn="l"/>
            <a:r>
              <a:rPr lang="cs-CZ" sz="2800" dirty="0">
                <a:latin typeface="+mn-lt"/>
              </a:rPr>
              <a:t>…ok, Piráti představili návrh zákona a to je tak vše.</a:t>
            </a:r>
          </a:p>
        </p:txBody>
      </p:sp>
    </p:spTree>
    <p:extLst>
      <p:ext uri="{BB962C8B-B14F-4D97-AF65-F5344CB8AC3E}">
        <p14:creationId xmlns:p14="http://schemas.microsoft.com/office/powerpoint/2010/main" val="273031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9B6E4025-8EB3-41EE-B7BA-12F982F3AB12}"/>
              </a:ext>
            </a:extLst>
          </p:cNvPr>
          <p:cNvPicPr>
            <a:picLocks noChangeAspect="1"/>
          </p:cNvPicPr>
          <p:nvPr/>
        </p:nvPicPr>
        <p:blipFill>
          <a:blip r:embed="rId2"/>
          <a:stretch>
            <a:fillRect/>
          </a:stretch>
        </p:blipFill>
        <p:spPr>
          <a:xfrm>
            <a:off x="1419827" y="0"/>
            <a:ext cx="9784964" cy="6858000"/>
          </a:xfrm>
          <a:prstGeom prst="rect">
            <a:avLst/>
          </a:prstGeom>
        </p:spPr>
      </p:pic>
    </p:spTree>
    <p:extLst>
      <p:ext uri="{BB962C8B-B14F-4D97-AF65-F5344CB8AC3E}">
        <p14:creationId xmlns:p14="http://schemas.microsoft.com/office/powerpoint/2010/main" val="231481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989AFDAA-9119-499B-BC36-950C31C73E5E}"/>
              </a:ext>
            </a:extLst>
          </p:cNvPr>
          <p:cNvSpPr txBox="1"/>
          <p:nvPr/>
        </p:nvSpPr>
        <p:spPr>
          <a:xfrm>
            <a:off x="4852037" y="4729404"/>
            <a:ext cx="2487925" cy="338554"/>
          </a:xfrm>
          <a:prstGeom prst="rect">
            <a:avLst/>
          </a:prstGeom>
          <a:noFill/>
        </p:spPr>
        <p:txBody>
          <a:bodyPr wrap="none" rtlCol="0">
            <a:spAutoFit/>
          </a:bodyPr>
          <a:lstStyle/>
          <a:p>
            <a:pPr algn="l"/>
            <a:r>
              <a:rPr lang="cs-CZ" sz="1600" dirty="0">
                <a:latin typeface="+mn-lt"/>
              </a:rPr>
              <a:t>Jiri.Vodicka@law.muni.cz</a:t>
            </a:r>
          </a:p>
        </p:txBody>
      </p:sp>
      <p:sp>
        <p:nvSpPr>
          <p:cNvPr id="2" name="TextovéPole 1">
            <a:extLst>
              <a:ext uri="{FF2B5EF4-FFF2-40B4-BE49-F238E27FC236}">
                <a16:creationId xmlns:a16="http://schemas.microsoft.com/office/drawing/2014/main" id="{20D024A9-82DD-4E40-9D95-2F961877F588}"/>
              </a:ext>
            </a:extLst>
          </p:cNvPr>
          <p:cNvSpPr txBox="1"/>
          <p:nvPr/>
        </p:nvSpPr>
        <p:spPr>
          <a:xfrm>
            <a:off x="3653782" y="2905780"/>
            <a:ext cx="4884436" cy="523220"/>
          </a:xfrm>
          <a:prstGeom prst="rect">
            <a:avLst/>
          </a:prstGeom>
          <a:noFill/>
        </p:spPr>
        <p:txBody>
          <a:bodyPr wrap="square" rtlCol="0">
            <a:spAutoFit/>
          </a:bodyPr>
          <a:lstStyle/>
          <a:p>
            <a:pPr algn="ctr"/>
            <a:r>
              <a:rPr lang="cs-CZ" sz="2800" dirty="0">
                <a:latin typeface="+mn-lt"/>
              </a:rPr>
              <a:t>Děkuji za pozornost!</a:t>
            </a:r>
            <a:endParaRPr lang="en-US" sz="2800" dirty="0">
              <a:latin typeface="+mn-lt"/>
            </a:endParaRPr>
          </a:p>
        </p:txBody>
      </p:sp>
      <p:sp>
        <p:nvSpPr>
          <p:cNvPr id="9" name="TextovéPole 8">
            <a:extLst>
              <a:ext uri="{FF2B5EF4-FFF2-40B4-BE49-F238E27FC236}">
                <a16:creationId xmlns:a16="http://schemas.microsoft.com/office/drawing/2014/main" id="{2643F9AE-13BE-43B3-B364-A182CCA38157}"/>
              </a:ext>
            </a:extLst>
          </p:cNvPr>
          <p:cNvSpPr txBox="1"/>
          <p:nvPr/>
        </p:nvSpPr>
        <p:spPr>
          <a:xfrm>
            <a:off x="3048865" y="371841"/>
            <a:ext cx="6094268" cy="461665"/>
          </a:xfrm>
          <a:prstGeom prst="rect">
            <a:avLst/>
          </a:prstGeom>
          <a:noFill/>
        </p:spPr>
        <p:txBody>
          <a:bodyPr wrap="square">
            <a:spAutoFit/>
          </a:bodyPr>
          <a:lstStyle/>
          <a:p>
            <a:pPr algn="ctr"/>
            <a:r>
              <a:rPr lang="cs-CZ" sz="2400" i="1" dirty="0" err="1">
                <a:latin typeface="+mn-lt"/>
              </a:rPr>
              <a:t>Think</a:t>
            </a:r>
            <a:r>
              <a:rPr lang="cs-CZ" sz="2400" i="1" dirty="0">
                <a:latin typeface="+mn-lt"/>
              </a:rPr>
              <a:t> </a:t>
            </a:r>
            <a:r>
              <a:rPr lang="cs-CZ" sz="2400" i="1" dirty="0" err="1">
                <a:latin typeface="+mn-lt"/>
              </a:rPr>
              <a:t>globally</a:t>
            </a:r>
            <a:r>
              <a:rPr lang="cs-CZ" sz="2400" i="1" dirty="0">
                <a:latin typeface="+mn-lt"/>
              </a:rPr>
              <a:t>, </a:t>
            </a:r>
            <a:r>
              <a:rPr lang="cs-CZ" sz="2400" i="1" dirty="0" err="1">
                <a:latin typeface="+mn-lt"/>
              </a:rPr>
              <a:t>act</a:t>
            </a:r>
            <a:r>
              <a:rPr lang="cs-CZ" sz="2400" i="1" dirty="0">
                <a:latin typeface="+mn-lt"/>
              </a:rPr>
              <a:t> </a:t>
            </a:r>
            <a:r>
              <a:rPr lang="cs-CZ" sz="2400" i="1" dirty="0" err="1">
                <a:latin typeface="+mn-lt"/>
              </a:rPr>
              <a:t>locally</a:t>
            </a:r>
            <a:r>
              <a:rPr lang="cs-CZ" sz="2400" i="1" dirty="0">
                <a:latin typeface="+mn-lt"/>
              </a:rPr>
              <a:t>.</a:t>
            </a:r>
          </a:p>
        </p:txBody>
      </p:sp>
    </p:spTree>
    <p:extLst>
      <p:ext uri="{BB962C8B-B14F-4D97-AF65-F5344CB8AC3E}">
        <p14:creationId xmlns:p14="http://schemas.microsoft.com/office/powerpoint/2010/main" val="8378848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5BC687-61E8-40B1-87E6-2C919BFEFEBD}"/>
              </a:ext>
            </a:extLst>
          </p:cNvPr>
          <p:cNvSpPr>
            <a:spLocks noGrp="1"/>
          </p:cNvSpPr>
          <p:nvPr>
            <p:ph type="title"/>
          </p:nvPr>
        </p:nvSpPr>
        <p:spPr/>
        <p:txBody>
          <a:bodyPr/>
          <a:lstStyle/>
          <a:p>
            <a:r>
              <a:rPr lang="cs-CZ" dirty="0"/>
              <a:t>Zdroje</a:t>
            </a:r>
          </a:p>
        </p:txBody>
      </p:sp>
      <p:sp>
        <p:nvSpPr>
          <p:cNvPr id="3" name="Zástupný symbol pro obsah 2">
            <a:extLst>
              <a:ext uri="{FF2B5EF4-FFF2-40B4-BE49-F238E27FC236}">
                <a16:creationId xmlns:a16="http://schemas.microsoft.com/office/drawing/2014/main" id="{F3FA518E-C5FE-4BF5-A56D-443334603B4C}"/>
              </a:ext>
            </a:extLst>
          </p:cNvPr>
          <p:cNvSpPr>
            <a:spLocks noGrp="1"/>
          </p:cNvSpPr>
          <p:nvPr>
            <p:ph idx="1"/>
          </p:nvPr>
        </p:nvSpPr>
        <p:spPr/>
        <p:txBody>
          <a:bodyPr/>
          <a:lstStyle/>
          <a:p>
            <a:r>
              <a:rPr lang="cs-CZ" dirty="0"/>
              <a:t>Müllerová a kolektiv. </a:t>
            </a:r>
            <a:r>
              <a:rPr lang="cs-CZ" i="1" dirty="0"/>
              <a:t>Klimatické právo</a:t>
            </a:r>
            <a:r>
              <a:rPr lang="cs-CZ" dirty="0"/>
              <a:t>. </a:t>
            </a:r>
            <a:r>
              <a:rPr lang="cs-CZ" dirty="0" err="1"/>
              <a:t>Wolters</a:t>
            </a:r>
            <a:r>
              <a:rPr lang="cs-CZ" dirty="0"/>
              <a:t> </a:t>
            </a:r>
            <a:r>
              <a:rPr lang="cs-CZ" dirty="0" err="1"/>
              <a:t>Kluwer</a:t>
            </a:r>
            <a:r>
              <a:rPr lang="cs-CZ" dirty="0"/>
              <a:t>. 978-80-7676-580-1</a:t>
            </a:r>
          </a:p>
          <a:p>
            <a:r>
              <a:rPr lang="cs-CZ" dirty="0"/>
              <a:t>Vomáčka, V. Klimatická žaloba – a co dál? FSS MU. 2023</a:t>
            </a:r>
          </a:p>
          <a:p>
            <a:endParaRPr lang="cs-CZ" dirty="0"/>
          </a:p>
          <a:p>
            <a:r>
              <a:rPr lang="cs-CZ" dirty="0" err="1"/>
              <a:t>Podcasts</a:t>
            </a:r>
            <a:r>
              <a:rPr lang="cs-CZ" dirty="0"/>
              <a:t>: </a:t>
            </a:r>
            <a:r>
              <a:rPr lang="cs-CZ" dirty="0">
                <a:hlinkClick r:id="rId2"/>
              </a:rPr>
              <a:t>https://unfccc.int/blog/5-climate-action-podcasts-you-should-be-listening-to</a:t>
            </a:r>
            <a:r>
              <a:rPr lang="cs-CZ" dirty="0"/>
              <a:t> </a:t>
            </a:r>
          </a:p>
          <a:p>
            <a:r>
              <a:rPr lang="cs-CZ" dirty="0" err="1"/>
              <a:t>Podcast</a:t>
            </a:r>
            <a:r>
              <a:rPr lang="cs-CZ" dirty="0"/>
              <a:t> Týdeníku Respekt: Příběh klimatické změny</a:t>
            </a:r>
          </a:p>
        </p:txBody>
      </p:sp>
    </p:spTree>
    <p:extLst>
      <p:ext uri="{BB962C8B-B14F-4D97-AF65-F5344CB8AC3E}">
        <p14:creationId xmlns:p14="http://schemas.microsoft.com/office/powerpoint/2010/main" val="697413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F6DCF868-E8DE-42CF-A0BC-9AE9F8904967}"/>
              </a:ext>
            </a:extLst>
          </p:cNvPr>
          <p:cNvPicPr>
            <a:picLocks noChangeAspect="1"/>
          </p:cNvPicPr>
          <p:nvPr/>
        </p:nvPicPr>
        <p:blipFill>
          <a:blip r:embed="rId2"/>
          <a:stretch>
            <a:fillRect/>
          </a:stretch>
        </p:blipFill>
        <p:spPr>
          <a:xfrm>
            <a:off x="1566809" y="0"/>
            <a:ext cx="9058382" cy="6858000"/>
          </a:xfrm>
          <a:prstGeom prst="rect">
            <a:avLst/>
          </a:prstGeom>
        </p:spPr>
      </p:pic>
    </p:spTree>
    <p:extLst>
      <p:ext uri="{BB962C8B-B14F-4D97-AF65-F5344CB8AC3E}">
        <p14:creationId xmlns:p14="http://schemas.microsoft.com/office/powerpoint/2010/main" val="385139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EC4617FC-8EF7-4EF0-80E3-8457710534D2}"/>
              </a:ext>
            </a:extLst>
          </p:cNvPr>
          <p:cNvPicPr>
            <a:picLocks noChangeAspect="1"/>
          </p:cNvPicPr>
          <p:nvPr/>
        </p:nvPicPr>
        <p:blipFill>
          <a:blip r:embed="rId2"/>
          <a:stretch>
            <a:fillRect/>
          </a:stretch>
        </p:blipFill>
        <p:spPr>
          <a:xfrm>
            <a:off x="0" y="-11373"/>
            <a:ext cx="4247535" cy="6869373"/>
          </a:xfrm>
          <a:prstGeom prst="rect">
            <a:avLst/>
          </a:prstGeom>
        </p:spPr>
      </p:pic>
      <p:pic>
        <p:nvPicPr>
          <p:cNvPr id="5" name="Obrázek 4">
            <a:extLst>
              <a:ext uri="{FF2B5EF4-FFF2-40B4-BE49-F238E27FC236}">
                <a16:creationId xmlns:a16="http://schemas.microsoft.com/office/drawing/2014/main" id="{986B6C6C-3F44-4913-8B3B-0D4B2EF09790}"/>
              </a:ext>
            </a:extLst>
          </p:cNvPr>
          <p:cNvPicPr>
            <a:picLocks noChangeAspect="1"/>
          </p:cNvPicPr>
          <p:nvPr/>
        </p:nvPicPr>
        <p:blipFill>
          <a:blip r:embed="rId3"/>
          <a:stretch>
            <a:fillRect/>
          </a:stretch>
        </p:blipFill>
        <p:spPr>
          <a:xfrm>
            <a:off x="4442397" y="167148"/>
            <a:ext cx="7613574" cy="4983788"/>
          </a:xfrm>
          <a:prstGeom prst="rect">
            <a:avLst/>
          </a:prstGeom>
        </p:spPr>
      </p:pic>
    </p:spTree>
    <p:extLst>
      <p:ext uri="{BB962C8B-B14F-4D97-AF65-F5344CB8AC3E}">
        <p14:creationId xmlns:p14="http://schemas.microsoft.com/office/powerpoint/2010/main" val="106300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601FA8-C873-4895-8D8B-26CAA171E891}"/>
              </a:ext>
            </a:extLst>
          </p:cNvPr>
          <p:cNvSpPr>
            <a:spLocks noGrp="1"/>
          </p:cNvSpPr>
          <p:nvPr>
            <p:ph type="title"/>
          </p:nvPr>
        </p:nvSpPr>
        <p:spPr>
          <a:xfrm>
            <a:off x="719400" y="408273"/>
            <a:ext cx="10753200" cy="451576"/>
          </a:xfrm>
        </p:spPr>
        <p:txBody>
          <a:bodyPr/>
          <a:lstStyle/>
          <a:p>
            <a:r>
              <a:rPr lang="cs-CZ" dirty="0"/>
              <a:t>Další problémy</a:t>
            </a:r>
          </a:p>
        </p:txBody>
      </p:sp>
      <p:graphicFrame>
        <p:nvGraphicFramePr>
          <p:cNvPr id="4" name="Zástupný symbol pro obsah 3">
            <a:extLst>
              <a:ext uri="{FF2B5EF4-FFF2-40B4-BE49-F238E27FC236}">
                <a16:creationId xmlns:a16="http://schemas.microsoft.com/office/drawing/2014/main" id="{14E29D12-AEC2-432C-A310-BD2C4C9558DA}"/>
              </a:ext>
            </a:extLst>
          </p:cNvPr>
          <p:cNvGraphicFramePr>
            <a:graphicFrameLocks noGrp="1"/>
          </p:cNvGraphicFramePr>
          <p:nvPr>
            <p:ph idx="1"/>
            <p:extLst>
              <p:ext uri="{D42A27DB-BD31-4B8C-83A1-F6EECF244321}">
                <p14:modId xmlns:p14="http://schemas.microsoft.com/office/powerpoint/2010/main" val="1478903307"/>
              </p:ext>
            </p:extLst>
          </p:nvPr>
        </p:nvGraphicFramePr>
        <p:xfrm>
          <a:off x="0" y="945788"/>
          <a:ext cx="11975977" cy="56198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3212219"/>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law-prezentace-16-9-en-v10.potx" id="{9896EA3D-72B6-4023-9F63-F32925A13CDB}" vid="{276D4D44-9036-4AB3-B85F-98413CE9D3BA}"/>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6D73A0A2F450742ADBE713CF95756A7" ma:contentTypeVersion="13" ma:contentTypeDescription="Vytvoří nový dokument" ma:contentTypeScope="" ma:versionID="48cdcb63e7336cb622e6d16b56fc531c">
  <xsd:schema xmlns:xsd="http://www.w3.org/2001/XMLSchema" xmlns:xs="http://www.w3.org/2001/XMLSchema" xmlns:p="http://schemas.microsoft.com/office/2006/metadata/properties" xmlns:ns3="e51e9706-c6a7-48f1-8448-7d6481ba5a65" xmlns:ns4="b6cf73b5-29be-4493-a012-8e9bd83d2644" targetNamespace="http://schemas.microsoft.com/office/2006/metadata/properties" ma:root="true" ma:fieldsID="6eb596b94a0e313a2f7f1ca5b75b0005" ns3:_="" ns4:_="">
    <xsd:import namespace="e51e9706-c6a7-48f1-8448-7d6481ba5a65"/>
    <xsd:import namespace="b6cf73b5-29be-4493-a012-8e9bd83d2644"/>
    <xsd:element name="properties">
      <xsd:complexType>
        <xsd:sequence>
          <xsd:element name="documentManagement">
            <xsd:complexType>
              <xsd:all>
                <xsd:element ref="ns3:SharedWithUsers"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AutoKeyPoints" minOccurs="0"/>
                <xsd:element ref="ns4:MediaServiceKeyPoints" minOccurs="0"/>
                <xsd:element ref="ns4:MediaLengthInSeconds" minOccurs="0"/>
                <xsd:element ref="ns3:SharedWithDetail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1e9706-c6a7-48f1-8448-7d6481ba5a65" elementFormDefault="qualified">
    <xsd:import namespace="http://schemas.microsoft.com/office/2006/documentManagement/types"/>
    <xsd:import namespace="http://schemas.microsoft.com/office/infopath/2007/PartnerControls"/>
    <xsd:element name="SharedWithUsers" ma:index="8" nillable="true" ma:displayName="Sdílí se 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element name="SharingHintHash" ma:index="20" nillable="true" ma:displayName="Hodnota hash upozornění na sdílení"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cf73b5-29be-4493-a012-8e9bd83d2644"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278302-FB9A-416B-A905-31789A8C021E}">
  <ds:schemaRefs>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http://purl.org/dc/terms/"/>
    <ds:schemaRef ds:uri="b6cf73b5-29be-4493-a012-8e9bd83d2644"/>
    <ds:schemaRef ds:uri="e51e9706-c6a7-48f1-8448-7d6481ba5a65"/>
    <ds:schemaRef ds:uri="http://www.w3.org/XML/1998/namespace"/>
    <ds:schemaRef ds:uri="http://purl.org/dc/dcmitype/"/>
  </ds:schemaRefs>
</ds:datastoreItem>
</file>

<file path=customXml/itemProps2.xml><?xml version="1.0" encoding="utf-8"?>
<ds:datastoreItem xmlns:ds="http://schemas.openxmlformats.org/officeDocument/2006/customXml" ds:itemID="{60A53F54-925E-48E8-AB42-02CAD3467F95}">
  <ds:schemaRefs>
    <ds:schemaRef ds:uri="http://schemas.microsoft.com/sharepoint/v3/contenttype/forms"/>
  </ds:schemaRefs>
</ds:datastoreItem>
</file>

<file path=customXml/itemProps3.xml><?xml version="1.0" encoding="utf-8"?>
<ds:datastoreItem xmlns:ds="http://schemas.openxmlformats.org/officeDocument/2006/customXml" ds:itemID="{52104BC2-501F-430E-9420-2F3DEA92BA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1e9706-c6a7-48f1-8448-7d6481ba5a65"/>
    <ds:schemaRef ds:uri="b6cf73b5-29be-4493-a012-8e9bd83d2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muni-law-prezentace-16-9-en-v10</Template>
  <TotalTime>12</TotalTime>
  <Words>3083</Words>
  <Application>Microsoft Office PowerPoint</Application>
  <PresentationFormat>Širokoúhlá obrazovka</PresentationFormat>
  <Paragraphs>502</Paragraphs>
  <Slides>61</Slides>
  <Notes>25</Notes>
  <HiddenSlides>0</HiddenSlides>
  <MMClips>3</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61</vt:i4>
      </vt:variant>
    </vt:vector>
  </HeadingPairs>
  <TitlesOfParts>
    <vt:vector size="67" baseType="lpstr">
      <vt:lpstr>Arial</vt:lpstr>
      <vt:lpstr>Lato</vt:lpstr>
      <vt:lpstr>Lato Light</vt:lpstr>
      <vt:lpstr>Tahoma</vt:lpstr>
      <vt:lpstr>Wingdings</vt:lpstr>
      <vt:lpstr>Presentation_MU_EN</vt:lpstr>
      <vt:lpstr>Změna klimatu &amp; právo</vt:lpstr>
      <vt:lpstr>Osnova</vt:lpstr>
      <vt:lpstr>Prezentace aplikace PowerPoint</vt:lpstr>
      <vt:lpstr>Prezentace aplikace PowerPoint</vt:lpstr>
      <vt:lpstr>Úvodní myšlenky</vt:lpstr>
      <vt:lpstr>Prezentace aplikace PowerPoint</vt:lpstr>
      <vt:lpstr>Prezentace aplikace PowerPoint</vt:lpstr>
      <vt:lpstr>Prezentace aplikace PowerPoint</vt:lpstr>
      <vt:lpstr>Další problémy</vt:lpstr>
      <vt:lpstr>Kde se lze dozvědět více?</vt:lpstr>
      <vt:lpstr>Prezentace aplikace PowerPoint</vt:lpstr>
      <vt:lpstr>Prezentace aplikace PowerPoint</vt:lpstr>
      <vt:lpstr>Historie klimatické změny</vt:lpstr>
      <vt:lpstr>Existují řešení?</vt:lpstr>
      <vt:lpstr>Mezinárodní právo</vt:lpstr>
      <vt:lpstr>Institucionální zabezpečení</vt:lpstr>
      <vt:lpstr>Prezentace aplikace PowerPoint</vt:lpstr>
      <vt:lpstr>IPCC</vt:lpstr>
      <vt:lpstr>Mezinárodní soudy/tribunály</vt:lpstr>
      <vt:lpstr>Mezinárodní soudy/tribunály</vt:lpstr>
      <vt:lpstr>Mezinárodní soudy/tribunály</vt:lpstr>
      <vt:lpstr>Mezinárodní prameny práva </vt:lpstr>
      <vt:lpstr>Prezentace aplikace PowerPoint</vt:lpstr>
      <vt:lpstr>Mezinárodní klimatické právo</vt:lpstr>
      <vt:lpstr>Mezinárodní klimatické právo</vt:lpstr>
      <vt:lpstr>Mezinárodní klimatické právo</vt:lpstr>
      <vt:lpstr>Prezentace aplikace PowerPoint</vt:lpstr>
      <vt:lpstr>Prezentace aplikace PowerPoint</vt:lpstr>
      <vt:lpstr>How many countries are updating or enhancing their national climate commitments (NDCs) in the lead up to COP26?</vt:lpstr>
      <vt:lpstr>Paris Agreement – a short introductory video</vt:lpstr>
      <vt:lpstr>Unijní právo</vt:lpstr>
      <vt:lpstr>EU a klimatická změna – osa </vt:lpstr>
      <vt:lpstr>EU a klimatická změna </vt:lpstr>
      <vt:lpstr>EU a klimatická změna : post-Green Deal Era</vt:lpstr>
      <vt:lpstr>Prezentace aplikace PowerPoint</vt:lpstr>
      <vt:lpstr>EU a klimatická změna : post-Green Deal Era</vt:lpstr>
      <vt:lpstr>EU a klimatická změna : post-Green Deal Era</vt:lpstr>
      <vt:lpstr>EU a klimatická změna : post-Green Deal Era</vt:lpstr>
      <vt:lpstr>Prezentace aplikace PowerPoint</vt:lpstr>
      <vt:lpstr>Prezentace aplikace PowerPoint</vt:lpstr>
      <vt:lpstr>EU and Climate Change: post-Green Deal Era</vt:lpstr>
      <vt:lpstr>EU a klimatická změna : post-Green Deal Era</vt:lpstr>
      <vt:lpstr>EU a klimatická změna : post-Green Deal Era</vt:lpstr>
      <vt:lpstr>EU a klimatická změna : post-Green Deal Era</vt:lpstr>
      <vt:lpstr>EU a klimatická změna : post-Green Deal Era</vt:lpstr>
      <vt:lpstr>EU a klimatická změna: post-Green Deal Era</vt:lpstr>
      <vt:lpstr>EU a klimatická změna : post-Green Deal Era</vt:lpstr>
      <vt:lpstr>EU a klimatická změna : post-Green Deal Era</vt:lpstr>
      <vt:lpstr>Prezentace aplikace PowerPoint</vt:lpstr>
      <vt:lpstr>EU a klimatická změna : post-Green Deal Era</vt:lpstr>
      <vt:lpstr>Česká právní úprava</vt:lpstr>
      <vt:lpstr>Klimatická politika ČR</vt:lpstr>
      <vt:lpstr>Klimatická politika ČR</vt:lpstr>
      <vt:lpstr>Klimatická politika ČR</vt:lpstr>
      <vt:lpstr>Klimatická žaloba</vt:lpstr>
      <vt:lpstr>Klimatická žaloba</vt:lpstr>
      <vt:lpstr>Klimatická žaloba </vt:lpstr>
      <vt:lpstr>Prezentace aplikace PowerPoint</vt:lpstr>
      <vt:lpstr>Český klimatický zákon</vt:lpstr>
      <vt:lpstr>Prezentace aplikace PowerPoint</vt:lpstr>
      <vt:lpstr>Zdroje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Jiří Vodička</dc:creator>
  <cp:lastModifiedBy>Jiří Vodička</cp:lastModifiedBy>
  <cp:revision>178</cp:revision>
  <cp:lastPrinted>1601-01-01T00:00:00Z</cp:lastPrinted>
  <dcterms:created xsi:type="dcterms:W3CDTF">2021-11-20T18:59:48Z</dcterms:created>
  <dcterms:modified xsi:type="dcterms:W3CDTF">2024-03-12T13:41:13Z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0x010100F6D73A0A2F450742ADBE713CF95756A7</vt:lpwstr>
  </property>
</Properties>
</file>