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59" r:id="rId5"/>
    <p:sldId id="260" r:id="rId6"/>
    <p:sldId id="306" r:id="rId7"/>
    <p:sldId id="261" r:id="rId8"/>
    <p:sldId id="305" r:id="rId9"/>
    <p:sldId id="262" r:id="rId10"/>
    <p:sldId id="263" r:id="rId11"/>
    <p:sldId id="264" r:id="rId12"/>
    <p:sldId id="307" r:id="rId13"/>
    <p:sldId id="308" r:id="rId14"/>
    <p:sldId id="266" r:id="rId15"/>
    <p:sldId id="309" r:id="rId16"/>
    <p:sldId id="276" r:id="rId17"/>
    <p:sldId id="267" r:id="rId18"/>
    <p:sldId id="275" r:id="rId19"/>
    <p:sldId id="293" r:id="rId20"/>
    <p:sldId id="292" r:id="rId21"/>
    <p:sldId id="291" r:id="rId22"/>
    <p:sldId id="274" r:id="rId23"/>
    <p:sldId id="284" r:id="rId24"/>
    <p:sldId id="271" r:id="rId25"/>
    <p:sldId id="279" r:id="rId26"/>
    <p:sldId id="268" r:id="rId27"/>
    <p:sldId id="285" r:id="rId28"/>
    <p:sldId id="273" r:id="rId29"/>
    <p:sldId id="286" r:id="rId30"/>
    <p:sldId id="326" r:id="rId31"/>
    <p:sldId id="328" r:id="rId32"/>
    <p:sldId id="278" r:id="rId33"/>
    <p:sldId id="280" r:id="rId34"/>
    <p:sldId id="281" r:id="rId35"/>
    <p:sldId id="310" r:id="rId36"/>
    <p:sldId id="269" r:id="rId37"/>
    <p:sldId id="315" r:id="rId38"/>
    <p:sldId id="270" r:id="rId39"/>
    <p:sldId id="297" r:id="rId40"/>
    <p:sldId id="289" r:id="rId41"/>
    <p:sldId id="316" r:id="rId42"/>
    <p:sldId id="317" r:id="rId43"/>
    <p:sldId id="318" r:id="rId44"/>
    <p:sldId id="324" r:id="rId45"/>
    <p:sldId id="283" r:id="rId46"/>
    <p:sldId id="298" r:id="rId47"/>
    <p:sldId id="325" r:id="rId48"/>
    <p:sldId id="290" r:id="rId49"/>
    <p:sldId id="299" r:id="rId50"/>
    <p:sldId id="287" r:id="rId51"/>
    <p:sldId id="301" r:id="rId52"/>
    <p:sldId id="311" r:id="rId53"/>
    <p:sldId id="294" r:id="rId54"/>
    <p:sldId id="295" r:id="rId55"/>
    <p:sldId id="296" r:id="rId56"/>
    <p:sldId id="300" r:id="rId57"/>
    <p:sldId id="302" r:id="rId58"/>
    <p:sldId id="312" r:id="rId59"/>
    <p:sldId id="313" r:id="rId60"/>
    <p:sldId id="314" r:id="rId61"/>
    <p:sldId id="277" r:id="rId62"/>
    <p:sldId id="329" r:id="rId63"/>
    <p:sldId id="303" r:id="rId64"/>
    <p:sldId id="304" r:id="rId6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E9BB1-AD55-4354-B172-AF7B5273C0A0}" v="11" dt="2024-05-07T12:02:28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86" autoAdjust="0"/>
  </p:normalViewPr>
  <p:slideViewPr>
    <p:cSldViewPr snapToGrid="0">
      <p:cViewPr varScale="1">
        <p:scale>
          <a:sx n="96" d="100"/>
          <a:sy n="96" d="100"/>
        </p:scale>
        <p:origin x="1152" y="9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A6C91C46-71E7-4CC2-A2CF-7C5D0A704239}"/>
    <pc:docChg chg="modSld">
      <pc:chgData name="Jiří Vodička" userId="0015f0f0-69d2-41b3-a191-778292e4ba4b" providerId="ADAL" clId="{A6C91C46-71E7-4CC2-A2CF-7C5D0A704239}" dt="2023-08-11T07:51:28.312" v="1" actId="14100"/>
      <pc:docMkLst>
        <pc:docMk/>
      </pc:docMkLst>
      <pc:sldChg chg="modSp mod">
        <pc:chgData name="Jiří Vodička" userId="0015f0f0-69d2-41b3-a191-778292e4ba4b" providerId="ADAL" clId="{A6C91C46-71E7-4CC2-A2CF-7C5D0A704239}" dt="2023-08-11T07:51:28.312" v="1" actId="14100"/>
        <pc:sldMkLst>
          <pc:docMk/>
          <pc:sldMk cId="4264279545" sldId="305"/>
        </pc:sldMkLst>
        <pc:spChg chg="mod">
          <ac:chgData name="Jiří Vodička" userId="0015f0f0-69d2-41b3-a191-778292e4ba4b" providerId="ADAL" clId="{A6C91C46-71E7-4CC2-A2CF-7C5D0A704239}" dt="2023-08-11T07:51:28.312" v="1" actId="14100"/>
          <ac:spMkLst>
            <pc:docMk/>
            <pc:sldMk cId="4264279545" sldId="305"/>
            <ac:spMk id="6" creationId="{6DCEA616-518D-4B1C-AF6E-C783A9D4AFBD}"/>
          </ac:spMkLst>
        </pc:spChg>
      </pc:sldChg>
    </pc:docChg>
  </pc:docChgLst>
  <pc:docChgLst>
    <pc:chgData name="Jiří Vodička" userId="0015f0f0-69d2-41b3-a191-778292e4ba4b" providerId="ADAL" clId="{84CFC84C-0383-45DC-9317-C422B51EADA3}"/>
    <pc:docChg chg="custSel addSld modSld">
      <pc:chgData name="Jiří Vodička" userId="0015f0f0-69d2-41b3-a191-778292e4ba4b" providerId="ADAL" clId="{84CFC84C-0383-45DC-9317-C422B51EADA3}" dt="2024-05-06T16:50:15.394" v="92" actId="6549"/>
      <pc:docMkLst>
        <pc:docMk/>
      </pc:docMkLst>
      <pc:sldChg chg="modSp mod">
        <pc:chgData name="Jiří Vodička" userId="0015f0f0-69d2-41b3-a191-778292e4ba4b" providerId="ADAL" clId="{84CFC84C-0383-45DC-9317-C422B51EADA3}" dt="2024-05-06T16:50:15.394" v="92" actId="6549"/>
        <pc:sldMkLst>
          <pc:docMk/>
          <pc:sldMk cId="1230526614" sldId="302"/>
        </pc:sldMkLst>
        <pc:spChg chg="mod">
          <ac:chgData name="Jiří Vodička" userId="0015f0f0-69d2-41b3-a191-778292e4ba4b" providerId="ADAL" clId="{84CFC84C-0383-45DC-9317-C422B51EADA3}" dt="2024-05-06T16:50:15.394" v="92" actId="6549"/>
          <ac:spMkLst>
            <pc:docMk/>
            <pc:sldMk cId="1230526614" sldId="302"/>
            <ac:spMk id="5" creationId="{B12C6F6E-12F5-4164-80D3-3F72B6FCD89E}"/>
          </ac:spMkLst>
        </pc:spChg>
      </pc:sldChg>
      <pc:sldChg chg="addSp modSp mod">
        <pc:chgData name="Jiří Vodička" userId="0015f0f0-69d2-41b3-a191-778292e4ba4b" providerId="ADAL" clId="{84CFC84C-0383-45DC-9317-C422B51EADA3}" dt="2024-05-05T16:46:22.017" v="13" actId="14100"/>
        <pc:sldMkLst>
          <pc:docMk/>
          <pc:sldMk cId="251811009" sldId="306"/>
        </pc:sldMkLst>
        <pc:picChg chg="add mod">
          <ac:chgData name="Jiří Vodička" userId="0015f0f0-69d2-41b3-a191-778292e4ba4b" providerId="ADAL" clId="{84CFC84C-0383-45DC-9317-C422B51EADA3}" dt="2024-05-05T16:46:22.017" v="13" actId="14100"/>
          <ac:picMkLst>
            <pc:docMk/>
            <pc:sldMk cId="251811009" sldId="306"/>
            <ac:picMk id="4" creationId="{CD88553F-D17E-4C9E-8FAA-7C20863F58DA}"/>
          </ac:picMkLst>
        </pc:picChg>
      </pc:sldChg>
      <pc:sldChg chg="addSp modSp mod">
        <pc:chgData name="Jiří Vodička" userId="0015f0f0-69d2-41b3-a191-778292e4ba4b" providerId="ADAL" clId="{84CFC84C-0383-45DC-9317-C422B51EADA3}" dt="2024-05-05T16:46:16.386" v="12" actId="14100"/>
        <pc:sldMkLst>
          <pc:docMk/>
          <pc:sldMk cId="2655162135" sldId="307"/>
        </pc:sldMkLst>
        <pc:picChg chg="add mod">
          <ac:chgData name="Jiří Vodička" userId="0015f0f0-69d2-41b3-a191-778292e4ba4b" providerId="ADAL" clId="{84CFC84C-0383-45DC-9317-C422B51EADA3}" dt="2024-05-05T16:46:16.386" v="12" actId="14100"/>
          <ac:picMkLst>
            <pc:docMk/>
            <pc:sldMk cId="2655162135" sldId="307"/>
            <ac:picMk id="4" creationId="{429C7754-0AA8-4C76-A4BF-3806EACC0367}"/>
          </ac:picMkLst>
        </pc:picChg>
      </pc:sldChg>
      <pc:sldChg chg="addSp modSp mod">
        <pc:chgData name="Jiří Vodička" userId="0015f0f0-69d2-41b3-a191-778292e4ba4b" providerId="ADAL" clId="{84CFC84C-0383-45DC-9317-C422B51EADA3}" dt="2024-05-05T16:46:03.283" v="11" actId="14100"/>
        <pc:sldMkLst>
          <pc:docMk/>
          <pc:sldMk cId="2158162554" sldId="310"/>
        </pc:sldMkLst>
        <pc:picChg chg="add mod">
          <ac:chgData name="Jiří Vodička" userId="0015f0f0-69d2-41b3-a191-778292e4ba4b" providerId="ADAL" clId="{84CFC84C-0383-45DC-9317-C422B51EADA3}" dt="2024-05-05T16:46:03.283" v="11" actId="14100"/>
          <ac:picMkLst>
            <pc:docMk/>
            <pc:sldMk cId="2158162554" sldId="310"/>
            <ac:picMk id="4" creationId="{71E089AC-F8D1-476C-A037-E904E4086D5C}"/>
          </ac:picMkLst>
        </pc:picChg>
      </pc:sldChg>
      <pc:sldChg chg="addSp modSp mod">
        <pc:chgData name="Jiří Vodička" userId="0015f0f0-69d2-41b3-a191-778292e4ba4b" providerId="ADAL" clId="{84CFC84C-0383-45DC-9317-C422B51EADA3}" dt="2024-05-05T16:49:07.973" v="20" actId="1076"/>
        <pc:sldMkLst>
          <pc:docMk/>
          <pc:sldMk cId="1812756968" sldId="311"/>
        </pc:sldMkLst>
        <pc:picChg chg="add mod">
          <ac:chgData name="Jiří Vodička" userId="0015f0f0-69d2-41b3-a191-778292e4ba4b" providerId="ADAL" clId="{84CFC84C-0383-45DC-9317-C422B51EADA3}" dt="2024-05-05T16:49:07.973" v="20" actId="1076"/>
          <ac:picMkLst>
            <pc:docMk/>
            <pc:sldMk cId="1812756968" sldId="311"/>
            <ac:picMk id="4" creationId="{7636159F-B213-4E61-87D1-DB05F6E26890}"/>
          </ac:picMkLst>
        </pc:picChg>
      </pc:sldChg>
      <pc:sldChg chg="addSp modSp mod">
        <pc:chgData name="Jiří Vodička" userId="0015f0f0-69d2-41b3-a191-778292e4ba4b" providerId="ADAL" clId="{84CFC84C-0383-45DC-9317-C422B51EADA3}" dt="2024-05-05T16:47:09.082" v="18" actId="1076"/>
        <pc:sldMkLst>
          <pc:docMk/>
          <pc:sldMk cId="817223409" sldId="325"/>
        </pc:sldMkLst>
        <pc:picChg chg="add mod">
          <ac:chgData name="Jiří Vodička" userId="0015f0f0-69d2-41b3-a191-778292e4ba4b" providerId="ADAL" clId="{84CFC84C-0383-45DC-9317-C422B51EADA3}" dt="2024-05-05T16:47:09.082" v="18" actId="1076"/>
          <ac:picMkLst>
            <pc:docMk/>
            <pc:sldMk cId="817223409" sldId="325"/>
            <ac:picMk id="4" creationId="{78A10CB7-9751-403B-8657-47E9B249CF83}"/>
          </ac:picMkLst>
        </pc:picChg>
      </pc:sldChg>
      <pc:sldChg chg="addSp delSp modSp new mod">
        <pc:chgData name="Jiří Vodička" userId="0015f0f0-69d2-41b3-a191-778292e4ba4b" providerId="ADAL" clId="{84CFC84C-0383-45DC-9317-C422B51EADA3}" dt="2024-05-05T16:49:35.404" v="33" actId="14100"/>
        <pc:sldMkLst>
          <pc:docMk/>
          <pc:sldMk cId="432073536" sldId="327"/>
        </pc:sldMkLst>
        <pc:spChg chg="mod">
          <ac:chgData name="Jiří Vodička" userId="0015f0f0-69d2-41b3-a191-778292e4ba4b" providerId="ADAL" clId="{84CFC84C-0383-45DC-9317-C422B51EADA3}" dt="2024-05-05T16:49:20.220" v="28" actId="20577"/>
          <ac:spMkLst>
            <pc:docMk/>
            <pc:sldMk cId="432073536" sldId="327"/>
            <ac:spMk id="2" creationId="{2363C1F1-27A9-4C49-B9E6-9C6013EF33D1}"/>
          </ac:spMkLst>
        </pc:spChg>
        <pc:spChg chg="del">
          <ac:chgData name="Jiří Vodička" userId="0015f0f0-69d2-41b3-a191-778292e4ba4b" providerId="ADAL" clId="{84CFC84C-0383-45DC-9317-C422B51EADA3}" dt="2024-05-05T16:49:23.249" v="29" actId="478"/>
          <ac:spMkLst>
            <pc:docMk/>
            <pc:sldMk cId="432073536" sldId="327"/>
            <ac:spMk id="3" creationId="{C3A6BD81-862C-40FD-9C7B-65DE69015E9A}"/>
          </ac:spMkLst>
        </pc:spChg>
        <pc:picChg chg="add mod">
          <ac:chgData name="Jiří Vodička" userId="0015f0f0-69d2-41b3-a191-778292e4ba4b" providerId="ADAL" clId="{84CFC84C-0383-45DC-9317-C422B51EADA3}" dt="2024-05-05T16:49:35.404" v="33" actId="14100"/>
          <ac:picMkLst>
            <pc:docMk/>
            <pc:sldMk cId="432073536" sldId="327"/>
            <ac:picMk id="5" creationId="{C122D18D-DC6F-4850-967A-F28E6894B7E0}"/>
          </ac:picMkLst>
        </pc:picChg>
      </pc:sldChg>
    </pc:docChg>
  </pc:docChgLst>
  <pc:docChgLst>
    <pc:chgData name="Jiří Vodička" userId="0015f0f0-69d2-41b3-a191-778292e4ba4b" providerId="ADAL" clId="{0730B42F-F53F-4727-9DD7-0972A97A7EC6}"/>
    <pc:docChg chg="undo custSel addSld delSld modSld sldOrd">
      <pc:chgData name="Jiří Vodička" userId="0015f0f0-69d2-41b3-a191-778292e4ba4b" providerId="ADAL" clId="{0730B42F-F53F-4727-9DD7-0972A97A7EC6}" dt="2024-05-04T18:27:54.228" v="1864" actId="14429"/>
      <pc:docMkLst>
        <pc:docMk/>
      </pc:docMkLst>
      <pc:sldChg chg="modSp mod">
        <pc:chgData name="Jiří Vodička" userId="0015f0f0-69d2-41b3-a191-778292e4ba4b" providerId="ADAL" clId="{0730B42F-F53F-4727-9DD7-0972A97A7EC6}" dt="2024-05-03T11:27:39.410" v="6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0730B42F-F53F-4727-9DD7-0972A97A7EC6}" dt="2024-05-03T11:27:39.410" v="6" actId="20577"/>
          <ac:spMkLst>
            <pc:docMk/>
            <pc:sldMk cId="3039613349" sldId="256"/>
            <ac:spMk id="5" creationId="{57CF0B4A-6B2F-5E47-805C-7758C9BCEB00}"/>
          </ac:spMkLst>
        </pc:spChg>
      </pc:sldChg>
      <pc:sldChg chg="modSp mod">
        <pc:chgData name="Jiří Vodička" userId="0015f0f0-69d2-41b3-a191-778292e4ba4b" providerId="ADAL" clId="{0730B42F-F53F-4727-9DD7-0972A97A7EC6}" dt="2024-05-03T11:52:37.680" v="165" actId="20577"/>
        <pc:sldMkLst>
          <pc:docMk/>
          <pc:sldMk cId="1965068895" sldId="257"/>
        </pc:sldMkLst>
        <pc:spChg chg="mod">
          <ac:chgData name="Jiří Vodička" userId="0015f0f0-69d2-41b3-a191-778292e4ba4b" providerId="ADAL" clId="{0730B42F-F53F-4727-9DD7-0972A97A7EC6}" dt="2024-05-03T11:52:37.680" v="165" actId="20577"/>
          <ac:spMkLst>
            <pc:docMk/>
            <pc:sldMk cId="1965068895" sldId="257"/>
            <ac:spMk id="6" creationId="{81EBE08C-EE2C-4004-B9BF-72FDFE8EDECE}"/>
          </ac:spMkLst>
        </pc:spChg>
        <pc:picChg chg="mod">
          <ac:chgData name="Jiří Vodička" userId="0015f0f0-69d2-41b3-a191-778292e4ba4b" providerId="ADAL" clId="{0730B42F-F53F-4727-9DD7-0972A97A7EC6}" dt="2024-05-03T11:28:59.807" v="16" actId="14100"/>
          <ac:picMkLst>
            <pc:docMk/>
            <pc:sldMk cId="1965068895" sldId="257"/>
            <ac:picMk id="8" creationId="{7DBCDEF5-44C9-46A9-A02C-0B010B84CCAE}"/>
          </ac:picMkLst>
        </pc:picChg>
      </pc:sldChg>
      <pc:sldChg chg="modSp mod">
        <pc:chgData name="Jiří Vodička" userId="0015f0f0-69d2-41b3-a191-778292e4ba4b" providerId="ADAL" clId="{0730B42F-F53F-4727-9DD7-0972A97A7EC6}" dt="2024-05-03T12:17:18.925" v="527" actId="14429"/>
        <pc:sldMkLst>
          <pc:docMk/>
          <pc:sldMk cId="1396905279" sldId="258"/>
        </pc:sldMkLst>
        <pc:picChg chg="mod modVis">
          <ac:chgData name="Jiří Vodička" userId="0015f0f0-69d2-41b3-a191-778292e4ba4b" providerId="ADAL" clId="{0730B42F-F53F-4727-9DD7-0972A97A7EC6}" dt="2024-05-03T12:17:14.258" v="524" actId="14429"/>
          <ac:picMkLst>
            <pc:docMk/>
            <pc:sldMk cId="1396905279" sldId="258"/>
            <ac:picMk id="8" creationId="{6A7E328C-E57C-43EA-A824-807293779E06}"/>
          </ac:picMkLst>
        </pc:picChg>
        <pc:picChg chg="mod modVis">
          <ac:chgData name="Jiří Vodička" userId="0015f0f0-69d2-41b3-a191-778292e4ba4b" providerId="ADAL" clId="{0730B42F-F53F-4727-9DD7-0972A97A7EC6}" dt="2024-05-03T12:17:15.331" v="525" actId="14429"/>
          <ac:picMkLst>
            <pc:docMk/>
            <pc:sldMk cId="1396905279" sldId="258"/>
            <ac:picMk id="10" creationId="{38EEED65-1777-4BAB-A338-89C843BE1DA8}"/>
          </ac:picMkLst>
        </pc:picChg>
        <pc:picChg chg="mod modVis">
          <ac:chgData name="Jiří Vodička" userId="0015f0f0-69d2-41b3-a191-778292e4ba4b" providerId="ADAL" clId="{0730B42F-F53F-4727-9DD7-0972A97A7EC6}" dt="2024-05-03T12:17:17.032" v="526" actId="14429"/>
          <ac:picMkLst>
            <pc:docMk/>
            <pc:sldMk cId="1396905279" sldId="258"/>
            <ac:picMk id="12" creationId="{E3CF2090-9B6D-4866-A968-31F169C6C94D}"/>
          </ac:picMkLst>
        </pc:picChg>
        <pc:picChg chg="mod modVis">
          <ac:chgData name="Jiří Vodička" userId="0015f0f0-69d2-41b3-a191-778292e4ba4b" providerId="ADAL" clId="{0730B42F-F53F-4727-9DD7-0972A97A7EC6}" dt="2024-05-03T12:17:18.925" v="527" actId="14429"/>
          <ac:picMkLst>
            <pc:docMk/>
            <pc:sldMk cId="1396905279" sldId="258"/>
            <ac:picMk id="14" creationId="{20A9B9D7-B4E3-40E1-9FD4-DFBB253AE92C}"/>
          </ac:picMkLst>
        </pc:picChg>
      </pc:sldChg>
      <pc:sldChg chg="modSp mod">
        <pc:chgData name="Jiří Vodička" userId="0015f0f0-69d2-41b3-a191-778292e4ba4b" providerId="ADAL" clId="{0730B42F-F53F-4727-9DD7-0972A97A7EC6}" dt="2024-05-03T12:17:08.715" v="523" actId="14429"/>
        <pc:sldMkLst>
          <pc:docMk/>
          <pc:sldMk cId="3707824042" sldId="259"/>
        </pc:sldMkLst>
        <pc:picChg chg="mod modVis">
          <ac:chgData name="Jiří Vodička" userId="0015f0f0-69d2-41b3-a191-778292e4ba4b" providerId="ADAL" clId="{0730B42F-F53F-4727-9DD7-0972A97A7EC6}" dt="2024-05-03T12:17:05.647" v="520" actId="14429"/>
          <ac:picMkLst>
            <pc:docMk/>
            <pc:sldMk cId="3707824042" sldId="259"/>
            <ac:picMk id="8" creationId="{B77CB174-8157-4B1D-8C97-86293F0417A5}"/>
          </ac:picMkLst>
        </pc:picChg>
        <pc:picChg chg="mod modVis">
          <ac:chgData name="Jiří Vodička" userId="0015f0f0-69d2-41b3-a191-778292e4ba4b" providerId="ADAL" clId="{0730B42F-F53F-4727-9DD7-0972A97A7EC6}" dt="2024-05-03T12:17:06.898" v="521" actId="14429"/>
          <ac:picMkLst>
            <pc:docMk/>
            <pc:sldMk cId="3707824042" sldId="259"/>
            <ac:picMk id="9" creationId="{9C5580D4-F1A5-4B66-88CF-B26EEB502A69}"/>
          </ac:picMkLst>
        </pc:picChg>
        <pc:picChg chg="mod modVis">
          <ac:chgData name="Jiří Vodička" userId="0015f0f0-69d2-41b3-a191-778292e4ba4b" providerId="ADAL" clId="{0730B42F-F53F-4727-9DD7-0972A97A7EC6}" dt="2024-05-03T12:17:07.848" v="522" actId="14429"/>
          <ac:picMkLst>
            <pc:docMk/>
            <pc:sldMk cId="3707824042" sldId="259"/>
            <ac:picMk id="10" creationId="{54E1E860-2384-4F14-A08D-B0A80DE456BE}"/>
          </ac:picMkLst>
        </pc:picChg>
        <pc:picChg chg="mod modVis">
          <ac:chgData name="Jiří Vodička" userId="0015f0f0-69d2-41b3-a191-778292e4ba4b" providerId="ADAL" clId="{0730B42F-F53F-4727-9DD7-0972A97A7EC6}" dt="2024-05-03T12:17:08.715" v="523" actId="14429"/>
          <ac:picMkLst>
            <pc:docMk/>
            <pc:sldMk cId="3707824042" sldId="259"/>
            <ac:picMk id="11" creationId="{7429CC1D-801A-4760-B5D3-CFB62D0328EE}"/>
          </ac:picMkLst>
        </pc:picChg>
      </pc:sldChg>
      <pc:sldChg chg="modSp mod">
        <pc:chgData name="Jiří Vodička" userId="0015f0f0-69d2-41b3-a191-778292e4ba4b" providerId="ADAL" clId="{0730B42F-F53F-4727-9DD7-0972A97A7EC6}" dt="2024-05-03T11:31:16.932" v="61" actId="1076"/>
        <pc:sldMkLst>
          <pc:docMk/>
          <pc:sldMk cId="4034141783" sldId="260"/>
        </pc:sldMkLst>
        <pc:spChg chg="mod">
          <ac:chgData name="Jiří Vodička" userId="0015f0f0-69d2-41b3-a191-778292e4ba4b" providerId="ADAL" clId="{0730B42F-F53F-4727-9DD7-0972A97A7EC6}" dt="2024-05-03T11:31:16.932" v="61" actId="1076"/>
          <ac:spMkLst>
            <pc:docMk/>
            <pc:sldMk cId="4034141783" sldId="260"/>
            <ac:spMk id="4" creationId="{4AE102ED-A7E8-424E-95EB-E4AEA24BA739}"/>
          </ac:spMkLst>
        </pc:spChg>
        <pc:graphicFrameChg chg="mod">
          <ac:chgData name="Jiří Vodička" userId="0015f0f0-69d2-41b3-a191-778292e4ba4b" providerId="ADAL" clId="{0730B42F-F53F-4727-9DD7-0972A97A7EC6}" dt="2024-05-03T11:31:09.226" v="60" actId="1076"/>
          <ac:graphicFrameMkLst>
            <pc:docMk/>
            <pc:sldMk cId="4034141783" sldId="260"/>
            <ac:graphicFrameMk id="8" creationId="{413533B5-E624-4868-BB00-D8C4DE131244}"/>
          </ac:graphicFrameMkLst>
        </pc:graphicFrameChg>
      </pc:sldChg>
      <pc:sldChg chg="modSp mod">
        <pc:chgData name="Jiří Vodička" userId="0015f0f0-69d2-41b3-a191-778292e4ba4b" providerId="ADAL" clId="{0730B42F-F53F-4727-9DD7-0972A97A7EC6}" dt="2024-05-03T11:34:13.243" v="75" actId="6549"/>
        <pc:sldMkLst>
          <pc:docMk/>
          <pc:sldMk cId="838708130" sldId="261"/>
        </pc:sldMkLst>
        <pc:spChg chg="mod">
          <ac:chgData name="Jiří Vodička" userId="0015f0f0-69d2-41b3-a191-778292e4ba4b" providerId="ADAL" clId="{0730B42F-F53F-4727-9DD7-0972A97A7EC6}" dt="2024-05-03T11:34:13.243" v="75" actId="6549"/>
          <ac:spMkLst>
            <pc:docMk/>
            <pc:sldMk cId="838708130" sldId="261"/>
            <ac:spMk id="4" creationId="{849BE922-7CE8-42AC-A146-CC0C903F2048}"/>
          </ac:spMkLst>
        </pc:spChg>
      </pc:sldChg>
      <pc:sldChg chg="modSp mod">
        <pc:chgData name="Jiří Vodička" userId="0015f0f0-69d2-41b3-a191-778292e4ba4b" providerId="ADAL" clId="{0730B42F-F53F-4727-9DD7-0972A97A7EC6}" dt="2024-05-03T11:54:36.919" v="178" actId="20577"/>
        <pc:sldMkLst>
          <pc:docMk/>
          <pc:sldMk cId="828599185" sldId="262"/>
        </pc:sldMkLst>
        <pc:spChg chg="mod">
          <ac:chgData name="Jiří Vodička" userId="0015f0f0-69d2-41b3-a191-778292e4ba4b" providerId="ADAL" clId="{0730B42F-F53F-4727-9DD7-0972A97A7EC6}" dt="2024-05-03T11:34:28.228" v="86" actId="6549"/>
          <ac:spMkLst>
            <pc:docMk/>
            <pc:sldMk cId="828599185" sldId="262"/>
            <ac:spMk id="4" creationId="{FB64DFCD-7518-4501-BAAB-110FB9A7355E}"/>
          </ac:spMkLst>
        </pc:spChg>
        <pc:spChg chg="mod">
          <ac:chgData name="Jiří Vodička" userId="0015f0f0-69d2-41b3-a191-778292e4ba4b" providerId="ADAL" clId="{0730B42F-F53F-4727-9DD7-0972A97A7EC6}" dt="2024-05-03T11:54:36.919" v="178" actId="20577"/>
          <ac:spMkLst>
            <pc:docMk/>
            <pc:sldMk cId="828599185" sldId="262"/>
            <ac:spMk id="5" creationId="{B12C6F6E-12F5-4164-80D3-3F72B6FCD89E}"/>
          </ac:spMkLst>
        </pc:spChg>
      </pc:sldChg>
      <pc:sldChg chg="modSp mod">
        <pc:chgData name="Jiří Vodička" userId="0015f0f0-69d2-41b3-a191-778292e4ba4b" providerId="ADAL" clId="{0730B42F-F53F-4727-9DD7-0972A97A7EC6}" dt="2024-05-03T11:58:43.765" v="211" actId="20577"/>
        <pc:sldMkLst>
          <pc:docMk/>
          <pc:sldMk cId="3198021554" sldId="263"/>
        </pc:sldMkLst>
        <pc:spChg chg="mod">
          <ac:chgData name="Jiří Vodička" userId="0015f0f0-69d2-41b3-a191-778292e4ba4b" providerId="ADAL" clId="{0730B42F-F53F-4727-9DD7-0972A97A7EC6}" dt="2024-05-03T11:58:43.765" v="211" actId="20577"/>
          <ac:spMkLst>
            <pc:docMk/>
            <pc:sldMk cId="3198021554" sldId="263"/>
            <ac:spMk id="4" creationId="{38F0927E-3FEE-469C-84AF-1AE2FE505F4F}"/>
          </ac:spMkLst>
        </pc:spChg>
      </pc:sldChg>
      <pc:sldChg chg="modSp mod">
        <pc:chgData name="Jiří Vodička" userId="0015f0f0-69d2-41b3-a191-778292e4ba4b" providerId="ADAL" clId="{0730B42F-F53F-4727-9DD7-0972A97A7EC6}" dt="2024-05-03T11:58:54.013" v="216" actId="6549"/>
        <pc:sldMkLst>
          <pc:docMk/>
          <pc:sldMk cId="1618987639" sldId="264"/>
        </pc:sldMkLst>
        <pc:spChg chg="mod">
          <ac:chgData name="Jiří Vodička" userId="0015f0f0-69d2-41b3-a191-778292e4ba4b" providerId="ADAL" clId="{0730B42F-F53F-4727-9DD7-0972A97A7EC6}" dt="2024-05-03T11:58:54.013" v="216" actId="6549"/>
          <ac:spMkLst>
            <pc:docMk/>
            <pc:sldMk cId="1618987639" sldId="264"/>
            <ac:spMk id="4" creationId="{4AE102ED-A7E8-424E-95EB-E4AEA24BA739}"/>
          </ac:spMkLst>
        </pc:spChg>
        <pc:spChg chg="mod">
          <ac:chgData name="Jiří Vodička" userId="0015f0f0-69d2-41b3-a191-778292e4ba4b" providerId="ADAL" clId="{0730B42F-F53F-4727-9DD7-0972A97A7EC6}" dt="2024-05-03T11:55:38.195" v="187" actId="20577"/>
          <ac:spMkLst>
            <pc:docMk/>
            <pc:sldMk cId="1618987639" sldId="264"/>
            <ac:spMk id="5" creationId="{805C2B58-F1D8-4C6F-9337-5DDB32CB497C}"/>
          </ac:spMkLst>
        </pc:spChg>
      </pc:sldChg>
      <pc:sldChg chg="delSp modAnim">
        <pc:chgData name="Jiří Vodička" userId="0015f0f0-69d2-41b3-a191-778292e4ba4b" providerId="ADAL" clId="{0730B42F-F53F-4727-9DD7-0972A97A7EC6}" dt="2024-05-03T12:40:40.093" v="830" actId="478"/>
        <pc:sldMkLst>
          <pc:docMk/>
          <pc:sldMk cId="954042373" sldId="267"/>
        </pc:sldMkLst>
        <pc:spChg chg="del">
          <ac:chgData name="Jiří Vodička" userId="0015f0f0-69d2-41b3-a191-778292e4ba4b" providerId="ADAL" clId="{0730B42F-F53F-4727-9DD7-0972A97A7EC6}" dt="2024-05-03T12:40:40.093" v="830" actId="478"/>
          <ac:spMkLst>
            <pc:docMk/>
            <pc:sldMk cId="954042373" sldId="267"/>
            <ac:spMk id="9" creationId="{219E7846-544C-4607-8D21-2F0A08F6F4AB}"/>
          </ac:spMkLst>
        </pc:spChg>
      </pc:sldChg>
      <pc:sldChg chg="addSp modSp mod">
        <pc:chgData name="Jiří Vodička" userId="0015f0f0-69d2-41b3-a191-778292e4ba4b" providerId="ADAL" clId="{0730B42F-F53F-4727-9DD7-0972A97A7EC6}" dt="2024-05-04T18:15:22.737" v="1808" actId="207"/>
        <pc:sldMkLst>
          <pc:docMk/>
          <pc:sldMk cId="3629695796" sldId="269"/>
        </pc:sldMkLst>
        <pc:spChg chg="add mod">
          <ac:chgData name="Jiří Vodička" userId="0015f0f0-69d2-41b3-a191-778292e4ba4b" providerId="ADAL" clId="{0730B42F-F53F-4727-9DD7-0972A97A7EC6}" dt="2024-05-04T18:15:22.737" v="1808" actId="207"/>
          <ac:spMkLst>
            <pc:docMk/>
            <pc:sldMk cId="3629695796" sldId="269"/>
            <ac:spMk id="2" creationId="{DE3B8747-1A09-E174-113C-1691D22CD53B}"/>
          </ac:spMkLst>
        </pc:spChg>
      </pc:sldChg>
      <pc:sldChg chg="modSp">
        <pc:chgData name="Jiří Vodička" userId="0015f0f0-69d2-41b3-a191-778292e4ba4b" providerId="ADAL" clId="{0730B42F-F53F-4727-9DD7-0972A97A7EC6}" dt="2024-05-03T12:48:12.199" v="856" actId="207"/>
        <pc:sldMkLst>
          <pc:docMk/>
          <pc:sldMk cId="1192909709" sldId="270"/>
        </pc:sldMkLst>
        <pc:spChg chg="mod">
          <ac:chgData name="Jiří Vodička" userId="0015f0f0-69d2-41b3-a191-778292e4ba4b" providerId="ADAL" clId="{0730B42F-F53F-4727-9DD7-0972A97A7EC6}" dt="2024-05-03T12:48:12.199" v="856" actId="207"/>
          <ac:spMkLst>
            <pc:docMk/>
            <pc:sldMk cId="1192909709" sldId="270"/>
            <ac:spMk id="2" creationId="{9E0B6AF5-17C0-4B9F-9E5B-748F99D2ACF9}"/>
          </ac:spMkLst>
        </pc:spChg>
        <pc:spChg chg="mod">
          <ac:chgData name="Jiří Vodička" userId="0015f0f0-69d2-41b3-a191-778292e4ba4b" providerId="ADAL" clId="{0730B42F-F53F-4727-9DD7-0972A97A7EC6}" dt="2024-05-03T12:48:04.102" v="855" actId="207"/>
          <ac:spMkLst>
            <pc:docMk/>
            <pc:sldMk cId="1192909709" sldId="270"/>
            <ac:spMk id="7" creationId="{5D303F1C-B223-4E07-9815-18F2AE446CF8}"/>
          </ac:spMkLst>
        </pc:spChg>
      </pc:sldChg>
      <pc:sldChg chg="modSp mod">
        <pc:chgData name="Jiří Vodička" userId="0015f0f0-69d2-41b3-a191-778292e4ba4b" providerId="ADAL" clId="{0730B42F-F53F-4727-9DD7-0972A97A7EC6}" dt="2024-05-03T12:46:09.377" v="844" actId="20577"/>
        <pc:sldMkLst>
          <pc:docMk/>
          <pc:sldMk cId="2849495905" sldId="271"/>
        </pc:sldMkLst>
        <pc:spChg chg="mod">
          <ac:chgData name="Jiří Vodička" userId="0015f0f0-69d2-41b3-a191-778292e4ba4b" providerId="ADAL" clId="{0730B42F-F53F-4727-9DD7-0972A97A7EC6}" dt="2024-05-03T12:46:09.377" v="844" actId="20577"/>
          <ac:spMkLst>
            <pc:docMk/>
            <pc:sldMk cId="2849495905" sldId="271"/>
            <ac:spMk id="5" creationId="{3FF36C9E-52E2-4CB0-A041-18B71DE2CBC9}"/>
          </ac:spMkLst>
        </pc:spChg>
      </pc:sldChg>
      <pc:sldChg chg="delSp modAnim modNotesTx">
        <pc:chgData name="Jiří Vodička" userId="0015f0f0-69d2-41b3-a191-778292e4ba4b" providerId="ADAL" clId="{0730B42F-F53F-4727-9DD7-0972A97A7EC6}" dt="2024-05-03T12:46:58.132" v="848" actId="20577"/>
        <pc:sldMkLst>
          <pc:docMk/>
          <pc:sldMk cId="2676392612" sldId="273"/>
        </pc:sldMkLst>
        <pc:picChg chg="del">
          <ac:chgData name="Jiří Vodička" userId="0015f0f0-69d2-41b3-a191-778292e4ba4b" providerId="ADAL" clId="{0730B42F-F53F-4727-9DD7-0972A97A7EC6}" dt="2024-05-03T12:46:46.734" v="847" actId="478"/>
          <ac:picMkLst>
            <pc:docMk/>
            <pc:sldMk cId="2676392612" sldId="273"/>
            <ac:picMk id="8197" creationId="{00000000-0000-0000-0000-000000000000}"/>
          </ac:picMkLst>
        </pc:picChg>
      </pc:sldChg>
      <pc:sldChg chg="modSp mod">
        <pc:chgData name="Jiří Vodička" userId="0015f0f0-69d2-41b3-a191-778292e4ba4b" providerId="ADAL" clId="{0730B42F-F53F-4727-9DD7-0972A97A7EC6}" dt="2024-05-03T12:42:31.777" v="841" actId="14429"/>
        <pc:sldMkLst>
          <pc:docMk/>
          <pc:sldMk cId="2622858770" sldId="274"/>
        </pc:sldMkLst>
        <pc:picChg chg="mod modVis">
          <ac:chgData name="Jiří Vodička" userId="0015f0f0-69d2-41b3-a191-778292e4ba4b" providerId="ADAL" clId="{0730B42F-F53F-4727-9DD7-0972A97A7EC6}" dt="2024-05-03T12:42:31.777" v="841" actId="14429"/>
          <ac:picMkLst>
            <pc:docMk/>
            <pc:sldMk cId="2622858770" sldId="274"/>
            <ac:picMk id="5122" creationId="{00000000-0000-0000-0000-000000000000}"/>
          </ac:picMkLst>
        </pc:picChg>
      </pc:sldChg>
      <pc:sldChg chg="modSp mod">
        <pc:chgData name="Jiří Vodička" userId="0015f0f0-69d2-41b3-a191-778292e4ba4b" providerId="ADAL" clId="{0730B42F-F53F-4727-9DD7-0972A97A7EC6}" dt="2024-05-03T12:41:22.766" v="834" actId="14429"/>
        <pc:sldMkLst>
          <pc:docMk/>
          <pc:sldMk cId="2615807341" sldId="275"/>
        </pc:sldMkLst>
        <pc:picChg chg="mod modVis">
          <ac:chgData name="Jiří Vodička" userId="0015f0f0-69d2-41b3-a191-778292e4ba4b" providerId="ADAL" clId="{0730B42F-F53F-4727-9DD7-0972A97A7EC6}" dt="2024-05-03T12:41:21.629" v="833" actId="14429"/>
          <ac:picMkLst>
            <pc:docMk/>
            <pc:sldMk cId="2615807341" sldId="275"/>
            <ac:picMk id="1026" creationId="{00000000-0000-0000-0000-000000000000}"/>
          </ac:picMkLst>
        </pc:picChg>
        <pc:picChg chg="mod modVis">
          <ac:chgData name="Jiří Vodička" userId="0015f0f0-69d2-41b3-a191-778292e4ba4b" providerId="ADAL" clId="{0730B42F-F53F-4727-9DD7-0972A97A7EC6}" dt="2024-05-03T12:41:22.766" v="834" actId="14429"/>
          <ac:picMkLst>
            <pc:docMk/>
            <pc:sldMk cId="2615807341" sldId="275"/>
            <ac:picMk id="1027" creationId="{00000000-0000-0000-0000-000000000000}"/>
          </ac:picMkLst>
        </pc:picChg>
      </pc:sldChg>
      <pc:sldChg chg="modSp mod">
        <pc:chgData name="Jiří Vodička" userId="0015f0f0-69d2-41b3-a191-778292e4ba4b" providerId="ADAL" clId="{0730B42F-F53F-4727-9DD7-0972A97A7EC6}" dt="2024-05-03T11:58:00.185" v="189" actId="14430"/>
        <pc:sldMkLst>
          <pc:docMk/>
          <pc:sldMk cId="776632976" sldId="276"/>
        </pc:sldMkLst>
        <pc:picChg chg="mod modVis">
          <ac:chgData name="Jiří Vodička" userId="0015f0f0-69d2-41b3-a191-778292e4ba4b" providerId="ADAL" clId="{0730B42F-F53F-4727-9DD7-0972A97A7EC6}" dt="2024-05-03T11:58:00.185" v="189" actId="14430"/>
          <ac:picMkLst>
            <pc:docMk/>
            <pc:sldMk cId="776632976" sldId="276"/>
            <ac:picMk id="7" creationId="{7510FEDC-2189-49D5-9531-9F342DB13331}"/>
          </ac:picMkLst>
        </pc:picChg>
        <pc:picChg chg="mod modVis">
          <ac:chgData name="Jiří Vodička" userId="0015f0f0-69d2-41b3-a191-778292e4ba4b" providerId="ADAL" clId="{0730B42F-F53F-4727-9DD7-0972A97A7EC6}" dt="2024-05-03T11:57:55.794" v="188" actId="14430"/>
          <ac:picMkLst>
            <pc:docMk/>
            <pc:sldMk cId="776632976" sldId="276"/>
            <ac:picMk id="9" creationId="{4E05A304-99F9-40D3-8921-B931B9C036D6}"/>
          </ac:picMkLst>
        </pc:picChg>
      </pc:sldChg>
      <pc:sldChg chg="modSp mod ord">
        <pc:chgData name="Jiří Vodička" userId="0015f0f0-69d2-41b3-a191-778292e4ba4b" providerId="ADAL" clId="{0730B42F-F53F-4727-9DD7-0972A97A7EC6}" dt="2024-05-04T18:02:04.732" v="1743" actId="14429"/>
        <pc:sldMkLst>
          <pc:docMk/>
          <pc:sldMk cId="2992950754" sldId="277"/>
        </pc:sldMkLst>
        <pc:spChg chg="mod">
          <ac:chgData name="Jiří Vodička" userId="0015f0f0-69d2-41b3-a191-778292e4ba4b" providerId="ADAL" clId="{0730B42F-F53F-4727-9DD7-0972A97A7EC6}" dt="2024-05-04T17:36:22.779" v="1435" actId="20577"/>
          <ac:spMkLst>
            <pc:docMk/>
            <pc:sldMk cId="2992950754" sldId="277"/>
            <ac:spMk id="4" creationId="{849BE922-7CE8-42AC-A146-CC0C903F2048}"/>
          </ac:spMkLst>
        </pc:spChg>
        <pc:picChg chg="mod modVis">
          <ac:chgData name="Jiří Vodička" userId="0015f0f0-69d2-41b3-a191-778292e4ba4b" providerId="ADAL" clId="{0730B42F-F53F-4727-9DD7-0972A97A7EC6}" dt="2024-05-04T18:02:04.732" v="1743" actId="14429"/>
          <ac:picMkLst>
            <pc:docMk/>
            <pc:sldMk cId="2992950754" sldId="277"/>
            <ac:picMk id="7" creationId="{865BEE7C-04B0-4481-BC84-4260CEFAF2F2}"/>
          </ac:picMkLst>
        </pc:picChg>
      </pc:sldChg>
      <pc:sldChg chg="modSp">
        <pc:chgData name="Jiří Vodička" userId="0015f0f0-69d2-41b3-a191-778292e4ba4b" providerId="ADAL" clId="{0730B42F-F53F-4727-9DD7-0972A97A7EC6}" dt="2024-05-03T12:47:14.190" v="849" actId="207"/>
        <pc:sldMkLst>
          <pc:docMk/>
          <pc:sldMk cId="2468016519" sldId="278"/>
        </pc:sldMkLst>
        <pc:spChg chg="mod">
          <ac:chgData name="Jiří Vodička" userId="0015f0f0-69d2-41b3-a191-778292e4ba4b" providerId="ADAL" clId="{0730B42F-F53F-4727-9DD7-0972A97A7EC6}" dt="2024-05-03T12:47:14.190" v="849" actId="207"/>
          <ac:spMkLst>
            <pc:docMk/>
            <pc:sldMk cId="2468016519" sldId="278"/>
            <ac:spMk id="2" creationId="{7769922E-77A6-48AB-A8DD-3285F6496DDA}"/>
          </ac:spMkLst>
        </pc:spChg>
      </pc:sldChg>
      <pc:sldChg chg="modSp mod">
        <pc:chgData name="Jiří Vodička" userId="0015f0f0-69d2-41b3-a191-778292e4ba4b" providerId="ADAL" clId="{0730B42F-F53F-4727-9DD7-0972A97A7EC6}" dt="2024-05-03T12:47:27.610" v="851" actId="14429"/>
        <pc:sldMkLst>
          <pc:docMk/>
          <pc:sldMk cId="2057020451" sldId="281"/>
        </pc:sldMkLst>
        <pc:picChg chg="mod modVis">
          <ac:chgData name="Jiří Vodička" userId="0015f0f0-69d2-41b3-a191-778292e4ba4b" providerId="ADAL" clId="{0730B42F-F53F-4727-9DD7-0972A97A7EC6}" dt="2024-05-03T12:47:27.610" v="851" actId="14429"/>
          <ac:picMkLst>
            <pc:docMk/>
            <pc:sldMk cId="2057020451" sldId="281"/>
            <ac:picMk id="23" creationId="{D92A2E87-2504-4B87-8A33-3817830AB279}"/>
          </ac:picMkLst>
        </pc:picChg>
      </pc:sldChg>
      <pc:sldChg chg="modSp del">
        <pc:chgData name="Jiří Vodička" userId="0015f0f0-69d2-41b3-a191-778292e4ba4b" providerId="ADAL" clId="{0730B42F-F53F-4727-9DD7-0972A97A7EC6}" dt="2024-05-04T18:13:24.758" v="1748" actId="47"/>
        <pc:sldMkLst>
          <pc:docMk/>
          <pc:sldMk cId="792639483" sldId="282"/>
        </pc:sldMkLst>
        <pc:spChg chg="mod">
          <ac:chgData name="Jiří Vodička" userId="0015f0f0-69d2-41b3-a191-778292e4ba4b" providerId="ADAL" clId="{0730B42F-F53F-4727-9DD7-0972A97A7EC6}" dt="2024-05-03T12:47:48.696" v="854" actId="207"/>
          <ac:spMkLst>
            <pc:docMk/>
            <pc:sldMk cId="792639483" sldId="282"/>
            <ac:spMk id="2" creationId="{00780433-88FB-4481-B845-E01F098F7493}"/>
          </ac:spMkLst>
        </pc:spChg>
      </pc:sldChg>
      <pc:sldChg chg="delSp modSp mod">
        <pc:chgData name="Jiří Vodička" userId="0015f0f0-69d2-41b3-a191-778292e4ba4b" providerId="ADAL" clId="{0730B42F-F53F-4727-9DD7-0972A97A7EC6}" dt="2024-05-04T18:20:20.231" v="1813" actId="478"/>
        <pc:sldMkLst>
          <pc:docMk/>
          <pc:sldMk cId="3154751240" sldId="283"/>
        </pc:sldMkLst>
        <pc:spChg chg="del mod">
          <ac:chgData name="Jiří Vodička" userId="0015f0f0-69d2-41b3-a191-778292e4ba4b" providerId="ADAL" clId="{0730B42F-F53F-4727-9DD7-0972A97A7EC6}" dt="2024-05-04T18:20:20.231" v="1813" actId="478"/>
          <ac:spMkLst>
            <pc:docMk/>
            <pc:sldMk cId="3154751240" sldId="283"/>
            <ac:spMk id="2" creationId="{90B34DD4-DAFE-40C0-A527-52F73508EEF2}"/>
          </ac:spMkLst>
        </pc:spChg>
      </pc:sldChg>
      <pc:sldChg chg="modSp mod">
        <pc:chgData name="Jiří Vodička" userId="0015f0f0-69d2-41b3-a191-778292e4ba4b" providerId="ADAL" clId="{0730B42F-F53F-4727-9DD7-0972A97A7EC6}" dt="2024-05-03T12:45:10.924" v="842" actId="5793"/>
        <pc:sldMkLst>
          <pc:docMk/>
          <pc:sldMk cId="1708734817" sldId="284"/>
        </pc:sldMkLst>
        <pc:spChg chg="mod">
          <ac:chgData name="Jiří Vodička" userId="0015f0f0-69d2-41b3-a191-778292e4ba4b" providerId="ADAL" clId="{0730B42F-F53F-4727-9DD7-0972A97A7EC6}" dt="2024-05-03T12:45:10.924" v="842" actId="5793"/>
          <ac:spMkLst>
            <pc:docMk/>
            <pc:sldMk cId="1708734817" sldId="284"/>
            <ac:spMk id="5" creationId="{805C2B58-F1D8-4C6F-9337-5DDB32CB497C}"/>
          </ac:spMkLst>
        </pc:spChg>
      </pc:sldChg>
      <pc:sldChg chg="modSp mod">
        <pc:chgData name="Jiří Vodička" userId="0015f0f0-69d2-41b3-a191-778292e4ba4b" providerId="ADAL" clId="{0730B42F-F53F-4727-9DD7-0972A97A7EC6}" dt="2024-05-03T12:46:38.812" v="846" actId="14429"/>
        <pc:sldMkLst>
          <pc:docMk/>
          <pc:sldMk cId="2772106271" sldId="285"/>
        </pc:sldMkLst>
        <pc:picChg chg="mod modVis">
          <ac:chgData name="Jiří Vodička" userId="0015f0f0-69d2-41b3-a191-778292e4ba4b" providerId="ADAL" clId="{0730B42F-F53F-4727-9DD7-0972A97A7EC6}" dt="2024-05-03T12:46:38.812" v="846" actId="14429"/>
          <ac:picMkLst>
            <pc:docMk/>
            <pc:sldMk cId="2772106271" sldId="285"/>
            <ac:picMk id="7170" creationId="{00000000-0000-0000-0000-000000000000}"/>
          </ac:picMkLst>
        </pc:picChg>
      </pc:sldChg>
      <pc:sldChg chg="del">
        <pc:chgData name="Jiří Vodička" userId="0015f0f0-69d2-41b3-a191-778292e4ba4b" providerId="ADAL" clId="{0730B42F-F53F-4727-9DD7-0972A97A7EC6}" dt="2024-05-04T18:23:01.653" v="1836" actId="47"/>
        <pc:sldMkLst>
          <pc:docMk/>
          <pc:sldMk cId="2246094425" sldId="288"/>
        </pc:sldMkLst>
      </pc:sldChg>
      <pc:sldChg chg="modSp">
        <pc:chgData name="Jiří Vodička" userId="0015f0f0-69d2-41b3-a191-778292e4ba4b" providerId="ADAL" clId="{0730B42F-F53F-4727-9DD7-0972A97A7EC6}" dt="2024-05-03T12:42:17.356" v="839" actId="207"/>
        <pc:sldMkLst>
          <pc:docMk/>
          <pc:sldMk cId="1953222754" sldId="291"/>
        </pc:sldMkLst>
        <pc:spChg chg="mod">
          <ac:chgData name="Jiří Vodička" userId="0015f0f0-69d2-41b3-a191-778292e4ba4b" providerId="ADAL" clId="{0730B42F-F53F-4727-9DD7-0972A97A7EC6}" dt="2024-05-03T12:42:17.356" v="839" actId="207"/>
          <ac:spMkLst>
            <pc:docMk/>
            <pc:sldMk cId="1953222754" sldId="291"/>
            <ac:spMk id="2" creationId="{00000000-0000-0000-0000-000000000000}"/>
          </ac:spMkLst>
        </pc:spChg>
      </pc:sldChg>
      <pc:sldChg chg="modSp mod">
        <pc:chgData name="Jiří Vodička" userId="0015f0f0-69d2-41b3-a191-778292e4ba4b" providerId="ADAL" clId="{0730B42F-F53F-4727-9DD7-0972A97A7EC6}" dt="2024-05-03T12:41:41.827" v="838" actId="14429"/>
        <pc:sldMkLst>
          <pc:docMk/>
          <pc:sldMk cId="255935821" sldId="293"/>
        </pc:sldMkLst>
        <pc:picChg chg="mod modVis">
          <ac:chgData name="Jiří Vodička" userId="0015f0f0-69d2-41b3-a191-778292e4ba4b" providerId="ADAL" clId="{0730B42F-F53F-4727-9DD7-0972A97A7EC6}" dt="2024-05-03T12:41:40.456" v="837" actId="14429"/>
          <ac:picMkLst>
            <pc:docMk/>
            <pc:sldMk cId="255935821" sldId="293"/>
            <ac:picMk id="2051" creationId="{00000000-0000-0000-0000-000000000000}"/>
          </ac:picMkLst>
        </pc:picChg>
        <pc:picChg chg="mod modVis">
          <ac:chgData name="Jiří Vodička" userId="0015f0f0-69d2-41b3-a191-778292e4ba4b" providerId="ADAL" clId="{0730B42F-F53F-4727-9DD7-0972A97A7EC6}" dt="2024-05-03T12:41:41.827" v="838" actId="14429"/>
          <ac:picMkLst>
            <pc:docMk/>
            <pc:sldMk cId="255935821" sldId="293"/>
            <ac:picMk id="2052" creationId="{00000000-0000-0000-0000-000000000000}"/>
          </ac:picMkLst>
        </pc:picChg>
      </pc:sldChg>
      <pc:sldChg chg="modSp mod">
        <pc:chgData name="Jiří Vodička" userId="0015f0f0-69d2-41b3-a191-778292e4ba4b" providerId="ADAL" clId="{0730B42F-F53F-4727-9DD7-0972A97A7EC6}" dt="2024-05-03T12:56:08.508" v="907" actId="20577"/>
        <pc:sldMkLst>
          <pc:docMk/>
          <pc:sldMk cId="453493218" sldId="294"/>
        </pc:sldMkLst>
        <pc:spChg chg="mod">
          <ac:chgData name="Jiří Vodička" userId="0015f0f0-69d2-41b3-a191-778292e4ba4b" providerId="ADAL" clId="{0730B42F-F53F-4727-9DD7-0972A97A7EC6}" dt="2024-05-03T12:56:08.508" v="907" actId="20577"/>
          <ac:spMkLst>
            <pc:docMk/>
            <pc:sldMk cId="453493218" sldId="294"/>
            <ac:spMk id="5" creationId="{B12C6F6E-12F5-4164-80D3-3F72B6FCD89E}"/>
          </ac:spMkLst>
        </pc:spChg>
      </pc:sldChg>
      <pc:sldChg chg="delSp modSp mod ord delAnim modAnim">
        <pc:chgData name="Jiří Vodička" userId="0015f0f0-69d2-41b3-a191-778292e4ba4b" providerId="ADAL" clId="{0730B42F-F53F-4727-9DD7-0972A97A7EC6}" dt="2024-05-04T18:19:41.623" v="1812"/>
        <pc:sldMkLst>
          <pc:docMk/>
          <pc:sldMk cId="33170040" sldId="297"/>
        </pc:sldMkLst>
        <pc:spChg chg="del mod">
          <ac:chgData name="Jiří Vodička" userId="0015f0f0-69d2-41b3-a191-778292e4ba4b" providerId="ADAL" clId="{0730B42F-F53F-4727-9DD7-0972A97A7EC6}" dt="2024-05-03T12:49:04.392" v="880" actId="478"/>
          <ac:spMkLst>
            <pc:docMk/>
            <pc:sldMk cId="33170040" sldId="297"/>
            <ac:spMk id="7" creationId="{331A0751-A86E-4001-8DAD-73DFA64091D4}"/>
          </ac:spMkLst>
        </pc:spChg>
        <pc:picChg chg="del">
          <ac:chgData name="Jiří Vodička" userId="0015f0f0-69d2-41b3-a191-778292e4ba4b" providerId="ADAL" clId="{0730B42F-F53F-4727-9DD7-0972A97A7EC6}" dt="2024-05-03T12:49:06.141" v="881" actId="478"/>
          <ac:picMkLst>
            <pc:docMk/>
            <pc:sldMk cId="33170040" sldId="297"/>
            <ac:picMk id="6" creationId="{66F7355F-C6E0-46EC-B66B-C52E8172ECC4}"/>
          </ac:picMkLst>
        </pc:picChg>
      </pc:sldChg>
      <pc:sldChg chg="modSp mod">
        <pc:chgData name="Jiří Vodička" userId="0015f0f0-69d2-41b3-a191-778292e4ba4b" providerId="ADAL" clId="{0730B42F-F53F-4727-9DD7-0972A97A7EC6}" dt="2024-05-04T18:21:16.179" v="1834" actId="14429"/>
        <pc:sldMkLst>
          <pc:docMk/>
          <pc:sldMk cId="3685925425" sldId="299"/>
        </pc:sldMkLst>
        <pc:spChg chg="mod">
          <ac:chgData name="Jiří Vodička" userId="0015f0f0-69d2-41b3-a191-778292e4ba4b" providerId="ADAL" clId="{0730B42F-F53F-4727-9DD7-0972A97A7EC6}" dt="2024-05-04T18:02:15.772" v="1744" actId="20577"/>
          <ac:spMkLst>
            <pc:docMk/>
            <pc:sldMk cId="3685925425" sldId="299"/>
            <ac:spMk id="5" creationId="{3FF36C9E-52E2-4CB0-A041-18B71DE2CBC9}"/>
          </ac:spMkLst>
        </pc:spChg>
        <pc:picChg chg="mod modVis">
          <ac:chgData name="Jiří Vodička" userId="0015f0f0-69d2-41b3-a191-778292e4ba4b" providerId="ADAL" clId="{0730B42F-F53F-4727-9DD7-0972A97A7EC6}" dt="2024-05-04T18:21:16.179" v="1834" actId="14429"/>
          <ac:picMkLst>
            <pc:docMk/>
            <pc:sldMk cId="3685925425" sldId="299"/>
            <ac:picMk id="3" creationId="{766DBF26-0012-4DD7-A637-B90053099D69}"/>
          </ac:picMkLst>
        </pc:picChg>
        <pc:picChg chg="mod modVis">
          <ac:chgData name="Jiří Vodička" userId="0015f0f0-69d2-41b3-a191-778292e4ba4b" providerId="ADAL" clId="{0730B42F-F53F-4727-9DD7-0972A97A7EC6}" dt="2024-05-04T18:21:15.056" v="1833" actId="14429"/>
          <ac:picMkLst>
            <pc:docMk/>
            <pc:sldMk cId="3685925425" sldId="299"/>
            <ac:picMk id="6" creationId="{174A8A77-B987-4662-A7D0-E63AF1C3DA84}"/>
          </ac:picMkLst>
        </pc:picChg>
      </pc:sldChg>
      <pc:sldChg chg="modSp mod">
        <pc:chgData name="Jiří Vodička" userId="0015f0f0-69d2-41b3-a191-778292e4ba4b" providerId="ADAL" clId="{0730B42F-F53F-4727-9DD7-0972A97A7EC6}" dt="2024-05-04T16:36:01.105" v="1022" actId="313"/>
        <pc:sldMkLst>
          <pc:docMk/>
          <pc:sldMk cId="3031377095" sldId="300"/>
        </pc:sldMkLst>
        <pc:spChg chg="mod">
          <ac:chgData name="Jiří Vodička" userId="0015f0f0-69d2-41b3-a191-778292e4ba4b" providerId="ADAL" clId="{0730B42F-F53F-4727-9DD7-0972A97A7EC6}" dt="2024-05-04T16:36:01.105" v="1022" actId="313"/>
          <ac:spMkLst>
            <pc:docMk/>
            <pc:sldMk cId="3031377095" sldId="300"/>
            <ac:spMk id="5" creationId="{805C2B58-F1D8-4C6F-9337-5DDB32CB497C}"/>
          </ac:spMkLst>
        </pc:spChg>
      </pc:sldChg>
      <pc:sldChg chg="modSp mod">
        <pc:chgData name="Jiří Vodička" userId="0015f0f0-69d2-41b3-a191-778292e4ba4b" providerId="ADAL" clId="{0730B42F-F53F-4727-9DD7-0972A97A7EC6}" dt="2024-05-03T12:56:58.847" v="929" actId="20577"/>
        <pc:sldMkLst>
          <pc:docMk/>
          <pc:sldMk cId="1230526614" sldId="302"/>
        </pc:sldMkLst>
        <pc:spChg chg="mod">
          <ac:chgData name="Jiří Vodička" userId="0015f0f0-69d2-41b3-a191-778292e4ba4b" providerId="ADAL" clId="{0730B42F-F53F-4727-9DD7-0972A97A7EC6}" dt="2024-05-03T12:56:58.847" v="929" actId="20577"/>
          <ac:spMkLst>
            <pc:docMk/>
            <pc:sldMk cId="1230526614" sldId="302"/>
            <ac:spMk id="5" creationId="{B12C6F6E-12F5-4164-80D3-3F72B6FCD89E}"/>
          </ac:spMkLst>
        </pc:spChg>
      </pc:sldChg>
      <pc:sldChg chg="modSp mod">
        <pc:chgData name="Jiří Vodička" userId="0015f0f0-69d2-41b3-a191-778292e4ba4b" providerId="ADAL" clId="{0730B42F-F53F-4727-9DD7-0972A97A7EC6}" dt="2024-05-03T11:42:46.390" v="146" actId="20577"/>
        <pc:sldMkLst>
          <pc:docMk/>
          <pc:sldMk cId="4264279545" sldId="305"/>
        </pc:sldMkLst>
        <pc:spChg chg="mod">
          <ac:chgData name="Jiří Vodička" userId="0015f0f0-69d2-41b3-a191-778292e4ba4b" providerId="ADAL" clId="{0730B42F-F53F-4727-9DD7-0972A97A7EC6}" dt="2024-05-03T11:34:19.570" v="78" actId="6549"/>
          <ac:spMkLst>
            <pc:docMk/>
            <pc:sldMk cId="4264279545" sldId="305"/>
            <ac:spMk id="4" creationId="{849BE922-7CE8-42AC-A146-CC0C903F2048}"/>
          </ac:spMkLst>
        </pc:spChg>
        <pc:spChg chg="mod">
          <ac:chgData name="Jiří Vodička" userId="0015f0f0-69d2-41b3-a191-778292e4ba4b" providerId="ADAL" clId="{0730B42F-F53F-4727-9DD7-0972A97A7EC6}" dt="2024-05-03T11:42:46.390" v="146" actId="20577"/>
          <ac:spMkLst>
            <pc:docMk/>
            <pc:sldMk cId="4264279545" sldId="305"/>
            <ac:spMk id="5" creationId="{E0190831-F409-4F33-BD04-9BEE8FC027B7}"/>
          </ac:spMkLst>
        </pc:spChg>
      </pc:sldChg>
      <pc:sldChg chg="delSp modSp new mod">
        <pc:chgData name="Jiří Vodička" userId="0015f0f0-69d2-41b3-a191-778292e4ba4b" providerId="ADAL" clId="{0730B42F-F53F-4727-9DD7-0972A97A7EC6}" dt="2024-05-03T11:34:03.421" v="72" actId="1076"/>
        <pc:sldMkLst>
          <pc:docMk/>
          <pc:sldMk cId="251811009" sldId="306"/>
        </pc:sldMkLst>
        <pc:spChg chg="mod">
          <ac:chgData name="Jiří Vodička" userId="0015f0f0-69d2-41b3-a191-778292e4ba4b" providerId="ADAL" clId="{0730B42F-F53F-4727-9DD7-0972A97A7EC6}" dt="2024-05-03T11:34:03.421" v="72" actId="1076"/>
          <ac:spMkLst>
            <pc:docMk/>
            <pc:sldMk cId="251811009" sldId="306"/>
            <ac:spMk id="2" creationId="{EA85F529-8EEA-20A3-BE67-0B470583AEE5}"/>
          </ac:spMkLst>
        </pc:spChg>
        <pc:spChg chg="del">
          <ac:chgData name="Jiří Vodička" userId="0015f0f0-69d2-41b3-a191-778292e4ba4b" providerId="ADAL" clId="{0730B42F-F53F-4727-9DD7-0972A97A7EC6}" dt="2024-05-03T11:33:48.335" v="70" actId="478"/>
          <ac:spMkLst>
            <pc:docMk/>
            <pc:sldMk cId="251811009" sldId="306"/>
            <ac:spMk id="3" creationId="{E604601B-9A3B-CC48-252A-D5E83C2DA70B}"/>
          </ac:spMkLst>
        </pc:spChg>
      </pc:sldChg>
      <pc:sldChg chg="delSp modSp new mod">
        <pc:chgData name="Jiří Vodička" userId="0015f0f0-69d2-41b3-a191-778292e4ba4b" providerId="ADAL" clId="{0730B42F-F53F-4727-9DD7-0972A97A7EC6}" dt="2024-05-03T11:59:18.624" v="228" actId="1076"/>
        <pc:sldMkLst>
          <pc:docMk/>
          <pc:sldMk cId="2655162135" sldId="307"/>
        </pc:sldMkLst>
        <pc:spChg chg="mod">
          <ac:chgData name="Jiří Vodička" userId="0015f0f0-69d2-41b3-a191-778292e4ba4b" providerId="ADAL" clId="{0730B42F-F53F-4727-9DD7-0972A97A7EC6}" dt="2024-05-03T11:59:18.624" v="228" actId="1076"/>
          <ac:spMkLst>
            <pc:docMk/>
            <pc:sldMk cId="2655162135" sldId="307"/>
            <ac:spMk id="2" creationId="{16E5E30B-EFCA-1A6A-028B-098D5622DCBE}"/>
          </ac:spMkLst>
        </pc:spChg>
        <pc:spChg chg="del">
          <ac:chgData name="Jiří Vodička" userId="0015f0f0-69d2-41b3-a191-778292e4ba4b" providerId="ADAL" clId="{0730B42F-F53F-4727-9DD7-0972A97A7EC6}" dt="2024-05-03T11:59:08.087" v="226" actId="478"/>
          <ac:spMkLst>
            <pc:docMk/>
            <pc:sldMk cId="2655162135" sldId="307"/>
            <ac:spMk id="3" creationId="{5C7A8254-4A79-5EF8-A370-C8FABAF894C0}"/>
          </ac:spMkLst>
        </pc:spChg>
      </pc:sldChg>
      <pc:sldChg chg="modSp new mod ord">
        <pc:chgData name="Jiří Vodička" userId="0015f0f0-69d2-41b3-a191-778292e4ba4b" providerId="ADAL" clId="{0730B42F-F53F-4727-9DD7-0972A97A7EC6}" dt="2024-05-03T12:12:08.094" v="492" actId="20577"/>
        <pc:sldMkLst>
          <pc:docMk/>
          <pc:sldMk cId="2403731596" sldId="308"/>
        </pc:sldMkLst>
        <pc:spChg chg="mod">
          <ac:chgData name="Jiří Vodička" userId="0015f0f0-69d2-41b3-a191-778292e4ba4b" providerId="ADAL" clId="{0730B42F-F53F-4727-9DD7-0972A97A7EC6}" dt="2024-05-03T12:08:43.647" v="252" actId="20577"/>
          <ac:spMkLst>
            <pc:docMk/>
            <pc:sldMk cId="2403731596" sldId="308"/>
            <ac:spMk id="2" creationId="{C572F64F-1014-F2CC-1276-4332ADF87156}"/>
          </ac:spMkLst>
        </pc:spChg>
        <pc:spChg chg="mod">
          <ac:chgData name="Jiří Vodička" userId="0015f0f0-69d2-41b3-a191-778292e4ba4b" providerId="ADAL" clId="{0730B42F-F53F-4727-9DD7-0972A97A7EC6}" dt="2024-05-03T12:12:08.094" v="492" actId="20577"/>
          <ac:spMkLst>
            <pc:docMk/>
            <pc:sldMk cId="2403731596" sldId="308"/>
            <ac:spMk id="3" creationId="{1611197E-F956-3A61-E993-C128754E7910}"/>
          </ac:spMkLst>
        </pc:spChg>
      </pc:sldChg>
      <pc:sldChg chg="addSp delSp modSp new mod delAnim modAnim modNotesTx">
        <pc:chgData name="Jiří Vodička" userId="0015f0f0-69d2-41b3-a191-778292e4ba4b" providerId="ADAL" clId="{0730B42F-F53F-4727-9DD7-0972A97A7EC6}" dt="2024-05-03T12:40:26.705" v="829" actId="13244"/>
        <pc:sldMkLst>
          <pc:docMk/>
          <pc:sldMk cId="1765482355" sldId="309"/>
        </pc:sldMkLst>
        <pc:spChg chg="mod">
          <ac:chgData name="Jiří Vodička" userId="0015f0f0-69d2-41b3-a191-778292e4ba4b" providerId="ADAL" clId="{0730B42F-F53F-4727-9DD7-0972A97A7EC6}" dt="2024-05-03T12:13:17.519" v="519"/>
          <ac:spMkLst>
            <pc:docMk/>
            <pc:sldMk cId="1765482355" sldId="309"/>
            <ac:spMk id="2" creationId="{BCB8DBDD-AF77-ACF9-07AC-B38D23C0FD4D}"/>
          </ac:spMkLst>
        </pc:spChg>
        <pc:spChg chg="mod">
          <ac:chgData name="Jiří Vodička" userId="0015f0f0-69d2-41b3-a191-778292e4ba4b" providerId="ADAL" clId="{0730B42F-F53F-4727-9DD7-0972A97A7EC6}" dt="2024-05-03T12:36:38.453" v="821" actId="20577"/>
          <ac:spMkLst>
            <pc:docMk/>
            <pc:sldMk cId="1765482355" sldId="309"/>
            <ac:spMk id="3" creationId="{302D3646-AF00-497A-4444-EABCD0703C51}"/>
          </ac:spMkLst>
        </pc:spChg>
        <pc:spChg chg="add mod ord">
          <ac:chgData name="Jiří Vodička" userId="0015f0f0-69d2-41b3-a191-778292e4ba4b" providerId="ADAL" clId="{0730B42F-F53F-4727-9DD7-0972A97A7EC6}" dt="2024-05-03T12:40:20.839" v="826" actId="13244"/>
          <ac:spMkLst>
            <pc:docMk/>
            <pc:sldMk cId="1765482355" sldId="309"/>
            <ac:spMk id="10" creationId="{ABC29A71-4C8D-FA9B-EBFA-580AF8C82FFF}"/>
          </ac:spMkLst>
        </pc:spChg>
        <pc:picChg chg="add mod modVis">
          <ac:chgData name="Jiří Vodička" userId="0015f0f0-69d2-41b3-a191-778292e4ba4b" providerId="ADAL" clId="{0730B42F-F53F-4727-9DD7-0972A97A7EC6}" dt="2024-05-03T12:40:23.293" v="828" actId="14429"/>
          <ac:picMkLst>
            <pc:docMk/>
            <pc:sldMk cId="1765482355" sldId="309"/>
            <ac:picMk id="4" creationId="{F4CBC072-873B-3574-54E4-0EA8E07C643B}"/>
          </ac:picMkLst>
        </pc:picChg>
        <pc:picChg chg="add del mod modVis">
          <ac:chgData name="Jiří Vodička" userId="0015f0f0-69d2-41b3-a191-778292e4ba4b" providerId="ADAL" clId="{0730B42F-F53F-4727-9DD7-0972A97A7EC6}" dt="2024-05-03T12:19:31.336" v="539" actId="478"/>
          <ac:picMkLst>
            <pc:docMk/>
            <pc:sldMk cId="1765482355" sldId="309"/>
            <ac:picMk id="5" creationId="{059D2192-E6F8-7E61-9309-CFEEB38825BF}"/>
          </ac:picMkLst>
        </pc:picChg>
        <pc:picChg chg="add mod modVis">
          <ac:chgData name="Jiří Vodička" userId="0015f0f0-69d2-41b3-a191-778292e4ba4b" providerId="ADAL" clId="{0730B42F-F53F-4727-9DD7-0972A97A7EC6}" dt="2024-05-03T12:40:16.933" v="825" actId="14429"/>
          <ac:picMkLst>
            <pc:docMk/>
            <pc:sldMk cId="1765482355" sldId="309"/>
            <ac:picMk id="6" creationId="{5B2BA8DC-7225-798C-D65C-3C3C39DE7FA3}"/>
          </ac:picMkLst>
        </pc:picChg>
        <pc:picChg chg="add mod modVis">
          <ac:chgData name="Jiří Vodička" userId="0015f0f0-69d2-41b3-a191-778292e4ba4b" providerId="ADAL" clId="{0730B42F-F53F-4727-9DD7-0972A97A7EC6}" dt="2024-05-03T12:40:16.056" v="824" actId="14429"/>
          <ac:picMkLst>
            <pc:docMk/>
            <pc:sldMk cId="1765482355" sldId="309"/>
            <ac:picMk id="7" creationId="{46E56CFC-0539-7114-4A95-266E4E68CBF7}"/>
          </ac:picMkLst>
        </pc:picChg>
        <pc:picChg chg="add mod ord modVis">
          <ac:chgData name="Jiří Vodička" userId="0015f0f0-69d2-41b3-a191-778292e4ba4b" providerId="ADAL" clId="{0730B42F-F53F-4727-9DD7-0972A97A7EC6}" dt="2024-05-03T12:40:22.420" v="827" actId="14429"/>
          <ac:picMkLst>
            <pc:docMk/>
            <pc:sldMk cId="1765482355" sldId="309"/>
            <ac:picMk id="9" creationId="{FA6C7537-0804-46F4-08F6-86C7E9E1831E}"/>
          </ac:picMkLst>
        </pc:picChg>
        <pc:picChg chg="add mod ord">
          <ac:chgData name="Jiří Vodička" userId="0015f0f0-69d2-41b3-a191-778292e4ba4b" providerId="ADAL" clId="{0730B42F-F53F-4727-9DD7-0972A97A7EC6}" dt="2024-05-03T12:40:26.705" v="829" actId="13244"/>
          <ac:picMkLst>
            <pc:docMk/>
            <pc:sldMk cId="1765482355" sldId="309"/>
            <ac:picMk id="12" creationId="{D1C8751E-E3AF-E07E-5CDA-5F5E9C931D0F}"/>
          </ac:picMkLst>
        </pc:picChg>
      </pc:sldChg>
      <pc:sldChg chg="delSp modSp new mod ord">
        <pc:chgData name="Jiří Vodička" userId="0015f0f0-69d2-41b3-a191-778292e4ba4b" providerId="ADAL" clId="{0730B42F-F53F-4727-9DD7-0972A97A7EC6}" dt="2024-05-04T18:12:50.735" v="1746"/>
        <pc:sldMkLst>
          <pc:docMk/>
          <pc:sldMk cId="2158162554" sldId="310"/>
        </pc:sldMkLst>
        <pc:spChg chg="mod">
          <ac:chgData name="Jiří Vodička" userId="0015f0f0-69d2-41b3-a191-778292e4ba4b" providerId="ADAL" clId="{0730B42F-F53F-4727-9DD7-0972A97A7EC6}" dt="2024-05-03T12:48:50.085" v="878" actId="1076"/>
          <ac:spMkLst>
            <pc:docMk/>
            <pc:sldMk cId="2158162554" sldId="310"/>
            <ac:spMk id="2" creationId="{B6E35466-6FC8-D77C-784A-6CB664B8D7BE}"/>
          </ac:spMkLst>
        </pc:spChg>
        <pc:spChg chg="del">
          <ac:chgData name="Jiří Vodička" userId="0015f0f0-69d2-41b3-a191-778292e4ba4b" providerId="ADAL" clId="{0730B42F-F53F-4727-9DD7-0972A97A7EC6}" dt="2024-05-03T12:48:43.069" v="877" actId="478"/>
          <ac:spMkLst>
            <pc:docMk/>
            <pc:sldMk cId="2158162554" sldId="310"/>
            <ac:spMk id="3" creationId="{EEBE3DAC-7D32-6BE8-115A-A8BBAA2D441F}"/>
          </ac:spMkLst>
        </pc:spChg>
      </pc:sldChg>
      <pc:sldChg chg="delSp modSp new mod">
        <pc:chgData name="Jiří Vodička" userId="0015f0f0-69d2-41b3-a191-778292e4ba4b" providerId="ADAL" clId="{0730B42F-F53F-4727-9DD7-0972A97A7EC6}" dt="2024-05-03T12:55:44.209" v="904" actId="1076"/>
        <pc:sldMkLst>
          <pc:docMk/>
          <pc:sldMk cId="1812756968" sldId="311"/>
        </pc:sldMkLst>
        <pc:spChg chg="mod">
          <ac:chgData name="Jiří Vodička" userId="0015f0f0-69d2-41b3-a191-778292e4ba4b" providerId="ADAL" clId="{0730B42F-F53F-4727-9DD7-0972A97A7EC6}" dt="2024-05-03T12:55:44.209" v="904" actId="1076"/>
          <ac:spMkLst>
            <pc:docMk/>
            <pc:sldMk cId="1812756968" sldId="311"/>
            <ac:spMk id="2" creationId="{5B05220C-7A35-2D5B-8BBB-CAE8BCF62F7E}"/>
          </ac:spMkLst>
        </pc:spChg>
        <pc:spChg chg="del">
          <ac:chgData name="Jiří Vodička" userId="0015f0f0-69d2-41b3-a191-778292e4ba4b" providerId="ADAL" clId="{0730B42F-F53F-4727-9DD7-0972A97A7EC6}" dt="2024-05-03T12:55:35.113" v="902" actId="478"/>
          <ac:spMkLst>
            <pc:docMk/>
            <pc:sldMk cId="1812756968" sldId="311"/>
            <ac:spMk id="3" creationId="{71C0C9CF-194F-F101-AF22-0081C5F572A6}"/>
          </ac:spMkLst>
        </pc:spChg>
      </pc:sldChg>
      <pc:sldChg chg="addSp delSp modSp new mod">
        <pc:chgData name="Jiří Vodička" userId="0015f0f0-69d2-41b3-a191-778292e4ba4b" providerId="ADAL" clId="{0730B42F-F53F-4727-9DD7-0972A97A7EC6}" dt="2024-05-04T17:08:36.531" v="1028" actId="14100"/>
        <pc:sldMkLst>
          <pc:docMk/>
          <pc:sldMk cId="609947870" sldId="312"/>
        </pc:sldMkLst>
        <pc:spChg chg="mod">
          <ac:chgData name="Jiří Vodička" userId="0015f0f0-69d2-41b3-a191-778292e4ba4b" providerId="ADAL" clId="{0730B42F-F53F-4727-9DD7-0972A97A7EC6}" dt="2024-05-03T12:57:34.102" v="967" actId="1076"/>
          <ac:spMkLst>
            <pc:docMk/>
            <pc:sldMk cId="609947870" sldId="312"/>
            <ac:spMk id="2" creationId="{33F556C7-9B3C-FCBD-0B91-C07733DBCBDE}"/>
          </ac:spMkLst>
        </pc:spChg>
        <pc:spChg chg="del">
          <ac:chgData name="Jiří Vodička" userId="0015f0f0-69d2-41b3-a191-778292e4ba4b" providerId="ADAL" clId="{0730B42F-F53F-4727-9DD7-0972A97A7EC6}" dt="2024-05-03T12:57:24.369" v="966" actId="478"/>
          <ac:spMkLst>
            <pc:docMk/>
            <pc:sldMk cId="609947870" sldId="312"/>
            <ac:spMk id="3" creationId="{4710D3FA-5FCE-223D-0D1D-80A76E558855}"/>
          </ac:spMkLst>
        </pc:spChg>
        <pc:picChg chg="add mod">
          <ac:chgData name="Jiří Vodička" userId="0015f0f0-69d2-41b3-a191-778292e4ba4b" providerId="ADAL" clId="{0730B42F-F53F-4727-9DD7-0972A97A7EC6}" dt="2024-05-04T17:08:36.531" v="1028" actId="14100"/>
          <ac:picMkLst>
            <pc:docMk/>
            <pc:sldMk cId="609947870" sldId="312"/>
            <ac:picMk id="4" creationId="{FB443071-5226-CFCA-E902-2F34A402C039}"/>
          </ac:picMkLst>
        </pc:picChg>
      </pc:sldChg>
      <pc:sldChg chg="addSp modSp new mod modAnim modNotesTx">
        <pc:chgData name="Jiří Vodička" userId="0015f0f0-69d2-41b3-a191-778292e4ba4b" providerId="ADAL" clId="{0730B42F-F53F-4727-9DD7-0972A97A7EC6}" dt="2024-05-04T17:36:00.696" v="1412"/>
        <pc:sldMkLst>
          <pc:docMk/>
          <pc:sldMk cId="3083250694" sldId="313"/>
        </pc:sldMkLst>
        <pc:spChg chg="mod">
          <ac:chgData name="Jiří Vodička" userId="0015f0f0-69d2-41b3-a191-778292e4ba4b" providerId="ADAL" clId="{0730B42F-F53F-4727-9DD7-0972A97A7EC6}" dt="2024-05-03T12:59:27.763" v="992" actId="20577"/>
          <ac:spMkLst>
            <pc:docMk/>
            <pc:sldMk cId="3083250694" sldId="313"/>
            <ac:spMk id="2" creationId="{EB249DF6-78F8-C5F4-B11C-3A06865B573E}"/>
          </ac:spMkLst>
        </pc:spChg>
        <pc:spChg chg="mod">
          <ac:chgData name="Jiří Vodička" userId="0015f0f0-69d2-41b3-a191-778292e4ba4b" providerId="ADAL" clId="{0730B42F-F53F-4727-9DD7-0972A97A7EC6}" dt="2024-05-04T17:34:35.296" v="1327" actId="5793"/>
          <ac:spMkLst>
            <pc:docMk/>
            <pc:sldMk cId="3083250694" sldId="313"/>
            <ac:spMk id="3" creationId="{EA226506-E655-3581-3430-241ACF190362}"/>
          </ac:spMkLst>
        </pc:spChg>
        <pc:spChg chg="add mod ord">
          <ac:chgData name="Jiří Vodička" userId="0015f0f0-69d2-41b3-a191-778292e4ba4b" providerId="ADAL" clId="{0730B42F-F53F-4727-9DD7-0972A97A7EC6}" dt="2024-05-04T17:35:39.513" v="1408" actId="13244"/>
          <ac:spMkLst>
            <pc:docMk/>
            <pc:sldMk cId="3083250694" sldId="313"/>
            <ac:spMk id="6" creationId="{6B01B96B-9987-4B3A-EE99-16766E1489F1}"/>
          </ac:spMkLst>
        </pc:spChg>
        <pc:picChg chg="add mod modVis">
          <ac:chgData name="Jiří Vodička" userId="0015f0f0-69d2-41b3-a191-778292e4ba4b" providerId="ADAL" clId="{0730B42F-F53F-4727-9DD7-0972A97A7EC6}" dt="2024-05-04T17:35:47.157" v="1410" actId="14100"/>
          <ac:picMkLst>
            <pc:docMk/>
            <pc:sldMk cId="3083250694" sldId="313"/>
            <ac:picMk id="5" creationId="{C524337B-4DED-7C37-7E04-542A4C3847E2}"/>
          </ac:picMkLst>
        </pc:picChg>
      </pc:sldChg>
      <pc:sldChg chg="modSp new mod ord">
        <pc:chgData name="Jiří Vodička" userId="0015f0f0-69d2-41b3-a191-778292e4ba4b" providerId="ADAL" clId="{0730B42F-F53F-4727-9DD7-0972A97A7EC6}" dt="2024-05-04T18:01:24.330" v="1742" actId="20577"/>
        <pc:sldMkLst>
          <pc:docMk/>
          <pc:sldMk cId="3132551029" sldId="314"/>
        </pc:sldMkLst>
        <pc:spChg chg="mod">
          <ac:chgData name="Jiří Vodička" userId="0015f0f0-69d2-41b3-a191-778292e4ba4b" providerId="ADAL" clId="{0730B42F-F53F-4727-9DD7-0972A97A7EC6}" dt="2024-05-03T13:00:25.108" v="1021" actId="20577"/>
          <ac:spMkLst>
            <pc:docMk/>
            <pc:sldMk cId="3132551029" sldId="314"/>
            <ac:spMk id="2" creationId="{6CF41FC1-C0C5-262A-BE92-C52041CECA79}"/>
          </ac:spMkLst>
        </pc:spChg>
        <pc:spChg chg="mod">
          <ac:chgData name="Jiří Vodička" userId="0015f0f0-69d2-41b3-a191-778292e4ba4b" providerId="ADAL" clId="{0730B42F-F53F-4727-9DD7-0972A97A7EC6}" dt="2024-05-04T18:01:24.330" v="1742" actId="20577"/>
          <ac:spMkLst>
            <pc:docMk/>
            <pc:sldMk cId="3132551029" sldId="314"/>
            <ac:spMk id="3" creationId="{5392215D-7806-E904-153B-DC9D8434756F}"/>
          </ac:spMkLst>
        </pc:spChg>
      </pc:sldChg>
      <pc:sldChg chg="delSp add mod">
        <pc:chgData name="Jiří Vodička" userId="0015f0f0-69d2-41b3-a191-778292e4ba4b" providerId="ADAL" clId="{0730B42F-F53F-4727-9DD7-0972A97A7EC6}" dt="2024-05-04T18:15:44.800" v="1809" actId="478"/>
        <pc:sldMkLst>
          <pc:docMk/>
          <pc:sldMk cId="2680592991" sldId="315"/>
        </pc:sldMkLst>
        <pc:spChg chg="del">
          <ac:chgData name="Jiří Vodička" userId="0015f0f0-69d2-41b3-a191-778292e4ba4b" providerId="ADAL" clId="{0730B42F-F53F-4727-9DD7-0972A97A7EC6}" dt="2024-05-04T18:15:44.800" v="1809" actId="478"/>
          <ac:spMkLst>
            <pc:docMk/>
            <pc:sldMk cId="2680592991" sldId="315"/>
            <ac:spMk id="12" creationId="{F1B44043-2FEB-F03D-482A-4C981DFA3BC4}"/>
          </ac:spMkLst>
        </pc:spChg>
      </pc:sldChg>
      <pc:sldChg chg="add">
        <pc:chgData name="Jiří Vodička" userId="0015f0f0-69d2-41b3-a191-778292e4ba4b" providerId="ADAL" clId="{0730B42F-F53F-4727-9DD7-0972A97A7EC6}" dt="2024-05-04T18:19:23.401" v="1810"/>
        <pc:sldMkLst>
          <pc:docMk/>
          <pc:sldMk cId="1349630932" sldId="316"/>
        </pc:sldMkLst>
      </pc:sldChg>
      <pc:sldChg chg="add">
        <pc:chgData name="Jiří Vodička" userId="0015f0f0-69d2-41b3-a191-778292e4ba4b" providerId="ADAL" clId="{0730B42F-F53F-4727-9DD7-0972A97A7EC6}" dt="2024-05-04T18:19:23.401" v="1810"/>
        <pc:sldMkLst>
          <pc:docMk/>
          <pc:sldMk cId="346407935" sldId="317"/>
        </pc:sldMkLst>
      </pc:sldChg>
      <pc:sldChg chg="add">
        <pc:chgData name="Jiří Vodička" userId="0015f0f0-69d2-41b3-a191-778292e4ba4b" providerId="ADAL" clId="{0730B42F-F53F-4727-9DD7-0972A97A7EC6}" dt="2024-05-04T18:19:23.401" v="1810"/>
        <pc:sldMkLst>
          <pc:docMk/>
          <pc:sldMk cId="1529064485" sldId="318"/>
        </pc:sldMkLst>
      </pc:sldChg>
      <pc:sldChg chg="add">
        <pc:chgData name="Jiří Vodička" userId="0015f0f0-69d2-41b3-a191-778292e4ba4b" providerId="ADAL" clId="{0730B42F-F53F-4727-9DD7-0972A97A7EC6}" dt="2024-05-04T18:19:23.401" v="1810"/>
        <pc:sldMkLst>
          <pc:docMk/>
          <pc:sldMk cId="802810638" sldId="324"/>
        </pc:sldMkLst>
      </pc:sldChg>
      <pc:sldChg chg="delSp modSp new mod">
        <pc:chgData name="Jiří Vodička" userId="0015f0f0-69d2-41b3-a191-778292e4ba4b" providerId="ADAL" clId="{0730B42F-F53F-4727-9DD7-0972A97A7EC6}" dt="2024-05-04T18:21:06.090" v="1832" actId="1076"/>
        <pc:sldMkLst>
          <pc:docMk/>
          <pc:sldMk cId="817223409" sldId="325"/>
        </pc:sldMkLst>
        <pc:spChg chg="mod">
          <ac:chgData name="Jiří Vodička" userId="0015f0f0-69d2-41b3-a191-778292e4ba4b" providerId="ADAL" clId="{0730B42F-F53F-4727-9DD7-0972A97A7EC6}" dt="2024-05-04T18:21:06.090" v="1832" actId="1076"/>
          <ac:spMkLst>
            <pc:docMk/>
            <pc:sldMk cId="817223409" sldId="325"/>
            <ac:spMk id="2" creationId="{8398E086-4132-9673-15A3-47C6A8BEC06B}"/>
          </ac:spMkLst>
        </pc:spChg>
        <pc:spChg chg="del">
          <ac:chgData name="Jiří Vodička" userId="0015f0f0-69d2-41b3-a191-778292e4ba4b" providerId="ADAL" clId="{0730B42F-F53F-4727-9DD7-0972A97A7EC6}" dt="2024-05-04T18:20:56.801" v="1830" actId="478"/>
          <ac:spMkLst>
            <pc:docMk/>
            <pc:sldMk cId="817223409" sldId="325"/>
            <ac:spMk id="3" creationId="{456DB95C-E2B3-24FA-D094-40FE3D417F1C}"/>
          </ac:spMkLst>
        </pc:spChg>
      </pc:sldChg>
      <pc:sldChg chg="modSp add mod">
        <pc:chgData name="Jiří Vodička" userId="0015f0f0-69d2-41b3-a191-778292e4ba4b" providerId="ADAL" clId="{0730B42F-F53F-4727-9DD7-0972A97A7EC6}" dt="2024-05-04T18:27:54.228" v="1864" actId="14429"/>
        <pc:sldMkLst>
          <pc:docMk/>
          <pc:sldMk cId="1003691196" sldId="326"/>
        </pc:sldMkLst>
        <pc:spChg chg="mod">
          <ac:chgData name="Jiří Vodička" userId="0015f0f0-69d2-41b3-a191-778292e4ba4b" providerId="ADAL" clId="{0730B42F-F53F-4727-9DD7-0972A97A7EC6}" dt="2024-05-04T18:27:27.780" v="1863" actId="14100"/>
          <ac:spMkLst>
            <pc:docMk/>
            <pc:sldMk cId="1003691196" sldId="326"/>
            <ac:spMk id="3" creationId="{69818573-4C18-982C-2647-367ADC693FFC}"/>
          </ac:spMkLst>
        </pc:spChg>
        <pc:picChg chg="mod modVis">
          <ac:chgData name="Jiří Vodička" userId="0015f0f0-69d2-41b3-a191-778292e4ba4b" providerId="ADAL" clId="{0730B42F-F53F-4727-9DD7-0972A97A7EC6}" dt="2024-05-04T18:27:54.228" v="1864" actId="14429"/>
          <ac:picMkLst>
            <pc:docMk/>
            <pc:sldMk cId="1003691196" sldId="326"/>
            <ac:picMk id="7" creationId="{97232281-8584-368E-EF22-CB0A2A8733F3}"/>
          </ac:picMkLst>
        </pc:picChg>
      </pc:sldChg>
    </pc:docChg>
  </pc:docChgLst>
  <pc:docChgLst>
    <pc:chgData name="Jiří Vodička" userId="0015f0f0-69d2-41b3-a191-778292e4ba4b" providerId="ADAL" clId="{1CDE9BB1-AD55-4354-B172-AF7B5273C0A0}"/>
    <pc:docChg chg="custSel addSld delSld modSld">
      <pc:chgData name="Jiří Vodička" userId="0015f0f0-69d2-41b3-a191-778292e4ba4b" providerId="ADAL" clId="{1CDE9BB1-AD55-4354-B172-AF7B5273C0A0}" dt="2024-05-07T12:02:15.680" v="40" actId="478"/>
      <pc:docMkLst>
        <pc:docMk/>
      </pc:docMkLst>
      <pc:sldChg chg="delSp mod delAnim">
        <pc:chgData name="Jiří Vodička" userId="0015f0f0-69d2-41b3-a191-778292e4ba4b" providerId="ADAL" clId="{1CDE9BB1-AD55-4354-B172-AF7B5273C0A0}" dt="2024-05-07T11:58:04.829" v="3" actId="478"/>
        <pc:sldMkLst>
          <pc:docMk/>
          <pc:sldMk cId="1396905279" sldId="258"/>
        </pc:sldMkLst>
        <pc:picChg chg="del">
          <ac:chgData name="Jiří Vodička" userId="0015f0f0-69d2-41b3-a191-778292e4ba4b" providerId="ADAL" clId="{1CDE9BB1-AD55-4354-B172-AF7B5273C0A0}" dt="2024-05-07T11:58:04.829" v="3" actId="478"/>
          <ac:picMkLst>
            <pc:docMk/>
            <pc:sldMk cId="1396905279" sldId="258"/>
            <ac:picMk id="8" creationId="{6A7E328C-E57C-43EA-A824-807293779E06}"/>
          </ac:picMkLst>
        </pc:picChg>
        <pc:picChg chg="del">
          <ac:chgData name="Jiří Vodička" userId="0015f0f0-69d2-41b3-a191-778292e4ba4b" providerId="ADAL" clId="{1CDE9BB1-AD55-4354-B172-AF7B5273C0A0}" dt="2024-05-07T11:58:01.524" v="1" actId="478"/>
          <ac:picMkLst>
            <pc:docMk/>
            <pc:sldMk cId="1396905279" sldId="258"/>
            <ac:picMk id="10" creationId="{38EEED65-1777-4BAB-A338-89C843BE1DA8}"/>
          </ac:picMkLst>
        </pc:picChg>
        <pc:picChg chg="del">
          <ac:chgData name="Jiří Vodička" userId="0015f0f0-69d2-41b3-a191-778292e4ba4b" providerId="ADAL" clId="{1CDE9BB1-AD55-4354-B172-AF7B5273C0A0}" dt="2024-05-07T11:58:03.242" v="2" actId="478"/>
          <ac:picMkLst>
            <pc:docMk/>
            <pc:sldMk cId="1396905279" sldId="258"/>
            <ac:picMk id="12" creationId="{E3CF2090-9B6D-4866-A968-31F169C6C94D}"/>
          </ac:picMkLst>
        </pc:picChg>
        <pc:picChg chg="del">
          <ac:chgData name="Jiří Vodička" userId="0015f0f0-69d2-41b3-a191-778292e4ba4b" providerId="ADAL" clId="{1CDE9BB1-AD55-4354-B172-AF7B5273C0A0}" dt="2024-05-07T11:57:59.146" v="0" actId="478"/>
          <ac:picMkLst>
            <pc:docMk/>
            <pc:sldMk cId="1396905279" sldId="258"/>
            <ac:picMk id="14" creationId="{20A9B9D7-B4E3-40E1-9FD4-DFBB253AE92C}"/>
          </ac:picMkLst>
        </pc:picChg>
      </pc:sldChg>
      <pc:sldChg chg="delSp mod delAnim">
        <pc:chgData name="Jiří Vodička" userId="0015f0f0-69d2-41b3-a191-778292e4ba4b" providerId="ADAL" clId="{1CDE9BB1-AD55-4354-B172-AF7B5273C0A0}" dt="2024-05-07T11:58:11.567" v="7" actId="478"/>
        <pc:sldMkLst>
          <pc:docMk/>
          <pc:sldMk cId="3707824042" sldId="259"/>
        </pc:sldMkLst>
        <pc:picChg chg="del">
          <ac:chgData name="Jiří Vodička" userId="0015f0f0-69d2-41b3-a191-778292e4ba4b" providerId="ADAL" clId="{1CDE9BB1-AD55-4354-B172-AF7B5273C0A0}" dt="2024-05-07T11:58:11.567" v="7" actId="478"/>
          <ac:picMkLst>
            <pc:docMk/>
            <pc:sldMk cId="3707824042" sldId="259"/>
            <ac:picMk id="8" creationId="{B77CB174-8157-4B1D-8C97-86293F0417A5}"/>
          </ac:picMkLst>
        </pc:picChg>
        <pc:picChg chg="del">
          <ac:chgData name="Jiří Vodička" userId="0015f0f0-69d2-41b3-a191-778292e4ba4b" providerId="ADAL" clId="{1CDE9BB1-AD55-4354-B172-AF7B5273C0A0}" dt="2024-05-07T11:58:09.686" v="6" actId="478"/>
          <ac:picMkLst>
            <pc:docMk/>
            <pc:sldMk cId="3707824042" sldId="259"/>
            <ac:picMk id="9" creationId="{9C5580D4-F1A5-4B66-88CF-B26EEB502A69}"/>
          </ac:picMkLst>
        </pc:picChg>
        <pc:picChg chg="del">
          <ac:chgData name="Jiří Vodička" userId="0015f0f0-69d2-41b3-a191-778292e4ba4b" providerId="ADAL" clId="{1CDE9BB1-AD55-4354-B172-AF7B5273C0A0}" dt="2024-05-07T11:58:08.307" v="5" actId="478"/>
          <ac:picMkLst>
            <pc:docMk/>
            <pc:sldMk cId="3707824042" sldId="259"/>
            <ac:picMk id="10" creationId="{54E1E860-2384-4F14-A08D-B0A80DE456BE}"/>
          </ac:picMkLst>
        </pc:picChg>
        <pc:picChg chg="del">
          <ac:chgData name="Jiří Vodička" userId="0015f0f0-69d2-41b3-a191-778292e4ba4b" providerId="ADAL" clId="{1CDE9BB1-AD55-4354-B172-AF7B5273C0A0}" dt="2024-05-07T11:58:06.998" v="4" actId="478"/>
          <ac:picMkLst>
            <pc:docMk/>
            <pc:sldMk cId="3707824042" sldId="259"/>
            <ac:picMk id="11" creationId="{7429CC1D-801A-4760-B5D3-CFB62D0328EE}"/>
          </ac:picMkLst>
        </pc:picChg>
      </pc:sldChg>
      <pc:sldChg chg="delSp modAnim">
        <pc:chgData name="Jiří Vodička" userId="0015f0f0-69d2-41b3-a191-778292e4ba4b" providerId="ADAL" clId="{1CDE9BB1-AD55-4354-B172-AF7B5273C0A0}" dt="2024-05-07T11:58:56.057" v="16" actId="478"/>
        <pc:sldMkLst>
          <pc:docMk/>
          <pc:sldMk cId="2615807341" sldId="275"/>
        </pc:sldMkLst>
        <pc:picChg chg="del">
          <ac:chgData name="Jiří Vodička" userId="0015f0f0-69d2-41b3-a191-778292e4ba4b" providerId="ADAL" clId="{1CDE9BB1-AD55-4354-B172-AF7B5273C0A0}" dt="2024-05-07T11:58:56.057" v="16" actId="478"/>
          <ac:picMkLst>
            <pc:docMk/>
            <pc:sldMk cId="2615807341" sldId="275"/>
            <ac:picMk id="1026" creationId="{00000000-0000-0000-0000-000000000000}"/>
          </ac:picMkLst>
        </pc:picChg>
        <pc:picChg chg="del">
          <ac:chgData name="Jiří Vodička" userId="0015f0f0-69d2-41b3-a191-778292e4ba4b" providerId="ADAL" clId="{1CDE9BB1-AD55-4354-B172-AF7B5273C0A0}" dt="2024-05-07T11:58:54.701" v="15" actId="478"/>
          <ac:picMkLst>
            <pc:docMk/>
            <pc:sldMk cId="2615807341" sldId="275"/>
            <ac:picMk id="1027" creationId="{00000000-0000-0000-0000-000000000000}"/>
          </ac:picMkLst>
        </pc:picChg>
      </pc:sldChg>
      <pc:sldChg chg="delSp mod delAnim">
        <pc:chgData name="Jiří Vodička" userId="0015f0f0-69d2-41b3-a191-778292e4ba4b" providerId="ADAL" clId="{1CDE9BB1-AD55-4354-B172-AF7B5273C0A0}" dt="2024-05-07T12:00:40.037" v="36" actId="21"/>
        <pc:sldMkLst>
          <pc:docMk/>
          <pc:sldMk cId="2992950754" sldId="277"/>
        </pc:sldMkLst>
        <pc:picChg chg="del">
          <ac:chgData name="Jiří Vodička" userId="0015f0f0-69d2-41b3-a191-778292e4ba4b" providerId="ADAL" clId="{1CDE9BB1-AD55-4354-B172-AF7B5273C0A0}" dt="2024-05-07T12:00:40.037" v="36" actId="21"/>
          <ac:picMkLst>
            <pc:docMk/>
            <pc:sldMk cId="2992950754" sldId="277"/>
            <ac:picMk id="7" creationId="{865BEE7C-04B0-4481-BC84-4260CEFAF2F2}"/>
          </ac:picMkLst>
        </pc:picChg>
      </pc:sldChg>
      <pc:sldChg chg="delSp mod delAnim">
        <pc:chgData name="Jiří Vodička" userId="0015f0f0-69d2-41b3-a191-778292e4ba4b" providerId="ADAL" clId="{1CDE9BB1-AD55-4354-B172-AF7B5273C0A0}" dt="2024-05-07T12:00:14.304" v="29" actId="478"/>
        <pc:sldMkLst>
          <pc:docMk/>
          <pc:sldMk cId="2057020451" sldId="281"/>
        </pc:sldMkLst>
        <pc:picChg chg="del">
          <ac:chgData name="Jiří Vodička" userId="0015f0f0-69d2-41b3-a191-778292e4ba4b" providerId="ADAL" clId="{1CDE9BB1-AD55-4354-B172-AF7B5273C0A0}" dt="2024-05-07T12:00:14.304" v="29" actId="478"/>
          <ac:picMkLst>
            <pc:docMk/>
            <pc:sldMk cId="2057020451" sldId="281"/>
            <ac:picMk id="23" creationId="{D92A2E87-2504-4B87-8A33-3817830AB279}"/>
          </ac:picMkLst>
        </pc:picChg>
      </pc:sldChg>
      <pc:sldChg chg="delSp modAnim">
        <pc:chgData name="Jiří Vodička" userId="0015f0f0-69d2-41b3-a191-778292e4ba4b" providerId="ADAL" clId="{1CDE9BB1-AD55-4354-B172-AF7B5273C0A0}" dt="2024-05-07T11:59:36.745" v="23" actId="478"/>
        <pc:sldMkLst>
          <pc:docMk/>
          <pc:sldMk cId="2772106271" sldId="285"/>
        </pc:sldMkLst>
        <pc:picChg chg="del">
          <ac:chgData name="Jiří Vodička" userId="0015f0f0-69d2-41b3-a191-778292e4ba4b" providerId="ADAL" clId="{1CDE9BB1-AD55-4354-B172-AF7B5273C0A0}" dt="2024-05-07T11:59:36.745" v="23" actId="478"/>
          <ac:picMkLst>
            <pc:docMk/>
            <pc:sldMk cId="2772106271" sldId="285"/>
            <ac:picMk id="7170" creationId="{00000000-0000-0000-0000-000000000000}"/>
          </ac:picMkLst>
        </pc:picChg>
      </pc:sldChg>
      <pc:sldChg chg="delSp mod delAnim modAnim">
        <pc:chgData name="Jiří Vodička" userId="0015f0f0-69d2-41b3-a191-778292e4ba4b" providerId="ADAL" clId="{1CDE9BB1-AD55-4354-B172-AF7B5273C0A0}" dt="2024-05-07T11:59:17.554" v="22" actId="478"/>
        <pc:sldMkLst>
          <pc:docMk/>
          <pc:sldMk cId="3993228528" sldId="292"/>
        </pc:sldMkLst>
        <pc:picChg chg="del">
          <ac:chgData name="Jiří Vodička" userId="0015f0f0-69d2-41b3-a191-778292e4ba4b" providerId="ADAL" clId="{1CDE9BB1-AD55-4354-B172-AF7B5273C0A0}" dt="2024-05-07T11:59:02.231" v="18" actId="478"/>
          <ac:picMkLst>
            <pc:docMk/>
            <pc:sldMk cId="3993228528" sldId="292"/>
            <ac:picMk id="6" creationId="{D8E60EAD-BB7F-4FD4-B442-2D500F56A988}"/>
          </ac:picMkLst>
        </pc:picChg>
        <pc:picChg chg="del">
          <ac:chgData name="Jiří Vodička" userId="0015f0f0-69d2-41b3-a191-778292e4ba4b" providerId="ADAL" clId="{1CDE9BB1-AD55-4354-B172-AF7B5273C0A0}" dt="2024-05-07T11:59:00.646" v="17" actId="478"/>
          <ac:picMkLst>
            <pc:docMk/>
            <pc:sldMk cId="3993228528" sldId="292"/>
            <ac:picMk id="7" creationId="{27AA71F7-8241-4F57-ADB8-FED25EDD7027}"/>
          </ac:picMkLst>
        </pc:picChg>
        <pc:picChg chg="del">
          <ac:chgData name="Jiří Vodička" userId="0015f0f0-69d2-41b3-a191-778292e4ba4b" providerId="ADAL" clId="{1CDE9BB1-AD55-4354-B172-AF7B5273C0A0}" dt="2024-05-07T11:59:15.299" v="21" actId="478"/>
          <ac:picMkLst>
            <pc:docMk/>
            <pc:sldMk cId="3993228528" sldId="292"/>
            <ac:picMk id="3074" creationId="{00000000-0000-0000-0000-000000000000}"/>
          </ac:picMkLst>
        </pc:picChg>
        <pc:picChg chg="del">
          <ac:chgData name="Jiří Vodička" userId="0015f0f0-69d2-41b3-a191-778292e4ba4b" providerId="ADAL" clId="{1CDE9BB1-AD55-4354-B172-AF7B5273C0A0}" dt="2024-05-07T11:59:11.414" v="19" actId="478"/>
          <ac:picMkLst>
            <pc:docMk/>
            <pc:sldMk cId="3993228528" sldId="292"/>
            <ac:picMk id="3075" creationId="{00000000-0000-0000-0000-000000000000}"/>
          </ac:picMkLst>
        </pc:picChg>
        <pc:cxnChg chg="del">
          <ac:chgData name="Jiří Vodička" userId="0015f0f0-69d2-41b3-a191-778292e4ba4b" providerId="ADAL" clId="{1CDE9BB1-AD55-4354-B172-AF7B5273C0A0}" dt="2024-05-07T11:59:17.554" v="22" actId="478"/>
          <ac:cxnSpMkLst>
            <pc:docMk/>
            <pc:sldMk cId="3993228528" sldId="292"/>
            <ac:cxnSpMk id="3" creationId="{00000000-0000-0000-0000-000000000000}"/>
          </ac:cxnSpMkLst>
        </pc:cxnChg>
        <pc:cxnChg chg="del">
          <ac:chgData name="Jiří Vodička" userId="0015f0f0-69d2-41b3-a191-778292e4ba4b" providerId="ADAL" clId="{1CDE9BB1-AD55-4354-B172-AF7B5273C0A0}" dt="2024-05-07T11:59:13.555" v="20" actId="478"/>
          <ac:cxnSpMkLst>
            <pc:docMk/>
            <pc:sldMk cId="3993228528" sldId="292"/>
            <ac:cxnSpMk id="10" creationId="{00000000-0000-0000-0000-000000000000}"/>
          </ac:cxnSpMkLst>
        </pc:cxnChg>
      </pc:sldChg>
      <pc:sldChg chg="delSp mod delAnim modAnim">
        <pc:chgData name="Jiří Vodička" userId="0015f0f0-69d2-41b3-a191-778292e4ba4b" providerId="ADAL" clId="{1CDE9BB1-AD55-4354-B172-AF7B5273C0A0}" dt="2024-05-07T12:00:25.004" v="32" actId="478"/>
        <pc:sldMkLst>
          <pc:docMk/>
          <pc:sldMk cId="3685925425" sldId="299"/>
        </pc:sldMkLst>
        <pc:picChg chg="del">
          <ac:chgData name="Jiří Vodička" userId="0015f0f0-69d2-41b3-a191-778292e4ba4b" providerId="ADAL" clId="{1CDE9BB1-AD55-4354-B172-AF7B5273C0A0}" dt="2024-05-07T12:00:23.444" v="31" actId="478"/>
          <ac:picMkLst>
            <pc:docMk/>
            <pc:sldMk cId="3685925425" sldId="299"/>
            <ac:picMk id="3" creationId="{766DBF26-0012-4DD7-A637-B90053099D69}"/>
          </ac:picMkLst>
        </pc:picChg>
        <pc:picChg chg="del">
          <ac:chgData name="Jiří Vodička" userId="0015f0f0-69d2-41b3-a191-778292e4ba4b" providerId="ADAL" clId="{1CDE9BB1-AD55-4354-B172-AF7B5273C0A0}" dt="2024-05-07T12:00:25.004" v="32" actId="478"/>
          <ac:picMkLst>
            <pc:docMk/>
            <pc:sldMk cId="3685925425" sldId="299"/>
            <ac:picMk id="6" creationId="{174A8A77-B987-4662-A7D0-E63AF1C3DA84}"/>
          </ac:picMkLst>
        </pc:picChg>
      </pc:sldChg>
      <pc:sldChg chg="delSp mod">
        <pc:chgData name="Jiří Vodička" userId="0015f0f0-69d2-41b3-a191-778292e4ba4b" providerId="ADAL" clId="{1CDE9BB1-AD55-4354-B172-AF7B5273C0A0}" dt="2024-05-07T11:58:31.792" v="8" actId="478"/>
        <pc:sldMkLst>
          <pc:docMk/>
          <pc:sldMk cId="251811009" sldId="306"/>
        </pc:sldMkLst>
        <pc:picChg chg="del">
          <ac:chgData name="Jiří Vodička" userId="0015f0f0-69d2-41b3-a191-778292e4ba4b" providerId="ADAL" clId="{1CDE9BB1-AD55-4354-B172-AF7B5273C0A0}" dt="2024-05-07T11:58:31.792" v="8" actId="478"/>
          <ac:picMkLst>
            <pc:docMk/>
            <pc:sldMk cId="251811009" sldId="306"/>
            <ac:picMk id="4" creationId="{CD88553F-D17E-4C9E-8FAA-7C20863F58DA}"/>
          </ac:picMkLst>
        </pc:picChg>
      </pc:sldChg>
      <pc:sldChg chg="delSp mod">
        <pc:chgData name="Jiří Vodička" userId="0015f0f0-69d2-41b3-a191-778292e4ba4b" providerId="ADAL" clId="{1CDE9BB1-AD55-4354-B172-AF7B5273C0A0}" dt="2024-05-07T11:58:39.959" v="9" actId="478"/>
        <pc:sldMkLst>
          <pc:docMk/>
          <pc:sldMk cId="2655162135" sldId="307"/>
        </pc:sldMkLst>
        <pc:picChg chg="del">
          <ac:chgData name="Jiří Vodička" userId="0015f0f0-69d2-41b3-a191-778292e4ba4b" providerId="ADAL" clId="{1CDE9BB1-AD55-4354-B172-AF7B5273C0A0}" dt="2024-05-07T11:58:39.959" v="9" actId="478"/>
          <ac:picMkLst>
            <pc:docMk/>
            <pc:sldMk cId="2655162135" sldId="307"/>
            <ac:picMk id="4" creationId="{429C7754-0AA8-4C76-A4BF-3806EACC0367}"/>
          </ac:picMkLst>
        </pc:picChg>
      </pc:sldChg>
      <pc:sldChg chg="delSp mod delAnim">
        <pc:chgData name="Jiří Vodička" userId="0015f0f0-69d2-41b3-a191-778292e4ba4b" providerId="ADAL" clId="{1CDE9BB1-AD55-4354-B172-AF7B5273C0A0}" dt="2024-05-07T11:58:51.321" v="14" actId="478"/>
        <pc:sldMkLst>
          <pc:docMk/>
          <pc:sldMk cId="1765482355" sldId="309"/>
        </pc:sldMkLst>
        <pc:picChg chg="del">
          <ac:chgData name="Jiří Vodička" userId="0015f0f0-69d2-41b3-a191-778292e4ba4b" providerId="ADAL" clId="{1CDE9BB1-AD55-4354-B172-AF7B5273C0A0}" dt="2024-05-07T11:58:47.971" v="13" actId="478"/>
          <ac:picMkLst>
            <pc:docMk/>
            <pc:sldMk cId="1765482355" sldId="309"/>
            <ac:picMk id="4" creationId="{F4CBC072-873B-3574-54E4-0EA8E07C643B}"/>
          </ac:picMkLst>
        </pc:picChg>
        <pc:picChg chg="del">
          <ac:chgData name="Jiří Vodička" userId="0015f0f0-69d2-41b3-a191-778292e4ba4b" providerId="ADAL" clId="{1CDE9BB1-AD55-4354-B172-AF7B5273C0A0}" dt="2024-05-07T11:58:44.390" v="11" actId="478"/>
          <ac:picMkLst>
            <pc:docMk/>
            <pc:sldMk cId="1765482355" sldId="309"/>
            <ac:picMk id="6" creationId="{5B2BA8DC-7225-798C-D65C-3C3C39DE7FA3}"/>
          </ac:picMkLst>
        </pc:picChg>
        <pc:picChg chg="del">
          <ac:chgData name="Jiří Vodička" userId="0015f0f0-69d2-41b3-a191-778292e4ba4b" providerId="ADAL" clId="{1CDE9BB1-AD55-4354-B172-AF7B5273C0A0}" dt="2024-05-07T11:58:43.097" v="10" actId="478"/>
          <ac:picMkLst>
            <pc:docMk/>
            <pc:sldMk cId="1765482355" sldId="309"/>
            <ac:picMk id="7" creationId="{46E56CFC-0539-7114-4A95-266E4E68CBF7}"/>
          </ac:picMkLst>
        </pc:picChg>
        <pc:picChg chg="del">
          <ac:chgData name="Jiří Vodička" userId="0015f0f0-69d2-41b3-a191-778292e4ba4b" providerId="ADAL" clId="{1CDE9BB1-AD55-4354-B172-AF7B5273C0A0}" dt="2024-05-07T11:58:45.752" v="12" actId="478"/>
          <ac:picMkLst>
            <pc:docMk/>
            <pc:sldMk cId="1765482355" sldId="309"/>
            <ac:picMk id="9" creationId="{FA6C7537-0804-46F4-08F6-86C7E9E1831E}"/>
          </ac:picMkLst>
        </pc:picChg>
        <pc:picChg chg="del">
          <ac:chgData name="Jiří Vodička" userId="0015f0f0-69d2-41b3-a191-778292e4ba4b" providerId="ADAL" clId="{1CDE9BB1-AD55-4354-B172-AF7B5273C0A0}" dt="2024-05-07T11:58:51.321" v="14" actId="478"/>
          <ac:picMkLst>
            <pc:docMk/>
            <pc:sldMk cId="1765482355" sldId="309"/>
            <ac:picMk id="12" creationId="{D1C8751E-E3AF-E07E-5CDA-5F5E9C931D0F}"/>
          </ac:picMkLst>
        </pc:picChg>
      </pc:sldChg>
      <pc:sldChg chg="delSp mod">
        <pc:chgData name="Jiří Vodička" userId="0015f0f0-69d2-41b3-a191-778292e4ba4b" providerId="ADAL" clId="{1CDE9BB1-AD55-4354-B172-AF7B5273C0A0}" dt="2024-05-07T12:00:17.857" v="30" actId="478"/>
        <pc:sldMkLst>
          <pc:docMk/>
          <pc:sldMk cId="2158162554" sldId="310"/>
        </pc:sldMkLst>
        <pc:picChg chg="del">
          <ac:chgData name="Jiří Vodička" userId="0015f0f0-69d2-41b3-a191-778292e4ba4b" providerId="ADAL" clId="{1CDE9BB1-AD55-4354-B172-AF7B5273C0A0}" dt="2024-05-07T12:00:17.857" v="30" actId="478"/>
          <ac:picMkLst>
            <pc:docMk/>
            <pc:sldMk cId="2158162554" sldId="310"/>
            <ac:picMk id="4" creationId="{71E089AC-F8D1-476C-A037-E904E4086D5C}"/>
          </ac:picMkLst>
        </pc:picChg>
      </pc:sldChg>
      <pc:sldChg chg="delSp mod">
        <pc:chgData name="Jiří Vodička" userId="0015f0f0-69d2-41b3-a191-778292e4ba4b" providerId="ADAL" clId="{1CDE9BB1-AD55-4354-B172-AF7B5273C0A0}" dt="2024-05-07T12:00:29.221" v="33" actId="478"/>
        <pc:sldMkLst>
          <pc:docMk/>
          <pc:sldMk cId="1812756968" sldId="311"/>
        </pc:sldMkLst>
        <pc:picChg chg="del">
          <ac:chgData name="Jiří Vodička" userId="0015f0f0-69d2-41b3-a191-778292e4ba4b" providerId="ADAL" clId="{1CDE9BB1-AD55-4354-B172-AF7B5273C0A0}" dt="2024-05-07T12:00:29.221" v="33" actId="478"/>
          <ac:picMkLst>
            <pc:docMk/>
            <pc:sldMk cId="1812756968" sldId="311"/>
            <ac:picMk id="4" creationId="{7636159F-B213-4E61-87D1-DB05F6E26890}"/>
          </ac:picMkLst>
        </pc:picChg>
      </pc:sldChg>
      <pc:sldChg chg="delSp mod">
        <pc:chgData name="Jiří Vodička" userId="0015f0f0-69d2-41b3-a191-778292e4ba4b" providerId="ADAL" clId="{1CDE9BB1-AD55-4354-B172-AF7B5273C0A0}" dt="2024-05-07T12:02:15.680" v="40" actId="478"/>
        <pc:sldMkLst>
          <pc:docMk/>
          <pc:sldMk cId="609947870" sldId="312"/>
        </pc:sldMkLst>
        <pc:picChg chg="del">
          <ac:chgData name="Jiří Vodička" userId="0015f0f0-69d2-41b3-a191-778292e4ba4b" providerId="ADAL" clId="{1CDE9BB1-AD55-4354-B172-AF7B5273C0A0}" dt="2024-05-07T12:02:15.680" v="40" actId="478"/>
          <ac:picMkLst>
            <pc:docMk/>
            <pc:sldMk cId="609947870" sldId="312"/>
            <ac:picMk id="4" creationId="{FB443071-5226-CFCA-E902-2F34A402C039}"/>
          </ac:picMkLst>
        </pc:picChg>
      </pc:sldChg>
      <pc:sldChg chg="delSp mod delAnim">
        <pc:chgData name="Jiří Vodička" userId="0015f0f0-69d2-41b3-a191-778292e4ba4b" providerId="ADAL" clId="{1CDE9BB1-AD55-4354-B172-AF7B5273C0A0}" dt="2024-05-07T11:59:59.947" v="27" actId="21"/>
        <pc:sldMkLst>
          <pc:docMk/>
          <pc:sldMk cId="1003691196" sldId="326"/>
        </pc:sldMkLst>
        <pc:picChg chg="del">
          <ac:chgData name="Jiří Vodička" userId="0015f0f0-69d2-41b3-a191-778292e4ba4b" providerId="ADAL" clId="{1CDE9BB1-AD55-4354-B172-AF7B5273C0A0}" dt="2024-05-07T11:59:59.947" v="27" actId="21"/>
          <ac:picMkLst>
            <pc:docMk/>
            <pc:sldMk cId="1003691196" sldId="326"/>
            <ac:picMk id="7" creationId="{97232281-8584-368E-EF22-CB0A2A8733F3}"/>
          </ac:picMkLst>
        </pc:picChg>
      </pc:sldChg>
      <pc:sldChg chg="del">
        <pc:chgData name="Jiří Vodička" userId="0015f0f0-69d2-41b3-a191-778292e4ba4b" providerId="ADAL" clId="{1CDE9BB1-AD55-4354-B172-AF7B5273C0A0}" dt="2024-05-07T12:00:34.034" v="34" actId="47"/>
        <pc:sldMkLst>
          <pc:docMk/>
          <pc:sldMk cId="432073536" sldId="327"/>
        </pc:sldMkLst>
      </pc:sldChg>
      <pc:sldChg chg="addSp delSp modSp new mod modAnim">
        <pc:chgData name="Jiří Vodička" userId="0015f0f0-69d2-41b3-a191-778292e4ba4b" providerId="ADAL" clId="{1CDE9BB1-AD55-4354-B172-AF7B5273C0A0}" dt="2024-05-07T12:00:02.386" v="28"/>
        <pc:sldMkLst>
          <pc:docMk/>
          <pc:sldMk cId="1166758534" sldId="328"/>
        </pc:sldMkLst>
        <pc:spChg chg="del">
          <ac:chgData name="Jiří Vodička" userId="0015f0f0-69d2-41b3-a191-778292e4ba4b" providerId="ADAL" clId="{1CDE9BB1-AD55-4354-B172-AF7B5273C0A0}" dt="2024-05-07T11:59:56.940" v="26" actId="478"/>
          <ac:spMkLst>
            <pc:docMk/>
            <pc:sldMk cId="1166758534" sldId="328"/>
            <ac:spMk id="2" creationId="{DFF16204-49AB-FB4A-DB52-8B918C8983FB}"/>
          </ac:spMkLst>
        </pc:spChg>
        <pc:spChg chg="del">
          <ac:chgData name="Jiří Vodička" userId="0015f0f0-69d2-41b3-a191-778292e4ba4b" providerId="ADAL" clId="{1CDE9BB1-AD55-4354-B172-AF7B5273C0A0}" dt="2024-05-07T11:59:53.640" v="25" actId="478"/>
          <ac:spMkLst>
            <pc:docMk/>
            <pc:sldMk cId="1166758534" sldId="328"/>
            <ac:spMk id="3" creationId="{52E67EB9-BEDA-D819-BE86-C2ECC471C28D}"/>
          </ac:spMkLst>
        </pc:spChg>
        <pc:picChg chg="add mod">
          <ac:chgData name="Jiří Vodička" userId="0015f0f0-69d2-41b3-a191-778292e4ba4b" providerId="ADAL" clId="{1CDE9BB1-AD55-4354-B172-AF7B5273C0A0}" dt="2024-05-07T12:00:02.386" v="28"/>
          <ac:picMkLst>
            <pc:docMk/>
            <pc:sldMk cId="1166758534" sldId="328"/>
            <ac:picMk id="7" creationId="{97232281-8584-368E-EF22-CB0A2A8733F3}"/>
          </ac:picMkLst>
        </pc:picChg>
      </pc:sldChg>
      <pc:sldChg chg="addSp delSp modSp new mod modAnim">
        <pc:chgData name="Jiří Vodička" userId="0015f0f0-69d2-41b3-a191-778292e4ba4b" providerId="ADAL" clId="{1CDE9BB1-AD55-4354-B172-AF7B5273C0A0}" dt="2024-05-07T12:01:59.633" v="39" actId="478"/>
        <pc:sldMkLst>
          <pc:docMk/>
          <pc:sldMk cId="2335266827" sldId="329"/>
        </pc:sldMkLst>
        <pc:spChg chg="del">
          <ac:chgData name="Jiří Vodička" userId="0015f0f0-69d2-41b3-a191-778292e4ba4b" providerId="ADAL" clId="{1CDE9BB1-AD55-4354-B172-AF7B5273C0A0}" dt="2024-05-07T12:01:58.919" v="38" actId="478"/>
          <ac:spMkLst>
            <pc:docMk/>
            <pc:sldMk cId="2335266827" sldId="329"/>
            <ac:spMk id="2" creationId="{FF182434-13AC-D244-11B0-419A5BA1CD7F}"/>
          </ac:spMkLst>
        </pc:spChg>
        <pc:spChg chg="del">
          <ac:chgData name="Jiří Vodička" userId="0015f0f0-69d2-41b3-a191-778292e4ba4b" providerId="ADAL" clId="{1CDE9BB1-AD55-4354-B172-AF7B5273C0A0}" dt="2024-05-07T12:01:59.633" v="39" actId="478"/>
          <ac:spMkLst>
            <pc:docMk/>
            <pc:sldMk cId="2335266827" sldId="329"/>
            <ac:spMk id="3" creationId="{36CC03B4-79EA-D170-2519-5437374716F8}"/>
          </ac:spMkLst>
        </pc:spChg>
        <pc:picChg chg="add mod">
          <ac:chgData name="Jiří Vodička" userId="0015f0f0-69d2-41b3-a191-778292e4ba4b" providerId="ADAL" clId="{1CDE9BB1-AD55-4354-B172-AF7B5273C0A0}" dt="2024-05-07T12:00:42.716" v="37"/>
          <ac:picMkLst>
            <pc:docMk/>
            <pc:sldMk cId="2335266827" sldId="329"/>
            <ac:picMk id="7" creationId="{865BEE7C-04B0-4481-BC84-4260CEFAF2F2}"/>
          </ac:picMkLst>
        </pc:picChg>
      </pc:sldChg>
    </pc:docChg>
  </pc:docChgLst>
  <pc:docChgLst>
    <pc:chgData name="Jiří Vodička" userId="0015f0f0-69d2-41b3-a191-778292e4ba4b" providerId="ADAL" clId="{56915A73-1DF3-4542-813F-4F698D477A29}"/>
    <pc:docChg chg="modSld">
      <pc:chgData name="Jiří Vodička" userId="0015f0f0-69d2-41b3-a191-778292e4ba4b" providerId="ADAL" clId="{56915A73-1DF3-4542-813F-4F698D477A29}" dt="2023-04-25T07:55:17.917" v="46" actId="13244"/>
      <pc:docMkLst>
        <pc:docMk/>
      </pc:docMkLst>
      <pc:sldChg chg="modSp mod">
        <pc:chgData name="Jiří Vodička" userId="0015f0f0-69d2-41b3-a191-778292e4ba4b" providerId="ADAL" clId="{56915A73-1DF3-4542-813F-4F698D477A29}" dt="2023-04-25T07:50:33.157" v="32" actId="14429"/>
        <pc:sldMkLst>
          <pc:docMk/>
          <pc:sldMk cId="2591117468" sldId="268"/>
        </pc:sldMkLst>
        <pc:picChg chg="mod modVis">
          <ac:chgData name="Jiří Vodička" userId="0015f0f0-69d2-41b3-a191-778292e4ba4b" providerId="ADAL" clId="{56915A73-1DF3-4542-813F-4F698D477A29}" dt="2023-04-25T07:50:33.157" v="32" actId="14429"/>
          <ac:picMkLst>
            <pc:docMk/>
            <pc:sldMk cId="2591117468" sldId="268"/>
            <ac:picMk id="6146" creationId="{00000000-0000-0000-0000-000000000000}"/>
          </ac:picMkLst>
        </pc:picChg>
      </pc:sldChg>
      <pc:sldChg chg="addSp modSp mod">
        <pc:chgData name="Jiří Vodička" userId="0015f0f0-69d2-41b3-a191-778292e4ba4b" providerId="ADAL" clId="{56915A73-1DF3-4542-813F-4F698D477A29}" dt="2023-04-25T07:48:32.196" v="28" actId="1076"/>
        <pc:sldMkLst>
          <pc:docMk/>
          <pc:sldMk cId="2920386071" sldId="279"/>
        </pc:sldMkLst>
        <pc:spChg chg="add mod">
          <ac:chgData name="Jiří Vodička" userId="0015f0f0-69d2-41b3-a191-778292e4ba4b" providerId="ADAL" clId="{56915A73-1DF3-4542-813F-4F698D477A29}" dt="2023-04-25T07:48:32.196" v="28" actId="1076"/>
          <ac:spMkLst>
            <pc:docMk/>
            <pc:sldMk cId="2920386071" sldId="279"/>
            <ac:spMk id="2" creationId="{64B2037E-3BB8-460C-B5D3-6BF885C2AFD2}"/>
          </ac:spMkLst>
        </pc:spChg>
        <pc:graphicFrameChg chg="mod">
          <ac:chgData name="Jiří Vodička" userId="0015f0f0-69d2-41b3-a191-778292e4ba4b" providerId="ADAL" clId="{56915A73-1DF3-4542-813F-4F698D477A29}" dt="2023-04-25T07:48:05.519" v="23"/>
          <ac:graphicFrameMkLst>
            <pc:docMk/>
            <pc:sldMk cId="2920386071" sldId="279"/>
            <ac:graphicFrameMk id="6" creationId="{07117CB5-4F08-4ED5-A4C6-B2B760CBABA8}"/>
          </ac:graphicFrameMkLst>
        </pc:graphicFrameChg>
      </pc:sldChg>
      <pc:sldChg chg="addSp modSp mod">
        <pc:chgData name="Jiří Vodička" userId="0015f0f0-69d2-41b3-a191-778292e4ba4b" providerId="ADAL" clId="{56915A73-1DF3-4542-813F-4F698D477A29}" dt="2023-04-25T07:55:17.917" v="46" actId="13244"/>
        <pc:sldMkLst>
          <pc:docMk/>
          <pc:sldMk cId="2772106271" sldId="285"/>
        </pc:sldMkLst>
        <pc:spChg chg="mod">
          <ac:chgData name="Jiří Vodička" userId="0015f0f0-69d2-41b3-a191-778292e4ba4b" providerId="ADAL" clId="{56915A73-1DF3-4542-813F-4F698D477A29}" dt="2023-04-25T07:51:08.945" v="41" actId="1076"/>
          <ac:spMkLst>
            <pc:docMk/>
            <pc:sldMk cId="2772106271" sldId="285"/>
            <ac:spMk id="3" creationId="{00000000-0000-0000-0000-000000000000}"/>
          </ac:spMkLst>
        </pc:spChg>
        <pc:spChg chg="add mod">
          <ac:chgData name="Jiří Vodička" userId="0015f0f0-69d2-41b3-a191-778292e4ba4b" providerId="ADAL" clId="{56915A73-1DF3-4542-813F-4F698D477A29}" dt="2023-04-25T07:55:17.917" v="46" actId="13244"/>
          <ac:spMkLst>
            <pc:docMk/>
            <pc:sldMk cId="2772106271" sldId="285"/>
            <ac:spMk id="5" creationId="{248BBB8C-FB37-482A-A9F9-9D5ECF2D523A}"/>
          </ac:spMkLst>
        </pc:spChg>
        <pc:graphicFrameChg chg="mod">
          <ac:chgData name="Jiří Vodička" userId="0015f0f0-69d2-41b3-a191-778292e4ba4b" providerId="ADAL" clId="{56915A73-1DF3-4542-813F-4F698D477A29}" dt="2023-04-25T07:51:06.009" v="40" actId="478"/>
          <ac:graphicFrameMkLst>
            <pc:docMk/>
            <pc:sldMk cId="2772106271" sldId="285"/>
            <ac:graphicFrameMk id="2" creationId="{00000000-0000-0000-0000-000000000000}"/>
          </ac:graphicFrameMkLst>
        </pc:graphicFrameChg>
        <pc:picChg chg="mod">
          <ac:chgData name="Jiří Vodička" userId="0015f0f0-69d2-41b3-a191-778292e4ba4b" providerId="ADAL" clId="{56915A73-1DF3-4542-813F-4F698D477A29}" dt="2023-04-25T07:51:16.367" v="44" actId="14429"/>
          <ac:picMkLst>
            <pc:docMk/>
            <pc:sldMk cId="2772106271" sldId="285"/>
            <ac:picMk id="7170" creationId="{00000000-0000-0000-0000-000000000000}"/>
          </ac:picMkLst>
        </pc:picChg>
        <pc:cxnChg chg="mod">
          <ac:chgData name="Jiří Vodička" userId="0015f0f0-69d2-41b3-a191-778292e4ba4b" providerId="ADAL" clId="{56915A73-1DF3-4542-813F-4F698D477A29}" dt="2023-04-25T07:51:10.929" v="42" actId="1076"/>
          <ac:cxnSpMkLst>
            <pc:docMk/>
            <pc:sldMk cId="2772106271" sldId="285"/>
            <ac:cxnSpMk id="7" creationId="{00000000-0000-0000-0000-000000000000}"/>
          </ac:cxnSpMkLst>
        </pc:cxnChg>
      </pc:sldChg>
      <pc:sldChg chg="modAnim">
        <pc:chgData name="Jiří Vodička" userId="0015f0f0-69d2-41b3-a191-778292e4ba4b" providerId="ADAL" clId="{56915A73-1DF3-4542-813F-4F698D477A29}" dt="2023-04-25T07:49:16.321" v="30"/>
        <pc:sldMkLst>
          <pc:docMk/>
          <pc:sldMk cId="3993228528" sldId="292"/>
        </pc:sldMkLst>
      </pc:sldChg>
      <pc:sldChg chg="modSp mod">
        <pc:chgData name="Jiří Vodička" userId="0015f0f0-69d2-41b3-a191-778292e4ba4b" providerId="ADAL" clId="{56915A73-1DF3-4542-813F-4F698D477A29}" dt="2023-04-25T07:47:21.455" v="18" actId="20577"/>
        <pc:sldMkLst>
          <pc:docMk/>
          <pc:sldMk cId="453493218" sldId="294"/>
        </pc:sldMkLst>
        <pc:spChg chg="mod">
          <ac:chgData name="Jiří Vodička" userId="0015f0f0-69d2-41b3-a191-778292e4ba4b" providerId="ADAL" clId="{56915A73-1DF3-4542-813F-4F698D477A29}" dt="2023-04-25T07:47:21.455" v="18" actId="20577"/>
          <ac:spMkLst>
            <pc:docMk/>
            <pc:sldMk cId="453493218" sldId="294"/>
            <ac:spMk id="5" creationId="{B12C6F6E-12F5-4164-80D3-3F72B6FCD89E}"/>
          </ac:spMkLst>
        </pc:spChg>
      </pc:sldChg>
      <pc:sldChg chg="modSp mod">
        <pc:chgData name="Jiří Vodička" userId="0015f0f0-69d2-41b3-a191-778292e4ba4b" providerId="ADAL" clId="{56915A73-1DF3-4542-813F-4F698D477A29}" dt="2023-04-25T07:47:09.065" v="1" actId="404"/>
        <pc:sldMkLst>
          <pc:docMk/>
          <pc:sldMk cId="2956346688" sldId="303"/>
        </pc:sldMkLst>
        <pc:spChg chg="mod">
          <ac:chgData name="Jiří Vodička" userId="0015f0f0-69d2-41b3-a191-778292e4ba4b" providerId="ADAL" clId="{56915A73-1DF3-4542-813F-4F698D477A29}" dt="2023-04-25T07:47:09.065" v="1" actId="404"/>
          <ac:spMkLst>
            <pc:docMk/>
            <pc:sldMk cId="2956346688" sldId="303"/>
            <ac:spMk id="5" creationId="{3FF36C9E-52E2-4CB0-A041-18B71DE2CBC9}"/>
          </ac:spMkLst>
        </pc:spChg>
      </pc:sldChg>
    </pc:docChg>
  </pc:docChgLst>
  <pc:docChgLst>
    <pc:chgData name="Jiří Vodička" userId="0015f0f0-69d2-41b3-a191-778292e4ba4b" providerId="ADAL" clId="{05622AE9-C32D-4624-A271-DE3DF3D77052}"/>
    <pc:docChg chg="modSld">
      <pc:chgData name="Jiří Vodička" userId="0015f0f0-69d2-41b3-a191-778292e4ba4b" providerId="ADAL" clId="{05622AE9-C32D-4624-A271-DE3DF3D77052}" dt="2024-05-07T11:57:25.050" v="2" actId="20577"/>
      <pc:docMkLst>
        <pc:docMk/>
      </pc:docMkLst>
      <pc:sldChg chg="modSp mod">
        <pc:chgData name="Jiří Vodička" userId="0015f0f0-69d2-41b3-a191-778292e4ba4b" providerId="ADAL" clId="{05622AE9-C32D-4624-A271-DE3DF3D77052}" dt="2024-05-07T11:57:25.050" v="2" actId="20577"/>
        <pc:sldMkLst>
          <pc:docMk/>
          <pc:sldMk cId="4264279545" sldId="305"/>
        </pc:sldMkLst>
        <pc:spChg chg="mod">
          <ac:chgData name="Jiří Vodička" userId="0015f0f0-69d2-41b3-a191-778292e4ba4b" providerId="ADAL" clId="{05622AE9-C32D-4624-A271-DE3DF3D77052}" dt="2024-05-07T11:57:25.050" v="2" actId="20577"/>
          <ac:spMkLst>
            <pc:docMk/>
            <pc:sldMk cId="4264279545" sldId="305"/>
            <ac:spMk id="5" creationId="{E0190831-F409-4F33-BD04-9BEE8FC027B7}"/>
          </ac:spMkLst>
        </pc:spChg>
      </pc:sldChg>
    </pc:docChg>
  </pc:docChgLst>
  <pc:docChgLst>
    <pc:chgData name="Jiří Vodička" userId="0015f0f0-69d2-41b3-a191-778292e4ba4b" providerId="ADAL" clId="{A46586F9-C911-4655-AEEA-6035D607230F}"/>
    <pc:docChg chg="undo redo custSel addSld delSld modSld sldOrd">
      <pc:chgData name="Jiří Vodička" userId="0015f0f0-69d2-41b3-a191-778292e4ba4b" providerId="ADAL" clId="{A46586F9-C911-4655-AEEA-6035D607230F}" dt="2023-04-24T19:37:04.632" v="8985" actId="14429"/>
      <pc:docMkLst>
        <pc:docMk/>
      </pc:docMkLst>
      <pc:sldChg chg="addSp modSp mod">
        <pc:chgData name="Jiří Vodička" userId="0015f0f0-69d2-41b3-a191-778292e4ba4b" providerId="ADAL" clId="{A46586F9-C911-4655-AEEA-6035D607230F}" dt="2023-04-23T15:07:37.684" v="79" actId="404"/>
        <pc:sldMkLst>
          <pc:docMk/>
          <pc:sldMk cId="3039613349" sldId="256"/>
        </pc:sldMkLst>
        <pc:spChg chg="mod">
          <ac:chgData name="Jiří Vodička" userId="0015f0f0-69d2-41b3-a191-778292e4ba4b" providerId="ADAL" clId="{A46586F9-C911-4655-AEEA-6035D607230F}" dt="2023-04-23T15:06:45.482" v="17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Jiří Vodička" userId="0015f0f0-69d2-41b3-a191-778292e4ba4b" providerId="ADAL" clId="{A46586F9-C911-4655-AEEA-6035D607230F}" dt="2023-04-23T15:07:37.684" v="79" actId="404"/>
          <ac:spMkLst>
            <pc:docMk/>
            <pc:sldMk cId="3039613349" sldId="256"/>
            <ac:spMk id="5" creationId="{57CF0B4A-6B2F-5E47-805C-7758C9BCEB00}"/>
          </ac:spMkLst>
        </pc:spChg>
        <pc:picChg chg="add mod">
          <ac:chgData name="Jiří Vodička" userId="0015f0f0-69d2-41b3-a191-778292e4ba4b" providerId="ADAL" clId="{A46586F9-C911-4655-AEEA-6035D607230F}" dt="2023-04-23T15:06:08.907" v="16" actId="14100"/>
          <ac:picMkLst>
            <pc:docMk/>
            <pc:sldMk cId="3039613349" sldId="256"/>
            <ac:picMk id="6" creationId="{BC7D5D6D-96CA-4DF9-BAC2-A78411B7A9DD}"/>
          </ac:picMkLst>
        </pc:picChg>
      </pc:sldChg>
      <pc:sldChg chg="addSp delSp modSp new mod chgLayout modNotesTx">
        <pc:chgData name="Jiří Vodička" userId="0015f0f0-69d2-41b3-a191-778292e4ba4b" providerId="ADAL" clId="{A46586F9-C911-4655-AEEA-6035D607230F}" dt="2023-04-24T19:14:10.023" v="8135" actId="20577"/>
        <pc:sldMkLst>
          <pc:docMk/>
          <pc:sldMk cId="1965068895" sldId="257"/>
        </pc:sldMkLst>
        <pc:spChg chg="mod ord">
          <ac:chgData name="Jiří Vodička" userId="0015f0f0-69d2-41b3-a191-778292e4ba4b" providerId="ADAL" clId="{A46586F9-C911-4655-AEEA-6035D607230F}" dt="2023-04-23T15:14:25.510" v="105" actId="700"/>
          <ac:spMkLst>
            <pc:docMk/>
            <pc:sldMk cId="1965068895" sldId="257"/>
            <ac:spMk id="4" creationId="{849BE922-7CE8-42AC-A146-CC0C903F2048}"/>
          </ac:spMkLst>
        </pc:spChg>
        <pc:spChg chg="del">
          <ac:chgData name="Jiří Vodička" userId="0015f0f0-69d2-41b3-a191-778292e4ba4b" providerId="ADAL" clId="{A46586F9-C911-4655-AEEA-6035D607230F}" dt="2023-04-23T15:13:33.198" v="88"/>
          <ac:spMkLst>
            <pc:docMk/>
            <pc:sldMk cId="1965068895" sldId="257"/>
            <ac:spMk id="5" creationId="{E0190831-F409-4F33-BD04-9BEE8FC027B7}"/>
          </ac:spMkLst>
        </pc:spChg>
        <pc:spChg chg="add mod">
          <ac:chgData name="Jiří Vodička" userId="0015f0f0-69d2-41b3-a191-778292e4ba4b" providerId="ADAL" clId="{A46586F9-C911-4655-AEEA-6035D607230F}" dt="2023-04-24T19:14:10.023" v="8135" actId="20577"/>
          <ac:spMkLst>
            <pc:docMk/>
            <pc:sldMk cId="1965068895" sldId="257"/>
            <ac:spMk id="6" creationId="{81EBE08C-EE2C-4004-B9BF-72FDFE8EDECE}"/>
          </ac:spMkLst>
        </pc:spChg>
        <pc:picChg chg="add mod">
          <ac:chgData name="Jiří Vodička" userId="0015f0f0-69d2-41b3-a191-778292e4ba4b" providerId="ADAL" clId="{A46586F9-C911-4655-AEEA-6035D607230F}" dt="2023-04-23T15:15:58.258" v="148" actId="1076"/>
          <ac:picMkLst>
            <pc:docMk/>
            <pc:sldMk cId="1965068895" sldId="257"/>
            <ac:picMk id="8" creationId="{7DBCDEF5-44C9-46A9-A02C-0B010B84CCAE}"/>
          </ac:picMkLst>
        </pc:picChg>
        <pc:picChg chg="add del mod ord">
          <ac:chgData name="Jiří Vodička" userId="0015f0f0-69d2-41b3-a191-778292e4ba4b" providerId="ADAL" clId="{A46586F9-C911-4655-AEEA-6035D607230F}" dt="2023-04-23T15:14:31.498" v="106" actId="21"/>
          <ac:picMkLst>
            <pc:docMk/>
            <pc:sldMk cId="1965068895" sldId="257"/>
            <ac:picMk id="1026" creationId="{781B1547-ABA8-47E7-9692-57E29BE57020}"/>
          </ac:picMkLst>
        </pc:picChg>
      </pc:sldChg>
      <pc:sldChg chg="addSp delSp modSp new mod modAnim modNotesTx">
        <pc:chgData name="Jiří Vodička" userId="0015f0f0-69d2-41b3-a191-778292e4ba4b" providerId="ADAL" clId="{A46586F9-C911-4655-AEEA-6035D607230F}" dt="2023-04-24T19:37:04.632" v="8985" actId="14429"/>
        <pc:sldMkLst>
          <pc:docMk/>
          <pc:sldMk cId="1396905279" sldId="258"/>
        </pc:sldMkLst>
        <pc:spChg chg="mod">
          <ac:chgData name="Jiří Vodička" userId="0015f0f0-69d2-41b3-a191-778292e4ba4b" providerId="ADAL" clId="{A46586F9-C911-4655-AEEA-6035D607230F}" dt="2023-04-23T15:18:43.008" v="236" actId="20577"/>
          <ac:spMkLst>
            <pc:docMk/>
            <pc:sldMk cId="1396905279" sldId="258"/>
            <ac:spMk id="4" creationId="{FB64DFCD-7518-4501-BAAB-110FB9A7355E}"/>
          </ac:spMkLst>
        </pc:spChg>
        <pc:spChg chg="mod">
          <ac:chgData name="Jiří Vodička" userId="0015f0f0-69d2-41b3-a191-778292e4ba4b" providerId="ADAL" clId="{A46586F9-C911-4655-AEEA-6035D607230F}" dt="2023-04-23T15:43:36.552" v="668" actId="20577"/>
          <ac:spMkLst>
            <pc:docMk/>
            <pc:sldMk cId="1396905279" sldId="258"/>
            <ac:spMk id="5" creationId="{B12C6F6E-12F5-4164-80D3-3F72B6FCD89E}"/>
          </ac:spMkLst>
        </pc:spChg>
        <pc:spChg chg="add del">
          <ac:chgData name="Jiří Vodička" userId="0015f0f0-69d2-41b3-a191-778292e4ba4b" providerId="ADAL" clId="{A46586F9-C911-4655-AEEA-6035D607230F}" dt="2023-04-23T15:58:06.230" v="1086" actId="478"/>
          <ac:spMkLst>
            <pc:docMk/>
            <pc:sldMk cId="1396905279" sldId="258"/>
            <ac:spMk id="15" creationId="{F1664FAA-2625-4C65-9501-194B0C9ED22E}"/>
          </ac:spMkLst>
        </pc:spChg>
        <pc:picChg chg="add del mod">
          <ac:chgData name="Jiří Vodička" userId="0015f0f0-69d2-41b3-a191-778292e4ba4b" providerId="ADAL" clId="{A46586F9-C911-4655-AEEA-6035D607230F}" dt="2023-04-23T15:15:53.519" v="146" actId="21"/>
          <ac:picMkLst>
            <pc:docMk/>
            <pc:sldMk cId="1396905279" sldId="258"/>
            <ac:picMk id="6" creationId="{2CA98A52-80FA-4857-8D6A-409788B4203D}"/>
          </ac:picMkLst>
        </pc:picChg>
        <pc:picChg chg="add mod modVis">
          <ac:chgData name="Jiří Vodička" userId="0015f0f0-69d2-41b3-a191-778292e4ba4b" providerId="ADAL" clId="{A46586F9-C911-4655-AEEA-6035D607230F}" dt="2023-04-24T19:37:03.335" v="8982" actId="14429"/>
          <ac:picMkLst>
            <pc:docMk/>
            <pc:sldMk cId="1396905279" sldId="258"/>
            <ac:picMk id="8" creationId="{6A7E328C-E57C-43EA-A824-807293779E06}"/>
          </ac:picMkLst>
        </pc:picChg>
        <pc:picChg chg="add mod modVis">
          <ac:chgData name="Jiří Vodička" userId="0015f0f0-69d2-41b3-a191-778292e4ba4b" providerId="ADAL" clId="{A46586F9-C911-4655-AEEA-6035D607230F}" dt="2023-04-24T19:37:03.785" v="8983" actId="14429"/>
          <ac:picMkLst>
            <pc:docMk/>
            <pc:sldMk cId="1396905279" sldId="258"/>
            <ac:picMk id="10" creationId="{38EEED65-1777-4BAB-A338-89C843BE1DA8}"/>
          </ac:picMkLst>
        </pc:picChg>
        <pc:picChg chg="add mod modVis">
          <ac:chgData name="Jiří Vodička" userId="0015f0f0-69d2-41b3-a191-778292e4ba4b" providerId="ADAL" clId="{A46586F9-C911-4655-AEEA-6035D607230F}" dt="2023-04-24T19:37:04.167" v="8984" actId="14429"/>
          <ac:picMkLst>
            <pc:docMk/>
            <pc:sldMk cId="1396905279" sldId="258"/>
            <ac:picMk id="12" creationId="{E3CF2090-9B6D-4866-A968-31F169C6C94D}"/>
          </ac:picMkLst>
        </pc:picChg>
        <pc:picChg chg="add mod modVis">
          <ac:chgData name="Jiří Vodička" userId="0015f0f0-69d2-41b3-a191-778292e4ba4b" providerId="ADAL" clId="{A46586F9-C911-4655-AEEA-6035D607230F}" dt="2023-04-24T19:37:04.632" v="8985" actId="14429"/>
          <ac:picMkLst>
            <pc:docMk/>
            <pc:sldMk cId="1396905279" sldId="258"/>
            <ac:picMk id="14" creationId="{20A9B9D7-B4E3-40E1-9FD4-DFBB253AE92C}"/>
          </ac:picMkLst>
        </pc:picChg>
      </pc:sldChg>
      <pc:sldChg chg="addSp delSp modSp new mod modAnim modNotesTx">
        <pc:chgData name="Jiří Vodička" userId="0015f0f0-69d2-41b3-a191-778292e4ba4b" providerId="ADAL" clId="{A46586F9-C911-4655-AEEA-6035D607230F}" dt="2023-04-23T15:43:30.536" v="662"/>
        <pc:sldMkLst>
          <pc:docMk/>
          <pc:sldMk cId="3707824042" sldId="259"/>
        </pc:sldMkLst>
        <pc:spChg chg="mod">
          <ac:chgData name="Jiří Vodička" userId="0015f0f0-69d2-41b3-a191-778292e4ba4b" providerId="ADAL" clId="{A46586F9-C911-4655-AEEA-6035D607230F}" dt="2023-04-23T15:33:26.832" v="521" actId="1076"/>
          <ac:spMkLst>
            <pc:docMk/>
            <pc:sldMk cId="3707824042" sldId="259"/>
            <ac:spMk id="4" creationId="{38F0927E-3FEE-469C-84AF-1AE2FE505F4F}"/>
          </ac:spMkLst>
        </pc:spChg>
        <pc:spChg chg="del">
          <ac:chgData name="Jiří Vodička" userId="0015f0f0-69d2-41b3-a191-778292e4ba4b" providerId="ADAL" clId="{A46586F9-C911-4655-AEEA-6035D607230F}" dt="2023-04-23T15:20:34.642" v="302" actId="1032"/>
          <ac:spMkLst>
            <pc:docMk/>
            <pc:sldMk cId="3707824042" sldId="259"/>
            <ac:spMk id="5" creationId="{3FF36C9E-52E2-4CB0-A041-18B71DE2CBC9}"/>
          </ac:spMkLst>
        </pc:spChg>
        <pc:graphicFrameChg chg="add mod modVis modGraphic">
          <ac:chgData name="Jiří Vodička" userId="0015f0f0-69d2-41b3-a191-778292e4ba4b" providerId="ADAL" clId="{A46586F9-C911-4655-AEEA-6035D607230F}" dt="2023-04-23T15:33:27.912" v="522" actId="14429"/>
          <ac:graphicFrameMkLst>
            <pc:docMk/>
            <pc:sldMk cId="3707824042" sldId="259"/>
            <ac:graphicFrameMk id="6" creationId="{918995B3-8C49-45A5-9218-F5A623BDAE78}"/>
          </ac:graphicFrameMkLst>
        </pc:graphicFrameChg>
        <pc:picChg chg="add mod">
          <ac:chgData name="Jiří Vodička" userId="0015f0f0-69d2-41b3-a191-778292e4ba4b" providerId="ADAL" clId="{A46586F9-C911-4655-AEEA-6035D607230F}" dt="2023-04-23T15:40:15.600" v="585" actId="1076"/>
          <ac:picMkLst>
            <pc:docMk/>
            <pc:sldMk cId="3707824042" sldId="259"/>
            <ac:picMk id="8" creationId="{B77CB174-8157-4B1D-8C97-86293F0417A5}"/>
          </ac:picMkLst>
        </pc:picChg>
        <pc:picChg chg="add mod">
          <ac:chgData name="Jiří Vodička" userId="0015f0f0-69d2-41b3-a191-778292e4ba4b" providerId="ADAL" clId="{A46586F9-C911-4655-AEEA-6035D607230F}" dt="2023-04-23T15:41:44.998" v="655"/>
          <ac:picMkLst>
            <pc:docMk/>
            <pc:sldMk cId="3707824042" sldId="259"/>
            <ac:picMk id="9" creationId="{9C5580D4-F1A5-4B66-88CF-B26EEB502A69}"/>
          </ac:picMkLst>
        </pc:picChg>
        <pc:picChg chg="add mod">
          <ac:chgData name="Jiří Vodička" userId="0015f0f0-69d2-41b3-a191-778292e4ba4b" providerId="ADAL" clId="{A46586F9-C911-4655-AEEA-6035D607230F}" dt="2023-04-23T15:42:22.235" v="658"/>
          <ac:picMkLst>
            <pc:docMk/>
            <pc:sldMk cId="3707824042" sldId="259"/>
            <ac:picMk id="10" creationId="{54E1E860-2384-4F14-A08D-B0A80DE456BE}"/>
          </ac:picMkLst>
        </pc:picChg>
        <pc:picChg chg="add mod">
          <ac:chgData name="Jiří Vodička" userId="0015f0f0-69d2-41b3-a191-778292e4ba4b" providerId="ADAL" clId="{A46586F9-C911-4655-AEEA-6035D607230F}" dt="2023-04-23T15:43:17.118" v="661"/>
          <ac:picMkLst>
            <pc:docMk/>
            <pc:sldMk cId="3707824042" sldId="259"/>
            <ac:picMk id="11" creationId="{7429CC1D-801A-4760-B5D3-CFB62D0328EE}"/>
          </ac:picMkLst>
        </pc:picChg>
      </pc:sldChg>
      <pc:sldChg chg="addSp delSp modSp new mod">
        <pc:chgData name="Jiří Vodička" userId="0015f0f0-69d2-41b3-a191-778292e4ba4b" providerId="ADAL" clId="{A46586F9-C911-4655-AEEA-6035D607230F}" dt="2023-04-23T15:54:30.039" v="1014" actId="20577"/>
        <pc:sldMkLst>
          <pc:docMk/>
          <pc:sldMk cId="4034141783" sldId="260"/>
        </pc:sldMkLst>
        <pc:spChg chg="mod">
          <ac:chgData name="Jiří Vodička" userId="0015f0f0-69d2-41b3-a191-778292e4ba4b" providerId="ADAL" clId="{A46586F9-C911-4655-AEEA-6035D607230F}" dt="2023-04-23T15:52:53.056" v="978" actId="1076"/>
          <ac:spMkLst>
            <pc:docMk/>
            <pc:sldMk cId="4034141783" sldId="260"/>
            <ac:spMk id="4" creationId="{4AE102ED-A7E8-424E-95EB-E4AEA24BA739}"/>
          </ac:spMkLst>
        </pc:spChg>
        <pc:spChg chg="del mod">
          <ac:chgData name="Jiří Vodička" userId="0015f0f0-69d2-41b3-a191-778292e4ba4b" providerId="ADAL" clId="{A46586F9-C911-4655-AEEA-6035D607230F}" dt="2023-04-23T15:53:00.392" v="981" actId="478"/>
          <ac:spMkLst>
            <pc:docMk/>
            <pc:sldMk cId="4034141783" sldId="260"/>
            <ac:spMk id="5" creationId="{805C2B58-F1D8-4C6F-9337-5DDB32CB497C}"/>
          </ac:spMkLst>
        </pc:spChg>
        <pc:spChg chg="add mod">
          <ac:chgData name="Jiří Vodička" userId="0015f0f0-69d2-41b3-a191-778292e4ba4b" providerId="ADAL" clId="{A46586F9-C911-4655-AEEA-6035D607230F}" dt="2023-04-23T15:54:30.039" v="1014" actId="20577"/>
          <ac:spMkLst>
            <pc:docMk/>
            <pc:sldMk cId="4034141783" sldId="260"/>
            <ac:spMk id="9" creationId="{F4A766F1-32C5-4123-9297-862FA6D5319A}"/>
          </ac:spMkLst>
        </pc:spChg>
        <pc:graphicFrameChg chg="add mod modGraphic">
          <ac:chgData name="Jiří Vodička" userId="0015f0f0-69d2-41b3-a191-778292e4ba4b" providerId="ADAL" clId="{A46586F9-C911-4655-AEEA-6035D607230F}" dt="2023-04-23T15:53:30.242" v="987" actId="1076"/>
          <ac:graphicFrameMkLst>
            <pc:docMk/>
            <pc:sldMk cId="4034141783" sldId="260"/>
            <ac:graphicFrameMk id="8" creationId="{413533B5-E624-4868-BB00-D8C4DE131244}"/>
          </ac:graphicFrameMkLst>
        </pc:graphicFrameChg>
        <pc:picChg chg="add mod">
          <ac:chgData name="Jiří Vodička" userId="0015f0f0-69d2-41b3-a191-778292e4ba4b" providerId="ADAL" clId="{A46586F9-C911-4655-AEEA-6035D607230F}" dt="2023-04-23T15:47:10.331" v="705" actId="14100"/>
          <ac:picMkLst>
            <pc:docMk/>
            <pc:sldMk cId="4034141783" sldId="260"/>
            <ac:picMk id="7" creationId="{23106BF7-AA78-4E7C-85C6-A46D51E26C01}"/>
          </ac:picMkLst>
        </pc:picChg>
      </pc:sldChg>
      <pc:sldChg chg="modSp add mod modNotesTx">
        <pc:chgData name="Jiří Vodička" userId="0015f0f0-69d2-41b3-a191-778292e4ba4b" providerId="ADAL" clId="{A46586F9-C911-4655-AEEA-6035D607230F}" dt="2023-04-23T16:12:17.375" v="1321" actId="20577"/>
        <pc:sldMkLst>
          <pc:docMk/>
          <pc:sldMk cId="838708130" sldId="261"/>
        </pc:sldMkLst>
        <pc:spChg chg="mod">
          <ac:chgData name="Jiří Vodička" userId="0015f0f0-69d2-41b3-a191-778292e4ba4b" providerId="ADAL" clId="{A46586F9-C911-4655-AEEA-6035D607230F}" dt="2023-04-23T15:56:29.084" v="1072" actId="20577"/>
          <ac:spMkLst>
            <pc:docMk/>
            <pc:sldMk cId="838708130" sldId="261"/>
            <ac:spMk id="4" creationId="{849BE922-7CE8-42AC-A146-CC0C903F2048}"/>
          </ac:spMkLst>
        </pc:spChg>
        <pc:spChg chg="mod">
          <ac:chgData name="Jiří Vodička" userId="0015f0f0-69d2-41b3-a191-778292e4ba4b" providerId="ADAL" clId="{A46586F9-C911-4655-AEEA-6035D607230F}" dt="2023-04-23T16:12:17.375" v="1321" actId="20577"/>
          <ac:spMkLst>
            <pc:docMk/>
            <pc:sldMk cId="838708130" sldId="261"/>
            <ac:spMk id="5" creationId="{E0190831-F409-4F33-BD04-9BEE8FC027B7}"/>
          </ac:spMkLst>
        </pc:spChg>
      </pc:sldChg>
      <pc:sldChg chg="addSp modSp add mod">
        <pc:chgData name="Jiří Vodička" userId="0015f0f0-69d2-41b3-a191-778292e4ba4b" providerId="ADAL" clId="{A46586F9-C911-4655-AEEA-6035D607230F}" dt="2023-04-23T16:25:57.799" v="1498" actId="20577"/>
        <pc:sldMkLst>
          <pc:docMk/>
          <pc:sldMk cId="828599185" sldId="262"/>
        </pc:sldMkLst>
        <pc:spChg chg="mod">
          <ac:chgData name="Jiří Vodička" userId="0015f0f0-69d2-41b3-a191-778292e4ba4b" providerId="ADAL" clId="{A46586F9-C911-4655-AEEA-6035D607230F}" dt="2023-04-23T16:20:21.116" v="1434"/>
          <ac:spMkLst>
            <pc:docMk/>
            <pc:sldMk cId="828599185" sldId="262"/>
            <ac:spMk id="4" creationId="{FB64DFCD-7518-4501-BAAB-110FB9A7355E}"/>
          </ac:spMkLst>
        </pc:spChg>
        <pc:spChg chg="mod">
          <ac:chgData name="Jiří Vodička" userId="0015f0f0-69d2-41b3-a191-778292e4ba4b" providerId="ADAL" clId="{A46586F9-C911-4655-AEEA-6035D607230F}" dt="2023-04-23T16:25:57.799" v="1498" actId="20577"/>
          <ac:spMkLst>
            <pc:docMk/>
            <pc:sldMk cId="828599185" sldId="262"/>
            <ac:spMk id="5" creationId="{B12C6F6E-12F5-4164-80D3-3F72B6FCD89E}"/>
          </ac:spMkLst>
        </pc:spChg>
        <pc:spChg chg="add mod">
          <ac:chgData name="Jiří Vodička" userId="0015f0f0-69d2-41b3-a191-778292e4ba4b" providerId="ADAL" clId="{A46586F9-C911-4655-AEEA-6035D607230F}" dt="2023-04-23T16:20:37.204" v="1453" actId="14100"/>
          <ac:spMkLst>
            <pc:docMk/>
            <pc:sldMk cId="828599185" sldId="262"/>
            <ac:spMk id="6" creationId="{406236E2-C031-4510-94EB-2C25102A3279}"/>
          </ac:spMkLst>
        </pc:spChg>
      </pc:sldChg>
      <pc:sldChg chg="addSp delSp modSp add mod">
        <pc:chgData name="Jiří Vodička" userId="0015f0f0-69d2-41b3-a191-778292e4ba4b" providerId="ADAL" clId="{A46586F9-C911-4655-AEEA-6035D607230F}" dt="2023-04-24T16:39:18.885" v="5658" actId="20577"/>
        <pc:sldMkLst>
          <pc:docMk/>
          <pc:sldMk cId="3198021554" sldId="263"/>
        </pc:sldMkLst>
        <pc:spChg chg="mod">
          <ac:chgData name="Jiří Vodička" userId="0015f0f0-69d2-41b3-a191-778292e4ba4b" providerId="ADAL" clId="{A46586F9-C911-4655-AEEA-6035D607230F}" dt="2023-04-23T18:18:12.579" v="2068" actId="5793"/>
          <ac:spMkLst>
            <pc:docMk/>
            <pc:sldMk cId="3198021554" sldId="263"/>
            <ac:spMk id="4" creationId="{38F0927E-3FEE-469C-84AF-1AE2FE505F4F}"/>
          </ac:spMkLst>
        </pc:spChg>
        <pc:spChg chg="del">
          <ac:chgData name="Jiří Vodička" userId="0015f0f0-69d2-41b3-a191-778292e4ba4b" providerId="ADAL" clId="{A46586F9-C911-4655-AEEA-6035D607230F}" dt="2023-04-23T16:45:55.667" v="1505" actId="1032"/>
          <ac:spMkLst>
            <pc:docMk/>
            <pc:sldMk cId="3198021554" sldId="263"/>
            <ac:spMk id="5" creationId="{3FF36C9E-52E2-4CB0-A041-18B71DE2CBC9}"/>
          </ac:spMkLst>
        </pc:spChg>
        <pc:graphicFrameChg chg="add mod modGraphic">
          <ac:chgData name="Jiří Vodička" userId="0015f0f0-69d2-41b3-a191-778292e4ba4b" providerId="ADAL" clId="{A46586F9-C911-4655-AEEA-6035D607230F}" dt="2023-04-24T16:39:18.885" v="5658" actId="20577"/>
          <ac:graphicFrameMkLst>
            <pc:docMk/>
            <pc:sldMk cId="3198021554" sldId="263"/>
            <ac:graphicFrameMk id="6" creationId="{B007971E-7191-4FC9-9FD7-0E5C76EEA253}"/>
          </ac:graphicFrameMkLst>
        </pc:graphicFrameChg>
      </pc:sldChg>
      <pc:sldChg chg="modSp add mod">
        <pc:chgData name="Jiří Vodička" userId="0015f0f0-69d2-41b3-a191-778292e4ba4b" providerId="ADAL" clId="{A46586F9-C911-4655-AEEA-6035D607230F}" dt="2023-04-23T19:19:34.134" v="2242" actId="20577"/>
        <pc:sldMkLst>
          <pc:docMk/>
          <pc:sldMk cId="1618987639" sldId="264"/>
        </pc:sldMkLst>
        <pc:spChg chg="mod">
          <ac:chgData name="Jiří Vodička" userId="0015f0f0-69d2-41b3-a191-778292e4ba4b" providerId="ADAL" clId="{A46586F9-C911-4655-AEEA-6035D607230F}" dt="2023-04-23T18:17:55.631" v="2055" actId="1076"/>
          <ac:spMkLst>
            <pc:docMk/>
            <pc:sldMk cId="1618987639" sldId="264"/>
            <ac:spMk id="4" creationId="{4AE102ED-A7E8-424E-95EB-E4AEA24BA739}"/>
          </ac:spMkLst>
        </pc:spChg>
        <pc:spChg chg="mod">
          <ac:chgData name="Jiří Vodička" userId="0015f0f0-69d2-41b3-a191-778292e4ba4b" providerId="ADAL" clId="{A46586F9-C911-4655-AEEA-6035D607230F}" dt="2023-04-23T19:19:34.134" v="2242" actId="20577"/>
          <ac:spMkLst>
            <pc:docMk/>
            <pc:sldMk cId="1618987639" sldId="264"/>
            <ac:spMk id="5" creationId="{805C2B58-F1D8-4C6F-9337-5DDB32CB497C}"/>
          </ac:spMkLst>
        </pc:spChg>
      </pc:sldChg>
      <pc:sldChg chg="modSp add del mod ord">
        <pc:chgData name="Jiří Vodička" userId="0015f0f0-69d2-41b3-a191-778292e4ba4b" providerId="ADAL" clId="{A46586F9-C911-4655-AEEA-6035D607230F}" dt="2023-04-24T16:28:23.813" v="5503" actId="47"/>
        <pc:sldMkLst>
          <pc:docMk/>
          <pc:sldMk cId="865270786" sldId="265"/>
        </pc:sldMkLst>
        <pc:spChg chg="mod">
          <ac:chgData name="Jiří Vodička" userId="0015f0f0-69d2-41b3-a191-778292e4ba4b" providerId="ADAL" clId="{A46586F9-C911-4655-AEEA-6035D607230F}" dt="2023-04-23T15:55:01.256" v="1034" actId="20577"/>
          <ac:spMkLst>
            <pc:docMk/>
            <pc:sldMk cId="865270786" sldId="265"/>
            <ac:spMk id="4" creationId="{849BE922-7CE8-42AC-A146-CC0C903F2048}"/>
          </ac:spMkLst>
        </pc:spChg>
        <pc:spChg chg="mod">
          <ac:chgData name="Jiří Vodička" userId="0015f0f0-69d2-41b3-a191-778292e4ba4b" providerId="ADAL" clId="{A46586F9-C911-4655-AEEA-6035D607230F}" dt="2023-04-24T16:04:55.791" v="5133" actId="20577"/>
          <ac:spMkLst>
            <pc:docMk/>
            <pc:sldMk cId="865270786" sldId="265"/>
            <ac:spMk id="5" creationId="{E0190831-F409-4F33-BD04-9BEE8FC027B7}"/>
          </ac:spMkLst>
        </pc:spChg>
      </pc:sldChg>
      <pc:sldChg chg="addSp modSp add mod ord modNotesTx">
        <pc:chgData name="Jiří Vodička" userId="0015f0f0-69d2-41b3-a191-778292e4ba4b" providerId="ADAL" clId="{A46586F9-C911-4655-AEEA-6035D607230F}" dt="2023-04-23T19:25:33.508" v="2473" actId="20577"/>
        <pc:sldMkLst>
          <pc:docMk/>
          <pc:sldMk cId="1845873102" sldId="266"/>
        </pc:sldMkLst>
        <pc:spChg chg="mod">
          <ac:chgData name="Jiří Vodička" userId="0015f0f0-69d2-41b3-a191-778292e4ba4b" providerId="ADAL" clId="{A46586F9-C911-4655-AEEA-6035D607230F}" dt="2023-04-23T19:13:45.755" v="2088" actId="20577"/>
          <ac:spMkLst>
            <pc:docMk/>
            <pc:sldMk cId="1845873102" sldId="266"/>
            <ac:spMk id="4" creationId="{FB64DFCD-7518-4501-BAAB-110FB9A7355E}"/>
          </ac:spMkLst>
        </pc:spChg>
        <pc:spChg chg="mod">
          <ac:chgData name="Jiří Vodička" userId="0015f0f0-69d2-41b3-a191-778292e4ba4b" providerId="ADAL" clId="{A46586F9-C911-4655-AEEA-6035D607230F}" dt="2023-04-23T19:25:33.508" v="2473" actId="20577"/>
          <ac:spMkLst>
            <pc:docMk/>
            <pc:sldMk cId="1845873102" sldId="266"/>
            <ac:spMk id="5" creationId="{B12C6F6E-12F5-4164-80D3-3F72B6FCD89E}"/>
          </ac:spMkLst>
        </pc:spChg>
        <pc:picChg chg="add mod">
          <ac:chgData name="Jiří Vodička" userId="0015f0f0-69d2-41b3-a191-778292e4ba4b" providerId="ADAL" clId="{A46586F9-C911-4655-AEEA-6035D607230F}" dt="2023-04-23T19:24:24.947" v="2454" actId="1076"/>
          <ac:picMkLst>
            <pc:docMk/>
            <pc:sldMk cId="1845873102" sldId="266"/>
            <ac:picMk id="7" creationId="{0558E0CC-A44A-4A18-963B-ECDA461AD88A}"/>
          </ac:picMkLst>
        </pc:picChg>
      </pc:sldChg>
      <pc:sldChg chg="addSp delSp modSp add mod modAnim">
        <pc:chgData name="Jiří Vodička" userId="0015f0f0-69d2-41b3-a191-778292e4ba4b" providerId="ADAL" clId="{A46586F9-C911-4655-AEEA-6035D607230F}" dt="2023-04-23T20:44:40.998" v="4217" actId="20577"/>
        <pc:sldMkLst>
          <pc:docMk/>
          <pc:sldMk cId="954042373" sldId="267"/>
        </pc:sldMkLst>
        <pc:spChg chg="mod">
          <ac:chgData name="Jiří Vodička" userId="0015f0f0-69d2-41b3-a191-778292e4ba4b" providerId="ADAL" clId="{A46586F9-C911-4655-AEEA-6035D607230F}" dt="2023-04-23T20:39:38.364" v="3997" actId="1076"/>
          <ac:spMkLst>
            <pc:docMk/>
            <pc:sldMk cId="954042373" sldId="267"/>
            <ac:spMk id="4" creationId="{38F0927E-3FEE-469C-84AF-1AE2FE505F4F}"/>
          </ac:spMkLst>
        </pc:spChg>
        <pc:spChg chg="del">
          <ac:chgData name="Jiří Vodička" userId="0015f0f0-69d2-41b3-a191-778292e4ba4b" providerId="ADAL" clId="{A46586F9-C911-4655-AEEA-6035D607230F}" dt="2023-04-23T19:56:09.206" v="3092" actId="1032"/>
          <ac:spMkLst>
            <pc:docMk/>
            <pc:sldMk cId="954042373" sldId="267"/>
            <ac:spMk id="5" creationId="{3FF36C9E-52E2-4CB0-A041-18B71DE2CBC9}"/>
          </ac:spMkLst>
        </pc:spChg>
        <pc:spChg chg="add del mod">
          <ac:chgData name="Jiří Vodička" userId="0015f0f0-69d2-41b3-a191-778292e4ba4b" providerId="ADAL" clId="{A46586F9-C911-4655-AEEA-6035D607230F}" dt="2023-04-23T20:38:09.797" v="3989" actId="478"/>
          <ac:spMkLst>
            <pc:docMk/>
            <pc:sldMk cId="954042373" sldId="267"/>
            <ac:spMk id="8" creationId="{72B82326-6395-4C5B-8FB7-7132D308B1BB}"/>
          </ac:spMkLst>
        </pc:spChg>
        <pc:spChg chg="add mod">
          <ac:chgData name="Jiří Vodička" userId="0015f0f0-69d2-41b3-a191-778292e4ba4b" providerId="ADAL" clId="{A46586F9-C911-4655-AEEA-6035D607230F}" dt="2023-04-23T20:40:41.388" v="4061" actId="20577"/>
          <ac:spMkLst>
            <pc:docMk/>
            <pc:sldMk cId="954042373" sldId="267"/>
            <ac:spMk id="9" creationId="{219E7846-544C-4607-8D21-2F0A08F6F4AB}"/>
          </ac:spMkLst>
        </pc:spChg>
        <pc:graphicFrameChg chg="add del mod modVis modGraphic">
          <ac:chgData name="Jiří Vodička" userId="0015f0f0-69d2-41b3-a191-778292e4ba4b" providerId="ADAL" clId="{A46586F9-C911-4655-AEEA-6035D607230F}" dt="2023-04-23T20:44:40.998" v="4217" actId="20577"/>
          <ac:graphicFrameMkLst>
            <pc:docMk/>
            <pc:sldMk cId="954042373" sldId="267"/>
            <ac:graphicFrameMk id="6" creationId="{60D0C989-AC15-45A0-9AF4-7CB4446AA50F}"/>
          </ac:graphicFrameMkLst>
        </pc:graphicFrameChg>
      </pc:sldChg>
      <pc:sldChg chg="modSp add mod">
        <pc:chgData name="Jiří Vodička" userId="0015f0f0-69d2-41b3-a191-778292e4ba4b" providerId="ADAL" clId="{A46586F9-C911-4655-AEEA-6035D607230F}" dt="2023-04-23T19:16:47.697" v="2115" actId="20577"/>
        <pc:sldMkLst>
          <pc:docMk/>
          <pc:sldMk cId="2591117468" sldId="268"/>
        </pc:sldMkLst>
        <pc:spChg chg="mod">
          <ac:chgData name="Jiří Vodička" userId="0015f0f0-69d2-41b3-a191-778292e4ba4b" providerId="ADAL" clId="{A46586F9-C911-4655-AEEA-6035D607230F}" dt="2023-04-23T19:16:47.697" v="2115" actId="20577"/>
          <ac:spMkLst>
            <pc:docMk/>
            <pc:sldMk cId="2591117468" sldId="268"/>
            <ac:spMk id="4" creationId="{4AE102ED-A7E8-424E-95EB-E4AEA24BA739}"/>
          </ac:spMkLst>
        </pc:spChg>
      </pc:sldChg>
      <pc:sldChg chg="modSp add mod ord modNotesTx">
        <pc:chgData name="Jiří Vodička" userId="0015f0f0-69d2-41b3-a191-778292e4ba4b" providerId="ADAL" clId="{A46586F9-C911-4655-AEEA-6035D607230F}" dt="2023-04-24T17:11:07.269" v="6023"/>
        <pc:sldMkLst>
          <pc:docMk/>
          <pc:sldMk cId="3629695796" sldId="269"/>
        </pc:sldMkLst>
        <pc:spChg chg="mod">
          <ac:chgData name="Jiří Vodička" userId="0015f0f0-69d2-41b3-a191-778292e4ba4b" providerId="ADAL" clId="{A46586F9-C911-4655-AEEA-6035D607230F}" dt="2023-04-23T19:16:57.658" v="2130" actId="20577"/>
          <ac:spMkLst>
            <pc:docMk/>
            <pc:sldMk cId="3629695796" sldId="269"/>
            <ac:spMk id="4" creationId="{849BE922-7CE8-42AC-A146-CC0C903F2048}"/>
          </ac:spMkLst>
        </pc:spChg>
        <pc:spChg chg="mod">
          <ac:chgData name="Jiří Vodička" userId="0015f0f0-69d2-41b3-a191-778292e4ba4b" providerId="ADAL" clId="{A46586F9-C911-4655-AEEA-6035D607230F}" dt="2023-04-24T16:12:02.508" v="5161" actId="14100"/>
          <ac:spMkLst>
            <pc:docMk/>
            <pc:sldMk cId="3629695796" sldId="269"/>
            <ac:spMk id="5" creationId="{E0190831-F409-4F33-BD04-9BEE8FC027B7}"/>
          </ac:spMkLst>
        </pc:spChg>
      </pc:sldChg>
      <pc:sldChg chg="addSp delSp modSp add mod ord modNotesTx">
        <pc:chgData name="Jiří Vodička" userId="0015f0f0-69d2-41b3-a191-778292e4ba4b" providerId="ADAL" clId="{A46586F9-C911-4655-AEEA-6035D607230F}" dt="2023-04-24T15:48:00.508" v="5019" actId="20577"/>
        <pc:sldMkLst>
          <pc:docMk/>
          <pc:sldMk cId="1192909709" sldId="270"/>
        </pc:sldMkLst>
        <pc:spChg chg="add mod">
          <ac:chgData name="Jiří Vodička" userId="0015f0f0-69d2-41b3-a191-778292e4ba4b" providerId="ADAL" clId="{A46586F9-C911-4655-AEEA-6035D607230F}" dt="2023-04-24T15:35:08.832" v="4869" actId="14100"/>
          <ac:spMkLst>
            <pc:docMk/>
            <pc:sldMk cId="1192909709" sldId="270"/>
            <ac:spMk id="2" creationId="{9E0B6AF5-17C0-4B9F-9E5B-748F99D2ACF9}"/>
          </ac:spMkLst>
        </pc:spChg>
        <pc:spChg chg="mod">
          <ac:chgData name="Jiří Vodička" userId="0015f0f0-69d2-41b3-a191-778292e4ba4b" providerId="ADAL" clId="{A46586F9-C911-4655-AEEA-6035D607230F}" dt="2023-04-23T19:17:17.613" v="2165" actId="20577"/>
          <ac:spMkLst>
            <pc:docMk/>
            <pc:sldMk cId="1192909709" sldId="270"/>
            <ac:spMk id="4" creationId="{FB64DFCD-7518-4501-BAAB-110FB9A7355E}"/>
          </ac:spMkLst>
        </pc:spChg>
        <pc:spChg chg="del">
          <ac:chgData name="Jiří Vodička" userId="0015f0f0-69d2-41b3-a191-778292e4ba4b" providerId="ADAL" clId="{A46586F9-C911-4655-AEEA-6035D607230F}" dt="2023-04-24T15:28:17.397" v="4698" actId="478"/>
          <ac:spMkLst>
            <pc:docMk/>
            <pc:sldMk cId="1192909709" sldId="270"/>
            <ac:spMk id="5" creationId="{B12C6F6E-12F5-4164-80D3-3F72B6FCD89E}"/>
          </ac:spMkLst>
        </pc:spChg>
        <pc:spChg chg="add mod">
          <ac:chgData name="Jiří Vodička" userId="0015f0f0-69d2-41b3-a191-778292e4ba4b" providerId="ADAL" clId="{A46586F9-C911-4655-AEEA-6035D607230F}" dt="2023-04-24T15:48:00.508" v="5019" actId="20577"/>
          <ac:spMkLst>
            <pc:docMk/>
            <pc:sldMk cId="1192909709" sldId="270"/>
            <ac:spMk id="7" creationId="{5D303F1C-B223-4E07-9815-18F2AE446CF8}"/>
          </ac:spMkLst>
        </pc:spChg>
        <pc:picChg chg="add mod">
          <ac:chgData name="Jiří Vodička" userId="0015f0f0-69d2-41b3-a191-778292e4ba4b" providerId="ADAL" clId="{A46586F9-C911-4655-AEEA-6035D607230F}" dt="2023-04-24T15:28:20.099" v="4700" actId="1076"/>
          <ac:picMkLst>
            <pc:docMk/>
            <pc:sldMk cId="1192909709" sldId="270"/>
            <ac:picMk id="6" creationId="{4AEB339B-D754-42A9-A8E6-393738C2C097}"/>
          </ac:picMkLst>
        </pc:picChg>
      </pc:sldChg>
      <pc:sldChg chg="addSp delSp modSp add mod ord modNotesTx">
        <pc:chgData name="Jiří Vodička" userId="0015f0f0-69d2-41b3-a191-778292e4ba4b" providerId="ADAL" clId="{A46586F9-C911-4655-AEEA-6035D607230F}" dt="2023-04-23T20:18:15.372" v="3681"/>
        <pc:sldMkLst>
          <pc:docMk/>
          <pc:sldMk cId="2849495905" sldId="271"/>
        </pc:sldMkLst>
        <pc:spChg chg="mod">
          <ac:chgData name="Jiří Vodička" userId="0015f0f0-69d2-41b3-a191-778292e4ba4b" providerId="ADAL" clId="{A46586F9-C911-4655-AEEA-6035D607230F}" dt="2023-04-23T19:17:34.025" v="2194" actId="20577"/>
          <ac:spMkLst>
            <pc:docMk/>
            <pc:sldMk cId="2849495905" sldId="271"/>
            <ac:spMk id="4" creationId="{38F0927E-3FEE-469C-84AF-1AE2FE505F4F}"/>
          </ac:spMkLst>
        </pc:spChg>
        <pc:spChg chg="mod">
          <ac:chgData name="Jiří Vodička" userId="0015f0f0-69d2-41b3-a191-778292e4ba4b" providerId="ADAL" clId="{A46586F9-C911-4655-AEEA-6035D607230F}" dt="2023-04-23T20:16:04.379" v="3657" actId="14100"/>
          <ac:spMkLst>
            <pc:docMk/>
            <pc:sldMk cId="2849495905" sldId="271"/>
            <ac:spMk id="5" creationId="{3FF36C9E-52E2-4CB0-A041-18B71DE2CBC9}"/>
          </ac:spMkLst>
        </pc:spChg>
        <pc:spChg chg="add mod">
          <ac:chgData name="Jiří Vodička" userId="0015f0f0-69d2-41b3-a191-778292e4ba4b" providerId="ADAL" clId="{A46586F9-C911-4655-AEEA-6035D607230F}" dt="2023-04-23T20:16:35.514" v="3677" actId="20577"/>
          <ac:spMkLst>
            <pc:docMk/>
            <pc:sldMk cId="2849495905" sldId="271"/>
            <ac:spMk id="12" creationId="{2FA06D73-15B8-479A-A686-8DF60BCBBE90}"/>
          </ac:spMkLst>
        </pc:spChg>
        <pc:graphicFrameChg chg="add del mod modGraphic">
          <ac:chgData name="Jiří Vodička" userId="0015f0f0-69d2-41b3-a191-778292e4ba4b" providerId="ADAL" clId="{A46586F9-C911-4655-AEEA-6035D607230F}" dt="2023-04-23T20:07:18.009" v="3307" actId="478"/>
          <ac:graphicFrameMkLst>
            <pc:docMk/>
            <pc:sldMk cId="2849495905" sldId="271"/>
            <ac:graphicFrameMk id="6" creationId="{BCB339EE-837F-4D25-92E6-4A40F4D8DB1A}"/>
          </ac:graphicFrameMkLst>
        </pc:graphicFrameChg>
        <pc:graphicFrameChg chg="add del mod modGraphic">
          <ac:chgData name="Jiří Vodička" userId="0015f0f0-69d2-41b3-a191-778292e4ba4b" providerId="ADAL" clId="{A46586F9-C911-4655-AEEA-6035D607230F}" dt="2023-04-23T20:08:48.054" v="3396" actId="478"/>
          <ac:graphicFrameMkLst>
            <pc:docMk/>
            <pc:sldMk cId="2849495905" sldId="271"/>
            <ac:graphicFrameMk id="11" creationId="{2B725C71-FBCF-410C-A925-8167F99E6716}"/>
          </ac:graphicFrameMkLst>
        </pc:graphicFrameChg>
        <pc:picChg chg="add del">
          <ac:chgData name="Jiří Vodička" userId="0015f0f0-69d2-41b3-a191-778292e4ba4b" providerId="ADAL" clId="{A46586F9-C911-4655-AEEA-6035D607230F}" dt="2023-04-23T20:06:10.577" v="3295" actId="22"/>
          <ac:picMkLst>
            <pc:docMk/>
            <pc:sldMk cId="2849495905" sldId="271"/>
            <ac:picMk id="8" creationId="{65F8ACB8-5F3B-4D30-949C-5946751BB55B}"/>
          </ac:picMkLst>
        </pc:picChg>
      </pc:sldChg>
      <pc:sldChg chg="addSp delSp modSp add del mod ord modClrScheme modAnim chgLayout">
        <pc:chgData name="Jiří Vodička" userId="0015f0f0-69d2-41b3-a191-778292e4ba4b" providerId="ADAL" clId="{A46586F9-C911-4655-AEEA-6035D607230F}" dt="2023-04-24T18:20:06.371" v="6885" actId="47"/>
        <pc:sldMkLst>
          <pc:docMk/>
          <pc:sldMk cId="1605626376" sldId="272"/>
        </pc:sldMkLst>
        <pc:spChg chg="add del mod ord">
          <ac:chgData name="Jiří Vodička" userId="0015f0f0-69d2-41b3-a191-778292e4ba4b" providerId="ADAL" clId="{A46586F9-C911-4655-AEEA-6035D607230F}" dt="2023-04-24T18:12:05.401" v="6856" actId="700"/>
          <ac:spMkLst>
            <pc:docMk/>
            <pc:sldMk cId="1605626376" sldId="272"/>
            <ac:spMk id="2" creationId="{AC25E319-A6DE-4799-B16A-9EE97E2335DF}"/>
          </ac:spMkLst>
        </pc:spChg>
        <pc:spChg chg="add mod">
          <ac:chgData name="Jiří Vodička" userId="0015f0f0-69d2-41b3-a191-778292e4ba4b" providerId="ADAL" clId="{A46586F9-C911-4655-AEEA-6035D607230F}" dt="2023-04-24T18:19:47.112" v="6873" actId="21"/>
          <ac:spMkLst>
            <pc:docMk/>
            <pc:sldMk cId="1605626376" sldId="272"/>
            <ac:spMk id="3" creationId="{FD7664F0-DA40-40D6-A740-8369481E35F3}"/>
          </ac:spMkLst>
        </pc:spChg>
        <pc:spChg chg="mod ord">
          <ac:chgData name="Jiří Vodička" userId="0015f0f0-69d2-41b3-a191-778292e4ba4b" providerId="ADAL" clId="{A46586F9-C911-4655-AEEA-6035D607230F}" dt="2023-04-24T18:12:05.401" v="6856" actId="700"/>
          <ac:spMkLst>
            <pc:docMk/>
            <pc:sldMk cId="1605626376" sldId="272"/>
            <ac:spMk id="4" creationId="{4AE102ED-A7E8-424E-95EB-E4AEA24BA739}"/>
          </ac:spMkLst>
        </pc:spChg>
        <pc:picChg chg="del mod ord modVis">
          <ac:chgData name="Jiří Vodička" userId="0015f0f0-69d2-41b3-a191-778292e4ba4b" providerId="ADAL" clId="{A46586F9-C911-4655-AEEA-6035D607230F}" dt="2023-04-24T18:19:47.112" v="6873" actId="21"/>
          <ac:picMkLst>
            <pc:docMk/>
            <pc:sldMk cId="1605626376" sldId="272"/>
            <ac:picMk id="9218" creationId="{00000000-0000-0000-0000-000000000000}"/>
          </ac:picMkLst>
        </pc:picChg>
      </pc:sldChg>
      <pc:sldChg chg="modSp add mod ord">
        <pc:chgData name="Jiří Vodička" userId="0015f0f0-69d2-41b3-a191-778292e4ba4b" providerId="ADAL" clId="{A46586F9-C911-4655-AEEA-6035D607230F}" dt="2023-04-24T19:36:51.604" v="8981" actId="14429"/>
        <pc:sldMkLst>
          <pc:docMk/>
          <pc:sldMk cId="2676392612" sldId="273"/>
        </pc:sldMkLst>
        <pc:spChg chg="mod">
          <ac:chgData name="Jiří Vodička" userId="0015f0f0-69d2-41b3-a191-778292e4ba4b" providerId="ADAL" clId="{A46586F9-C911-4655-AEEA-6035D607230F}" dt="2023-04-23T20:01:09.341" v="3121" actId="20577"/>
          <ac:spMkLst>
            <pc:docMk/>
            <pc:sldMk cId="2676392612" sldId="273"/>
            <ac:spMk id="4" creationId="{849BE922-7CE8-42AC-A146-CC0C903F2048}"/>
          </ac:spMkLst>
        </pc:spChg>
        <pc:picChg chg="mod modVis">
          <ac:chgData name="Jiří Vodička" userId="0015f0f0-69d2-41b3-a191-778292e4ba4b" providerId="ADAL" clId="{A46586F9-C911-4655-AEEA-6035D607230F}" dt="2023-04-24T19:36:51.604" v="8981" actId="14429"/>
          <ac:picMkLst>
            <pc:docMk/>
            <pc:sldMk cId="2676392612" sldId="273"/>
            <ac:picMk id="8197" creationId="{00000000-0000-0000-0000-000000000000}"/>
          </ac:picMkLst>
        </pc:picChg>
      </pc:sldChg>
      <pc:sldChg chg="add ord">
        <pc:chgData name="Jiří Vodička" userId="0015f0f0-69d2-41b3-a191-778292e4ba4b" providerId="ADAL" clId="{A46586F9-C911-4655-AEEA-6035D607230F}" dt="2023-04-23T19:19:09.602" v="2233"/>
        <pc:sldMkLst>
          <pc:docMk/>
          <pc:sldMk cId="2622858770" sldId="274"/>
        </pc:sldMkLst>
      </pc:sldChg>
      <pc:sldChg chg="modSp add mod ord modNotesTx">
        <pc:chgData name="Jiří Vodička" userId="0015f0f0-69d2-41b3-a191-778292e4ba4b" providerId="ADAL" clId="{A46586F9-C911-4655-AEEA-6035D607230F}" dt="2023-04-23T20:43:09.804" v="4158" actId="20577"/>
        <pc:sldMkLst>
          <pc:docMk/>
          <pc:sldMk cId="2615807341" sldId="275"/>
        </pc:sldMkLst>
        <pc:spChg chg="mod">
          <ac:chgData name="Jiří Vodička" userId="0015f0f0-69d2-41b3-a191-778292e4ba4b" providerId="ADAL" clId="{A46586F9-C911-4655-AEEA-6035D607230F}" dt="2023-04-23T20:41:18.675" v="4093" actId="5793"/>
          <ac:spMkLst>
            <pc:docMk/>
            <pc:sldMk cId="2615807341" sldId="275"/>
            <ac:spMk id="4" creationId="{38F0927E-3FEE-469C-84AF-1AE2FE505F4F}"/>
          </ac:spMkLst>
        </pc:spChg>
        <pc:spChg chg="mod">
          <ac:chgData name="Jiří Vodička" userId="0015f0f0-69d2-41b3-a191-778292e4ba4b" providerId="ADAL" clId="{A46586F9-C911-4655-AEEA-6035D607230F}" dt="2023-04-23T20:43:09.804" v="4158" actId="20577"/>
          <ac:spMkLst>
            <pc:docMk/>
            <pc:sldMk cId="2615807341" sldId="275"/>
            <ac:spMk id="5" creationId="{3FF36C9E-52E2-4CB0-A041-18B71DE2CBC9}"/>
          </ac:spMkLst>
        </pc:spChg>
      </pc:sldChg>
      <pc:sldChg chg="addSp modSp add mod ord modAnim modNotesTx">
        <pc:chgData name="Jiří Vodička" userId="0015f0f0-69d2-41b3-a191-778292e4ba4b" providerId="ADAL" clId="{A46586F9-C911-4655-AEEA-6035D607230F}" dt="2023-04-23T19:46:38.099" v="2977" actId="20577"/>
        <pc:sldMkLst>
          <pc:docMk/>
          <pc:sldMk cId="776632976" sldId="276"/>
        </pc:sldMkLst>
        <pc:spChg chg="mod">
          <ac:chgData name="Jiří Vodička" userId="0015f0f0-69d2-41b3-a191-778292e4ba4b" providerId="ADAL" clId="{A46586F9-C911-4655-AEEA-6035D607230F}" dt="2023-04-23T19:25:38.996" v="2474"/>
          <ac:spMkLst>
            <pc:docMk/>
            <pc:sldMk cId="776632976" sldId="276"/>
            <ac:spMk id="4" creationId="{4AE102ED-A7E8-424E-95EB-E4AEA24BA739}"/>
          </ac:spMkLst>
        </pc:spChg>
        <pc:spChg chg="mod">
          <ac:chgData name="Jiří Vodička" userId="0015f0f0-69d2-41b3-a191-778292e4ba4b" providerId="ADAL" clId="{A46586F9-C911-4655-AEEA-6035D607230F}" dt="2023-04-23T19:46:38.099" v="2977" actId="20577"/>
          <ac:spMkLst>
            <pc:docMk/>
            <pc:sldMk cId="776632976" sldId="276"/>
            <ac:spMk id="5" creationId="{805C2B58-F1D8-4C6F-9337-5DDB32CB497C}"/>
          </ac:spMkLst>
        </pc:spChg>
        <pc:picChg chg="add mod modVis">
          <ac:chgData name="Jiří Vodička" userId="0015f0f0-69d2-41b3-a191-778292e4ba4b" providerId="ADAL" clId="{A46586F9-C911-4655-AEEA-6035D607230F}" dt="2023-04-23T19:44:34.729" v="2873" actId="14430"/>
          <ac:picMkLst>
            <pc:docMk/>
            <pc:sldMk cId="776632976" sldId="276"/>
            <ac:picMk id="7" creationId="{7510FEDC-2189-49D5-9531-9F342DB13331}"/>
          </ac:picMkLst>
        </pc:picChg>
        <pc:picChg chg="add mod modVis">
          <ac:chgData name="Jiří Vodička" userId="0015f0f0-69d2-41b3-a191-778292e4ba4b" providerId="ADAL" clId="{A46586F9-C911-4655-AEEA-6035D607230F}" dt="2023-04-23T19:44:34.346" v="2872" actId="14430"/>
          <ac:picMkLst>
            <pc:docMk/>
            <pc:sldMk cId="776632976" sldId="276"/>
            <ac:picMk id="9" creationId="{4E05A304-99F9-40D3-8921-B931B9C036D6}"/>
          </ac:picMkLst>
        </pc:picChg>
      </pc:sldChg>
      <pc:sldChg chg="addSp modSp add mod ord modAnim modNotesTx">
        <pc:chgData name="Jiří Vodička" userId="0015f0f0-69d2-41b3-a191-778292e4ba4b" providerId="ADAL" clId="{A46586F9-C911-4655-AEEA-6035D607230F}" dt="2023-04-23T19:51:23.211" v="3091"/>
        <pc:sldMkLst>
          <pc:docMk/>
          <pc:sldMk cId="2992950754" sldId="277"/>
        </pc:sldMkLst>
        <pc:spChg chg="mod">
          <ac:chgData name="Jiří Vodička" userId="0015f0f0-69d2-41b3-a191-778292e4ba4b" providerId="ADAL" clId="{A46586F9-C911-4655-AEEA-6035D607230F}" dt="2023-04-23T19:48:01.958" v="2984"/>
          <ac:spMkLst>
            <pc:docMk/>
            <pc:sldMk cId="2992950754" sldId="277"/>
            <ac:spMk id="4" creationId="{849BE922-7CE8-42AC-A146-CC0C903F2048}"/>
          </ac:spMkLst>
        </pc:spChg>
        <pc:spChg chg="mod">
          <ac:chgData name="Jiří Vodička" userId="0015f0f0-69d2-41b3-a191-778292e4ba4b" providerId="ADAL" clId="{A46586F9-C911-4655-AEEA-6035D607230F}" dt="2023-04-23T19:49:46.328" v="3076" actId="20577"/>
          <ac:spMkLst>
            <pc:docMk/>
            <pc:sldMk cId="2992950754" sldId="277"/>
            <ac:spMk id="5" creationId="{E0190831-F409-4F33-BD04-9BEE8FC027B7}"/>
          </ac:spMkLst>
        </pc:spChg>
        <pc:picChg chg="add mod ord modVis">
          <ac:chgData name="Jiří Vodička" userId="0015f0f0-69d2-41b3-a191-778292e4ba4b" providerId="ADAL" clId="{A46586F9-C911-4655-AEEA-6035D607230F}" dt="2023-04-23T19:51:18.319" v="3089" actId="1076"/>
          <ac:picMkLst>
            <pc:docMk/>
            <pc:sldMk cId="2992950754" sldId="277"/>
            <ac:picMk id="7" creationId="{865BEE7C-04B0-4481-BC84-4260CEFAF2F2}"/>
          </ac:picMkLst>
        </pc:picChg>
        <pc:picChg chg="add mod">
          <ac:chgData name="Jiří Vodička" userId="0015f0f0-69d2-41b3-a191-778292e4ba4b" providerId="ADAL" clId="{A46586F9-C911-4655-AEEA-6035D607230F}" dt="2023-04-23T19:51:05.809" v="3084" actId="1076"/>
          <ac:picMkLst>
            <pc:docMk/>
            <pc:sldMk cId="2992950754" sldId="277"/>
            <ac:picMk id="9" creationId="{50547464-BB7C-4F1E-B3A0-B9F88E17E24D}"/>
          </ac:picMkLst>
        </pc:picChg>
      </pc:sldChg>
      <pc:sldChg chg="addSp modSp add mod ord modNotesTx">
        <pc:chgData name="Jiří Vodička" userId="0015f0f0-69d2-41b3-a191-778292e4ba4b" providerId="ADAL" clId="{A46586F9-C911-4655-AEEA-6035D607230F}" dt="2023-04-24T15:07:27.831" v="4617" actId="20577"/>
        <pc:sldMkLst>
          <pc:docMk/>
          <pc:sldMk cId="2468016519" sldId="278"/>
        </pc:sldMkLst>
        <pc:spChg chg="add mod">
          <ac:chgData name="Jiří Vodička" userId="0015f0f0-69d2-41b3-a191-778292e4ba4b" providerId="ADAL" clId="{A46586F9-C911-4655-AEEA-6035D607230F}" dt="2023-04-24T14:50:02.867" v="4526" actId="14100"/>
          <ac:spMkLst>
            <pc:docMk/>
            <pc:sldMk cId="2468016519" sldId="278"/>
            <ac:spMk id="2" creationId="{7769922E-77A6-48AB-A8DD-3285F6496DDA}"/>
          </ac:spMkLst>
        </pc:spChg>
        <pc:spChg chg="mod">
          <ac:chgData name="Jiří Vodička" userId="0015f0f0-69d2-41b3-a191-778292e4ba4b" providerId="ADAL" clId="{A46586F9-C911-4655-AEEA-6035D607230F}" dt="2023-04-24T15:06:45.894" v="4596" actId="14100"/>
          <ac:spMkLst>
            <pc:docMk/>
            <pc:sldMk cId="2468016519" sldId="278"/>
            <ac:spMk id="5" creationId="{B12C6F6E-12F5-4164-80D3-3F72B6FCD89E}"/>
          </ac:spMkLst>
        </pc:spChg>
      </pc:sldChg>
      <pc:sldChg chg="addSp delSp modSp add mod ord modNotesTx">
        <pc:chgData name="Jiří Vodička" userId="0015f0f0-69d2-41b3-a191-778292e4ba4b" providerId="ADAL" clId="{A46586F9-C911-4655-AEEA-6035D607230F}" dt="2023-04-23T20:18:15.372" v="3681"/>
        <pc:sldMkLst>
          <pc:docMk/>
          <pc:sldMk cId="2920386071" sldId="279"/>
        </pc:sldMkLst>
        <pc:spChg chg="del">
          <ac:chgData name="Jiří Vodička" userId="0015f0f0-69d2-41b3-a191-778292e4ba4b" providerId="ADAL" clId="{A46586F9-C911-4655-AEEA-6035D607230F}" dt="2023-04-23T20:11:21.080" v="3457" actId="478"/>
          <ac:spMkLst>
            <pc:docMk/>
            <pc:sldMk cId="2920386071" sldId="279"/>
            <ac:spMk id="4" creationId="{38F0927E-3FEE-469C-84AF-1AE2FE505F4F}"/>
          </ac:spMkLst>
        </pc:spChg>
        <pc:spChg chg="del">
          <ac:chgData name="Jiří Vodička" userId="0015f0f0-69d2-41b3-a191-778292e4ba4b" providerId="ADAL" clId="{A46586F9-C911-4655-AEEA-6035D607230F}" dt="2023-04-23T20:08:38.317" v="3392" actId="478"/>
          <ac:spMkLst>
            <pc:docMk/>
            <pc:sldMk cId="2920386071" sldId="279"/>
            <ac:spMk id="5" creationId="{3FF36C9E-52E2-4CB0-A041-18B71DE2CBC9}"/>
          </ac:spMkLst>
        </pc:spChg>
        <pc:spChg chg="add mod">
          <ac:chgData name="Jiří Vodička" userId="0015f0f0-69d2-41b3-a191-778292e4ba4b" providerId="ADAL" clId="{A46586F9-C911-4655-AEEA-6035D607230F}" dt="2023-04-23T20:13:47.508" v="3543" actId="20577"/>
          <ac:spMkLst>
            <pc:docMk/>
            <pc:sldMk cId="2920386071" sldId="279"/>
            <ac:spMk id="7" creationId="{73C40D28-859C-44D5-927E-AAEADF1580B4}"/>
          </ac:spMkLst>
        </pc:spChg>
        <pc:graphicFrameChg chg="add mod">
          <ac:chgData name="Jiří Vodička" userId="0015f0f0-69d2-41b3-a191-778292e4ba4b" providerId="ADAL" clId="{A46586F9-C911-4655-AEEA-6035D607230F}" dt="2023-04-23T20:12:21.330" v="3517" actId="20577"/>
          <ac:graphicFrameMkLst>
            <pc:docMk/>
            <pc:sldMk cId="2920386071" sldId="279"/>
            <ac:graphicFrameMk id="6" creationId="{07117CB5-4F08-4ED5-A4C6-B2B760CBABA8}"/>
          </ac:graphicFrameMkLst>
        </pc:graphicFrameChg>
      </pc:sldChg>
      <pc:sldChg chg="modSp add mod ord modNotesTx">
        <pc:chgData name="Jiří Vodička" userId="0015f0f0-69d2-41b3-a191-778292e4ba4b" providerId="ADAL" clId="{A46586F9-C911-4655-AEEA-6035D607230F}" dt="2023-04-24T15:07:36.274" v="4618" actId="20577"/>
        <pc:sldMkLst>
          <pc:docMk/>
          <pc:sldMk cId="760731423" sldId="280"/>
        </pc:sldMkLst>
        <pc:spChg chg="mod">
          <ac:chgData name="Jiří Vodička" userId="0015f0f0-69d2-41b3-a191-778292e4ba4b" providerId="ADAL" clId="{A46586F9-C911-4655-AEEA-6035D607230F}" dt="2023-04-24T15:06:31.841" v="4592"/>
          <ac:spMkLst>
            <pc:docMk/>
            <pc:sldMk cId="760731423" sldId="280"/>
            <ac:spMk id="4" creationId="{4AE102ED-A7E8-424E-95EB-E4AEA24BA739}"/>
          </ac:spMkLst>
        </pc:spChg>
        <pc:spChg chg="mod">
          <ac:chgData name="Jiří Vodička" userId="0015f0f0-69d2-41b3-a191-778292e4ba4b" providerId="ADAL" clId="{A46586F9-C911-4655-AEEA-6035D607230F}" dt="2023-04-24T15:07:36.274" v="4618" actId="20577"/>
          <ac:spMkLst>
            <pc:docMk/>
            <pc:sldMk cId="760731423" sldId="280"/>
            <ac:spMk id="5" creationId="{805C2B58-F1D8-4C6F-9337-5DDB32CB497C}"/>
          </ac:spMkLst>
        </pc:spChg>
      </pc:sldChg>
      <pc:sldChg chg="addSp delSp modSp add mod ord modAnim modNotesTx">
        <pc:chgData name="Jiří Vodička" userId="0015f0f0-69d2-41b3-a191-778292e4ba4b" providerId="ADAL" clId="{A46586F9-C911-4655-AEEA-6035D607230F}" dt="2023-04-24T15:27:03.755" v="4697"/>
        <pc:sldMkLst>
          <pc:docMk/>
          <pc:sldMk cId="2057020451" sldId="281"/>
        </pc:sldMkLst>
        <pc:spChg chg="add del mod">
          <ac:chgData name="Jiří Vodička" userId="0015f0f0-69d2-41b3-a191-778292e4ba4b" providerId="ADAL" clId="{A46586F9-C911-4655-AEEA-6035D607230F}" dt="2023-04-24T15:19:08.426" v="4660" actId="478"/>
          <ac:spMkLst>
            <pc:docMk/>
            <pc:sldMk cId="2057020451" sldId="281"/>
            <ac:spMk id="3" creationId="{76092CF6-42E0-4AAE-A1B7-654A6E77D55A}"/>
          </ac:spMkLst>
        </pc:spChg>
        <pc:spChg chg="mod">
          <ac:chgData name="Jiří Vodička" userId="0015f0f0-69d2-41b3-a191-778292e4ba4b" providerId="ADAL" clId="{A46586F9-C911-4655-AEEA-6035D607230F}" dt="2023-04-24T15:08:55.109" v="4649" actId="20577"/>
          <ac:spMkLst>
            <pc:docMk/>
            <pc:sldMk cId="2057020451" sldId="281"/>
            <ac:spMk id="4" creationId="{849BE922-7CE8-42AC-A146-CC0C903F2048}"/>
          </ac:spMkLst>
        </pc:spChg>
        <pc:spChg chg="del mod">
          <ac:chgData name="Jiří Vodička" userId="0015f0f0-69d2-41b3-a191-778292e4ba4b" providerId="ADAL" clId="{A46586F9-C911-4655-AEEA-6035D607230F}" dt="2023-04-24T15:19:06.755" v="4659" actId="478"/>
          <ac:spMkLst>
            <pc:docMk/>
            <pc:sldMk cId="2057020451" sldId="281"/>
            <ac:spMk id="5" creationId="{E0190831-F409-4F33-BD04-9BEE8FC027B7}"/>
          </ac:spMkLst>
        </pc:spChg>
        <pc:picChg chg="add mod">
          <ac:chgData name="Jiří Vodička" userId="0015f0f0-69d2-41b3-a191-778292e4ba4b" providerId="ADAL" clId="{A46586F9-C911-4655-AEEA-6035D607230F}" dt="2023-04-24T15:23:20.512" v="4665" actId="14100"/>
          <ac:picMkLst>
            <pc:docMk/>
            <pc:sldMk cId="2057020451" sldId="281"/>
            <ac:picMk id="7" creationId="{84ECDAA8-B19D-4DB4-8E75-8851842455FC}"/>
          </ac:picMkLst>
        </pc:picChg>
        <pc:picChg chg="add mod">
          <ac:chgData name="Jiří Vodička" userId="0015f0f0-69d2-41b3-a191-778292e4ba4b" providerId="ADAL" clId="{A46586F9-C911-4655-AEEA-6035D607230F}" dt="2023-04-24T15:26:49.145" v="4695" actId="1076"/>
          <ac:picMkLst>
            <pc:docMk/>
            <pc:sldMk cId="2057020451" sldId="281"/>
            <ac:picMk id="23" creationId="{D92A2E87-2504-4B87-8A33-3817830AB279}"/>
          </ac:picMkLst>
        </pc:picChg>
        <pc:cxnChg chg="add mod">
          <ac:chgData name="Jiří Vodička" userId="0015f0f0-69d2-41b3-a191-778292e4ba4b" providerId="ADAL" clId="{A46586F9-C911-4655-AEEA-6035D607230F}" dt="2023-04-24T15:23:36.152" v="4668" actId="1582"/>
          <ac:cxnSpMkLst>
            <pc:docMk/>
            <pc:sldMk cId="2057020451" sldId="281"/>
            <ac:cxnSpMk id="9" creationId="{D7943BB2-B5C3-4FF0-8C0D-28AA630C5D75}"/>
          </ac:cxnSpMkLst>
        </pc:cxnChg>
        <pc:cxnChg chg="add mod">
          <ac:chgData name="Jiří Vodička" userId="0015f0f0-69d2-41b3-a191-778292e4ba4b" providerId="ADAL" clId="{A46586F9-C911-4655-AEEA-6035D607230F}" dt="2023-04-24T15:23:48.870" v="4671" actId="14100"/>
          <ac:cxnSpMkLst>
            <pc:docMk/>
            <pc:sldMk cId="2057020451" sldId="281"/>
            <ac:cxnSpMk id="10" creationId="{72651B4B-EA53-4608-BC96-4C501E9C68E4}"/>
          </ac:cxnSpMkLst>
        </pc:cxnChg>
        <pc:cxnChg chg="add mod">
          <ac:chgData name="Jiří Vodička" userId="0015f0f0-69d2-41b3-a191-778292e4ba4b" providerId="ADAL" clId="{A46586F9-C911-4655-AEEA-6035D607230F}" dt="2023-04-24T15:23:57.743" v="4674" actId="14100"/>
          <ac:cxnSpMkLst>
            <pc:docMk/>
            <pc:sldMk cId="2057020451" sldId="281"/>
            <ac:cxnSpMk id="12" creationId="{986C0B68-CBD7-48DE-BFC4-42D4D2C1ECB7}"/>
          </ac:cxnSpMkLst>
        </pc:cxnChg>
        <pc:cxnChg chg="add mod">
          <ac:chgData name="Jiří Vodička" userId="0015f0f0-69d2-41b3-a191-778292e4ba4b" providerId="ADAL" clId="{A46586F9-C911-4655-AEEA-6035D607230F}" dt="2023-04-24T15:24:03.676" v="4677" actId="14100"/>
          <ac:cxnSpMkLst>
            <pc:docMk/>
            <pc:sldMk cId="2057020451" sldId="281"/>
            <ac:cxnSpMk id="14" creationId="{F6E1846E-0B9F-4E92-95A8-AFD8263468DD}"/>
          </ac:cxnSpMkLst>
        </pc:cxnChg>
        <pc:cxnChg chg="add mod">
          <ac:chgData name="Jiří Vodička" userId="0015f0f0-69d2-41b3-a191-778292e4ba4b" providerId="ADAL" clId="{A46586F9-C911-4655-AEEA-6035D607230F}" dt="2023-04-24T15:24:25.749" v="4679" actId="1076"/>
          <ac:cxnSpMkLst>
            <pc:docMk/>
            <pc:sldMk cId="2057020451" sldId="281"/>
            <ac:cxnSpMk id="16" creationId="{CF8FEE95-88FB-48B9-BC12-C2D3D672322B}"/>
          </ac:cxnSpMkLst>
        </pc:cxnChg>
        <pc:cxnChg chg="add mod">
          <ac:chgData name="Jiří Vodička" userId="0015f0f0-69d2-41b3-a191-778292e4ba4b" providerId="ADAL" clId="{A46586F9-C911-4655-AEEA-6035D607230F}" dt="2023-04-24T15:24:30.181" v="4681" actId="1076"/>
          <ac:cxnSpMkLst>
            <pc:docMk/>
            <pc:sldMk cId="2057020451" sldId="281"/>
            <ac:cxnSpMk id="17" creationId="{FB6D167E-3E51-4E07-A624-20B636E90E7C}"/>
          </ac:cxnSpMkLst>
        </pc:cxnChg>
        <pc:cxnChg chg="add mod">
          <ac:chgData name="Jiří Vodička" userId="0015f0f0-69d2-41b3-a191-778292e4ba4b" providerId="ADAL" clId="{A46586F9-C911-4655-AEEA-6035D607230F}" dt="2023-04-24T15:24:51.399" v="4685" actId="14100"/>
          <ac:cxnSpMkLst>
            <pc:docMk/>
            <pc:sldMk cId="2057020451" sldId="281"/>
            <ac:cxnSpMk id="18" creationId="{22C4F8E9-0896-421C-A178-9E27ECB1272F}"/>
          </ac:cxnSpMkLst>
        </pc:cxnChg>
        <pc:cxnChg chg="add mod">
          <ac:chgData name="Jiří Vodička" userId="0015f0f0-69d2-41b3-a191-778292e4ba4b" providerId="ADAL" clId="{A46586F9-C911-4655-AEEA-6035D607230F}" dt="2023-04-24T15:24:55.749" v="4687" actId="1076"/>
          <ac:cxnSpMkLst>
            <pc:docMk/>
            <pc:sldMk cId="2057020451" sldId="281"/>
            <ac:cxnSpMk id="21" creationId="{B9743964-AF09-45FE-8FEF-46D255E37641}"/>
          </ac:cxnSpMkLst>
        </pc:cxnChg>
      </pc:sldChg>
      <pc:sldChg chg="addSp modSp add mod ord">
        <pc:chgData name="Jiří Vodička" userId="0015f0f0-69d2-41b3-a191-778292e4ba4b" providerId="ADAL" clId="{A46586F9-C911-4655-AEEA-6035D607230F}" dt="2023-04-24T17:11:12.969" v="6025"/>
        <pc:sldMkLst>
          <pc:docMk/>
          <pc:sldMk cId="792639483" sldId="282"/>
        </pc:sldMkLst>
        <pc:spChg chg="add mod">
          <ac:chgData name="Jiří Vodička" userId="0015f0f0-69d2-41b3-a191-778292e4ba4b" providerId="ADAL" clId="{A46586F9-C911-4655-AEEA-6035D607230F}" dt="2023-04-24T16:31:14.428" v="5531" actId="14100"/>
          <ac:spMkLst>
            <pc:docMk/>
            <pc:sldMk cId="792639483" sldId="282"/>
            <ac:spMk id="2" creationId="{00780433-88FB-4481-B845-E01F098F7493}"/>
          </ac:spMkLst>
        </pc:spChg>
        <pc:spChg chg="mod">
          <ac:chgData name="Jiří Vodička" userId="0015f0f0-69d2-41b3-a191-778292e4ba4b" providerId="ADAL" clId="{A46586F9-C911-4655-AEEA-6035D607230F}" dt="2023-04-24T16:31:00.401" v="5525" actId="113"/>
          <ac:spMkLst>
            <pc:docMk/>
            <pc:sldMk cId="792639483" sldId="282"/>
            <ac:spMk id="4" creationId="{FB64DFCD-7518-4501-BAAB-110FB9A7355E}"/>
          </ac:spMkLst>
        </pc:spChg>
        <pc:spChg chg="mod">
          <ac:chgData name="Jiří Vodička" userId="0015f0f0-69d2-41b3-a191-778292e4ba4b" providerId="ADAL" clId="{A46586F9-C911-4655-AEEA-6035D607230F}" dt="2023-04-24T17:11:02.526" v="6021" actId="114"/>
          <ac:spMkLst>
            <pc:docMk/>
            <pc:sldMk cId="792639483" sldId="282"/>
            <ac:spMk id="5" creationId="{B12C6F6E-12F5-4164-80D3-3F72B6FCD89E}"/>
          </ac:spMkLst>
        </pc:spChg>
      </pc:sldChg>
      <pc:sldChg chg="addSp modSp add mod ord modNotesTx">
        <pc:chgData name="Jiří Vodička" userId="0015f0f0-69d2-41b3-a191-778292e4ba4b" providerId="ADAL" clId="{A46586F9-C911-4655-AEEA-6035D607230F}" dt="2023-04-24T17:25:18.382" v="6463" actId="20577"/>
        <pc:sldMkLst>
          <pc:docMk/>
          <pc:sldMk cId="3154751240" sldId="283"/>
        </pc:sldMkLst>
        <pc:spChg chg="add mod">
          <ac:chgData name="Jiří Vodička" userId="0015f0f0-69d2-41b3-a191-778292e4ba4b" providerId="ADAL" clId="{A46586F9-C911-4655-AEEA-6035D607230F}" dt="2023-04-24T17:19:07.323" v="6444" actId="20577"/>
          <ac:spMkLst>
            <pc:docMk/>
            <pc:sldMk cId="3154751240" sldId="283"/>
            <ac:spMk id="2" creationId="{90B34DD4-DAFE-40C0-A527-52F73508EEF2}"/>
          </ac:spMkLst>
        </pc:spChg>
        <pc:spChg chg="mod">
          <ac:chgData name="Jiří Vodička" userId="0015f0f0-69d2-41b3-a191-778292e4ba4b" providerId="ADAL" clId="{A46586F9-C911-4655-AEEA-6035D607230F}" dt="2023-04-24T17:25:18.382" v="6463" actId="20577"/>
          <ac:spMkLst>
            <pc:docMk/>
            <pc:sldMk cId="3154751240" sldId="283"/>
            <ac:spMk id="4" creationId="{38F0927E-3FEE-469C-84AF-1AE2FE505F4F}"/>
          </ac:spMkLst>
        </pc:spChg>
        <pc:spChg chg="mod">
          <ac:chgData name="Jiří Vodička" userId="0015f0f0-69d2-41b3-a191-778292e4ba4b" providerId="ADAL" clId="{A46586F9-C911-4655-AEEA-6035D607230F}" dt="2023-04-24T17:18:59.613" v="6415" actId="20577"/>
          <ac:spMkLst>
            <pc:docMk/>
            <pc:sldMk cId="3154751240" sldId="283"/>
            <ac:spMk id="5" creationId="{3FF36C9E-52E2-4CB0-A041-18B71DE2CBC9}"/>
          </ac:spMkLst>
        </pc:spChg>
      </pc:sldChg>
      <pc:sldChg chg="add">
        <pc:chgData name="Jiří Vodička" userId="0015f0f0-69d2-41b3-a191-778292e4ba4b" providerId="ADAL" clId="{A46586F9-C911-4655-AEEA-6035D607230F}" dt="2023-04-23T15:04:20.726" v="9"/>
        <pc:sldMkLst>
          <pc:docMk/>
          <pc:sldMk cId="1708734817" sldId="284"/>
        </pc:sldMkLst>
      </pc:sldChg>
      <pc:sldChg chg="add">
        <pc:chgData name="Jiří Vodička" userId="0015f0f0-69d2-41b3-a191-778292e4ba4b" providerId="ADAL" clId="{A46586F9-C911-4655-AEEA-6035D607230F}" dt="2023-04-23T15:04:21.621" v="10"/>
        <pc:sldMkLst>
          <pc:docMk/>
          <pc:sldMk cId="2772106271" sldId="285"/>
        </pc:sldMkLst>
      </pc:sldChg>
      <pc:sldChg chg="add">
        <pc:chgData name="Jiří Vodička" userId="0015f0f0-69d2-41b3-a191-778292e4ba4b" providerId="ADAL" clId="{A46586F9-C911-4655-AEEA-6035D607230F}" dt="2023-04-23T15:04:21.621" v="10"/>
        <pc:sldMkLst>
          <pc:docMk/>
          <pc:sldMk cId="4079916560" sldId="286"/>
        </pc:sldMkLst>
      </pc:sldChg>
      <pc:sldChg chg="modSp add mod modNotesTx">
        <pc:chgData name="Jiří Vodička" userId="0015f0f0-69d2-41b3-a191-778292e4ba4b" providerId="ADAL" clId="{A46586F9-C911-4655-AEEA-6035D607230F}" dt="2023-04-24T18:54:16.395" v="7313" actId="20577"/>
        <pc:sldMkLst>
          <pc:docMk/>
          <pc:sldMk cId="555587710" sldId="287"/>
        </pc:sldMkLst>
        <pc:spChg chg="mod">
          <ac:chgData name="Jiří Vodička" userId="0015f0f0-69d2-41b3-a191-778292e4ba4b" providerId="ADAL" clId="{A46586F9-C911-4655-AEEA-6035D607230F}" dt="2023-04-24T18:54:16.395" v="7313" actId="20577"/>
          <ac:spMkLst>
            <pc:docMk/>
            <pc:sldMk cId="555587710" sldId="287"/>
            <ac:spMk id="4" creationId="{38F0927E-3FEE-469C-84AF-1AE2FE505F4F}"/>
          </ac:spMkLst>
        </pc:spChg>
        <pc:spChg chg="mod">
          <ac:chgData name="Jiří Vodička" userId="0015f0f0-69d2-41b3-a191-778292e4ba4b" providerId="ADAL" clId="{A46586F9-C911-4655-AEEA-6035D607230F}" dt="2023-04-24T18:53:29.480" v="7268" actId="20577"/>
          <ac:spMkLst>
            <pc:docMk/>
            <pc:sldMk cId="555587710" sldId="287"/>
            <ac:spMk id="5" creationId="{3FF36C9E-52E2-4CB0-A041-18B71DE2CBC9}"/>
          </ac:spMkLst>
        </pc:spChg>
      </pc:sldChg>
      <pc:sldChg chg="addSp delSp modSp add mod">
        <pc:chgData name="Jiří Vodička" userId="0015f0f0-69d2-41b3-a191-778292e4ba4b" providerId="ADAL" clId="{A46586F9-C911-4655-AEEA-6035D607230F}" dt="2023-04-24T14:35:55.928" v="4438" actId="1076"/>
        <pc:sldMkLst>
          <pc:docMk/>
          <pc:sldMk cId="2246094425" sldId="288"/>
        </pc:sldMkLst>
        <pc:spChg chg="add mod">
          <ac:chgData name="Jiří Vodička" userId="0015f0f0-69d2-41b3-a191-778292e4ba4b" providerId="ADAL" clId="{A46586F9-C911-4655-AEEA-6035D607230F}" dt="2023-04-24T14:35:55.928" v="4438" actId="1076"/>
          <ac:spMkLst>
            <pc:docMk/>
            <pc:sldMk cId="2246094425" sldId="288"/>
            <ac:spMk id="2" creationId="{B8D3CE9F-55E5-4114-A04F-62ACCE534152}"/>
          </ac:spMkLst>
        </pc:spChg>
        <pc:spChg chg="del mod">
          <ac:chgData name="Jiří Vodička" userId="0015f0f0-69d2-41b3-a191-778292e4ba4b" providerId="ADAL" clId="{A46586F9-C911-4655-AEEA-6035D607230F}" dt="2023-04-24T14:33:47.717" v="4321"/>
          <ac:spMkLst>
            <pc:docMk/>
            <pc:sldMk cId="2246094425" sldId="288"/>
            <ac:spMk id="5" creationId="{805C2B58-F1D8-4C6F-9337-5DDB32CB497C}"/>
          </ac:spMkLst>
        </pc:spChg>
        <pc:graphicFrameChg chg="add mod">
          <ac:chgData name="Jiří Vodička" userId="0015f0f0-69d2-41b3-a191-778292e4ba4b" providerId="ADAL" clId="{A46586F9-C911-4655-AEEA-6035D607230F}" dt="2023-04-24T14:35:46.296" v="4437" actId="14100"/>
          <ac:graphicFrameMkLst>
            <pc:docMk/>
            <pc:sldMk cId="2246094425" sldId="288"/>
            <ac:graphicFrameMk id="6" creationId="{04E78CEA-7B1B-4195-B03B-78064F1DB3C7}"/>
          </ac:graphicFrameMkLst>
        </pc:graphicFrameChg>
        <pc:picChg chg="add mod">
          <ac:chgData name="Jiří Vodička" userId="0015f0f0-69d2-41b3-a191-778292e4ba4b" providerId="ADAL" clId="{A46586F9-C911-4655-AEEA-6035D607230F}" dt="2023-04-24T14:34:02.835" v="4327" actId="14100"/>
          <ac:picMkLst>
            <pc:docMk/>
            <pc:sldMk cId="2246094425" sldId="288"/>
            <ac:picMk id="7" creationId="{F25879D3-D6F3-4211-86ED-3225EDE04D52}"/>
          </ac:picMkLst>
        </pc:picChg>
        <pc:picChg chg="add mod">
          <ac:chgData name="Jiří Vodička" userId="0015f0f0-69d2-41b3-a191-778292e4ba4b" providerId="ADAL" clId="{A46586F9-C911-4655-AEEA-6035D607230F}" dt="2023-04-24T14:34:03.882" v="4328" actId="1076"/>
          <ac:picMkLst>
            <pc:docMk/>
            <pc:sldMk cId="2246094425" sldId="288"/>
            <ac:picMk id="8" creationId="{D0473118-85F7-4466-B401-503A63FDB10A}"/>
          </ac:picMkLst>
        </pc:picChg>
      </pc:sldChg>
      <pc:sldChg chg="addSp delSp modSp add mod ord delAnim modAnim modNotesTx">
        <pc:chgData name="Jiří Vodička" userId="0015f0f0-69d2-41b3-a191-778292e4ba4b" providerId="ADAL" clId="{A46586F9-C911-4655-AEEA-6035D607230F}" dt="2023-04-24T17:25:31.110" v="6465"/>
        <pc:sldMkLst>
          <pc:docMk/>
          <pc:sldMk cId="632078730" sldId="289"/>
        </pc:sldMkLst>
        <pc:spChg chg="mod">
          <ac:chgData name="Jiří Vodička" userId="0015f0f0-69d2-41b3-a191-778292e4ba4b" providerId="ADAL" clId="{A46586F9-C911-4655-AEEA-6035D607230F}" dt="2023-04-24T17:11:33.088" v="6043" actId="20577"/>
          <ac:spMkLst>
            <pc:docMk/>
            <pc:sldMk cId="632078730" sldId="289"/>
            <ac:spMk id="5" creationId="{E0190831-F409-4F33-BD04-9BEE8FC027B7}"/>
          </ac:spMkLst>
        </pc:spChg>
        <pc:spChg chg="add del mod">
          <ac:chgData name="Jiří Vodička" userId="0015f0f0-69d2-41b3-a191-778292e4ba4b" providerId="ADAL" clId="{A46586F9-C911-4655-AEEA-6035D607230F}" dt="2023-04-24T17:08:44.978" v="6006" actId="21"/>
          <ac:spMkLst>
            <pc:docMk/>
            <pc:sldMk cId="632078730" sldId="289"/>
            <ac:spMk id="6" creationId="{941B4B9F-BAC7-4E57-B2FE-01B5DBFF6168}"/>
          </ac:spMkLst>
        </pc:spChg>
        <pc:picChg chg="add del mod modVis">
          <ac:chgData name="Jiří Vodička" userId="0015f0f0-69d2-41b3-a191-778292e4ba4b" providerId="ADAL" clId="{A46586F9-C911-4655-AEEA-6035D607230F}" dt="2023-04-24T17:08:44.978" v="6006" actId="21"/>
          <ac:picMkLst>
            <pc:docMk/>
            <pc:sldMk cId="632078730" sldId="289"/>
            <ac:picMk id="3" creationId="{44582FCF-FDD0-43ED-99C4-09D2A4DD21B7}"/>
          </ac:picMkLst>
        </pc:picChg>
      </pc:sldChg>
      <pc:sldChg chg="addSp modSp add mod ord modNotesTx">
        <pc:chgData name="Jiří Vodička" userId="0015f0f0-69d2-41b3-a191-778292e4ba4b" providerId="ADAL" clId="{A46586F9-C911-4655-AEEA-6035D607230F}" dt="2023-04-24T16:58:02.024" v="5803" actId="20577"/>
        <pc:sldMkLst>
          <pc:docMk/>
          <pc:sldMk cId="2899247834" sldId="290"/>
        </pc:sldMkLst>
        <pc:spChg chg="mod">
          <ac:chgData name="Jiří Vodička" userId="0015f0f0-69d2-41b3-a191-778292e4ba4b" providerId="ADAL" clId="{A46586F9-C911-4655-AEEA-6035D607230F}" dt="2023-04-24T16:37:21.404" v="5638" actId="20577"/>
          <ac:spMkLst>
            <pc:docMk/>
            <pc:sldMk cId="2899247834" sldId="290"/>
            <ac:spMk id="4" creationId="{FB64DFCD-7518-4501-BAAB-110FB9A7355E}"/>
          </ac:spMkLst>
        </pc:spChg>
        <pc:spChg chg="mod">
          <ac:chgData name="Jiří Vodička" userId="0015f0f0-69d2-41b3-a191-778292e4ba4b" providerId="ADAL" clId="{A46586F9-C911-4655-AEEA-6035D607230F}" dt="2023-04-24T16:57:49.004" v="5793" actId="404"/>
          <ac:spMkLst>
            <pc:docMk/>
            <pc:sldMk cId="2899247834" sldId="290"/>
            <ac:spMk id="5" creationId="{B12C6F6E-12F5-4164-80D3-3F72B6FCD89E}"/>
          </ac:spMkLst>
        </pc:spChg>
        <pc:picChg chg="add mod">
          <ac:chgData name="Jiří Vodička" userId="0015f0f0-69d2-41b3-a191-778292e4ba4b" providerId="ADAL" clId="{A46586F9-C911-4655-AEEA-6035D607230F}" dt="2023-04-24T16:57:56.916" v="5795" actId="1076"/>
          <ac:picMkLst>
            <pc:docMk/>
            <pc:sldMk cId="2899247834" sldId="290"/>
            <ac:picMk id="3" creationId="{827669F9-2E9B-4BBE-B514-B5BEEA87C28B}"/>
          </ac:picMkLst>
        </pc:picChg>
      </pc:sldChg>
      <pc:sldChg chg="addSp delSp modSp add mod ord">
        <pc:chgData name="Jiří Vodička" userId="0015f0f0-69d2-41b3-a191-778292e4ba4b" providerId="ADAL" clId="{A46586F9-C911-4655-AEEA-6035D607230F}" dt="2023-04-23T20:46:31.621" v="4263" actId="14100"/>
        <pc:sldMkLst>
          <pc:docMk/>
          <pc:sldMk cId="1953222754" sldId="291"/>
        </pc:sldMkLst>
        <pc:spChg chg="mod">
          <ac:chgData name="Jiří Vodička" userId="0015f0f0-69d2-41b3-a191-778292e4ba4b" providerId="ADAL" clId="{A46586F9-C911-4655-AEEA-6035D607230F}" dt="2023-04-23T20:44:52.282" v="4237" actId="20577"/>
          <ac:spMkLst>
            <pc:docMk/>
            <pc:sldMk cId="1953222754" sldId="291"/>
            <ac:spMk id="4" creationId="{38F0927E-3FEE-469C-84AF-1AE2FE505F4F}"/>
          </ac:spMkLst>
        </pc:spChg>
        <pc:spChg chg="del">
          <ac:chgData name="Jiří Vodička" userId="0015f0f0-69d2-41b3-a191-778292e4ba4b" providerId="ADAL" clId="{A46586F9-C911-4655-AEEA-6035D607230F}" dt="2023-04-23T20:46:16.199" v="4255"/>
          <ac:spMkLst>
            <pc:docMk/>
            <pc:sldMk cId="1953222754" sldId="291"/>
            <ac:spMk id="5" creationId="{3FF36C9E-52E2-4CB0-A041-18B71DE2CBC9}"/>
          </ac:spMkLst>
        </pc:spChg>
        <pc:spChg chg="add mod">
          <ac:chgData name="Jiří Vodička" userId="0015f0f0-69d2-41b3-a191-778292e4ba4b" providerId="ADAL" clId="{A46586F9-C911-4655-AEEA-6035D607230F}" dt="2023-04-23T20:46:26.035" v="4260" actId="20577"/>
          <ac:spMkLst>
            <pc:docMk/>
            <pc:sldMk cId="1953222754" sldId="291"/>
            <ac:spMk id="7" creationId="{B6C803CC-625E-4009-A0D1-A50FA89BE1A6}"/>
          </ac:spMkLst>
        </pc:spChg>
        <pc:picChg chg="add del mod">
          <ac:chgData name="Jiří Vodička" userId="0015f0f0-69d2-41b3-a191-778292e4ba4b" providerId="ADAL" clId="{A46586F9-C911-4655-AEEA-6035D607230F}" dt="2023-04-23T20:46:24.794" v="4258" actId="21"/>
          <ac:picMkLst>
            <pc:docMk/>
            <pc:sldMk cId="1953222754" sldId="291"/>
            <ac:picMk id="3" creationId="{89C41E56-BBE0-4CAE-BE98-CFA22B05BA62}"/>
          </ac:picMkLst>
        </pc:picChg>
        <pc:picChg chg="add mod">
          <ac:chgData name="Jiří Vodička" userId="0015f0f0-69d2-41b3-a191-778292e4ba4b" providerId="ADAL" clId="{A46586F9-C911-4655-AEEA-6035D607230F}" dt="2023-04-23T20:46:31.621" v="4263" actId="14100"/>
          <ac:picMkLst>
            <pc:docMk/>
            <pc:sldMk cId="1953222754" sldId="291"/>
            <ac:picMk id="8" creationId="{338704D2-02D7-41D2-873B-4F5BEC2D903E}"/>
          </ac:picMkLst>
        </pc:picChg>
      </pc:sldChg>
      <pc:sldChg chg="modSp add mod ord">
        <pc:chgData name="Jiří Vodička" userId="0015f0f0-69d2-41b3-a191-778292e4ba4b" providerId="ADAL" clId="{A46586F9-C911-4655-AEEA-6035D607230F}" dt="2023-04-23T20:46:01.359" v="4254" actId="20577"/>
        <pc:sldMkLst>
          <pc:docMk/>
          <pc:sldMk cId="3993228528" sldId="292"/>
        </pc:sldMkLst>
        <pc:spChg chg="mod">
          <ac:chgData name="Jiří Vodička" userId="0015f0f0-69d2-41b3-a191-778292e4ba4b" providerId="ADAL" clId="{A46586F9-C911-4655-AEEA-6035D607230F}" dt="2023-04-23T20:46:01.359" v="4254" actId="20577"/>
          <ac:spMkLst>
            <pc:docMk/>
            <pc:sldMk cId="3993228528" sldId="292"/>
            <ac:spMk id="4" creationId="{4AE102ED-A7E8-424E-95EB-E4AEA24BA739}"/>
          </ac:spMkLst>
        </pc:spChg>
        <pc:spChg chg="mod">
          <ac:chgData name="Jiří Vodička" userId="0015f0f0-69d2-41b3-a191-778292e4ba4b" providerId="ADAL" clId="{A46586F9-C911-4655-AEEA-6035D607230F}" dt="2023-04-23T20:45:55.082" v="4238"/>
          <ac:spMkLst>
            <pc:docMk/>
            <pc:sldMk cId="3993228528" sldId="292"/>
            <ac:spMk id="5" creationId="{805C2B58-F1D8-4C6F-9337-5DDB32CB497C}"/>
          </ac:spMkLst>
        </pc:spChg>
      </pc:sldChg>
      <pc:sldChg chg="add ord">
        <pc:chgData name="Jiří Vodička" userId="0015f0f0-69d2-41b3-a191-778292e4ba4b" providerId="ADAL" clId="{A46586F9-C911-4655-AEEA-6035D607230F}" dt="2023-04-23T20:43:32.152" v="4160"/>
        <pc:sldMkLst>
          <pc:docMk/>
          <pc:sldMk cId="255935821" sldId="293"/>
        </pc:sldMkLst>
      </pc:sldChg>
      <pc:sldChg chg="modSp add mod">
        <pc:chgData name="Jiří Vodička" userId="0015f0f0-69d2-41b3-a191-778292e4ba4b" providerId="ADAL" clId="{A46586F9-C911-4655-AEEA-6035D607230F}" dt="2023-04-24T19:05:20.843" v="7706" actId="14100"/>
        <pc:sldMkLst>
          <pc:docMk/>
          <pc:sldMk cId="453493218" sldId="294"/>
        </pc:sldMkLst>
        <pc:spChg chg="mod">
          <ac:chgData name="Jiří Vodička" userId="0015f0f0-69d2-41b3-a191-778292e4ba4b" providerId="ADAL" clId="{A46586F9-C911-4655-AEEA-6035D607230F}" dt="2023-04-24T16:39:55.476" v="5706" actId="20577"/>
          <ac:spMkLst>
            <pc:docMk/>
            <pc:sldMk cId="453493218" sldId="294"/>
            <ac:spMk id="4" creationId="{FB64DFCD-7518-4501-BAAB-110FB9A7355E}"/>
          </ac:spMkLst>
        </pc:spChg>
        <pc:spChg chg="mod">
          <ac:chgData name="Jiří Vodička" userId="0015f0f0-69d2-41b3-a191-778292e4ba4b" providerId="ADAL" clId="{A46586F9-C911-4655-AEEA-6035D607230F}" dt="2023-04-24T19:05:20.843" v="7706" actId="14100"/>
          <ac:spMkLst>
            <pc:docMk/>
            <pc:sldMk cId="453493218" sldId="294"/>
            <ac:spMk id="5" creationId="{B12C6F6E-12F5-4164-80D3-3F72B6FCD89E}"/>
          </ac:spMkLst>
        </pc:spChg>
      </pc:sldChg>
      <pc:sldChg chg="addSp delSp modSp add mod">
        <pc:chgData name="Jiří Vodička" userId="0015f0f0-69d2-41b3-a191-778292e4ba4b" providerId="ADAL" clId="{A46586F9-C911-4655-AEEA-6035D607230F}" dt="2023-04-24T19:28:40.224" v="8712" actId="1076"/>
        <pc:sldMkLst>
          <pc:docMk/>
          <pc:sldMk cId="2342051405" sldId="295"/>
        </pc:sldMkLst>
        <pc:spChg chg="mod">
          <ac:chgData name="Jiří Vodička" userId="0015f0f0-69d2-41b3-a191-778292e4ba4b" providerId="ADAL" clId="{A46586F9-C911-4655-AEEA-6035D607230F}" dt="2023-04-24T16:40:03.255" v="5729" actId="20577"/>
          <ac:spMkLst>
            <pc:docMk/>
            <pc:sldMk cId="2342051405" sldId="295"/>
            <ac:spMk id="4" creationId="{38F0927E-3FEE-469C-84AF-1AE2FE505F4F}"/>
          </ac:spMkLst>
        </pc:spChg>
        <pc:spChg chg="mod">
          <ac:chgData name="Jiří Vodička" userId="0015f0f0-69d2-41b3-a191-778292e4ba4b" providerId="ADAL" clId="{A46586F9-C911-4655-AEEA-6035D607230F}" dt="2023-04-24T19:28:36.268" v="8711" actId="404"/>
          <ac:spMkLst>
            <pc:docMk/>
            <pc:sldMk cId="2342051405" sldId="295"/>
            <ac:spMk id="5" creationId="{3FF36C9E-52E2-4CB0-A041-18B71DE2CBC9}"/>
          </ac:spMkLst>
        </pc:spChg>
        <pc:spChg chg="add del">
          <ac:chgData name="Jiří Vodička" userId="0015f0f0-69d2-41b3-a191-778292e4ba4b" providerId="ADAL" clId="{A46586F9-C911-4655-AEEA-6035D607230F}" dt="2023-04-24T19:28:10.741" v="8693" actId="478"/>
          <ac:spMkLst>
            <pc:docMk/>
            <pc:sldMk cId="2342051405" sldId="295"/>
            <ac:spMk id="6" creationId="{5E8F674A-AF92-492F-9384-334EBB1855F9}"/>
          </ac:spMkLst>
        </pc:spChg>
        <pc:picChg chg="add mod">
          <ac:chgData name="Jiří Vodička" userId="0015f0f0-69d2-41b3-a191-778292e4ba4b" providerId="ADAL" clId="{A46586F9-C911-4655-AEEA-6035D607230F}" dt="2023-04-24T19:28:40.224" v="8712" actId="1076"/>
          <ac:picMkLst>
            <pc:docMk/>
            <pc:sldMk cId="2342051405" sldId="295"/>
            <ac:picMk id="3" creationId="{F605DE4F-DB0D-4BC7-98E1-1961B1EF3D6E}"/>
          </ac:picMkLst>
        </pc:picChg>
      </pc:sldChg>
      <pc:sldChg chg="addSp delSp modSp add mod modAnim">
        <pc:chgData name="Jiří Vodička" userId="0015f0f0-69d2-41b3-a191-778292e4ba4b" providerId="ADAL" clId="{A46586F9-C911-4655-AEEA-6035D607230F}" dt="2023-04-24T19:36:27.640" v="8980" actId="14429"/>
        <pc:sldMkLst>
          <pc:docMk/>
          <pc:sldMk cId="4183471921" sldId="296"/>
        </pc:sldMkLst>
        <pc:spChg chg="mod">
          <ac:chgData name="Jiří Vodička" userId="0015f0f0-69d2-41b3-a191-778292e4ba4b" providerId="ADAL" clId="{A46586F9-C911-4655-AEEA-6035D607230F}" dt="2023-04-24T16:40:09.670" v="5747" actId="20577"/>
          <ac:spMkLst>
            <pc:docMk/>
            <pc:sldMk cId="4183471921" sldId="296"/>
            <ac:spMk id="4" creationId="{4AE102ED-A7E8-424E-95EB-E4AEA24BA739}"/>
          </ac:spMkLst>
        </pc:spChg>
        <pc:spChg chg="mod">
          <ac:chgData name="Jiří Vodička" userId="0015f0f0-69d2-41b3-a191-778292e4ba4b" providerId="ADAL" clId="{A46586F9-C911-4655-AEEA-6035D607230F}" dt="2023-04-24T19:36:05.869" v="8979" actId="20577"/>
          <ac:spMkLst>
            <pc:docMk/>
            <pc:sldMk cId="4183471921" sldId="296"/>
            <ac:spMk id="5" creationId="{805C2B58-F1D8-4C6F-9337-5DDB32CB497C}"/>
          </ac:spMkLst>
        </pc:spChg>
        <pc:picChg chg="add del mod">
          <ac:chgData name="Jiří Vodička" userId="0015f0f0-69d2-41b3-a191-778292e4ba4b" providerId="ADAL" clId="{A46586F9-C911-4655-AEEA-6035D607230F}" dt="2023-04-24T19:35:06.260" v="8952" actId="478"/>
          <ac:picMkLst>
            <pc:docMk/>
            <pc:sldMk cId="4183471921" sldId="296"/>
            <ac:picMk id="3" creationId="{A1D75834-54A0-4888-8502-38FBB02401EB}"/>
          </ac:picMkLst>
        </pc:picChg>
        <pc:picChg chg="add mod modVis">
          <ac:chgData name="Jiří Vodička" userId="0015f0f0-69d2-41b3-a191-778292e4ba4b" providerId="ADAL" clId="{A46586F9-C911-4655-AEEA-6035D607230F}" dt="2023-04-24T19:36:27.640" v="8980" actId="14429"/>
          <ac:picMkLst>
            <pc:docMk/>
            <pc:sldMk cId="4183471921" sldId="296"/>
            <ac:picMk id="7" creationId="{255A20C3-8904-46C3-B0D6-77FA6BD2D7E6}"/>
          </ac:picMkLst>
        </pc:picChg>
      </pc:sldChg>
      <pc:sldChg chg="addSp modSp add mod ord modAnim">
        <pc:chgData name="Jiří Vodička" userId="0015f0f0-69d2-41b3-a191-778292e4ba4b" providerId="ADAL" clId="{A46586F9-C911-4655-AEEA-6035D607230F}" dt="2023-04-24T17:20:40.052" v="6451" actId="14429"/>
        <pc:sldMkLst>
          <pc:docMk/>
          <pc:sldMk cId="33170040" sldId="297"/>
        </pc:sldMkLst>
        <pc:spChg chg="mod">
          <ac:chgData name="Jiří Vodička" userId="0015f0f0-69d2-41b3-a191-778292e4ba4b" providerId="ADAL" clId="{A46586F9-C911-4655-AEEA-6035D607230F}" dt="2023-04-24T17:05:29.639" v="5874"/>
          <ac:spMkLst>
            <pc:docMk/>
            <pc:sldMk cId="33170040" sldId="297"/>
            <ac:spMk id="4" creationId="{849BE922-7CE8-42AC-A146-CC0C903F2048}"/>
          </ac:spMkLst>
        </pc:spChg>
        <pc:spChg chg="mod">
          <ac:chgData name="Jiří Vodička" userId="0015f0f0-69d2-41b3-a191-778292e4ba4b" providerId="ADAL" clId="{A46586F9-C911-4655-AEEA-6035D607230F}" dt="2023-04-24T17:09:08.056" v="6012" actId="255"/>
          <ac:spMkLst>
            <pc:docMk/>
            <pc:sldMk cId="33170040" sldId="297"/>
            <ac:spMk id="5" creationId="{E0190831-F409-4F33-BD04-9BEE8FC027B7}"/>
          </ac:spMkLst>
        </pc:spChg>
        <pc:spChg chg="add mod modVis">
          <ac:chgData name="Jiří Vodička" userId="0015f0f0-69d2-41b3-a191-778292e4ba4b" providerId="ADAL" clId="{A46586F9-C911-4655-AEEA-6035D607230F}" dt="2023-04-24T17:20:40.052" v="6451" actId="14429"/>
          <ac:spMkLst>
            <pc:docMk/>
            <pc:sldMk cId="33170040" sldId="297"/>
            <ac:spMk id="7" creationId="{331A0751-A86E-4001-8DAD-73DFA64091D4}"/>
          </ac:spMkLst>
        </pc:spChg>
        <pc:picChg chg="add mod modVis">
          <ac:chgData name="Jiří Vodička" userId="0015f0f0-69d2-41b3-a191-778292e4ba4b" providerId="ADAL" clId="{A46586F9-C911-4655-AEEA-6035D607230F}" dt="2023-04-24T17:20:39.468" v="6450" actId="14429"/>
          <ac:picMkLst>
            <pc:docMk/>
            <pc:sldMk cId="33170040" sldId="297"/>
            <ac:picMk id="6" creationId="{66F7355F-C6E0-46EC-B66B-C52E8172ECC4}"/>
          </ac:picMkLst>
        </pc:picChg>
      </pc:sldChg>
      <pc:sldChg chg="addSp modSp add mod ord modNotesTx">
        <pc:chgData name="Jiří Vodička" userId="0015f0f0-69d2-41b3-a191-778292e4ba4b" providerId="ADAL" clId="{A46586F9-C911-4655-AEEA-6035D607230F}" dt="2023-04-24T17:43:56.515" v="6835" actId="5793"/>
        <pc:sldMkLst>
          <pc:docMk/>
          <pc:sldMk cId="2979827601" sldId="298"/>
        </pc:sldMkLst>
        <pc:spChg chg="mod">
          <ac:chgData name="Jiří Vodička" userId="0015f0f0-69d2-41b3-a191-778292e4ba4b" providerId="ADAL" clId="{A46586F9-C911-4655-AEEA-6035D607230F}" dt="2023-04-24T17:25:36.837" v="6466"/>
          <ac:spMkLst>
            <pc:docMk/>
            <pc:sldMk cId="2979827601" sldId="298"/>
            <ac:spMk id="4" creationId="{FB64DFCD-7518-4501-BAAB-110FB9A7355E}"/>
          </ac:spMkLst>
        </pc:spChg>
        <pc:spChg chg="mod">
          <ac:chgData name="Jiří Vodička" userId="0015f0f0-69d2-41b3-a191-778292e4ba4b" providerId="ADAL" clId="{A46586F9-C911-4655-AEEA-6035D607230F}" dt="2023-04-24T17:43:56.515" v="6835" actId="5793"/>
          <ac:spMkLst>
            <pc:docMk/>
            <pc:sldMk cId="2979827601" sldId="298"/>
            <ac:spMk id="5" creationId="{B12C6F6E-12F5-4164-80D3-3F72B6FCD89E}"/>
          </ac:spMkLst>
        </pc:spChg>
        <pc:picChg chg="add mod">
          <ac:chgData name="Jiří Vodička" userId="0015f0f0-69d2-41b3-a191-778292e4ba4b" providerId="ADAL" clId="{A46586F9-C911-4655-AEEA-6035D607230F}" dt="2023-04-24T17:42:45.461" v="6804" actId="1076"/>
          <ac:picMkLst>
            <pc:docMk/>
            <pc:sldMk cId="2979827601" sldId="298"/>
            <ac:picMk id="3" creationId="{8B7A0079-FEFC-4638-9B33-3654DFD37145}"/>
          </ac:picMkLst>
        </pc:picChg>
      </pc:sldChg>
      <pc:sldChg chg="addSp modSp add mod ord modAnim modNotesTx">
        <pc:chgData name="Jiří Vodička" userId="0015f0f0-69d2-41b3-a191-778292e4ba4b" providerId="ADAL" clId="{A46586F9-C911-4655-AEEA-6035D607230F}" dt="2023-04-24T18:35:06.719" v="6979"/>
        <pc:sldMkLst>
          <pc:docMk/>
          <pc:sldMk cId="3685925425" sldId="299"/>
        </pc:sldMkLst>
        <pc:spChg chg="mod">
          <ac:chgData name="Jiří Vodička" userId="0015f0f0-69d2-41b3-a191-778292e4ba4b" providerId="ADAL" clId="{A46586F9-C911-4655-AEEA-6035D607230F}" dt="2023-04-24T18:12:23.773" v="6859"/>
          <ac:spMkLst>
            <pc:docMk/>
            <pc:sldMk cId="3685925425" sldId="299"/>
            <ac:spMk id="4" creationId="{38F0927E-3FEE-469C-84AF-1AE2FE505F4F}"/>
          </ac:spMkLst>
        </pc:spChg>
        <pc:spChg chg="mod">
          <ac:chgData name="Jiří Vodička" userId="0015f0f0-69d2-41b3-a191-778292e4ba4b" providerId="ADAL" clId="{A46586F9-C911-4655-AEEA-6035D607230F}" dt="2023-04-24T18:29:12.113" v="6948" actId="403"/>
          <ac:spMkLst>
            <pc:docMk/>
            <pc:sldMk cId="3685925425" sldId="299"/>
            <ac:spMk id="5" creationId="{3FF36C9E-52E2-4CB0-A041-18B71DE2CBC9}"/>
          </ac:spMkLst>
        </pc:spChg>
        <pc:picChg chg="add mod">
          <ac:chgData name="Jiří Vodička" userId="0015f0f0-69d2-41b3-a191-778292e4ba4b" providerId="ADAL" clId="{A46586F9-C911-4655-AEEA-6035D607230F}" dt="2023-04-24T18:32:48.369" v="6954" actId="1076"/>
          <ac:picMkLst>
            <pc:docMk/>
            <pc:sldMk cId="3685925425" sldId="299"/>
            <ac:picMk id="3" creationId="{766DBF26-0012-4DD7-A637-B90053099D69}"/>
          </ac:picMkLst>
        </pc:picChg>
        <pc:picChg chg="add mod modVis">
          <ac:chgData name="Jiří Vodička" userId="0015f0f0-69d2-41b3-a191-778292e4ba4b" providerId="ADAL" clId="{A46586F9-C911-4655-AEEA-6035D607230F}" dt="2023-04-24T18:32:39.021" v="6950" actId="14429"/>
          <ac:picMkLst>
            <pc:docMk/>
            <pc:sldMk cId="3685925425" sldId="299"/>
            <ac:picMk id="6" creationId="{174A8A77-B987-4662-A7D0-E63AF1C3DA84}"/>
          </ac:picMkLst>
        </pc:picChg>
      </pc:sldChg>
      <pc:sldChg chg="addSp modSp add mod ord">
        <pc:chgData name="Jiří Vodička" userId="0015f0f0-69d2-41b3-a191-778292e4ba4b" providerId="ADAL" clId="{A46586F9-C911-4655-AEEA-6035D607230F}" dt="2023-04-24T19:13:20.479" v="8079" actId="14100"/>
        <pc:sldMkLst>
          <pc:docMk/>
          <pc:sldMk cId="3031377095" sldId="300"/>
        </pc:sldMkLst>
        <pc:spChg chg="add mod">
          <ac:chgData name="Jiří Vodička" userId="0015f0f0-69d2-41b3-a191-778292e4ba4b" providerId="ADAL" clId="{A46586F9-C911-4655-AEEA-6035D607230F}" dt="2023-04-24T19:13:20.479" v="8079" actId="14100"/>
          <ac:spMkLst>
            <pc:docMk/>
            <pc:sldMk cId="3031377095" sldId="300"/>
            <ac:spMk id="2" creationId="{D0BFB210-916B-4A41-83D2-B322CD067398}"/>
          </ac:spMkLst>
        </pc:spChg>
        <pc:spChg chg="mod">
          <ac:chgData name="Jiří Vodička" userId="0015f0f0-69d2-41b3-a191-778292e4ba4b" providerId="ADAL" clId="{A46586F9-C911-4655-AEEA-6035D607230F}" dt="2023-04-24T16:41:37.169" v="5772" actId="20577"/>
          <ac:spMkLst>
            <pc:docMk/>
            <pc:sldMk cId="3031377095" sldId="300"/>
            <ac:spMk id="4" creationId="{4AE102ED-A7E8-424E-95EB-E4AEA24BA739}"/>
          </ac:spMkLst>
        </pc:spChg>
        <pc:spChg chg="mod">
          <ac:chgData name="Jiří Vodička" userId="0015f0f0-69d2-41b3-a191-778292e4ba4b" providerId="ADAL" clId="{A46586F9-C911-4655-AEEA-6035D607230F}" dt="2023-04-24T19:12:19.971" v="8025" actId="20577"/>
          <ac:spMkLst>
            <pc:docMk/>
            <pc:sldMk cId="3031377095" sldId="300"/>
            <ac:spMk id="5" creationId="{805C2B58-F1D8-4C6F-9337-5DDB32CB497C}"/>
          </ac:spMkLst>
        </pc:spChg>
      </pc:sldChg>
      <pc:sldChg chg="addSp modSp add mod ord modNotesTx">
        <pc:chgData name="Jiří Vodička" userId="0015f0f0-69d2-41b3-a191-778292e4ba4b" providerId="ADAL" clId="{A46586F9-C911-4655-AEEA-6035D607230F}" dt="2023-04-24T18:58:56.796" v="7464" actId="20577"/>
        <pc:sldMkLst>
          <pc:docMk/>
          <pc:sldMk cId="916545055" sldId="301"/>
        </pc:sldMkLst>
        <pc:spChg chg="add mod">
          <ac:chgData name="Jiří Vodička" userId="0015f0f0-69d2-41b3-a191-778292e4ba4b" providerId="ADAL" clId="{A46586F9-C911-4655-AEEA-6035D607230F}" dt="2023-04-24T18:58:42.894" v="7451" actId="1076"/>
          <ac:spMkLst>
            <pc:docMk/>
            <pc:sldMk cId="916545055" sldId="301"/>
            <ac:spMk id="2" creationId="{F376CA0F-C159-488B-95AC-D2AE79380EAB}"/>
          </ac:spMkLst>
        </pc:spChg>
        <pc:spChg chg="mod">
          <ac:chgData name="Jiří Vodička" userId="0015f0f0-69d2-41b3-a191-778292e4ba4b" providerId="ADAL" clId="{A46586F9-C911-4655-AEEA-6035D607230F}" dt="2023-04-24T18:54:21.234" v="7314"/>
          <ac:spMkLst>
            <pc:docMk/>
            <pc:sldMk cId="916545055" sldId="301"/>
            <ac:spMk id="4" creationId="{849BE922-7CE8-42AC-A146-CC0C903F2048}"/>
          </ac:spMkLst>
        </pc:spChg>
        <pc:spChg chg="mod">
          <ac:chgData name="Jiří Vodička" userId="0015f0f0-69d2-41b3-a191-778292e4ba4b" providerId="ADAL" clId="{A46586F9-C911-4655-AEEA-6035D607230F}" dt="2023-04-24T18:58:32.146" v="7448" actId="20577"/>
          <ac:spMkLst>
            <pc:docMk/>
            <pc:sldMk cId="916545055" sldId="301"/>
            <ac:spMk id="5" creationId="{E0190831-F409-4F33-BD04-9BEE8FC027B7}"/>
          </ac:spMkLst>
        </pc:spChg>
      </pc:sldChg>
      <pc:sldChg chg="modSp add mod">
        <pc:chgData name="Jiří Vodička" userId="0015f0f0-69d2-41b3-a191-778292e4ba4b" providerId="ADAL" clId="{A46586F9-C911-4655-AEEA-6035D607230F}" dt="2023-04-24T19:18:10.031" v="8445"/>
        <pc:sldMkLst>
          <pc:docMk/>
          <pc:sldMk cId="1230526614" sldId="302"/>
        </pc:sldMkLst>
        <pc:spChg chg="mod">
          <ac:chgData name="Jiří Vodička" userId="0015f0f0-69d2-41b3-a191-778292e4ba4b" providerId="ADAL" clId="{A46586F9-C911-4655-AEEA-6035D607230F}" dt="2023-04-24T19:14:25.412" v="8160" actId="20577"/>
          <ac:spMkLst>
            <pc:docMk/>
            <pc:sldMk cId="1230526614" sldId="302"/>
            <ac:spMk id="4" creationId="{FB64DFCD-7518-4501-BAAB-110FB9A7355E}"/>
          </ac:spMkLst>
        </pc:spChg>
        <pc:spChg chg="mod">
          <ac:chgData name="Jiří Vodička" userId="0015f0f0-69d2-41b3-a191-778292e4ba4b" providerId="ADAL" clId="{A46586F9-C911-4655-AEEA-6035D607230F}" dt="2023-04-24T19:18:10.031" v="8445"/>
          <ac:spMkLst>
            <pc:docMk/>
            <pc:sldMk cId="1230526614" sldId="302"/>
            <ac:spMk id="5" creationId="{B12C6F6E-12F5-4164-80D3-3F72B6FCD89E}"/>
          </ac:spMkLst>
        </pc:spChg>
      </pc:sldChg>
      <pc:sldChg chg="delSp modSp add mod">
        <pc:chgData name="Jiří Vodička" userId="0015f0f0-69d2-41b3-a191-778292e4ba4b" providerId="ADAL" clId="{A46586F9-C911-4655-AEEA-6035D607230F}" dt="2023-04-23T20:35:35.262" v="3954" actId="404"/>
        <pc:sldMkLst>
          <pc:docMk/>
          <pc:sldMk cId="2956346688" sldId="303"/>
        </pc:sldMkLst>
        <pc:spChg chg="del">
          <ac:chgData name="Jiří Vodička" userId="0015f0f0-69d2-41b3-a191-778292e4ba4b" providerId="ADAL" clId="{A46586F9-C911-4655-AEEA-6035D607230F}" dt="2023-04-23T20:35:18.718" v="3926" actId="478"/>
          <ac:spMkLst>
            <pc:docMk/>
            <pc:sldMk cId="2956346688" sldId="303"/>
            <ac:spMk id="4" creationId="{38F0927E-3FEE-469C-84AF-1AE2FE505F4F}"/>
          </ac:spMkLst>
        </pc:spChg>
        <pc:spChg chg="mod">
          <ac:chgData name="Jiří Vodička" userId="0015f0f0-69d2-41b3-a191-778292e4ba4b" providerId="ADAL" clId="{A46586F9-C911-4655-AEEA-6035D607230F}" dt="2023-04-23T20:35:35.262" v="3954" actId="404"/>
          <ac:spMkLst>
            <pc:docMk/>
            <pc:sldMk cId="2956346688" sldId="303"/>
            <ac:spMk id="5" creationId="{3FF36C9E-52E2-4CB0-A041-18B71DE2CBC9}"/>
          </ac:spMkLst>
        </pc:spChg>
      </pc:sldChg>
      <pc:sldChg chg="modSp add mod">
        <pc:chgData name="Jiří Vodička" userId="0015f0f0-69d2-41b3-a191-778292e4ba4b" providerId="ADAL" clId="{A46586F9-C911-4655-AEEA-6035D607230F}" dt="2023-04-24T16:02:03.637" v="5132" actId="114"/>
        <pc:sldMkLst>
          <pc:docMk/>
          <pc:sldMk cId="1741680001" sldId="304"/>
        </pc:sldMkLst>
        <pc:spChg chg="mod">
          <ac:chgData name="Jiří Vodička" userId="0015f0f0-69d2-41b3-a191-778292e4ba4b" providerId="ADAL" clId="{A46586F9-C911-4655-AEEA-6035D607230F}" dt="2023-04-23T20:34:09.381" v="3861" actId="20577"/>
          <ac:spMkLst>
            <pc:docMk/>
            <pc:sldMk cId="1741680001" sldId="304"/>
            <ac:spMk id="4" creationId="{4AE102ED-A7E8-424E-95EB-E4AEA24BA739}"/>
          </ac:spMkLst>
        </pc:spChg>
        <pc:spChg chg="mod">
          <ac:chgData name="Jiří Vodička" userId="0015f0f0-69d2-41b3-a191-778292e4ba4b" providerId="ADAL" clId="{A46586F9-C911-4655-AEEA-6035D607230F}" dt="2023-04-24T16:02:03.637" v="5132" actId="114"/>
          <ac:spMkLst>
            <pc:docMk/>
            <pc:sldMk cId="1741680001" sldId="304"/>
            <ac:spMk id="5" creationId="{805C2B58-F1D8-4C6F-9337-5DDB32CB497C}"/>
          </ac:spMkLst>
        </pc:spChg>
      </pc:sldChg>
      <pc:sldChg chg="modSp new del mod">
        <pc:chgData name="Jiří Vodička" userId="0015f0f0-69d2-41b3-a191-778292e4ba4b" providerId="ADAL" clId="{A46586F9-C911-4655-AEEA-6035D607230F}" dt="2023-04-23T15:37:05.098" v="574" actId="2696"/>
        <pc:sldMkLst>
          <pc:docMk/>
          <pc:sldMk cId="3128992244" sldId="305"/>
        </pc:sldMkLst>
        <pc:spChg chg="mod">
          <ac:chgData name="Jiří Vodička" userId="0015f0f0-69d2-41b3-a191-778292e4ba4b" providerId="ADAL" clId="{A46586F9-C911-4655-AEEA-6035D607230F}" dt="2023-04-23T15:22:04.383" v="399"/>
          <ac:spMkLst>
            <pc:docMk/>
            <pc:sldMk cId="3128992244" sldId="305"/>
            <ac:spMk id="2" creationId="{47AB2AEE-6AC2-4013-B535-800D2A9A1286}"/>
          </ac:spMkLst>
        </pc:spChg>
      </pc:sldChg>
      <pc:sldChg chg="addSp modSp add mod">
        <pc:chgData name="Jiří Vodička" userId="0015f0f0-69d2-41b3-a191-778292e4ba4b" providerId="ADAL" clId="{A46586F9-C911-4655-AEEA-6035D607230F}" dt="2023-04-23T16:19:35.404" v="1431" actId="20577"/>
        <pc:sldMkLst>
          <pc:docMk/>
          <pc:sldMk cId="4264279545" sldId="305"/>
        </pc:sldMkLst>
        <pc:spChg chg="add mod">
          <ac:chgData name="Jiří Vodička" userId="0015f0f0-69d2-41b3-a191-778292e4ba4b" providerId="ADAL" clId="{A46586F9-C911-4655-AEEA-6035D607230F}" dt="2023-04-23T16:17:53.421" v="1388" actId="14100"/>
          <ac:spMkLst>
            <pc:docMk/>
            <pc:sldMk cId="4264279545" sldId="305"/>
            <ac:spMk id="2" creationId="{1AAAE9F2-7B0F-48FB-8EAF-2E7F879C2949}"/>
          </ac:spMkLst>
        </pc:spChg>
        <pc:spChg chg="mod">
          <ac:chgData name="Jiří Vodička" userId="0015f0f0-69d2-41b3-a191-778292e4ba4b" providerId="ADAL" clId="{A46586F9-C911-4655-AEEA-6035D607230F}" dt="2023-04-23T16:19:13.607" v="1399" actId="20577"/>
          <ac:spMkLst>
            <pc:docMk/>
            <pc:sldMk cId="4264279545" sldId="305"/>
            <ac:spMk id="5" creationId="{E0190831-F409-4F33-BD04-9BEE8FC027B7}"/>
          </ac:spMkLst>
        </pc:spChg>
        <pc:spChg chg="add mod">
          <ac:chgData name="Jiří Vodička" userId="0015f0f0-69d2-41b3-a191-778292e4ba4b" providerId="ADAL" clId="{A46586F9-C911-4655-AEEA-6035D607230F}" dt="2023-04-23T16:19:35.404" v="1431" actId="20577"/>
          <ac:spMkLst>
            <pc:docMk/>
            <pc:sldMk cId="4264279545" sldId="305"/>
            <ac:spMk id="6" creationId="{6DCEA616-518D-4B1C-AF6E-C783A9D4AFBD}"/>
          </ac:spMkLst>
        </pc:spChg>
      </pc:sldChg>
      <pc:sldChg chg="new del">
        <pc:chgData name="Jiří Vodička" userId="0015f0f0-69d2-41b3-a191-778292e4ba4b" providerId="ADAL" clId="{A46586F9-C911-4655-AEEA-6035D607230F}" dt="2023-04-23T19:47:54.238" v="2979" actId="47"/>
        <pc:sldMkLst>
          <pc:docMk/>
          <pc:sldMk cId="2743795987" sldId="306"/>
        </pc:sldMkLst>
      </pc:sldChg>
      <pc:sldChg chg="new del">
        <pc:chgData name="Jiří Vodička" userId="0015f0f0-69d2-41b3-a191-778292e4ba4b" providerId="ADAL" clId="{A46586F9-C911-4655-AEEA-6035D607230F}" dt="2023-04-24T16:35:38.405" v="5572" actId="47"/>
        <pc:sldMkLst>
          <pc:docMk/>
          <pc:sldMk cId="3639752874" sldId="3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FA507-FBDA-4A82-B2A0-C703A48323E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F296C29-649E-4DA0-BBB0-938631C800D9}">
      <dgm:prSet phldrT="[Text]"/>
      <dgm:spPr/>
      <dgm:t>
        <a:bodyPr/>
        <a:lstStyle/>
        <a:p>
          <a:r>
            <a:rPr lang="cs-CZ" dirty="0"/>
            <a:t>Skládkování</a:t>
          </a:r>
        </a:p>
      </dgm:t>
    </dgm:pt>
    <dgm:pt modelId="{D6C77E1F-EA03-4EF7-BD96-E67E1A3BA905}" type="parTrans" cxnId="{29702283-3E07-4AAF-9379-A798749BCF41}">
      <dgm:prSet/>
      <dgm:spPr/>
      <dgm:t>
        <a:bodyPr/>
        <a:lstStyle/>
        <a:p>
          <a:endParaRPr lang="cs-CZ"/>
        </a:p>
      </dgm:t>
    </dgm:pt>
    <dgm:pt modelId="{E4A0FD5E-C1B0-48C7-BC35-F78AEE8EA76F}" type="sibTrans" cxnId="{29702283-3E07-4AAF-9379-A798749BCF41}">
      <dgm:prSet/>
      <dgm:spPr/>
      <dgm:t>
        <a:bodyPr/>
        <a:lstStyle/>
        <a:p>
          <a:endParaRPr lang="cs-CZ"/>
        </a:p>
      </dgm:t>
    </dgm:pt>
    <dgm:pt modelId="{B2777E11-4CE2-4DA4-AA74-EE59DF413B0F}">
      <dgm:prSet phldrT="[Text]"/>
      <dgm:spPr/>
      <dgm:t>
        <a:bodyPr/>
        <a:lstStyle/>
        <a:p>
          <a:r>
            <a:rPr lang="cs-CZ" dirty="0" err="1"/>
            <a:t>Mikroplasty</a:t>
          </a:r>
          <a:endParaRPr lang="cs-CZ" dirty="0"/>
        </a:p>
      </dgm:t>
    </dgm:pt>
    <dgm:pt modelId="{B511F3B2-1426-4CB5-964B-D5C202F41634}" type="parTrans" cxnId="{C55D3294-5A7B-4608-9D8A-899D593B03B8}">
      <dgm:prSet/>
      <dgm:spPr/>
      <dgm:t>
        <a:bodyPr/>
        <a:lstStyle/>
        <a:p>
          <a:endParaRPr lang="cs-CZ"/>
        </a:p>
      </dgm:t>
    </dgm:pt>
    <dgm:pt modelId="{8DFA6CE4-14B9-4ED5-8AE9-F02B61E45C6A}" type="sibTrans" cxnId="{C55D3294-5A7B-4608-9D8A-899D593B03B8}">
      <dgm:prSet/>
      <dgm:spPr/>
      <dgm:t>
        <a:bodyPr/>
        <a:lstStyle/>
        <a:p>
          <a:endParaRPr lang="cs-CZ"/>
        </a:p>
      </dgm:t>
    </dgm:pt>
    <dgm:pt modelId="{102691E3-80B6-4A8D-8E0A-13A189AA7AAD}">
      <dgm:prSet phldrT="[Text]"/>
      <dgm:spPr/>
      <dgm:t>
        <a:bodyPr/>
        <a:lstStyle/>
        <a:p>
          <a:r>
            <a:rPr lang="cs-CZ" dirty="0"/>
            <a:t>Recyklace</a:t>
          </a:r>
        </a:p>
      </dgm:t>
    </dgm:pt>
    <dgm:pt modelId="{17DE7388-8B4A-4442-8B6D-89B9DAA76D9C}" type="parTrans" cxnId="{AC51419F-ABF3-4987-82DC-107A57C00B03}">
      <dgm:prSet/>
      <dgm:spPr/>
      <dgm:t>
        <a:bodyPr/>
        <a:lstStyle/>
        <a:p>
          <a:endParaRPr lang="cs-CZ"/>
        </a:p>
      </dgm:t>
    </dgm:pt>
    <dgm:pt modelId="{DED241E6-7959-49D7-B7D3-190DB714435C}" type="sibTrans" cxnId="{AC51419F-ABF3-4987-82DC-107A57C00B03}">
      <dgm:prSet/>
      <dgm:spPr/>
      <dgm:t>
        <a:bodyPr/>
        <a:lstStyle/>
        <a:p>
          <a:endParaRPr lang="cs-CZ"/>
        </a:p>
      </dgm:t>
    </dgm:pt>
    <dgm:pt modelId="{1ECC1B45-AAF4-45AB-8828-A1B6E2E24F50}">
      <dgm:prSet phldrT="[Text]"/>
      <dgm:spPr/>
      <dgm:t>
        <a:bodyPr/>
        <a:lstStyle/>
        <a:p>
          <a:r>
            <a:rPr lang="cs-CZ" dirty="0"/>
            <a:t>Cirkulární ekonomika</a:t>
          </a:r>
        </a:p>
      </dgm:t>
    </dgm:pt>
    <dgm:pt modelId="{6A23933E-3BCF-418F-83EB-50BF87AD0BA3}" type="parTrans" cxnId="{413B17D4-338A-4EF1-8B7A-EFC7E412614F}">
      <dgm:prSet/>
      <dgm:spPr/>
      <dgm:t>
        <a:bodyPr/>
        <a:lstStyle/>
        <a:p>
          <a:endParaRPr lang="cs-CZ"/>
        </a:p>
      </dgm:t>
    </dgm:pt>
    <dgm:pt modelId="{9DD1D232-85D5-4D6C-BCB7-2F1FB7D3484C}" type="sibTrans" cxnId="{413B17D4-338A-4EF1-8B7A-EFC7E412614F}">
      <dgm:prSet/>
      <dgm:spPr/>
      <dgm:t>
        <a:bodyPr/>
        <a:lstStyle/>
        <a:p>
          <a:endParaRPr lang="cs-CZ"/>
        </a:p>
      </dgm:t>
    </dgm:pt>
    <dgm:pt modelId="{F5CFA501-0D3F-4D76-8D35-FBF4F0C556F0}">
      <dgm:prSet phldrT="[Text]"/>
      <dgm:spPr/>
      <dgm:t>
        <a:bodyPr/>
        <a:lstStyle/>
        <a:p>
          <a:r>
            <a:rPr lang="cs-CZ" dirty="0"/>
            <a:t>Přeprava</a:t>
          </a:r>
        </a:p>
      </dgm:t>
    </dgm:pt>
    <dgm:pt modelId="{67DF9105-39E7-4F0B-8B16-4EF434BE72C2}" type="parTrans" cxnId="{B642BF30-DD82-4C14-9FF5-B022C199CE88}">
      <dgm:prSet/>
      <dgm:spPr/>
      <dgm:t>
        <a:bodyPr/>
        <a:lstStyle/>
        <a:p>
          <a:endParaRPr lang="cs-CZ"/>
        </a:p>
      </dgm:t>
    </dgm:pt>
    <dgm:pt modelId="{BA71D29E-AF70-4132-A58E-FB68629FFCC6}" type="sibTrans" cxnId="{B642BF30-DD82-4C14-9FF5-B022C199CE88}">
      <dgm:prSet/>
      <dgm:spPr/>
      <dgm:t>
        <a:bodyPr/>
        <a:lstStyle/>
        <a:p>
          <a:endParaRPr lang="cs-CZ"/>
        </a:p>
      </dgm:t>
    </dgm:pt>
    <dgm:pt modelId="{B96CB558-2453-41CB-B594-5AC0CF91D322}">
      <dgm:prSet phldrT="[Text]"/>
      <dgm:spPr/>
      <dgm:t>
        <a:bodyPr/>
        <a:lstStyle/>
        <a:p>
          <a:r>
            <a:rPr lang="cs-CZ" dirty="0"/>
            <a:t>Skleníkové plyny</a:t>
          </a:r>
        </a:p>
      </dgm:t>
    </dgm:pt>
    <dgm:pt modelId="{D7462C8C-09C7-41CA-94AB-FD33008266EA}" type="parTrans" cxnId="{73CF4C0C-61EC-4374-B238-F4B55BF2A155}">
      <dgm:prSet/>
      <dgm:spPr/>
      <dgm:t>
        <a:bodyPr/>
        <a:lstStyle/>
        <a:p>
          <a:endParaRPr lang="cs-CZ"/>
        </a:p>
      </dgm:t>
    </dgm:pt>
    <dgm:pt modelId="{E535771A-D607-407C-8DDB-1099FD356067}" type="sibTrans" cxnId="{73CF4C0C-61EC-4374-B238-F4B55BF2A155}">
      <dgm:prSet/>
      <dgm:spPr/>
      <dgm:t>
        <a:bodyPr/>
        <a:lstStyle/>
        <a:p>
          <a:endParaRPr lang="cs-CZ"/>
        </a:p>
      </dgm:t>
    </dgm:pt>
    <dgm:pt modelId="{8FD81E7C-D22A-471C-92E5-8A7C5A5C1303}">
      <dgm:prSet phldrT="[Text]"/>
      <dgm:spPr/>
      <dgm:t>
        <a:bodyPr/>
        <a:lstStyle/>
        <a:p>
          <a:r>
            <a:rPr lang="cs-CZ" dirty="0"/>
            <a:t>Toxický odpad</a:t>
          </a:r>
        </a:p>
      </dgm:t>
    </dgm:pt>
    <dgm:pt modelId="{F9A2CDD3-35A0-4E41-8321-86762B7066B3}" type="parTrans" cxnId="{3F4FF8CE-C22A-4579-9080-CFA34D3F28B2}">
      <dgm:prSet/>
      <dgm:spPr/>
      <dgm:t>
        <a:bodyPr/>
        <a:lstStyle/>
        <a:p>
          <a:endParaRPr lang="cs-CZ"/>
        </a:p>
      </dgm:t>
    </dgm:pt>
    <dgm:pt modelId="{5E068579-B610-4BDA-B3F2-3F0BDE2D5D8F}" type="sibTrans" cxnId="{3F4FF8CE-C22A-4579-9080-CFA34D3F28B2}">
      <dgm:prSet/>
      <dgm:spPr/>
      <dgm:t>
        <a:bodyPr/>
        <a:lstStyle/>
        <a:p>
          <a:endParaRPr lang="cs-CZ"/>
        </a:p>
      </dgm:t>
    </dgm:pt>
    <dgm:pt modelId="{A0C9DBDC-661E-4B04-8097-154905E20A32}">
      <dgm:prSet phldrT="[Text]"/>
      <dgm:spPr/>
      <dgm:t>
        <a:bodyPr/>
        <a:lstStyle/>
        <a:p>
          <a:r>
            <a:rPr lang="cs-CZ" dirty="0"/>
            <a:t>Potravinový odpad</a:t>
          </a:r>
        </a:p>
      </dgm:t>
    </dgm:pt>
    <dgm:pt modelId="{B3FBA6F6-D463-47AC-8853-C64A328503F6}" type="parTrans" cxnId="{CE88411E-85A0-4EA6-BB58-74F6661F9C31}">
      <dgm:prSet/>
      <dgm:spPr/>
      <dgm:t>
        <a:bodyPr/>
        <a:lstStyle/>
        <a:p>
          <a:endParaRPr lang="cs-CZ"/>
        </a:p>
      </dgm:t>
    </dgm:pt>
    <dgm:pt modelId="{E0C1850F-98C4-44C4-98CB-E5F052C82434}" type="sibTrans" cxnId="{CE88411E-85A0-4EA6-BB58-74F6661F9C31}">
      <dgm:prSet/>
      <dgm:spPr/>
      <dgm:t>
        <a:bodyPr/>
        <a:lstStyle/>
        <a:p>
          <a:endParaRPr lang="cs-CZ"/>
        </a:p>
      </dgm:t>
    </dgm:pt>
    <dgm:pt modelId="{7852B95E-A743-491B-AE40-DBB6F0B0986E}" type="pres">
      <dgm:prSet presAssocID="{FFEFA507-FBDA-4A82-B2A0-C703A48323E0}" presName="cycle" presStyleCnt="0">
        <dgm:presLayoutVars>
          <dgm:dir/>
          <dgm:resizeHandles val="exact"/>
        </dgm:presLayoutVars>
      </dgm:prSet>
      <dgm:spPr/>
    </dgm:pt>
    <dgm:pt modelId="{7E79B8F8-D2C8-4129-801A-8984444287A4}" type="pres">
      <dgm:prSet presAssocID="{1F296C29-649E-4DA0-BBB0-938631C800D9}" presName="node" presStyleLbl="node1" presStyleIdx="0" presStyleCnt="8">
        <dgm:presLayoutVars>
          <dgm:bulletEnabled val="1"/>
        </dgm:presLayoutVars>
      </dgm:prSet>
      <dgm:spPr/>
    </dgm:pt>
    <dgm:pt modelId="{6328C27A-DDC6-4B17-9BBB-D2BB401AB81D}" type="pres">
      <dgm:prSet presAssocID="{1F296C29-649E-4DA0-BBB0-938631C800D9}" presName="spNode" presStyleCnt="0"/>
      <dgm:spPr/>
    </dgm:pt>
    <dgm:pt modelId="{C8E86242-C884-4703-9D64-1E705239B00D}" type="pres">
      <dgm:prSet presAssocID="{E4A0FD5E-C1B0-48C7-BC35-F78AEE8EA76F}" presName="sibTrans" presStyleLbl="sibTrans1D1" presStyleIdx="0" presStyleCnt="8"/>
      <dgm:spPr/>
    </dgm:pt>
    <dgm:pt modelId="{9EDEFC39-D80E-4373-9D71-866982FAA78A}" type="pres">
      <dgm:prSet presAssocID="{A0C9DBDC-661E-4B04-8097-154905E20A32}" presName="node" presStyleLbl="node1" presStyleIdx="1" presStyleCnt="8">
        <dgm:presLayoutVars>
          <dgm:bulletEnabled val="1"/>
        </dgm:presLayoutVars>
      </dgm:prSet>
      <dgm:spPr/>
    </dgm:pt>
    <dgm:pt modelId="{34CBCF49-8F53-424E-8F81-5DBA6A7FB729}" type="pres">
      <dgm:prSet presAssocID="{A0C9DBDC-661E-4B04-8097-154905E20A32}" presName="spNode" presStyleCnt="0"/>
      <dgm:spPr/>
    </dgm:pt>
    <dgm:pt modelId="{722788B4-134D-416A-A7CD-2179801D17C6}" type="pres">
      <dgm:prSet presAssocID="{E0C1850F-98C4-44C4-98CB-E5F052C82434}" presName="sibTrans" presStyleLbl="sibTrans1D1" presStyleIdx="1" presStyleCnt="8"/>
      <dgm:spPr/>
    </dgm:pt>
    <dgm:pt modelId="{2D387CB4-D582-4164-82C3-D58E0864B0B4}" type="pres">
      <dgm:prSet presAssocID="{B2777E11-4CE2-4DA4-AA74-EE59DF413B0F}" presName="node" presStyleLbl="node1" presStyleIdx="2" presStyleCnt="8">
        <dgm:presLayoutVars>
          <dgm:bulletEnabled val="1"/>
        </dgm:presLayoutVars>
      </dgm:prSet>
      <dgm:spPr/>
    </dgm:pt>
    <dgm:pt modelId="{2E14FFF0-9898-4BBB-9EB1-DD91BA96CE3A}" type="pres">
      <dgm:prSet presAssocID="{B2777E11-4CE2-4DA4-AA74-EE59DF413B0F}" presName="spNode" presStyleCnt="0"/>
      <dgm:spPr/>
    </dgm:pt>
    <dgm:pt modelId="{B0B992CA-F37F-44A6-9602-B27D2C0C1BA0}" type="pres">
      <dgm:prSet presAssocID="{8DFA6CE4-14B9-4ED5-8AE9-F02B61E45C6A}" presName="sibTrans" presStyleLbl="sibTrans1D1" presStyleIdx="2" presStyleCnt="8"/>
      <dgm:spPr/>
    </dgm:pt>
    <dgm:pt modelId="{2AE83EA8-B05E-4295-A342-D5F989FE4769}" type="pres">
      <dgm:prSet presAssocID="{102691E3-80B6-4A8D-8E0A-13A189AA7AAD}" presName="node" presStyleLbl="node1" presStyleIdx="3" presStyleCnt="8">
        <dgm:presLayoutVars>
          <dgm:bulletEnabled val="1"/>
        </dgm:presLayoutVars>
      </dgm:prSet>
      <dgm:spPr/>
    </dgm:pt>
    <dgm:pt modelId="{84856D9B-DD3E-4FE9-8C39-46A5C9B0059B}" type="pres">
      <dgm:prSet presAssocID="{102691E3-80B6-4A8D-8E0A-13A189AA7AAD}" presName="spNode" presStyleCnt="0"/>
      <dgm:spPr/>
    </dgm:pt>
    <dgm:pt modelId="{DD548810-F9E9-40A3-9588-F5AB46E37ADF}" type="pres">
      <dgm:prSet presAssocID="{DED241E6-7959-49D7-B7D3-190DB714435C}" presName="sibTrans" presStyleLbl="sibTrans1D1" presStyleIdx="3" presStyleCnt="8"/>
      <dgm:spPr/>
    </dgm:pt>
    <dgm:pt modelId="{A71994D0-E021-4091-A950-5DE0DD7B0740}" type="pres">
      <dgm:prSet presAssocID="{1ECC1B45-AAF4-45AB-8828-A1B6E2E24F50}" presName="node" presStyleLbl="node1" presStyleIdx="4" presStyleCnt="8">
        <dgm:presLayoutVars>
          <dgm:bulletEnabled val="1"/>
        </dgm:presLayoutVars>
      </dgm:prSet>
      <dgm:spPr/>
    </dgm:pt>
    <dgm:pt modelId="{68B60B67-8365-4F28-AC3C-6256A40464AE}" type="pres">
      <dgm:prSet presAssocID="{1ECC1B45-AAF4-45AB-8828-A1B6E2E24F50}" presName="spNode" presStyleCnt="0"/>
      <dgm:spPr/>
    </dgm:pt>
    <dgm:pt modelId="{22033624-D7C8-40D3-80F9-01E6C922CA80}" type="pres">
      <dgm:prSet presAssocID="{9DD1D232-85D5-4D6C-BCB7-2F1FB7D3484C}" presName="sibTrans" presStyleLbl="sibTrans1D1" presStyleIdx="4" presStyleCnt="8"/>
      <dgm:spPr/>
    </dgm:pt>
    <dgm:pt modelId="{6630E8F1-8B76-49B9-AA1A-AEC1424BA6B3}" type="pres">
      <dgm:prSet presAssocID="{F5CFA501-0D3F-4D76-8D35-FBF4F0C556F0}" presName="node" presStyleLbl="node1" presStyleIdx="5" presStyleCnt="8">
        <dgm:presLayoutVars>
          <dgm:bulletEnabled val="1"/>
        </dgm:presLayoutVars>
      </dgm:prSet>
      <dgm:spPr/>
    </dgm:pt>
    <dgm:pt modelId="{1B96126D-CC42-4DFB-B4F2-39464641CC59}" type="pres">
      <dgm:prSet presAssocID="{F5CFA501-0D3F-4D76-8D35-FBF4F0C556F0}" presName="spNode" presStyleCnt="0"/>
      <dgm:spPr/>
    </dgm:pt>
    <dgm:pt modelId="{6D75696D-4514-4F9E-966D-1F13B1640E7C}" type="pres">
      <dgm:prSet presAssocID="{BA71D29E-AF70-4132-A58E-FB68629FFCC6}" presName="sibTrans" presStyleLbl="sibTrans1D1" presStyleIdx="5" presStyleCnt="8"/>
      <dgm:spPr/>
    </dgm:pt>
    <dgm:pt modelId="{35BCEE2C-843A-42DE-9994-8F236CDBA1DA}" type="pres">
      <dgm:prSet presAssocID="{B96CB558-2453-41CB-B594-5AC0CF91D322}" presName="node" presStyleLbl="node1" presStyleIdx="6" presStyleCnt="8">
        <dgm:presLayoutVars>
          <dgm:bulletEnabled val="1"/>
        </dgm:presLayoutVars>
      </dgm:prSet>
      <dgm:spPr/>
    </dgm:pt>
    <dgm:pt modelId="{8C0B734A-13CB-427A-A6ED-250DCFA863F3}" type="pres">
      <dgm:prSet presAssocID="{B96CB558-2453-41CB-B594-5AC0CF91D322}" presName="spNode" presStyleCnt="0"/>
      <dgm:spPr/>
    </dgm:pt>
    <dgm:pt modelId="{86596B99-75AB-48C8-84A6-E6742D02A825}" type="pres">
      <dgm:prSet presAssocID="{E535771A-D607-407C-8DDB-1099FD356067}" presName="sibTrans" presStyleLbl="sibTrans1D1" presStyleIdx="6" presStyleCnt="8"/>
      <dgm:spPr/>
    </dgm:pt>
    <dgm:pt modelId="{8335D696-8178-49B4-84A1-0ABEC25592FC}" type="pres">
      <dgm:prSet presAssocID="{8FD81E7C-D22A-471C-92E5-8A7C5A5C1303}" presName="node" presStyleLbl="node1" presStyleIdx="7" presStyleCnt="8">
        <dgm:presLayoutVars>
          <dgm:bulletEnabled val="1"/>
        </dgm:presLayoutVars>
      </dgm:prSet>
      <dgm:spPr/>
    </dgm:pt>
    <dgm:pt modelId="{51A4C83D-2F45-4B0C-9F3A-B44810A93074}" type="pres">
      <dgm:prSet presAssocID="{8FD81E7C-D22A-471C-92E5-8A7C5A5C1303}" presName="spNode" presStyleCnt="0"/>
      <dgm:spPr/>
    </dgm:pt>
    <dgm:pt modelId="{9AC57A44-CFF1-475E-8EC7-F141CFD94BCF}" type="pres">
      <dgm:prSet presAssocID="{5E068579-B610-4BDA-B3F2-3F0BDE2D5D8F}" presName="sibTrans" presStyleLbl="sibTrans1D1" presStyleIdx="7" presStyleCnt="8"/>
      <dgm:spPr/>
    </dgm:pt>
  </dgm:ptLst>
  <dgm:cxnLst>
    <dgm:cxn modelId="{4F15F400-B0D9-4E15-B0A3-5912F8429676}" type="presOf" srcId="{8DFA6CE4-14B9-4ED5-8AE9-F02B61E45C6A}" destId="{B0B992CA-F37F-44A6-9602-B27D2C0C1BA0}" srcOrd="0" destOrd="0" presId="urn:microsoft.com/office/officeart/2005/8/layout/cycle6"/>
    <dgm:cxn modelId="{BB147205-9CDC-4326-869F-5AA0A37F1FCD}" type="presOf" srcId="{E4A0FD5E-C1B0-48C7-BC35-F78AEE8EA76F}" destId="{C8E86242-C884-4703-9D64-1E705239B00D}" srcOrd="0" destOrd="0" presId="urn:microsoft.com/office/officeart/2005/8/layout/cycle6"/>
    <dgm:cxn modelId="{73CF4C0C-61EC-4374-B238-F4B55BF2A155}" srcId="{FFEFA507-FBDA-4A82-B2A0-C703A48323E0}" destId="{B96CB558-2453-41CB-B594-5AC0CF91D322}" srcOrd="6" destOrd="0" parTransId="{D7462C8C-09C7-41CA-94AB-FD33008266EA}" sibTransId="{E535771A-D607-407C-8DDB-1099FD356067}"/>
    <dgm:cxn modelId="{CE88411E-85A0-4EA6-BB58-74F6661F9C31}" srcId="{FFEFA507-FBDA-4A82-B2A0-C703A48323E0}" destId="{A0C9DBDC-661E-4B04-8097-154905E20A32}" srcOrd="1" destOrd="0" parTransId="{B3FBA6F6-D463-47AC-8853-C64A328503F6}" sibTransId="{E0C1850F-98C4-44C4-98CB-E5F052C82434}"/>
    <dgm:cxn modelId="{91493626-903B-4C66-A0C0-603A0739B7FD}" type="presOf" srcId="{DED241E6-7959-49D7-B7D3-190DB714435C}" destId="{DD548810-F9E9-40A3-9588-F5AB46E37ADF}" srcOrd="0" destOrd="0" presId="urn:microsoft.com/office/officeart/2005/8/layout/cycle6"/>
    <dgm:cxn modelId="{06A78028-122E-4E28-8BB4-6D9AA76339FA}" type="presOf" srcId="{FFEFA507-FBDA-4A82-B2A0-C703A48323E0}" destId="{7852B95E-A743-491B-AE40-DBB6F0B0986E}" srcOrd="0" destOrd="0" presId="urn:microsoft.com/office/officeart/2005/8/layout/cycle6"/>
    <dgm:cxn modelId="{B642BF30-DD82-4C14-9FF5-B022C199CE88}" srcId="{FFEFA507-FBDA-4A82-B2A0-C703A48323E0}" destId="{F5CFA501-0D3F-4D76-8D35-FBF4F0C556F0}" srcOrd="5" destOrd="0" parTransId="{67DF9105-39E7-4F0B-8B16-4EF434BE72C2}" sibTransId="{BA71D29E-AF70-4132-A58E-FB68629FFCC6}"/>
    <dgm:cxn modelId="{52800E3E-7D65-4D3F-A68D-F3187A1A4EB7}" type="presOf" srcId="{F5CFA501-0D3F-4D76-8D35-FBF4F0C556F0}" destId="{6630E8F1-8B76-49B9-AA1A-AEC1424BA6B3}" srcOrd="0" destOrd="0" presId="urn:microsoft.com/office/officeart/2005/8/layout/cycle6"/>
    <dgm:cxn modelId="{03577B70-20BA-46B6-8A6F-F256A6CAE762}" type="presOf" srcId="{B2777E11-4CE2-4DA4-AA74-EE59DF413B0F}" destId="{2D387CB4-D582-4164-82C3-D58E0864B0B4}" srcOrd="0" destOrd="0" presId="urn:microsoft.com/office/officeart/2005/8/layout/cycle6"/>
    <dgm:cxn modelId="{D35B005A-E3D3-498E-9996-944CF090812C}" type="presOf" srcId="{B96CB558-2453-41CB-B594-5AC0CF91D322}" destId="{35BCEE2C-843A-42DE-9994-8F236CDBA1DA}" srcOrd="0" destOrd="0" presId="urn:microsoft.com/office/officeart/2005/8/layout/cycle6"/>
    <dgm:cxn modelId="{29702283-3E07-4AAF-9379-A798749BCF41}" srcId="{FFEFA507-FBDA-4A82-B2A0-C703A48323E0}" destId="{1F296C29-649E-4DA0-BBB0-938631C800D9}" srcOrd="0" destOrd="0" parTransId="{D6C77E1F-EA03-4EF7-BD96-E67E1A3BA905}" sibTransId="{E4A0FD5E-C1B0-48C7-BC35-F78AEE8EA76F}"/>
    <dgm:cxn modelId="{20ED6B8B-71D9-42C5-8FCC-C9DB982489EC}" type="presOf" srcId="{E0C1850F-98C4-44C4-98CB-E5F052C82434}" destId="{722788B4-134D-416A-A7CD-2179801D17C6}" srcOrd="0" destOrd="0" presId="urn:microsoft.com/office/officeart/2005/8/layout/cycle6"/>
    <dgm:cxn modelId="{C55D3294-5A7B-4608-9D8A-899D593B03B8}" srcId="{FFEFA507-FBDA-4A82-B2A0-C703A48323E0}" destId="{B2777E11-4CE2-4DA4-AA74-EE59DF413B0F}" srcOrd="2" destOrd="0" parTransId="{B511F3B2-1426-4CB5-964B-D5C202F41634}" sibTransId="{8DFA6CE4-14B9-4ED5-8AE9-F02B61E45C6A}"/>
    <dgm:cxn modelId="{0993D194-38B9-4B2B-870D-0952B09CE40E}" type="presOf" srcId="{102691E3-80B6-4A8D-8E0A-13A189AA7AAD}" destId="{2AE83EA8-B05E-4295-A342-D5F989FE4769}" srcOrd="0" destOrd="0" presId="urn:microsoft.com/office/officeart/2005/8/layout/cycle6"/>
    <dgm:cxn modelId="{4303E896-779E-4F5E-8EA4-E2076081FA07}" type="presOf" srcId="{A0C9DBDC-661E-4B04-8097-154905E20A32}" destId="{9EDEFC39-D80E-4373-9D71-866982FAA78A}" srcOrd="0" destOrd="0" presId="urn:microsoft.com/office/officeart/2005/8/layout/cycle6"/>
    <dgm:cxn modelId="{205F2199-FCB6-4999-B849-B5E1F1C7E12C}" type="presOf" srcId="{BA71D29E-AF70-4132-A58E-FB68629FFCC6}" destId="{6D75696D-4514-4F9E-966D-1F13B1640E7C}" srcOrd="0" destOrd="0" presId="urn:microsoft.com/office/officeart/2005/8/layout/cycle6"/>
    <dgm:cxn modelId="{AC51419F-ABF3-4987-82DC-107A57C00B03}" srcId="{FFEFA507-FBDA-4A82-B2A0-C703A48323E0}" destId="{102691E3-80B6-4A8D-8E0A-13A189AA7AAD}" srcOrd="3" destOrd="0" parTransId="{17DE7388-8B4A-4442-8B6D-89B9DAA76D9C}" sibTransId="{DED241E6-7959-49D7-B7D3-190DB714435C}"/>
    <dgm:cxn modelId="{ABD4FBA4-AF27-43E5-9074-9A540EEBEB26}" type="presOf" srcId="{1ECC1B45-AAF4-45AB-8828-A1B6E2E24F50}" destId="{A71994D0-E021-4091-A950-5DE0DD7B0740}" srcOrd="0" destOrd="0" presId="urn:microsoft.com/office/officeart/2005/8/layout/cycle6"/>
    <dgm:cxn modelId="{51BA93B2-287A-44B8-A9C6-6166E5C4BB20}" type="presOf" srcId="{1F296C29-649E-4DA0-BBB0-938631C800D9}" destId="{7E79B8F8-D2C8-4129-801A-8984444287A4}" srcOrd="0" destOrd="0" presId="urn:microsoft.com/office/officeart/2005/8/layout/cycle6"/>
    <dgm:cxn modelId="{80642CC5-A2C2-476D-8CBD-13016F494B8F}" type="presOf" srcId="{E535771A-D607-407C-8DDB-1099FD356067}" destId="{86596B99-75AB-48C8-84A6-E6742D02A825}" srcOrd="0" destOrd="0" presId="urn:microsoft.com/office/officeart/2005/8/layout/cycle6"/>
    <dgm:cxn modelId="{3F4FF8CE-C22A-4579-9080-CFA34D3F28B2}" srcId="{FFEFA507-FBDA-4A82-B2A0-C703A48323E0}" destId="{8FD81E7C-D22A-471C-92E5-8A7C5A5C1303}" srcOrd="7" destOrd="0" parTransId="{F9A2CDD3-35A0-4E41-8321-86762B7066B3}" sibTransId="{5E068579-B610-4BDA-B3F2-3F0BDE2D5D8F}"/>
    <dgm:cxn modelId="{413B17D4-338A-4EF1-8B7A-EFC7E412614F}" srcId="{FFEFA507-FBDA-4A82-B2A0-C703A48323E0}" destId="{1ECC1B45-AAF4-45AB-8828-A1B6E2E24F50}" srcOrd="4" destOrd="0" parTransId="{6A23933E-3BCF-418F-83EB-50BF87AD0BA3}" sibTransId="{9DD1D232-85D5-4D6C-BCB7-2F1FB7D3484C}"/>
    <dgm:cxn modelId="{94CA07D7-821F-4F6F-B168-C3096615DDE6}" type="presOf" srcId="{8FD81E7C-D22A-471C-92E5-8A7C5A5C1303}" destId="{8335D696-8178-49B4-84A1-0ABEC25592FC}" srcOrd="0" destOrd="0" presId="urn:microsoft.com/office/officeart/2005/8/layout/cycle6"/>
    <dgm:cxn modelId="{E7DB93F5-F0BE-47F3-8BFD-1247F7137506}" type="presOf" srcId="{9DD1D232-85D5-4D6C-BCB7-2F1FB7D3484C}" destId="{22033624-D7C8-40D3-80F9-01E6C922CA80}" srcOrd="0" destOrd="0" presId="urn:microsoft.com/office/officeart/2005/8/layout/cycle6"/>
    <dgm:cxn modelId="{7CDB80FE-E189-4FCE-91EE-94731D0C9647}" type="presOf" srcId="{5E068579-B610-4BDA-B3F2-3F0BDE2D5D8F}" destId="{9AC57A44-CFF1-475E-8EC7-F141CFD94BCF}" srcOrd="0" destOrd="0" presId="urn:microsoft.com/office/officeart/2005/8/layout/cycle6"/>
    <dgm:cxn modelId="{F39A15BD-4D87-43D8-8786-794B1C6C38CF}" type="presParOf" srcId="{7852B95E-A743-491B-AE40-DBB6F0B0986E}" destId="{7E79B8F8-D2C8-4129-801A-8984444287A4}" srcOrd="0" destOrd="0" presId="urn:microsoft.com/office/officeart/2005/8/layout/cycle6"/>
    <dgm:cxn modelId="{C134B7BB-4CED-4C23-BEEE-804015812103}" type="presParOf" srcId="{7852B95E-A743-491B-AE40-DBB6F0B0986E}" destId="{6328C27A-DDC6-4B17-9BBB-D2BB401AB81D}" srcOrd="1" destOrd="0" presId="urn:microsoft.com/office/officeart/2005/8/layout/cycle6"/>
    <dgm:cxn modelId="{0E369E0E-582E-4AF7-AAFF-56ABC082224A}" type="presParOf" srcId="{7852B95E-A743-491B-AE40-DBB6F0B0986E}" destId="{C8E86242-C884-4703-9D64-1E705239B00D}" srcOrd="2" destOrd="0" presId="urn:microsoft.com/office/officeart/2005/8/layout/cycle6"/>
    <dgm:cxn modelId="{CBA5757D-104E-446B-932C-7A24964E1DA8}" type="presParOf" srcId="{7852B95E-A743-491B-AE40-DBB6F0B0986E}" destId="{9EDEFC39-D80E-4373-9D71-866982FAA78A}" srcOrd="3" destOrd="0" presId="urn:microsoft.com/office/officeart/2005/8/layout/cycle6"/>
    <dgm:cxn modelId="{475AC36A-099D-4B06-B79D-CA8B00269F2E}" type="presParOf" srcId="{7852B95E-A743-491B-AE40-DBB6F0B0986E}" destId="{34CBCF49-8F53-424E-8F81-5DBA6A7FB729}" srcOrd="4" destOrd="0" presId="urn:microsoft.com/office/officeart/2005/8/layout/cycle6"/>
    <dgm:cxn modelId="{3C97AAEA-F1DF-4BAA-A632-071BD9AA40BB}" type="presParOf" srcId="{7852B95E-A743-491B-AE40-DBB6F0B0986E}" destId="{722788B4-134D-416A-A7CD-2179801D17C6}" srcOrd="5" destOrd="0" presId="urn:microsoft.com/office/officeart/2005/8/layout/cycle6"/>
    <dgm:cxn modelId="{F105C799-989D-44F8-B9D7-0584080B7EEC}" type="presParOf" srcId="{7852B95E-A743-491B-AE40-DBB6F0B0986E}" destId="{2D387CB4-D582-4164-82C3-D58E0864B0B4}" srcOrd="6" destOrd="0" presId="urn:microsoft.com/office/officeart/2005/8/layout/cycle6"/>
    <dgm:cxn modelId="{0BACBAA8-BBCE-4E61-8359-3C9A151F9130}" type="presParOf" srcId="{7852B95E-A743-491B-AE40-DBB6F0B0986E}" destId="{2E14FFF0-9898-4BBB-9EB1-DD91BA96CE3A}" srcOrd="7" destOrd="0" presId="urn:microsoft.com/office/officeart/2005/8/layout/cycle6"/>
    <dgm:cxn modelId="{F3FAD9B1-6C74-4ACA-9DFC-51E7559567E5}" type="presParOf" srcId="{7852B95E-A743-491B-AE40-DBB6F0B0986E}" destId="{B0B992CA-F37F-44A6-9602-B27D2C0C1BA0}" srcOrd="8" destOrd="0" presId="urn:microsoft.com/office/officeart/2005/8/layout/cycle6"/>
    <dgm:cxn modelId="{4311C6E3-658D-41C5-AFA7-F1B0C20E76FC}" type="presParOf" srcId="{7852B95E-A743-491B-AE40-DBB6F0B0986E}" destId="{2AE83EA8-B05E-4295-A342-D5F989FE4769}" srcOrd="9" destOrd="0" presId="urn:microsoft.com/office/officeart/2005/8/layout/cycle6"/>
    <dgm:cxn modelId="{7E91290E-F795-4485-B4CA-09588642320D}" type="presParOf" srcId="{7852B95E-A743-491B-AE40-DBB6F0B0986E}" destId="{84856D9B-DD3E-4FE9-8C39-46A5C9B0059B}" srcOrd="10" destOrd="0" presId="urn:microsoft.com/office/officeart/2005/8/layout/cycle6"/>
    <dgm:cxn modelId="{ED49F521-FD68-4197-B9A1-1F4CE3F9587D}" type="presParOf" srcId="{7852B95E-A743-491B-AE40-DBB6F0B0986E}" destId="{DD548810-F9E9-40A3-9588-F5AB46E37ADF}" srcOrd="11" destOrd="0" presId="urn:microsoft.com/office/officeart/2005/8/layout/cycle6"/>
    <dgm:cxn modelId="{5A056C7E-B30A-4F13-9220-B969444F3BC9}" type="presParOf" srcId="{7852B95E-A743-491B-AE40-DBB6F0B0986E}" destId="{A71994D0-E021-4091-A950-5DE0DD7B0740}" srcOrd="12" destOrd="0" presId="urn:microsoft.com/office/officeart/2005/8/layout/cycle6"/>
    <dgm:cxn modelId="{7EC1A385-A10D-4399-B537-1245BAC4F5C9}" type="presParOf" srcId="{7852B95E-A743-491B-AE40-DBB6F0B0986E}" destId="{68B60B67-8365-4F28-AC3C-6256A40464AE}" srcOrd="13" destOrd="0" presId="urn:microsoft.com/office/officeart/2005/8/layout/cycle6"/>
    <dgm:cxn modelId="{810A453B-3B44-4383-9C35-18CA31D26059}" type="presParOf" srcId="{7852B95E-A743-491B-AE40-DBB6F0B0986E}" destId="{22033624-D7C8-40D3-80F9-01E6C922CA80}" srcOrd="14" destOrd="0" presId="urn:microsoft.com/office/officeart/2005/8/layout/cycle6"/>
    <dgm:cxn modelId="{4A9B0D04-1559-4FA9-B83E-11F14AA9E56E}" type="presParOf" srcId="{7852B95E-A743-491B-AE40-DBB6F0B0986E}" destId="{6630E8F1-8B76-49B9-AA1A-AEC1424BA6B3}" srcOrd="15" destOrd="0" presId="urn:microsoft.com/office/officeart/2005/8/layout/cycle6"/>
    <dgm:cxn modelId="{3E2AF70E-9120-445A-819D-29583D739E58}" type="presParOf" srcId="{7852B95E-A743-491B-AE40-DBB6F0B0986E}" destId="{1B96126D-CC42-4DFB-B4F2-39464641CC59}" srcOrd="16" destOrd="0" presId="urn:microsoft.com/office/officeart/2005/8/layout/cycle6"/>
    <dgm:cxn modelId="{8333C39E-2609-4DC9-B30D-EA387DE468CF}" type="presParOf" srcId="{7852B95E-A743-491B-AE40-DBB6F0B0986E}" destId="{6D75696D-4514-4F9E-966D-1F13B1640E7C}" srcOrd="17" destOrd="0" presId="urn:microsoft.com/office/officeart/2005/8/layout/cycle6"/>
    <dgm:cxn modelId="{432DBFD7-BE4B-4A42-AFBA-54F8803A86FD}" type="presParOf" srcId="{7852B95E-A743-491B-AE40-DBB6F0B0986E}" destId="{35BCEE2C-843A-42DE-9994-8F236CDBA1DA}" srcOrd="18" destOrd="0" presId="urn:microsoft.com/office/officeart/2005/8/layout/cycle6"/>
    <dgm:cxn modelId="{2B849D81-C3EA-43BF-8432-DD1AB042F9A2}" type="presParOf" srcId="{7852B95E-A743-491B-AE40-DBB6F0B0986E}" destId="{8C0B734A-13CB-427A-A6ED-250DCFA863F3}" srcOrd="19" destOrd="0" presId="urn:microsoft.com/office/officeart/2005/8/layout/cycle6"/>
    <dgm:cxn modelId="{EC3B5A1B-6B98-48E7-93D2-C6F9A330BA42}" type="presParOf" srcId="{7852B95E-A743-491B-AE40-DBB6F0B0986E}" destId="{86596B99-75AB-48C8-84A6-E6742D02A825}" srcOrd="20" destOrd="0" presId="urn:microsoft.com/office/officeart/2005/8/layout/cycle6"/>
    <dgm:cxn modelId="{95F8D069-7932-47D1-9647-7BB63BCFF16A}" type="presParOf" srcId="{7852B95E-A743-491B-AE40-DBB6F0B0986E}" destId="{8335D696-8178-49B4-84A1-0ABEC25592FC}" srcOrd="21" destOrd="0" presId="urn:microsoft.com/office/officeart/2005/8/layout/cycle6"/>
    <dgm:cxn modelId="{4BC53D0B-8791-496E-A07A-8F982E39CC8B}" type="presParOf" srcId="{7852B95E-A743-491B-AE40-DBB6F0B0986E}" destId="{51A4C83D-2F45-4B0C-9F3A-B44810A93074}" srcOrd="22" destOrd="0" presId="urn:microsoft.com/office/officeart/2005/8/layout/cycle6"/>
    <dgm:cxn modelId="{48C828E9-2CC8-4972-8BA6-79C75894B943}" type="presParOf" srcId="{7852B95E-A743-491B-AE40-DBB6F0B0986E}" destId="{9AC57A44-CFF1-475E-8EC7-F141CFD94BCF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FF200-2546-430E-9510-3D5AB8B80B1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D96733-8FFB-45BC-B45D-7E2EB59A6F92}">
      <dgm:prSet phldrT="[Text]"/>
      <dgm:spPr/>
      <dgm:t>
        <a:bodyPr/>
        <a:lstStyle/>
        <a:p>
          <a:r>
            <a:rPr lang="cs-CZ" dirty="0"/>
            <a:t>Prevence</a:t>
          </a:r>
        </a:p>
      </dgm:t>
    </dgm:pt>
    <dgm:pt modelId="{964F78BA-B063-41D9-AA78-C90DCA409D98}" type="parTrans" cxnId="{3399C0C6-839F-4030-AB92-9F90ABC29CB4}">
      <dgm:prSet/>
      <dgm:spPr/>
      <dgm:t>
        <a:bodyPr/>
        <a:lstStyle/>
        <a:p>
          <a:endParaRPr lang="cs-CZ"/>
        </a:p>
      </dgm:t>
    </dgm:pt>
    <dgm:pt modelId="{EE4D21D9-77DB-4EBD-A90A-E5A3FF9AEB6E}" type="sibTrans" cxnId="{3399C0C6-839F-4030-AB92-9F90ABC29CB4}">
      <dgm:prSet/>
      <dgm:spPr/>
      <dgm:t>
        <a:bodyPr/>
        <a:lstStyle/>
        <a:p>
          <a:endParaRPr lang="cs-CZ"/>
        </a:p>
      </dgm:t>
    </dgm:pt>
    <dgm:pt modelId="{F028F624-BBE1-445E-BD5E-D46D1704B25F}">
      <dgm:prSet phldrT="[Text]"/>
      <dgm:spPr/>
      <dgm:t>
        <a:bodyPr/>
        <a:lstStyle/>
        <a:p>
          <a:r>
            <a:rPr lang="cs-CZ" dirty="0"/>
            <a:t>Předcházení znečištění u zdroje</a:t>
          </a:r>
        </a:p>
      </dgm:t>
    </dgm:pt>
    <dgm:pt modelId="{ADACCCC4-224D-401C-A727-7D390E8E2D9C}" type="parTrans" cxnId="{8FDE60CB-1BB9-4AAB-B6B8-65FD0FEB64B6}">
      <dgm:prSet/>
      <dgm:spPr/>
      <dgm:t>
        <a:bodyPr/>
        <a:lstStyle/>
        <a:p>
          <a:endParaRPr lang="cs-CZ"/>
        </a:p>
      </dgm:t>
    </dgm:pt>
    <dgm:pt modelId="{CC92D504-AC18-4726-B15E-56E2B6620528}" type="sibTrans" cxnId="{8FDE60CB-1BB9-4AAB-B6B8-65FD0FEB64B6}">
      <dgm:prSet/>
      <dgm:spPr/>
      <dgm:t>
        <a:bodyPr/>
        <a:lstStyle/>
        <a:p>
          <a:endParaRPr lang="cs-CZ"/>
        </a:p>
      </dgm:t>
    </dgm:pt>
    <dgm:pt modelId="{181FAF56-FE40-4626-A3CC-EB0FCACB56B0}">
      <dgm:prSet phldrT="[Text]"/>
      <dgm:spPr/>
      <dgm:t>
        <a:bodyPr/>
        <a:lstStyle/>
        <a:p>
          <a:r>
            <a:rPr lang="cs-CZ" dirty="0"/>
            <a:t>Hierarchie nakládaní s odpadem</a:t>
          </a:r>
        </a:p>
      </dgm:t>
    </dgm:pt>
    <dgm:pt modelId="{467A7774-6C41-462E-8C16-AB560EAD603E}" type="parTrans" cxnId="{B729004D-49AF-4AA9-96AB-0344C126D5E7}">
      <dgm:prSet/>
      <dgm:spPr/>
      <dgm:t>
        <a:bodyPr/>
        <a:lstStyle/>
        <a:p>
          <a:endParaRPr lang="cs-CZ"/>
        </a:p>
      </dgm:t>
    </dgm:pt>
    <dgm:pt modelId="{EAE0BE81-9874-42FA-B33B-F6E46DEA35CE}" type="sibTrans" cxnId="{B729004D-49AF-4AA9-96AB-0344C126D5E7}">
      <dgm:prSet/>
      <dgm:spPr/>
      <dgm:t>
        <a:bodyPr/>
        <a:lstStyle/>
        <a:p>
          <a:endParaRPr lang="cs-CZ"/>
        </a:p>
      </dgm:t>
    </dgm:pt>
    <dgm:pt modelId="{3D15FE67-F580-4AED-9669-B864A0DE1C7F}">
      <dgm:prSet phldrT="[Text]"/>
      <dgm:spPr/>
      <dgm:t>
        <a:bodyPr/>
        <a:lstStyle/>
        <a:p>
          <a:r>
            <a:rPr lang="cs-CZ" dirty="0"/>
            <a:t>Odpovědnost původce</a:t>
          </a:r>
        </a:p>
      </dgm:t>
    </dgm:pt>
    <dgm:pt modelId="{1221E4BA-B4C2-45D3-BE1F-4A4E02B8BF0E}" type="parTrans" cxnId="{7FA15985-60D4-415C-B329-3F65C6D8956A}">
      <dgm:prSet/>
      <dgm:spPr/>
      <dgm:t>
        <a:bodyPr/>
        <a:lstStyle/>
        <a:p>
          <a:endParaRPr lang="cs-CZ"/>
        </a:p>
      </dgm:t>
    </dgm:pt>
    <dgm:pt modelId="{E86B7E72-42B8-4470-BC86-72B358935D0E}" type="sibTrans" cxnId="{7FA15985-60D4-415C-B329-3F65C6D8956A}">
      <dgm:prSet/>
      <dgm:spPr/>
      <dgm:t>
        <a:bodyPr/>
        <a:lstStyle/>
        <a:p>
          <a:endParaRPr lang="cs-CZ"/>
        </a:p>
      </dgm:t>
    </dgm:pt>
    <dgm:pt modelId="{28B06669-8FB1-48B6-B33B-8FABF12FD53A}">
      <dgm:prSet phldrT="[Text]"/>
      <dgm:spPr/>
      <dgm:t>
        <a:bodyPr/>
        <a:lstStyle/>
        <a:p>
          <a:r>
            <a:rPr lang="cs-CZ" dirty="0"/>
            <a:t>Znečišťovatel platí</a:t>
          </a:r>
        </a:p>
      </dgm:t>
    </dgm:pt>
    <dgm:pt modelId="{3D6046BA-FBA8-4A7B-8CD3-55EACAD1CEE7}" type="parTrans" cxnId="{478AC92B-24F3-44C2-9EFE-68A1E0DC0548}">
      <dgm:prSet/>
      <dgm:spPr/>
      <dgm:t>
        <a:bodyPr/>
        <a:lstStyle/>
        <a:p>
          <a:endParaRPr lang="cs-CZ"/>
        </a:p>
      </dgm:t>
    </dgm:pt>
    <dgm:pt modelId="{2DA94D24-E3E0-4799-AFBD-2B8C9EE83E18}" type="sibTrans" cxnId="{478AC92B-24F3-44C2-9EFE-68A1E0DC0548}">
      <dgm:prSet/>
      <dgm:spPr/>
      <dgm:t>
        <a:bodyPr/>
        <a:lstStyle/>
        <a:p>
          <a:endParaRPr lang="cs-CZ"/>
        </a:p>
      </dgm:t>
    </dgm:pt>
    <dgm:pt modelId="{EA3B2F64-E523-4F65-9B57-40084843D0EC}">
      <dgm:prSet phldrT="[Text]"/>
      <dgm:spPr/>
      <dgm:t>
        <a:bodyPr/>
        <a:lstStyle/>
        <a:p>
          <a:r>
            <a:rPr lang="cs-CZ" dirty="0"/>
            <a:t>Rozšířená odpovědnost původce</a:t>
          </a:r>
        </a:p>
      </dgm:t>
    </dgm:pt>
    <dgm:pt modelId="{AD8AB634-F77D-4E64-91EB-F64BC40695C9}" type="parTrans" cxnId="{B31DA534-3075-407D-957A-B19BE1CBDCB5}">
      <dgm:prSet/>
      <dgm:spPr/>
      <dgm:t>
        <a:bodyPr/>
        <a:lstStyle/>
        <a:p>
          <a:endParaRPr lang="cs-CZ"/>
        </a:p>
      </dgm:t>
    </dgm:pt>
    <dgm:pt modelId="{69B265E0-6D7A-4856-9175-A1EA3BB5FB3F}" type="sibTrans" cxnId="{B31DA534-3075-407D-957A-B19BE1CBDCB5}">
      <dgm:prSet/>
      <dgm:spPr/>
      <dgm:t>
        <a:bodyPr/>
        <a:lstStyle/>
        <a:p>
          <a:endParaRPr lang="cs-CZ"/>
        </a:p>
      </dgm:t>
    </dgm:pt>
    <dgm:pt modelId="{11FE1D9A-0D7F-4672-B6C7-0A74B21626E0}">
      <dgm:prSet phldrT="[Text]"/>
      <dgm:spPr/>
      <dgm:t>
        <a:bodyPr/>
        <a:lstStyle/>
        <a:p>
          <a:r>
            <a:rPr lang="cs-CZ" dirty="0"/>
            <a:t>Soběstačnost a blízkost</a:t>
          </a:r>
        </a:p>
      </dgm:t>
    </dgm:pt>
    <dgm:pt modelId="{40D2DEF2-EDC6-4F44-B200-7D8895D0CACD}" type="parTrans" cxnId="{ED5B7E9B-8297-4B10-AC34-4445079EEA00}">
      <dgm:prSet/>
      <dgm:spPr/>
      <dgm:t>
        <a:bodyPr/>
        <a:lstStyle/>
        <a:p>
          <a:endParaRPr lang="cs-CZ"/>
        </a:p>
      </dgm:t>
    </dgm:pt>
    <dgm:pt modelId="{AD8E284C-3322-4662-80A7-D2FF0C0F5040}" type="sibTrans" cxnId="{ED5B7E9B-8297-4B10-AC34-4445079EEA00}">
      <dgm:prSet/>
      <dgm:spPr/>
      <dgm:t>
        <a:bodyPr/>
        <a:lstStyle/>
        <a:p>
          <a:endParaRPr lang="cs-CZ"/>
        </a:p>
      </dgm:t>
    </dgm:pt>
    <dgm:pt modelId="{F9562690-EBA0-407F-A1DC-ECA70D626CA8}">
      <dgm:prSet phldrT="[Text]"/>
      <dgm:spPr/>
      <dgm:t>
        <a:bodyPr/>
        <a:lstStyle/>
        <a:p>
          <a:r>
            <a:rPr lang="cs-CZ" dirty="0"/>
            <a:t>Přeprava odpadů</a:t>
          </a:r>
        </a:p>
      </dgm:t>
    </dgm:pt>
    <dgm:pt modelId="{B7849BA0-C2C2-4CC5-B96B-DAFC0F7CBA6D}" type="parTrans" cxnId="{382FCB2A-4396-460A-AC6F-547F662A8419}">
      <dgm:prSet/>
      <dgm:spPr/>
      <dgm:t>
        <a:bodyPr/>
        <a:lstStyle/>
        <a:p>
          <a:endParaRPr lang="cs-CZ"/>
        </a:p>
      </dgm:t>
    </dgm:pt>
    <dgm:pt modelId="{05FFBAD0-6B17-46D1-A902-ADDACBE167F1}" type="sibTrans" cxnId="{382FCB2A-4396-460A-AC6F-547F662A8419}">
      <dgm:prSet/>
      <dgm:spPr/>
      <dgm:t>
        <a:bodyPr/>
        <a:lstStyle/>
        <a:p>
          <a:endParaRPr lang="cs-CZ"/>
        </a:p>
      </dgm:t>
    </dgm:pt>
    <dgm:pt modelId="{54E2553A-1DAB-43FD-9606-1265C216F6D6}">
      <dgm:prSet phldrT="[Text]"/>
      <dgm:spPr/>
      <dgm:t>
        <a:bodyPr/>
        <a:lstStyle/>
        <a:p>
          <a:r>
            <a:rPr lang="cs-CZ" dirty="0"/>
            <a:t>Infrastruktura pro nakládání s odpady</a:t>
          </a:r>
        </a:p>
      </dgm:t>
    </dgm:pt>
    <dgm:pt modelId="{423C0EC3-AD58-4C45-8B0E-CB9CCADA83E2}" type="parTrans" cxnId="{A4A58157-DB11-4F30-8BAB-CD808811D6DC}">
      <dgm:prSet/>
      <dgm:spPr/>
      <dgm:t>
        <a:bodyPr/>
        <a:lstStyle/>
        <a:p>
          <a:endParaRPr lang="cs-CZ"/>
        </a:p>
      </dgm:t>
    </dgm:pt>
    <dgm:pt modelId="{74936592-832B-46D3-983E-4794CA1990F3}" type="sibTrans" cxnId="{A4A58157-DB11-4F30-8BAB-CD808811D6DC}">
      <dgm:prSet/>
      <dgm:spPr/>
      <dgm:t>
        <a:bodyPr/>
        <a:lstStyle/>
        <a:p>
          <a:endParaRPr lang="cs-CZ"/>
        </a:p>
      </dgm:t>
    </dgm:pt>
    <dgm:pt modelId="{D96096E1-59F4-4022-99D9-72299920F28C}">
      <dgm:prSet phldrT="[Text]"/>
      <dgm:spPr/>
      <dgm:t>
        <a:bodyPr/>
        <a:lstStyle/>
        <a:p>
          <a:r>
            <a:rPr lang="cs-CZ" dirty="0"/>
            <a:t>Integrovaná ochrana</a:t>
          </a:r>
        </a:p>
      </dgm:t>
    </dgm:pt>
    <dgm:pt modelId="{3F0E06DC-945A-49E1-9E02-E76B6DA6BC1C}" type="parTrans" cxnId="{E4901ED0-6786-4AA9-9FE2-4736BDDAA7BB}">
      <dgm:prSet/>
      <dgm:spPr/>
      <dgm:t>
        <a:bodyPr/>
        <a:lstStyle/>
        <a:p>
          <a:endParaRPr lang="cs-CZ"/>
        </a:p>
      </dgm:t>
    </dgm:pt>
    <dgm:pt modelId="{3073E426-CA08-4037-9678-B127AAE5BBE9}" type="sibTrans" cxnId="{E4901ED0-6786-4AA9-9FE2-4736BDDAA7BB}">
      <dgm:prSet/>
      <dgm:spPr/>
      <dgm:t>
        <a:bodyPr/>
        <a:lstStyle/>
        <a:p>
          <a:endParaRPr lang="cs-CZ"/>
        </a:p>
      </dgm:t>
    </dgm:pt>
    <dgm:pt modelId="{E64E893B-1A34-4645-A7D4-AC10FAF0C441}">
      <dgm:prSet phldrT="[Text]"/>
      <dgm:spPr/>
      <dgm:t>
        <a:bodyPr/>
        <a:lstStyle/>
        <a:p>
          <a:r>
            <a:rPr lang="cs-CZ" dirty="0"/>
            <a:t>Nástrojový mix</a:t>
          </a:r>
        </a:p>
      </dgm:t>
    </dgm:pt>
    <dgm:pt modelId="{C6F64687-F2A0-4829-AD61-1B77FAE5DAB5}" type="parTrans" cxnId="{9442122E-EB9C-44DF-BB0B-1C548DBB10E4}">
      <dgm:prSet/>
      <dgm:spPr/>
      <dgm:t>
        <a:bodyPr/>
        <a:lstStyle/>
        <a:p>
          <a:endParaRPr lang="cs-CZ"/>
        </a:p>
      </dgm:t>
    </dgm:pt>
    <dgm:pt modelId="{CE59C410-B13C-4AC8-ACE9-B7DF70EFDA93}" type="sibTrans" cxnId="{9442122E-EB9C-44DF-BB0B-1C548DBB10E4}">
      <dgm:prSet/>
      <dgm:spPr/>
      <dgm:t>
        <a:bodyPr/>
        <a:lstStyle/>
        <a:p>
          <a:endParaRPr lang="cs-CZ"/>
        </a:p>
      </dgm:t>
    </dgm:pt>
    <dgm:pt modelId="{3B670C0C-D32D-4C41-B8B4-5589E40F2306}" type="pres">
      <dgm:prSet presAssocID="{427FF200-2546-430E-9510-3D5AB8B80B12}" presName="linearFlow" presStyleCnt="0">
        <dgm:presLayoutVars>
          <dgm:dir/>
          <dgm:animLvl val="lvl"/>
          <dgm:resizeHandles val="exact"/>
        </dgm:presLayoutVars>
      </dgm:prSet>
      <dgm:spPr/>
    </dgm:pt>
    <dgm:pt modelId="{F1313D7E-6B66-4F85-AA3A-AC869322BBBA}" type="pres">
      <dgm:prSet presAssocID="{43D96733-8FFB-45BC-B45D-7E2EB59A6F92}" presName="composite" presStyleCnt="0"/>
      <dgm:spPr/>
    </dgm:pt>
    <dgm:pt modelId="{9B0691CB-757F-4DC0-AB64-7DDB0D00A72A}" type="pres">
      <dgm:prSet presAssocID="{43D96733-8FFB-45BC-B45D-7E2EB59A6F9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EFF6398-4BD0-488D-BEDC-32B2E8EE122A}" type="pres">
      <dgm:prSet presAssocID="{43D96733-8FFB-45BC-B45D-7E2EB59A6F92}" presName="descendantText" presStyleLbl="alignAcc1" presStyleIdx="0" presStyleCnt="4">
        <dgm:presLayoutVars>
          <dgm:bulletEnabled val="1"/>
        </dgm:presLayoutVars>
      </dgm:prSet>
      <dgm:spPr/>
    </dgm:pt>
    <dgm:pt modelId="{D1DE6BB5-71C5-4CD3-AB0C-927E61874557}" type="pres">
      <dgm:prSet presAssocID="{EE4D21D9-77DB-4EBD-A90A-E5A3FF9AEB6E}" presName="sp" presStyleCnt="0"/>
      <dgm:spPr/>
    </dgm:pt>
    <dgm:pt modelId="{49C1A0EB-4505-4E5D-B73C-2490CD89EE0C}" type="pres">
      <dgm:prSet presAssocID="{3D15FE67-F580-4AED-9669-B864A0DE1C7F}" presName="composite" presStyleCnt="0"/>
      <dgm:spPr/>
    </dgm:pt>
    <dgm:pt modelId="{FB6F1BA4-27BA-4AC2-AB4F-A31F80E7FA66}" type="pres">
      <dgm:prSet presAssocID="{3D15FE67-F580-4AED-9669-B864A0DE1C7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963B72F-7FF7-4703-A303-9AB9E17F691B}" type="pres">
      <dgm:prSet presAssocID="{3D15FE67-F580-4AED-9669-B864A0DE1C7F}" presName="descendantText" presStyleLbl="alignAcc1" presStyleIdx="1" presStyleCnt="4">
        <dgm:presLayoutVars>
          <dgm:bulletEnabled val="1"/>
        </dgm:presLayoutVars>
      </dgm:prSet>
      <dgm:spPr/>
    </dgm:pt>
    <dgm:pt modelId="{68AF6747-3153-4637-999B-FE7B67DC32AC}" type="pres">
      <dgm:prSet presAssocID="{E86B7E72-42B8-4470-BC86-72B358935D0E}" presName="sp" presStyleCnt="0"/>
      <dgm:spPr/>
    </dgm:pt>
    <dgm:pt modelId="{926AE9D2-7FA3-4985-8C2D-D8D902E2083F}" type="pres">
      <dgm:prSet presAssocID="{11FE1D9A-0D7F-4672-B6C7-0A74B21626E0}" presName="composite" presStyleCnt="0"/>
      <dgm:spPr/>
    </dgm:pt>
    <dgm:pt modelId="{4D472778-196B-444A-80DC-BB8A220AC531}" type="pres">
      <dgm:prSet presAssocID="{11FE1D9A-0D7F-4672-B6C7-0A74B21626E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7AD4D4A-DFA8-47F4-8EC4-6073D1518AB2}" type="pres">
      <dgm:prSet presAssocID="{11FE1D9A-0D7F-4672-B6C7-0A74B21626E0}" presName="descendantText" presStyleLbl="alignAcc1" presStyleIdx="2" presStyleCnt="4">
        <dgm:presLayoutVars>
          <dgm:bulletEnabled val="1"/>
        </dgm:presLayoutVars>
      </dgm:prSet>
      <dgm:spPr/>
    </dgm:pt>
    <dgm:pt modelId="{1F59FD63-FF50-4826-9309-15489F0368D8}" type="pres">
      <dgm:prSet presAssocID="{AD8E284C-3322-4662-80A7-D2FF0C0F5040}" presName="sp" presStyleCnt="0"/>
      <dgm:spPr/>
    </dgm:pt>
    <dgm:pt modelId="{06427182-0FD1-4081-9DC4-53436DB0B4AB}" type="pres">
      <dgm:prSet presAssocID="{D96096E1-59F4-4022-99D9-72299920F28C}" presName="composite" presStyleCnt="0"/>
      <dgm:spPr/>
    </dgm:pt>
    <dgm:pt modelId="{54A8976E-594F-40B0-BAE7-D18752A441A1}" type="pres">
      <dgm:prSet presAssocID="{D96096E1-59F4-4022-99D9-72299920F28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6B21CFE-927F-4509-9E78-0C99203B0F7A}" type="pres">
      <dgm:prSet presAssocID="{D96096E1-59F4-4022-99D9-72299920F28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0904701-A2DF-47E6-B4CE-493488AF930F}" type="presOf" srcId="{43D96733-8FFB-45BC-B45D-7E2EB59A6F92}" destId="{9B0691CB-757F-4DC0-AB64-7DDB0D00A72A}" srcOrd="0" destOrd="0" presId="urn:microsoft.com/office/officeart/2005/8/layout/chevron2"/>
    <dgm:cxn modelId="{9CFCD015-54D6-4606-9C0E-4C3484EEE78D}" type="presOf" srcId="{F9562690-EBA0-407F-A1DC-ECA70D626CA8}" destId="{87AD4D4A-DFA8-47F4-8EC4-6073D1518AB2}" srcOrd="0" destOrd="0" presId="urn:microsoft.com/office/officeart/2005/8/layout/chevron2"/>
    <dgm:cxn modelId="{D597D91F-D07E-4652-AF1D-D82F2E8EB1C4}" type="presOf" srcId="{427FF200-2546-430E-9510-3D5AB8B80B12}" destId="{3B670C0C-D32D-4C41-B8B4-5589E40F2306}" srcOrd="0" destOrd="0" presId="urn:microsoft.com/office/officeart/2005/8/layout/chevron2"/>
    <dgm:cxn modelId="{382FCB2A-4396-460A-AC6F-547F662A8419}" srcId="{11FE1D9A-0D7F-4672-B6C7-0A74B21626E0}" destId="{F9562690-EBA0-407F-A1DC-ECA70D626CA8}" srcOrd="0" destOrd="0" parTransId="{B7849BA0-C2C2-4CC5-B96B-DAFC0F7CBA6D}" sibTransId="{05FFBAD0-6B17-46D1-A902-ADDACBE167F1}"/>
    <dgm:cxn modelId="{478AC92B-24F3-44C2-9EFE-68A1E0DC0548}" srcId="{3D15FE67-F580-4AED-9669-B864A0DE1C7F}" destId="{28B06669-8FB1-48B6-B33B-8FABF12FD53A}" srcOrd="0" destOrd="0" parTransId="{3D6046BA-FBA8-4A7B-8CD3-55EACAD1CEE7}" sibTransId="{2DA94D24-E3E0-4799-AFBD-2B8C9EE83E18}"/>
    <dgm:cxn modelId="{9442122E-EB9C-44DF-BB0B-1C548DBB10E4}" srcId="{D96096E1-59F4-4022-99D9-72299920F28C}" destId="{E64E893B-1A34-4645-A7D4-AC10FAF0C441}" srcOrd="0" destOrd="0" parTransId="{C6F64687-F2A0-4829-AD61-1B77FAE5DAB5}" sibTransId="{CE59C410-B13C-4AC8-ACE9-B7DF70EFDA93}"/>
    <dgm:cxn modelId="{B31DA534-3075-407D-957A-B19BE1CBDCB5}" srcId="{3D15FE67-F580-4AED-9669-B864A0DE1C7F}" destId="{EA3B2F64-E523-4F65-9B57-40084843D0EC}" srcOrd="1" destOrd="0" parTransId="{AD8AB634-F77D-4E64-91EB-F64BC40695C9}" sibTransId="{69B265E0-6D7A-4856-9175-A1EA3BB5FB3F}"/>
    <dgm:cxn modelId="{DB6E603C-8C3C-4731-A524-473155038111}" type="presOf" srcId="{54E2553A-1DAB-43FD-9606-1265C216F6D6}" destId="{87AD4D4A-DFA8-47F4-8EC4-6073D1518AB2}" srcOrd="0" destOrd="1" presId="urn:microsoft.com/office/officeart/2005/8/layout/chevron2"/>
    <dgm:cxn modelId="{0648353E-9A5D-4BFF-808A-4C5C4D841F00}" type="presOf" srcId="{D96096E1-59F4-4022-99D9-72299920F28C}" destId="{54A8976E-594F-40B0-BAE7-D18752A441A1}" srcOrd="0" destOrd="0" presId="urn:microsoft.com/office/officeart/2005/8/layout/chevron2"/>
    <dgm:cxn modelId="{B729004D-49AF-4AA9-96AB-0344C126D5E7}" srcId="{43D96733-8FFB-45BC-B45D-7E2EB59A6F92}" destId="{181FAF56-FE40-4626-A3CC-EB0FCACB56B0}" srcOrd="1" destOrd="0" parTransId="{467A7774-6C41-462E-8C16-AB560EAD603E}" sibTransId="{EAE0BE81-9874-42FA-B33B-F6E46DEA35CE}"/>
    <dgm:cxn modelId="{F5224957-DC96-4BA4-9730-C0CB2EC4DFF0}" type="presOf" srcId="{F028F624-BBE1-445E-BD5E-D46D1704B25F}" destId="{1EFF6398-4BD0-488D-BEDC-32B2E8EE122A}" srcOrd="0" destOrd="0" presId="urn:microsoft.com/office/officeart/2005/8/layout/chevron2"/>
    <dgm:cxn modelId="{A4A58157-DB11-4F30-8BAB-CD808811D6DC}" srcId="{11FE1D9A-0D7F-4672-B6C7-0A74B21626E0}" destId="{54E2553A-1DAB-43FD-9606-1265C216F6D6}" srcOrd="1" destOrd="0" parTransId="{423C0EC3-AD58-4C45-8B0E-CB9CCADA83E2}" sibTransId="{74936592-832B-46D3-983E-4794CA1990F3}"/>
    <dgm:cxn modelId="{FC629358-C537-41D3-8AAF-583A6F8519BC}" type="presOf" srcId="{3D15FE67-F580-4AED-9669-B864A0DE1C7F}" destId="{FB6F1BA4-27BA-4AC2-AB4F-A31F80E7FA66}" srcOrd="0" destOrd="0" presId="urn:microsoft.com/office/officeart/2005/8/layout/chevron2"/>
    <dgm:cxn modelId="{7FA15985-60D4-415C-B329-3F65C6D8956A}" srcId="{427FF200-2546-430E-9510-3D5AB8B80B12}" destId="{3D15FE67-F580-4AED-9669-B864A0DE1C7F}" srcOrd="1" destOrd="0" parTransId="{1221E4BA-B4C2-45D3-BE1F-4A4E02B8BF0E}" sibTransId="{E86B7E72-42B8-4470-BC86-72B358935D0E}"/>
    <dgm:cxn modelId="{ED5B7E9B-8297-4B10-AC34-4445079EEA00}" srcId="{427FF200-2546-430E-9510-3D5AB8B80B12}" destId="{11FE1D9A-0D7F-4672-B6C7-0A74B21626E0}" srcOrd="2" destOrd="0" parTransId="{40D2DEF2-EDC6-4F44-B200-7D8895D0CACD}" sibTransId="{AD8E284C-3322-4662-80A7-D2FF0C0F5040}"/>
    <dgm:cxn modelId="{FEAF86C5-244E-4075-8DF7-B3CBF10BA3E5}" type="presOf" srcId="{28B06669-8FB1-48B6-B33B-8FABF12FD53A}" destId="{A963B72F-7FF7-4703-A303-9AB9E17F691B}" srcOrd="0" destOrd="0" presId="urn:microsoft.com/office/officeart/2005/8/layout/chevron2"/>
    <dgm:cxn modelId="{3399C0C6-839F-4030-AB92-9F90ABC29CB4}" srcId="{427FF200-2546-430E-9510-3D5AB8B80B12}" destId="{43D96733-8FFB-45BC-B45D-7E2EB59A6F92}" srcOrd="0" destOrd="0" parTransId="{964F78BA-B063-41D9-AA78-C90DCA409D98}" sibTransId="{EE4D21D9-77DB-4EBD-A90A-E5A3FF9AEB6E}"/>
    <dgm:cxn modelId="{8FDE60CB-1BB9-4AAB-B6B8-65FD0FEB64B6}" srcId="{43D96733-8FFB-45BC-B45D-7E2EB59A6F92}" destId="{F028F624-BBE1-445E-BD5E-D46D1704B25F}" srcOrd="0" destOrd="0" parTransId="{ADACCCC4-224D-401C-A727-7D390E8E2D9C}" sibTransId="{CC92D504-AC18-4726-B15E-56E2B6620528}"/>
    <dgm:cxn modelId="{E4901ED0-6786-4AA9-9FE2-4736BDDAA7BB}" srcId="{427FF200-2546-430E-9510-3D5AB8B80B12}" destId="{D96096E1-59F4-4022-99D9-72299920F28C}" srcOrd="3" destOrd="0" parTransId="{3F0E06DC-945A-49E1-9E02-E76B6DA6BC1C}" sibTransId="{3073E426-CA08-4037-9678-B127AAE5BBE9}"/>
    <dgm:cxn modelId="{B7A6B0D5-EF17-4EAA-96B1-3624D3C0CEB9}" type="presOf" srcId="{181FAF56-FE40-4626-A3CC-EB0FCACB56B0}" destId="{1EFF6398-4BD0-488D-BEDC-32B2E8EE122A}" srcOrd="0" destOrd="1" presId="urn:microsoft.com/office/officeart/2005/8/layout/chevron2"/>
    <dgm:cxn modelId="{A9565AE3-6DBD-456A-8F4E-16559B09C7F0}" type="presOf" srcId="{EA3B2F64-E523-4F65-9B57-40084843D0EC}" destId="{A963B72F-7FF7-4703-A303-9AB9E17F691B}" srcOrd="0" destOrd="1" presId="urn:microsoft.com/office/officeart/2005/8/layout/chevron2"/>
    <dgm:cxn modelId="{E3CF03EA-D786-4E31-89C3-FDD8B5F59567}" type="presOf" srcId="{11FE1D9A-0D7F-4672-B6C7-0A74B21626E0}" destId="{4D472778-196B-444A-80DC-BB8A220AC531}" srcOrd="0" destOrd="0" presId="urn:microsoft.com/office/officeart/2005/8/layout/chevron2"/>
    <dgm:cxn modelId="{F34DD7F8-41CF-4363-A0EB-5090AB0665ED}" type="presOf" srcId="{E64E893B-1A34-4645-A7D4-AC10FAF0C441}" destId="{86B21CFE-927F-4509-9E78-0C99203B0F7A}" srcOrd="0" destOrd="0" presId="urn:microsoft.com/office/officeart/2005/8/layout/chevron2"/>
    <dgm:cxn modelId="{95EE1FEC-A219-4C92-B5A9-243536134082}" type="presParOf" srcId="{3B670C0C-D32D-4C41-B8B4-5589E40F2306}" destId="{F1313D7E-6B66-4F85-AA3A-AC869322BBBA}" srcOrd="0" destOrd="0" presId="urn:microsoft.com/office/officeart/2005/8/layout/chevron2"/>
    <dgm:cxn modelId="{693C37F9-FDD2-4FA5-BAB8-7118B2B765EC}" type="presParOf" srcId="{F1313D7E-6B66-4F85-AA3A-AC869322BBBA}" destId="{9B0691CB-757F-4DC0-AB64-7DDB0D00A72A}" srcOrd="0" destOrd="0" presId="urn:microsoft.com/office/officeart/2005/8/layout/chevron2"/>
    <dgm:cxn modelId="{864A95D6-2B55-4F9D-B9E0-4E41C5CC6C7F}" type="presParOf" srcId="{F1313D7E-6B66-4F85-AA3A-AC869322BBBA}" destId="{1EFF6398-4BD0-488D-BEDC-32B2E8EE122A}" srcOrd="1" destOrd="0" presId="urn:microsoft.com/office/officeart/2005/8/layout/chevron2"/>
    <dgm:cxn modelId="{94E49615-AA52-444C-A200-80E6B836B716}" type="presParOf" srcId="{3B670C0C-D32D-4C41-B8B4-5589E40F2306}" destId="{D1DE6BB5-71C5-4CD3-AB0C-927E61874557}" srcOrd="1" destOrd="0" presId="urn:microsoft.com/office/officeart/2005/8/layout/chevron2"/>
    <dgm:cxn modelId="{DD18C181-F39A-4C46-B1F7-5650DDF2B864}" type="presParOf" srcId="{3B670C0C-D32D-4C41-B8B4-5589E40F2306}" destId="{49C1A0EB-4505-4E5D-B73C-2490CD89EE0C}" srcOrd="2" destOrd="0" presId="urn:microsoft.com/office/officeart/2005/8/layout/chevron2"/>
    <dgm:cxn modelId="{EF96F47D-D909-4C7C-94CA-E619ECE0B67A}" type="presParOf" srcId="{49C1A0EB-4505-4E5D-B73C-2490CD89EE0C}" destId="{FB6F1BA4-27BA-4AC2-AB4F-A31F80E7FA66}" srcOrd="0" destOrd="0" presId="urn:microsoft.com/office/officeart/2005/8/layout/chevron2"/>
    <dgm:cxn modelId="{8A77A3FE-FE3F-402C-A66D-332E1769D06F}" type="presParOf" srcId="{49C1A0EB-4505-4E5D-B73C-2490CD89EE0C}" destId="{A963B72F-7FF7-4703-A303-9AB9E17F691B}" srcOrd="1" destOrd="0" presId="urn:microsoft.com/office/officeart/2005/8/layout/chevron2"/>
    <dgm:cxn modelId="{CB12B0DF-01B1-4959-8CF8-85A09E2BF7F5}" type="presParOf" srcId="{3B670C0C-D32D-4C41-B8B4-5589E40F2306}" destId="{68AF6747-3153-4637-999B-FE7B67DC32AC}" srcOrd="3" destOrd="0" presId="urn:microsoft.com/office/officeart/2005/8/layout/chevron2"/>
    <dgm:cxn modelId="{20B47D82-3A1C-4FA3-9439-3ECF53C7C829}" type="presParOf" srcId="{3B670C0C-D32D-4C41-B8B4-5589E40F2306}" destId="{926AE9D2-7FA3-4985-8C2D-D8D902E2083F}" srcOrd="4" destOrd="0" presId="urn:microsoft.com/office/officeart/2005/8/layout/chevron2"/>
    <dgm:cxn modelId="{DB69A787-0917-4C11-A0D3-73C880526B31}" type="presParOf" srcId="{926AE9D2-7FA3-4985-8C2D-D8D902E2083F}" destId="{4D472778-196B-444A-80DC-BB8A220AC531}" srcOrd="0" destOrd="0" presId="urn:microsoft.com/office/officeart/2005/8/layout/chevron2"/>
    <dgm:cxn modelId="{19598B2D-D489-42B6-AA58-6860ADC2A604}" type="presParOf" srcId="{926AE9D2-7FA3-4985-8C2D-D8D902E2083F}" destId="{87AD4D4A-DFA8-47F4-8EC4-6073D1518AB2}" srcOrd="1" destOrd="0" presId="urn:microsoft.com/office/officeart/2005/8/layout/chevron2"/>
    <dgm:cxn modelId="{2FB1F1C8-9D97-41B6-B9F5-4AF8A5015205}" type="presParOf" srcId="{3B670C0C-D32D-4C41-B8B4-5589E40F2306}" destId="{1F59FD63-FF50-4826-9309-15489F0368D8}" srcOrd="5" destOrd="0" presId="urn:microsoft.com/office/officeart/2005/8/layout/chevron2"/>
    <dgm:cxn modelId="{9A80ACB1-D486-458F-8EC3-28D3DEF3A33B}" type="presParOf" srcId="{3B670C0C-D32D-4C41-B8B4-5589E40F2306}" destId="{06427182-0FD1-4081-9DC4-53436DB0B4AB}" srcOrd="6" destOrd="0" presId="urn:microsoft.com/office/officeart/2005/8/layout/chevron2"/>
    <dgm:cxn modelId="{3F056EEE-074F-4636-927B-F775E43C1313}" type="presParOf" srcId="{06427182-0FD1-4081-9DC4-53436DB0B4AB}" destId="{54A8976E-594F-40B0-BAE7-D18752A441A1}" srcOrd="0" destOrd="0" presId="urn:microsoft.com/office/officeart/2005/8/layout/chevron2"/>
    <dgm:cxn modelId="{A22A9DE8-ED51-4EF4-A3A6-DFEC6CE7378B}" type="presParOf" srcId="{06427182-0FD1-4081-9DC4-53436DB0B4AB}" destId="{86B21CFE-927F-4509-9E78-0C99203B0F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F6A007-47D4-46CC-9109-A994483FBE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70B5DBD-946C-43C0-9E47-233D28F7A87B}">
      <dgm:prSet phldrT="[Text]"/>
      <dgm:spPr/>
      <dgm:t>
        <a:bodyPr/>
        <a:lstStyle/>
        <a:p>
          <a:r>
            <a:rPr lang="cs-CZ" dirty="0"/>
            <a:t>Obecný právní rámec</a:t>
          </a:r>
        </a:p>
      </dgm:t>
    </dgm:pt>
    <dgm:pt modelId="{202E0B95-9DB7-4A23-AD23-7748793CC3D5}" type="parTrans" cxnId="{4E628632-6E42-4ABE-A680-6894E0669225}">
      <dgm:prSet/>
      <dgm:spPr/>
      <dgm:t>
        <a:bodyPr/>
        <a:lstStyle/>
        <a:p>
          <a:endParaRPr lang="cs-CZ"/>
        </a:p>
      </dgm:t>
    </dgm:pt>
    <dgm:pt modelId="{AEEEC17C-C441-46EB-8E47-71D5776DE674}" type="sibTrans" cxnId="{4E628632-6E42-4ABE-A680-6894E0669225}">
      <dgm:prSet/>
      <dgm:spPr/>
      <dgm:t>
        <a:bodyPr/>
        <a:lstStyle/>
        <a:p>
          <a:endParaRPr lang="cs-CZ"/>
        </a:p>
      </dgm:t>
    </dgm:pt>
    <dgm:pt modelId="{2C8AB61A-B538-4D1B-9457-073CE9C2E184}">
      <dgm:prSet phldrT="[Text]"/>
      <dgm:spPr/>
      <dgm:t>
        <a:bodyPr/>
        <a:lstStyle/>
        <a:p>
          <a:r>
            <a:rPr lang="cs-CZ" dirty="0"/>
            <a:t>O odpadech + prováděcí předpisy</a:t>
          </a:r>
        </a:p>
      </dgm:t>
    </dgm:pt>
    <dgm:pt modelId="{D48F99C8-A4DA-4BA1-B6D7-A98B0529C796}" type="parTrans" cxnId="{CA883100-D2F4-43CF-85D3-4DB619AFCA01}">
      <dgm:prSet/>
      <dgm:spPr/>
      <dgm:t>
        <a:bodyPr/>
        <a:lstStyle/>
        <a:p>
          <a:endParaRPr lang="cs-CZ"/>
        </a:p>
      </dgm:t>
    </dgm:pt>
    <dgm:pt modelId="{94DD25FC-23DF-439C-B406-F9B8C97521CD}" type="sibTrans" cxnId="{CA883100-D2F4-43CF-85D3-4DB619AFCA01}">
      <dgm:prSet/>
      <dgm:spPr/>
      <dgm:t>
        <a:bodyPr/>
        <a:lstStyle/>
        <a:p>
          <a:endParaRPr lang="cs-CZ"/>
        </a:p>
      </dgm:t>
    </dgm:pt>
    <dgm:pt modelId="{C405599D-5EB2-4329-B4E4-8715DDA34F5A}">
      <dgm:prSet phldrT="[Text]"/>
      <dgm:spPr/>
      <dgm:t>
        <a:bodyPr/>
        <a:lstStyle/>
        <a:p>
          <a:r>
            <a:rPr lang="cs-CZ" dirty="0"/>
            <a:t>Speciální právní úprava</a:t>
          </a:r>
        </a:p>
      </dgm:t>
    </dgm:pt>
    <dgm:pt modelId="{63F86516-EE55-4272-8858-562F96BF9A1A}" type="parTrans" cxnId="{23FE0DEC-F456-4CDC-AE0C-CBEF4DD9CE23}">
      <dgm:prSet/>
      <dgm:spPr/>
      <dgm:t>
        <a:bodyPr/>
        <a:lstStyle/>
        <a:p>
          <a:endParaRPr lang="cs-CZ"/>
        </a:p>
      </dgm:t>
    </dgm:pt>
    <dgm:pt modelId="{DB91D957-0F9C-4071-A77C-FFB2FB7935F9}" type="sibTrans" cxnId="{23FE0DEC-F456-4CDC-AE0C-CBEF4DD9CE23}">
      <dgm:prSet/>
      <dgm:spPr/>
      <dgm:t>
        <a:bodyPr/>
        <a:lstStyle/>
        <a:p>
          <a:endParaRPr lang="cs-CZ"/>
        </a:p>
      </dgm:t>
    </dgm:pt>
    <dgm:pt modelId="{FB22CB23-984A-4115-984C-4A98F4E8D15D}">
      <dgm:prSet phldrT="[Text]"/>
      <dgm:spPr/>
      <dgm:t>
        <a:bodyPr/>
        <a:lstStyle/>
        <a:p>
          <a:r>
            <a:rPr lang="cs-CZ" dirty="0"/>
            <a:t>O vybraných výrobcích s ukončenou životností</a:t>
          </a:r>
        </a:p>
      </dgm:t>
    </dgm:pt>
    <dgm:pt modelId="{A3FAC355-336A-4272-B1A5-5D682753D70A}" type="parTrans" cxnId="{4E28DBEA-0E0C-4979-923B-D9D8515DF36C}">
      <dgm:prSet/>
      <dgm:spPr/>
      <dgm:t>
        <a:bodyPr/>
        <a:lstStyle/>
        <a:p>
          <a:endParaRPr lang="cs-CZ"/>
        </a:p>
      </dgm:t>
    </dgm:pt>
    <dgm:pt modelId="{624C3F77-5767-4F4E-9296-581BD7486C97}" type="sibTrans" cxnId="{4E28DBEA-0E0C-4979-923B-D9D8515DF36C}">
      <dgm:prSet/>
      <dgm:spPr/>
      <dgm:t>
        <a:bodyPr/>
        <a:lstStyle/>
        <a:p>
          <a:endParaRPr lang="cs-CZ"/>
        </a:p>
      </dgm:t>
    </dgm:pt>
    <dgm:pt modelId="{07DC2AC6-8870-40BA-960F-2042882494D9}">
      <dgm:prSet phldrT="[Text]"/>
      <dgm:spPr/>
      <dgm:t>
        <a:bodyPr/>
        <a:lstStyle/>
        <a:p>
          <a:r>
            <a:rPr lang="cs-CZ" dirty="0"/>
            <a:t>O obalech</a:t>
          </a:r>
        </a:p>
      </dgm:t>
    </dgm:pt>
    <dgm:pt modelId="{C5AB724A-4470-4C3B-A0BC-C93BB8925E4B}" type="parTrans" cxnId="{A6CD98C1-C9E5-463A-A5CB-86B00427017E}">
      <dgm:prSet/>
      <dgm:spPr/>
      <dgm:t>
        <a:bodyPr/>
        <a:lstStyle/>
        <a:p>
          <a:endParaRPr lang="cs-CZ"/>
        </a:p>
      </dgm:t>
    </dgm:pt>
    <dgm:pt modelId="{7D67003B-8A7D-4A75-85BB-885D7CD50509}" type="sibTrans" cxnId="{A6CD98C1-C9E5-463A-A5CB-86B00427017E}">
      <dgm:prSet/>
      <dgm:spPr/>
      <dgm:t>
        <a:bodyPr/>
        <a:lstStyle/>
        <a:p>
          <a:endParaRPr lang="cs-CZ"/>
        </a:p>
      </dgm:t>
    </dgm:pt>
    <dgm:pt modelId="{C9F4A386-5C87-489D-B5DA-BCA6E417999F}">
      <dgm:prSet phldrT="[Text]"/>
      <dgm:spPr/>
      <dgm:t>
        <a:bodyPr/>
        <a:lstStyle/>
        <a:p>
          <a:r>
            <a:rPr lang="cs-CZ" dirty="0"/>
            <a:t>Související úprava</a:t>
          </a:r>
        </a:p>
      </dgm:t>
    </dgm:pt>
    <dgm:pt modelId="{A747054A-0BB4-423D-BAD4-C756F7B6900E}" type="parTrans" cxnId="{355EF927-7864-4A34-8825-C44F598FDF60}">
      <dgm:prSet/>
      <dgm:spPr/>
      <dgm:t>
        <a:bodyPr/>
        <a:lstStyle/>
        <a:p>
          <a:endParaRPr lang="cs-CZ"/>
        </a:p>
      </dgm:t>
    </dgm:pt>
    <dgm:pt modelId="{85DB1D0D-139B-45A0-B4C6-900C7B5E8F89}" type="sibTrans" cxnId="{355EF927-7864-4A34-8825-C44F598FDF60}">
      <dgm:prSet/>
      <dgm:spPr/>
      <dgm:t>
        <a:bodyPr/>
        <a:lstStyle/>
        <a:p>
          <a:endParaRPr lang="cs-CZ"/>
        </a:p>
      </dgm:t>
    </dgm:pt>
    <dgm:pt modelId="{B9812B6F-1372-47AA-9F4F-07BCE4ABCDF7}">
      <dgm:prSet phldrT="[Text]"/>
      <dgm:spPr/>
      <dgm:t>
        <a:bodyPr/>
        <a:lstStyle/>
        <a:p>
          <a:r>
            <a:rPr lang="cs-CZ" dirty="0"/>
            <a:t>O místních poplatcích</a:t>
          </a:r>
        </a:p>
      </dgm:t>
    </dgm:pt>
    <dgm:pt modelId="{5AB55DA8-5518-4215-80E1-CBEB48315535}" type="parTrans" cxnId="{5FD92EAF-184E-4A6D-9EB9-6124B8FF5FAF}">
      <dgm:prSet/>
      <dgm:spPr/>
      <dgm:t>
        <a:bodyPr/>
        <a:lstStyle/>
        <a:p>
          <a:endParaRPr lang="cs-CZ"/>
        </a:p>
      </dgm:t>
    </dgm:pt>
    <dgm:pt modelId="{060036D4-804E-47D9-BB00-49DE1926F5DD}" type="sibTrans" cxnId="{5FD92EAF-184E-4A6D-9EB9-6124B8FF5FAF}">
      <dgm:prSet/>
      <dgm:spPr/>
      <dgm:t>
        <a:bodyPr/>
        <a:lstStyle/>
        <a:p>
          <a:endParaRPr lang="cs-CZ"/>
        </a:p>
      </dgm:t>
    </dgm:pt>
    <dgm:pt modelId="{50A5B182-E233-4C1E-82FA-A786198CFBB1}">
      <dgm:prSet phldrT="[Text]"/>
      <dgm:spPr/>
      <dgm:t>
        <a:bodyPr/>
        <a:lstStyle/>
        <a:p>
          <a:r>
            <a:rPr lang="cs-CZ" dirty="0"/>
            <a:t>OZV obcí</a:t>
          </a:r>
        </a:p>
      </dgm:t>
    </dgm:pt>
    <dgm:pt modelId="{2DC54BAA-6A33-4651-8D9D-78B2F260385C}" type="parTrans" cxnId="{1C6B7AF3-8FBD-403D-9355-2875C68E1B76}">
      <dgm:prSet/>
      <dgm:spPr/>
      <dgm:t>
        <a:bodyPr/>
        <a:lstStyle/>
        <a:p>
          <a:endParaRPr lang="cs-CZ"/>
        </a:p>
      </dgm:t>
    </dgm:pt>
    <dgm:pt modelId="{4DE8B087-E1CA-407B-A900-30B56CA2588C}" type="sibTrans" cxnId="{1C6B7AF3-8FBD-403D-9355-2875C68E1B76}">
      <dgm:prSet/>
      <dgm:spPr/>
      <dgm:t>
        <a:bodyPr/>
        <a:lstStyle/>
        <a:p>
          <a:endParaRPr lang="cs-CZ"/>
        </a:p>
      </dgm:t>
    </dgm:pt>
    <dgm:pt modelId="{58BC4B1B-DE03-4E15-AC76-3DA8ACADF090}">
      <dgm:prSet phldrT="[Text]"/>
      <dgm:spPr/>
      <dgm:t>
        <a:bodyPr/>
        <a:lstStyle/>
        <a:p>
          <a:r>
            <a:rPr lang="cs-CZ" dirty="0"/>
            <a:t>O omezení dopadu vybraných plastových výrobků na životní prostředí atd..</a:t>
          </a:r>
        </a:p>
      </dgm:t>
    </dgm:pt>
    <dgm:pt modelId="{11192E70-B78E-425D-A575-1FC6802FF42E}" type="parTrans" cxnId="{D8A62002-195D-4268-816C-3992AAA27A66}">
      <dgm:prSet/>
      <dgm:spPr/>
      <dgm:t>
        <a:bodyPr/>
        <a:lstStyle/>
        <a:p>
          <a:endParaRPr lang="cs-CZ"/>
        </a:p>
      </dgm:t>
    </dgm:pt>
    <dgm:pt modelId="{C0BDD95C-157F-4BB0-9E33-32C8DC0DF055}" type="sibTrans" cxnId="{D8A62002-195D-4268-816C-3992AAA27A66}">
      <dgm:prSet/>
      <dgm:spPr/>
      <dgm:t>
        <a:bodyPr/>
        <a:lstStyle/>
        <a:p>
          <a:endParaRPr lang="cs-CZ"/>
        </a:p>
      </dgm:t>
    </dgm:pt>
    <dgm:pt modelId="{5BD8127E-17C4-4DC7-A9EA-6066CFA6F51F}">
      <dgm:prSet phldrT="[Text]"/>
      <dgm:spPr/>
      <dgm:t>
        <a:bodyPr/>
        <a:lstStyle/>
        <a:p>
          <a:r>
            <a:rPr lang="cs-CZ" dirty="0"/>
            <a:t>O přepravě odpadů</a:t>
          </a:r>
        </a:p>
      </dgm:t>
    </dgm:pt>
    <dgm:pt modelId="{1F83C351-4706-4DF0-95BD-BCFD48C195C8}" type="parTrans" cxnId="{D5DDEE60-83BC-4B64-9E00-DD9DD4B62DC6}">
      <dgm:prSet/>
      <dgm:spPr/>
    </dgm:pt>
    <dgm:pt modelId="{D14C1013-4981-4148-B549-68180B4944D9}" type="sibTrans" cxnId="{D5DDEE60-83BC-4B64-9E00-DD9DD4B62DC6}">
      <dgm:prSet/>
      <dgm:spPr/>
    </dgm:pt>
    <dgm:pt modelId="{F3615CC5-4148-41F2-8458-CC9FE0201FAC}">
      <dgm:prSet phldrT="[Text]"/>
      <dgm:spPr/>
      <dgm:t>
        <a:bodyPr/>
        <a:lstStyle/>
        <a:p>
          <a:r>
            <a:rPr lang="cs-CZ" dirty="0"/>
            <a:t>Integrovaná prevence</a:t>
          </a:r>
        </a:p>
      </dgm:t>
    </dgm:pt>
    <dgm:pt modelId="{F079E548-8D2B-44EB-BBC1-DBF169B64019}" type="parTrans" cxnId="{69CECFFC-21FD-473D-9363-783A0B8993CF}">
      <dgm:prSet/>
      <dgm:spPr/>
    </dgm:pt>
    <dgm:pt modelId="{83F28BEB-7C77-4E93-82E2-E421F77380FA}" type="sibTrans" cxnId="{69CECFFC-21FD-473D-9363-783A0B8993CF}">
      <dgm:prSet/>
      <dgm:spPr/>
    </dgm:pt>
    <dgm:pt modelId="{727A9128-2EC2-49C6-A280-D095742DBBED}">
      <dgm:prSet phldrT="[Text]"/>
      <dgm:spPr/>
      <dgm:t>
        <a:bodyPr/>
        <a:lstStyle/>
        <a:p>
          <a:r>
            <a:rPr lang="cs-CZ" dirty="0"/>
            <a:t>Samostatně stojící</a:t>
          </a:r>
        </a:p>
      </dgm:t>
    </dgm:pt>
    <dgm:pt modelId="{80ECDA6E-52B9-4800-B31A-5B6A658D5FE7}" type="parTrans" cxnId="{4C08DE6D-A1CD-477D-9601-BF93F8C85DBD}">
      <dgm:prSet/>
      <dgm:spPr/>
      <dgm:t>
        <a:bodyPr/>
        <a:lstStyle/>
        <a:p>
          <a:endParaRPr lang="cs-CZ"/>
        </a:p>
      </dgm:t>
    </dgm:pt>
    <dgm:pt modelId="{567A3D1C-4F17-4EAE-BBAF-0DE2AD016F9B}" type="sibTrans" cxnId="{4C08DE6D-A1CD-477D-9601-BF93F8C85DBD}">
      <dgm:prSet/>
      <dgm:spPr/>
      <dgm:t>
        <a:bodyPr/>
        <a:lstStyle/>
        <a:p>
          <a:endParaRPr lang="cs-CZ"/>
        </a:p>
      </dgm:t>
    </dgm:pt>
    <dgm:pt modelId="{045B9C48-279F-4997-B843-8AC9DD06CD0E}">
      <dgm:prSet/>
      <dgm:spPr/>
      <dgm:t>
        <a:bodyPr/>
        <a:lstStyle/>
        <a:p>
          <a:r>
            <a:rPr lang="cs-CZ" dirty="0"/>
            <a:t>Radioaktivní odpad</a:t>
          </a:r>
        </a:p>
      </dgm:t>
    </dgm:pt>
    <dgm:pt modelId="{76E01458-8E15-4D65-A423-E7A7BA14F685}" type="parTrans" cxnId="{91B4D0DD-CA89-4F6A-812A-92051249991C}">
      <dgm:prSet/>
      <dgm:spPr/>
    </dgm:pt>
    <dgm:pt modelId="{3FC39FBD-23EE-4716-A90B-2497E244E1D8}" type="sibTrans" cxnId="{91B4D0DD-CA89-4F6A-812A-92051249991C}">
      <dgm:prSet/>
      <dgm:spPr/>
    </dgm:pt>
    <dgm:pt modelId="{5CEF55DB-4A70-4BFD-A81A-A1ECA514D77E}">
      <dgm:prSet/>
      <dgm:spPr/>
      <dgm:t>
        <a:bodyPr/>
        <a:lstStyle/>
        <a:p>
          <a:r>
            <a:rPr lang="cs-CZ" dirty="0"/>
            <a:t>Viz § 2 odst. 1</a:t>
          </a:r>
        </a:p>
      </dgm:t>
    </dgm:pt>
    <dgm:pt modelId="{AE9732B5-093B-4EF0-9A0F-4B6BFF421C9F}" type="parTrans" cxnId="{80DF6323-93FA-4F2F-964A-55EFE39FB1E4}">
      <dgm:prSet/>
      <dgm:spPr/>
    </dgm:pt>
    <dgm:pt modelId="{9A7BB8EC-5BFB-4641-A329-30CF2E821104}" type="sibTrans" cxnId="{80DF6323-93FA-4F2F-964A-55EFE39FB1E4}">
      <dgm:prSet/>
      <dgm:spPr/>
    </dgm:pt>
    <dgm:pt modelId="{D26E74A2-519B-4725-B052-4BC1661A81D4}">
      <dgm:prSet phldrT="[Text]"/>
      <dgm:spPr/>
      <dgm:t>
        <a:bodyPr/>
        <a:lstStyle/>
        <a:p>
          <a:r>
            <a:rPr lang="cs-CZ" dirty="0"/>
            <a:t>Stavební zákon</a:t>
          </a:r>
        </a:p>
      </dgm:t>
    </dgm:pt>
    <dgm:pt modelId="{68C58585-1BBE-4364-A926-E19948170026}" type="parTrans" cxnId="{B9C47A4F-A8BE-4694-824C-360A39DFBF7E}">
      <dgm:prSet/>
      <dgm:spPr/>
    </dgm:pt>
    <dgm:pt modelId="{B405F5E4-2671-417C-AA5E-B62F49598ABB}" type="sibTrans" cxnId="{B9C47A4F-A8BE-4694-824C-360A39DFBF7E}">
      <dgm:prSet/>
      <dgm:spPr/>
    </dgm:pt>
    <dgm:pt modelId="{F38F7875-4D3B-4735-A508-C7F3B65E5431}" type="pres">
      <dgm:prSet presAssocID="{7FF6A007-47D4-46CC-9109-A994483FBE73}" presName="Name0" presStyleCnt="0">
        <dgm:presLayoutVars>
          <dgm:dir/>
          <dgm:animLvl val="lvl"/>
          <dgm:resizeHandles val="exact"/>
        </dgm:presLayoutVars>
      </dgm:prSet>
      <dgm:spPr/>
    </dgm:pt>
    <dgm:pt modelId="{91A597B4-E3E6-4388-8160-B1F4144A8FA6}" type="pres">
      <dgm:prSet presAssocID="{670B5DBD-946C-43C0-9E47-233D28F7A87B}" presName="composite" presStyleCnt="0"/>
      <dgm:spPr/>
    </dgm:pt>
    <dgm:pt modelId="{517BE11C-CC8C-4B48-A2D2-053D208CA544}" type="pres">
      <dgm:prSet presAssocID="{670B5DBD-946C-43C0-9E47-233D28F7A87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DD05E05-6857-4C75-AFA0-8D7B492B99A9}" type="pres">
      <dgm:prSet presAssocID="{670B5DBD-946C-43C0-9E47-233D28F7A87B}" presName="desTx" presStyleLbl="alignAccFollowNode1" presStyleIdx="0" presStyleCnt="4">
        <dgm:presLayoutVars>
          <dgm:bulletEnabled val="1"/>
        </dgm:presLayoutVars>
      </dgm:prSet>
      <dgm:spPr/>
    </dgm:pt>
    <dgm:pt modelId="{B951E98B-EB41-4840-8712-763D12C19AA4}" type="pres">
      <dgm:prSet presAssocID="{AEEEC17C-C441-46EB-8E47-71D5776DE674}" presName="space" presStyleCnt="0"/>
      <dgm:spPr/>
    </dgm:pt>
    <dgm:pt modelId="{24617347-9C7C-45FD-81C4-8744BACAB345}" type="pres">
      <dgm:prSet presAssocID="{C405599D-5EB2-4329-B4E4-8715DDA34F5A}" presName="composite" presStyleCnt="0"/>
      <dgm:spPr/>
    </dgm:pt>
    <dgm:pt modelId="{3294CD23-2346-4D3C-B58D-16465A7F4925}" type="pres">
      <dgm:prSet presAssocID="{C405599D-5EB2-4329-B4E4-8715DDA34F5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99E76B1-B150-4220-AA06-6E8E697BE454}" type="pres">
      <dgm:prSet presAssocID="{C405599D-5EB2-4329-B4E4-8715DDA34F5A}" presName="desTx" presStyleLbl="alignAccFollowNode1" presStyleIdx="1" presStyleCnt="4">
        <dgm:presLayoutVars>
          <dgm:bulletEnabled val="1"/>
        </dgm:presLayoutVars>
      </dgm:prSet>
      <dgm:spPr/>
    </dgm:pt>
    <dgm:pt modelId="{548CE841-0E37-428B-B6BA-F7E52F9C03E3}" type="pres">
      <dgm:prSet presAssocID="{DB91D957-0F9C-4071-A77C-FFB2FB7935F9}" presName="space" presStyleCnt="0"/>
      <dgm:spPr/>
    </dgm:pt>
    <dgm:pt modelId="{6E588DD2-A515-4167-92BA-A8F890DE175B}" type="pres">
      <dgm:prSet presAssocID="{C9F4A386-5C87-489D-B5DA-BCA6E417999F}" presName="composite" presStyleCnt="0"/>
      <dgm:spPr/>
    </dgm:pt>
    <dgm:pt modelId="{26144D4F-1378-48C7-992A-C0E7AF75AD2B}" type="pres">
      <dgm:prSet presAssocID="{C9F4A386-5C87-489D-B5DA-BCA6E417999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890D04E-D96C-4A75-BC47-F70A0CF45AC2}" type="pres">
      <dgm:prSet presAssocID="{C9F4A386-5C87-489D-B5DA-BCA6E417999F}" presName="desTx" presStyleLbl="alignAccFollowNode1" presStyleIdx="2" presStyleCnt="4">
        <dgm:presLayoutVars>
          <dgm:bulletEnabled val="1"/>
        </dgm:presLayoutVars>
      </dgm:prSet>
      <dgm:spPr/>
    </dgm:pt>
    <dgm:pt modelId="{DC247A1F-505A-4D35-A7D7-9A4AFEE5C0F1}" type="pres">
      <dgm:prSet presAssocID="{85DB1D0D-139B-45A0-B4C6-900C7B5E8F89}" presName="space" presStyleCnt="0"/>
      <dgm:spPr/>
    </dgm:pt>
    <dgm:pt modelId="{9610996E-13C0-465A-9BAE-F7E800D422D3}" type="pres">
      <dgm:prSet presAssocID="{727A9128-2EC2-49C6-A280-D095742DBBED}" presName="composite" presStyleCnt="0"/>
      <dgm:spPr/>
    </dgm:pt>
    <dgm:pt modelId="{B0BB90F0-E6B9-4548-B00B-3DA0F59FC2FD}" type="pres">
      <dgm:prSet presAssocID="{727A9128-2EC2-49C6-A280-D095742DBBE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FF9F402-F577-4ACB-98C3-C0006432A5DC}" type="pres">
      <dgm:prSet presAssocID="{727A9128-2EC2-49C6-A280-D095742DBBE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A883100-D2F4-43CF-85D3-4DB619AFCA01}" srcId="{670B5DBD-946C-43C0-9E47-233D28F7A87B}" destId="{2C8AB61A-B538-4D1B-9457-073CE9C2E184}" srcOrd="0" destOrd="0" parTransId="{D48F99C8-A4DA-4BA1-B6D7-A98B0529C796}" sibTransId="{94DD25FC-23DF-439C-B406-F9B8C97521CD}"/>
    <dgm:cxn modelId="{D8A62002-195D-4268-816C-3992AAA27A66}" srcId="{C405599D-5EB2-4329-B4E4-8715DDA34F5A}" destId="{58BC4B1B-DE03-4E15-AC76-3DA8ACADF090}" srcOrd="2" destOrd="0" parTransId="{11192E70-B78E-425D-A575-1FC6802FF42E}" sibTransId="{C0BDD95C-157F-4BB0-9E33-32C8DC0DF055}"/>
    <dgm:cxn modelId="{AF5E1714-D800-4625-89BA-F998D056DEBB}" type="presOf" srcId="{727A9128-2EC2-49C6-A280-D095742DBBED}" destId="{B0BB90F0-E6B9-4548-B00B-3DA0F59FC2FD}" srcOrd="0" destOrd="0" presId="urn:microsoft.com/office/officeart/2005/8/layout/hList1"/>
    <dgm:cxn modelId="{A255DA14-CFB7-48AC-B0CC-01DA869B34C5}" type="presOf" srcId="{C9F4A386-5C87-489D-B5DA-BCA6E417999F}" destId="{26144D4F-1378-48C7-992A-C0E7AF75AD2B}" srcOrd="0" destOrd="0" presId="urn:microsoft.com/office/officeart/2005/8/layout/hList1"/>
    <dgm:cxn modelId="{80DF6323-93FA-4F2F-964A-55EFE39FB1E4}" srcId="{727A9128-2EC2-49C6-A280-D095742DBBED}" destId="{5CEF55DB-4A70-4BFD-A81A-A1ECA514D77E}" srcOrd="1" destOrd="0" parTransId="{AE9732B5-093B-4EF0-9A0F-4B6BFF421C9F}" sibTransId="{9A7BB8EC-5BFB-4641-A329-30CF2E821104}"/>
    <dgm:cxn modelId="{355EF927-7864-4A34-8825-C44F598FDF60}" srcId="{7FF6A007-47D4-46CC-9109-A994483FBE73}" destId="{C9F4A386-5C87-489D-B5DA-BCA6E417999F}" srcOrd="2" destOrd="0" parTransId="{A747054A-0BB4-423D-BAD4-C756F7B6900E}" sibTransId="{85DB1D0D-139B-45A0-B4C6-900C7B5E8F89}"/>
    <dgm:cxn modelId="{4FB91E30-E6C1-4BCE-BE68-197D0A8E58D0}" type="presOf" srcId="{50A5B182-E233-4C1E-82FA-A786198CFBB1}" destId="{3890D04E-D96C-4A75-BC47-F70A0CF45AC2}" srcOrd="0" destOrd="1" presId="urn:microsoft.com/office/officeart/2005/8/layout/hList1"/>
    <dgm:cxn modelId="{4E628632-6E42-4ABE-A680-6894E0669225}" srcId="{7FF6A007-47D4-46CC-9109-A994483FBE73}" destId="{670B5DBD-946C-43C0-9E47-233D28F7A87B}" srcOrd="0" destOrd="0" parTransId="{202E0B95-9DB7-4A23-AD23-7748793CC3D5}" sibTransId="{AEEEC17C-C441-46EB-8E47-71D5776DE674}"/>
    <dgm:cxn modelId="{D5DDEE60-83BC-4B64-9E00-DD9DD4B62DC6}" srcId="{670B5DBD-946C-43C0-9E47-233D28F7A87B}" destId="{5BD8127E-17C4-4DC7-A9EA-6066CFA6F51F}" srcOrd="1" destOrd="0" parTransId="{1F83C351-4706-4DF0-95BD-BCFD48C195C8}" sibTransId="{D14C1013-4981-4148-B549-68180B4944D9}"/>
    <dgm:cxn modelId="{F1E70567-E7EB-4F45-AE1C-67E270389B42}" type="presOf" srcId="{5CEF55DB-4A70-4BFD-A81A-A1ECA514D77E}" destId="{EFF9F402-F577-4ACB-98C3-C0006432A5DC}" srcOrd="0" destOrd="1" presId="urn:microsoft.com/office/officeart/2005/8/layout/hList1"/>
    <dgm:cxn modelId="{5B9C2E6C-E219-4CEC-AB6A-6F0EA01FE401}" type="presOf" srcId="{D26E74A2-519B-4725-B052-4BC1661A81D4}" destId="{3890D04E-D96C-4A75-BC47-F70A0CF45AC2}" srcOrd="0" destOrd="3" presId="urn:microsoft.com/office/officeart/2005/8/layout/hList1"/>
    <dgm:cxn modelId="{4C08DE6D-A1CD-477D-9601-BF93F8C85DBD}" srcId="{7FF6A007-47D4-46CC-9109-A994483FBE73}" destId="{727A9128-2EC2-49C6-A280-D095742DBBED}" srcOrd="3" destOrd="0" parTransId="{80ECDA6E-52B9-4800-B31A-5B6A658D5FE7}" sibTransId="{567A3D1C-4F17-4EAE-BBAF-0DE2AD016F9B}"/>
    <dgm:cxn modelId="{B9C47A4F-A8BE-4694-824C-360A39DFBF7E}" srcId="{C9F4A386-5C87-489D-B5DA-BCA6E417999F}" destId="{D26E74A2-519B-4725-B052-4BC1661A81D4}" srcOrd="3" destOrd="0" parTransId="{68C58585-1BBE-4364-A926-E19948170026}" sibTransId="{B405F5E4-2671-417C-AA5E-B62F49598ABB}"/>
    <dgm:cxn modelId="{10457171-CB9F-46AD-9FC1-7D818A12F15D}" type="presOf" srcId="{670B5DBD-946C-43C0-9E47-233D28F7A87B}" destId="{517BE11C-CC8C-4B48-A2D2-053D208CA544}" srcOrd="0" destOrd="0" presId="urn:microsoft.com/office/officeart/2005/8/layout/hList1"/>
    <dgm:cxn modelId="{0DD6D351-B70A-420B-AAE0-781627800D07}" type="presOf" srcId="{5BD8127E-17C4-4DC7-A9EA-6066CFA6F51F}" destId="{5DD05E05-6857-4C75-AFA0-8D7B492B99A9}" srcOrd="0" destOrd="1" presId="urn:microsoft.com/office/officeart/2005/8/layout/hList1"/>
    <dgm:cxn modelId="{5DAB7C54-06BC-4CB7-AB44-745446E595F5}" type="presOf" srcId="{C405599D-5EB2-4329-B4E4-8715DDA34F5A}" destId="{3294CD23-2346-4D3C-B58D-16465A7F4925}" srcOrd="0" destOrd="0" presId="urn:microsoft.com/office/officeart/2005/8/layout/hList1"/>
    <dgm:cxn modelId="{DB15EE55-35D1-4D7E-8835-EB58D23FEF04}" type="presOf" srcId="{045B9C48-279F-4997-B843-8AC9DD06CD0E}" destId="{EFF9F402-F577-4ACB-98C3-C0006432A5DC}" srcOrd="0" destOrd="0" presId="urn:microsoft.com/office/officeart/2005/8/layout/hList1"/>
    <dgm:cxn modelId="{3DA5A859-15BF-49B5-A839-27B0E784C2FE}" type="presOf" srcId="{2C8AB61A-B538-4D1B-9457-073CE9C2E184}" destId="{5DD05E05-6857-4C75-AFA0-8D7B492B99A9}" srcOrd="0" destOrd="0" presId="urn:microsoft.com/office/officeart/2005/8/layout/hList1"/>
    <dgm:cxn modelId="{31A31A7C-4278-4577-AE5C-262863454329}" type="presOf" srcId="{B9812B6F-1372-47AA-9F4F-07BCE4ABCDF7}" destId="{3890D04E-D96C-4A75-BC47-F70A0CF45AC2}" srcOrd="0" destOrd="0" presId="urn:microsoft.com/office/officeart/2005/8/layout/hList1"/>
    <dgm:cxn modelId="{87815091-8428-4955-BBB7-1C3D2EB2037C}" type="presOf" srcId="{58BC4B1B-DE03-4E15-AC76-3DA8ACADF090}" destId="{499E76B1-B150-4220-AA06-6E8E697BE454}" srcOrd="0" destOrd="2" presId="urn:microsoft.com/office/officeart/2005/8/layout/hList1"/>
    <dgm:cxn modelId="{A80AF9AD-6195-4C6A-9303-4A85B6BCDBEF}" type="presOf" srcId="{F3615CC5-4148-41F2-8458-CC9FE0201FAC}" destId="{3890D04E-D96C-4A75-BC47-F70A0CF45AC2}" srcOrd="0" destOrd="2" presId="urn:microsoft.com/office/officeart/2005/8/layout/hList1"/>
    <dgm:cxn modelId="{5FD92EAF-184E-4A6D-9EB9-6124B8FF5FAF}" srcId="{C9F4A386-5C87-489D-B5DA-BCA6E417999F}" destId="{B9812B6F-1372-47AA-9F4F-07BCE4ABCDF7}" srcOrd="0" destOrd="0" parTransId="{5AB55DA8-5518-4215-80E1-CBEB48315535}" sibTransId="{060036D4-804E-47D9-BB00-49DE1926F5DD}"/>
    <dgm:cxn modelId="{A6CD98C1-C9E5-463A-A5CB-86B00427017E}" srcId="{C405599D-5EB2-4329-B4E4-8715DDA34F5A}" destId="{07DC2AC6-8870-40BA-960F-2042882494D9}" srcOrd="1" destOrd="0" parTransId="{C5AB724A-4470-4C3B-A0BC-C93BB8925E4B}" sibTransId="{7D67003B-8A7D-4A75-85BB-885D7CD50509}"/>
    <dgm:cxn modelId="{B296D2CF-8597-4BC2-B686-186784650B1B}" type="presOf" srcId="{07DC2AC6-8870-40BA-960F-2042882494D9}" destId="{499E76B1-B150-4220-AA06-6E8E697BE454}" srcOrd="0" destOrd="1" presId="urn:microsoft.com/office/officeart/2005/8/layout/hList1"/>
    <dgm:cxn modelId="{91B4D0DD-CA89-4F6A-812A-92051249991C}" srcId="{727A9128-2EC2-49C6-A280-D095742DBBED}" destId="{045B9C48-279F-4997-B843-8AC9DD06CD0E}" srcOrd="0" destOrd="0" parTransId="{76E01458-8E15-4D65-A423-E7A7BA14F685}" sibTransId="{3FC39FBD-23EE-4716-A90B-2497E244E1D8}"/>
    <dgm:cxn modelId="{9F50D7E0-DF4B-42CC-879C-7FD8E92A42A7}" type="presOf" srcId="{7FF6A007-47D4-46CC-9109-A994483FBE73}" destId="{F38F7875-4D3B-4735-A508-C7F3B65E5431}" srcOrd="0" destOrd="0" presId="urn:microsoft.com/office/officeart/2005/8/layout/hList1"/>
    <dgm:cxn modelId="{4E28DBEA-0E0C-4979-923B-D9D8515DF36C}" srcId="{C405599D-5EB2-4329-B4E4-8715DDA34F5A}" destId="{FB22CB23-984A-4115-984C-4A98F4E8D15D}" srcOrd="0" destOrd="0" parTransId="{A3FAC355-336A-4272-B1A5-5D682753D70A}" sibTransId="{624C3F77-5767-4F4E-9296-581BD7486C97}"/>
    <dgm:cxn modelId="{23FE0DEC-F456-4CDC-AE0C-CBEF4DD9CE23}" srcId="{7FF6A007-47D4-46CC-9109-A994483FBE73}" destId="{C405599D-5EB2-4329-B4E4-8715DDA34F5A}" srcOrd="1" destOrd="0" parTransId="{63F86516-EE55-4272-8858-562F96BF9A1A}" sibTransId="{DB91D957-0F9C-4071-A77C-FFB2FB7935F9}"/>
    <dgm:cxn modelId="{0ED32AF1-56DE-468A-BB19-F05E8FDFBFAE}" type="presOf" srcId="{FB22CB23-984A-4115-984C-4A98F4E8D15D}" destId="{499E76B1-B150-4220-AA06-6E8E697BE454}" srcOrd="0" destOrd="0" presId="urn:microsoft.com/office/officeart/2005/8/layout/hList1"/>
    <dgm:cxn modelId="{1C6B7AF3-8FBD-403D-9355-2875C68E1B76}" srcId="{C9F4A386-5C87-489D-B5DA-BCA6E417999F}" destId="{50A5B182-E233-4C1E-82FA-A786198CFBB1}" srcOrd="1" destOrd="0" parTransId="{2DC54BAA-6A33-4651-8D9D-78B2F260385C}" sibTransId="{4DE8B087-E1CA-407B-A900-30B56CA2588C}"/>
    <dgm:cxn modelId="{69CECFFC-21FD-473D-9363-783A0B8993CF}" srcId="{C9F4A386-5C87-489D-B5DA-BCA6E417999F}" destId="{F3615CC5-4148-41F2-8458-CC9FE0201FAC}" srcOrd="2" destOrd="0" parTransId="{F079E548-8D2B-44EB-BBC1-DBF169B64019}" sibTransId="{83F28BEB-7C77-4E93-82E2-E421F77380FA}"/>
    <dgm:cxn modelId="{D2901AF6-A62C-411E-BA03-4924B0440E28}" type="presParOf" srcId="{F38F7875-4D3B-4735-A508-C7F3B65E5431}" destId="{91A597B4-E3E6-4388-8160-B1F4144A8FA6}" srcOrd="0" destOrd="0" presId="urn:microsoft.com/office/officeart/2005/8/layout/hList1"/>
    <dgm:cxn modelId="{D63E590C-27F4-40F8-9E4D-78384B580433}" type="presParOf" srcId="{91A597B4-E3E6-4388-8160-B1F4144A8FA6}" destId="{517BE11C-CC8C-4B48-A2D2-053D208CA544}" srcOrd="0" destOrd="0" presId="urn:microsoft.com/office/officeart/2005/8/layout/hList1"/>
    <dgm:cxn modelId="{EBE04977-C579-4D3B-90CB-FAEFA914225A}" type="presParOf" srcId="{91A597B4-E3E6-4388-8160-B1F4144A8FA6}" destId="{5DD05E05-6857-4C75-AFA0-8D7B492B99A9}" srcOrd="1" destOrd="0" presId="urn:microsoft.com/office/officeart/2005/8/layout/hList1"/>
    <dgm:cxn modelId="{ED021202-2A50-4F71-8F6E-230FF661BD02}" type="presParOf" srcId="{F38F7875-4D3B-4735-A508-C7F3B65E5431}" destId="{B951E98B-EB41-4840-8712-763D12C19AA4}" srcOrd="1" destOrd="0" presId="urn:microsoft.com/office/officeart/2005/8/layout/hList1"/>
    <dgm:cxn modelId="{FC0F1EEB-9D4F-423B-B55C-3EE58EA96040}" type="presParOf" srcId="{F38F7875-4D3B-4735-A508-C7F3B65E5431}" destId="{24617347-9C7C-45FD-81C4-8744BACAB345}" srcOrd="2" destOrd="0" presId="urn:microsoft.com/office/officeart/2005/8/layout/hList1"/>
    <dgm:cxn modelId="{905E16E2-84F1-46AA-97FA-67CB969AF5F0}" type="presParOf" srcId="{24617347-9C7C-45FD-81C4-8744BACAB345}" destId="{3294CD23-2346-4D3C-B58D-16465A7F4925}" srcOrd="0" destOrd="0" presId="urn:microsoft.com/office/officeart/2005/8/layout/hList1"/>
    <dgm:cxn modelId="{91B3BEE7-D2E6-45F1-B121-1CDF6BA0F675}" type="presParOf" srcId="{24617347-9C7C-45FD-81C4-8744BACAB345}" destId="{499E76B1-B150-4220-AA06-6E8E697BE454}" srcOrd="1" destOrd="0" presId="urn:microsoft.com/office/officeart/2005/8/layout/hList1"/>
    <dgm:cxn modelId="{CB56C7EB-0116-4DED-B686-25ED4D90815F}" type="presParOf" srcId="{F38F7875-4D3B-4735-A508-C7F3B65E5431}" destId="{548CE841-0E37-428B-B6BA-F7E52F9C03E3}" srcOrd="3" destOrd="0" presId="urn:microsoft.com/office/officeart/2005/8/layout/hList1"/>
    <dgm:cxn modelId="{861242D5-73F3-413A-8BE9-F7445E712B5A}" type="presParOf" srcId="{F38F7875-4D3B-4735-A508-C7F3B65E5431}" destId="{6E588DD2-A515-4167-92BA-A8F890DE175B}" srcOrd="4" destOrd="0" presId="urn:microsoft.com/office/officeart/2005/8/layout/hList1"/>
    <dgm:cxn modelId="{4535AC83-8891-470F-86D9-2D88D8327640}" type="presParOf" srcId="{6E588DD2-A515-4167-92BA-A8F890DE175B}" destId="{26144D4F-1378-48C7-992A-C0E7AF75AD2B}" srcOrd="0" destOrd="0" presId="urn:microsoft.com/office/officeart/2005/8/layout/hList1"/>
    <dgm:cxn modelId="{30C83F1A-5645-4ABF-8D74-C4333E96526F}" type="presParOf" srcId="{6E588DD2-A515-4167-92BA-A8F890DE175B}" destId="{3890D04E-D96C-4A75-BC47-F70A0CF45AC2}" srcOrd="1" destOrd="0" presId="urn:microsoft.com/office/officeart/2005/8/layout/hList1"/>
    <dgm:cxn modelId="{7E9FA2B1-3FF8-41B9-817F-3655C0CFE454}" type="presParOf" srcId="{F38F7875-4D3B-4735-A508-C7F3B65E5431}" destId="{DC247A1F-505A-4D35-A7D7-9A4AFEE5C0F1}" srcOrd="5" destOrd="0" presId="urn:microsoft.com/office/officeart/2005/8/layout/hList1"/>
    <dgm:cxn modelId="{DE98BDD2-D488-4577-9925-A079B569D71D}" type="presParOf" srcId="{F38F7875-4D3B-4735-A508-C7F3B65E5431}" destId="{9610996E-13C0-465A-9BAE-F7E800D422D3}" srcOrd="6" destOrd="0" presId="urn:microsoft.com/office/officeart/2005/8/layout/hList1"/>
    <dgm:cxn modelId="{F856E758-9412-43B8-855A-ED1FDF319176}" type="presParOf" srcId="{9610996E-13C0-465A-9BAE-F7E800D422D3}" destId="{B0BB90F0-E6B9-4548-B00B-3DA0F59FC2FD}" srcOrd="0" destOrd="0" presId="urn:microsoft.com/office/officeart/2005/8/layout/hList1"/>
    <dgm:cxn modelId="{205A5579-074E-4A25-AB2B-42B9C640730B}" type="presParOf" srcId="{9610996E-13C0-465A-9BAE-F7E800D422D3}" destId="{EFF9F402-F577-4ACB-98C3-C0006432A5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22FED-4146-44DF-AD0A-2494653B6E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97A261-E14A-456B-B37F-195639CAD5F3}">
      <dgm:prSet phldrT="[Text]"/>
      <dgm:spPr/>
      <dgm:t>
        <a:bodyPr/>
        <a:lstStyle/>
        <a:p>
          <a:r>
            <a:rPr lang="cs-CZ" dirty="0"/>
            <a:t>Skládky</a:t>
          </a:r>
        </a:p>
      </dgm:t>
    </dgm:pt>
    <dgm:pt modelId="{4B982F25-D33F-4357-9944-3FB1FDFB64C2}" type="parTrans" cxnId="{6D77AD49-E8B7-4648-8266-19FEA72F55CB}">
      <dgm:prSet/>
      <dgm:spPr/>
      <dgm:t>
        <a:bodyPr/>
        <a:lstStyle/>
        <a:p>
          <a:endParaRPr lang="cs-CZ"/>
        </a:p>
      </dgm:t>
    </dgm:pt>
    <dgm:pt modelId="{C49E9BC3-C4F5-4C04-98FC-CB61CA730648}" type="sibTrans" cxnId="{6D77AD49-E8B7-4648-8266-19FEA72F55CB}">
      <dgm:prSet/>
      <dgm:spPr/>
      <dgm:t>
        <a:bodyPr/>
        <a:lstStyle/>
        <a:p>
          <a:endParaRPr lang="cs-CZ"/>
        </a:p>
      </dgm:t>
    </dgm:pt>
    <dgm:pt modelId="{F77AB31C-EA1B-4E23-99DF-0BD005F4CC4B}">
      <dgm:prSet phldrT="[Text]"/>
      <dgm:spPr/>
      <dgm:t>
        <a:bodyPr/>
        <a:lstStyle/>
        <a:p>
          <a:r>
            <a:rPr lang="cs-CZ" dirty="0"/>
            <a:t>Ukládání odpadu na skládku</a:t>
          </a:r>
        </a:p>
      </dgm:t>
    </dgm:pt>
    <dgm:pt modelId="{5680FAC0-10EA-4BCE-8CC9-87C58DBD4822}" type="parTrans" cxnId="{D758F75C-CB32-4BEC-B71E-0083964C54E2}">
      <dgm:prSet/>
      <dgm:spPr/>
      <dgm:t>
        <a:bodyPr/>
        <a:lstStyle/>
        <a:p>
          <a:endParaRPr lang="cs-CZ"/>
        </a:p>
      </dgm:t>
    </dgm:pt>
    <dgm:pt modelId="{53D82EF3-1C3B-4779-B678-0A82220E583E}" type="sibTrans" cxnId="{D758F75C-CB32-4BEC-B71E-0083964C54E2}">
      <dgm:prSet/>
      <dgm:spPr/>
      <dgm:t>
        <a:bodyPr/>
        <a:lstStyle/>
        <a:p>
          <a:endParaRPr lang="cs-CZ"/>
        </a:p>
      </dgm:t>
    </dgm:pt>
    <dgm:pt modelId="{CD76F1CD-06E7-48A1-B242-D169BD7DED68}">
      <dgm:prSet phldrT="[Text]"/>
      <dgm:spPr/>
      <dgm:t>
        <a:bodyPr/>
        <a:lstStyle/>
        <a:p>
          <a:r>
            <a:rPr lang="cs-CZ" dirty="0"/>
            <a:t>Přeprava odpadů</a:t>
          </a:r>
        </a:p>
      </dgm:t>
    </dgm:pt>
    <dgm:pt modelId="{796AD172-1388-4217-9FE5-90469C20AF07}" type="parTrans" cxnId="{3ADA35E2-347F-4697-B5B9-3F1E4D3B9C31}">
      <dgm:prSet/>
      <dgm:spPr/>
      <dgm:t>
        <a:bodyPr/>
        <a:lstStyle/>
        <a:p>
          <a:endParaRPr lang="cs-CZ"/>
        </a:p>
      </dgm:t>
    </dgm:pt>
    <dgm:pt modelId="{9854DC3C-02EF-4760-B24E-E3B8B9E2BB47}" type="sibTrans" cxnId="{3ADA35E2-347F-4697-B5B9-3F1E4D3B9C31}">
      <dgm:prSet/>
      <dgm:spPr/>
      <dgm:t>
        <a:bodyPr/>
        <a:lstStyle/>
        <a:p>
          <a:endParaRPr lang="cs-CZ"/>
        </a:p>
      </dgm:t>
    </dgm:pt>
    <dgm:pt modelId="{EB2755CE-41DF-4346-A6FF-B09045039552}">
      <dgm:prSet phldrT="[Text]"/>
      <dgm:spPr/>
      <dgm:t>
        <a:bodyPr/>
        <a:lstStyle/>
        <a:p>
          <a:r>
            <a:rPr lang="cs-CZ" dirty="0"/>
            <a:t>Finanční záruka při přeshraniční přepravě odpadu </a:t>
          </a:r>
        </a:p>
      </dgm:t>
    </dgm:pt>
    <dgm:pt modelId="{625B16B4-D2B8-413B-9712-1B5AF83BFF17}" type="parTrans" cxnId="{3B16BE8B-741A-4DAC-91FD-D3080F0B45B8}">
      <dgm:prSet/>
      <dgm:spPr/>
      <dgm:t>
        <a:bodyPr/>
        <a:lstStyle/>
        <a:p>
          <a:endParaRPr lang="cs-CZ"/>
        </a:p>
      </dgm:t>
    </dgm:pt>
    <dgm:pt modelId="{F1C53710-7DC6-4AC3-9B90-638653FCBCB8}" type="sibTrans" cxnId="{3B16BE8B-741A-4DAC-91FD-D3080F0B45B8}">
      <dgm:prSet/>
      <dgm:spPr/>
      <dgm:t>
        <a:bodyPr/>
        <a:lstStyle/>
        <a:p>
          <a:endParaRPr lang="cs-CZ"/>
        </a:p>
      </dgm:t>
    </dgm:pt>
    <dgm:pt modelId="{1FFA4D24-5240-47F5-A8F0-8715DB313F2C}">
      <dgm:prSet phldrT="[Text]"/>
      <dgm:spPr/>
      <dgm:t>
        <a:bodyPr/>
        <a:lstStyle/>
        <a:p>
          <a:r>
            <a:rPr lang="cs-CZ" dirty="0"/>
            <a:t>Rezerva na rekultivaci skládky</a:t>
          </a:r>
        </a:p>
      </dgm:t>
    </dgm:pt>
    <dgm:pt modelId="{2AF072A1-8336-4AC6-9AC6-1FEE1963F79F}" type="parTrans" cxnId="{807BF7B6-A459-454B-B958-763DB64D4080}">
      <dgm:prSet/>
      <dgm:spPr/>
      <dgm:t>
        <a:bodyPr/>
        <a:lstStyle/>
        <a:p>
          <a:endParaRPr lang="cs-CZ"/>
        </a:p>
      </dgm:t>
    </dgm:pt>
    <dgm:pt modelId="{C34FA9DF-BA25-4E1E-AC8A-25DCC13100D3}" type="sibTrans" cxnId="{807BF7B6-A459-454B-B958-763DB64D4080}">
      <dgm:prSet/>
      <dgm:spPr/>
      <dgm:t>
        <a:bodyPr/>
        <a:lstStyle/>
        <a:p>
          <a:endParaRPr lang="cs-CZ"/>
        </a:p>
      </dgm:t>
    </dgm:pt>
    <dgm:pt modelId="{C7AEB037-19BA-4E23-834E-86B0A4514815}">
      <dgm:prSet phldrT="[Text]"/>
      <dgm:spPr/>
      <dgm:t>
        <a:bodyPr/>
        <a:lstStyle/>
        <a:p>
          <a:r>
            <a:rPr lang="cs-CZ" dirty="0"/>
            <a:t>Pojištění odpovědnosti za škodu na ŽP</a:t>
          </a:r>
        </a:p>
      </dgm:t>
    </dgm:pt>
    <dgm:pt modelId="{E0019ECA-B58B-40E7-818C-766118DE520B}" type="parTrans" cxnId="{6D2CD5B3-0DD2-481B-AFD4-AE807BD7B43C}">
      <dgm:prSet/>
      <dgm:spPr/>
      <dgm:t>
        <a:bodyPr/>
        <a:lstStyle/>
        <a:p>
          <a:endParaRPr lang="cs-CZ"/>
        </a:p>
      </dgm:t>
    </dgm:pt>
    <dgm:pt modelId="{0777526B-354E-4A59-A68A-0ECEFBEC9B77}" type="sibTrans" cxnId="{6D2CD5B3-0DD2-481B-AFD4-AE807BD7B43C}">
      <dgm:prSet/>
      <dgm:spPr/>
      <dgm:t>
        <a:bodyPr/>
        <a:lstStyle/>
        <a:p>
          <a:endParaRPr lang="cs-CZ"/>
        </a:p>
      </dgm:t>
    </dgm:pt>
    <dgm:pt modelId="{ED8E1D1E-30E4-4F08-8C82-AC364A2CAEE4}">
      <dgm:prSet/>
      <dgm:spPr/>
      <dgm:t>
        <a:bodyPr/>
        <a:lstStyle/>
        <a:p>
          <a:r>
            <a:rPr lang="cs-CZ" dirty="0"/>
            <a:t>Komunální odpad</a:t>
          </a:r>
        </a:p>
      </dgm:t>
    </dgm:pt>
    <dgm:pt modelId="{0187DBA7-5A0E-4D90-AB02-49ECEBD44AF5}" type="parTrans" cxnId="{8F7E9F02-F5F3-43D0-A17F-2C3F2E4372AA}">
      <dgm:prSet/>
      <dgm:spPr/>
      <dgm:t>
        <a:bodyPr/>
        <a:lstStyle/>
        <a:p>
          <a:endParaRPr lang="cs-CZ"/>
        </a:p>
      </dgm:t>
    </dgm:pt>
    <dgm:pt modelId="{921D3AE1-3C70-4B32-A837-41456B58E910}" type="sibTrans" cxnId="{8F7E9F02-F5F3-43D0-A17F-2C3F2E4372AA}">
      <dgm:prSet/>
      <dgm:spPr/>
      <dgm:t>
        <a:bodyPr/>
        <a:lstStyle/>
        <a:p>
          <a:endParaRPr lang="cs-CZ"/>
        </a:p>
      </dgm:t>
    </dgm:pt>
    <dgm:pt modelId="{FC438231-02BD-43FC-A27B-C75F2FFAEA4D}">
      <dgm:prSet/>
      <dgm:spPr/>
      <dgm:t>
        <a:bodyPr/>
        <a:lstStyle/>
        <a:p>
          <a:r>
            <a:rPr lang="pl-PL" b="0" i="0" dirty="0"/>
            <a:t>Poplatek za odkládání komunálního odpadu</a:t>
          </a:r>
          <a:endParaRPr lang="cs-CZ" dirty="0"/>
        </a:p>
      </dgm:t>
    </dgm:pt>
    <dgm:pt modelId="{90590B3B-4C0C-4B13-8AF0-EC45EED6EA6D}" type="parTrans" cxnId="{54D1366E-056D-4D55-B1EC-C1B9F45A80D0}">
      <dgm:prSet/>
      <dgm:spPr/>
      <dgm:t>
        <a:bodyPr/>
        <a:lstStyle/>
        <a:p>
          <a:endParaRPr lang="cs-CZ"/>
        </a:p>
      </dgm:t>
    </dgm:pt>
    <dgm:pt modelId="{900FFAAC-1790-478A-ABD6-6CF2B1BB81E9}" type="sibTrans" cxnId="{54D1366E-056D-4D55-B1EC-C1B9F45A80D0}">
      <dgm:prSet/>
      <dgm:spPr/>
      <dgm:t>
        <a:bodyPr/>
        <a:lstStyle/>
        <a:p>
          <a:endParaRPr lang="cs-CZ"/>
        </a:p>
      </dgm:t>
    </dgm:pt>
    <dgm:pt modelId="{35C17B78-E9B7-4ADE-A557-DB211135D86B}">
      <dgm:prSet/>
      <dgm:spPr/>
      <dgm:t>
        <a:bodyPr/>
        <a:lstStyle/>
        <a:p>
          <a:r>
            <a:rPr lang="cs-CZ" dirty="0"/>
            <a:t>Výrobky</a:t>
          </a:r>
        </a:p>
      </dgm:t>
    </dgm:pt>
    <dgm:pt modelId="{4A1C9044-E412-4B44-8B05-587DF18003E9}" type="parTrans" cxnId="{3E3C2CEB-B6A1-408D-9AEF-256EA02A45B6}">
      <dgm:prSet/>
      <dgm:spPr/>
      <dgm:t>
        <a:bodyPr/>
        <a:lstStyle/>
        <a:p>
          <a:endParaRPr lang="cs-CZ"/>
        </a:p>
      </dgm:t>
    </dgm:pt>
    <dgm:pt modelId="{C299736E-E2EC-4A15-80CB-2EBDF38E6D8D}" type="sibTrans" cxnId="{3E3C2CEB-B6A1-408D-9AEF-256EA02A45B6}">
      <dgm:prSet/>
      <dgm:spPr/>
      <dgm:t>
        <a:bodyPr/>
        <a:lstStyle/>
        <a:p>
          <a:endParaRPr lang="cs-CZ"/>
        </a:p>
      </dgm:t>
    </dgm:pt>
    <dgm:pt modelId="{A0531021-75FC-4602-BD86-F5F187F15779}">
      <dgm:prSet/>
      <dgm:spPr/>
      <dgm:t>
        <a:bodyPr/>
        <a:lstStyle/>
        <a:p>
          <a:r>
            <a:rPr lang="cs-CZ" dirty="0"/>
            <a:t>Zálohování</a:t>
          </a:r>
        </a:p>
      </dgm:t>
    </dgm:pt>
    <dgm:pt modelId="{9AE4C556-A49F-44BA-A818-2FE7CB45DA50}" type="parTrans" cxnId="{21379325-DD54-40D0-B5B6-40A146EA87F4}">
      <dgm:prSet/>
      <dgm:spPr/>
      <dgm:t>
        <a:bodyPr/>
        <a:lstStyle/>
        <a:p>
          <a:endParaRPr lang="cs-CZ"/>
        </a:p>
      </dgm:t>
    </dgm:pt>
    <dgm:pt modelId="{6096FA02-993D-49AC-B64F-24DFA47A4069}" type="sibTrans" cxnId="{21379325-DD54-40D0-B5B6-40A146EA87F4}">
      <dgm:prSet/>
      <dgm:spPr/>
      <dgm:t>
        <a:bodyPr/>
        <a:lstStyle/>
        <a:p>
          <a:endParaRPr lang="cs-CZ"/>
        </a:p>
      </dgm:t>
    </dgm:pt>
    <dgm:pt modelId="{B282A3A2-5662-4A97-92A8-C4270E8A0C39}">
      <dgm:prSet/>
      <dgm:spPr/>
      <dgm:t>
        <a:bodyPr/>
        <a:lstStyle/>
        <a:p>
          <a:r>
            <a:rPr lang="cs-CZ" dirty="0"/>
            <a:t>Zpětný odběr</a:t>
          </a:r>
        </a:p>
      </dgm:t>
    </dgm:pt>
    <dgm:pt modelId="{725ACA79-E351-4C15-8912-A93ACBB1BC03}" type="parTrans" cxnId="{93F116B0-7EAD-4F82-9191-0906CB8C4A39}">
      <dgm:prSet/>
      <dgm:spPr/>
      <dgm:t>
        <a:bodyPr/>
        <a:lstStyle/>
        <a:p>
          <a:endParaRPr lang="cs-CZ"/>
        </a:p>
      </dgm:t>
    </dgm:pt>
    <dgm:pt modelId="{EB918FAB-8A71-4225-8A51-3FD0DCA56E38}" type="sibTrans" cxnId="{93F116B0-7EAD-4F82-9191-0906CB8C4A39}">
      <dgm:prSet/>
      <dgm:spPr/>
      <dgm:t>
        <a:bodyPr/>
        <a:lstStyle/>
        <a:p>
          <a:endParaRPr lang="cs-CZ"/>
        </a:p>
      </dgm:t>
    </dgm:pt>
    <dgm:pt modelId="{72D16AE5-CC2D-48D1-B014-D56EFA6C5668}">
      <dgm:prSet/>
      <dgm:spPr/>
      <dgm:t>
        <a:bodyPr/>
        <a:lstStyle/>
        <a:p>
          <a:r>
            <a:rPr lang="cs-CZ" dirty="0"/>
            <a:t>Obecní systém odpadového hospodářství</a:t>
          </a:r>
        </a:p>
      </dgm:t>
    </dgm:pt>
    <dgm:pt modelId="{CE2B3B0B-6F2E-4967-ABC3-E73AA187BF63}" type="parTrans" cxnId="{17C7DDF2-92AC-4642-99FD-63AE259B5BAC}">
      <dgm:prSet/>
      <dgm:spPr/>
    </dgm:pt>
    <dgm:pt modelId="{50B9A401-FAA6-464E-9137-3A1C05838E3C}" type="sibTrans" cxnId="{17C7DDF2-92AC-4642-99FD-63AE259B5BAC}">
      <dgm:prSet/>
      <dgm:spPr/>
    </dgm:pt>
    <dgm:pt modelId="{E07456A0-8FFA-4C95-BF21-7ED5CC2C1DDB}" type="pres">
      <dgm:prSet presAssocID="{AF922FED-4146-44DF-AD0A-2494653B6ECA}" presName="linear" presStyleCnt="0">
        <dgm:presLayoutVars>
          <dgm:animLvl val="lvl"/>
          <dgm:resizeHandles val="exact"/>
        </dgm:presLayoutVars>
      </dgm:prSet>
      <dgm:spPr/>
    </dgm:pt>
    <dgm:pt modelId="{187F76FC-C61F-45E0-9874-E93B640FDAD0}" type="pres">
      <dgm:prSet presAssocID="{2B97A261-E14A-456B-B37F-195639CAD5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D99E8A-EDC0-4089-98A6-FEEB718B0A24}" type="pres">
      <dgm:prSet presAssocID="{2B97A261-E14A-456B-B37F-195639CAD5F3}" presName="childText" presStyleLbl="revTx" presStyleIdx="0" presStyleCnt="4">
        <dgm:presLayoutVars>
          <dgm:bulletEnabled val="1"/>
        </dgm:presLayoutVars>
      </dgm:prSet>
      <dgm:spPr/>
    </dgm:pt>
    <dgm:pt modelId="{51245959-8469-45CC-B245-D0917C3D74AE}" type="pres">
      <dgm:prSet presAssocID="{CD76F1CD-06E7-48A1-B242-D169BD7DED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A8172F-A540-4AE4-842B-5CEA69030025}" type="pres">
      <dgm:prSet presAssocID="{CD76F1CD-06E7-48A1-B242-D169BD7DED68}" presName="childText" presStyleLbl="revTx" presStyleIdx="1" presStyleCnt="4">
        <dgm:presLayoutVars>
          <dgm:bulletEnabled val="1"/>
        </dgm:presLayoutVars>
      </dgm:prSet>
      <dgm:spPr/>
    </dgm:pt>
    <dgm:pt modelId="{93CD8BB5-2BDC-4145-8193-2E263AA7524B}" type="pres">
      <dgm:prSet presAssocID="{ED8E1D1E-30E4-4F08-8C82-AC364A2CAE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29C523C-C4C1-4DC2-9F17-CE374618C712}" type="pres">
      <dgm:prSet presAssocID="{ED8E1D1E-30E4-4F08-8C82-AC364A2CAEE4}" presName="childText" presStyleLbl="revTx" presStyleIdx="2" presStyleCnt="4">
        <dgm:presLayoutVars>
          <dgm:bulletEnabled val="1"/>
        </dgm:presLayoutVars>
      </dgm:prSet>
      <dgm:spPr/>
    </dgm:pt>
    <dgm:pt modelId="{2E92BDD5-71B9-485A-8C05-11F9C4F9B0B2}" type="pres">
      <dgm:prSet presAssocID="{35C17B78-E9B7-4ADE-A557-DB211135D86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5619512-3B5D-49D5-AF3C-37E93E94574C}" type="pres">
      <dgm:prSet presAssocID="{35C17B78-E9B7-4ADE-A557-DB211135D86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F7E9F02-F5F3-43D0-A17F-2C3F2E4372AA}" srcId="{AF922FED-4146-44DF-AD0A-2494653B6ECA}" destId="{ED8E1D1E-30E4-4F08-8C82-AC364A2CAEE4}" srcOrd="2" destOrd="0" parTransId="{0187DBA7-5A0E-4D90-AB02-49ECEBD44AF5}" sibTransId="{921D3AE1-3C70-4B32-A837-41456B58E910}"/>
    <dgm:cxn modelId="{21379325-DD54-40D0-B5B6-40A146EA87F4}" srcId="{35C17B78-E9B7-4ADE-A557-DB211135D86B}" destId="{A0531021-75FC-4602-BD86-F5F187F15779}" srcOrd="0" destOrd="0" parTransId="{9AE4C556-A49F-44BA-A818-2FE7CB45DA50}" sibTransId="{6096FA02-993D-49AC-B64F-24DFA47A4069}"/>
    <dgm:cxn modelId="{3A780829-1138-409D-8751-ACCAFC4C72F2}" type="presOf" srcId="{FC438231-02BD-43FC-A27B-C75F2FFAEA4D}" destId="{229C523C-C4C1-4DC2-9F17-CE374618C712}" srcOrd="0" destOrd="0" presId="urn:microsoft.com/office/officeart/2005/8/layout/vList2"/>
    <dgm:cxn modelId="{915E653C-B18F-43D7-9C53-6629FB3251D9}" type="presOf" srcId="{2B97A261-E14A-456B-B37F-195639CAD5F3}" destId="{187F76FC-C61F-45E0-9874-E93B640FDAD0}" srcOrd="0" destOrd="0" presId="urn:microsoft.com/office/officeart/2005/8/layout/vList2"/>
    <dgm:cxn modelId="{D758F75C-CB32-4BEC-B71E-0083964C54E2}" srcId="{2B97A261-E14A-456B-B37F-195639CAD5F3}" destId="{F77AB31C-EA1B-4E23-99DF-0BD005F4CC4B}" srcOrd="0" destOrd="0" parTransId="{5680FAC0-10EA-4BCE-8CC9-87C58DBD4822}" sibTransId="{53D82EF3-1C3B-4779-B678-0A82220E583E}"/>
    <dgm:cxn modelId="{6D77AD49-E8B7-4648-8266-19FEA72F55CB}" srcId="{AF922FED-4146-44DF-AD0A-2494653B6ECA}" destId="{2B97A261-E14A-456B-B37F-195639CAD5F3}" srcOrd="0" destOrd="0" parTransId="{4B982F25-D33F-4357-9944-3FB1FDFB64C2}" sibTransId="{C49E9BC3-C4F5-4C04-98FC-CB61CA730648}"/>
    <dgm:cxn modelId="{66EFF169-3FCE-4CCE-8A24-2AEFDE70835F}" type="presOf" srcId="{ED8E1D1E-30E4-4F08-8C82-AC364A2CAEE4}" destId="{93CD8BB5-2BDC-4145-8193-2E263AA7524B}" srcOrd="0" destOrd="0" presId="urn:microsoft.com/office/officeart/2005/8/layout/vList2"/>
    <dgm:cxn modelId="{54D1366E-056D-4D55-B1EC-C1B9F45A80D0}" srcId="{ED8E1D1E-30E4-4F08-8C82-AC364A2CAEE4}" destId="{FC438231-02BD-43FC-A27B-C75F2FFAEA4D}" srcOrd="0" destOrd="0" parTransId="{90590B3B-4C0C-4B13-8AF0-EC45EED6EA6D}" sibTransId="{900FFAAC-1790-478A-ABD6-6CF2B1BB81E9}"/>
    <dgm:cxn modelId="{DE6A3474-B355-40B3-86BE-3A49CD944FFC}" type="presOf" srcId="{A0531021-75FC-4602-BD86-F5F187F15779}" destId="{65619512-3B5D-49D5-AF3C-37E93E94574C}" srcOrd="0" destOrd="0" presId="urn:microsoft.com/office/officeart/2005/8/layout/vList2"/>
    <dgm:cxn modelId="{08F7A083-DB3E-4D15-A76B-7649F05E6DA0}" type="presOf" srcId="{B282A3A2-5662-4A97-92A8-C4270E8A0C39}" destId="{65619512-3B5D-49D5-AF3C-37E93E94574C}" srcOrd="0" destOrd="1" presId="urn:microsoft.com/office/officeart/2005/8/layout/vList2"/>
    <dgm:cxn modelId="{3B16BE8B-741A-4DAC-91FD-D3080F0B45B8}" srcId="{CD76F1CD-06E7-48A1-B242-D169BD7DED68}" destId="{EB2755CE-41DF-4346-A6FF-B09045039552}" srcOrd="0" destOrd="0" parTransId="{625B16B4-D2B8-413B-9712-1B5AF83BFF17}" sibTransId="{F1C53710-7DC6-4AC3-9B90-638653FCBCB8}"/>
    <dgm:cxn modelId="{AB78B68E-882B-43D4-8A7F-75017561840F}" type="presOf" srcId="{CD76F1CD-06E7-48A1-B242-D169BD7DED68}" destId="{51245959-8469-45CC-B245-D0917C3D74AE}" srcOrd="0" destOrd="0" presId="urn:microsoft.com/office/officeart/2005/8/layout/vList2"/>
    <dgm:cxn modelId="{93F116B0-7EAD-4F82-9191-0906CB8C4A39}" srcId="{35C17B78-E9B7-4ADE-A557-DB211135D86B}" destId="{B282A3A2-5662-4A97-92A8-C4270E8A0C39}" srcOrd="1" destOrd="0" parTransId="{725ACA79-E351-4C15-8912-A93ACBB1BC03}" sibTransId="{EB918FAB-8A71-4225-8A51-3FD0DCA56E38}"/>
    <dgm:cxn modelId="{6D2CD5B3-0DD2-481B-AFD4-AE807BD7B43C}" srcId="{2B97A261-E14A-456B-B37F-195639CAD5F3}" destId="{C7AEB037-19BA-4E23-834E-86B0A4514815}" srcOrd="2" destOrd="0" parTransId="{E0019ECA-B58B-40E7-818C-766118DE520B}" sibTransId="{0777526B-354E-4A59-A68A-0ECEFBEC9B77}"/>
    <dgm:cxn modelId="{807BF7B6-A459-454B-B958-763DB64D4080}" srcId="{2B97A261-E14A-456B-B37F-195639CAD5F3}" destId="{1FFA4D24-5240-47F5-A8F0-8715DB313F2C}" srcOrd="1" destOrd="0" parTransId="{2AF072A1-8336-4AC6-9AC6-1FEE1963F79F}" sibTransId="{C34FA9DF-BA25-4E1E-AC8A-25DCC13100D3}"/>
    <dgm:cxn modelId="{2B5EE8C1-2B22-4B9D-A627-31252F7F967A}" type="presOf" srcId="{F77AB31C-EA1B-4E23-99DF-0BD005F4CC4B}" destId="{3CD99E8A-EDC0-4089-98A6-FEEB718B0A24}" srcOrd="0" destOrd="0" presId="urn:microsoft.com/office/officeart/2005/8/layout/vList2"/>
    <dgm:cxn modelId="{D5CB68CD-3094-401C-8730-CA71985092A4}" type="presOf" srcId="{AF922FED-4146-44DF-AD0A-2494653B6ECA}" destId="{E07456A0-8FFA-4C95-BF21-7ED5CC2C1DDB}" srcOrd="0" destOrd="0" presId="urn:microsoft.com/office/officeart/2005/8/layout/vList2"/>
    <dgm:cxn modelId="{FFFE5EDB-0340-4186-93F7-0B1B05188663}" type="presOf" srcId="{72D16AE5-CC2D-48D1-B014-D56EFA6C5668}" destId="{229C523C-C4C1-4DC2-9F17-CE374618C712}" srcOrd="0" destOrd="1" presId="urn:microsoft.com/office/officeart/2005/8/layout/vList2"/>
    <dgm:cxn modelId="{2D38B5DE-D081-4014-BD40-3027C09D6813}" type="presOf" srcId="{EB2755CE-41DF-4346-A6FF-B09045039552}" destId="{E8A8172F-A540-4AE4-842B-5CEA69030025}" srcOrd="0" destOrd="0" presId="urn:microsoft.com/office/officeart/2005/8/layout/vList2"/>
    <dgm:cxn modelId="{A102CAE0-E802-4DA1-BA18-BF5E53D5D982}" type="presOf" srcId="{35C17B78-E9B7-4ADE-A557-DB211135D86B}" destId="{2E92BDD5-71B9-485A-8C05-11F9C4F9B0B2}" srcOrd="0" destOrd="0" presId="urn:microsoft.com/office/officeart/2005/8/layout/vList2"/>
    <dgm:cxn modelId="{3ADA35E2-347F-4697-B5B9-3F1E4D3B9C31}" srcId="{AF922FED-4146-44DF-AD0A-2494653B6ECA}" destId="{CD76F1CD-06E7-48A1-B242-D169BD7DED68}" srcOrd="1" destOrd="0" parTransId="{796AD172-1388-4217-9FE5-90469C20AF07}" sibTransId="{9854DC3C-02EF-4760-B24E-E3B8B9E2BB47}"/>
    <dgm:cxn modelId="{9772B4EA-B4CA-4DE0-BFE8-26F87699BABC}" type="presOf" srcId="{1FFA4D24-5240-47F5-A8F0-8715DB313F2C}" destId="{3CD99E8A-EDC0-4089-98A6-FEEB718B0A24}" srcOrd="0" destOrd="1" presId="urn:microsoft.com/office/officeart/2005/8/layout/vList2"/>
    <dgm:cxn modelId="{3E3C2CEB-B6A1-408D-9AEF-256EA02A45B6}" srcId="{AF922FED-4146-44DF-AD0A-2494653B6ECA}" destId="{35C17B78-E9B7-4ADE-A557-DB211135D86B}" srcOrd="3" destOrd="0" parTransId="{4A1C9044-E412-4B44-8B05-587DF18003E9}" sibTransId="{C299736E-E2EC-4A15-80CB-2EBDF38E6D8D}"/>
    <dgm:cxn modelId="{17C7DDF2-92AC-4642-99FD-63AE259B5BAC}" srcId="{ED8E1D1E-30E4-4F08-8C82-AC364A2CAEE4}" destId="{72D16AE5-CC2D-48D1-B014-D56EFA6C5668}" srcOrd="1" destOrd="0" parTransId="{CE2B3B0B-6F2E-4967-ABC3-E73AA187BF63}" sibTransId="{50B9A401-FAA6-464E-9137-3A1C05838E3C}"/>
    <dgm:cxn modelId="{24329BF5-C662-49CB-BC1C-E93AA7A60264}" type="presOf" srcId="{C7AEB037-19BA-4E23-834E-86B0A4514815}" destId="{3CD99E8A-EDC0-4089-98A6-FEEB718B0A24}" srcOrd="0" destOrd="2" presId="urn:microsoft.com/office/officeart/2005/8/layout/vList2"/>
    <dgm:cxn modelId="{F07BBBEE-DE0E-484D-A6F9-6C69CA7DB632}" type="presParOf" srcId="{E07456A0-8FFA-4C95-BF21-7ED5CC2C1DDB}" destId="{187F76FC-C61F-45E0-9874-E93B640FDAD0}" srcOrd="0" destOrd="0" presId="urn:microsoft.com/office/officeart/2005/8/layout/vList2"/>
    <dgm:cxn modelId="{8FB194EA-0C70-4967-8B23-BD13702097BE}" type="presParOf" srcId="{E07456A0-8FFA-4C95-BF21-7ED5CC2C1DDB}" destId="{3CD99E8A-EDC0-4089-98A6-FEEB718B0A24}" srcOrd="1" destOrd="0" presId="urn:microsoft.com/office/officeart/2005/8/layout/vList2"/>
    <dgm:cxn modelId="{01868B7E-28E9-4396-B3D2-234A2B1A5C0B}" type="presParOf" srcId="{E07456A0-8FFA-4C95-BF21-7ED5CC2C1DDB}" destId="{51245959-8469-45CC-B245-D0917C3D74AE}" srcOrd="2" destOrd="0" presId="urn:microsoft.com/office/officeart/2005/8/layout/vList2"/>
    <dgm:cxn modelId="{001FD779-B441-4035-8FAC-95B0ED2C80BC}" type="presParOf" srcId="{E07456A0-8FFA-4C95-BF21-7ED5CC2C1DDB}" destId="{E8A8172F-A540-4AE4-842B-5CEA69030025}" srcOrd="3" destOrd="0" presId="urn:microsoft.com/office/officeart/2005/8/layout/vList2"/>
    <dgm:cxn modelId="{EFBDD5B3-C4E8-497F-8538-A53B4D552819}" type="presParOf" srcId="{E07456A0-8FFA-4C95-BF21-7ED5CC2C1DDB}" destId="{93CD8BB5-2BDC-4145-8193-2E263AA7524B}" srcOrd="4" destOrd="0" presId="urn:microsoft.com/office/officeart/2005/8/layout/vList2"/>
    <dgm:cxn modelId="{CE94B149-C63D-4A6B-BD77-9D8DE2CAFA3B}" type="presParOf" srcId="{E07456A0-8FFA-4C95-BF21-7ED5CC2C1DDB}" destId="{229C523C-C4C1-4DC2-9F17-CE374618C712}" srcOrd="5" destOrd="0" presId="urn:microsoft.com/office/officeart/2005/8/layout/vList2"/>
    <dgm:cxn modelId="{6DBE6DF1-6D3F-4127-98A2-BB92749FAAF2}" type="presParOf" srcId="{E07456A0-8FFA-4C95-BF21-7ED5CC2C1DDB}" destId="{2E92BDD5-71B9-485A-8C05-11F9C4F9B0B2}" srcOrd="6" destOrd="0" presId="urn:microsoft.com/office/officeart/2005/8/layout/vList2"/>
    <dgm:cxn modelId="{71A5FD96-6CA3-43A5-97F2-305B40F6885B}" type="presParOf" srcId="{E07456A0-8FFA-4C95-BF21-7ED5CC2C1DDB}" destId="{65619512-3B5D-49D5-AF3C-37E93E94574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E2923C-6001-42C6-9322-BFA526BD12A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7E9A99C-B55B-49D7-98AF-3BF91585C7BC}">
      <dgm:prSet phldrT="[Text]"/>
      <dgm:spPr/>
      <dgm:t>
        <a:bodyPr/>
        <a:lstStyle/>
        <a:p>
          <a:r>
            <a:rPr lang="cs-CZ" dirty="0"/>
            <a:t>MŽP</a:t>
          </a:r>
        </a:p>
      </dgm:t>
    </dgm:pt>
    <dgm:pt modelId="{C12156D5-AE3B-4559-BBAB-C66E480E74ED}" type="parTrans" cxnId="{D4C23848-F0AE-46C4-87B5-974A4041C7B4}">
      <dgm:prSet/>
      <dgm:spPr/>
      <dgm:t>
        <a:bodyPr/>
        <a:lstStyle/>
        <a:p>
          <a:endParaRPr lang="cs-CZ"/>
        </a:p>
      </dgm:t>
    </dgm:pt>
    <dgm:pt modelId="{7EBD0126-5A39-45D6-96C9-DC1E4D361E59}" type="sibTrans" cxnId="{D4C23848-F0AE-46C4-87B5-974A4041C7B4}">
      <dgm:prSet/>
      <dgm:spPr/>
      <dgm:t>
        <a:bodyPr/>
        <a:lstStyle/>
        <a:p>
          <a:endParaRPr lang="cs-CZ"/>
        </a:p>
      </dgm:t>
    </dgm:pt>
    <dgm:pt modelId="{D8D9CAAA-8C60-42D0-BF91-642FB81F217A}">
      <dgm:prSet phldrT="[Text]"/>
      <dgm:spPr/>
      <dgm:t>
        <a:bodyPr/>
        <a:lstStyle/>
        <a:p>
          <a:r>
            <a:rPr lang="cs-CZ" dirty="0"/>
            <a:t>Krajský úřad</a:t>
          </a:r>
        </a:p>
      </dgm:t>
    </dgm:pt>
    <dgm:pt modelId="{BEEE920C-EA10-4F48-8C41-5C0F2166D00F}" type="parTrans" cxnId="{7FC33011-0E94-4DCD-AA36-9D563F2BB65E}">
      <dgm:prSet/>
      <dgm:spPr/>
      <dgm:t>
        <a:bodyPr/>
        <a:lstStyle/>
        <a:p>
          <a:endParaRPr lang="cs-CZ"/>
        </a:p>
      </dgm:t>
    </dgm:pt>
    <dgm:pt modelId="{B1C45BB7-63A3-470A-A0EA-2B0281CF4BA5}" type="sibTrans" cxnId="{7FC33011-0E94-4DCD-AA36-9D563F2BB65E}">
      <dgm:prSet/>
      <dgm:spPr/>
      <dgm:t>
        <a:bodyPr/>
        <a:lstStyle/>
        <a:p>
          <a:endParaRPr lang="cs-CZ"/>
        </a:p>
      </dgm:t>
    </dgm:pt>
    <dgm:pt modelId="{EA5B855E-58DF-4BF9-B427-1D888620E39B}">
      <dgm:prSet phldrT="[Text]"/>
      <dgm:spPr/>
      <dgm:t>
        <a:bodyPr/>
        <a:lstStyle/>
        <a:p>
          <a:r>
            <a:rPr lang="cs-CZ" dirty="0"/>
            <a:t>ČIŽP</a:t>
          </a:r>
        </a:p>
      </dgm:t>
    </dgm:pt>
    <dgm:pt modelId="{DF1C323C-8649-4F5D-93F7-FE9E1DB81B89}" type="parTrans" cxnId="{6B9D99F0-BADE-4BFE-834A-650D6FABEB2F}">
      <dgm:prSet/>
      <dgm:spPr/>
      <dgm:t>
        <a:bodyPr/>
        <a:lstStyle/>
        <a:p>
          <a:endParaRPr lang="cs-CZ"/>
        </a:p>
      </dgm:t>
    </dgm:pt>
    <dgm:pt modelId="{D5643891-6629-4BAF-8701-72E75FE1CA26}" type="sibTrans" cxnId="{6B9D99F0-BADE-4BFE-834A-650D6FABEB2F}">
      <dgm:prSet/>
      <dgm:spPr/>
      <dgm:t>
        <a:bodyPr/>
        <a:lstStyle/>
        <a:p>
          <a:endParaRPr lang="cs-CZ"/>
        </a:p>
      </dgm:t>
    </dgm:pt>
    <dgm:pt modelId="{DEFCDEFD-26FB-46D3-B62A-2C61FFC93D7A}">
      <dgm:prSet phldrT="[Text]"/>
      <dgm:spPr/>
      <dgm:t>
        <a:bodyPr/>
        <a:lstStyle/>
        <a:p>
          <a:r>
            <a:rPr lang="cs-CZ" dirty="0"/>
            <a:t>Krajská hygienická stanice</a:t>
          </a:r>
        </a:p>
      </dgm:t>
    </dgm:pt>
    <dgm:pt modelId="{4474BC50-DB4A-431E-AF18-D6DF0A44A50D}" type="parTrans" cxnId="{D3B0147C-D94A-49B5-8D0B-20AFD631785A}">
      <dgm:prSet/>
      <dgm:spPr/>
      <dgm:t>
        <a:bodyPr/>
        <a:lstStyle/>
        <a:p>
          <a:endParaRPr lang="cs-CZ"/>
        </a:p>
      </dgm:t>
    </dgm:pt>
    <dgm:pt modelId="{EB30FACB-EB45-431F-80D3-E626686F6A90}" type="sibTrans" cxnId="{D3B0147C-D94A-49B5-8D0B-20AFD631785A}">
      <dgm:prSet/>
      <dgm:spPr/>
      <dgm:t>
        <a:bodyPr/>
        <a:lstStyle/>
        <a:p>
          <a:endParaRPr lang="cs-CZ"/>
        </a:p>
      </dgm:t>
    </dgm:pt>
    <dgm:pt modelId="{6997B536-BE0B-430B-A4BC-B0CD6B63B183}">
      <dgm:prSet/>
      <dgm:spPr/>
      <dgm:t>
        <a:bodyPr/>
        <a:lstStyle/>
        <a:p>
          <a:r>
            <a:rPr lang="cs-CZ" dirty="0"/>
            <a:t>Obecní úřad obce s rozšířenou působností</a:t>
          </a:r>
        </a:p>
      </dgm:t>
    </dgm:pt>
    <dgm:pt modelId="{8DA15CD4-073C-4EB4-9BE8-117A3A3F6299}" type="parTrans" cxnId="{9F1D6411-1C91-4060-997C-A26D588080C3}">
      <dgm:prSet/>
      <dgm:spPr/>
      <dgm:t>
        <a:bodyPr/>
        <a:lstStyle/>
        <a:p>
          <a:endParaRPr lang="cs-CZ"/>
        </a:p>
      </dgm:t>
    </dgm:pt>
    <dgm:pt modelId="{E56CEA61-FEEF-4F18-B9F8-A56A256EEB85}" type="sibTrans" cxnId="{9F1D6411-1C91-4060-997C-A26D588080C3}">
      <dgm:prSet/>
      <dgm:spPr/>
      <dgm:t>
        <a:bodyPr/>
        <a:lstStyle/>
        <a:p>
          <a:endParaRPr lang="cs-CZ"/>
        </a:p>
      </dgm:t>
    </dgm:pt>
    <dgm:pt modelId="{86DEA55F-AB10-4332-A32B-60027233706B}">
      <dgm:prSet/>
      <dgm:spPr/>
      <dgm:t>
        <a:bodyPr/>
        <a:lstStyle/>
        <a:p>
          <a:r>
            <a:rPr lang="cs-CZ" dirty="0"/>
            <a:t>Celní úřad</a:t>
          </a:r>
        </a:p>
      </dgm:t>
    </dgm:pt>
    <dgm:pt modelId="{18F32B0B-8D3A-4125-81B0-AAAB9A5B4E04}" type="parTrans" cxnId="{CE53658C-7505-4BDB-8BE0-AB967827EAB3}">
      <dgm:prSet/>
      <dgm:spPr/>
      <dgm:t>
        <a:bodyPr/>
        <a:lstStyle/>
        <a:p>
          <a:endParaRPr lang="cs-CZ"/>
        </a:p>
      </dgm:t>
    </dgm:pt>
    <dgm:pt modelId="{33BDDD61-E6C2-42EA-A149-BF3AED08FBC8}" type="sibTrans" cxnId="{CE53658C-7505-4BDB-8BE0-AB967827EAB3}">
      <dgm:prSet/>
      <dgm:spPr/>
      <dgm:t>
        <a:bodyPr/>
        <a:lstStyle/>
        <a:p>
          <a:endParaRPr lang="cs-CZ"/>
        </a:p>
      </dgm:t>
    </dgm:pt>
    <dgm:pt modelId="{DDD3D3BF-66CE-48B3-BF79-498B6B6E672E}" type="asst">
      <dgm:prSet/>
      <dgm:spPr/>
      <dgm:t>
        <a:bodyPr/>
        <a:lstStyle/>
        <a:p>
          <a:r>
            <a:rPr lang="cs-CZ" dirty="0"/>
            <a:t>Ústřední kontrolní a zkušební ústav zemědělský </a:t>
          </a:r>
        </a:p>
      </dgm:t>
    </dgm:pt>
    <dgm:pt modelId="{895FCF15-E263-412A-B880-7861D5495A4A}" type="parTrans" cxnId="{DDE0AA88-6677-4851-8E4E-EC7B25ADCC67}">
      <dgm:prSet/>
      <dgm:spPr/>
      <dgm:t>
        <a:bodyPr/>
        <a:lstStyle/>
        <a:p>
          <a:endParaRPr lang="cs-CZ"/>
        </a:p>
      </dgm:t>
    </dgm:pt>
    <dgm:pt modelId="{2053509E-DED0-4BE7-BEF3-4E137B02430B}" type="sibTrans" cxnId="{DDE0AA88-6677-4851-8E4E-EC7B25ADCC67}">
      <dgm:prSet/>
      <dgm:spPr/>
      <dgm:t>
        <a:bodyPr/>
        <a:lstStyle/>
        <a:p>
          <a:endParaRPr lang="cs-CZ"/>
        </a:p>
      </dgm:t>
    </dgm:pt>
    <dgm:pt modelId="{3CD83954-91AF-4057-B7FB-E7F430CBD3FB}">
      <dgm:prSet/>
      <dgm:spPr/>
      <dgm:t>
        <a:bodyPr/>
        <a:lstStyle/>
        <a:p>
          <a:r>
            <a:rPr lang="cs-CZ" dirty="0"/>
            <a:t>Obecní úřad</a:t>
          </a:r>
        </a:p>
      </dgm:t>
    </dgm:pt>
    <dgm:pt modelId="{DD7B4D16-192A-4988-9E83-D99A91C0EA07}" type="parTrans" cxnId="{FF774AA0-F896-4CB8-9D4F-4004A7BE6B46}">
      <dgm:prSet/>
      <dgm:spPr/>
      <dgm:t>
        <a:bodyPr/>
        <a:lstStyle/>
        <a:p>
          <a:endParaRPr lang="cs-CZ"/>
        </a:p>
      </dgm:t>
    </dgm:pt>
    <dgm:pt modelId="{73A91607-454E-465A-BE03-16965C8403F0}" type="sibTrans" cxnId="{FF774AA0-F896-4CB8-9D4F-4004A7BE6B46}">
      <dgm:prSet/>
      <dgm:spPr/>
      <dgm:t>
        <a:bodyPr/>
        <a:lstStyle/>
        <a:p>
          <a:endParaRPr lang="cs-CZ"/>
        </a:p>
      </dgm:t>
    </dgm:pt>
    <dgm:pt modelId="{00C2849B-D6ED-41AA-994E-DA0D5BD244B9}" type="pres">
      <dgm:prSet presAssocID="{39E2923C-6001-42C6-9322-BFA526BD12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844DD5-8231-4E7A-B500-79E2605E70CA}" type="pres">
      <dgm:prSet presAssocID="{77E9A99C-B55B-49D7-98AF-3BF91585C7BC}" presName="hierRoot1" presStyleCnt="0">
        <dgm:presLayoutVars>
          <dgm:hierBranch val="init"/>
        </dgm:presLayoutVars>
      </dgm:prSet>
      <dgm:spPr/>
    </dgm:pt>
    <dgm:pt modelId="{6D63ACC8-F89E-482E-809C-23BD1F9AA21E}" type="pres">
      <dgm:prSet presAssocID="{77E9A99C-B55B-49D7-98AF-3BF91585C7BC}" presName="rootComposite1" presStyleCnt="0"/>
      <dgm:spPr/>
    </dgm:pt>
    <dgm:pt modelId="{E1F72C7A-C8CF-4D35-9704-93E2B0CBC6C5}" type="pres">
      <dgm:prSet presAssocID="{77E9A99C-B55B-49D7-98AF-3BF91585C7BC}" presName="rootText1" presStyleLbl="node0" presStyleIdx="0" presStyleCnt="1">
        <dgm:presLayoutVars>
          <dgm:chPref val="3"/>
        </dgm:presLayoutVars>
      </dgm:prSet>
      <dgm:spPr/>
    </dgm:pt>
    <dgm:pt modelId="{642CF3E6-AA23-4AF5-8D9F-9EE30E49D173}" type="pres">
      <dgm:prSet presAssocID="{77E9A99C-B55B-49D7-98AF-3BF91585C7BC}" presName="rootConnector1" presStyleLbl="node1" presStyleIdx="0" presStyleCnt="0"/>
      <dgm:spPr/>
    </dgm:pt>
    <dgm:pt modelId="{4A65154C-7082-45BC-94FD-D1A3CF1AC2C2}" type="pres">
      <dgm:prSet presAssocID="{77E9A99C-B55B-49D7-98AF-3BF91585C7BC}" presName="hierChild2" presStyleCnt="0"/>
      <dgm:spPr/>
    </dgm:pt>
    <dgm:pt modelId="{0B920FC6-45F3-4242-96F4-4DC5190F2659}" type="pres">
      <dgm:prSet presAssocID="{BEEE920C-EA10-4F48-8C41-5C0F2166D00F}" presName="Name37" presStyleLbl="parChTrans1D2" presStyleIdx="0" presStyleCnt="5"/>
      <dgm:spPr/>
    </dgm:pt>
    <dgm:pt modelId="{42A39A4E-4761-44EB-A82D-2A13B6324EEB}" type="pres">
      <dgm:prSet presAssocID="{D8D9CAAA-8C60-42D0-BF91-642FB81F217A}" presName="hierRoot2" presStyleCnt="0">
        <dgm:presLayoutVars>
          <dgm:hierBranch val="init"/>
        </dgm:presLayoutVars>
      </dgm:prSet>
      <dgm:spPr/>
    </dgm:pt>
    <dgm:pt modelId="{04CEB708-EB21-4066-9FEC-317DA76E8859}" type="pres">
      <dgm:prSet presAssocID="{D8D9CAAA-8C60-42D0-BF91-642FB81F217A}" presName="rootComposite" presStyleCnt="0"/>
      <dgm:spPr/>
    </dgm:pt>
    <dgm:pt modelId="{BEC53E59-D673-49BB-8E79-43DE785263BA}" type="pres">
      <dgm:prSet presAssocID="{D8D9CAAA-8C60-42D0-BF91-642FB81F217A}" presName="rootText" presStyleLbl="node2" presStyleIdx="0" presStyleCnt="4">
        <dgm:presLayoutVars>
          <dgm:chPref val="3"/>
        </dgm:presLayoutVars>
      </dgm:prSet>
      <dgm:spPr/>
    </dgm:pt>
    <dgm:pt modelId="{AE9CEE53-0A89-47CB-AEFA-8F2BAF861109}" type="pres">
      <dgm:prSet presAssocID="{D8D9CAAA-8C60-42D0-BF91-642FB81F217A}" presName="rootConnector" presStyleLbl="node2" presStyleIdx="0" presStyleCnt="4"/>
      <dgm:spPr/>
    </dgm:pt>
    <dgm:pt modelId="{F9FEE570-63A7-4FA2-B385-54B2CAFE6219}" type="pres">
      <dgm:prSet presAssocID="{D8D9CAAA-8C60-42D0-BF91-642FB81F217A}" presName="hierChild4" presStyleCnt="0"/>
      <dgm:spPr/>
    </dgm:pt>
    <dgm:pt modelId="{60EF13A5-6CE4-4A1A-816F-6D6AC382A1DF}" type="pres">
      <dgm:prSet presAssocID="{8DA15CD4-073C-4EB4-9BE8-117A3A3F6299}" presName="Name37" presStyleLbl="parChTrans1D3" presStyleIdx="0" presStyleCnt="1"/>
      <dgm:spPr/>
    </dgm:pt>
    <dgm:pt modelId="{FCCE3A9D-A0DF-4D04-9337-B2A44E8101C5}" type="pres">
      <dgm:prSet presAssocID="{6997B536-BE0B-430B-A4BC-B0CD6B63B183}" presName="hierRoot2" presStyleCnt="0">
        <dgm:presLayoutVars>
          <dgm:hierBranch val="init"/>
        </dgm:presLayoutVars>
      </dgm:prSet>
      <dgm:spPr/>
    </dgm:pt>
    <dgm:pt modelId="{5B43338D-AA29-4C63-A8B8-C230CFD7ADB7}" type="pres">
      <dgm:prSet presAssocID="{6997B536-BE0B-430B-A4BC-B0CD6B63B183}" presName="rootComposite" presStyleCnt="0"/>
      <dgm:spPr/>
    </dgm:pt>
    <dgm:pt modelId="{BDC72B93-0398-424F-9B74-6139ED4F714D}" type="pres">
      <dgm:prSet presAssocID="{6997B536-BE0B-430B-A4BC-B0CD6B63B183}" presName="rootText" presStyleLbl="node3" presStyleIdx="0" presStyleCnt="1">
        <dgm:presLayoutVars>
          <dgm:chPref val="3"/>
        </dgm:presLayoutVars>
      </dgm:prSet>
      <dgm:spPr/>
    </dgm:pt>
    <dgm:pt modelId="{1A296D10-2BCD-4697-90F0-46F99060FF25}" type="pres">
      <dgm:prSet presAssocID="{6997B536-BE0B-430B-A4BC-B0CD6B63B183}" presName="rootConnector" presStyleLbl="node3" presStyleIdx="0" presStyleCnt="1"/>
      <dgm:spPr/>
    </dgm:pt>
    <dgm:pt modelId="{0D3A67EC-303F-4E34-91B1-217BB259EEFF}" type="pres">
      <dgm:prSet presAssocID="{6997B536-BE0B-430B-A4BC-B0CD6B63B183}" presName="hierChild4" presStyleCnt="0"/>
      <dgm:spPr/>
    </dgm:pt>
    <dgm:pt modelId="{F6BC10A6-EB02-4C62-A4ED-C1F1E31FC04A}" type="pres">
      <dgm:prSet presAssocID="{DD7B4D16-192A-4988-9E83-D99A91C0EA07}" presName="Name37" presStyleLbl="parChTrans1D4" presStyleIdx="0" presStyleCnt="1"/>
      <dgm:spPr/>
    </dgm:pt>
    <dgm:pt modelId="{A70C7EB8-39BE-4441-82AA-585E5917294D}" type="pres">
      <dgm:prSet presAssocID="{3CD83954-91AF-4057-B7FB-E7F430CBD3FB}" presName="hierRoot2" presStyleCnt="0">
        <dgm:presLayoutVars>
          <dgm:hierBranch val="init"/>
        </dgm:presLayoutVars>
      </dgm:prSet>
      <dgm:spPr/>
    </dgm:pt>
    <dgm:pt modelId="{A235D7E3-033D-4E5D-B9A5-57A999A87107}" type="pres">
      <dgm:prSet presAssocID="{3CD83954-91AF-4057-B7FB-E7F430CBD3FB}" presName="rootComposite" presStyleCnt="0"/>
      <dgm:spPr/>
    </dgm:pt>
    <dgm:pt modelId="{499445CD-C690-4F35-AF36-DC98C536E708}" type="pres">
      <dgm:prSet presAssocID="{3CD83954-91AF-4057-B7FB-E7F430CBD3FB}" presName="rootText" presStyleLbl="node4" presStyleIdx="0" presStyleCnt="1">
        <dgm:presLayoutVars>
          <dgm:chPref val="3"/>
        </dgm:presLayoutVars>
      </dgm:prSet>
      <dgm:spPr/>
    </dgm:pt>
    <dgm:pt modelId="{9203CE24-2A30-41A8-BD5D-F8C48B1B1AB2}" type="pres">
      <dgm:prSet presAssocID="{3CD83954-91AF-4057-B7FB-E7F430CBD3FB}" presName="rootConnector" presStyleLbl="node4" presStyleIdx="0" presStyleCnt="1"/>
      <dgm:spPr/>
    </dgm:pt>
    <dgm:pt modelId="{40EB62B2-5E8E-4F1F-A7CB-E19BFD285B8B}" type="pres">
      <dgm:prSet presAssocID="{3CD83954-91AF-4057-B7FB-E7F430CBD3FB}" presName="hierChild4" presStyleCnt="0"/>
      <dgm:spPr/>
    </dgm:pt>
    <dgm:pt modelId="{056F3DFC-68F5-457A-8441-2CFD6E123BA3}" type="pres">
      <dgm:prSet presAssocID="{3CD83954-91AF-4057-B7FB-E7F430CBD3FB}" presName="hierChild5" presStyleCnt="0"/>
      <dgm:spPr/>
    </dgm:pt>
    <dgm:pt modelId="{7070A6DF-79BD-413F-8254-F92552EA4548}" type="pres">
      <dgm:prSet presAssocID="{6997B536-BE0B-430B-A4BC-B0CD6B63B183}" presName="hierChild5" presStyleCnt="0"/>
      <dgm:spPr/>
    </dgm:pt>
    <dgm:pt modelId="{02E18DF1-FA5C-48C2-9315-9F99AB1291B3}" type="pres">
      <dgm:prSet presAssocID="{D8D9CAAA-8C60-42D0-BF91-642FB81F217A}" presName="hierChild5" presStyleCnt="0"/>
      <dgm:spPr/>
    </dgm:pt>
    <dgm:pt modelId="{6EFA4866-7C9D-4C29-B495-964F4BD2F7C4}" type="pres">
      <dgm:prSet presAssocID="{DF1C323C-8649-4F5D-93F7-FE9E1DB81B89}" presName="Name37" presStyleLbl="parChTrans1D2" presStyleIdx="1" presStyleCnt="5"/>
      <dgm:spPr/>
    </dgm:pt>
    <dgm:pt modelId="{B40B272C-CC5E-490F-B922-57EB5ECE6CB9}" type="pres">
      <dgm:prSet presAssocID="{EA5B855E-58DF-4BF9-B427-1D888620E39B}" presName="hierRoot2" presStyleCnt="0">
        <dgm:presLayoutVars>
          <dgm:hierBranch val="init"/>
        </dgm:presLayoutVars>
      </dgm:prSet>
      <dgm:spPr/>
    </dgm:pt>
    <dgm:pt modelId="{9B50EDBE-4CB9-4228-856F-08FE7E6469E1}" type="pres">
      <dgm:prSet presAssocID="{EA5B855E-58DF-4BF9-B427-1D888620E39B}" presName="rootComposite" presStyleCnt="0"/>
      <dgm:spPr/>
    </dgm:pt>
    <dgm:pt modelId="{F6679379-C968-4D9D-9364-193124329E59}" type="pres">
      <dgm:prSet presAssocID="{EA5B855E-58DF-4BF9-B427-1D888620E39B}" presName="rootText" presStyleLbl="node2" presStyleIdx="1" presStyleCnt="4">
        <dgm:presLayoutVars>
          <dgm:chPref val="3"/>
        </dgm:presLayoutVars>
      </dgm:prSet>
      <dgm:spPr/>
    </dgm:pt>
    <dgm:pt modelId="{7D36A2E1-8ED6-461E-88CB-3E57E4EFC69E}" type="pres">
      <dgm:prSet presAssocID="{EA5B855E-58DF-4BF9-B427-1D888620E39B}" presName="rootConnector" presStyleLbl="node2" presStyleIdx="1" presStyleCnt="4"/>
      <dgm:spPr/>
    </dgm:pt>
    <dgm:pt modelId="{4C257B9C-6093-4EE3-BB81-E9567BF0BF1D}" type="pres">
      <dgm:prSet presAssocID="{EA5B855E-58DF-4BF9-B427-1D888620E39B}" presName="hierChild4" presStyleCnt="0"/>
      <dgm:spPr/>
    </dgm:pt>
    <dgm:pt modelId="{31B23655-C241-4390-BDDF-9CBC73B22E8D}" type="pres">
      <dgm:prSet presAssocID="{EA5B855E-58DF-4BF9-B427-1D888620E39B}" presName="hierChild5" presStyleCnt="0"/>
      <dgm:spPr/>
    </dgm:pt>
    <dgm:pt modelId="{6324930B-41ED-4C6A-B517-A38B344A6308}" type="pres">
      <dgm:prSet presAssocID="{4474BC50-DB4A-431E-AF18-D6DF0A44A50D}" presName="Name37" presStyleLbl="parChTrans1D2" presStyleIdx="2" presStyleCnt="5"/>
      <dgm:spPr/>
    </dgm:pt>
    <dgm:pt modelId="{165CF27D-E12E-4091-8B84-DE3C34D54673}" type="pres">
      <dgm:prSet presAssocID="{DEFCDEFD-26FB-46D3-B62A-2C61FFC93D7A}" presName="hierRoot2" presStyleCnt="0">
        <dgm:presLayoutVars>
          <dgm:hierBranch val="init"/>
        </dgm:presLayoutVars>
      </dgm:prSet>
      <dgm:spPr/>
    </dgm:pt>
    <dgm:pt modelId="{9D5883BC-B39A-4594-9BD7-7A3E98274D00}" type="pres">
      <dgm:prSet presAssocID="{DEFCDEFD-26FB-46D3-B62A-2C61FFC93D7A}" presName="rootComposite" presStyleCnt="0"/>
      <dgm:spPr/>
    </dgm:pt>
    <dgm:pt modelId="{619705B3-0AC8-425C-B321-21118D1707F3}" type="pres">
      <dgm:prSet presAssocID="{DEFCDEFD-26FB-46D3-B62A-2C61FFC93D7A}" presName="rootText" presStyleLbl="node2" presStyleIdx="2" presStyleCnt="4">
        <dgm:presLayoutVars>
          <dgm:chPref val="3"/>
        </dgm:presLayoutVars>
      </dgm:prSet>
      <dgm:spPr/>
    </dgm:pt>
    <dgm:pt modelId="{50732EA1-45F5-46B4-A00F-73951FE0BC1F}" type="pres">
      <dgm:prSet presAssocID="{DEFCDEFD-26FB-46D3-B62A-2C61FFC93D7A}" presName="rootConnector" presStyleLbl="node2" presStyleIdx="2" presStyleCnt="4"/>
      <dgm:spPr/>
    </dgm:pt>
    <dgm:pt modelId="{7794006D-2688-4410-9C68-12E11253E337}" type="pres">
      <dgm:prSet presAssocID="{DEFCDEFD-26FB-46D3-B62A-2C61FFC93D7A}" presName="hierChild4" presStyleCnt="0"/>
      <dgm:spPr/>
    </dgm:pt>
    <dgm:pt modelId="{ECE14572-C71E-4209-B170-AEBD8A3BBBBA}" type="pres">
      <dgm:prSet presAssocID="{DEFCDEFD-26FB-46D3-B62A-2C61FFC93D7A}" presName="hierChild5" presStyleCnt="0"/>
      <dgm:spPr/>
    </dgm:pt>
    <dgm:pt modelId="{C33F9929-80D3-48E2-BD84-A4979439EEAD}" type="pres">
      <dgm:prSet presAssocID="{18F32B0B-8D3A-4125-81B0-AAAB9A5B4E04}" presName="Name37" presStyleLbl="parChTrans1D2" presStyleIdx="3" presStyleCnt="5"/>
      <dgm:spPr/>
    </dgm:pt>
    <dgm:pt modelId="{A7BD7957-876E-455D-962D-5D1146A94094}" type="pres">
      <dgm:prSet presAssocID="{86DEA55F-AB10-4332-A32B-60027233706B}" presName="hierRoot2" presStyleCnt="0">
        <dgm:presLayoutVars>
          <dgm:hierBranch val="init"/>
        </dgm:presLayoutVars>
      </dgm:prSet>
      <dgm:spPr/>
    </dgm:pt>
    <dgm:pt modelId="{A8F09FE3-A1F2-4BBF-9DB9-1419DEA69712}" type="pres">
      <dgm:prSet presAssocID="{86DEA55F-AB10-4332-A32B-60027233706B}" presName="rootComposite" presStyleCnt="0"/>
      <dgm:spPr/>
    </dgm:pt>
    <dgm:pt modelId="{801072D4-2454-41A9-BD46-3D46C65649C1}" type="pres">
      <dgm:prSet presAssocID="{86DEA55F-AB10-4332-A32B-60027233706B}" presName="rootText" presStyleLbl="node2" presStyleIdx="3" presStyleCnt="4">
        <dgm:presLayoutVars>
          <dgm:chPref val="3"/>
        </dgm:presLayoutVars>
      </dgm:prSet>
      <dgm:spPr/>
    </dgm:pt>
    <dgm:pt modelId="{225BB9A3-60D9-4D47-B768-A9B0F8101A49}" type="pres">
      <dgm:prSet presAssocID="{86DEA55F-AB10-4332-A32B-60027233706B}" presName="rootConnector" presStyleLbl="node2" presStyleIdx="3" presStyleCnt="4"/>
      <dgm:spPr/>
    </dgm:pt>
    <dgm:pt modelId="{527D8287-56ED-4849-8B06-12350E0FE1EA}" type="pres">
      <dgm:prSet presAssocID="{86DEA55F-AB10-4332-A32B-60027233706B}" presName="hierChild4" presStyleCnt="0"/>
      <dgm:spPr/>
    </dgm:pt>
    <dgm:pt modelId="{C77B4B33-B5B2-4904-B806-9BB678A7C33B}" type="pres">
      <dgm:prSet presAssocID="{86DEA55F-AB10-4332-A32B-60027233706B}" presName="hierChild5" presStyleCnt="0"/>
      <dgm:spPr/>
    </dgm:pt>
    <dgm:pt modelId="{AAA94462-9B3D-4598-BE6E-7F1B52A8AE0D}" type="pres">
      <dgm:prSet presAssocID="{77E9A99C-B55B-49D7-98AF-3BF91585C7BC}" presName="hierChild3" presStyleCnt="0"/>
      <dgm:spPr/>
    </dgm:pt>
    <dgm:pt modelId="{57A83167-2C68-4B13-99B5-540B772DAE6F}" type="pres">
      <dgm:prSet presAssocID="{895FCF15-E263-412A-B880-7861D5495A4A}" presName="Name111" presStyleLbl="parChTrans1D2" presStyleIdx="4" presStyleCnt="5"/>
      <dgm:spPr/>
    </dgm:pt>
    <dgm:pt modelId="{19217E39-41E5-4B4B-8DEE-51A3C0BA8198}" type="pres">
      <dgm:prSet presAssocID="{DDD3D3BF-66CE-48B3-BF79-498B6B6E672E}" presName="hierRoot3" presStyleCnt="0">
        <dgm:presLayoutVars>
          <dgm:hierBranch val="init"/>
        </dgm:presLayoutVars>
      </dgm:prSet>
      <dgm:spPr/>
    </dgm:pt>
    <dgm:pt modelId="{5D7F41C5-2088-428E-9BA6-F18675E1A339}" type="pres">
      <dgm:prSet presAssocID="{DDD3D3BF-66CE-48B3-BF79-498B6B6E672E}" presName="rootComposite3" presStyleCnt="0"/>
      <dgm:spPr/>
    </dgm:pt>
    <dgm:pt modelId="{F670EBA2-E518-49F6-8907-DA4DAC35D893}" type="pres">
      <dgm:prSet presAssocID="{DDD3D3BF-66CE-48B3-BF79-498B6B6E672E}" presName="rootText3" presStyleLbl="asst1" presStyleIdx="0" presStyleCnt="1">
        <dgm:presLayoutVars>
          <dgm:chPref val="3"/>
        </dgm:presLayoutVars>
      </dgm:prSet>
      <dgm:spPr/>
    </dgm:pt>
    <dgm:pt modelId="{AF1DF99C-EE06-4005-993E-F94F277904AC}" type="pres">
      <dgm:prSet presAssocID="{DDD3D3BF-66CE-48B3-BF79-498B6B6E672E}" presName="rootConnector3" presStyleLbl="asst1" presStyleIdx="0" presStyleCnt="1"/>
      <dgm:spPr/>
    </dgm:pt>
    <dgm:pt modelId="{11225A33-530E-45E8-AAB6-5F0B930C8DB9}" type="pres">
      <dgm:prSet presAssocID="{DDD3D3BF-66CE-48B3-BF79-498B6B6E672E}" presName="hierChild6" presStyleCnt="0"/>
      <dgm:spPr/>
    </dgm:pt>
    <dgm:pt modelId="{9D7843A6-2313-46E4-8E37-2280F80C3B45}" type="pres">
      <dgm:prSet presAssocID="{DDD3D3BF-66CE-48B3-BF79-498B6B6E672E}" presName="hierChild7" presStyleCnt="0"/>
      <dgm:spPr/>
    </dgm:pt>
  </dgm:ptLst>
  <dgm:cxnLst>
    <dgm:cxn modelId="{54A11B11-1D0C-4049-85B2-81AC0FB93DF1}" type="presOf" srcId="{DDD3D3BF-66CE-48B3-BF79-498B6B6E672E}" destId="{AF1DF99C-EE06-4005-993E-F94F277904AC}" srcOrd="1" destOrd="0" presId="urn:microsoft.com/office/officeart/2005/8/layout/orgChart1"/>
    <dgm:cxn modelId="{7FC33011-0E94-4DCD-AA36-9D563F2BB65E}" srcId="{77E9A99C-B55B-49D7-98AF-3BF91585C7BC}" destId="{D8D9CAAA-8C60-42D0-BF91-642FB81F217A}" srcOrd="1" destOrd="0" parTransId="{BEEE920C-EA10-4F48-8C41-5C0F2166D00F}" sibTransId="{B1C45BB7-63A3-470A-A0EA-2B0281CF4BA5}"/>
    <dgm:cxn modelId="{9F1D6411-1C91-4060-997C-A26D588080C3}" srcId="{D8D9CAAA-8C60-42D0-BF91-642FB81F217A}" destId="{6997B536-BE0B-430B-A4BC-B0CD6B63B183}" srcOrd="0" destOrd="0" parTransId="{8DA15CD4-073C-4EB4-9BE8-117A3A3F6299}" sibTransId="{E56CEA61-FEEF-4F18-B9F8-A56A256EEB85}"/>
    <dgm:cxn modelId="{CFF6EE26-BC7F-4F71-9B7A-62FF882FB80E}" type="presOf" srcId="{39E2923C-6001-42C6-9322-BFA526BD12AB}" destId="{00C2849B-D6ED-41AA-994E-DA0D5BD244B9}" srcOrd="0" destOrd="0" presId="urn:microsoft.com/office/officeart/2005/8/layout/orgChart1"/>
    <dgm:cxn modelId="{5D27F227-E6C4-43A7-B79B-BC85D8783107}" type="presOf" srcId="{DEFCDEFD-26FB-46D3-B62A-2C61FFC93D7A}" destId="{619705B3-0AC8-425C-B321-21118D1707F3}" srcOrd="0" destOrd="0" presId="urn:microsoft.com/office/officeart/2005/8/layout/orgChart1"/>
    <dgm:cxn modelId="{8714FB2F-AB07-4DC3-B842-C6A28C055862}" type="presOf" srcId="{DD7B4D16-192A-4988-9E83-D99A91C0EA07}" destId="{F6BC10A6-EB02-4C62-A4ED-C1F1E31FC04A}" srcOrd="0" destOrd="0" presId="urn:microsoft.com/office/officeart/2005/8/layout/orgChart1"/>
    <dgm:cxn modelId="{09F6B030-02C9-40B5-ABB8-623CC33734E6}" type="presOf" srcId="{8DA15CD4-073C-4EB4-9BE8-117A3A3F6299}" destId="{60EF13A5-6CE4-4A1A-816F-6D6AC382A1DF}" srcOrd="0" destOrd="0" presId="urn:microsoft.com/office/officeart/2005/8/layout/orgChart1"/>
    <dgm:cxn modelId="{7282463D-EAA1-4FE2-8470-B080E1CC6E6B}" type="presOf" srcId="{3CD83954-91AF-4057-B7FB-E7F430CBD3FB}" destId="{499445CD-C690-4F35-AF36-DC98C536E708}" srcOrd="0" destOrd="0" presId="urn:microsoft.com/office/officeart/2005/8/layout/orgChart1"/>
    <dgm:cxn modelId="{E0993A5F-5C44-43CF-AC6F-3FBE38B28138}" type="presOf" srcId="{6997B536-BE0B-430B-A4BC-B0CD6B63B183}" destId="{1A296D10-2BCD-4697-90F0-46F99060FF25}" srcOrd="1" destOrd="0" presId="urn:microsoft.com/office/officeart/2005/8/layout/orgChart1"/>
    <dgm:cxn modelId="{D4C23848-F0AE-46C4-87B5-974A4041C7B4}" srcId="{39E2923C-6001-42C6-9322-BFA526BD12AB}" destId="{77E9A99C-B55B-49D7-98AF-3BF91585C7BC}" srcOrd="0" destOrd="0" parTransId="{C12156D5-AE3B-4559-BBAB-C66E480E74ED}" sibTransId="{7EBD0126-5A39-45D6-96C9-DC1E4D361E59}"/>
    <dgm:cxn modelId="{760FC04D-8B9D-43CC-B4B8-DAB4FB1FD150}" type="presOf" srcId="{77E9A99C-B55B-49D7-98AF-3BF91585C7BC}" destId="{642CF3E6-AA23-4AF5-8D9F-9EE30E49D173}" srcOrd="1" destOrd="0" presId="urn:microsoft.com/office/officeart/2005/8/layout/orgChart1"/>
    <dgm:cxn modelId="{5EB8E06F-CD08-4578-9877-C4200ED9B156}" type="presOf" srcId="{18F32B0B-8D3A-4125-81B0-AAAB9A5B4E04}" destId="{C33F9929-80D3-48E2-BD84-A4979439EEAD}" srcOrd="0" destOrd="0" presId="urn:microsoft.com/office/officeart/2005/8/layout/orgChart1"/>
    <dgm:cxn modelId="{5C6C6F57-1D0F-4CF2-B893-1E1EF9B8F932}" type="presOf" srcId="{895FCF15-E263-412A-B880-7861D5495A4A}" destId="{57A83167-2C68-4B13-99B5-540B772DAE6F}" srcOrd="0" destOrd="0" presId="urn:microsoft.com/office/officeart/2005/8/layout/orgChart1"/>
    <dgm:cxn modelId="{D3B0147C-D94A-49B5-8D0B-20AFD631785A}" srcId="{77E9A99C-B55B-49D7-98AF-3BF91585C7BC}" destId="{DEFCDEFD-26FB-46D3-B62A-2C61FFC93D7A}" srcOrd="3" destOrd="0" parTransId="{4474BC50-DB4A-431E-AF18-D6DF0A44A50D}" sibTransId="{EB30FACB-EB45-431F-80D3-E626686F6A90}"/>
    <dgm:cxn modelId="{DDE0AA88-6677-4851-8E4E-EC7B25ADCC67}" srcId="{77E9A99C-B55B-49D7-98AF-3BF91585C7BC}" destId="{DDD3D3BF-66CE-48B3-BF79-498B6B6E672E}" srcOrd="0" destOrd="0" parTransId="{895FCF15-E263-412A-B880-7861D5495A4A}" sibTransId="{2053509E-DED0-4BE7-BEF3-4E137B02430B}"/>
    <dgm:cxn modelId="{CE53658C-7505-4BDB-8BE0-AB967827EAB3}" srcId="{77E9A99C-B55B-49D7-98AF-3BF91585C7BC}" destId="{86DEA55F-AB10-4332-A32B-60027233706B}" srcOrd="4" destOrd="0" parTransId="{18F32B0B-8D3A-4125-81B0-AAAB9A5B4E04}" sibTransId="{33BDDD61-E6C2-42EA-A149-BF3AED08FBC8}"/>
    <dgm:cxn modelId="{BBD68A9C-C883-4CA5-92DA-76DEDF9BF3D0}" type="presOf" srcId="{86DEA55F-AB10-4332-A32B-60027233706B}" destId="{225BB9A3-60D9-4D47-B768-A9B0F8101A49}" srcOrd="1" destOrd="0" presId="urn:microsoft.com/office/officeart/2005/8/layout/orgChart1"/>
    <dgm:cxn modelId="{5F90799D-70C7-466C-86D2-4CD06C85CC75}" type="presOf" srcId="{EA5B855E-58DF-4BF9-B427-1D888620E39B}" destId="{F6679379-C968-4D9D-9364-193124329E59}" srcOrd="0" destOrd="0" presId="urn:microsoft.com/office/officeart/2005/8/layout/orgChart1"/>
    <dgm:cxn modelId="{FF774AA0-F896-4CB8-9D4F-4004A7BE6B46}" srcId="{6997B536-BE0B-430B-A4BC-B0CD6B63B183}" destId="{3CD83954-91AF-4057-B7FB-E7F430CBD3FB}" srcOrd="0" destOrd="0" parTransId="{DD7B4D16-192A-4988-9E83-D99A91C0EA07}" sibTransId="{73A91607-454E-465A-BE03-16965C8403F0}"/>
    <dgm:cxn modelId="{C814C3A3-FFC4-4D52-ACD6-5013EFDF801A}" type="presOf" srcId="{86DEA55F-AB10-4332-A32B-60027233706B}" destId="{801072D4-2454-41A9-BD46-3D46C65649C1}" srcOrd="0" destOrd="0" presId="urn:microsoft.com/office/officeart/2005/8/layout/orgChart1"/>
    <dgm:cxn modelId="{9026B2A5-0729-4110-9757-8B3C0B3121D8}" type="presOf" srcId="{D8D9CAAA-8C60-42D0-BF91-642FB81F217A}" destId="{BEC53E59-D673-49BB-8E79-43DE785263BA}" srcOrd="0" destOrd="0" presId="urn:microsoft.com/office/officeart/2005/8/layout/orgChart1"/>
    <dgm:cxn modelId="{F5EAAFA9-94D8-459E-8B1E-75301D027E39}" type="presOf" srcId="{4474BC50-DB4A-431E-AF18-D6DF0A44A50D}" destId="{6324930B-41ED-4C6A-B517-A38B344A6308}" srcOrd="0" destOrd="0" presId="urn:microsoft.com/office/officeart/2005/8/layout/orgChart1"/>
    <dgm:cxn modelId="{26A45CB2-86B3-41C8-9D61-F2798EA66C57}" type="presOf" srcId="{BEEE920C-EA10-4F48-8C41-5C0F2166D00F}" destId="{0B920FC6-45F3-4242-96F4-4DC5190F2659}" srcOrd="0" destOrd="0" presId="urn:microsoft.com/office/officeart/2005/8/layout/orgChart1"/>
    <dgm:cxn modelId="{725DD1B7-CF32-4282-AFB5-06CA22A6AB06}" type="presOf" srcId="{3CD83954-91AF-4057-B7FB-E7F430CBD3FB}" destId="{9203CE24-2A30-41A8-BD5D-F8C48B1B1AB2}" srcOrd="1" destOrd="0" presId="urn:microsoft.com/office/officeart/2005/8/layout/orgChart1"/>
    <dgm:cxn modelId="{2833D8CA-6A5D-4855-B051-DBA6A5753366}" type="presOf" srcId="{DF1C323C-8649-4F5D-93F7-FE9E1DB81B89}" destId="{6EFA4866-7C9D-4C29-B495-964F4BD2F7C4}" srcOrd="0" destOrd="0" presId="urn:microsoft.com/office/officeart/2005/8/layout/orgChart1"/>
    <dgm:cxn modelId="{F86F5BCE-E353-46D5-AB00-5BA1CC88FFEA}" type="presOf" srcId="{77E9A99C-B55B-49D7-98AF-3BF91585C7BC}" destId="{E1F72C7A-C8CF-4D35-9704-93E2B0CBC6C5}" srcOrd="0" destOrd="0" presId="urn:microsoft.com/office/officeart/2005/8/layout/orgChart1"/>
    <dgm:cxn modelId="{31430CE0-D2E1-4D9B-A1D4-B3B08154A3A2}" type="presOf" srcId="{EA5B855E-58DF-4BF9-B427-1D888620E39B}" destId="{7D36A2E1-8ED6-461E-88CB-3E57E4EFC69E}" srcOrd="1" destOrd="0" presId="urn:microsoft.com/office/officeart/2005/8/layout/orgChart1"/>
    <dgm:cxn modelId="{C089F2E9-D674-4400-9270-4B53D3BE345F}" type="presOf" srcId="{DEFCDEFD-26FB-46D3-B62A-2C61FFC93D7A}" destId="{50732EA1-45F5-46B4-A00F-73951FE0BC1F}" srcOrd="1" destOrd="0" presId="urn:microsoft.com/office/officeart/2005/8/layout/orgChart1"/>
    <dgm:cxn modelId="{CC7967ED-7AD5-43B8-B8AB-13D5B010D8D4}" type="presOf" srcId="{DDD3D3BF-66CE-48B3-BF79-498B6B6E672E}" destId="{F670EBA2-E518-49F6-8907-DA4DAC35D893}" srcOrd="0" destOrd="0" presId="urn:microsoft.com/office/officeart/2005/8/layout/orgChart1"/>
    <dgm:cxn modelId="{6B9D99F0-BADE-4BFE-834A-650D6FABEB2F}" srcId="{77E9A99C-B55B-49D7-98AF-3BF91585C7BC}" destId="{EA5B855E-58DF-4BF9-B427-1D888620E39B}" srcOrd="2" destOrd="0" parTransId="{DF1C323C-8649-4F5D-93F7-FE9E1DB81B89}" sibTransId="{D5643891-6629-4BAF-8701-72E75FE1CA26}"/>
    <dgm:cxn modelId="{2CE8E1F1-8485-4FB6-A1DA-269EA098A570}" type="presOf" srcId="{D8D9CAAA-8C60-42D0-BF91-642FB81F217A}" destId="{AE9CEE53-0A89-47CB-AEFA-8F2BAF861109}" srcOrd="1" destOrd="0" presId="urn:microsoft.com/office/officeart/2005/8/layout/orgChart1"/>
    <dgm:cxn modelId="{D375DEF3-697F-4348-B6E9-10C3BE4041AE}" type="presOf" srcId="{6997B536-BE0B-430B-A4BC-B0CD6B63B183}" destId="{BDC72B93-0398-424F-9B74-6139ED4F714D}" srcOrd="0" destOrd="0" presId="urn:microsoft.com/office/officeart/2005/8/layout/orgChart1"/>
    <dgm:cxn modelId="{979A63B8-79C1-4149-B30A-A4C81F108D0C}" type="presParOf" srcId="{00C2849B-D6ED-41AA-994E-DA0D5BD244B9}" destId="{B0844DD5-8231-4E7A-B500-79E2605E70CA}" srcOrd="0" destOrd="0" presId="urn:microsoft.com/office/officeart/2005/8/layout/orgChart1"/>
    <dgm:cxn modelId="{C24D660D-FB85-4077-8E59-AB5D8B9EDBDB}" type="presParOf" srcId="{B0844DD5-8231-4E7A-B500-79E2605E70CA}" destId="{6D63ACC8-F89E-482E-809C-23BD1F9AA21E}" srcOrd="0" destOrd="0" presId="urn:microsoft.com/office/officeart/2005/8/layout/orgChart1"/>
    <dgm:cxn modelId="{6F7233CF-CFA0-4159-9B71-C81DC2CE9E19}" type="presParOf" srcId="{6D63ACC8-F89E-482E-809C-23BD1F9AA21E}" destId="{E1F72C7A-C8CF-4D35-9704-93E2B0CBC6C5}" srcOrd="0" destOrd="0" presId="urn:microsoft.com/office/officeart/2005/8/layout/orgChart1"/>
    <dgm:cxn modelId="{C28A0C73-19FE-4764-BF84-1DDA500E354D}" type="presParOf" srcId="{6D63ACC8-F89E-482E-809C-23BD1F9AA21E}" destId="{642CF3E6-AA23-4AF5-8D9F-9EE30E49D173}" srcOrd="1" destOrd="0" presId="urn:microsoft.com/office/officeart/2005/8/layout/orgChart1"/>
    <dgm:cxn modelId="{7B710A2C-186F-4918-B2B7-5689EEBEE84B}" type="presParOf" srcId="{B0844DD5-8231-4E7A-B500-79E2605E70CA}" destId="{4A65154C-7082-45BC-94FD-D1A3CF1AC2C2}" srcOrd="1" destOrd="0" presId="urn:microsoft.com/office/officeart/2005/8/layout/orgChart1"/>
    <dgm:cxn modelId="{B8468E69-AA7B-4E71-8235-4D140B4CF05C}" type="presParOf" srcId="{4A65154C-7082-45BC-94FD-D1A3CF1AC2C2}" destId="{0B920FC6-45F3-4242-96F4-4DC5190F2659}" srcOrd="0" destOrd="0" presId="urn:microsoft.com/office/officeart/2005/8/layout/orgChart1"/>
    <dgm:cxn modelId="{3B804D3C-3472-41C0-A5DA-6B865154639E}" type="presParOf" srcId="{4A65154C-7082-45BC-94FD-D1A3CF1AC2C2}" destId="{42A39A4E-4761-44EB-A82D-2A13B6324EEB}" srcOrd="1" destOrd="0" presId="urn:microsoft.com/office/officeart/2005/8/layout/orgChart1"/>
    <dgm:cxn modelId="{FF4A4CF6-81A7-48B3-B599-D26764E6E008}" type="presParOf" srcId="{42A39A4E-4761-44EB-A82D-2A13B6324EEB}" destId="{04CEB708-EB21-4066-9FEC-317DA76E8859}" srcOrd="0" destOrd="0" presId="urn:microsoft.com/office/officeart/2005/8/layout/orgChart1"/>
    <dgm:cxn modelId="{33DDA0C8-7F35-4E50-AE47-224F717180D7}" type="presParOf" srcId="{04CEB708-EB21-4066-9FEC-317DA76E8859}" destId="{BEC53E59-D673-49BB-8E79-43DE785263BA}" srcOrd="0" destOrd="0" presId="urn:microsoft.com/office/officeart/2005/8/layout/orgChart1"/>
    <dgm:cxn modelId="{E12E2925-4C91-41AB-B7A2-1CE1EF17F0A1}" type="presParOf" srcId="{04CEB708-EB21-4066-9FEC-317DA76E8859}" destId="{AE9CEE53-0A89-47CB-AEFA-8F2BAF861109}" srcOrd="1" destOrd="0" presId="urn:microsoft.com/office/officeart/2005/8/layout/orgChart1"/>
    <dgm:cxn modelId="{2DEB7903-EF5A-44CA-8A5C-F6E0397B013A}" type="presParOf" srcId="{42A39A4E-4761-44EB-A82D-2A13B6324EEB}" destId="{F9FEE570-63A7-4FA2-B385-54B2CAFE6219}" srcOrd="1" destOrd="0" presId="urn:microsoft.com/office/officeart/2005/8/layout/orgChart1"/>
    <dgm:cxn modelId="{4CAB07B4-6819-4C3D-A6D4-D3AD4110DFD7}" type="presParOf" srcId="{F9FEE570-63A7-4FA2-B385-54B2CAFE6219}" destId="{60EF13A5-6CE4-4A1A-816F-6D6AC382A1DF}" srcOrd="0" destOrd="0" presId="urn:microsoft.com/office/officeart/2005/8/layout/orgChart1"/>
    <dgm:cxn modelId="{298FE6B7-F7B3-4178-B49D-7CD47064D096}" type="presParOf" srcId="{F9FEE570-63A7-4FA2-B385-54B2CAFE6219}" destId="{FCCE3A9D-A0DF-4D04-9337-B2A44E8101C5}" srcOrd="1" destOrd="0" presId="urn:microsoft.com/office/officeart/2005/8/layout/orgChart1"/>
    <dgm:cxn modelId="{0611C109-2564-41F3-A283-914488A89114}" type="presParOf" srcId="{FCCE3A9D-A0DF-4D04-9337-B2A44E8101C5}" destId="{5B43338D-AA29-4C63-A8B8-C230CFD7ADB7}" srcOrd="0" destOrd="0" presId="urn:microsoft.com/office/officeart/2005/8/layout/orgChart1"/>
    <dgm:cxn modelId="{412F3259-C700-489C-9970-976DACF7706F}" type="presParOf" srcId="{5B43338D-AA29-4C63-A8B8-C230CFD7ADB7}" destId="{BDC72B93-0398-424F-9B74-6139ED4F714D}" srcOrd="0" destOrd="0" presId="urn:microsoft.com/office/officeart/2005/8/layout/orgChart1"/>
    <dgm:cxn modelId="{F5B6853E-DCDA-4F5E-A2F8-A903928E6741}" type="presParOf" srcId="{5B43338D-AA29-4C63-A8B8-C230CFD7ADB7}" destId="{1A296D10-2BCD-4697-90F0-46F99060FF25}" srcOrd="1" destOrd="0" presId="urn:microsoft.com/office/officeart/2005/8/layout/orgChart1"/>
    <dgm:cxn modelId="{50A3C370-AB35-4754-A192-21AFFA49E309}" type="presParOf" srcId="{FCCE3A9D-A0DF-4D04-9337-B2A44E8101C5}" destId="{0D3A67EC-303F-4E34-91B1-217BB259EEFF}" srcOrd="1" destOrd="0" presId="urn:microsoft.com/office/officeart/2005/8/layout/orgChart1"/>
    <dgm:cxn modelId="{61973F60-E2BE-40D8-B3B4-FD24E69C27BB}" type="presParOf" srcId="{0D3A67EC-303F-4E34-91B1-217BB259EEFF}" destId="{F6BC10A6-EB02-4C62-A4ED-C1F1E31FC04A}" srcOrd="0" destOrd="0" presId="urn:microsoft.com/office/officeart/2005/8/layout/orgChart1"/>
    <dgm:cxn modelId="{30EB6F02-1C56-4DBE-B1A8-F87F1B85D9F5}" type="presParOf" srcId="{0D3A67EC-303F-4E34-91B1-217BB259EEFF}" destId="{A70C7EB8-39BE-4441-82AA-585E5917294D}" srcOrd="1" destOrd="0" presId="urn:microsoft.com/office/officeart/2005/8/layout/orgChart1"/>
    <dgm:cxn modelId="{C744DFE7-DB50-4E97-9F0B-526F19878BAD}" type="presParOf" srcId="{A70C7EB8-39BE-4441-82AA-585E5917294D}" destId="{A235D7E3-033D-4E5D-B9A5-57A999A87107}" srcOrd="0" destOrd="0" presId="urn:microsoft.com/office/officeart/2005/8/layout/orgChart1"/>
    <dgm:cxn modelId="{0361A55C-F62F-4484-BC57-C0C076662333}" type="presParOf" srcId="{A235D7E3-033D-4E5D-B9A5-57A999A87107}" destId="{499445CD-C690-4F35-AF36-DC98C536E708}" srcOrd="0" destOrd="0" presId="urn:microsoft.com/office/officeart/2005/8/layout/orgChart1"/>
    <dgm:cxn modelId="{C8E96446-22B9-42E6-A2C6-AD2C59E579F7}" type="presParOf" srcId="{A235D7E3-033D-4E5D-B9A5-57A999A87107}" destId="{9203CE24-2A30-41A8-BD5D-F8C48B1B1AB2}" srcOrd="1" destOrd="0" presId="urn:microsoft.com/office/officeart/2005/8/layout/orgChart1"/>
    <dgm:cxn modelId="{F5E4AE1F-7059-4AA1-8BB8-34829CD72727}" type="presParOf" srcId="{A70C7EB8-39BE-4441-82AA-585E5917294D}" destId="{40EB62B2-5E8E-4F1F-A7CB-E19BFD285B8B}" srcOrd="1" destOrd="0" presId="urn:microsoft.com/office/officeart/2005/8/layout/orgChart1"/>
    <dgm:cxn modelId="{557EE6AB-2D63-4903-B6A8-89238462523F}" type="presParOf" srcId="{A70C7EB8-39BE-4441-82AA-585E5917294D}" destId="{056F3DFC-68F5-457A-8441-2CFD6E123BA3}" srcOrd="2" destOrd="0" presId="urn:microsoft.com/office/officeart/2005/8/layout/orgChart1"/>
    <dgm:cxn modelId="{875C2EB3-7D73-41B3-8FDA-EABA5B80E198}" type="presParOf" srcId="{FCCE3A9D-A0DF-4D04-9337-B2A44E8101C5}" destId="{7070A6DF-79BD-413F-8254-F92552EA4548}" srcOrd="2" destOrd="0" presId="urn:microsoft.com/office/officeart/2005/8/layout/orgChart1"/>
    <dgm:cxn modelId="{BAF289A3-6D58-4A6E-8904-6FEE34FA6B52}" type="presParOf" srcId="{42A39A4E-4761-44EB-A82D-2A13B6324EEB}" destId="{02E18DF1-FA5C-48C2-9315-9F99AB1291B3}" srcOrd="2" destOrd="0" presId="urn:microsoft.com/office/officeart/2005/8/layout/orgChart1"/>
    <dgm:cxn modelId="{76C5220A-027B-4D28-BB33-3710698CCF8F}" type="presParOf" srcId="{4A65154C-7082-45BC-94FD-D1A3CF1AC2C2}" destId="{6EFA4866-7C9D-4C29-B495-964F4BD2F7C4}" srcOrd="2" destOrd="0" presId="urn:microsoft.com/office/officeart/2005/8/layout/orgChart1"/>
    <dgm:cxn modelId="{D56F67C9-FDD6-4AA0-AE48-01BAC2E1B2A4}" type="presParOf" srcId="{4A65154C-7082-45BC-94FD-D1A3CF1AC2C2}" destId="{B40B272C-CC5E-490F-B922-57EB5ECE6CB9}" srcOrd="3" destOrd="0" presId="urn:microsoft.com/office/officeart/2005/8/layout/orgChart1"/>
    <dgm:cxn modelId="{8336BE65-A5B5-4E5F-8850-CCA0F6A6B951}" type="presParOf" srcId="{B40B272C-CC5E-490F-B922-57EB5ECE6CB9}" destId="{9B50EDBE-4CB9-4228-856F-08FE7E6469E1}" srcOrd="0" destOrd="0" presId="urn:microsoft.com/office/officeart/2005/8/layout/orgChart1"/>
    <dgm:cxn modelId="{654B342C-72DF-4ED4-B6A5-AC14B84EE4AE}" type="presParOf" srcId="{9B50EDBE-4CB9-4228-856F-08FE7E6469E1}" destId="{F6679379-C968-4D9D-9364-193124329E59}" srcOrd="0" destOrd="0" presId="urn:microsoft.com/office/officeart/2005/8/layout/orgChart1"/>
    <dgm:cxn modelId="{2529B75C-FA27-419E-9EBF-E81418858297}" type="presParOf" srcId="{9B50EDBE-4CB9-4228-856F-08FE7E6469E1}" destId="{7D36A2E1-8ED6-461E-88CB-3E57E4EFC69E}" srcOrd="1" destOrd="0" presId="urn:microsoft.com/office/officeart/2005/8/layout/orgChart1"/>
    <dgm:cxn modelId="{EA7F522C-4419-4866-B09B-B2530F47D9A5}" type="presParOf" srcId="{B40B272C-CC5E-490F-B922-57EB5ECE6CB9}" destId="{4C257B9C-6093-4EE3-BB81-E9567BF0BF1D}" srcOrd="1" destOrd="0" presId="urn:microsoft.com/office/officeart/2005/8/layout/orgChart1"/>
    <dgm:cxn modelId="{232A29D3-438F-4911-898A-84FAA8EE9FA3}" type="presParOf" srcId="{B40B272C-CC5E-490F-B922-57EB5ECE6CB9}" destId="{31B23655-C241-4390-BDDF-9CBC73B22E8D}" srcOrd="2" destOrd="0" presId="urn:microsoft.com/office/officeart/2005/8/layout/orgChart1"/>
    <dgm:cxn modelId="{728C1DAA-ED2C-468E-BE0C-AA57FC19F151}" type="presParOf" srcId="{4A65154C-7082-45BC-94FD-D1A3CF1AC2C2}" destId="{6324930B-41ED-4C6A-B517-A38B344A6308}" srcOrd="4" destOrd="0" presId="urn:microsoft.com/office/officeart/2005/8/layout/orgChart1"/>
    <dgm:cxn modelId="{8E7F27A1-8BD9-43F1-867A-DA1149CB323A}" type="presParOf" srcId="{4A65154C-7082-45BC-94FD-D1A3CF1AC2C2}" destId="{165CF27D-E12E-4091-8B84-DE3C34D54673}" srcOrd="5" destOrd="0" presId="urn:microsoft.com/office/officeart/2005/8/layout/orgChart1"/>
    <dgm:cxn modelId="{75E9C6E1-BEAE-41C9-B658-6516ABD2883A}" type="presParOf" srcId="{165CF27D-E12E-4091-8B84-DE3C34D54673}" destId="{9D5883BC-B39A-4594-9BD7-7A3E98274D00}" srcOrd="0" destOrd="0" presId="urn:microsoft.com/office/officeart/2005/8/layout/orgChart1"/>
    <dgm:cxn modelId="{7A18A791-41F6-454B-98D6-4C24D31247B3}" type="presParOf" srcId="{9D5883BC-B39A-4594-9BD7-7A3E98274D00}" destId="{619705B3-0AC8-425C-B321-21118D1707F3}" srcOrd="0" destOrd="0" presId="urn:microsoft.com/office/officeart/2005/8/layout/orgChart1"/>
    <dgm:cxn modelId="{83CA0F81-6E76-43B6-B54B-0845EC1AF842}" type="presParOf" srcId="{9D5883BC-B39A-4594-9BD7-7A3E98274D00}" destId="{50732EA1-45F5-46B4-A00F-73951FE0BC1F}" srcOrd="1" destOrd="0" presId="urn:microsoft.com/office/officeart/2005/8/layout/orgChart1"/>
    <dgm:cxn modelId="{EAEC5E6F-BA05-4BBD-9794-BDAE3385341D}" type="presParOf" srcId="{165CF27D-E12E-4091-8B84-DE3C34D54673}" destId="{7794006D-2688-4410-9C68-12E11253E337}" srcOrd="1" destOrd="0" presId="urn:microsoft.com/office/officeart/2005/8/layout/orgChart1"/>
    <dgm:cxn modelId="{50F84E5F-D02C-4F6D-A14F-2392259BE898}" type="presParOf" srcId="{165CF27D-E12E-4091-8B84-DE3C34D54673}" destId="{ECE14572-C71E-4209-B170-AEBD8A3BBBBA}" srcOrd="2" destOrd="0" presId="urn:microsoft.com/office/officeart/2005/8/layout/orgChart1"/>
    <dgm:cxn modelId="{E2B74589-653D-4A92-841A-535F76BA37A7}" type="presParOf" srcId="{4A65154C-7082-45BC-94FD-D1A3CF1AC2C2}" destId="{C33F9929-80D3-48E2-BD84-A4979439EEAD}" srcOrd="6" destOrd="0" presId="urn:microsoft.com/office/officeart/2005/8/layout/orgChart1"/>
    <dgm:cxn modelId="{B3C9105C-758F-4E9F-807F-AA0976E82C52}" type="presParOf" srcId="{4A65154C-7082-45BC-94FD-D1A3CF1AC2C2}" destId="{A7BD7957-876E-455D-962D-5D1146A94094}" srcOrd="7" destOrd="0" presId="urn:microsoft.com/office/officeart/2005/8/layout/orgChart1"/>
    <dgm:cxn modelId="{9D1073DB-4ED4-4B35-AC19-22962551CD5A}" type="presParOf" srcId="{A7BD7957-876E-455D-962D-5D1146A94094}" destId="{A8F09FE3-A1F2-4BBF-9DB9-1419DEA69712}" srcOrd="0" destOrd="0" presId="urn:microsoft.com/office/officeart/2005/8/layout/orgChart1"/>
    <dgm:cxn modelId="{497F6AC0-1022-463D-A3E5-6E94908767EE}" type="presParOf" srcId="{A8F09FE3-A1F2-4BBF-9DB9-1419DEA69712}" destId="{801072D4-2454-41A9-BD46-3D46C65649C1}" srcOrd="0" destOrd="0" presId="urn:microsoft.com/office/officeart/2005/8/layout/orgChart1"/>
    <dgm:cxn modelId="{7B8D4072-90F7-4993-95BA-1D669C155671}" type="presParOf" srcId="{A8F09FE3-A1F2-4BBF-9DB9-1419DEA69712}" destId="{225BB9A3-60D9-4D47-B768-A9B0F8101A49}" srcOrd="1" destOrd="0" presId="urn:microsoft.com/office/officeart/2005/8/layout/orgChart1"/>
    <dgm:cxn modelId="{D246CB2F-BB97-435C-A18B-69981CBD2AAC}" type="presParOf" srcId="{A7BD7957-876E-455D-962D-5D1146A94094}" destId="{527D8287-56ED-4849-8B06-12350E0FE1EA}" srcOrd="1" destOrd="0" presId="urn:microsoft.com/office/officeart/2005/8/layout/orgChart1"/>
    <dgm:cxn modelId="{8797A6B0-4561-4C91-8BAF-8BBF8D3BC6EC}" type="presParOf" srcId="{A7BD7957-876E-455D-962D-5D1146A94094}" destId="{C77B4B33-B5B2-4904-B806-9BB678A7C33B}" srcOrd="2" destOrd="0" presId="urn:microsoft.com/office/officeart/2005/8/layout/orgChart1"/>
    <dgm:cxn modelId="{77850761-CA75-4A2A-82B3-906DBAB31AD3}" type="presParOf" srcId="{B0844DD5-8231-4E7A-B500-79E2605E70CA}" destId="{AAA94462-9B3D-4598-BE6E-7F1B52A8AE0D}" srcOrd="2" destOrd="0" presId="urn:microsoft.com/office/officeart/2005/8/layout/orgChart1"/>
    <dgm:cxn modelId="{F0F43056-94EB-4A68-BF1A-E3A291C64998}" type="presParOf" srcId="{AAA94462-9B3D-4598-BE6E-7F1B52A8AE0D}" destId="{57A83167-2C68-4B13-99B5-540B772DAE6F}" srcOrd="0" destOrd="0" presId="urn:microsoft.com/office/officeart/2005/8/layout/orgChart1"/>
    <dgm:cxn modelId="{A2BD35BF-C168-45D9-B08C-2D57794390FA}" type="presParOf" srcId="{AAA94462-9B3D-4598-BE6E-7F1B52A8AE0D}" destId="{19217E39-41E5-4B4B-8DEE-51A3C0BA8198}" srcOrd="1" destOrd="0" presId="urn:microsoft.com/office/officeart/2005/8/layout/orgChart1"/>
    <dgm:cxn modelId="{B08F04CC-74F0-4D5D-9BD3-482B1574DE81}" type="presParOf" srcId="{19217E39-41E5-4B4B-8DEE-51A3C0BA8198}" destId="{5D7F41C5-2088-428E-9BA6-F18675E1A339}" srcOrd="0" destOrd="0" presId="urn:microsoft.com/office/officeart/2005/8/layout/orgChart1"/>
    <dgm:cxn modelId="{E0F75D3D-F09D-478E-AFA8-874F1DEA62F0}" type="presParOf" srcId="{5D7F41C5-2088-428E-9BA6-F18675E1A339}" destId="{F670EBA2-E518-49F6-8907-DA4DAC35D893}" srcOrd="0" destOrd="0" presId="urn:microsoft.com/office/officeart/2005/8/layout/orgChart1"/>
    <dgm:cxn modelId="{206265E4-5684-469E-B325-83847D1D0A60}" type="presParOf" srcId="{5D7F41C5-2088-428E-9BA6-F18675E1A339}" destId="{AF1DF99C-EE06-4005-993E-F94F277904AC}" srcOrd="1" destOrd="0" presId="urn:microsoft.com/office/officeart/2005/8/layout/orgChart1"/>
    <dgm:cxn modelId="{9CDBFCA2-295E-4581-91F6-4A9DFA2B6B9A}" type="presParOf" srcId="{19217E39-41E5-4B4B-8DEE-51A3C0BA8198}" destId="{11225A33-530E-45E8-AAB6-5F0B930C8DB9}" srcOrd="1" destOrd="0" presId="urn:microsoft.com/office/officeart/2005/8/layout/orgChart1"/>
    <dgm:cxn modelId="{CEFF7E2F-0B87-475F-B121-C3420FA757FC}" type="presParOf" srcId="{19217E39-41E5-4B4B-8DEE-51A3C0BA8198}" destId="{9D7843A6-2313-46E4-8E37-2280F80C3B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FB48D6-2B38-417A-9DC0-FDA5DFFE330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5A9D7F0-9045-4F80-BE97-B60FB284E493}">
      <dgm:prSet phldrT="[Text]"/>
      <dgm:spPr/>
      <dgm:t>
        <a:bodyPr/>
        <a:lstStyle/>
        <a:p>
          <a:r>
            <a:rPr lang="cs-CZ" dirty="0"/>
            <a:t>Kategorie odpadů</a:t>
          </a:r>
        </a:p>
      </dgm:t>
    </dgm:pt>
    <dgm:pt modelId="{CDF8399B-BCD9-4E4E-BEA9-032D10E5DA3C}" type="parTrans" cxnId="{BB8026FD-B81B-40FE-882E-B2B63B2A3BAD}">
      <dgm:prSet/>
      <dgm:spPr/>
      <dgm:t>
        <a:bodyPr/>
        <a:lstStyle/>
        <a:p>
          <a:endParaRPr lang="cs-CZ"/>
        </a:p>
      </dgm:t>
    </dgm:pt>
    <dgm:pt modelId="{9EE405A1-5420-407E-BA89-CAF5AFABE82C}" type="sibTrans" cxnId="{BB8026FD-B81B-40FE-882E-B2B63B2A3BAD}">
      <dgm:prSet/>
      <dgm:spPr/>
      <dgm:t>
        <a:bodyPr/>
        <a:lstStyle/>
        <a:p>
          <a:endParaRPr lang="cs-CZ"/>
        </a:p>
      </dgm:t>
    </dgm:pt>
    <dgm:pt modelId="{8A9FB09B-E10F-4113-AA3C-1A91A60E35C4}">
      <dgm:prSet phldrT="[Text]"/>
      <dgm:spPr/>
      <dgm:t>
        <a:bodyPr/>
        <a:lstStyle/>
        <a:p>
          <a:r>
            <a:rPr lang="cs-CZ" dirty="0"/>
            <a:t>Nebezpečný</a:t>
          </a:r>
        </a:p>
      </dgm:t>
    </dgm:pt>
    <dgm:pt modelId="{9B0AFC89-808C-4830-AEE2-F53C6ACF31BB}" type="parTrans" cxnId="{3B22C77C-0EA6-40FB-BEC6-00494E20CA82}">
      <dgm:prSet/>
      <dgm:spPr/>
      <dgm:t>
        <a:bodyPr/>
        <a:lstStyle/>
        <a:p>
          <a:endParaRPr lang="cs-CZ"/>
        </a:p>
      </dgm:t>
    </dgm:pt>
    <dgm:pt modelId="{6E0520AD-F93D-427C-A91B-2FE44D93517E}" type="sibTrans" cxnId="{3B22C77C-0EA6-40FB-BEC6-00494E20CA82}">
      <dgm:prSet/>
      <dgm:spPr/>
      <dgm:t>
        <a:bodyPr/>
        <a:lstStyle/>
        <a:p>
          <a:endParaRPr lang="cs-CZ"/>
        </a:p>
      </dgm:t>
    </dgm:pt>
    <dgm:pt modelId="{040AAA76-387E-4CEA-94E3-17EE11676353}">
      <dgm:prSet phldrT="[Text]"/>
      <dgm:spPr/>
      <dgm:t>
        <a:bodyPr/>
        <a:lstStyle/>
        <a:p>
          <a:r>
            <a:rPr lang="cs-CZ" dirty="0"/>
            <a:t>Ostatní</a:t>
          </a:r>
        </a:p>
      </dgm:t>
    </dgm:pt>
    <dgm:pt modelId="{13FB752B-6D1D-4173-AD22-485957A49F37}" type="parTrans" cxnId="{361FBA05-7B70-46CA-A255-F4003A1AFA81}">
      <dgm:prSet/>
      <dgm:spPr/>
      <dgm:t>
        <a:bodyPr/>
        <a:lstStyle/>
        <a:p>
          <a:endParaRPr lang="cs-CZ"/>
        </a:p>
      </dgm:t>
    </dgm:pt>
    <dgm:pt modelId="{07991999-8A71-4F37-B2EE-3B19BAB82DAC}" type="sibTrans" cxnId="{361FBA05-7B70-46CA-A255-F4003A1AFA81}">
      <dgm:prSet/>
      <dgm:spPr/>
      <dgm:t>
        <a:bodyPr/>
        <a:lstStyle/>
        <a:p>
          <a:endParaRPr lang="cs-CZ"/>
        </a:p>
      </dgm:t>
    </dgm:pt>
    <dgm:pt modelId="{678FE583-07A9-486C-9CFA-53DB12D46B87}" type="pres">
      <dgm:prSet presAssocID="{8CFB48D6-2B38-417A-9DC0-FDA5DFFE330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89205B-D0CA-4F84-870C-BB4E239C7A57}" type="pres">
      <dgm:prSet presAssocID="{F5A9D7F0-9045-4F80-BE97-B60FB284E493}" presName="root1" presStyleCnt="0"/>
      <dgm:spPr/>
    </dgm:pt>
    <dgm:pt modelId="{4974436A-577D-4E83-A2B5-AB0A0C03014F}" type="pres">
      <dgm:prSet presAssocID="{F5A9D7F0-9045-4F80-BE97-B60FB284E493}" presName="LevelOneTextNode" presStyleLbl="node0" presStyleIdx="0" presStyleCnt="1">
        <dgm:presLayoutVars>
          <dgm:chPref val="3"/>
        </dgm:presLayoutVars>
      </dgm:prSet>
      <dgm:spPr/>
    </dgm:pt>
    <dgm:pt modelId="{3084CB45-6E2B-493B-B7E0-79794D08DB7A}" type="pres">
      <dgm:prSet presAssocID="{F5A9D7F0-9045-4F80-BE97-B60FB284E493}" presName="level2hierChild" presStyleCnt="0"/>
      <dgm:spPr/>
    </dgm:pt>
    <dgm:pt modelId="{DC1EB724-BC9E-4AB6-B00B-BB28362E3D61}" type="pres">
      <dgm:prSet presAssocID="{9B0AFC89-808C-4830-AEE2-F53C6ACF31BB}" presName="conn2-1" presStyleLbl="parChTrans1D2" presStyleIdx="0" presStyleCnt="2"/>
      <dgm:spPr/>
    </dgm:pt>
    <dgm:pt modelId="{DABC1707-E453-4DBF-B15C-166B8D5A1004}" type="pres">
      <dgm:prSet presAssocID="{9B0AFC89-808C-4830-AEE2-F53C6ACF31BB}" presName="connTx" presStyleLbl="parChTrans1D2" presStyleIdx="0" presStyleCnt="2"/>
      <dgm:spPr/>
    </dgm:pt>
    <dgm:pt modelId="{989C0C84-3502-4B65-AF6F-E1BD126DA24A}" type="pres">
      <dgm:prSet presAssocID="{8A9FB09B-E10F-4113-AA3C-1A91A60E35C4}" presName="root2" presStyleCnt="0"/>
      <dgm:spPr/>
    </dgm:pt>
    <dgm:pt modelId="{C63A52CF-B55A-4575-B69C-7B55B98EF3D5}" type="pres">
      <dgm:prSet presAssocID="{8A9FB09B-E10F-4113-AA3C-1A91A60E35C4}" presName="LevelTwoTextNode" presStyleLbl="node2" presStyleIdx="0" presStyleCnt="2">
        <dgm:presLayoutVars>
          <dgm:chPref val="3"/>
        </dgm:presLayoutVars>
      </dgm:prSet>
      <dgm:spPr/>
    </dgm:pt>
    <dgm:pt modelId="{6F45EF4D-4BDB-45C6-A9C3-BFB95D8BF07B}" type="pres">
      <dgm:prSet presAssocID="{8A9FB09B-E10F-4113-AA3C-1A91A60E35C4}" presName="level3hierChild" presStyleCnt="0"/>
      <dgm:spPr/>
    </dgm:pt>
    <dgm:pt modelId="{83AFB739-CC64-40B3-90DB-E82F59E6BBC5}" type="pres">
      <dgm:prSet presAssocID="{13FB752B-6D1D-4173-AD22-485957A49F37}" presName="conn2-1" presStyleLbl="parChTrans1D2" presStyleIdx="1" presStyleCnt="2"/>
      <dgm:spPr/>
    </dgm:pt>
    <dgm:pt modelId="{6D1F1E7E-FC5E-4963-B184-3A46D6800ECC}" type="pres">
      <dgm:prSet presAssocID="{13FB752B-6D1D-4173-AD22-485957A49F37}" presName="connTx" presStyleLbl="parChTrans1D2" presStyleIdx="1" presStyleCnt="2"/>
      <dgm:spPr/>
    </dgm:pt>
    <dgm:pt modelId="{84FA3443-3B56-4DBA-BF2B-95E56F558859}" type="pres">
      <dgm:prSet presAssocID="{040AAA76-387E-4CEA-94E3-17EE11676353}" presName="root2" presStyleCnt="0"/>
      <dgm:spPr/>
    </dgm:pt>
    <dgm:pt modelId="{38F6BE97-DF72-4AA5-88CF-9332F6655104}" type="pres">
      <dgm:prSet presAssocID="{040AAA76-387E-4CEA-94E3-17EE11676353}" presName="LevelTwoTextNode" presStyleLbl="node2" presStyleIdx="1" presStyleCnt="2">
        <dgm:presLayoutVars>
          <dgm:chPref val="3"/>
        </dgm:presLayoutVars>
      </dgm:prSet>
      <dgm:spPr/>
    </dgm:pt>
    <dgm:pt modelId="{2481D538-9F0A-4DA2-A68C-A9907A8F6603}" type="pres">
      <dgm:prSet presAssocID="{040AAA76-387E-4CEA-94E3-17EE11676353}" presName="level3hierChild" presStyleCnt="0"/>
      <dgm:spPr/>
    </dgm:pt>
  </dgm:ptLst>
  <dgm:cxnLst>
    <dgm:cxn modelId="{361FBA05-7B70-46CA-A255-F4003A1AFA81}" srcId="{F5A9D7F0-9045-4F80-BE97-B60FB284E493}" destId="{040AAA76-387E-4CEA-94E3-17EE11676353}" srcOrd="1" destOrd="0" parTransId="{13FB752B-6D1D-4173-AD22-485957A49F37}" sibTransId="{07991999-8A71-4F37-B2EE-3B19BAB82DAC}"/>
    <dgm:cxn modelId="{12CA8808-045D-49D5-8026-1EFD2BB300F7}" type="presOf" srcId="{040AAA76-387E-4CEA-94E3-17EE11676353}" destId="{38F6BE97-DF72-4AA5-88CF-9332F6655104}" srcOrd="0" destOrd="0" presId="urn:microsoft.com/office/officeart/2008/layout/HorizontalMultiLevelHierarchy"/>
    <dgm:cxn modelId="{D99FC620-37A2-480E-AA4D-7604667BDD1B}" type="presOf" srcId="{8CFB48D6-2B38-417A-9DC0-FDA5DFFE330A}" destId="{678FE583-07A9-486C-9CFA-53DB12D46B87}" srcOrd="0" destOrd="0" presId="urn:microsoft.com/office/officeart/2008/layout/HorizontalMultiLevelHierarchy"/>
    <dgm:cxn modelId="{E410DE25-40CA-410B-AF4F-77042FD1C8FE}" type="presOf" srcId="{9B0AFC89-808C-4830-AEE2-F53C6ACF31BB}" destId="{DC1EB724-BC9E-4AB6-B00B-BB28362E3D61}" srcOrd="0" destOrd="0" presId="urn:microsoft.com/office/officeart/2008/layout/HorizontalMultiLevelHierarchy"/>
    <dgm:cxn modelId="{E05EB42E-1641-47DA-B303-07D4B46F0E19}" type="presOf" srcId="{13FB752B-6D1D-4173-AD22-485957A49F37}" destId="{83AFB739-CC64-40B3-90DB-E82F59E6BBC5}" srcOrd="0" destOrd="0" presId="urn:microsoft.com/office/officeart/2008/layout/HorizontalMultiLevelHierarchy"/>
    <dgm:cxn modelId="{5F080F40-CB58-4EC0-9F50-0CE8AA4C8685}" type="presOf" srcId="{9B0AFC89-808C-4830-AEE2-F53C6ACF31BB}" destId="{DABC1707-E453-4DBF-B15C-166B8D5A1004}" srcOrd="1" destOrd="0" presId="urn:microsoft.com/office/officeart/2008/layout/HorizontalMultiLevelHierarchy"/>
    <dgm:cxn modelId="{7559C053-CBF9-46C1-9E72-C18FCFFBAD23}" type="presOf" srcId="{13FB752B-6D1D-4173-AD22-485957A49F37}" destId="{6D1F1E7E-FC5E-4963-B184-3A46D6800ECC}" srcOrd="1" destOrd="0" presId="urn:microsoft.com/office/officeart/2008/layout/HorizontalMultiLevelHierarchy"/>
    <dgm:cxn modelId="{3B22C77C-0EA6-40FB-BEC6-00494E20CA82}" srcId="{F5A9D7F0-9045-4F80-BE97-B60FB284E493}" destId="{8A9FB09B-E10F-4113-AA3C-1A91A60E35C4}" srcOrd="0" destOrd="0" parTransId="{9B0AFC89-808C-4830-AEE2-F53C6ACF31BB}" sibTransId="{6E0520AD-F93D-427C-A91B-2FE44D93517E}"/>
    <dgm:cxn modelId="{9079BEAB-12F5-4E9C-AE77-EAE0019CB33C}" type="presOf" srcId="{F5A9D7F0-9045-4F80-BE97-B60FB284E493}" destId="{4974436A-577D-4E83-A2B5-AB0A0C03014F}" srcOrd="0" destOrd="0" presId="urn:microsoft.com/office/officeart/2008/layout/HorizontalMultiLevelHierarchy"/>
    <dgm:cxn modelId="{4926D8B8-3152-49A7-80BD-3476C78C6078}" type="presOf" srcId="{8A9FB09B-E10F-4113-AA3C-1A91A60E35C4}" destId="{C63A52CF-B55A-4575-B69C-7B55B98EF3D5}" srcOrd="0" destOrd="0" presId="urn:microsoft.com/office/officeart/2008/layout/HorizontalMultiLevelHierarchy"/>
    <dgm:cxn modelId="{BB8026FD-B81B-40FE-882E-B2B63B2A3BAD}" srcId="{8CFB48D6-2B38-417A-9DC0-FDA5DFFE330A}" destId="{F5A9D7F0-9045-4F80-BE97-B60FB284E493}" srcOrd="0" destOrd="0" parTransId="{CDF8399B-BCD9-4E4E-BEA9-032D10E5DA3C}" sibTransId="{9EE405A1-5420-407E-BA89-CAF5AFABE82C}"/>
    <dgm:cxn modelId="{327CF67F-C3DC-4400-BF93-38DCF42D9002}" type="presParOf" srcId="{678FE583-07A9-486C-9CFA-53DB12D46B87}" destId="{3189205B-D0CA-4F84-870C-BB4E239C7A57}" srcOrd="0" destOrd="0" presId="urn:microsoft.com/office/officeart/2008/layout/HorizontalMultiLevelHierarchy"/>
    <dgm:cxn modelId="{348BB8A5-2F7B-40AD-977F-BC7030AE82DB}" type="presParOf" srcId="{3189205B-D0CA-4F84-870C-BB4E239C7A57}" destId="{4974436A-577D-4E83-A2B5-AB0A0C03014F}" srcOrd="0" destOrd="0" presId="urn:microsoft.com/office/officeart/2008/layout/HorizontalMultiLevelHierarchy"/>
    <dgm:cxn modelId="{6A28795D-79DD-4131-82BC-0EA18DD3163A}" type="presParOf" srcId="{3189205B-D0CA-4F84-870C-BB4E239C7A57}" destId="{3084CB45-6E2B-493B-B7E0-79794D08DB7A}" srcOrd="1" destOrd="0" presId="urn:microsoft.com/office/officeart/2008/layout/HorizontalMultiLevelHierarchy"/>
    <dgm:cxn modelId="{12F1B2C3-F5C9-4268-A1A7-963D0EEDDA89}" type="presParOf" srcId="{3084CB45-6E2B-493B-B7E0-79794D08DB7A}" destId="{DC1EB724-BC9E-4AB6-B00B-BB28362E3D61}" srcOrd="0" destOrd="0" presId="urn:microsoft.com/office/officeart/2008/layout/HorizontalMultiLevelHierarchy"/>
    <dgm:cxn modelId="{94A0A506-72B3-41D8-8B12-875CB536A675}" type="presParOf" srcId="{DC1EB724-BC9E-4AB6-B00B-BB28362E3D61}" destId="{DABC1707-E453-4DBF-B15C-166B8D5A1004}" srcOrd="0" destOrd="0" presId="urn:microsoft.com/office/officeart/2008/layout/HorizontalMultiLevelHierarchy"/>
    <dgm:cxn modelId="{94165F84-CF38-44ED-90FA-A69E826E5578}" type="presParOf" srcId="{3084CB45-6E2B-493B-B7E0-79794D08DB7A}" destId="{989C0C84-3502-4B65-AF6F-E1BD126DA24A}" srcOrd="1" destOrd="0" presId="urn:microsoft.com/office/officeart/2008/layout/HorizontalMultiLevelHierarchy"/>
    <dgm:cxn modelId="{14EFE39B-8DFA-46DA-97EF-289463489C88}" type="presParOf" srcId="{989C0C84-3502-4B65-AF6F-E1BD126DA24A}" destId="{C63A52CF-B55A-4575-B69C-7B55B98EF3D5}" srcOrd="0" destOrd="0" presId="urn:microsoft.com/office/officeart/2008/layout/HorizontalMultiLevelHierarchy"/>
    <dgm:cxn modelId="{E58F78D4-C06C-4750-92A7-0FAC9BD9496C}" type="presParOf" srcId="{989C0C84-3502-4B65-AF6F-E1BD126DA24A}" destId="{6F45EF4D-4BDB-45C6-A9C3-BFB95D8BF07B}" srcOrd="1" destOrd="0" presId="urn:microsoft.com/office/officeart/2008/layout/HorizontalMultiLevelHierarchy"/>
    <dgm:cxn modelId="{DCB3C290-1255-4FE8-AF87-E92365A05378}" type="presParOf" srcId="{3084CB45-6E2B-493B-B7E0-79794D08DB7A}" destId="{83AFB739-CC64-40B3-90DB-E82F59E6BBC5}" srcOrd="2" destOrd="0" presId="urn:microsoft.com/office/officeart/2008/layout/HorizontalMultiLevelHierarchy"/>
    <dgm:cxn modelId="{30267F84-9FFD-4CC3-8655-CAA353FFACD4}" type="presParOf" srcId="{83AFB739-CC64-40B3-90DB-E82F59E6BBC5}" destId="{6D1F1E7E-FC5E-4963-B184-3A46D6800ECC}" srcOrd="0" destOrd="0" presId="urn:microsoft.com/office/officeart/2008/layout/HorizontalMultiLevelHierarchy"/>
    <dgm:cxn modelId="{F6C45A37-69E5-4E0F-9596-2DD216143F03}" type="presParOf" srcId="{3084CB45-6E2B-493B-B7E0-79794D08DB7A}" destId="{84FA3443-3B56-4DBA-BF2B-95E56F558859}" srcOrd="3" destOrd="0" presId="urn:microsoft.com/office/officeart/2008/layout/HorizontalMultiLevelHierarchy"/>
    <dgm:cxn modelId="{7ECC3C3B-005B-45E8-8F0C-1EE4087124DD}" type="presParOf" srcId="{84FA3443-3B56-4DBA-BF2B-95E56F558859}" destId="{38F6BE97-DF72-4AA5-88CF-9332F6655104}" srcOrd="0" destOrd="0" presId="urn:microsoft.com/office/officeart/2008/layout/HorizontalMultiLevelHierarchy"/>
    <dgm:cxn modelId="{A9E76343-1F81-43C3-A6F4-2DEB7B76F238}" type="presParOf" srcId="{84FA3443-3B56-4DBA-BF2B-95E56F558859}" destId="{2481D538-9F0A-4DA2-A68C-A9907A8F66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B8F8-D2C8-4129-801A-8984444287A4}">
      <dsp:nvSpPr>
        <dsp:cNvPr id="0" name=""/>
        <dsp:cNvSpPr/>
      </dsp:nvSpPr>
      <dsp:spPr>
        <a:xfrm>
          <a:off x="5432226" y="2889"/>
          <a:ext cx="1327546" cy="86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Skládkování</a:t>
          </a:r>
        </a:p>
      </dsp:txBody>
      <dsp:txXfrm>
        <a:off x="5474350" y="45013"/>
        <a:ext cx="1243298" cy="778657"/>
      </dsp:txXfrm>
    </dsp:sp>
    <dsp:sp modelId="{C8E86242-C884-4703-9D64-1E705239B00D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3667992" y="76679"/>
              </a:moveTo>
              <a:arcTo wR="2994657" hR="2994657" stAng="16979628" swAng="11086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FC39-D80E-4373-9D71-866982FAA78A}">
      <dsp:nvSpPr>
        <dsp:cNvPr id="0" name=""/>
        <dsp:cNvSpPr/>
      </dsp:nvSpPr>
      <dsp:spPr>
        <a:xfrm>
          <a:off x="7549768" y="880004"/>
          <a:ext cx="1327546" cy="86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Potravinový odpad</a:t>
          </a:r>
        </a:p>
      </dsp:txBody>
      <dsp:txXfrm>
        <a:off x="7591892" y="922128"/>
        <a:ext cx="1243298" cy="778657"/>
      </dsp:txXfrm>
    </dsp:sp>
    <dsp:sp modelId="{722788B4-134D-416A-A7CD-2179801D17C6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5477101" y="1319711"/>
              </a:moveTo>
              <a:arcTo wR="2994657" hR="2994657" stAng="19559509" swAng="15280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87CB4-D582-4164-82C3-D58E0864B0B4}">
      <dsp:nvSpPr>
        <dsp:cNvPr id="0" name=""/>
        <dsp:cNvSpPr/>
      </dsp:nvSpPr>
      <dsp:spPr>
        <a:xfrm>
          <a:off x="8426883" y="2997547"/>
          <a:ext cx="1327546" cy="86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Mikroplasty</a:t>
          </a:r>
          <a:endParaRPr lang="cs-CZ" sz="1600" kern="1200" dirty="0"/>
        </a:p>
      </dsp:txBody>
      <dsp:txXfrm>
        <a:off x="8469007" y="3039671"/>
        <a:ext cx="1243298" cy="778657"/>
      </dsp:txXfrm>
    </dsp:sp>
    <dsp:sp modelId="{B0B992CA-F37F-44A6-9602-B27D2C0C1BA0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5956101" y="3439429"/>
              </a:moveTo>
              <a:arcTo wR="2994657" hR="2994657" stAng="512476" swAng="15280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83EA8-B05E-4295-A342-D5F989FE4769}">
      <dsp:nvSpPr>
        <dsp:cNvPr id="0" name=""/>
        <dsp:cNvSpPr/>
      </dsp:nvSpPr>
      <dsp:spPr>
        <a:xfrm>
          <a:off x="7549768" y="5115089"/>
          <a:ext cx="1327546" cy="86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Recyklace</a:t>
          </a:r>
        </a:p>
      </dsp:txBody>
      <dsp:txXfrm>
        <a:off x="7591892" y="5157213"/>
        <a:ext cx="1243298" cy="778657"/>
      </dsp:txXfrm>
    </dsp:sp>
    <dsp:sp modelId="{DD548810-F9E9-40A3-9588-F5AB46E37ADF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4558111" y="5548787"/>
              </a:moveTo>
              <a:arcTo wR="2994657" hR="2994657" stAng="3511682" swAng="11086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994D0-E021-4091-A950-5DE0DD7B0740}">
      <dsp:nvSpPr>
        <dsp:cNvPr id="0" name=""/>
        <dsp:cNvSpPr/>
      </dsp:nvSpPr>
      <dsp:spPr>
        <a:xfrm>
          <a:off x="5432226" y="5992204"/>
          <a:ext cx="1327546" cy="86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Cirkulární ekonomika</a:t>
          </a:r>
        </a:p>
      </dsp:txBody>
      <dsp:txXfrm>
        <a:off x="5474350" y="6034328"/>
        <a:ext cx="1243298" cy="778657"/>
      </dsp:txXfrm>
    </dsp:sp>
    <dsp:sp modelId="{22033624-D7C8-40D3-80F9-01E6C922CA80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2321321" y="5912634"/>
              </a:moveTo>
              <a:arcTo wR="2994657" hR="2994657" stAng="6179628" swAng="11086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0E8F1-8B76-49B9-AA1A-AEC1424BA6B3}">
      <dsp:nvSpPr>
        <dsp:cNvPr id="0" name=""/>
        <dsp:cNvSpPr/>
      </dsp:nvSpPr>
      <dsp:spPr>
        <a:xfrm>
          <a:off x="3314683" y="5115089"/>
          <a:ext cx="1327546" cy="86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Přeprava</a:t>
          </a:r>
        </a:p>
      </dsp:txBody>
      <dsp:txXfrm>
        <a:off x="3356807" y="5157213"/>
        <a:ext cx="1243298" cy="778657"/>
      </dsp:txXfrm>
    </dsp:sp>
    <dsp:sp modelId="{6D75696D-4514-4F9E-966D-1F13B1640E7C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512213" y="4669603"/>
              </a:moveTo>
              <a:arcTo wR="2994657" hR="2994657" stAng="8759509" swAng="15280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CEE2C-843A-42DE-9994-8F236CDBA1DA}">
      <dsp:nvSpPr>
        <dsp:cNvPr id="0" name=""/>
        <dsp:cNvSpPr/>
      </dsp:nvSpPr>
      <dsp:spPr>
        <a:xfrm>
          <a:off x="2437568" y="2997547"/>
          <a:ext cx="1327546" cy="86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Skleníkové plyny</a:t>
          </a:r>
        </a:p>
      </dsp:txBody>
      <dsp:txXfrm>
        <a:off x="2479692" y="3039671"/>
        <a:ext cx="1243298" cy="778657"/>
      </dsp:txXfrm>
    </dsp:sp>
    <dsp:sp modelId="{86596B99-75AB-48C8-84A6-E6742D02A825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33213" y="2549885"/>
              </a:moveTo>
              <a:arcTo wR="2994657" hR="2994657" stAng="11312476" swAng="15280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5D696-8178-49B4-84A1-0ABEC25592FC}">
      <dsp:nvSpPr>
        <dsp:cNvPr id="0" name=""/>
        <dsp:cNvSpPr/>
      </dsp:nvSpPr>
      <dsp:spPr>
        <a:xfrm>
          <a:off x="3314683" y="880004"/>
          <a:ext cx="1327546" cy="86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Toxický odpad</a:t>
          </a:r>
        </a:p>
      </dsp:txBody>
      <dsp:txXfrm>
        <a:off x="3356807" y="922128"/>
        <a:ext cx="1243298" cy="778657"/>
      </dsp:txXfrm>
    </dsp:sp>
    <dsp:sp modelId="{9AC57A44-CFF1-475E-8EC7-F141CFD94BCF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1431202" y="440526"/>
              </a:moveTo>
              <a:arcTo wR="2994657" hR="2994657" stAng="14311682" swAng="11086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691CB-757F-4DC0-AB64-7DDB0D00A72A}">
      <dsp:nvSpPr>
        <dsp:cNvPr id="0" name=""/>
        <dsp:cNvSpPr/>
      </dsp:nvSpPr>
      <dsp:spPr>
        <a:xfrm rot="5400000">
          <a:off x="-236781" y="239405"/>
          <a:ext cx="1578540" cy="11049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Prevence</a:t>
          </a:r>
        </a:p>
      </dsp:txBody>
      <dsp:txXfrm rot="-5400000">
        <a:off x="0" y="555113"/>
        <a:ext cx="1104978" cy="473562"/>
      </dsp:txXfrm>
    </dsp:sp>
    <dsp:sp modelId="{1EFF6398-4BD0-488D-BEDC-32B2E8EE122A}">
      <dsp:nvSpPr>
        <dsp:cNvPr id="0" name=""/>
        <dsp:cNvSpPr/>
      </dsp:nvSpPr>
      <dsp:spPr>
        <a:xfrm rot="5400000">
          <a:off x="4639550" y="-3531947"/>
          <a:ext cx="1026051" cy="8095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 dirty="0"/>
            <a:t>Předcházení znečištění u zdroje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 dirty="0"/>
            <a:t>Hierarchie nakládaní s odpadem</a:t>
          </a:r>
        </a:p>
      </dsp:txBody>
      <dsp:txXfrm rot="-5400000">
        <a:off x="1104979" y="52712"/>
        <a:ext cx="8045106" cy="925875"/>
      </dsp:txXfrm>
    </dsp:sp>
    <dsp:sp modelId="{FB6F1BA4-27BA-4AC2-AB4F-A31F80E7FA66}">
      <dsp:nvSpPr>
        <dsp:cNvPr id="0" name=""/>
        <dsp:cNvSpPr/>
      </dsp:nvSpPr>
      <dsp:spPr>
        <a:xfrm rot="5400000">
          <a:off x="-236781" y="1674348"/>
          <a:ext cx="1578540" cy="11049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Odpovědnost původce</a:t>
          </a:r>
        </a:p>
      </dsp:txBody>
      <dsp:txXfrm rot="-5400000">
        <a:off x="0" y="1990056"/>
        <a:ext cx="1104978" cy="473562"/>
      </dsp:txXfrm>
    </dsp:sp>
    <dsp:sp modelId="{A963B72F-7FF7-4703-A303-9AB9E17F691B}">
      <dsp:nvSpPr>
        <dsp:cNvPr id="0" name=""/>
        <dsp:cNvSpPr/>
      </dsp:nvSpPr>
      <dsp:spPr>
        <a:xfrm rot="5400000">
          <a:off x="4639550" y="-2097004"/>
          <a:ext cx="1026051" cy="8095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 dirty="0"/>
            <a:t>Znečišťovatel platí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 dirty="0"/>
            <a:t>Rozšířená odpovědnost původce</a:t>
          </a:r>
        </a:p>
      </dsp:txBody>
      <dsp:txXfrm rot="-5400000">
        <a:off x="1104979" y="1487655"/>
        <a:ext cx="8045106" cy="925875"/>
      </dsp:txXfrm>
    </dsp:sp>
    <dsp:sp modelId="{4D472778-196B-444A-80DC-BB8A220AC531}">
      <dsp:nvSpPr>
        <dsp:cNvPr id="0" name=""/>
        <dsp:cNvSpPr/>
      </dsp:nvSpPr>
      <dsp:spPr>
        <a:xfrm rot="5400000">
          <a:off x="-236781" y="3109291"/>
          <a:ext cx="1578540" cy="11049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Soběstačnost a blízkost</a:t>
          </a:r>
        </a:p>
      </dsp:txBody>
      <dsp:txXfrm rot="-5400000">
        <a:off x="0" y="3424999"/>
        <a:ext cx="1104978" cy="473562"/>
      </dsp:txXfrm>
    </dsp:sp>
    <dsp:sp modelId="{87AD4D4A-DFA8-47F4-8EC4-6073D1518AB2}">
      <dsp:nvSpPr>
        <dsp:cNvPr id="0" name=""/>
        <dsp:cNvSpPr/>
      </dsp:nvSpPr>
      <dsp:spPr>
        <a:xfrm rot="5400000">
          <a:off x="4639550" y="-662061"/>
          <a:ext cx="1026051" cy="8095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 dirty="0"/>
            <a:t>Přeprava odpadů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 dirty="0"/>
            <a:t>Infrastruktura pro nakládání s odpady</a:t>
          </a:r>
        </a:p>
      </dsp:txBody>
      <dsp:txXfrm rot="-5400000">
        <a:off x="1104979" y="2922598"/>
        <a:ext cx="8045106" cy="925875"/>
      </dsp:txXfrm>
    </dsp:sp>
    <dsp:sp modelId="{54A8976E-594F-40B0-BAE7-D18752A441A1}">
      <dsp:nvSpPr>
        <dsp:cNvPr id="0" name=""/>
        <dsp:cNvSpPr/>
      </dsp:nvSpPr>
      <dsp:spPr>
        <a:xfrm rot="5400000">
          <a:off x="-236781" y="4544234"/>
          <a:ext cx="1578540" cy="11049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Integrovaná ochrana</a:t>
          </a:r>
        </a:p>
      </dsp:txBody>
      <dsp:txXfrm rot="-5400000">
        <a:off x="0" y="4859942"/>
        <a:ext cx="1104978" cy="473562"/>
      </dsp:txXfrm>
    </dsp:sp>
    <dsp:sp modelId="{86B21CFE-927F-4509-9E78-0C99203B0F7A}">
      <dsp:nvSpPr>
        <dsp:cNvPr id="0" name=""/>
        <dsp:cNvSpPr/>
      </dsp:nvSpPr>
      <dsp:spPr>
        <a:xfrm rot="5400000">
          <a:off x="4639550" y="772881"/>
          <a:ext cx="1026051" cy="8095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 dirty="0"/>
            <a:t>Nástrojový mix</a:t>
          </a:r>
        </a:p>
      </dsp:txBody>
      <dsp:txXfrm rot="-5400000">
        <a:off x="1104979" y="4357540"/>
        <a:ext cx="8045106" cy="925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BE11C-CC8C-4B48-A2D2-053D208CA544}">
      <dsp:nvSpPr>
        <dsp:cNvPr id="0" name=""/>
        <dsp:cNvSpPr/>
      </dsp:nvSpPr>
      <dsp:spPr>
        <a:xfrm>
          <a:off x="4042" y="318754"/>
          <a:ext cx="2430781" cy="666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Obecný právní rámec</a:t>
          </a:r>
        </a:p>
      </dsp:txBody>
      <dsp:txXfrm>
        <a:off x="4042" y="318754"/>
        <a:ext cx="2430781" cy="666762"/>
      </dsp:txXfrm>
    </dsp:sp>
    <dsp:sp modelId="{5DD05E05-6857-4C75-AFA0-8D7B492B99A9}">
      <dsp:nvSpPr>
        <dsp:cNvPr id="0" name=""/>
        <dsp:cNvSpPr/>
      </dsp:nvSpPr>
      <dsp:spPr>
        <a:xfrm>
          <a:off x="4042" y="985517"/>
          <a:ext cx="2430781" cy="2835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O odpadech + prováděcí předpisy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O přepravě odpadů</a:t>
          </a:r>
        </a:p>
      </dsp:txBody>
      <dsp:txXfrm>
        <a:off x="4042" y="985517"/>
        <a:ext cx="2430781" cy="2835928"/>
      </dsp:txXfrm>
    </dsp:sp>
    <dsp:sp modelId="{3294CD23-2346-4D3C-B58D-16465A7F4925}">
      <dsp:nvSpPr>
        <dsp:cNvPr id="0" name=""/>
        <dsp:cNvSpPr/>
      </dsp:nvSpPr>
      <dsp:spPr>
        <a:xfrm>
          <a:off x="2775133" y="318754"/>
          <a:ext cx="2430781" cy="666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Speciální právní úprava</a:t>
          </a:r>
        </a:p>
      </dsp:txBody>
      <dsp:txXfrm>
        <a:off x="2775133" y="318754"/>
        <a:ext cx="2430781" cy="666762"/>
      </dsp:txXfrm>
    </dsp:sp>
    <dsp:sp modelId="{499E76B1-B150-4220-AA06-6E8E697BE454}">
      <dsp:nvSpPr>
        <dsp:cNvPr id="0" name=""/>
        <dsp:cNvSpPr/>
      </dsp:nvSpPr>
      <dsp:spPr>
        <a:xfrm>
          <a:off x="2775133" y="985517"/>
          <a:ext cx="2430781" cy="2835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O vybraných výrobcích s ukončenou životností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O obalech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O omezení dopadu vybraných plastových výrobků na životní prostředí atd..</a:t>
          </a:r>
        </a:p>
      </dsp:txBody>
      <dsp:txXfrm>
        <a:off x="2775133" y="985517"/>
        <a:ext cx="2430781" cy="2835928"/>
      </dsp:txXfrm>
    </dsp:sp>
    <dsp:sp modelId="{26144D4F-1378-48C7-992A-C0E7AF75AD2B}">
      <dsp:nvSpPr>
        <dsp:cNvPr id="0" name=""/>
        <dsp:cNvSpPr/>
      </dsp:nvSpPr>
      <dsp:spPr>
        <a:xfrm>
          <a:off x="5546223" y="318754"/>
          <a:ext cx="2430781" cy="666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Související úprava</a:t>
          </a:r>
        </a:p>
      </dsp:txBody>
      <dsp:txXfrm>
        <a:off x="5546223" y="318754"/>
        <a:ext cx="2430781" cy="666762"/>
      </dsp:txXfrm>
    </dsp:sp>
    <dsp:sp modelId="{3890D04E-D96C-4A75-BC47-F70A0CF45AC2}">
      <dsp:nvSpPr>
        <dsp:cNvPr id="0" name=""/>
        <dsp:cNvSpPr/>
      </dsp:nvSpPr>
      <dsp:spPr>
        <a:xfrm>
          <a:off x="5546223" y="985517"/>
          <a:ext cx="2430781" cy="2835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O místních poplatcích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OZV obcí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Integrovaná prevence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Stavební zákon</a:t>
          </a:r>
        </a:p>
      </dsp:txBody>
      <dsp:txXfrm>
        <a:off x="5546223" y="985517"/>
        <a:ext cx="2430781" cy="2835928"/>
      </dsp:txXfrm>
    </dsp:sp>
    <dsp:sp modelId="{B0BB90F0-E6B9-4548-B00B-3DA0F59FC2FD}">
      <dsp:nvSpPr>
        <dsp:cNvPr id="0" name=""/>
        <dsp:cNvSpPr/>
      </dsp:nvSpPr>
      <dsp:spPr>
        <a:xfrm>
          <a:off x="8317314" y="318754"/>
          <a:ext cx="2430781" cy="666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Samostatně stojící</a:t>
          </a:r>
        </a:p>
      </dsp:txBody>
      <dsp:txXfrm>
        <a:off x="8317314" y="318754"/>
        <a:ext cx="2430781" cy="666762"/>
      </dsp:txXfrm>
    </dsp:sp>
    <dsp:sp modelId="{EFF9F402-F577-4ACB-98C3-C0006432A5DC}">
      <dsp:nvSpPr>
        <dsp:cNvPr id="0" name=""/>
        <dsp:cNvSpPr/>
      </dsp:nvSpPr>
      <dsp:spPr>
        <a:xfrm>
          <a:off x="8317314" y="985517"/>
          <a:ext cx="2430781" cy="2835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Radioaktivní odpad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Viz § 2 odst. 1</a:t>
          </a:r>
        </a:p>
      </dsp:txBody>
      <dsp:txXfrm>
        <a:off x="8317314" y="985517"/>
        <a:ext cx="2430781" cy="2835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F76FC-C61F-45E0-9874-E93B640FDAD0}">
      <dsp:nvSpPr>
        <dsp:cNvPr id="0" name=""/>
        <dsp:cNvSpPr/>
      </dsp:nvSpPr>
      <dsp:spPr>
        <a:xfrm>
          <a:off x="0" y="32921"/>
          <a:ext cx="12108872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Skládky</a:t>
          </a:r>
        </a:p>
      </dsp:txBody>
      <dsp:txXfrm>
        <a:off x="28557" y="61478"/>
        <a:ext cx="12051758" cy="527886"/>
      </dsp:txXfrm>
    </dsp:sp>
    <dsp:sp modelId="{3CD99E8A-EDC0-4089-98A6-FEEB718B0A24}">
      <dsp:nvSpPr>
        <dsp:cNvPr id="0" name=""/>
        <dsp:cNvSpPr/>
      </dsp:nvSpPr>
      <dsp:spPr>
        <a:xfrm>
          <a:off x="0" y="617921"/>
          <a:ext cx="12108872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45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Ukládání odpadu na skládku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Rezerva na rekultivaci skládky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Pojištění odpovědnosti za škodu na ŽP</a:t>
          </a:r>
        </a:p>
      </dsp:txBody>
      <dsp:txXfrm>
        <a:off x="0" y="617921"/>
        <a:ext cx="12108872" cy="983250"/>
      </dsp:txXfrm>
    </dsp:sp>
    <dsp:sp modelId="{51245959-8469-45CC-B245-D0917C3D74AE}">
      <dsp:nvSpPr>
        <dsp:cNvPr id="0" name=""/>
        <dsp:cNvSpPr/>
      </dsp:nvSpPr>
      <dsp:spPr>
        <a:xfrm>
          <a:off x="0" y="1601171"/>
          <a:ext cx="12108872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Přeprava odpadů</a:t>
          </a:r>
        </a:p>
      </dsp:txBody>
      <dsp:txXfrm>
        <a:off x="28557" y="1629728"/>
        <a:ext cx="12051758" cy="527886"/>
      </dsp:txXfrm>
    </dsp:sp>
    <dsp:sp modelId="{E8A8172F-A540-4AE4-842B-5CEA69030025}">
      <dsp:nvSpPr>
        <dsp:cNvPr id="0" name=""/>
        <dsp:cNvSpPr/>
      </dsp:nvSpPr>
      <dsp:spPr>
        <a:xfrm>
          <a:off x="0" y="2186171"/>
          <a:ext cx="1210887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45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Finanční záruka při přeshraniční přepravě odpadu </a:t>
          </a:r>
        </a:p>
      </dsp:txBody>
      <dsp:txXfrm>
        <a:off x="0" y="2186171"/>
        <a:ext cx="12108872" cy="414000"/>
      </dsp:txXfrm>
    </dsp:sp>
    <dsp:sp modelId="{93CD8BB5-2BDC-4145-8193-2E263AA7524B}">
      <dsp:nvSpPr>
        <dsp:cNvPr id="0" name=""/>
        <dsp:cNvSpPr/>
      </dsp:nvSpPr>
      <dsp:spPr>
        <a:xfrm>
          <a:off x="0" y="2600171"/>
          <a:ext cx="12108872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Komunální odpad</a:t>
          </a:r>
        </a:p>
      </dsp:txBody>
      <dsp:txXfrm>
        <a:off x="28557" y="2628728"/>
        <a:ext cx="12051758" cy="527886"/>
      </dsp:txXfrm>
    </dsp:sp>
    <dsp:sp modelId="{229C523C-C4C1-4DC2-9F17-CE374618C712}">
      <dsp:nvSpPr>
        <dsp:cNvPr id="0" name=""/>
        <dsp:cNvSpPr/>
      </dsp:nvSpPr>
      <dsp:spPr>
        <a:xfrm>
          <a:off x="0" y="3185171"/>
          <a:ext cx="12108872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45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b="0" i="0" kern="1200" dirty="0"/>
            <a:t>Poplatek za odkládání komunálního odpadu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Obecní systém odpadového hospodářství</a:t>
          </a:r>
        </a:p>
      </dsp:txBody>
      <dsp:txXfrm>
        <a:off x="0" y="3185171"/>
        <a:ext cx="12108872" cy="659812"/>
      </dsp:txXfrm>
    </dsp:sp>
    <dsp:sp modelId="{2E92BDD5-71B9-485A-8C05-11F9C4F9B0B2}">
      <dsp:nvSpPr>
        <dsp:cNvPr id="0" name=""/>
        <dsp:cNvSpPr/>
      </dsp:nvSpPr>
      <dsp:spPr>
        <a:xfrm>
          <a:off x="0" y="3844984"/>
          <a:ext cx="12108872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Výrobky</a:t>
          </a:r>
        </a:p>
      </dsp:txBody>
      <dsp:txXfrm>
        <a:off x="28557" y="3873541"/>
        <a:ext cx="12051758" cy="527886"/>
      </dsp:txXfrm>
    </dsp:sp>
    <dsp:sp modelId="{65619512-3B5D-49D5-AF3C-37E93E94574C}">
      <dsp:nvSpPr>
        <dsp:cNvPr id="0" name=""/>
        <dsp:cNvSpPr/>
      </dsp:nvSpPr>
      <dsp:spPr>
        <a:xfrm>
          <a:off x="0" y="4429984"/>
          <a:ext cx="12108872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45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Zálohování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Zpětný odběr</a:t>
          </a:r>
        </a:p>
      </dsp:txBody>
      <dsp:txXfrm>
        <a:off x="0" y="4429984"/>
        <a:ext cx="12108872" cy="659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83167-2C68-4B13-99B5-540B772DAE6F}">
      <dsp:nvSpPr>
        <dsp:cNvPr id="0" name=""/>
        <dsp:cNvSpPr/>
      </dsp:nvSpPr>
      <dsp:spPr>
        <a:xfrm>
          <a:off x="5026865" y="1029400"/>
          <a:ext cx="215348" cy="943432"/>
        </a:xfrm>
        <a:custGeom>
          <a:avLst/>
          <a:gdLst/>
          <a:ahLst/>
          <a:cxnLst/>
          <a:rect l="0" t="0" r="0" b="0"/>
          <a:pathLst>
            <a:path>
              <a:moveTo>
                <a:pt x="215348" y="0"/>
              </a:moveTo>
              <a:lnTo>
                <a:pt x="215348" y="943432"/>
              </a:lnTo>
              <a:lnTo>
                <a:pt x="0" y="943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F9929-80D3-48E2-BD84-A4979439EEAD}">
      <dsp:nvSpPr>
        <dsp:cNvPr id="0" name=""/>
        <dsp:cNvSpPr/>
      </dsp:nvSpPr>
      <dsp:spPr>
        <a:xfrm>
          <a:off x="5242214" y="1029400"/>
          <a:ext cx="3722455" cy="1886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515"/>
              </a:lnTo>
              <a:lnTo>
                <a:pt x="3722455" y="1671515"/>
              </a:lnTo>
              <a:lnTo>
                <a:pt x="3722455" y="1886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4930B-41ED-4C6A-B517-A38B344A6308}">
      <dsp:nvSpPr>
        <dsp:cNvPr id="0" name=""/>
        <dsp:cNvSpPr/>
      </dsp:nvSpPr>
      <dsp:spPr>
        <a:xfrm>
          <a:off x="5242214" y="1029400"/>
          <a:ext cx="1240818" cy="1886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515"/>
              </a:lnTo>
              <a:lnTo>
                <a:pt x="1240818" y="1671515"/>
              </a:lnTo>
              <a:lnTo>
                <a:pt x="1240818" y="1886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A4866-7C9D-4C29-B495-964F4BD2F7C4}">
      <dsp:nvSpPr>
        <dsp:cNvPr id="0" name=""/>
        <dsp:cNvSpPr/>
      </dsp:nvSpPr>
      <dsp:spPr>
        <a:xfrm>
          <a:off x="4001395" y="1029400"/>
          <a:ext cx="1240818" cy="1886864"/>
        </a:xfrm>
        <a:custGeom>
          <a:avLst/>
          <a:gdLst/>
          <a:ahLst/>
          <a:cxnLst/>
          <a:rect l="0" t="0" r="0" b="0"/>
          <a:pathLst>
            <a:path>
              <a:moveTo>
                <a:pt x="1240818" y="0"/>
              </a:moveTo>
              <a:lnTo>
                <a:pt x="1240818" y="1671515"/>
              </a:lnTo>
              <a:lnTo>
                <a:pt x="0" y="1671515"/>
              </a:lnTo>
              <a:lnTo>
                <a:pt x="0" y="1886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C10A6-EB02-4C62-A4ED-C1F1E31FC04A}">
      <dsp:nvSpPr>
        <dsp:cNvPr id="0" name=""/>
        <dsp:cNvSpPr/>
      </dsp:nvSpPr>
      <dsp:spPr>
        <a:xfrm>
          <a:off x="699383" y="5397901"/>
          <a:ext cx="307640" cy="943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432"/>
              </a:lnTo>
              <a:lnTo>
                <a:pt x="307640" y="943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F13A5-6CE4-4A1A-816F-6D6AC382A1DF}">
      <dsp:nvSpPr>
        <dsp:cNvPr id="0" name=""/>
        <dsp:cNvSpPr/>
      </dsp:nvSpPr>
      <dsp:spPr>
        <a:xfrm>
          <a:off x="1474038" y="3941734"/>
          <a:ext cx="91440" cy="430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6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0FC6-45F3-4242-96F4-4DC5190F2659}">
      <dsp:nvSpPr>
        <dsp:cNvPr id="0" name=""/>
        <dsp:cNvSpPr/>
      </dsp:nvSpPr>
      <dsp:spPr>
        <a:xfrm>
          <a:off x="1519758" y="1029400"/>
          <a:ext cx="3722455" cy="1886864"/>
        </a:xfrm>
        <a:custGeom>
          <a:avLst/>
          <a:gdLst/>
          <a:ahLst/>
          <a:cxnLst/>
          <a:rect l="0" t="0" r="0" b="0"/>
          <a:pathLst>
            <a:path>
              <a:moveTo>
                <a:pt x="3722455" y="0"/>
              </a:moveTo>
              <a:lnTo>
                <a:pt x="3722455" y="1671515"/>
              </a:lnTo>
              <a:lnTo>
                <a:pt x="0" y="1671515"/>
              </a:lnTo>
              <a:lnTo>
                <a:pt x="0" y="1886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72C7A-C8CF-4D35-9704-93E2B0CBC6C5}">
      <dsp:nvSpPr>
        <dsp:cNvPr id="0" name=""/>
        <dsp:cNvSpPr/>
      </dsp:nvSpPr>
      <dsp:spPr>
        <a:xfrm>
          <a:off x="4216744" y="3931"/>
          <a:ext cx="2050939" cy="102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MŽP</a:t>
          </a:r>
        </a:p>
      </dsp:txBody>
      <dsp:txXfrm>
        <a:off x="4216744" y="3931"/>
        <a:ext cx="2050939" cy="1025469"/>
      </dsp:txXfrm>
    </dsp:sp>
    <dsp:sp modelId="{BEC53E59-D673-49BB-8E79-43DE785263BA}">
      <dsp:nvSpPr>
        <dsp:cNvPr id="0" name=""/>
        <dsp:cNvSpPr/>
      </dsp:nvSpPr>
      <dsp:spPr>
        <a:xfrm>
          <a:off x="494289" y="2916265"/>
          <a:ext cx="2050939" cy="102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Krajský úřad</a:t>
          </a:r>
        </a:p>
      </dsp:txBody>
      <dsp:txXfrm>
        <a:off x="494289" y="2916265"/>
        <a:ext cx="2050939" cy="1025469"/>
      </dsp:txXfrm>
    </dsp:sp>
    <dsp:sp modelId="{BDC72B93-0398-424F-9B74-6139ED4F714D}">
      <dsp:nvSpPr>
        <dsp:cNvPr id="0" name=""/>
        <dsp:cNvSpPr/>
      </dsp:nvSpPr>
      <dsp:spPr>
        <a:xfrm>
          <a:off x="494289" y="4372432"/>
          <a:ext cx="2050939" cy="102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Obecní úřad obce s rozšířenou působností</a:t>
          </a:r>
        </a:p>
      </dsp:txBody>
      <dsp:txXfrm>
        <a:off x="494289" y="4372432"/>
        <a:ext cx="2050939" cy="1025469"/>
      </dsp:txXfrm>
    </dsp:sp>
    <dsp:sp modelId="{499445CD-C690-4F35-AF36-DC98C536E708}">
      <dsp:nvSpPr>
        <dsp:cNvPr id="0" name=""/>
        <dsp:cNvSpPr/>
      </dsp:nvSpPr>
      <dsp:spPr>
        <a:xfrm>
          <a:off x="1007024" y="5828599"/>
          <a:ext cx="2050939" cy="102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Obecní úřad</a:t>
          </a:r>
        </a:p>
      </dsp:txBody>
      <dsp:txXfrm>
        <a:off x="1007024" y="5828599"/>
        <a:ext cx="2050939" cy="1025469"/>
      </dsp:txXfrm>
    </dsp:sp>
    <dsp:sp modelId="{F6679379-C968-4D9D-9364-193124329E59}">
      <dsp:nvSpPr>
        <dsp:cNvPr id="0" name=""/>
        <dsp:cNvSpPr/>
      </dsp:nvSpPr>
      <dsp:spPr>
        <a:xfrm>
          <a:off x="2975925" y="2916265"/>
          <a:ext cx="2050939" cy="102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ČIŽP</a:t>
          </a:r>
        </a:p>
      </dsp:txBody>
      <dsp:txXfrm>
        <a:off x="2975925" y="2916265"/>
        <a:ext cx="2050939" cy="1025469"/>
      </dsp:txXfrm>
    </dsp:sp>
    <dsp:sp modelId="{619705B3-0AC8-425C-B321-21118D1707F3}">
      <dsp:nvSpPr>
        <dsp:cNvPr id="0" name=""/>
        <dsp:cNvSpPr/>
      </dsp:nvSpPr>
      <dsp:spPr>
        <a:xfrm>
          <a:off x="5457562" y="2916265"/>
          <a:ext cx="2050939" cy="102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Krajská hygienická stanice</a:t>
          </a:r>
        </a:p>
      </dsp:txBody>
      <dsp:txXfrm>
        <a:off x="5457562" y="2916265"/>
        <a:ext cx="2050939" cy="1025469"/>
      </dsp:txXfrm>
    </dsp:sp>
    <dsp:sp modelId="{801072D4-2454-41A9-BD46-3D46C65649C1}">
      <dsp:nvSpPr>
        <dsp:cNvPr id="0" name=""/>
        <dsp:cNvSpPr/>
      </dsp:nvSpPr>
      <dsp:spPr>
        <a:xfrm>
          <a:off x="7939199" y="2916265"/>
          <a:ext cx="2050939" cy="102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Celní úřad</a:t>
          </a:r>
        </a:p>
      </dsp:txBody>
      <dsp:txXfrm>
        <a:off x="7939199" y="2916265"/>
        <a:ext cx="2050939" cy="1025469"/>
      </dsp:txXfrm>
    </dsp:sp>
    <dsp:sp modelId="{F670EBA2-E518-49F6-8907-DA4DAC35D893}">
      <dsp:nvSpPr>
        <dsp:cNvPr id="0" name=""/>
        <dsp:cNvSpPr/>
      </dsp:nvSpPr>
      <dsp:spPr>
        <a:xfrm>
          <a:off x="2975925" y="1460098"/>
          <a:ext cx="2050939" cy="102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Ústřední kontrolní a zkušební ústav zemědělský </a:t>
          </a:r>
        </a:p>
      </dsp:txBody>
      <dsp:txXfrm>
        <a:off x="2975925" y="1460098"/>
        <a:ext cx="2050939" cy="1025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FB739-CC64-40B3-90DB-E82F59E6BBC5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66995" y="3007745"/>
        <a:ext cx="46642" cy="46642"/>
      </dsp:txXfrm>
    </dsp:sp>
    <dsp:sp modelId="{DC1EB724-BC9E-4AB6-B00B-BB28362E3D61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66995" y="2364279"/>
        <a:ext cx="46642" cy="46642"/>
      </dsp:txXfrm>
    </dsp:sp>
    <dsp:sp modelId="{4974436A-577D-4E83-A2B5-AB0A0C03014F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Kategorie odpadů</a:t>
          </a:r>
        </a:p>
      </dsp:txBody>
      <dsp:txXfrm>
        <a:off x="-671481" y="2194560"/>
        <a:ext cx="5418667" cy="1029546"/>
      </dsp:txXfrm>
    </dsp:sp>
    <dsp:sp modelId="{C63A52CF-B55A-4575-B69C-7B55B98EF3D5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 dirty="0"/>
            <a:t>Nebezpečný</a:t>
          </a:r>
        </a:p>
      </dsp:txBody>
      <dsp:txXfrm>
        <a:off x="3228008" y="1551093"/>
        <a:ext cx="3376913" cy="1029546"/>
      </dsp:txXfrm>
    </dsp:sp>
    <dsp:sp modelId="{38F6BE97-DF72-4AA5-88CF-9332F6655104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 dirty="0"/>
            <a:t>Ostatní</a:t>
          </a:r>
        </a:p>
      </dsp:txBody>
      <dsp:txXfrm>
        <a:off x="3228008" y="2838026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strategy-and-policy/priorities-2019-2024/story-von-der-leyen-commission/european-green-deal_en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Obrázek: https://i0.wp.com/teamjimmyjoe.com/wp-content/uploads/2018/10/funny-jaws-poster-straws.jpg?ssl=1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674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https://www.enviweb.cz/123391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04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https://www.epravo.cz/top/clanky/poplatky--zaza--odpadyodpady--odod--rokuroku--20212021--zjednodusenizjednoduseni--nebonebo--komplikacekomplikace--112556.html?mail112556.html?mail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2965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10e</a:t>
            </a:r>
            <a:r>
              <a:rPr lang="cs-CZ" baseline="0" dirty="0"/>
              <a:t> a násl. zákona o místních poplatcích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9351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10i a násl. zákona o místních poplatcích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253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§ 126-148 </a:t>
            </a:r>
            <a:r>
              <a:rPr lang="cs-CZ" dirty="0" err="1"/>
              <a:t>ZoO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131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126-148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7910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6</a:t>
            </a:r>
            <a:r>
              <a:rPr lang="cs-CZ" baseline="0" dirty="0"/>
              <a:t> a § 7 </a:t>
            </a:r>
            <a:r>
              <a:rPr lang="cs-CZ" baseline="0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8278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11 odst. 2 </a:t>
            </a:r>
            <a:r>
              <a:rPr lang="cs-CZ" dirty="0" err="1"/>
              <a:t>ZoO</a:t>
            </a:r>
            <a:endParaRPr lang="cs-CZ" dirty="0"/>
          </a:p>
          <a:p>
            <a:r>
              <a:rPr lang="cs-CZ" dirty="0"/>
              <a:t>https://www.samosebou.cz/2017/08/11/co-je-likvidace-odpadu/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122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8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5997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8</a:t>
            </a:r>
          </a:p>
          <a:p>
            <a:r>
              <a:rPr lang="cs-CZ" dirty="0"/>
              <a:t>Schéma Jelínková Libuše. Odpad - vedlejší produkt – výrobek. </a:t>
            </a:r>
            <a:r>
              <a:rPr lang="cs-CZ" i="1" dirty="0"/>
              <a:t>Odpady-online</a:t>
            </a:r>
            <a:r>
              <a:rPr lang="cs-CZ" dirty="0"/>
              <a:t>. https://odpady-online.cz/odpad-vedlejsi-produkt-vyrobek/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599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https://www.idnes.cz/hradec-kralove/zpravy/prehrada-rozkos-ceska-skalice-bahno-voda-nanosy-kemp.A211215_641675_hradec-zpravy_kvi</a:t>
            </a:r>
          </a:p>
          <a:p>
            <a:r>
              <a:rPr lang="cs-CZ" dirty="0"/>
              <a:t>https://www.idnes.cz/ekonomika/zahranicni/jednorazove-plasty-plastovy-odpad-studie.A210520_113033_eko-zahranicni_rie</a:t>
            </a:r>
          </a:p>
          <a:p>
            <a:r>
              <a:rPr lang="cs-CZ" dirty="0"/>
              <a:t>https://www.idnes.cz/zpravy/zahranicni/tichy-ocean-odpad-plast-skvrna-zivocichove-kraby-sasanky-ekosystem.A230419_083720_zahranicni_dtt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379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9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0408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9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323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12</a:t>
            </a:r>
          </a:p>
          <a:p>
            <a:r>
              <a:rPr lang="cs-CZ" dirty="0"/>
              <a:t>https://www.sako.cz/pro-brnaky/cz/791/jak-spravne-tridit/#je-vam-lito-veci-vyhazovat</a:t>
            </a:r>
          </a:p>
          <a:p>
            <a:r>
              <a:rPr lang="cs-CZ" dirty="0"/>
              <a:t>https://eu.record-courier.com/story/opinion/2015/04/22/green-portage-in-praise-backyard/19905222007/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4416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5674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3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614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13 a násl. </a:t>
            </a:r>
            <a:r>
              <a:rPr lang="cs-CZ" dirty="0" err="1"/>
              <a:t>ZoO</a:t>
            </a:r>
            <a:endParaRPr lang="cs-CZ" dirty="0"/>
          </a:p>
          <a:p>
            <a:r>
              <a:rPr lang="cs-CZ" dirty="0"/>
              <a:t>https://www.theguardian.com/world/2023/mar/15/its-disgusting-paris-rots-under-mounds-of-rubbish-as-bin-collectors-extend-strike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6179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21 a násl.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476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21 a § 22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6369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21 a násl.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476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21 odst. 3 </a:t>
            </a:r>
            <a:r>
              <a:rPr lang="cs-CZ" dirty="0" err="1"/>
              <a:t>ZoO</a:t>
            </a:r>
            <a:endParaRPr lang="cs-CZ" dirty="0"/>
          </a:p>
          <a:p>
            <a:r>
              <a:rPr lang="cs-CZ" dirty="0"/>
              <a:t>§ 63-66 </a:t>
            </a:r>
            <a:r>
              <a:rPr lang="cs-CZ" dirty="0" err="1"/>
              <a:t>ZoO</a:t>
            </a:r>
            <a:endParaRPr lang="cs-CZ" dirty="0"/>
          </a:p>
          <a:p>
            <a:r>
              <a:rPr lang="cs-CZ" dirty="0"/>
              <a:t>https://www.opzp2014-2020.cz/clanek/komunitni-kompostovani</a:t>
            </a:r>
          </a:p>
          <a:p>
            <a:r>
              <a:rPr lang="cs-CZ" dirty="0"/>
              <a:t>https://www.inisoft.cz/poradenstvi-a-skoleni/odborne-clanky/casopis-odpady/biologicky-rozlozitelne-odpady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875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https://www.idnes.cz/ceske-budejovice/zpravy/celnici-odpad-italie-cesko-kontrola-kamion-plast-kov.A220201_110111_budejovice-zpravy_mrl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https://www.nytimes.com/2019/05/12/climate/electronic-marvels-turn-into-dangerous-trash-in-east-africa.html </a:t>
            </a:r>
            <a:endParaRPr kumimoji="1"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https://theconversation.com/think-all-your-plastic-is-being-recycled-new-research-shows-it-can-end-up-in-the-ocean-155208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921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8118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40 </a:t>
            </a:r>
            <a:r>
              <a:rPr lang="cs-CZ" dirty="0" err="1"/>
              <a:t>ZoO</a:t>
            </a:r>
            <a:endParaRPr lang="cs-CZ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Koláčový graf: SPECIAL REPORT</a:t>
            </a:r>
            <a:r>
              <a:rPr lang="cs-CZ" baseline="0" dirty="0"/>
              <a:t> </a:t>
            </a:r>
            <a:r>
              <a:rPr lang="cs-CZ" dirty="0"/>
              <a:t>Květen 2019</a:t>
            </a:r>
            <a:r>
              <a:rPr lang="cs-CZ" baseline="0" dirty="0"/>
              <a:t> </a:t>
            </a:r>
            <a:r>
              <a:rPr lang="cs-CZ" dirty="0"/>
              <a:t>Produkce odpadů v ČR</a:t>
            </a:r>
            <a:r>
              <a:rPr lang="cs-CZ" baseline="0" dirty="0"/>
              <a:t> </a:t>
            </a:r>
            <a:r>
              <a:rPr lang="cs-CZ" dirty="0"/>
              <a:t>Tomáš </a:t>
            </a:r>
            <a:r>
              <a:rPr lang="cs-CZ" dirty="0" err="1"/>
              <a:t>Kozelský</a:t>
            </a:r>
            <a:r>
              <a:rPr lang="cs-CZ" dirty="0"/>
              <a:t>, Radek Novák</a:t>
            </a:r>
          </a:p>
          <a:p>
            <a:r>
              <a:rPr lang="cs-CZ" dirty="0"/>
              <a:t>https://hnutiduha.cz/aktualne/eu-vzkazuje-cesku-odsunem-zakazu-skladkovani-az-na-rok-2030-porusujete-unijni-pravidla</a:t>
            </a:r>
          </a:p>
          <a:p>
            <a:r>
              <a:rPr lang="cs-CZ" dirty="0"/>
              <a:t>https://www.nku.cz/scripts/detail.php?id=12406</a:t>
            </a:r>
          </a:p>
          <a:p>
            <a:r>
              <a:rPr lang="cs-CZ" dirty="0"/>
              <a:t>https://www.ceskenoviny.cz/zpravy/2215826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4149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59 a 60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4662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61 a 62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2560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>
                <a:hlinkClick r:id="rId3"/>
              </a:rPr>
              <a:t>The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European</a:t>
            </a:r>
            <a:r>
              <a:rPr lang="cs-CZ" dirty="0">
                <a:hlinkClick r:id="rId3"/>
              </a:rPr>
              <a:t> Green </a:t>
            </a:r>
            <a:r>
              <a:rPr lang="cs-CZ" dirty="0" err="1">
                <a:hlinkClick r:id="rId3"/>
              </a:rPr>
              <a:t>Deal</a:t>
            </a:r>
            <a:r>
              <a:rPr lang="cs-CZ" dirty="0">
                <a:hlinkClick r:id="rId3"/>
              </a:rPr>
              <a:t> - </a:t>
            </a:r>
            <a:r>
              <a:rPr lang="cs-CZ" dirty="0" err="1">
                <a:hlinkClick r:id="rId3"/>
              </a:rPr>
              <a:t>European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Commission</a:t>
            </a:r>
            <a:r>
              <a:rPr lang="cs-CZ" dirty="0">
                <a:hlinkClick r:id="rId3"/>
              </a:rPr>
              <a:t> (europa.eu)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34455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https://www.mzp.cz/cz/cirkularni_cesko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275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https://www.mzp.cz/cz/basilejska_umluva_kontrola_pohybu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243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97-99 </a:t>
            </a:r>
            <a:r>
              <a:rPr lang="cs-CZ" dirty="0" err="1"/>
              <a:t>ZoO</a:t>
            </a:r>
            <a:endParaRPr lang="cs-CZ" dirty="0"/>
          </a:p>
          <a:p>
            <a:r>
              <a:rPr lang="cs-CZ" dirty="0"/>
              <a:t>https://www.mzp.cz/cz/plan_odpadoveho_hospodarstvi_cr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770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https://ec.europa.eu/eurostat/statistics-explained/index.php?title=Waste_statistics</a:t>
            </a:r>
          </a:p>
          <a:p>
            <a:r>
              <a:rPr lang="cs-CZ" dirty="0"/>
              <a:t>https://www.mzp.cz/C1257458002F0DC7/cz/odpady_podrubrika/$FILE/OODP-Indikatory_za%202021_final-20221031.pdf</a:t>
            </a:r>
          </a:p>
          <a:p>
            <a:r>
              <a:rPr lang="cs-CZ" dirty="0"/>
              <a:t>https://www.czso.cz/documents/10180/190626997/2800202301.pdf/21ff1b73-98aa-4eee-87ca-ad62d01b8f06?version=1.1</a:t>
            </a:r>
          </a:p>
          <a:p>
            <a:r>
              <a:rPr lang="cs-CZ" dirty="0"/>
              <a:t>https://www.czso.cz/csu/czso/produkce-vyuziti-a-odstraneni-odpadu-2022</a:t>
            </a:r>
          </a:p>
          <a:p>
            <a:r>
              <a:rPr lang="cs-CZ" dirty="0"/>
              <a:t>https://www.czso.cz/csu/czso/cesko-v-roce-2022-vyprodukovalo-39-mil-tun-odpadu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180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100-102 </a:t>
            </a:r>
            <a:r>
              <a:rPr lang="cs-CZ" dirty="0" err="1"/>
              <a:t>ZoO</a:t>
            </a:r>
            <a:endParaRPr lang="cs-CZ" dirty="0"/>
          </a:p>
          <a:p>
            <a:r>
              <a:rPr lang="cs-CZ" dirty="0"/>
              <a:t>https://www.kr-jihomoravsky.cz/Default.aspx?ID=279397&amp;TypeID=2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228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103-115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961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https://www.usoud.cz/projednavane-plenarni-veci?tx_odroom%5Bdetail%5D=3681&amp;cHash=75cc32fdb70e5c38af0b37d5c5f3cfe8 </a:t>
            </a:r>
          </a:p>
          <a:p>
            <a:r>
              <a:rPr lang="cs-CZ" dirty="0"/>
              <a:t>https://www.seznamzpravy.cz/clanek/male-mesto-proti-skladce-soud-dal-caslavi-nadeji-na-600-milionu-od-firmy-na-odpadky-108892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97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rkingside21.blogspot.com/2012/10/reduce-repair-reuse-recycle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Právní regulace nakládání s odpady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757439"/>
          </a:xfrm>
        </p:spPr>
        <p:txBody>
          <a:bodyPr/>
          <a:lstStyle/>
          <a:p>
            <a:r>
              <a:rPr lang="cs-CZ" sz="2000" dirty="0"/>
              <a:t>JUDr. Jiří Vodička, Ph.D.							7. 5. 2024</a:t>
            </a:r>
          </a:p>
          <a:p>
            <a:r>
              <a:rPr lang="cs-CZ" sz="2000" dirty="0"/>
              <a:t>										MP805Z</a:t>
            </a:r>
            <a:endParaRPr lang="en-GB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7D5D6D-96CA-4DF9-BAC2-A78411B7A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96" y="149561"/>
            <a:ext cx="4277303" cy="14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systém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007971E-7191-4FC9-9FD7-0E5C76EEA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02036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02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70618"/>
            <a:ext cx="10753200" cy="451576"/>
          </a:xfrm>
        </p:spPr>
        <p:txBody>
          <a:bodyPr/>
          <a:lstStyle/>
          <a:p>
            <a:r>
              <a:rPr lang="cs-CZ" dirty="0"/>
              <a:t>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5C2B58-F1D8-4C6F-9337-5DDB32CB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4902"/>
            <a:ext cx="10753200" cy="5072480"/>
          </a:xfrm>
        </p:spPr>
        <p:txBody>
          <a:bodyPr/>
          <a:lstStyle/>
          <a:p>
            <a:r>
              <a:rPr lang="cs-CZ" dirty="0"/>
              <a:t>Nařízení (ES) č. 2024/1157 o přepravě odpadů</a:t>
            </a:r>
          </a:p>
          <a:p>
            <a:endParaRPr lang="cs-CZ" dirty="0"/>
          </a:p>
          <a:p>
            <a:r>
              <a:rPr lang="cs-CZ" dirty="0" err="1"/>
              <a:t>Z.č</a:t>
            </a:r>
            <a:r>
              <a:rPr lang="cs-CZ" dirty="0"/>
              <a:t>. 541/2020 Sb., o odpadech</a:t>
            </a:r>
          </a:p>
          <a:p>
            <a:pPr lvl="1"/>
            <a:r>
              <a:rPr lang="cs-CZ" dirty="0"/>
              <a:t>Vyhláška č. 8/2021 Sb., o Katalogu odpadů a posuzování vlastností odpadů (Katalog odpadů)</a:t>
            </a:r>
          </a:p>
          <a:p>
            <a:pPr lvl="1"/>
            <a:r>
              <a:rPr lang="cs-CZ" dirty="0"/>
              <a:t>Vyhláška č. 273/2021 Sb., </a:t>
            </a:r>
            <a:r>
              <a:rPr lang="pl-PL" dirty="0"/>
              <a:t>o podrobnostech nakládání s odpady</a:t>
            </a:r>
          </a:p>
          <a:p>
            <a:r>
              <a:rPr lang="cs-CZ" dirty="0" err="1"/>
              <a:t>Z.č</a:t>
            </a:r>
            <a:r>
              <a:rPr lang="cs-CZ" dirty="0"/>
              <a:t>. 542/2020 Sb., o výrobcích s ukončenou životností</a:t>
            </a:r>
          </a:p>
          <a:p>
            <a:endParaRPr lang="cs-CZ" dirty="0"/>
          </a:p>
          <a:p>
            <a:r>
              <a:rPr lang="cs-CZ" dirty="0" err="1"/>
              <a:t>Z.č</a:t>
            </a:r>
            <a:r>
              <a:rPr lang="cs-CZ" dirty="0"/>
              <a:t>. 243/2022 Sb., o omezení dopadu vybraných plastových výrobků na životní prostředí </a:t>
            </a:r>
          </a:p>
          <a:p>
            <a:endParaRPr lang="cs-CZ" dirty="0"/>
          </a:p>
          <a:p>
            <a:r>
              <a:rPr lang="cs-CZ" dirty="0"/>
              <a:t>Z.č.477/2001 Sb., o obalech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8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5E30B-EFCA-1A6A-028B-098D5622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Nástroje</a:t>
            </a:r>
          </a:p>
        </p:txBody>
      </p:sp>
    </p:spTree>
    <p:extLst>
      <p:ext uri="{BB962C8B-B14F-4D97-AF65-F5344CB8AC3E}">
        <p14:creationId xmlns:p14="http://schemas.microsoft.com/office/powerpoint/2010/main" val="265516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2F64F-1014-F2CC-1276-4332ADF8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Koncepční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1197E-F956-3A61-E993-C128754E7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Sektorově obecné</a:t>
            </a:r>
          </a:p>
          <a:p>
            <a:pPr lvl="1"/>
            <a:r>
              <a:rPr lang="cs-CZ" dirty="0"/>
              <a:t>Státní politika ochrany ŽP od roku 2030 s výhledem do roku 2050</a:t>
            </a:r>
          </a:p>
          <a:p>
            <a:endParaRPr lang="cs-CZ" dirty="0"/>
          </a:p>
          <a:p>
            <a:r>
              <a:rPr lang="cs-CZ" dirty="0"/>
              <a:t>Sektorově specifické</a:t>
            </a:r>
          </a:p>
          <a:p>
            <a:pPr lvl="1"/>
            <a:r>
              <a:rPr lang="cs-CZ" dirty="0"/>
              <a:t>Týkající se odpadů</a:t>
            </a:r>
          </a:p>
          <a:p>
            <a:endParaRPr lang="cs-CZ" dirty="0"/>
          </a:p>
          <a:p>
            <a:r>
              <a:rPr lang="cs-CZ" dirty="0"/>
              <a:t>Strategie a koncepce jiných rezortů </a:t>
            </a:r>
          </a:p>
          <a:p>
            <a:pPr lvl="1"/>
            <a:r>
              <a:rPr lang="cs-CZ" dirty="0"/>
              <a:t>Např. MPO</a:t>
            </a:r>
          </a:p>
          <a:p>
            <a:endParaRPr lang="cs-CZ" dirty="0"/>
          </a:p>
          <a:p>
            <a:r>
              <a:rPr lang="cs-CZ" dirty="0"/>
              <a:t>Územně plánovací dokumentace</a:t>
            </a:r>
          </a:p>
        </p:txBody>
      </p:sp>
    </p:spTree>
    <p:extLst>
      <p:ext uri="{BB962C8B-B14F-4D97-AF65-F5344CB8AC3E}">
        <p14:creationId xmlns:p14="http://schemas.microsoft.com/office/powerpoint/2010/main" val="240373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Koncepční nástroje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60424"/>
          </a:xfrm>
        </p:spPr>
        <p:txBody>
          <a:bodyPr/>
          <a:lstStyle/>
          <a:p>
            <a:r>
              <a:rPr lang="cs-CZ" dirty="0"/>
              <a:t>Plán odpadového hospodářství ČR</a:t>
            </a:r>
          </a:p>
          <a:p>
            <a:pPr lvl="1"/>
            <a:r>
              <a:rPr lang="cs-CZ" dirty="0"/>
              <a:t>3 části: analytická, závazná a směrná</a:t>
            </a:r>
          </a:p>
          <a:p>
            <a:pPr lvl="1"/>
            <a:r>
              <a:rPr lang="cs-CZ" dirty="0"/>
              <a:t>Schvaluje vláda (usnesení)</a:t>
            </a:r>
          </a:p>
          <a:p>
            <a:pPr lvl="1"/>
            <a:r>
              <a:rPr lang="cs-CZ" dirty="0"/>
              <a:t>Podklad pro ÚPD a plán odpadového hospodářství kraje</a:t>
            </a:r>
          </a:p>
          <a:p>
            <a:pPr lvl="1"/>
            <a:r>
              <a:rPr lang="cs-CZ" dirty="0"/>
              <a:t>Posouzen v rámci SEA</a:t>
            </a:r>
          </a:p>
          <a:p>
            <a:pPr lvl="1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58E0CC-A44A-4A18-963B-ECDA461A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2" y="3761508"/>
            <a:ext cx="10989496" cy="25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7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8DBDD-AF77-ACF9-07AC-B38D23C0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Koncepční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D3646-AF00-497A-4444-EABCD070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dirty="0"/>
              <a:t>Hodnotící zpráva POH ČR (2020)</a:t>
            </a:r>
          </a:p>
          <a:p>
            <a:r>
              <a:rPr lang="cs-CZ" dirty="0"/>
              <a:t>Meziročně roste </a:t>
            </a:r>
            <a:r>
              <a:rPr lang="cs-CZ" u="sng" dirty="0"/>
              <a:t>celková produkce </a:t>
            </a:r>
            <a:r>
              <a:rPr lang="cs-CZ" dirty="0"/>
              <a:t>odpadů na obyvatele</a:t>
            </a:r>
          </a:p>
          <a:p>
            <a:r>
              <a:rPr lang="cs-CZ" dirty="0"/>
              <a:t>3598 kg/osoba</a:t>
            </a:r>
          </a:p>
          <a:p>
            <a:r>
              <a:rPr lang="cs-CZ" dirty="0"/>
              <a:t>Cca 90 % odpadů využito a 10 % skládka</a:t>
            </a:r>
          </a:p>
          <a:p>
            <a:endParaRPr lang="cs-CZ" dirty="0"/>
          </a:p>
          <a:p>
            <a:r>
              <a:rPr lang="cs-CZ" dirty="0"/>
              <a:t>Produkce komunálního odpadu</a:t>
            </a:r>
          </a:p>
          <a:p>
            <a:pPr lvl="1"/>
            <a:r>
              <a:rPr lang="cs-CZ" dirty="0"/>
              <a:t>535,5 kg/osoba</a:t>
            </a:r>
          </a:p>
          <a:p>
            <a:pPr lvl="1"/>
            <a:r>
              <a:rPr lang="cs-CZ" dirty="0"/>
              <a:t>Cca 51 % využito a cca 48 % skládka</a:t>
            </a:r>
          </a:p>
        </p:txBody>
      </p:sp>
      <p:sp>
        <p:nvSpPr>
          <p:cNvPr id="10" name="Řečová bublina: obdélníkový bublinový popisek 9">
            <a:extLst>
              <a:ext uri="{FF2B5EF4-FFF2-40B4-BE49-F238E27FC236}">
                <a16:creationId xmlns:a16="http://schemas.microsoft.com/office/drawing/2014/main" id="{ABC29A71-4C8D-FA9B-EBFA-580AF8C82FFF}"/>
              </a:ext>
            </a:extLst>
          </p:cNvPr>
          <p:cNvSpPr/>
          <p:nvPr/>
        </p:nvSpPr>
        <p:spPr bwMode="auto">
          <a:xfrm>
            <a:off x="9411855" y="2650836"/>
            <a:ext cx="2660073" cy="581891"/>
          </a:xfrm>
          <a:prstGeom prst="wedgeRectCallout">
            <a:avLst>
              <a:gd name="adj1" fmla="val -104861"/>
              <a:gd name="adj2" fmla="val -3720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Vš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ech odpadů! </a:t>
            </a:r>
          </a:p>
        </p:txBody>
      </p:sp>
    </p:spTree>
    <p:extLst>
      <p:ext uri="{BB962C8B-B14F-4D97-AF65-F5344CB8AC3E}">
        <p14:creationId xmlns:p14="http://schemas.microsoft.com/office/powerpoint/2010/main" val="176548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Koncepční nástroje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5C2B58-F1D8-4C6F-9337-5DDB32CB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 odpadového hospodářství kraje</a:t>
            </a:r>
          </a:p>
          <a:p>
            <a:pPr lvl="1"/>
            <a:r>
              <a:rPr lang="cs-CZ" dirty="0"/>
              <a:t>Musí být v souladu se závaznou částí POH ČR</a:t>
            </a:r>
          </a:p>
          <a:p>
            <a:pPr lvl="1"/>
            <a:r>
              <a:rPr lang="cs-CZ" dirty="0"/>
              <a:t>3 části: analytická, koncepční a směrná</a:t>
            </a:r>
          </a:p>
          <a:p>
            <a:pPr lvl="1"/>
            <a:r>
              <a:rPr lang="cs-CZ" dirty="0"/>
              <a:t>Podklad pro ÚPD</a:t>
            </a:r>
          </a:p>
          <a:p>
            <a:pPr lvl="1"/>
            <a:r>
              <a:rPr lang="cs-CZ" dirty="0"/>
              <a:t>Podléhá SEA</a:t>
            </a:r>
          </a:p>
          <a:p>
            <a:pPr lvl="1"/>
            <a:r>
              <a:rPr lang="cs-CZ" dirty="0"/>
              <a:t>Průběžné hodnotící zprávy (zprávy o plnění cílů)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Plán odpadového hospodářství obce</a:t>
            </a:r>
          </a:p>
          <a:p>
            <a:pPr lvl="1"/>
            <a:r>
              <a:rPr lang="cs-CZ" dirty="0"/>
              <a:t>Dle současného zákona není zakotven v právní úpravě</a:t>
            </a:r>
          </a:p>
          <a:p>
            <a:pPr lvl="1"/>
            <a:r>
              <a:rPr lang="cs-CZ" dirty="0"/>
              <a:t>Města přijala v minulosti a pokud nezrušila jsou platné po dobu, na kterou byly vydány §154 odst. 2</a:t>
            </a:r>
          </a:p>
          <a:p>
            <a:pPr lvl="1"/>
            <a:endParaRPr lang="cs-CZ" dirty="0"/>
          </a:p>
        </p:txBody>
      </p:sp>
      <p:pic>
        <p:nvPicPr>
          <p:cNvPr id="7" name="Obrázek 6" hidden="1">
            <a:extLst>
              <a:ext uri="{FF2B5EF4-FFF2-40B4-BE49-F238E27FC236}">
                <a16:creationId xmlns:a16="http://schemas.microsoft.com/office/drawing/2014/main" id="{7510FEDC-2189-49D5-9531-9F342DB13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4" y="0"/>
            <a:ext cx="7029452" cy="6858000"/>
          </a:xfrm>
          <a:prstGeom prst="rect">
            <a:avLst/>
          </a:prstGeom>
        </p:spPr>
      </p:pic>
      <p:pic>
        <p:nvPicPr>
          <p:cNvPr id="9" name="Obrázek 8" hidden="1">
            <a:extLst>
              <a:ext uri="{FF2B5EF4-FFF2-40B4-BE49-F238E27FC236}">
                <a16:creationId xmlns:a16="http://schemas.microsoft.com/office/drawing/2014/main" id="{4E05A304-99F9-40D3-8921-B931B9C0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285" y="2071638"/>
            <a:ext cx="8906760" cy="35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91" y="408273"/>
            <a:ext cx="10753200" cy="451576"/>
          </a:xfrm>
        </p:spPr>
        <p:txBody>
          <a:bodyPr/>
          <a:lstStyle/>
          <a:p>
            <a:r>
              <a:rPr lang="cs-CZ" dirty="0"/>
              <a:t>Ekonomické nástroje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0D0C989-AC15-45A0-9AF4-7CB4446AA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154168"/>
              </p:ext>
            </p:extLst>
          </p:nvPr>
        </p:nvGraphicFramePr>
        <p:xfrm>
          <a:off x="83127" y="1444336"/>
          <a:ext cx="12108873" cy="5122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04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nástroje – skládky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F36C9E-52E2-4CB0-A041-18B71DE2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40696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Ukládání odpadu na skládku</a:t>
            </a:r>
          </a:p>
          <a:p>
            <a:r>
              <a:rPr lang="cs-CZ" sz="2400" dirty="0"/>
              <a:t>Plátce</a:t>
            </a:r>
            <a:r>
              <a:rPr lang="cs-CZ" dirty="0"/>
              <a:t>: </a:t>
            </a:r>
            <a:r>
              <a:rPr lang="cs-CZ" sz="2400" dirty="0"/>
              <a:t>ten, </a:t>
            </a:r>
            <a:r>
              <a:rPr lang="cs-CZ" sz="2400" u="sng" dirty="0"/>
              <a:t>kdo pozbývá vlastnické právo k odpadu</a:t>
            </a:r>
            <a:r>
              <a:rPr lang="cs-CZ" sz="2400" dirty="0"/>
              <a:t>, při jeho předání k uložení na skládku, </a:t>
            </a:r>
            <a:r>
              <a:rPr lang="pl-PL" sz="2400" u="sng" dirty="0"/>
              <a:t>obec</a:t>
            </a:r>
            <a:r>
              <a:rPr lang="pl-PL" sz="2400" dirty="0"/>
              <a:t>, pokud je původcem ukládaného komunálního odpadu, </a:t>
            </a:r>
            <a:r>
              <a:rPr lang="pl-PL" sz="2400" u="sng" dirty="0"/>
              <a:t>provozovatel skládky</a:t>
            </a:r>
            <a:r>
              <a:rPr lang="pl-PL" sz="2400" dirty="0"/>
              <a:t>, pokud..</a:t>
            </a:r>
          </a:p>
          <a:p>
            <a:endParaRPr lang="pl-PL" sz="2400" dirty="0"/>
          </a:p>
          <a:p>
            <a:r>
              <a:rPr lang="pl-PL" sz="2400" dirty="0"/>
              <a:t>Sazba dle přílohy č. 9 (postupně se zvyšuje)</a:t>
            </a:r>
          </a:p>
          <a:p>
            <a:endParaRPr lang="pl-PL" sz="2400" dirty="0"/>
          </a:p>
          <a:p>
            <a:r>
              <a:rPr lang="pl-PL" sz="2400" dirty="0"/>
              <a:t>Příjemce: SFŽP a obec; ale v různém poměru viz přílíoha č. 9</a:t>
            </a:r>
          </a:p>
          <a:p>
            <a:endParaRPr lang="pl-PL" sz="2400" dirty="0"/>
          </a:p>
          <a:p>
            <a:r>
              <a:rPr lang="pl-PL" sz="2400" dirty="0"/>
              <a:t>Do roku 2029 třídící sleva pro obce (§ 157)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80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nástroje – skládky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190831-F409-4F33-BD04-9BEE8FC02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464249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Ukládání odpadu na skládku</a:t>
            </a:r>
          </a:p>
          <a:p>
            <a:r>
              <a:rPr lang="cs-CZ" dirty="0"/>
              <a:t>Problematika technického zabezpečení skládky</a:t>
            </a:r>
          </a:p>
          <a:p>
            <a:pPr lvl="1"/>
            <a:r>
              <a:rPr lang="cs-CZ" dirty="0"/>
              <a:t>Osvobození technologického materiálu od poplatku do </a:t>
            </a:r>
            <a:r>
              <a:rPr lang="cs-CZ" b="1" dirty="0"/>
              <a:t>25 % celkové hmotnosti odpadu </a:t>
            </a:r>
            <a:r>
              <a:rPr lang="cs-CZ" dirty="0"/>
              <a:t>za poplatkové období (§ 105 odst. 2)</a:t>
            </a:r>
          </a:p>
          <a:p>
            <a:pPr lvl="1"/>
            <a:r>
              <a:rPr lang="cs-CZ" dirty="0"/>
              <a:t>Dochází k obcházení zákona (zejména předchozího)</a:t>
            </a:r>
          </a:p>
          <a:p>
            <a:pPr lvl="1"/>
            <a:r>
              <a:rPr lang="cs-CZ" dirty="0"/>
              <a:t>Judikatura </a:t>
            </a:r>
            <a:r>
              <a:rPr lang="cs-CZ" dirty="0" err="1"/>
              <a:t>sp</a:t>
            </a:r>
            <a:r>
              <a:rPr lang="cs-CZ" dirty="0"/>
              <a:t>. zn. 7 As 54/2019 či 10 As 94/2021 nebo 6 A 20/2016 (MS v Praze)</a:t>
            </a:r>
          </a:p>
          <a:p>
            <a:pPr lvl="1"/>
            <a:r>
              <a:rPr lang="cs-CZ" dirty="0"/>
              <a:t>Legalizace nelegálního jednání skrze § 155 odst. 4 a 5</a:t>
            </a:r>
          </a:p>
          <a:p>
            <a:endParaRPr lang="cs-CZ" dirty="0"/>
          </a:p>
          <a:p>
            <a:r>
              <a:rPr lang="cs-CZ" dirty="0" err="1"/>
              <a:t>Pl</a:t>
            </a:r>
            <a:r>
              <a:rPr lang="cs-CZ" dirty="0"/>
              <a:t>. ÚS 21/21!</a:t>
            </a:r>
          </a:p>
          <a:p>
            <a:pPr lvl="1"/>
            <a:r>
              <a:rPr lang="cs-CZ" dirty="0"/>
              <a:t>Datum podání 30. 3. 2021!!</a:t>
            </a:r>
          </a:p>
          <a:p>
            <a:pPr lvl="1"/>
            <a:r>
              <a:rPr lang="cs-CZ" dirty="0"/>
              <a:t>Skládka u města Čáslav</a:t>
            </a:r>
          </a:p>
          <a:p>
            <a:pPr lvl="1"/>
            <a:r>
              <a:rPr lang="cs-CZ" dirty="0"/>
              <a:t>Společnost AVE neodvedla cca 600 mil. Kč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" y="1807535"/>
            <a:ext cx="11624932" cy="35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4" y="1414130"/>
            <a:ext cx="10443800" cy="4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EBE08C-EE2C-4004-B9BF-72FDFE8E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  <a:p>
            <a:pPr lvl="1"/>
            <a:r>
              <a:rPr lang="cs-CZ" dirty="0"/>
              <a:t>Problémy</a:t>
            </a:r>
          </a:p>
          <a:p>
            <a:r>
              <a:rPr lang="cs-CZ" dirty="0"/>
              <a:t>Principy</a:t>
            </a:r>
          </a:p>
          <a:p>
            <a:r>
              <a:rPr lang="cs-CZ" dirty="0"/>
              <a:t>Prameny</a:t>
            </a:r>
          </a:p>
          <a:p>
            <a:r>
              <a:rPr lang="cs-CZ" dirty="0"/>
              <a:t>Právní nástroje</a:t>
            </a:r>
          </a:p>
          <a:p>
            <a:r>
              <a:rPr lang="cs-CZ" dirty="0"/>
              <a:t>Nakládání s odpady</a:t>
            </a:r>
          </a:p>
          <a:p>
            <a:r>
              <a:rPr lang="cs-CZ" dirty="0"/>
              <a:t>Green </a:t>
            </a:r>
            <a:r>
              <a:rPr lang="cs-CZ" dirty="0" err="1"/>
              <a:t>Deal</a:t>
            </a:r>
            <a:r>
              <a:rPr lang="cs-CZ" dirty="0"/>
              <a:t> &amp; Cirkulární ekonomika</a:t>
            </a:r>
          </a:p>
          <a:p>
            <a:r>
              <a:rPr lang="cs-CZ" dirty="0"/>
              <a:t>Přesahy do jiných zákonů</a:t>
            </a:r>
          </a:p>
          <a:p>
            <a:endParaRPr lang="cs-CZ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DBCDEF5-44C9-46A9-A02C-0B010B84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036" y="1274618"/>
            <a:ext cx="3953801" cy="46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6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Zálohové systémy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5C2B58-F1D8-4C6F-9337-5DDB32CB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Zálohování garantované státem x dobrovolné</a:t>
            </a:r>
          </a:p>
          <a:p>
            <a:endParaRPr lang="cs-CZ" dirty="0"/>
          </a:p>
          <a:p>
            <a:r>
              <a:rPr lang="cs-CZ" dirty="0"/>
              <a:t>Dle </a:t>
            </a:r>
            <a:r>
              <a:rPr lang="cs-CZ" dirty="0" err="1"/>
              <a:t>z.č</a:t>
            </a:r>
            <a:r>
              <a:rPr lang="cs-CZ" dirty="0"/>
              <a:t>. 477/2001 Sb., o obalech + nařízení č. 111/2002 Sb.</a:t>
            </a:r>
          </a:p>
          <a:p>
            <a:pPr lvl="1"/>
            <a:r>
              <a:rPr lang="cs-CZ" dirty="0"/>
              <a:t>Skleněné vratné obaly</a:t>
            </a:r>
          </a:p>
          <a:p>
            <a:endParaRPr lang="cs-CZ" dirty="0"/>
          </a:p>
          <a:p>
            <a:r>
              <a:rPr lang="cs-CZ" dirty="0"/>
              <a:t>Budeme zálohovat i </a:t>
            </a:r>
            <a:r>
              <a:rPr lang="cs-CZ" dirty="0" err="1"/>
              <a:t>petky</a:t>
            </a:r>
            <a:r>
              <a:rPr lang="cs-CZ" dirty="0"/>
              <a:t> a plechovky?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22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nástroje – komunální odpad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6C803CC-625E-4009-A0D1-A50FA89B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2+1 typy poplatků dle zákona o místních poplatcích (§ 10d)</a:t>
            </a:r>
          </a:p>
          <a:p>
            <a:r>
              <a:rPr lang="pl-PL" dirty="0"/>
              <a:t>Poplatek za obecní systém odpadového hospodářství</a:t>
            </a:r>
          </a:p>
          <a:p>
            <a:r>
              <a:rPr lang="pl-PL" dirty="0"/>
              <a:t>Poplatek za odkládání komunálního odpadu z nemovité věci</a:t>
            </a:r>
          </a:p>
          <a:p>
            <a:r>
              <a:rPr lang="pl-PL" i="1" dirty="0"/>
              <a:t>Žádný poplatek</a:t>
            </a:r>
            <a:endParaRPr lang="cs-CZ" i="1" dirty="0"/>
          </a:p>
          <a:p>
            <a:endParaRPr lang="cs-CZ" dirty="0"/>
          </a:p>
        </p:txBody>
      </p:sp>
      <p:pic>
        <p:nvPicPr>
          <p:cNvPr id="4098" name="Picture 2" descr="C:\Users\Vodicka\Downloads\5ea05a03-68b1-4407-ac73-577d04e8c2d8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10" y="4221126"/>
            <a:ext cx="4345323" cy="24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ový popisek 1"/>
          <p:cNvSpPr/>
          <p:nvPr/>
        </p:nvSpPr>
        <p:spPr bwMode="auto">
          <a:xfrm>
            <a:off x="9579935" y="4068892"/>
            <a:ext cx="2317898" cy="1360968"/>
          </a:xfrm>
          <a:prstGeom prst="wedgeRectCallout">
            <a:avLst>
              <a:gd name="adj1" fmla="val -47794"/>
              <a:gd name="adj2" fmla="val -8281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Obec může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zavést pouze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jeden!</a:t>
            </a:r>
          </a:p>
        </p:txBody>
      </p:sp>
    </p:spTree>
    <p:extLst>
      <p:ext uri="{BB962C8B-B14F-4D97-AF65-F5344CB8AC3E}">
        <p14:creationId xmlns:p14="http://schemas.microsoft.com/office/powerpoint/2010/main" val="195322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nástroje – komunální odpad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90992"/>
          </a:xfrm>
        </p:spPr>
        <p:txBody>
          <a:bodyPr/>
          <a:lstStyle/>
          <a:p>
            <a:pPr marL="72000" indent="0">
              <a:buNone/>
            </a:pPr>
            <a:r>
              <a:rPr lang="pl-PL" dirty="0"/>
              <a:t>Poplatek za obecní systém odpadového hospodářství</a:t>
            </a:r>
          </a:p>
          <a:p>
            <a:r>
              <a:rPr lang="pl-PL" sz="2400" dirty="0"/>
              <a:t>Subjekt poplatku:</a:t>
            </a:r>
          </a:p>
          <a:p>
            <a:pPr lvl="1"/>
            <a:r>
              <a:rPr lang="pl-PL" dirty="0"/>
              <a:t>fyzická osoba přihlášená v obci </a:t>
            </a:r>
          </a:p>
          <a:p>
            <a:pPr lvl="1"/>
            <a:r>
              <a:rPr lang="pl-PL" dirty="0"/>
              <a:t>vlastník nemovité věci zahrnující byt, rodinný dům nebo stavbu pro rodinnou rekreaci, ve které není přihlášena žádná fyzická osoba a která je umístěna na území obce</a:t>
            </a:r>
          </a:p>
          <a:p>
            <a:endParaRPr lang="pl-PL" dirty="0"/>
          </a:p>
          <a:p>
            <a:r>
              <a:rPr lang="pl-PL" sz="2400" dirty="0"/>
              <a:t>Max 1200 Kč/rok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4" y="4550736"/>
            <a:ext cx="11116855" cy="203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58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nástroje – komunální odpad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5C2B58-F1D8-4C6F-9337-5DDB32CB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pl-PL" dirty="0"/>
              <a:t>Poplatek za odkládání komunálního odpadu z nemovité věci</a:t>
            </a:r>
          </a:p>
          <a:p>
            <a:r>
              <a:rPr lang="pl-PL" sz="2400" dirty="0"/>
              <a:t>Subjekt poplatku:</a:t>
            </a:r>
          </a:p>
          <a:p>
            <a:pPr lvl="1"/>
            <a:r>
              <a:rPr lang="cs-CZ" dirty="0"/>
              <a:t>fyzická osoba, která má v nemovité věci bydliště</a:t>
            </a:r>
          </a:p>
          <a:p>
            <a:pPr lvl="1"/>
            <a:r>
              <a:rPr lang="cs-CZ" dirty="0"/>
              <a:t>vlastník nemovité věci, ve které nemá bydliště žádná fyzická osoba</a:t>
            </a:r>
          </a:p>
          <a:p>
            <a:r>
              <a:rPr lang="cs-CZ" sz="2400" dirty="0"/>
              <a:t>Předmět poplatku:</a:t>
            </a:r>
          </a:p>
          <a:p>
            <a:pPr lvl="1"/>
            <a:r>
              <a:rPr lang="pl-PL" dirty="0"/>
              <a:t>Předmětem poplatku za odkládání komunálního odpadu z nemovité věci je odkládání směsného komunálního odpadu z jednotlivé nemovité věci zahrnující byt, rodinný dům nebo stavbu pro rodinnou rekreaci, která se nachází na území obce.</a:t>
            </a:r>
          </a:p>
          <a:p>
            <a:r>
              <a:rPr lang="pl-PL" sz="2400" dirty="0"/>
              <a:t>Sazba poplatku nejvýše:</a:t>
            </a:r>
          </a:p>
          <a:p>
            <a:pPr lvl="1"/>
            <a:r>
              <a:rPr lang="pl-PL" dirty="0"/>
              <a:t>6 Kč za kg, pokud je základem hmotnost odpadu</a:t>
            </a:r>
          </a:p>
          <a:p>
            <a:pPr lvl="1"/>
            <a:r>
              <a:rPr lang="pl-PL" dirty="0"/>
              <a:t>1 Kč za l, pokud je základem objem odpadu nebo kapacita soustřeďovacích prostředků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34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zabezpečení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F36C9E-52E2-4CB0-A041-18B71DE2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12707"/>
          </a:xfrm>
        </p:spPr>
        <p:txBody>
          <a:bodyPr/>
          <a:lstStyle/>
          <a:p>
            <a:r>
              <a:rPr lang="cs-CZ" dirty="0"/>
              <a:t>Ústřední úroveň MŽP </a:t>
            </a:r>
            <a:r>
              <a:rPr lang="cs-CZ" sz="2400" dirty="0"/>
              <a:t>+ dílčí problematiky u dalších ministerstev (MPO, </a:t>
            </a:r>
            <a:r>
              <a:rPr lang="cs-CZ" sz="2400" dirty="0" err="1"/>
              <a:t>MZe</a:t>
            </a:r>
            <a:r>
              <a:rPr lang="cs-CZ" sz="2400" dirty="0"/>
              <a:t>, </a:t>
            </a:r>
            <a:r>
              <a:rPr lang="cs-CZ" sz="2400" dirty="0" err="1"/>
              <a:t>MZDr</a:t>
            </a:r>
            <a:r>
              <a:rPr lang="cs-CZ" sz="2400" dirty="0"/>
              <a:t>)</a:t>
            </a:r>
          </a:p>
          <a:p>
            <a:r>
              <a:rPr lang="cs-CZ" dirty="0"/>
              <a:t>Krajské úřady</a:t>
            </a:r>
          </a:p>
          <a:p>
            <a:r>
              <a:rPr lang="cs-CZ" dirty="0"/>
              <a:t>Obecní úřady obce s rozšířenou působností</a:t>
            </a:r>
          </a:p>
          <a:p>
            <a:r>
              <a:rPr lang="cs-CZ" dirty="0"/>
              <a:t>Obecní úřady</a:t>
            </a:r>
          </a:p>
          <a:p>
            <a:endParaRPr lang="cs-CZ" dirty="0"/>
          </a:p>
          <a:p>
            <a:r>
              <a:rPr lang="cs-CZ" dirty="0"/>
              <a:t>Kontrola: ČIŽP</a:t>
            </a:r>
          </a:p>
          <a:p>
            <a:endParaRPr lang="cs-CZ" dirty="0"/>
          </a:p>
          <a:p>
            <a:r>
              <a:rPr lang="cs-CZ" dirty="0"/>
              <a:t>Pozor na postavení SFŽP (poplatky)</a:t>
            </a:r>
          </a:p>
          <a:p>
            <a:r>
              <a:rPr lang="cs-CZ" dirty="0"/>
              <a:t>Celní úřady: přeprava odpadů (+ ČIŽP a MŽP)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FA06D73-15B8-479A-A686-8DF60BCBBE90}"/>
              </a:ext>
            </a:extLst>
          </p:cNvPr>
          <p:cNvSpPr txBox="1"/>
          <p:nvPr/>
        </p:nvSpPr>
        <p:spPr>
          <a:xfrm>
            <a:off x="7803573" y="3792682"/>
            <a:ext cx="306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+ další orgány VS</a:t>
            </a:r>
          </a:p>
        </p:txBody>
      </p:sp>
    </p:spTree>
    <p:extLst>
      <p:ext uri="{BB962C8B-B14F-4D97-AF65-F5344CB8AC3E}">
        <p14:creationId xmlns:p14="http://schemas.microsoft.com/office/powerpoint/2010/main" val="284949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7117CB5-4F08-4ED5-A4C6-B2B760CBA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959132"/>
              </p:ext>
            </p:extLst>
          </p:nvPr>
        </p:nvGraphicFramePr>
        <p:xfrm>
          <a:off x="1309255" y="1"/>
          <a:ext cx="104844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73C40D28-859C-44D5-927E-AAEADF1580B4}"/>
              </a:ext>
            </a:extLst>
          </p:cNvPr>
          <p:cNvSpPr txBox="1"/>
          <p:nvPr/>
        </p:nvSpPr>
        <p:spPr>
          <a:xfrm>
            <a:off x="6785264" y="5112326"/>
            <a:ext cx="4395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+ Policie ČR, Generální ředitelství cel a SFŽP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4B2037E-3BB8-460C-B5D3-6BF885C2AFD2}"/>
              </a:ext>
            </a:extLst>
          </p:cNvPr>
          <p:cNvSpPr/>
          <p:nvPr/>
        </p:nvSpPr>
        <p:spPr bwMode="auto">
          <a:xfrm>
            <a:off x="8489483" y="1003323"/>
            <a:ext cx="2223435" cy="9541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cs-CZ" sz="2000" dirty="0">
                <a:solidFill>
                  <a:srgbClr val="FFFFFF"/>
                </a:solidFill>
                <a:latin typeface="Arial"/>
              </a:rPr>
              <a:t>MPO, </a:t>
            </a:r>
            <a:r>
              <a:rPr lang="cs-CZ" sz="2000" dirty="0" err="1">
                <a:solidFill>
                  <a:srgbClr val="FFFFFF"/>
                </a:solidFill>
                <a:latin typeface="Arial"/>
              </a:rPr>
              <a:t>MZe</a:t>
            </a:r>
            <a:r>
              <a:rPr lang="cs-CZ" sz="2000" dirty="0">
                <a:solidFill>
                  <a:srgbClr val="FFFFFF"/>
                </a:solidFill>
                <a:latin typeface="Arial"/>
              </a:rPr>
              <a:t>, </a:t>
            </a:r>
            <a:r>
              <a:rPr lang="cs-CZ" sz="2000" dirty="0" err="1">
                <a:solidFill>
                  <a:srgbClr val="FFFFFF"/>
                </a:solidFill>
                <a:latin typeface="Arial"/>
              </a:rPr>
              <a:t>MZdr</a:t>
            </a:r>
            <a:endParaRPr lang="cs-CZ" sz="20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38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3" y="1669311"/>
            <a:ext cx="11550400" cy="353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 bwMode="auto">
          <a:xfrm>
            <a:off x="1743740" y="2626243"/>
            <a:ext cx="608182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 bwMode="auto">
          <a:xfrm>
            <a:off x="935665" y="4394790"/>
            <a:ext cx="56157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 bwMode="auto">
          <a:xfrm>
            <a:off x="2881424" y="5550195"/>
            <a:ext cx="6241312" cy="63795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POZOR na působnost</a:t>
            </a:r>
            <a:r>
              <a:rPr kumimoji="0" lang="cs-CZ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zákona dle § 2!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11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07836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0470497" y="3449687"/>
            <a:ext cx="22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Směsný komunální odpad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 flipH="1">
            <a:off x="9023013" y="4049851"/>
            <a:ext cx="12333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248BBB8C-FB37-482A-A9F9-9D5ECF2D523A}"/>
              </a:ext>
            </a:extLst>
          </p:cNvPr>
          <p:cNvSpPr/>
          <p:nvPr/>
        </p:nvSpPr>
        <p:spPr bwMode="auto">
          <a:xfrm>
            <a:off x="6390504" y="5428648"/>
            <a:ext cx="3359216" cy="957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z="3000" dirty="0">
                <a:solidFill>
                  <a:srgbClr val="FFFFFF"/>
                </a:solidFill>
                <a:latin typeface="Arial"/>
              </a:rPr>
              <a:t>Druh vymezený dle </a:t>
            </a:r>
          </a:p>
          <a:p>
            <a:pPr lvl="0"/>
            <a:r>
              <a:rPr lang="cs-CZ" sz="3000" dirty="0">
                <a:solidFill>
                  <a:srgbClr val="FFFFFF"/>
                </a:solidFill>
                <a:latin typeface="Arial"/>
              </a:rPr>
              <a:t>Katalogu odpadů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70112" y="361507"/>
            <a:ext cx="370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Pozor na * -&gt; nebezpečný odpad</a:t>
            </a:r>
          </a:p>
        </p:txBody>
      </p:sp>
    </p:spTree>
    <p:extLst>
      <p:ext uri="{BB962C8B-B14F-4D97-AF65-F5344CB8AC3E}">
        <p14:creationId xmlns:p14="http://schemas.microsoft.com/office/powerpoint/2010/main" val="27721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Komunální odpad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56203" y="2478811"/>
            <a:ext cx="11103405" cy="4198436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Komunálním odpadem </a:t>
            </a:r>
            <a:r>
              <a:rPr lang="cs-CZ" sz="2400" b="1" u="sng" dirty="0"/>
              <a:t>se rozumí </a:t>
            </a:r>
            <a:r>
              <a:rPr lang="cs-CZ" sz="2400" dirty="0"/>
              <a:t>směsný a tříděný </a:t>
            </a:r>
            <a:r>
              <a:rPr lang="cs-CZ" sz="2400" b="1" u="sng" dirty="0"/>
              <a:t>odpad z domácností</a:t>
            </a:r>
            <a:r>
              <a:rPr lang="cs-CZ" sz="2400" dirty="0"/>
              <a:t>, zejména papír a lepenka, sklo, kovy, plasty, biologický odpad, dřevo, textil, obaly, odpadní elektrická a elektronická zařízení, odpadní baterie a akumulátory, a objemný odpad, zejména matrace a nábytek, </a:t>
            </a:r>
            <a:r>
              <a:rPr lang="cs-CZ" sz="2400" b="1" u="sng" dirty="0"/>
              <a:t>a dále směsný odpad a tříděný odpad z jiných zdrojů, pokud je co do povahy a složení podobný odpadu z domácností</a:t>
            </a:r>
            <a:r>
              <a:rPr lang="cs-CZ" sz="2400" dirty="0"/>
              <a:t>; </a:t>
            </a:r>
          </a:p>
          <a:p>
            <a:pPr marL="72000" indent="0">
              <a:buNone/>
            </a:pPr>
            <a:r>
              <a:rPr lang="cs-CZ" sz="2400" b="1" u="sng" dirty="0"/>
              <a:t>komunální odpad nezahrnuje</a:t>
            </a:r>
            <a:r>
              <a:rPr lang="cs-CZ" sz="2400" b="1" dirty="0"/>
              <a:t> </a:t>
            </a:r>
            <a:r>
              <a:rPr lang="cs-CZ" sz="2400" dirty="0"/>
              <a:t>odpad z výroby, zemědělství, lesnictví, rybolovu, septiků, kanalizační sítě a čistíren odpadních vod, včetně kalů, vozidla na konci životnosti </a:t>
            </a:r>
            <a:r>
              <a:rPr lang="cs-CZ" sz="2400" b="1" u="sng" dirty="0"/>
              <a:t>ani stavební a demoliční odpad</a:t>
            </a:r>
          </a:p>
        </p:txBody>
      </p:sp>
      <p:pic>
        <p:nvPicPr>
          <p:cNvPr id="8195" name="Picture 3" descr="C:\Users\Vodicka\Downloads\odpad je odp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2" y="85061"/>
            <a:ext cx="3414675" cy="19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92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produkt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b="1" dirty="0"/>
              <a:t>Movitá věc</a:t>
            </a:r>
            <a:r>
              <a:rPr lang="cs-CZ" sz="2400" dirty="0"/>
              <a:t>, která vznikla při výrobě, jejímž prvotním cílem není výroba nebo získání této věci, není odpadem, ale je vedlejším produktem, pokud:</a:t>
            </a:r>
          </a:p>
          <a:p>
            <a:pPr lvl="1"/>
            <a:r>
              <a:rPr lang="cs-CZ" dirty="0"/>
              <a:t>vzniká jako </a:t>
            </a:r>
            <a:r>
              <a:rPr lang="cs-CZ" b="1" dirty="0"/>
              <a:t>nedílná součást výroby</a:t>
            </a:r>
          </a:p>
          <a:p>
            <a:pPr lvl="1"/>
            <a:r>
              <a:rPr lang="cs-CZ" dirty="0"/>
              <a:t>je její </a:t>
            </a:r>
            <a:r>
              <a:rPr lang="cs-CZ" b="1" dirty="0"/>
              <a:t>další využití zajištěno</a:t>
            </a:r>
          </a:p>
          <a:p>
            <a:pPr lvl="1"/>
            <a:r>
              <a:rPr lang="cs-CZ" dirty="0"/>
              <a:t>je její další využití možné bez dalšího zpracování způsobem jiným, než je běžná výrobní praxe,</a:t>
            </a:r>
          </a:p>
          <a:p>
            <a:pPr lvl="1"/>
            <a:r>
              <a:rPr lang="cs-CZ" dirty="0"/>
              <a:t>je její další </a:t>
            </a:r>
            <a:r>
              <a:rPr lang="cs-CZ" b="1" dirty="0"/>
              <a:t>využití v souladu s právními předpisy </a:t>
            </a:r>
            <a:r>
              <a:rPr lang="cs-CZ" dirty="0"/>
              <a:t>a nepovede k nepříznivým dopadům na životní prostředí nebo zdraví lidí a</a:t>
            </a:r>
          </a:p>
          <a:p>
            <a:pPr lvl="1"/>
            <a:r>
              <a:rPr lang="cs-CZ" dirty="0"/>
              <a:t>jsou splněna kritéria pro jednotlivé materiály pro posouzení splnění podmínek, pokud jsou </a:t>
            </a:r>
            <a:r>
              <a:rPr lang="cs-CZ" b="1" dirty="0"/>
              <a:t>stanovena prováděcím právním předpisem </a:t>
            </a:r>
            <a:r>
              <a:rPr lang="cs-CZ" dirty="0"/>
              <a:t>nebo přímo použitelným předpisem EU a je </a:t>
            </a:r>
            <a:r>
              <a:rPr lang="cs-CZ" b="1" dirty="0"/>
              <a:t>vypracována průvodní dokumentace</a:t>
            </a:r>
          </a:p>
        </p:txBody>
      </p:sp>
      <p:sp>
        <p:nvSpPr>
          <p:cNvPr id="2" name="Obdélníkový popisek 1"/>
          <p:cNvSpPr/>
          <p:nvPr/>
        </p:nvSpPr>
        <p:spPr bwMode="auto">
          <a:xfrm>
            <a:off x="1254642" y="6084481"/>
            <a:ext cx="5932968" cy="547577"/>
          </a:xfrm>
          <a:prstGeom prst="wedgeRectCallout">
            <a:avLst>
              <a:gd name="adj1" fmla="val -21947"/>
              <a:gd name="adj2" fmla="val -870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Požadavky vyplývající i z C-113/12 (Brady) </a:t>
            </a:r>
          </a:p>
        </p:txBody>
      </p:sp>
    </p:spTree>
    <p:extLst>
      <p:ext uri="{BB962C8B-B14F-4D97-AF65-F5344CB8AC3E}">
        <p14:creationId xmlns:p14="http://schemas.microsoft.com/office/powerpoint/2010/main" val="407991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východiska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Souvisí s lidskou činností (ale nejen)</a:t>
            </a:r>
          </a:p>
          <a:p>
            <a:endParaRPr lang="cs-CZ" dirty="0"/>
          </a:p>
          <a:p>
            <a:r>
              <a:rPr lang="cs-CZ" dirty="0"/>
              <a:t>Ne vše, co je odpad, skončí jako odpad</a:t>
            </a:r>
          </a:p>
          <a:p>
            <a:endParaRPr lang="cs-CZ" dirty="0"/>
          </a:p>
          <a:p>
            <a:r>
              <a:rPr lang="cs-CZ" dirty="0"/>
              <a:t>Jak, koho a co regulovat?</a:t>
            </a:r>
          </a:p>
          <a:p>
            <a:endParaRPr lang="cs-CZ" dirty="0"/>
          </a:p>
          <a:p>
            <a:r>
              <a:rPr lang="cs-CZ" dirty="0"/>
              <a:t>Ekonomický aspekt</a:t>
            </a:r>
          </a:p>
          <a:p>
            <a:endParaRPr lang="cs-CZ" dirty="0"/>
          </a:p>
          <a:p>
            <a:r>
              <a:rPr lang="cs-CZ" dirty="0"/>
              <a:t>30. 3. Mezinárodní den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90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produkt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b="1" dirty="0"/>
              <a:t>Movitá věc</a:t>
            </a:r>
            <a:r>
              <a:rPr lang="cs-CZ" sz="2400" dirty="0"/>
              <a:t>, která vznikla při výrobě, jejímž prvotním cílem není výroba nebo získání této věci, není odpadem, ale je vedlejším produktem, pokud:</a:t>
            </a:r>
          </a:p>
          <a:p>
            <a:pPr lvl="1"/>
            <a:r>
              <a:rPr lang="cs-CZ" dirty="0"/>
              <a:t>vzniká jako </a:t>
            </a:r>
            <a:r>
              <a:rPr lang="cs-CZ" b="1" dirty="0"/>
              <a:t>nedílná součást výroby</a:t>
            </a:r>
          </a:p>
          <a:p>
            <a:pPr lvl="1"/>
            <a:r>
              <a:rPr lang="cs-CZ" dirty="0"/>
              <a:t>je její </a:t>
            </a:r>
            <a:r>
              <a:rPr lang="cs-CZ" b="1" dirty="0"/>
              <a:t>další využití zajištěno</a:t>
            </a:r>
          </a:p>
          <a:p>
            <a:pPr lvl="1"/>
            <a:r>
              <a:rPr lang="cs-CZ" dirty="0"/>
              <a:t>je její další využití možné bez dalšího zpracování způsobem jiným, než je běžná výrobní praxe,</a:t>
            </a:r>
          </a:p>
          <a:p>
            <a:pPr lvl="1"/>
            <a:r>
              <a:rPr lang="cs-CZ" dirty="0"/>
              <a:t>je její další </a:t>
            </a:r>
            <a:r>
              <a:rPr lang="cs-CZ" b="1" dirty="0"/>
              <a:t>využití v souladu s právními předpisy </a:t>
            </a:r>
            <a:r>
              <a:rPr lang="cs-CZ" dirty="0"/>
              <a:t>a nepovede k nepříznivým dopadům na životní prostředí nebo zdraví lidí a</a:t>
            </a:r>
          </a:p>
          <a:p>
            <a:pPr lvl="1"/>
            <a:r>
              <a:rPr lang="cs-CZ" dirty="0"/>
              <a:t>jsou splněna kritéria pro jednotlivé materiály pro posouzení splnění podmínek, pokud jsou </a:t>
            </a:r>
            <a:r>
              <a:rPr lang="cs-CZ" b="1" dirty="0"/>
              <a:t>stanovena prováděcím právním předpisem </a:t>
            </a:r>
            <a:r>
              <a:rPr lang="cs-CZ" dirty="0"/>
              <a:t>nebo přímo použitelným předpisem EU a je </a:t>
            </a:r>
            <a:r>
              <a:rPr lang="cs-CZ" b="1" dirty="0"/>
              <a:t>vypracována průvodní dokumentace</a:t>
            </a:r>
          </a:p>
        </p:txBody>
      </p:sp>
      <p:sp>
        <p:nvSpPr>
          <p:cNvPr id="2" name="Obdélníkový popisek 1"/>
          <p:cNvSpPr/>
          <p:nvPr/>
        </p:nvSpPr>
        <p:spPr bwMode="auto">
          <a:xfrm>
            <a:off x="172269" y="6152528"/>
            <a:ext cx="5932968" cy="547577"/>
          </a:xfrm>
          <a:prstGeom prst="wedgeRectCallout">
            <a:avLst>
              <a:gd name="adj1" fmla="val -21947"/>
              <a:gd name="adj2" fmla="val -8706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Požadavky vyplývající i z C-113/12 (Brady) </a:t>
            </a:r>
          </a:p>
        </p:txBody>
      </p:sp>
      <p:sp>
        <p:nvSpPr>
          <p:cNvPr id="3" name="Obdélníkový popisek 1">
            <a:extLst>
              <a:ext uri="{FF2B5EF4-FFF2-40B4-BE49-F238E27FC236}">
                <a16:creationId xmlns:a16="http://schemas.microsoft.com/office/drawing/2014/main" id="{69818573-4C18-982C-2647-367ADC693FFC}"/>
              </a:ext>
            </a:extLst>
          </p:cNvPr>
          <p:cNvSpPr/>
          <p:nvPr/>
        </p:nvSpPr>
        <p:spPr bwMode="auto">
          <a:xfrm>
            <a:off x="7462982" y="285948"/>
            <a:ext cx="4387273" cy="740052"/>
          </a:xfrm>
          <a:prstGeom prst="wedgeRectCallout">
            <a:avLst>
              <a:gd name="adj1" fmla="val -21324"/>
              <a:gd name="adj2" fmla="val 12209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Pozor na pořadí vzniku (odpad x VP)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MS v </a:t>
            </a: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Praze 8 A 31/2015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691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7232281-8584-368E-EF22-CB0A2A87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09" y="2028"/>
            <a:ext cx="7675418" cy="68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odpadového režimu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22635"/>
            <a:ext cx="10753200" cy="4676948"/>
          </a:xfrm>
        </p:spPr>
        <p:txBody>
          <a:bodyPr/>
          <a:lstStyle/>
          <a:p>
            <a:r>
              <a:rPr lang="cs-CZ" sz="2400" dirty="0"/>
              <a:t>Odpad, který </a:t>
            </a:r>
            <a:r>
              <a:rPr lang="cs-CZ" sz="2400" b="1" u="sng" dirty="0"/>
              <a:t>byl předmětem recyklace nebo jiného využití </a:t>
            </a:r>
            <a:r>
              <a:rPr lang="cs-CZ" sz="2400" dirty="0"/>
              <a:t>a </a:t>
            </a:r>
            <a:r>
              <a:rPr lang="cs-CZ" sz="2400" b="1" u="sng" dirty="0"/>
              <a:t>současně je vymezený přímo použitelným předpisem EU </a:t>
            </a:r>
            <a:r>
              <a:rPr lang="cs-CZ" sz="2400" dirty="0"/>
              <a:t>nebo prováděcím právním předpisem + KRITÉRIA dle § 9 odst. 1</a:t>
            </a:r>
          </a:p>
          <a:p>
            <a:endParaRPr lang="cs-CZ" sz="2400" dirty="0"/>
          </a:p>
          <a:p>
            <a:r>
              <a:rPr lang="cs-CZ" sz="2400" dirty="0"/>
              <a:t>Odpad, který byl předmětem některého ze způsobů využití a není vymezen přímo použitelným předpisem EU nebo prováděcím právním předpisem a současně se nejedná o odpad určený k dalšímu zpracování způsobem, pro který jsou stanoveny zvláštní technické požadavky a kritéria, </a:t>
            </a:r>
            <a:r>
              <a:rPr lang="cs-CZ" sz="2400" b="1" u="sng" dirty="0"/>
              <a:t>přestane být odpadem v okamžiku stanoveném v povolení krajského úřadu podle § 10 odst. 1, pokud splní požadavky tohoto povolení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7769922E-77A6-48AB-A8DD-3285F6496DDA}"/>
              </a:ext>
            </a:extLst>
          </p:cNvPr>
          <p:cNvSpPr/>
          <p:nvPr/>
        </p:nvSpPr>
        <p:spPr bwMode="auto">
          <a:xfrm>
            <a:off x="9978888" y="327991"/>
            <a:ext cx="2126974" cy="1202635"/>
          </a:xfrm>
          <a:prstGeom prst="wedgeRectCallout">
            <a:avLst>
              <a:gd name="adj1" fmla="val -36103"/>
              <a:gd name="adj2" fmla="val 74579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Šrot,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skleněné střepy,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měděný šrot</a:t>
            </a:r>
          </a:p>
        </p:txBody>
      </p:sp>
    </p:spTree>
    <p:extLst>
      <p:ext uri="{BB962C8B-B14F-4D97-AF65-F5344CB8AC3E}">
        <p14:creationId xmlns:p14="http://schemas.microsoft.com/office/powerpoint/2010/main" val="246801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odpadového režimu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5C2B58-F1D8-4C6F-9337-5DDB32CB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Odpad, který byl připraven k opětovnému použití, přestane být odpadem v okamžiku, kdy:</a:t>
            </a:r>
          </a:p>
          <a:p>
            <a:pPr marL="324000" lvl="1" indent="0">
              <a:buNone/>
            </a:pPr>
            <a:r>
              <a:rPr lang="cs-CZ" dirty="0"/>
              <a:t>a) příprava k opětovnému použití proběhla v souladu s § 34 odst. 3,</a:t>
            </a:r>
          </a:p>
          <a:p>
            <a:pPr marL="324000" lvl="1" indent="0">
              <a:buNone/>
            </a:pPr>
            <a:r>
              <a:rPr lang="cs-CZ" dirty="0"/>
              <a:t>b) splňuje technické požadavky pro konkrétní účely, pokud byly stanoveny jinými právními předpisy nebo technickými normami použitelnými na výrobky,</a:t>
            </a:r>
          </a:p>
          <a:p>
            <a:pPr marL="324000" lvl="1" indent="0">
              <a:buNone/>
            </a:pPr>
            <a:r>
              <a:rPr lang="cs-CZ" dirty="0"/>
              <a:t>c) splňuje požadavky jiných právních předpisů7) a jeho využití nepovede k nepříznivým dopadům na životní prostředí nebo zdraví lidí a</a:t>
            </a:r>
          </a:p>
          <a:p>
            <a:pPr marL="324000" lvl="1" indent="0">
              <a:buNone/>
            </a:pPr>
            <a:r>
              <a:rPr lang="cs-CZ" dirty="0"/>
              <a:t>d) pro něj byla zpracována průvodní dokumentace.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731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Předcházení vzniku odpadu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ECDAA8-B19D-4DB4-8E75-88518424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9" y="1530626"/>
            <a:ext cx="11985314" cy="5148470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7943BB2-B5C3-4FF0-8C0D-28AA630C5D75}"/>
              </a:ext>
            </a:extLst>
          </p:cNvPr>
          <p:cNvCxnSpPr/>
          <p:nvPr/>
        </p:nvCxnSpPr>
        <p:spPr bwMode="auto">
          <a:xfrm>
            <a:off x="447261" y="2653748"/>
            <a:ext cx="952168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2651B4B-EA53-4608-BC96-4C501E9C68E4}"/>
              </a:ext>
            </a:extLst>
          </p:cNvPr>
          <p:cNvCxnSpPr>
            <a:cxnSpLocks/>
          </p:cNvCxnSpPr>
          <p:nvPr/>
        </p:nvCxnSpPr>
        <p:spPr bwMode="auto">
          <a:xfrm>
            <a:off x="720000" y="3829878"/>
            <a:ext cx="1111750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86C0B68-CBD7-48DE-BFC4-42D4D2C1ECB7}"/>
              </a:ext>
            </a:extLst>
          </p:cNvPr>
          <p:cNvCxnSpPr>
            <a:cxnSpLocks/>
          </p:cNvCxnSpPr>
          <p:nvPr/>
        </p:nvCxnSpPr>
        <p:spPr bwMode="auto">
          <a:xfrm>
            <a:off x="447261" y="4081670"/>
            <a:ext cx="1139024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6E1846E-0B9F-4E92-95A8-AFD8263468DD}"/>
              </a:ext>
            </a:extLst>
          </p:cNvPr>
          <p:cNvCxnSpPr>
            <a:cxnSpLocks/>
          </p:cNvCxnSpPr>
          <p:nvPr/>
        </p:nvCxnSpPr>
        <p:spPr bwMode="auto">
          <a:xfrm>
            <a:off x="321365" y="4343400"/>
            <a:ext cx="3157331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F8FEE95-88FB-48B9-BC12-C2D3D672322B}"/>
              </a:ext>
            </a:extLst>
          </p:cNvPr>
          <p:cNvCxnSpPr>
            <a:cxnSpLocks/>
          </p:cNvCxnSpPr>
          <p:nvPr/>
        </p:nvCxnSpPr>
        <p:spPr bwMode="auto">
          <a:xfrm>
            <a:off x="447261" y="5734879"/>
            <a:ext cx="1139024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B6D167E-3E51-4E07-A624-20B636E90E7C}"/>
              </a:ext>
            </a:extLst>
          </p:cNvPr>
          <p:cNvCxnSpPr>
            <a:cxnSpLocks/>
          </p:cNvCxnSpPr>
          <p:nvPr/>
        </p:nvCxnSpPr>
        <p:spPr bwMode="auto">
          <a:xfrm>
            <a:off x="589722" y="6374297"/>
            <a:ext cx="1139024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2C4F8E9-0896-421C-A178-9E27ECB1272F}"/>
              </a:ext>
            </a:extLst>
          </p:cNvPr>
          <p:cNvCxnSpPr>
            <a:cxnSpLocks/>
          </p:cNvCxnSpPr>
          <p:nvPr/>
        </p:nvCxnSpPr>
        <p:spPr bwMode="auto">
          <a:xfrm>
            <a:off x="447261" y="6665845"/>
            <a:ext cx="679836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9743964-AF09-45FE-8FEF-46D255E37641}"/>
              </a:ext>
            </a:extLst>
          </p:cNvPr>
          <p:cNvCxnSpPr>
            <a:cxnSpLocks/>
          </p:cNvCxnSpPr>
          <p:nvPr/>
        </p:nvCxnSpPr>
        <p:spPr bwMode="auto">
          <a:xfrm>
            <a:off x="447261" y="6033054"/>
            <a:ext cx="679836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20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35466-6FC8-D77C-784A-6CB664B8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Nakládání s odpady</a:t>
            </a:r>
          </a:p>
        </p:txBody>
      </p:sp>
    </p:spTree>
    <p:extLst>
      <p:ext uri="{BB962C8B-B14F-4D97-AF65-F5344CB8AC3E}">
        <p14:creationId xmlns:p14="http://schemas.microsoft.com/office/powerpoint/2010/main" val="2158162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Původce odpadu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190831-F409-4F33-BD04-9BEE8FC02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78981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aždý, při jehož činnosti vzniká odpad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 nebo FO podnikající, která provádí úpravu odpadů nebo jiné činnosti, jejichž výsledkem je změna povahy nebo složení odpadu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bec od okamžiku, kdy osoba odloží odpad podle § 59 a 60 na místo obcí k tomuto účelu určenému</a:t>
            </a:r>
          </a:p>
          <a:p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/>
              <a:t>U komunálního odpadu a odpadů z obalů vlastník nemovitosti, dohodne-li se tak s uživateli nemovitosti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E3B8747-1A09-E174-113C-1691D22CD53B}"/>
              </a:ext>
            </a:extLst>
          </p:cNvPr>
          <p:cNvSpPr/>
          <p:nvPr/>
        </p:nvSpPr>
        <p:spPr bwMode="auto">
          <a:xfrm>
            <a:off x="8996218" y="230909"/>
            <a:ext cx="3001818" cy="11360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Pozor na specifika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 jednotlivých druhů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odpadů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695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Původce odpadu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Původce x vlastník odpadu 	lze změnit výchozí nastavení zákona dle § 5 odst. 2 (</a:t>
            </a:r>
            <a:r>
              <a:rPr lang="cs-CZ" sz="2400" dirty="0"/>
              <a:t>pozor na starou úpravu a III. ÚS 3698/15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Povinnost zařazovat dle druhu a nakládat dle skutečných vlastností</a:t>
            </a:r>
          </a:p>
          <a:p>
            <a:endParaRPr lang="cs-CZ" dirty="0"/>
          </a:p>
          <a:p>
            <a:r>
              <a:rPr lang="cs-CZ" dirty="0"/>
              <a:t>Povinnosti dle § 15 </a:t>
            </a:r>
          </a:p>
          <a:p>
            <a:pPr lvl="1"/>
            <a:r>
              <a:rPr lang="cs-CZ" dirty="0"/>
              <a:t>Na FO se vztahují např. povinnosti ke stavebnímu a demoličnímu odpadu</a:t>
            </a:r>
          </a:p>
          <a:p>
            <a:endParaRPr lang="cs-CZ" dirty="0"/>
          </a:p>
          <a:p>
            <a:r>
              <a:rPr lang="cs-CZ" dirty="0"/>
              <a:t>Specifické povinnosti pro provozovatele zařízení </a:t>
            </a:r>
            <a:r>
              <a:rPr lang="cs-CZ" i="1" dirty="0"/>
              <a:t>(viz dále)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00780433-88FB-4481-B845-E01F098F7493}"/>
              </a:ext>
            </a:extLst>
          </p:cNvPr>
          <p:cNvSpPr/>
          <p:nvPr/>
        </p:nvSpPr>
        <p:spPr bwMode="auto">
          <a:xfrm>
            <a:off x="9784539" y="3762001"/>
            <a:ext cx="2276061" cy="974829"/>
          </a:xfrm>
          <a:prstGeom prst="wedgeRectCallout">
            <a:avLst>
              <a:gd name="adj1" fmla="val -82550"/>
              <a:gd name="adj2" fmla="val 4885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solidFill>
                  <a:schemeClr val="bg1"/>
                </a:solidFill>
              </a:rPr>
              <a:t>!POZOR na </a:t>
            </a:r>
          </a:p>
          <a:p>
            <a:r>
              <a:rPr lang="cs-CZ" dirty="0">
                <a:solidFill>
                  <a:schemeClr val="bg1"/>
                </a:solidFill>
              </a:rPr>
              <a:t>povinnosti FO!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3624799A-9454-BDCD-D4CF-B242493F4A64}"/>
              </a:ext>
            </a:extLst>
          </p:cNvPr>
          <p:cNvSpPr/>
          <p:nvPr/>
        </p:nvSpPr>
        <p:spPr bwMode="auto">
          <a:xfrm>
            <a:off x="5329382" y="1791855"/>
            <a:ext cx="766618" cy="203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32C71E8-66D1-F0F1-BACB-4229E4318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3" y="1692002"/>
            <a:ext cx="11637817" cy="42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nakládání s odpady</a:t>
            </a:r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4AEB339B-D754-42A9-A8E6-393738C2C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8956" y="1553682"/>
            <a:ext cx="5494088" cy="4712455"/>
          </a:xfrm>
        </p:spPr>
      </p:pic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9E0B6AF5-17C0-4B9F-9E5B-748F99D2ACF9}"/>
              </a:ext>
            </a:extLst>
          </p:cNvPr>
          <p:cNvSpPr/>
          <p:nvPr/>
        </p:nvSpPr>
        <p:spPr bwMode="auto">
          <a:xfrm>
            <a:off x="9462052" y="944216"/>
            <a:ext cx="2729948" cy="1639957"/>
          </a:xfrm>
          <a:prstGeom prst="wedgeRectCallout">
            <a:avLst>
              <a:gd name="adj1" fmla="val -59599"/>
              <a:gd name="adj2" fmla="val 94758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Hierarchii odpovídají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i konkrétní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ustanovení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zákona 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a chování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adresátů a výklad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zákona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5D303F1C-B223-4E07-9815-18F2AE446CF8}"/>
              </a:ext>
            </a:extLst>
          </p:cNvPr>
          <p:cNvSpPr/>
          <p:nvPr/>
        </p:nvSpPr>
        <p:spPr bwMode="auto">
          <a:xfrm>
            <a:off x="341243" y="5313120"/>
            <a:ext cx="2779644" cy="1544879"/>
          </a:xfrm>
          <a:prstGeom prst="wedgeRectCallout">
            <a:avLst>
              <a:gd name="adj1" fmla="val 42343"/>
              <a:gd name="adj2" fmla="val -10766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Návaznost na cíle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odpadového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hospodářství v příloze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č. 1 + specifické cíle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 dílčích zákonech</a:t>
            </a:r>
          </a:p>
        </p:txBody>
      </p:sp>
    </p:spTree>
    <p:extLst>
      <p:ext uri="{BB962C8B-B14F-4D97-AF65-F5344CB8AC3E}">
        <p14:creationId xmlns:p14="http://schemas.microsoft.com/office/powerpoint/2010/main" val="1192909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Nakládání s odpady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190831-F409-4F33-BD04-9BEE8FC0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Jednotlivé způsoby dle Hlavy V (§ 30 – § 58):</a:t>
            </a:r>
          </a:p>
          <a:p>
            <a:endParaRPr lang="cs-CZ" sz="2400" dirty="0"/>
          </a:p>
          <a:p>
            <a:r>
              <a:rPr lang="cs-CZ" sz="2500" dirty="0"/>
              <a:t>Soustřeďování, skladování a sběr odpadu</a:t>
            </a:r>
          </a:p>
          <a:p>
            <a:r>
              <a:rPr lang="cs-CZ" sz="2500" dirty="0"/>
              <a:t>Úprava odpadu</a:t>
            </a:r>
          </a:p>
          <a:p>
            <a:r>
              <a:rPr lang="cs-CZ" sz="2500" dirty="0"/>
              <a:t>Využití odpadu</a:t>
            </a:r>
          </a:p>
          <a:p>
            <a:r>
              <a:rPr lang="cs-CZ" sz="2500" dirty="0"/>
              <a:t>Odstranění odpadu</a:t>
            </a:r>
          </a:p>
          <a:p>
            <a:r>
              <a:rPr lang="cs-CZ" sz="2500" dirty="0"/>
              <a:t>Obchodování s odpady a zprostředkování nakládání s odpady</a:t>
            </a:r>
          </a:p>
          <a:p>
            <a:r>
              <a:rPr lang="cs-CZ" sz="2500" dirty="0"/>
              <a:t>Přeprava odpadu</a:t>
            </a:r>
          </a:p>
        </p:txBody>
      </p:sp>
    </p:spTree>
    <p:extLst>
      <p:ext uri="{BB962C8B-B14F-4D97-AF65-F5344CB8AC3E}">
        <p14:creationId xmlns:p14="http://schemas.microsoft.com/office/powerpoint/2010/main" val="3317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77" y="393429"/>
            <a:ext cx="10753200" cy="451576"/>
          </a:xfrm>
        </p:spPr>
        <p:txBody>
          <a:bodyPr/>
          <a:lstStyle/>
          <a:p>
            <a:r>
              <a:rPr lang="cs-CZ" dirty="0"/>
              <a:t>Problémy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18995B3-8C49-45A5-9218-F5A623BDA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02429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7824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Nakládání s odpady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190831-F409-4F33-BD04-9BEE8FC0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povinnosti x specifické povinnosti </a:t>
            </a:r>
            <a:r>
              <a:rPr lang="cs-CZ" i="1" dirty="0"/>
              <a:t>k provozu zařízení</a:t>
            </a:r>
          </a:p>
          <a:p>
            <a:endParaRPr lang="cs-CZ" b="1" u="sng" dirty="0"/>
          </a:p>
          <a:p>
            <a:r>
              <a:rPr lang="cs-CZ" b="1" u="sng" dirty="0"/>
              <a:t>Každý</a:t>
            </a:r>
            <a:r>
              <a:rPr lang="cs-CZ" dirty="0"/>
              <a:t> je povinen dle § 13:</a:t>
            </a:r>
          </a:p>
          <a:p>
            <a:pPr lvl="1"/>
            <a:r>
              <a:rPr lang="cs-CZ" dirty="0"/>
              <a:t>soustřeďovat odpady odděleně</a:t>
            </a:r>
          </a:p>
          <a:p>
            <a:pPr lvl="1"/>
            <a:r>
              <a:rPr lang="cs-CZ" dirty="0"/>
              <a:t>nakládat s odpadem pouze způsobem stanoveným tímto zákonem a jinými právními předpisy vydanými na ochranu životního prostředí a zdraví lidí pro daný druh a kategorii odpadu</a:t>
            </a:r>
          </a:p>
          <a:p>
            <a:pPr lvl="1"/>
            <a:r>
              <a:rPr lang="cs-CZ" dirty="0"/>
              <a:t>nakládat s odpadem pouze v zařízení určeném pro nakládání s daným druhem a kategorií odpadu, s výjimkou shromažďování odpadu, přepravy odpadu, obchodování s odpadem a nakládání se vzorky odpadu atd.</a:t>
            </a:r>
          </a:p>
        </p:txBody>
      </p:sp>
    </p:spTree>
    <p:extLst>
      <p:ext uri="{BB962C8B-B14F-4D97-AF65-F5344CB8AC3E}">
        <p14:creationId xmlns:p14="http://schemas.microsoft.com/office/powerpoint/2010/main" val="632078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59043-CC05-48E2-A83C-FE419486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Provoz zařízení k nakládání s odpady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6D64C8-917E-4CC8-A721-D4E667064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3952240"/>
            <a:ext cx="2722880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30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Nakládání s odpady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190831-F409-4F33-BD04-9BEE8FC0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Jednotlivé způsoby dle Hlavy V (§ 30 – § 58):</a:t>
            </a:r>
          </a:p>
          <a:p>
            <a:endParaRPr lang="cs-CZ" sz="2400" dirty="0"/>
          </a:p>
          <a:p>
            <a:r>
              <a:rPr lang="cs-CZ" sz="2500" dirty="0"/>
              <a:t>Soustřeďování, skladování a sběr odpadu</a:t>
            </a:r>
          </a:p>
          <a:p>
            <a:r>
              <a:rPr lang="cs-CZ" sz="2500" dirty="0"/>
              <a:t>Úprava odpadu</a:t>
            </a:r>
          </a:p>
          <a:p>
            <a:r>
              <a:rPr lang="cs-CZ" sz="2500" dirty="0"/>
              <a:t>Využití odpadu</a:t>
            </a:r>
          </a:p>
          <a:p>
            <a:r>
              <a:rPr lang="cs-CZ" sz="2500" dirty="0"/>
              <a:t>Odstranění odpadu</a:t>
            </a:r>
          </a:p>
          <a:p>
            <a:r>
              <a:rPr lang="cs-CZ" sz="2500" dirty="0"/>
              <a:t>Obchodování s odpady a zprostředkování nakládání s odpady</a:t>
            </a:r>
          </a:p>
          <a:p>
            <a:r>
              <a:rPr lang="cs-CZ" sz="2500" dirty="0"/>
              <a:t>Přeprava odpadu</a:t>
            </a:r>
          </a:p>
          <a:p>
            <a:endParaRPr lang="cs-CZ" sz="2500" dirty="0"/>
          </a:p>
          <a:p>
            <a:r>
              <a:rPr lang="cs-CZ" sz="2500" dirty="0"/>
              <a:t>Povinnosti provozovatele § 17-§19</a:t>
            </a:r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46407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 zařízení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F36C9E-52E2-4CB0-A041-18B71DE2C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800" dirty="0"/>
              <a:t>Činnosti vyžadující povolení provozu x nevyžadující povolení provozu</a:t>
            </a:r>
          </a:p>
          <a:p>
            <a:pPr marL="72000" indent="0">
              <a:buNone/>
            </a:pPr>
            <a:endParaRPr lang="cs-CZ" dirty="0"/>
          </a:p>
          <a:p>
            <a:endParaRPr lang="cs-CZ" sz="2400" dirty="0"/>
          </a:p>
          <a:p>
            <a:pPr marL="72000" indent="0">
              <a:buNone/>
            </a:pPr>
            <a:endParaRPr lang="cs-CZ" dirty="0"/>
          </a:p>
          <a:p>
            <a:endParaRPr lang="cs-CZ" sz="24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0B34DD4-DAFE-40C0-A527-52F73508EEF2}"/>
              </a:ext>
            </a:extLst>
          </p:cNvPr>
          <p:cNvSpPr/>
          <p:nvPr/>
        </p:nvSpPr>
        <p:spPr bwMode="auto">
          <a:xfrm>
            <a:off x="1444487" y="5251452"/>
            <a:ext cx="9303026" cy="1100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200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Pozor na dílčí povinnosti u jednotlivých druhů nakládání </a:t>
            </a:r>
          </a:p>
          <a:p>
            <a:pPr marL="7200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s odpadem – přesahy do dalších zákonů</a:t>
            </a:r>
          </a:p>
        </p:txBody>
      </p:sp>
      <p:sp>
        <p:nvSpPr>
          <p:cNvPr id="3" name="Řečová bublina: obdélníkový bublinový popisek 2">
            <a:extLst>
              <a:ext uri="{FF2B5EF4-FFF2-40B4-BE49-F238E27FC236}">
                <a16:creationId xmlns:a16="http://schemas.microsoft.com/office/drawing/2014/main" id="{C9364B35-603C-4757-832A-A0545B57B408}"/>
              </a:ext>
            </a:extLst>
          </p:cNvPr>
          <p:cNvSpPr/>
          <p:nvPr/>
        </p:nvSpPr>
        <p:spPr bwMode="auto">
          <a:xfrm>
            <a:off x="9128515" y="433546"/>
            <a:ext cx="2672080" cy="538480"/>
          </a:xfrm>
          <a:prstGeom prst="wedgeRectCallout">
            <a:avLst>
              <a:gd name="adj1" fmla="val -42403"/>
              <a:gd name="adj2" fmla="val 13982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§ 64 a příloha č. 4</a:t>
            </a:r>
          </a:p>
        </p:txBody>
      </p:sp>
      <p:sp>
        <p:nvSpPr>
          <p:cNvPr id="6" name="Řečová bublina: obdélníkový bublinový popisek 5">
            <a:extLst>
              <a:ext uri="{FF2B5EF4-FFF2-40B4-BE49-F238E27FC236}">
                <a16:creationId xmlns:a16="http://schemas.microsoft.com/office/drawing/2014/main" id="{C0F088E1-F04C-40F0-8C9C-497BBDC4A6D6}"/>
              </a:ext>
            </a:extLst>
          </p:cNvPr>
          <p:cNvSpPr/>
          <p:nvPr/>
        </p:nvSpPr>
        <p:spPr bwMode="auto">
          <a:xfrm>
            <a:off x="4602480" y="2890520"/>
            <a:ext cx="853440" cy="538480"/>
          </a:xfrm>
          <a:prstGeom prst="wedgeRectCallout">
            <a:avLst>
              <a:gd name="adj1" fmla="val 32882"/>
              <a:gd name="adj2" fmla="val -14131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K.Ú.</a:t>
            </a:r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C6C8873C-8734-4C38-AFC7-E6E83F83C88E}"/>
              </a:ext>
            </a:extLst>
          </p:cNvPr>
          <p:cNvSpPr/>
          <p:nvPr/>
        </p:nvSpPr>
        <p:spPr bwMode="auto">
          <a:xfrm>
            <a:off x="6593352" y="2890520"/>
            <a:ext cx="5070327" cy="538480"/>
          </a:xfrm>
          <a:prstGeom prst="wedgeRectCallout">
            <a:avLst>
              <a:gd name="adj1" fmla="val -12230"/>
              <a:gd name="adj2" fmla="val -1620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Souhlas ORP nebo ohlášení K.Ú.</a:t>
            </a:r>
          </a:p>
        </p:txBody>
      </p:sp>
    </p:spTree>
    <p:extLst>
      <p:ext uri="{BB962C8B-B14F-4D97-AF65-F5344CB8AC3E}">
        <p14:creationId xmlns:p14="http://schemas.microsoft.com/office/powerpoint/2010/main" val="1529064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CD833-4CB8-46E9-9BB4-F2973691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A8B4F-D21A-4196-AE43-4B497C05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5316119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Povolení provozu</a:t>
            </a:r>
          </a:p>
          <a:p>
            <a:r>
              <a:rPr lang="cs-CZ" sz="2400" dirty="0"/>
              <a:t>Kategorie činností v příloze č. 2</a:t>
            </a:r>
          </a:p>
          <a:p>
            <a:endParaRPr lang="cs-CZ" dirty="0"/>
          </a:p>
          <a:p>
            <a:r>
              <a:rPr lang="cs-CZ" sz="2400" dirty="0"/>
              <a:t>Náležitosti žádosti o vydání povolení provozu příloha č. 3</a:t>
            </a:r>
          </a:p>
          <a:p>
            <a:pPr lvl="1"/>
            <a:r>
              <a:rPr lang="cs-CZ" dirty="0"/>
              <a:t>Provozní řád zařízení (součástí povolení)</a:t>
            </a:r>
          </a:p>
          <a:p>
            <a:endParaRPr lang="cs-CZ" dirty="0"/>
          </a:p>
          <a:p>
            <a:r>
              <a:rPr lang="cs-CZ" sz="2400" dirty="0"/>
              <a:t>Vydán na dobu neurčitou</a:t>
            </a:r>
          </a:p>
          <a:p>
            <a:pPr lvl="1"/>
            <a:r>
              <a:rPr lang="cs-CZ" dirty="0"/>
              <a:t>X mobilní zařízení (6 let)</a:t>
            </a:r>
          </a:p>
          <a:p>
            <a:endParaRPr lang="cs-CZ" sz="2400" dirty="0"/>
          </a:p>
          <a:p>
            <a:r>
              <a:rPr lang="cs-CZ" sz="2400" dirty="0"/>
              <a:t>Dokládá se ZS KHS</a:t>
            </a:r>
          </a:p>
          <a:p>
            <a:endParaRPr lang="cs-CZ" sz="2400" dirty="0"/>
          </a:p>
          <a:p>
            <a:r>
              <a:rPr lang="cs-CZ" sz="2400" dirty="0"/>
              <a:t>Lze uložit přísnější podmínky z důvodu ochrany ŽP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F9466807-AE3F-4784-B0A1-75546054E2BE}"/>
              </a:ext>
            </a:extLst>
          </p:cNvPr>
          <p:cNvSpPr/>
          <p:nvPr/>
        </p:nvSpPr>
        <p:spPr bwMode="auto">
          <a:xfrm>
            <a:off x="6674632" y="3619761"/>
            <a:ext cx="5293848" cy="860800"/>
          </a:xfrm>
          <a:prstGeom prst="wedgeRectCallout">
            <a:avLst>
              <a:gd name="adj1" fmla="val -56695"/>
              <a:gd name="adj2" fmla="val -85855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Určuje např. specifické pozemky, kde 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manipuluje s odpadem</a:t>
            </a:r>
          </a:p>
        </p:txBody>
      </p:sp>
    </p:spTree>
    <p:extLst>
      <p:ext uri="{BB962C8B-B14F-4D97-AF65-F5344CB8AC3E}">
        <p14:creationId xmlns:p14="http://schemas.microsoft.com/office/powerpoint/2010/main" val="802810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 zařízení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F36C9E-52E2-4CB0-A041-18B71DE2C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Provoz zařízení pro </a:t>
            </a:r>
            <a:r>
              <a:rPr lang="cs-CZ" b="1" u="sng" dirty="0"/>
              <a:t>nakládání</a:t>
            </a:r>
            <a:r>
              <a:rPr lang="cs-CZ" dirty="0"/>
              <a:t> s odpady</a:t>
            </a:r>
          </a:p>
          <a:p>
            <a:r>
              <a:rPr lang="cs-CZ" sz="2400" dirty="0"/>
              <a:t>Podléhá povolení krajského úřadu</a:t>
            </a:r>
          </a:p>
          <a:p>
            <a:r>
              <a:rPr lang="cs-CZ" sz="2400" dirty="0"/>
              <a:t>Vztah ke stavebnímu zákonu – kolaudace, předčasné užívání stavby a zkušební provoz! § 22 odst. 5 a 6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Obchodování s odpadem</a:t>
            </a:r>
          </a:p>
          <a:p>
            <a:r>
              <a:rPr lang="cs-CZ" sz="2400" dirty="0"/>
              <a:t>Povolení vydává krajský úřad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54751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 zařízení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1575"/>
            <a:ext cx="10753200" cy="446946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Malá zařízení</a:t>
            </a:r>
          </a:p>
          <a:p>
            <a:r>
              <a:rPr lang="cs-CZ" sz="2400" dirty="0"/>
              <a:t>Provoz na základě souhlasu obce s rozšířenou působností</a:t>
            </a:r>
          </a:p>
          <a:p>
            <a:r>
              <a:rPr lang="cs-CZ" sz="2400" dirty="0"/>
              <a:t>Úprava či využití </a:t>
            </a:r>
            <a:r>
              <a:rPr lang="cs-CZ" sz="2400" b="1" dirty="0"/>
              <a:t>biologicky rozložitelných odpadů </a:t>
            </a:r>
            <a:r>
              <a:rPr lang="cs-CZ" sz="2400" dirty="0"/>
              <a:t>(BRO)</a:t>
            </a:r>
          </a:p>
          <a:p>
            <a:endParaRPr lang="cs-CZ" sz="2400" dirty="0"/>
          </a:p>
          <a:p>
            <a:r>
              <a:rPr lang="cs-CZ" sz="2400" dirty="0"/>
              <a:t>Vedle malého zařízení lze (</a:t>
            </a:r>
            <a:r>
              <a:rPr lang="cs-CZ" sz="2400" b="1" dirty="0"/>
              <a:t>BRO</a:t>
            </a:r>
            <a:r>
              <a:rPr lang="cs-CZ" sz="2400" dirty="0"/>
              <a:t>) kompostovat – komunitní kompostování</a:t>
            </a:r>
          </a:p>
          <a:p>
            <a:pPr lvl="1"/>
            <a:r>
              <a:rPr lang="cs-CZ" sz="1600" dirty="0"/>
              <a:t> rostlinných zbytků z údržby zeleně, zahrad a domácností z území obce</a:t>
            </a:r>
          </a:p>
          <a:p>
            <a:endParaRPr lang="cs-CZ" sz="2400" dirty="0"/>
          </a:p>
          <a:p>
            <a:pPr marL="72000" indent="0">
              <a:buNone/>
            </a:pPr>
            <a:r>
              <a:rPr lang="cs-CZ" dirty="0"/>
              <a:t>Provoz bez povolení</a:t>
            </a:r>
          </a:p>
          <a:p>
            <a:r>
              <a:rPr lang="cs-CZ" sz="2400" dirty="0"/>
              <a:t>Zařízení k využití nebo skladování odpadu dle přílohy č. 4 + malá zařízení</a:t>
            </a:r>
          </a:p>
          <a:p>
            <a:r>
              <a:rPr lang="cs-CZ" sz="2400" dirty="0"/>
              <a:t>Ohlášení </a:t>
            </a:r>
          </a:p>
          <a:p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7A0079-FEFC-4638-9B33-3654DFD37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189" y="0"/>
            <a:ext cx="4282811" cy="19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7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8E086-4132-9673-15A3-47C6A8BE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Dílčí instituty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A10CB7-9751-403B-8657-47E9B249C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60" y="340360"/>
            <a:ext cx="208788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23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Černé skládky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Vlastník odpadu má povinnost předat nezákonně soustředěný odpad:</a:t>
            </a:r>
          </a:p>
          <a:p>
            <a:pPr lvl="1"/>
            <a:r>
              <a:rPr lang="cs-CZ" dirty="0"/>
              <a:t>do zařízení určeného pro nakládání s odpady</a:t>
            </a:r>
          </a:p>
          <a:p>
            <a:pPr lvl="1"/>
            <a:r>
              <a:rPr lang="pl-PL" dirty="0"/>
              <a:t>za podmínek podle § 16 odst. 3 do dopravního prostředku provozovatele zařízení</a:t>
            </a:r>
          </a:p>
          <a:p>
            <a:pPr lvl="1"/>
            <a:r>
              <a:rPr lang="cs-CZ" dirty="0"/>
              <a:t>obchodníkovi s odpady s povolením pro daný druh a kategorii odpadu, s výjimkou vlastníka odpadu, který je fyzickou osobou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7669F9-2E9B-4BBE-B514-B5BEEA87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221" y="3498575"/>
            <a:ext cx="7204284" cy="30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7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Zákaz skládkování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F36C9E-52E2-4CB0-A041-18B71DE2C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Provozovatel skládky </a:t>
            </a:r>
            <a:r>
              <a:rPr lang="cs-CZ" b="1" dirty="0"/>
              <a:t>nesmí od 1. ledna 2030 </a:t>
            </a:r>
            <a:r>
              <a:rPr lang="cs-CZ" dirty="0"/>
              <a:t>na skládku ukládat odpady</a:t>
            </a:r>
          </a:p>
          <a:p>
            <a:pPr lvl="1"/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jejichž výhřevnost v sušině je vyšší než 6,5 MJ/kg</a:t>
            </a:r>
          </a:p>
          <a:p>
            <a:pPr lvl="1"/>
            <a:r>
              <a:rPr lang="cs-CZ" sz="2400" dirty="0"/>
              <a:t>které překračují limitní hodnotu parametru biologické stability AT4 stanovenou v příloze č. 10 k tomuto zákonu</a:t>
            </a:r>
          </a:p>
          <a:p>
            <a:pPr lvl="1"/>
            <a:r>
              <a:rPr lang="cs-CZ" sz="2400" dirty="0"/>
              <a:t>které je </a:t>
            </a:r>
            <a:r>
              <a:rPr lang="cs-CZ" sz="2400" b="1" dirty="0"/>
              <a:t>za stávajícího stavu vědeckého a technického pokroku možné účelně recyklovat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592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1" y="213154"/>
            <a:ext cx="10753200" cy="451576"/>
          </a:xfrm>
        </p:spPr>
        <p:txBody>
          <a:bodyPr/>
          <a:lstStyle/>
          <a:p>
            <a:r>
              <a:rPr lang="cs-CZ" dirty="0"/>
              <a:t>Principy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106BF7-AA78-4E7C-85C6-A46D51E2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18" y="101914"/>
            <a:ext cx="2129311" cy="321951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13533B5-E624-4868-BB00-D8C4DE131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945804"/>
              </p:ext>
            </p:extLst>
          </p:nvPr>
        </p:nvGraphicFramePr>
        <p:xfrm>
          <a:off x="139371" y="904009"/>
          <a:ext cx="9200173" cy="588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4A766F1-32C5-4123-9297-862FA6D5319A}"/>
              </a:ext>
            </a:extLst>
          </p:cNvPr>
          <p:cNvSpPr txBox="1"/>
          <p:nvPr/>
        </p:nvSpPr>
        <p:spPr>
          <a:xfrm>
            <a:off x="9877007" y="4709648"/>
            <a:ext cx="2420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+ obecné </a:t>
            </a:r>
          </a:p>
          <a:p>
            <a:pPr algn="l"/>
            <a:r>
              <a:rPr lang="cs-CZ" sz="2800" dirty="0">
                <a:latin typeface="+mn-lt"/>
              </a:rPr>
              <a:t>principy PŽP! </a:t>
            </a:r>
          </a:p>
        </p:txBody>
      </p:sp>
    </p:spTree>
    <p:extLst>
      <p:ext uri="{BB962C8B-B14F-4D97-AF65-F5344CB8AC3E}">
        <p14:creationId xmlns:p14="http://schemas.microsoft.com/office/powerpoint/2010/main" val="4034141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obce při nakládání s odpadem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F36C9E-52E2-4CB0-A041-18B71DE2C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Povinnost obce:</a:t>
            </a:r>
          </a:p>
          <a:p>
            <a:pPr lvl="1"/>
            <a:r>
              <a:rPr lang="cs-CZ" dirty="0"/>
              <a:t>Přebrat veškerý komunální odpad + další podmínky</a:t>
            </a:r>
          </a:p>
          <a:p>
            <a:pPr lvl="1"/>
            <a:r>
              <a:rPr lang="cs-CZ" dirty="0"/>
              <a:t>Určit místa pro oddělené soustřeďování komunálního odpadu, a to alespoň nebezpečného odpadu, papíru, plastů, skla, kovů, biologického odpadu, jedlých olejů a tuků a od 1. ledna 2025 rovněž textilu -&gt; ale není to absolutní povinnost</a:t>
            </a:r>
          </a:p>
          <a:p>
            <a:pPr marL="324000" lvl="1" indent="0">
              <a:buNone/>
            </a:pPr>
            <a:r>
              <a:rPr lang="cs-CZ" dirty="0"/>
              <a:t>atd…</a:t>
            </a:r>
          </a:p>
          <a:p>
            <a:endParaRPr lang="cs-CZ" sz="2400" dirty="0"/>
          </a:p>
          <a:p>
            <a:r>
              <a:rPr lang="cs-CZ" sz="2400" dirty="0"/>
              <a:t>Systém může být nastaven OZV</a:t>
            </a:r>
          </a:p>
          <a:p>
            <a:pPr lvl="1"/>
            <a:r>
              <a:rPr lang="cs-CZ" sz="1600" dirty="0"/>
              <a:t>Součástí OZV můžou být určena místa k předávání specifických odpadů</a:t>
            </a:r>
          </a:p>
          <a:p>
            <a:r>
              <a:rPr lang="cs-CZ" sz="2400" dirty="0"/>
              <a:t>Obec se stává vlastníkem odpadu momentem odložení věci na určeném místě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5877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obce při nakládání s odpadem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190831-F409-4F33-BD04-9BEE8FC02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10398"/>
          </a:xfrm>
        </p:spPr>
        <p:txBody>
          <a:bodyPr/>
          <a:lstStyle/>
          <a:p>
            <a:r>
              <a:rPr lang="cs-CZ" dirty="0"/>
              <a:t>Obecná povinnost:</a:t>
            </a:r>
          </a:p>
          <a:p>
            <a:pPr lvl="1"/>
            <a:r>
              <a:rPr lang="cs-CZ" b="1" u="sng" dirty="0"/>
              <a:t>Každý je povinen odpad nebo movitou věc</a:t>
            </a:r>
            <a:r>
              <a:rPr lang="cs-CZ" dirty="0"/>
              <a:t>, které předává do obecního systému, </a:t>
            </a:r>
            <a:r>
              <a:rPr lang="cs-CZ" b="1" u="sng" dirty="0"/>
              <a:t>odkládat na místa určená obcí </a:t>
            </a:r>
            <a:r>
              <a:rPr lang="cs-CZ" dirty="0"/>
              <a:t>v souladu s povinnostmi stanovenými pro daný druh, kategorii nebo materiál odpadu nebo movitých věcí tímto zákonem a obecně závaznou vyhláškou obce, je-li vydána.</a:t>
            </a:r>
          </a:p>
          <a:p>
            <a:r>
              <a:rPr lang="cs-CZ" dirty="0"/>
              <a:t>Povinnost PO a </a:t>
            </a:r>
            <a:r>
              <a:rPr lang="cs-CZ" dirty="0" err="1"/>
              <a:t>FOp</a:t>
            </a:r>
            <a:endParaRPr lang="cs-CZ" dirty="0"/>
          </a:p>
          <a:p>
            <a:pPr lvl="1"/>
            <a:r>
              <a:rPr lang="cs-CZ" dirty="0"/>
              <a:t>PO nebo </a:t>
            </a:r>
            <a:r>
              <a:rPr lang="cs-CZ" dirty="0" err="1"/>
              <a:t>FOp</a:t>
            </a:r>
            <a:r>
              <a:rPr lang="cs-CZ" dirty="0"/>
              <a:t>, která umožňuje ve své provozovně </a:t>
            </a:r>
            <a:r>
              <a:rPr lang="cs-CZ" b="1" u="sng" dirty="0"/>
              <a:t>nepodnikajícím FO odkládání komunálního odpadu vzniklého v rámci provozovny</a:t>
            </a:r>
            <a:r>
              <a:rPr lang="cs-CZ" dirty="0"/>
              <a:t>, musí zajistit místa pro oddělené soustřeďování odpadu, a to alespoň pro odpady papíru, plastů, skla, kovů a biologický odpad.</a:t>
            </a:r>
          </a:p>
          <a:p>
            <a:pPr marL="324000" lvl="1" indent="0">
              <a:buNone/>
            </a:pPr>
            <a:r>
              <a:rPr lang="cs-CZ" dirty="0"/>
              <a:t>   Lze předávat na základě smlouvy do obecního systému</a:t>
            </a:r>
          </a:p>
          <a:p>
            <a:pPr lvl="1"/>
            <a:endParaRPr lang="cs-CZ" dirty="0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376CA0F-C159-488B-95AC-D2AE79380EAB}"/>
              </a:ext>
            </a:extLst>
          </p:cNvPr>
          <p:cNvSpPr/>
          <p:nvPr/>
        </p:nvSpPr>
        <p:spPr bwMode="auto">
          <a:xfrm>
            <a:off x="718800" y="5019040"/>
            <a:ext cx="396240" cy="4515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545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5220C-7A35-2D5B-8BBB-CAE8BCF6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Speciální zákony</a:t>
            </a:r>
          </a:p>
        </p:txBody>
      </p:sp>
    </p:spTree>
    <p:extLst>
      <p:ext uri="{BB962C8B-B14F-4D97-AF65-F5344CB8AC3E}">
        <p14:creationId xmlns:p14="http://schemas.microsoft.com/office/powerpoint/2010/main" val="18127569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výrobcích s ukončenou životností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064398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Z.č</a:t>
            </a:r>
            <a:r>
              <a:rPr lang="cs-CZ" dirty="0"/>
              <a:t>. 542/2020 Sb., o výrobcích s ukončenou životností</a:t>
            </a:r>
          </a:p>
          <a:p>
            <a:r>
              <a:rPr lang="cs-CZ" sz="2400" dirty="0"/>
              <a:t>Speciální vůči </a:t>
            </a:r>
            <a:r>
              <a:rPr lang="cs-CZ" sz="2400" dirty="0" err="1"/>
              <a:t>z.č</a:t>
            </a:r>
            <a:r>
              <a:rPr lang="cs-CZ" sz="2400" dirty="0"/>
              <a:t>. 541/2020 Sb.</a:t>
            </a:r>
          </a:p>
          <a:p>
            <a:endParaRPr lang="cs-CZ" sz="2400" dirty="0"/>
          </a:p>
          <a:p>
            <a:r>
              <a:rPr lang="cs-CZ" sz="2400" dirty="0"/>
              <a:t>Implementace vybraných směrnic (viz výše)</a:t>
            </a:r>
          </a:p>
          <a:p>
            <a:endParaRPr lang="cs-CZ" sz="2400" dirty="0"/>
          </a:p>
          <a:p>
            <a:r>
              <a:rPr lang="cs-CZ" sz="2400" dirty="0"/>
              <a:t>Vybrané výrobky: </a:t>
            </a:r>
            <a:r>
              <a:rPr lang="cs-CZ" sz="2400" u="sng" dirty="0"/>
              <a:t>elektrozařízení, baterie nebo akumulátor, pneumatiky nebo vozidlo </a:t>
            </a:r>
          </a:p>
          <a:p>
            <a:endParaRPr lang="cs-CZ" sz="2400" dirty="0"/>
          </a:p>
          <a:p>
            <a:r>
              <a:rPr lang="cs-CZ" sz="2400" dirty="0"/>
              <a:t>Obsahuje specifické ekonomické nástroje</a:t>
            </a:r>
          </a:p>
          <a:p>
            <a:endParaRPr lang="cs-CZ" sz="2400" dirty="0"/>
          </a:p>
          <a:p>
            <a:r>
              <a:rPr lang="cs-CZ" sz="2400" dirty="0"/>
              <a:t>Povinnost zpětného odběru (bezúplatně pro spotřebitele)</a:t>
            </a:r>
          </a:p>
        </p:txBody>
      </p:sp>
    </p:spTree>
    <p:extLst>
      <p:ext uri="{BB962C8B-B14F-4D97-AF65-F5344CB8AC3E}">
        <p14:creationId xmlns:p14="http://schemas.microsoft.com/office/powerpoint/2010/main" val="453493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F0927E-3FEE-469C-84AF-1AE2FE5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obalech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F36C9E-52E2-4CB0-A041-18B71DE2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88338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Z.č</a:t>
            </a:r>
            <a:r>
              <a:rPr lang="cs-CZ" dirty="0"/>
              <a:t>. 477/2001 Sb., o obalech</a:t>
            </a:r>
          </a:p>
          <a:p>
            <a:r>
              <a:rPr lang="cs-CZ" sz="2400" dirty="0"/>
              <a:t>Plastové obaly, jednorázové plastové obaly, vratné či zálohované obaly</a:t>
            </a:r>
          </a:p>
          <a:p>
            <a:r>
              <a:rPr lang="cs-CZ" sz="2400" dirty="0"/>
              <a:t>Zpětný odběr</a:t>
            </a:r>
          </a:p>
          <a:p>
            <a:r>
              <a:rPr lang="cs-CZ" sz="2400" dirty="0"/>
              <a:t>Jednorázové plastové obaly:</a:t>
            </a:r>
          </a:p>
          <a:p>
            <a:pPr lvl="1"/>
            <a:r>
              <a:rPr lang="cs-CZ" dirty="0"/>
              <a:t>Zpětný odběr:</a:t>
            </a:r>
          </a:p>
          <a:p>
            <a:pPr lvl="2"/>
            <a:r>
              <a:rPr lang="cs-CZ" dirty="0"/>
              <a:t>od 1. ledna 2025 minimálně ve výši 77 % hmotnosti těchto obalů, které uvedla v daném kalendářním roce na trh nebo do oběhu</a:t>
            </a:r>
          </a:p>
          <a:p>
            <a:pPr lvl="2"/>
            <a:r>
              <a:rPr lang="cs-CZ" dirty="0"/>
              <a:t>od 1. ledna 2029 minimálně ve výši 90 % hmotnosti těchto obalů, které uvedla v daném kalendářním roce na trh nebo do oběhu</a:t>
            </a:r>
          </a:p>
          <a:p>
            <a:pPr lvl="1"/>
            <a:r>
              <a:rPr lang="cs-CZ" dirty="0"/>
              <a:t>Úhrada </a:t>
            </a:r>
            <a:r>
              <a:rPr lang="pl-PL" dirty="0"/>
              <a:t>nákladů na úklid odpadu z obalů</a:t>
            </a:r>
          </a:p>
          <a:p>
            <a:pPr lvl="1"/>
            <a:r>
              <a:rPr lang="pl-PL" dirty="0"/>
              <a:t>Povinný podíl recyklovaných plastů v obalu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605DE4F-DB0D-4BC7-98E1-1961B1EF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5900850"/>
            <a:ext cx="12110720" cy="5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51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Jednorázové plasty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5C2B58-F1D8-4C6F-9337-5DDB32CB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3360"/>
            <a:ext cx="10753200" cy="5120640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z.č</a:t>
            </a:r>
            <a:r>
              <a:rPr lang="cs-CZ" dirty="0"/>
              <a:t>. 243/2022 Sb., o omezení dopadu vybraných plastových výrobků na životní prostředí</a:t>
            </a:r>
          </a:p>
          <a:p>
            <a:endParaRPr lang="cs-CZ" dirty="0"/>
          </a:p>
          <a:p>
            <a:r>
              <a:rPr lang="cs-CZ" dirty="0"/>
              <a:t>PO nebo </a:t>
            </a:r>
            <a:r>
              <a:rPr lang="cs-CZ" dirty="0" err="1"/>
              <a:t>FOp</a:t>
            </a:r>
            <a:r>
              <a:rPr lang="cs-CZ" dirty="0"/>
              <a:t> </a:t>
            </a:r>
            <a:r>
              <a:rPr lang="cs-CZ" b="1" u="sng" dirty="0"/>
              <a:t>nesmí uvádět na trh nebo do oběhu </a:t>
            </a:r>
            <a:r>
              <a:rPr lang="cs-CZ" dirty="0"/>
              <a:t>vybrané </a:t>
            </a:r>
            <a:r>
              <a:rPr lang="cs-CZ" b="1" u="sng" dirty="0"/>
              <a:t>plastové výrobky </a:t>
            </a:r>
            <a:r>
              <a:rPr lang="cs-CZ" dirty="0"/>
              <a:t>uvedené v části A přílohy k tomuto zákonu nebo výrobky z </a:t>
            </a:r>
            <a:r>
              <a:rPr lang="cs-CZ" dirty="0" err="1"/>
              <a:t>oxo</a:t>
            </a:r>
            <a:r>
              <a:rPr lang="cs-CZ" dirty="0"/>
              <a:t>-rozložitelného plastu</a:t>
            </a:r>
          </a:p>
          <a:p>
            <a:endParaRPr lang="cs-CZ" dirty="0"/>
          </a:p>
          <a:p>
            <a:r>
              <a:rPr lang="cs-CZ" dirty="0"/>
              <a:t>Plastové výrobky se dělí dle přílohy na:</a:t>
            </a:r>
          </a:p>
          <a:p>
            <a:pPr lvl="1"/>
            <a:r>
              <a:rPr lang="cs-CZ" dirty="0"/>
              <a:t>zakázané uvádět na trh</a:t>
            </a:r>
          </a:p>
          <a:p>
            <a:pPr lvl="1"/>
            <a:r>
              <a:rPr lang="cs-CZ" dirty="0"/>
              <a:t>podléhající označování</a:t>
            </a:r>
          </a:p>
          <a:p>
            <a:pPr lvl="1"/>
            <a:r>
              <a:rPr lang="cs-CZ" dirty="0"/>
              <a:t>se kterými se pojí osvětová činnost</a:t>
            </a:r>
          </a:p>
          <a:p>
            <a:pPr lvl="1"/>
            <a:r>
              <a:rPr lang="cs-CZ" dirty="0"/>
              <a:t>ty se kterými se pojí požadavek na určení pověřeného zástupce a na úhradu nákladů na úklid odpadu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5A20C3-8904-46C3-B0D6-77FA6BD2D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15" y="467360"/>
            <a:ext cx="11803970" cy="56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Přeshraniční přeprava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5C2B58-F1D8-4C6F-9337-5DDB32CB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Basilejská úmluva</a:t>
            </a:r>
          </a:p>
          <a:p>
            <a:pPr lvl="1"/>
            <a:r>
              <a:rPr lang="cs-CZ" dirty="0"/>
              <a:t>Nebezpečný odpad</a:t>
            </a:r>
          </a:p>
          <a:p>
            <a:pPr lvl="1"/>
            <a:r>
              <a:rPr lang="cs-CZ" dirty="0"/>
              <a:t>OECD x non-OECD země (zákaz)</a:t>
            </a:r>
          </a:p>
          <a:p>
            <a:endParaRPr lang="cs-CZ" dirty="0"/>
          </a:p>
          <a:p>
            <a:r>
              <a:rPr lang="cs-CZ" dirty="0"/>
              <a:t>Nařízení č. 2024/1157 + § 47-57 </a:t>
            </a:r>
            <a:r>
              <a:rPr lang="cs-CZ" dirty="0" err="1"/>
              <a:t>ZoO</a:t>
            </a:r>
            <a:endParaRPr lang="cs-CZ" dirty="0"/>
          </a:p>
          <a:p>
            <a:pPr lvl="1"/>
            <a:r>
              <a:rPr lang="cs-CZ" dirty="0"/>
              <a:t>Velmi podrobná úprava</a:t>
            </a:r>
          </a:p>
          <a:p>
            <a:pPr lvl="1"/>
            <a:r>
              <a:rPr lang="cs-CZ" dirty="0"/>
              <a:t>Notifikační povinnosti</a:t>
            </a:r>
          </a:p>
          <a:p>
            <a:pPr lvl="1"/>
            <a:r>
              <a:rPr lang="cs-CZ" dirty="0"/>
              <a:t>Finanční záruky</a:t>
            </a:r>
          </a:p>
          <a:p>
            <a:pPr lvl="1"/>
            <a:r>
              <a:rPr lang="cs-CZ" dirty="0"/>
              <a:t>Přeprava až na základě souhlasu cílové země</a:t>
            </a:r>
          </a:p>
          <a:p>
            <a:pPr lvl="1"/>
            <a:r>
              <a:rPr lang="cs-CZ" dirty="0"/>
              <a:t>Definuje různá řízení a kontroly pro přepravu odpadu</a:t>
            </a:r>
          </a:p>
          <a:p>
            <a:endParaRPr lang="cs-CZ" dirty="0"/>
          </a:p>
        </p:txBody>
      </p: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D0BFB210-916B-4A41-83D2-B322CD067398}"/>
              </a:ext>
            </a:extLst>
          </p:cNvPr>
          <p:cNvSpPr/>
          <p:nvPr/>
        </p:nvSpPr>
        <p:spPr bwMode="auto">
          <a:xfrm>
            <a:off x="9052560" y="4089038"/>
            <a:ext cx="2946400" cy="1076960"/>
          </a:xfrm>
          <a:prstGeom prst="wedgeRectCallout">
            <a:avLst>
              <a:gd name="adj1" fmla="val -106857"/>
              <a:gd name="adj2" fmla="val -919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C-399/17,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Komise v. Česko</a:t>
            </a:r>
          </a:p>
        </p:txBody>
      </p:sp>
    </p:spTree>
    <p:extLst>
      <p:ext uri="{BB962C8B-B14F-4D97-AF65-F5344CB8AC3E}">
        <p14:creationId xmlns:p14="http://schemas.microsoft.com/office/powerpoint/2010/main" val="3031377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Přesahy do jiných zákonů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023758"/>
          </a:xfrm>
        </p:spPr>
        <p:txBody>
          <a:bodyPr/>
          <a:lstStyle/>
          <a:p>
            <a:r>
              <a:rPr lang="cs-CZ" dirty="0"/>
              <a:t>Nařízení REACH (č. 1907/2006)</a:t>
            </a:r>
          </a:p>
          <a:p>
            <a:endParaRPr lang="cs-CZ" dirty="0"/>
          </a:p>
          <a:p>
            <a:r>
              <a:rPr lang="cs-CZ" dirty="0"/>
              <a:t>Trestní zákoník – § 298</a:t>
            </a:r>
          </a:p>
          <a:p>
            <a:endParaRPr lang="cs-CZ" dirty="0"/>
          </a:p>
          <a:p>
            <a:r>
              <a:rPr lang="cs-CZ" dirty="0"/>
              <a:t>č. 283/2021 Sb., stavební zákon</a:t>
            </a:r>
          </a:p>
          <a:p>
            <a:r>
              <a:rPr lang="cs-CZ" dirty="0"/>
              <a:t>č. 148/2023 Sb., jednotné environmentální stanovisko</a:t>
            </a:r>
          </a:p>
          <a:p>
            <a:r>
              <a:rPr lang="cs-CZ" dirty="0"/>
              <a:t>č. 76/2002 Sb., integrovaná prevence</a:t>
            </a:r>
          </a:p>
          <a:p>
            <a:r>
              <a:rPr lang="cs-CZ" dirty="0"/>
              <a:t>č. 100/2001 Sb., posuzování vlivu na ŽP</a:t>
            </a:r>
          </a:p>
          <a:p>
            <a:endParaRPr lang="cs-CZ" dirty="0"/>
          </a:p>
          <a:p>
            <a:r>
              <a:rPr lang="cs-CZ" dirty="0"/>
              <a:t>č. 258/2000 Sb., ochrana veřejného zdraví</a:t>
            </a:r>
          </a:p>
        </p:txBody>
      </p:sp>
    </p:spTree>
    <p:extLst>
      <p:ext uri="{BB962C8B-B14F-4D97-AF65-F5344CB8AC3E}">
        <p14:creationId xmlns:p14="http://schemas.microsoft.com/office/powerpoint/2010/main" val="1230526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556C7-9B3C-FCBD-0B91-C07733DB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Green </a:t>
            </a:r>
            <a:r>
              <a:rPr lang="cs-CZ" dirty="0" err="1"/>
              <a:t>Deal</a:t>
            </a:r>
            <a:r>
              <a:rPr lang="cs-CZ" dirty="0"/>
              <a:t> &amp; Cirkulární ekonomika</a:t>
            </a:r>
          </a:p>
        </p:txBody>
      </p:sp>
    </p:spTree>
    <p:extLst>
      <p:ext uri="{BB962C8B-B14F-4D97-AF65-F5344CB8AC3E}">
        <p14:creationId xmlns:p14="http://schemas.microsoft.com/office/powerpoint/2010/main" val="6099478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49DF6-78F8-C5F4-B11C-3A06865B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 Green </a:t>
            </a:r>
            <a:r>
              <a:rPr lang="cs-CZ" dirty="0" err="1"/>
              <a:t>Deal</a:t>
            </a:r>
            <a:r>
              <a:rPr lang="cs-CZ" dirty="0"/>
              <a:t>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26506-E655-3581-3430-241ACF190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Zaměření </a:t>
            </a:r>
          </a:p>
          <a:p>
            <a:r>
              <a:rPr lang="cs-CZ" dirty="0"/>
              <a:t>Některé sektory již hotové (viz EU legislativa)</a:t>
            </a:r>
          </a:p>
          <a:p>
            <a:r>
              <a:rPr lang="cs-CZ" dirty="0"/>
              <a:t>Některé ve fázi návrhu</a:t>
            </a:r>
          </a:p>
          <a:p>
            <a:pPr lvl="1"/>
            <a:r>
              <a:rPr lang="cs-CZ" dirty="0"/>
              <a:t>Design výrobků (</a:t>
            </a:r>
            <a:r>
              <a:rPr lang="cs-CZ" dirty="0" err="1"/>
              <a:t>eco</a:t>
            </a:r>
            <a:r>
              <a:rPr lang="cs-CZ" dirty="0"/>
              <a:t>-design + textilie)</a:t>
            </a:r>
          </a:p>
          <a:p>
            <a:pPr lvl="1"/>
            <a:r>
              <a:rPr lang="cs-CZ" dirty="0"/>
              <a:t>Materiálová úspora (baterie, obaly)</a:t>
            </a:r>
          </a:p>
          <a:p>
            <a:pPr lvl="1"/>
            <a:r>
              <a:rPr lang="cs-CZ" dirty="0"/>
              <a:t>Opětovné využívání (právo na opravu, opětovné využití)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01B96B-9987-4B3A-EE99-16766E1489F1}"/>
              </a:ext>
            </a:extLst>
          </p:cNvPr>
          <p:cNvSpPr/>
          <p:nvPr/>
        </p:nvSpPr>
        <p:spPr bwMode="auto">
          <a:xfrm>
            <a:off x="157018" y="5362144"/>
            <a:ext cx="11859491" cy="766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Cílem je postupné snižování produkce odpadů a přechod k plné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cirkularitě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24337B-4DED-7C37-7E04-542A4C38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6" y="267855"/>
            <a:ext cx="12182723" cy="61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5F529-8EEA-20A3-BE67-0B470583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Prameny</a:t>
            </a:r>
          </a:p>
        </p:txBody>
      </p:sp>
    </p:spTree>
    <p:extLst>
      <p:ext uri="{BB962C8B-B14F-4D97-AF65-F5344CB8AC3E}">
        <p14:creationId xmlns:p14="http://schemas.microsoft.com/office/powerpoint/2010/main" val="251811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41FC1-C0C5-262A-BE92-C52041CE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Cirkulární ekonomika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2215D-7806-E904-153B-DC9D84347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Nový akční plán pro Cirkulární ekonomiku EU</a:t>
            </a:r>
          </a:p>
          <a:p>
            <a:endParaRPr lang="cs-CZ" dirty="0"/>
          </a:p>
          <a:p>
            <a:r>
              <a:rPr lang="cs-CZ" dirty="0"/>
              <a:t>Standardizace udržitelných produktů</a:t>
            </a:r>
          </a:p>
          <a:p>
            <a:r>
              <a:rPr lang="cs-CZ" dirty="0"/>
              <a:t>Posilnění postavení spotřebitelů a veřejných zadavatelů</a:t>
            </a:r>
          </a:p>
          <a:p>
            <a:r>
              <a:rPr lang="cs-CZ" dirty="0"/>
              <a:t>Zaměření na specifické sektory a oblasti</a:t>
            </a:r>
          </a:p>
          <a:p>
            <a:pPr lvl="1"/>
            <a:r>
              <a:rPr lang="cs-CZ" dirty="0"/>
              <a:t>ICT, baterie, vozidla, obaly, plasty, </a:t>
            </a:r>
            <a:r>
              <a:rPr lang="cs-CZ" dirty="0" err="1"/>
              <a:t>mikroplasty</a:t>
            </a:r>
            <a:r>
              <a:rPr lang="cs-CZ" dirty="0"/>
              <a:t>, textil, stavebnictví, budovy atd.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5510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Cirkulární ekonomika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190831-F409-4F33-BD04-9BEE8FC0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Strategický rámec cirkulární Česko 2040</a:t>
            </a:r>
          </a:p>
          <a:p>
            <a:pPr lvl="1"/>
            <a:r>
              <a:rPr lang="cs-CZ" dirty="0"/>
              <a:t>10 prioritních oblastí </a:t>
            </a:r>
            <a:r>
              <a:rPr lang="cs-CZ" sz="1400" dirty="0"/>
              <a:t>(Produkty a design, Spotřeba a spotřebitelé, Odpadové hospodářství, Průmysl, suroviny, stavebnictví, energetika, </a:t>
            </a:r>
            <a:r>
              <a:rPr lang="cs-CZ" sz="1400" dirty="0" err="1"/>
              <a:t>Bioekonomika</a:t>
            </a:r>
            <a:r>
              <a:rPr lang="cs-CZ" sz="1400" dirty="0"/>
              <a:t> a potraviny, Cirkulární města a infrastruktura, Voda, Výzkum, vývoj a inovace, Vzdělávání a znalosti a Ekonomické nástroje)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0547464-BB7C-4F1E-B3A0-B9F88E17E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79" y="3429000"/>
            <a:ext cx="9939241" cy="29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07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65BEE7C-04B0-4481-BC84-4260CEFA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4" y="171198"/>
            <a:ext cx="6858000" cy="65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F36C9E-52E2-4CB0-A041-18B71DE2C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sz="3200" dirty="0"/>
              <a:t>Děkuji za pozornost!</a:t>
            </a:r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sz="2400" dirty="0"/>
          </a:p>
          <a:p>
            <a:pPr marL="72000" indent="0" algn="ctr">
              <a:buNone/>
            </a:pPr>
            <a:r>
              <a:rPr lang="cs-CZ" sz="2000" dirty="0"/>
              <a:t>Jiri.Vodicka@law.muni.cz</a:t>
            </a:r>
          </a:p>
        </p:txBody>
      </p:sp>
    </p:spTree>
    <p:extLst>
      <p:ext uri="{BB962C8B-B14F-4D97-AF65-F5344CB8AC3E}">
        <p14:creationId xmlns:p14="http://schemas.microsoft.com/office/powerpoint/2010/main" val="29563466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E102ED-A7E8-424E-95EB-E4AEA24B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5C2B58-F1D8-4C6F-9337-5DDB32CB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Hanák, J. </a:t>
            </a:r>
            <a:r>
              <a:rPr lang="pl-PL" i="1" dirty="0"/>
              <a:t>Právní regulace nakládání s odpady</a:t>
            </a:r>
            <a:r>
              <a:rPr lang="pl-PL" dirty="0"/>
              <a:t>, PrF MU. 2022.</a:t>
            </a:r>
          </a:p>
          <a:p>
            <a:r>
              <a:rPr lang="pl-PL" dirty="0"/>
              <a:t>Vodička, J. </a:t>
            </a:r>
            <a:r>
              <a:rPr lang="pl-PL" i="1" dirty="0"/>
              <a:t>Waste management</a:t>
            </a:r>
            <a:r>
              <a:rPr lang="pl-PL" dirty="0"/>
              <a:t>, Prf MU. 2022.</a:t>
            </a:r>
          </a:p>
          <a:p>
            <a:r>
              <a:rPr lang="pl-PL" dirty="0"/>
              <a:t>Dle textu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68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190831-F409-4F33-BD04-9BEE8FC0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bilaterální dohody</a:t>
            </a:r>
          </a:p>
          <a:p>
            <a:pPr lvl="1"/>
            <a:r>
              <a:rPr lang="cs-CZ" dirty="0"/>
              <a:t>Bilaterální preferenční obchodní dohoda mezi Japonskem a Čínou (2008)</a:t>
            </a:r>
          </a:p>
          <a:p>
            <a:endParaRPr lang="cs-CZ" dirty="0"/>
          </a:p>
          <a:p>
            <a:r>
              <a:rPr lang="cs-CZ" dirty="0"/>
              <a:t>Basilejská úmluva o kontrole pohybu nebezpečných odpadů přes hranice států a jejich zneškodňování (1989)</a:t>
            </a:r>
          </a:p>
          <a:p>
            <a:pPr lvl="1"/>
            <a:r>
              <a:rPr lang="cs-CZ" dirty="0"/>
              <a:t>190 signatářů</a:t>
            </a:r>
          </a:p>
          <a:p>
            <a:pPr lvl="1"/>
            <a:r>
              <a:rPr lang="cs-CZ" dirty="0"/>
              <a:t>Nebezpečný odpad – explozivní, toxický, korozivní, hořlavý</a:t>
            </a:r>
          </a:p>
          <a:p>
            <a:pPr lvl="1"/>
            <a:r>
              <a:rPr lang="cs-CZ" dirty="0"/>
              <a:t>!Plasty! spadají pod Úmluvu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70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BE922-7CE8-42AC-A146-CC0C903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190831-F409-4F33-BD04-9BEE8FC0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Judikatura SDEU</a:t>
            </a:r>
          </a:p>
          <a:p>
            <a:endParaRPr lang="cs-CZ" dirty="0"/>
          </a:p>
          <a:p>
            <a:r>
              <a:rPr lang="cs-CZ"/>
              <a:t>Nařízení </a:t>
            </a:r>
            <a:r>
              <a:rPr lang="cs-CZ" dirty="0"/>
              <a:t>2024/1157 o přepravě odpadů</a:t>
            </a:r>
          </a:p>
          <a:p>
            <a:r>
              <a:rPr lang="cs-CZ" u="sng" dirty="0"/>
              <a:t>Směrnice č. 98/2008 o odpadech</a:t>
            </a:r>
          </a:p>
          <a:p>
            <a:endParaRPr lang="cs-CZ" u="sng" dirty="0"/>
          </a:p>
          <a:p>
            <a:r>
              <a:rPr lang="cs-CZ" dirty="0"/>
              <a:t>Směrnice 1999/31 o skládkách odpadů</a:t>
            </a:r>
          </a:p>
          <a:p>
            <a:r>
              <a:rPr lang="cs-CZ" dirty="0"/>
              <a:t>Směrnice 2010/75 o průmyslových emisích </a:t>
            </a:r>
          </a:p>
          <a:p>
            <a:endParaRPr lang="cs-CZ" u="sng" dirty="0"/>
          </a:p>
          <a:p>
            <a:endParaRPr lang="cs-CZ" dirty="0"/>
          </a:p>
        </p:txBody>
      </p: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1AAAE9F2-7B0F-48FB-8EAF-2E7F879C2949}"/>
              </a:ext>
            </a:extLst>
          </p:cNvPr>
          <p:cNvSpPr/>
          <p:nvPr/>
        </p:nvSpPr>
        <p:spPr bwMode="auto">
          <a:xfrm>
            <a:off x="8645236" y="2868771"/>
            <a:ext cx="3274773" cy="592282"/>
          </a:xfrm>
          <a:prstGeom prst="wedgeRectCallout">
            <a:avLst>
              <a:gd name="adj1" fmla="val -68429"/>
              <a:gd name="adj2" fmla="val 28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Obecný rámec</a:t>
            </a:r>
          </a:p>
        </p:txBody>
      </p:sp>
      <p:sp>
        <p:nvSpPr>
          <p:cNvPr id="6" name="Řečová bublina: obdélníkový bublinový popisek 5">
            <a:extLst>
              <a:ext uri="{FF2B5EF4-FFF2-40B4-BE49-F238E27FC236}">
                <a16:creationId xmlns:a16="http://schemas.microsoft.com/office/drawing/2014/main" id="{6DCEA616-518D-4B1C-AF6E-C783A9D4AFBD}"/>
              </a:ext>
            </a:extLst>
          </p:cNvPr>
          <p:cNvSpPr/>
          <p:nvPr/>
        </p:nvSpPr>
        <p:spPr bwMode="auto">
          <a:xfrm>
            <a:off x="8645235" y="5158248"/>
            <a:ext cx="3374045" cy="592282"/>
          </a:xfrm>
          <a:prstGeom prst="wedgeRectCallout">
            <a:avLst>
              <a:gd name="adj1" fmla="val -67160"/>
              <a:gd name="adj2" fmla="val -1146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Specifické nakládání</a:t>
            </a:r>
          </a:p>
        </p:txBody>
      </p:sp>
    </p:spTree>
    <p:extLst>
      <p:ext uri="{BB962C8B-B14F-4D97-AF65-F5344CB8AC3E}">
        <p14:creationId xmlns:p14="http://schemas.microsoft.com/office/powerpoint/2010/main" val="426427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4DFCD-7518-4501-BAAB-110FB9A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2C6F6E-12F5-4164-80D3-3F72B6FC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919287"/>
          </a:xfrm>
        </p:spPr>
        <p:txBody>
          <a:bodyPr/>
          <a:lstStyle/>
          <a:p>
            <a:r>
              <a:rPr lang="cs-CZ" sz="2400" dirty="0"/>
              <a:t>Směrnice 2000/53 o vozidlech s ukončenou životností</a:t>
            </a:r>
          </a:p>
          <a:p>
            <a:r>
              <a:rPr lang="cs-CZ" sz="2400" dirty="0"/>
              <a:t>Směrnice 2009/125 o ekodesignu</a:t>
            </a:r>
          </a:p>
          <a:p>
            <a:r>
              <a:rPr lang="cs-CZ" sz="2400" dirty="0"/>
              <a:t>Směrnice 2012/19 o odpadních elektrických a elektronických zařízeních</a:t>
            </a:r>
          </a:p>
          <a:p>
            <a:r>
              <a:rPr lang="cs-CZ" sz="2400" dirty="0"/>
              <a:t>Směrnice 2015/720 o omezení spotřeby lehkých plastových nákupních tašek</a:t>
            </a:r>
          </a:p>
          <a:p>
            <a:r>
              <a:rPr lang="cs-CZ" sz="2400" dirty="0"/>
              <a:t>Směrnice 2018/852 </a:t>
            </a:r>
            <a:r>
              <a:rPr lang="pl-PL" sz="2400" dirty="0"/>
              <a:t>o obalech a obalových odpadech </a:t>
            </a:r>
            <a:endParaRPr lang="cs-CZ" sz="2400" dirty="0"/>
          </a:p>
          <a:p>
            <a:r>
              <a:rPr lang="cs-CZ" sz="2400" dirty="0"/>
              <a:t>Směrnice 2019/904 </a:t>
            </a:r>
            <a:r>
              <a:rPr lang="en-US" sz="2400" dirty="0"/>
              <a:t>o </a:t>
            </a:r>
            <a:r>
              <a:rPr lang="en-US" sz="2400" dirty="0" err="1"/>
              <a:t>omezení</a:t>
            </a:r>
            <a:r>
              <a:rPr lang="en-US" sz="2400" dirty="0"/>
              <a:t> </a:t>
            </a:r>
            <a:r>
              <a:rPr lang="en-US" sz="2400" dirty="0" err="1"/>
              <a:t>dopadu</a:t>
            </a:r>
            <a:r>
              <a:rPr lang="en-US" sz="2400" dirty="0"/>
              <a:t> </a:t>
            </a:r>
            <a:r>
              <a:rPr lang="en-US" sz="2400" dirty="0" err="1"/>
              <a:t>některých</a:t>
            </a:r>
            <a:r>
              <a:rPr lang="en-US" sz="2400" dirty="0"/>
              <a:t> </a:t>
            </a:r>
            <a:r>
              <a:rPr lang="en-US" sz="2400" dirty="0" err="1"/>
              <a:t>plastových</a:t>
            </a:r>
            <a:r>
              <a:rPr lang="en-US" sz="2400" dirty="0"/>
              <a:t> </a:t>
            </a:r>
            <a:r>
              <a:rPr lang="en-US" sz="2400" dirty="0" err="1"/>
              <a:t>výrobků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životní</a:t>
            </a:r>
            <a:r>
              <a:rPr lang="en-US" sz="2400" dirty="0"/>
              <a:t> </a:t>
            </a:r>
            <a:r>
              <a:rPr lang="en-US" sz="2400" dirty="0" err="1"/>
              <a:t>prostředí</a:t>
            </a:r>
            <a:r>
              <a:rPr lang="cs-CZ" sz="2400" dirty="0"/>
              <a:t> </a:t>
            </a:r>
          </a:p>
          <a:p>
            <a:r>
              <a:rPr lang="cs-CZ" sz="2400" dirty="0"/>
              <a:t>Nařízení 2023/1542 o bateriích a odpadních bateriích</a:t>
            </a:r>
          </a:p>
          <a:p>
            <a:pPr marL="72000" indent="0">
              <a:buNone/>
            </a:pPr>
            <a:r>
              <a:rPr lang="cs-CZ" sz="2400" i="1" dirty="0"/>
              <a:t>atd</a:t>
            </a:r>
            <a:r>
              <a:rPr lang="cs-CZ" sz="2400" dirty="0"/>
              <a:t>…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06236E2-C031-4510-94EB-2C25102A3279}"/>
              </a:ext>
            </a:extLst>
          </p:cNvPr>
          <p:cNvSpPr/>
          <p:nvPr/>
        </p:nvSpPr>
        <p:spPr bwMode="auto">
          <a:xfrm>
            <a:off x="8100262" y="246711"/>
            <a:ext cx="4091737" cy="7520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Specifické zdroje odpadů</a:t>
            </a:r>
          </a:p>
        </p:txBody>
      </p:sp>
    </p:spTree>
    <p:extLst>
      <p:ext uri="{BB962C8B-B14F-4D97-AF65-F5344CB8AC3E}">
        <p14:creationId xmlns:p14="http://schemas.microsoft.com/office/powerpoint/2010/main" val="82859918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4</TotalTime>
  <Words>3789</Words>
  <Application>Microsoft Office PowerPoint</Application>
  <PresentationFormat>Širokoúhlá obrazovka</PresentationFormat>
  <Paragraphs>583</Paragraphs>
  <Slides>64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8" baseType="lpstr">
      <vt:lpstr>Arial</vt:lpstr>
      <vt:lpstr>Tahoma</vt:lpstr>
      <vt:lpstr>Wingdings</vt:lpstr>
      <vt:lpstr>Presentation_MU_EN</vt:lpstr>
      <vt:lpstr>Právní regulace nakládání s odpady</vt:lpstr>
      <vt:lpstr>Osnova</vt:lpstr>
      <vt:lpstr>Obecná východiska</vt:lpstr>
      <vt:lpstr>Problémy</vt:lpstr>
      <vt:lpstr>Principy</vt:lpstr>
      <vt:lpstr>Prameny</vt:lpstr>
      <vt:lpstr>Mezinárodní</vt:lpstr>
      <vt:lpstr>EU</vt:lpstr>
      <vt:lpstr>EU</vt:lpstr>
      <vt:lpstr>ČR – systém </vt:lpstr>
      <vt:lpstr>ČR</vt:lpstr>
      <vt:lpstr>Nástroje</vt:lpstr>
      <vt:lpstr>Koncepční nástroje</vt:lpstr>
      <vt:lpstr>Koncepční nástroje</vt:lpstr>
      <vt:lpstr>Koncepční nástroje</vt:lpstr>
      <vt:lpstr>Koncepční nástroje</vt:lpstr>
      <vt:lpstr>Ekonomické nástroje</vt:lpstr>
      <vt:lpstr>Ekonomické nástroje – skládky </vt:lpstr>
      <vt:lpstr>Ekonomické nástroje – skládky </vt:lpstr>
      <vt:lpstr>Zálohové systémy</vt:lpstr>
      <vt:lpstr>Ekonomické nástroje – komunální odpad </vt:lpstr>
      <vt:lpstr>Ekonomické nástroje – komunální odpad </vt:lpstr>
      <vt:lpstr>Ekonomické nástroje – komunální odpad </vt:lpstr>
      <vt:lpstr>Institucionální zabezpečení</vt:lpstr>
      <vt:lpstr>Prezentace aplikace PowerPoint</vt:lpstr>
      <vt:lpstr>Odpad</vt:lpstr>
      <vt:lpstr>Odpad</vt:lpstr>
      <vt:lpstr>Komunální odpad</vt:lpstr>
      <vt:lpstr>Vedlejší produkt</vt:lpstr>
      <vt:lpstr>Vedlejší produkt</vt:lpstr>
      <vt:lpstr>Prezentace aplikace PowerPoint</vt:lpstr>
      <vt:lpstr>Ukončení odpadového režimu</vt:lpstr>
      <vt:lpstr>Ukončení odpadového režimu</vt:lpstr>
      <vt:lpstr>Předcházení vzniku odpadu</vt:lpstr>
      <vt:lpstr>Nakládání s odpady</vt:lpstr>
      <vt:lpstr>Původce odpadu</vt:lpstr>
      <vt:lpstr>Původce odpadu</vt:lpstr>
      <vt:lpstr>Hierarchie nakládání s odpady</vt:lpstr>
      <vt:lpstr>Nakládání s odpady</vt:lpstr>
      <vt:lpstr>Nakládání s odpady</vt:lpstr>
      <vt:lpstr>Provoz zařízení k nakládání s odpady </vt:lpstr>
      <vt:lpstr>Nakládání s odpady</vt:lpstr>
      <vt:lpstr>Provoz zařízení</vt:lpstr>
      <vt:lpstr>Provoz zařízení</vt:lpstr>
      <vt:lpstr>Provoz zařízení</vt:lpstr>
      <vt:lpstr>Provoz zařízení</vt:lpstr>
      <vt:lpstr>Dílčí instituty</vt:lpstr>
      <vt:lpstr>Černé skládky</vt:lpstr>
      <vt:lpstr>Zákaz skládkování</vt:lpstr>
      <vt:lpstr>Povinnosti obce při nakládání s odpadem</vt:lpstr>
      <vt:lpstr>Povinnosti obce při nakládání s odpadem</vt:lpstr>
      <vt:lpstr>Speciální zákony</vt:lpstr>
      <vt:lpstr>Zákon o výrobcích s ukončenou životností</vt:lpstr>
      <vt:lpstr>Zákon o obalech</vt:lpstr>
      <vt:lpstr>Jednorázové plasty</vt:lpstr>
      <vt:lpstr>Přeshraniční přeprava</vt:lpstr>
      <vt:lpstr>Přesahy do jiných zákonů</vt:lpstr>
      <vt:lpstr>Green Deal &amp; Cirkulární ekonomika</vt:lpstr>
      <vt:lpstr>Post Green Deal Era</vt:lpstr>
      <vt:lpstr>Cirkulární ekonomika</vt:lpstr>
      <vt:lpstr>Cirkulární ekonomika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Vodička</dc:creator>
  <cp:lastModifiedBy>Jiří Vodička</cp:lastModifiedBy>
  <cp:revision>64</cp:revision>
  <cp:lastPrinted>1601-01-01T00:00:00Z</cp:lastPrinted>
  <dcterms:created xsi:type="dcterms:W3CDTF">2023-04-23T15:03:27Z</dcterms:created>
  <dcterms:modified xsi:type="dcterms:W3CDTF">2024-05-07T12:02:35Z</dcterms:modified>
</cp:coreProperties>
</file>