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9" r:id="rId3"/>
    <p:sldId id="260" r:id="rId4"/>
    <p:sldId id="340" r:id="rId5"/>
    <p:sldId id="286" r:id="rId6"/>
    <p:sldId id="339" r:id="rId7"/>
    <p:sldId id="277" r:id="rId8"/>
    <p:sldId id="319" r:id="rId9"/>
    <p:sldId id="263" r:id="rId10"/>
    <p:sldId id="279" r:id="rId11"/>
    <p:sldId id="341" r:id="rId12"/>
    <p:sldId id="278" r:id="rId13"/>
    <p:sldId id="280" r:id="rId14"/>
    <p:sldId id="342" r:id="rId15"/>
    <p:sldId id="281" r:id="rId16"/>
    <p:sldId id="343" r:id="rId17"/>
    <p:sldId id="282" r:id="rId18"/>
    <p:sldId id="284" r:id="rId19"/>
    <p:sldId id="283" r:id="rId20"/>
    <p:sldId id="285" r:id="rId21"/>
    <p:sldId id="287" r:id="rId22"/>
    <p:sldId id="270" r:id="rId23"/>
    <p:sldId id="326" r:id="rId24"/>
    <p:sldId id="271" r:id="rId25"/>
    <p:sldId id="321" r:id="rId26"/>
    <p:sldId id="276" r:id="rId27"/>
    <p:sldId id="318" r:id="rId28"/>
    <p:sldId id="324" r:id="rId29"/>
    <p:sldId id="344" r:id="rId30"/>
    <p:sldId id="289" r:id="rId31"/>
    <p:sldId id="320" r:id="rId32"/>
    <p:sldId id="315" r:id="rId33"/>
    <p:sldId id="322" r:id="rId34"/>
    <p:sldId id="323" r:id="rId35"/>
    <p:sldId id="265" r:id="rId36"/>
    <p:sldId id="345" r:id="rId37"/>
    <p:sldId id="325" r:id="rId38"/>
    <p:sldId id="275" r:id="rId39"/>
    <p:sldId id="272" r:id="rId40"/>
    <p:sldId id="274" r:id="rId41"/>
    <p:sldId id="328" r:id="rId42"/>
    <p:sldId id="327" r:id="rId43"/>
    <p:sldId id="346" r:id="rId44"/>
    <p:sldId id="329" r:id="rId45"/>
    <p:sldId id="330" r:id="rId46"/>
    <p:sldId id="347" r:id="rId47"/>
    <p:sldId id="335" r:id="rId48"/>
    <p:sldId id="348" r:id="rId49"/>
    <p:sldId id="331" r:id="rId50"/>
    <p:sldId id="349" r:id="rId51"/>
    <p:sldId id="338" r:id="rId52"/>
    <p:sldId id="334" r:id="rId53"/>
    <p:sldId id="332" r:id="rId54"/>
    <p:sldId id="336" r:id="rId55"/>
    <p:sldId id="333" r:id="rId56"/>
    <p:sldId id="258" r:id="rId57"/>
    <p:sldId id="257" r:id="rId5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474" autoAdjust="0"/>
  </p:normalViewPr>
  <p:slideViewPr>
    <p:cSldViewPr snapToGrid="0">
      <p:cViewPr varScale="1">
        <p:scale>
          <a:sx n="77" d="100"/>
          <a:sy n="77" d="100"/>
        </p:scale>
        <p:origin x="274" y="53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C2372ECA-0638-450F-A23D-035802A7830F}"/>
    <pc:docChg chg="undo custSel addSld modSld sldOrd">
      <pc:chgData name="Jiří Vodička" userId="0015f0f0-69d2-41b3-a191-778292e4ba4b" providerId="ADAL" clId="{C2372ECA-0638-450F-A23D-035802A7830F}" dt="2023-05-15T08:36:48.835" v="3495" actId="14429"/>
      <pc:docMkLst>
        <pc:docMk/>
      </pc:docMkLst>
      <pc:sldChg chg="addSp modSp mod">
        <pc:chgData name="Jiří Vodička" userId="0015f0f0-69d2-41b3-a191-778292e4ba4b" providerId="ADAL" clId="{C2372ECA-0638-450F-A23D-035802A7830F}" dt="2023-05-15T07:56:38.606" v="3487" actId="1076"/>
        <pc:sldMkLst>
          <pc:docMk/>
          <pc:sldMk cId="3039613349" sldId="256"/>
        </pc:sldMkLst>
        <pc:spChg chg="mod">
          <ac:chgData name="Jiří Vodička" userId="0015f0f0-69d2-41b3-a191-778292e4ba4b" providerId="ADAL" clId="{C2372ECA-0638-450F-A23D-035802A7830F}" dt="2023-05-08T15:15:02.867" v="1" actId="404"/>
          <ac:spMkLst>
            <pc:docMk/>
            <pc:sldMk cId="3039613349" sldId="256"/>
            <ac:spMk id="4" creationId="{123A9B39-6D5B-1149-AF4B-4E9BE322023F}"/>
          </ac:spMkLst>
        </pc:spChg>
        <pc:spChg chg="mod">
          <ac:chgData name="Jiří Vodička" userId="0015f0f0-69d2-41b3-a191-778292e4ba4b" providerId="ADAL" clId="{C2372ECA-0638-450F-A23D-035802A7830F}" dt="2023-05-15T07:56:38.606" v="3487" actId="1076"/>
          <ac:spMkLst>
            <pc:docMk/>
            <pc:sldMk cId="3039613349" sldId="256"/>
            <ac:spMk id="5" creationId="{57CF0B4A-6B2F-5E47-805C-7758C9BCEB00}"/>
          </ac:spMkLst>
        </pc:spChg>
        <pc:picChg chg="add mod">
          <ac:chgData name="Jiří Vodička" userId="0015f0f0-69d2-41b3-a191-778292e4ba4b" providerId="ADAL" clId="{C2372ECA-0638-450F-A23D-035802A7830F}" dt="2023-05-08T15:16:33.137" v="60" actId="1076"/>
          <ac:picMkLst>
            <pc:docMk/>
            <pc:sldMk cId="3039613349" sldId="256"/>
            <ac:picMk id="7" creationId="{94206C19-0301-4728-ADDD-1B27CCBDD993}"/>
          </ac:picMkLst>
        </pc:picChg>
      </pc:sldChg>
      <pc:sldChg chg="modSp new mod">
        <pc:chgData name="Jiří Vodička" userId="0015f0f0-69d2-41b3-a191-778292e4ba4b" providerId="ADAL" clId="{C2372ECA-0638-450F-A23D-035802A7830F}" dt="2023-05-09T17:37:20.122" v="639" actId="20577"/>
        <pc:sldMkLst>
          <pc:docMk/>
          <pc:sldMk cId="2081452892" sldId="257"/>
        </pc:sldMkLst>
        <pc:spChg chg="mod">
          <ac:chgData name="Jiří Vodička" userId="0015f0f0-69d2-41b3-a191-778292e4ba4b" providerId="ADAL" clId="{C2372ECA-0638-450F-A23D-035802A7830F}" dt="2023-05-08T15:16:45.443" v="67" actId="20577"/>
          <ac:spMkLst>
            <pc:docMk/>
            <pc:sldMk cId="2081452892" sldId="257"/>
            <ac:spMk id="2" creationId="{7F4C9FE4-D017-4620-A8CA-444854758B7D}"/>
          </ac:spMkLst>
        </pc:spChg>
        <pc:spChg chg="mod">
          <ac:chgData name="Jiří Vodička" userId="0015f0f0-69d2-41b3-a191-778292e4ba4b" providerId="ADAL" clId="{C2372ECA-0638-450F-A23D-035802A7830F}" dt="2023-05-09T17:37:20.122" v="639" actId="20577"/>
          <ac:spMkLst>
            <pc:docMk/>
            <pc:sldMk cId="2081452892" sldId="257"/>
            <ac:spMk id="3" creationId="{B3163FD2-D012-4646-B868-6DD170B2ABF3}"/>
          </ac:spMkLst>
        </pc:spChg>
      </pc:sldChg>
      <pc:sldChg chg="delSp modSp new mod">
        <pc:chgData name="Jiří Vodička" userId="0015f0f0-69d2-41b3-a191-778292e4ba4b" providerId="ADAL" clId="{C2372ECA-0638-450F-A23D-035802A7830F}" dt="2023-05-15T07:42:34.016" v="3329" actId="20577"/>
        <pc:sldMkLst>
          <pc:docMk/>
          <pc:sldMk cId="2002181415" sldId="258"/>
        </pc:sldMkLst>
        <pc:spChg chg="mod">
          <ac:chgData name="Jiří Vodička" userId="0015f0f0-69d2-41b3-a191-778292e4ba4b" providerId="ADAL" clId="{C2372ECA-0638-450F-A23D-035802A7830F}" dt="2023-05-15T07:42:34.016" v="3329" actId="20577"/>
          <ac:spMkLst>
            <pc:docMk/>
            <pc:sldMk cId="2002181415" sldId="258"/>
            <ac:spMk id="2" creationId="{00000000-0000-0000-0000-000000000000}"/>
          </ac:spMkLst>
        </pc:spChg>
        <pc:spChg chg="del">
          <ac:chgData name="Jiří Vodička" userId="0015f0f0-69d2-41b3-a191-778292e4ba4b" providerId="ADAL" clId="{C2372ECA-0638-450F-A23D-035802A7830F}" dt="2023-05-08T15:17:20.110" v="120" actId="478"/>
          <ac:spMkLst>
            <pc:docMk/>
            <pc:sldMk cId="2002181415" sldId="258"/>
            <ac:spMk id="2" creationId="{AB19A4AA-8AE9-49D2-888A-92D0E713ED27}"/>
          </ac:spMkLst>
        </pc:spChg>
        <pc:spChg chg="mod">
          <ac:chgData name="Jiří Vodička" userId="0015f0f0-69d2-41b3-a191-778292e4ba4b" providerId="ADAL" clId="{C2372ECA-0638-450F-A23D-035802A7830F}" dt="2023-05-08T15:17:17.268" v="119" actId="403"/>
          <ac:spMkLst>
            <pc:docMk/>
            <pc:sldMk cId="2002181415" sldId="258"/>
            <ac:spMk id="3" creationId="{5410704B-C27D-4035-8974-2343D9A0C375}"/>
          </ac:spMkLst>
        </pc:spChg>
      </pc:sldChg>
      <pc:sldChg chg="addSp modSp new mod modNotesTx">
        <pc:chgData name="Jiří Vodička" userId="0015f0f0-69d2-41b3-a191-778292e4ba4b" providerId="ADAL" clId="{C2372ECA-0638-450F-A23D-035802A7830F}" dt="2023-05-09T16:34:52.963" v="238" actId="1076"/>
        <pc:sldMkLst>
          <pc:docMk/>
          <pc:sldMk cId="4224563935" sldId="259"/>
        </pc:sldMkLst>
        <pc:spChg chg="mod">
          <ac:chgData name="Jiří Vodička" userId="0015f0f0-69d2-41b3-a191-778292e4ba4b" providerId="ADAL" clId="{C2372ECA-0638-450F-A23D-035802A7830F}" dt="2023-05-08T15:17:27.621" v="126" actId="20577"/>
          <ac:spMkLst>
            <pc:docMk/>
            <pc:sldMk cId="4224563935" sldId="259"/>
            <ac:spMk id="2" creationId="{BEC53827-9386-4FD5-815F-D9586EFF5812}"/>
          </ac:spMkLst>
        </pc:spChg>
        <pc:spChg chg="mod">
          <ac:chgData name="Jiří Vodička" userId="0015f0f0-69d2-41b3-a191-778292e4ba4b" providerId="ADAL" clId="{C2372ECA-0638-450F-A23D-035802A7830F}" dt="2023-05-08T15:21:06.369" v="220" actId="20577"/>
          <ac:spMkLst>
            <pc:docMk/>
            <pc:sldMk cId="4224563935" sldId="259"/>
            <ac:spMk id="3" creationId="{81EBAF3E-9B42-4CEC-93B1-980C725FE1F0}"/>
          </ac:spMkLst>
        </pc:spChg>
        <pc:picChg chg="add mod">
          <ac:chgData name="Jiří Vodička" userId="0015f0f0-69d2-41b3-a191-778292e4ba4b" providerId="ADAL" clId="{C2372ECA-0638-450F-A23D-035802A7830F}" dt="2023-05-09T16:34:52.963" v="238" actId="1076"/>
          <ac:picMkLst>
            <pc:docMk/>
            <pc:sldMk cId="4224563935" sldId="259"/>
            <ac:picMk id="1026" creationId="{581C6106-F87E-4F94-86C0-91879531A8D5}"/>
          </ac:picMkLst>
        </pc:picChg>
      </pc:sldChg>
      <pc:sldChg chg="modSp new mod modNotesTx">
        <pc:chgData name="Jiří Vodička" userId="0015f0f0-69d2-41b3-a191-778292e4ba4b" providerId="ADAL" clId="{C2372ECA-0638-450F-A23D-035802A7830F}" dt="2023-05-09T17:48:45.310" v="936" actId="20577"/>
        <pc:sldMkLst>
          <pc:docMk/>
          <pc:sldMk cId="1637461165" sldId="260"/>
        </pc:sldMkLst>
        <pc:spChg chg="mod">
          <ac:chgData name="Jiří Vodička" userId="0015f0f0-69d2-41b3-a191-778292e4ba4b" providerId="ADAL" clId="{C2372ECA-0638-450F-A23D-035802A7830F}" dt="2023-05-09T17:48:45.310" v="936" actId="20577"/>
          <ac:spMkLst>
            <pc:docMk/>
            <pc:sldMk cId="1637461165" sldId="260"/>
            <ac:spMk id="3" creationId="{5C074190-B037-4009-ABF2-80F774280A20}"/>
          </ac:spMkLst>
        </pc:spChg>
      </pc:sldChg>
      <pc:sldChg chg="delSp modSp mod">
        <pc:chgData name="Jiří Vodička" userId="0015f0f0-69d2-41b3-a191-778292e4ba4b" providerId="ADAL" clId="{C2372ECA-0638-450F-A23D-035802A7830F}" dt="2023-05-09T17:08:57.692" v="374" actId="14100"/>
        <pc:sldMkLst>
          <pc:docMk/>
          <pc:sldMk cId="226482095" sldId="262"/>
        </pc:sldMkLst>
        <pc:spChg chg="del">
          <ac:chgData name="Jiří Vodička" userId="0015f0f0-69d2-41b3-a191-778292e4ba4b" providerId="ADAL" clId="{C2372ECA-0638-450F-A23D-035802A7830F}" dt="2023-05-09T17:08:47.982" v="371" actId="478"/>
          <ac:spMkLst>
            <pc:docMk/>
            <pc:sldMk cId="226482095" sldId="262"/>
            <ac:spMk id="2" creationId="{00000000-0000-0000-0000-000000000000}"/>
          </ac:spMkLst>
        </pc:spChg>
        <pc:graphicFrameChg chg="mod">
          <ac:chgData name="Jiří Vodička" userId="0015f0f0-69d2-41b3-a191-778292e4ba4b" providerId="ADAL" clId="{C2372ECA-0638-450F-A23D-035802A7830F}" dt="2023-05-09T17:08:57.692" v="374" actId="14100"/>
          <ac:graphicFrameMkLst>
            <pc:docMk/>
            <pc:sldMk cId="226482095" sldId="262"/>
            <ac:graphicFrameMk id="4" creationId="{00000000-0000-0000-0000-000000000000}"/>
          </ac:graphicFrameMkLst>
        </pc:graphicFrameChg>
      </pc:sldChg>
      <pc:sldChg chg="modSp mod">
        <pc:chgData name="Jiří Vodička" userId="0015f0f0-69d2-41b3-a191-778292e4ba4b" providerId="ADAL" clId="{C2372ECA-0638-450F-A23D-035802A7830F}" dt="2023-05-11T08:39:17.836" v="3263" actId="14429"/>
        <pc:sldMkLst>
          <pc:docMk/>
          <pc:sldMk cId="351700183" sldId="263"/>
        </pc:sldMkLst>
        <pc:picChg chg="mod modVis">
          <ac:chgData name="Jiří Vodička" userId="0015f0f0-69d2-41b3-a191-778292e4ba4b" providerId="ADAL" clId="{C2372ECA-0638-450F-A23D-035802A7830F}" dt="2023-05-11T08:39:13.632" v="3259" actId="14429"/>
          <ac:picMkLst>
            <pc:docMk/>
            <pc:sldMk cId="351700183" sldId="263"/>
            <ac:picMk id="4" creationId="{00000000-0000-0000-0000-000000000000}"/>
          </ac:picMkLst>
        </pc:picChg>
        <pc:picChg chg="mod modVis">
          <ac:chgData name="Jiří Vodička" userId="0015f0f0-69d2-41b3-a191-778292e4ba4b" providerId="ADAL" clId="{C2372ECA-0638-450F-A23D-035802A7830F}" dt="2023-05-11T08:39:17.836" v="3263" actId="14429"/>
          <ac:picMkLst>
            <pc:docMk/>
            <pc:sldMk cId="351700183" sldId="263"/>
            <ac:picMk id="5" creationId="{C5E11835-DB02-4B65-A4A3-D987B565F3A1}"/>
          </ac:picMkLst>
        </pc:picChg>
        <pc:picChg chg="mod modVis">
          <ac:chgData name="Jiří Vodička" userId="0015f0f0-69d2-41b3-a191-778292e4ba4b" providerId="ADAL" clId="{C2372ECA-0638-450F-A23D-035802A7830F}" dt="2023-05-11T08:39:12.137" v="3257" actId="14429"/>
          <ac:picMkLst>
            <pc:docMk/>
            <pc:sldMk cId="351700183" sldId="263"/>
            <ac:picMk id="6" creationId="{915B1BE0-30CD-4922-BBE1-82C8B02CADFC}"/>
          </ac:picMkLst>
        </pc:picChg>
        <pc:picChg chg="mod modVis">
          <ac:chgData name="Jiří Vodička" userId="0015f0f0-69d2-41b3-a191-778292e4ba4b" providerId="ADAL" clId="{C2372ECA-0638-450F-A23D-035802A7830F}" dt="2023-05-11T08:39:17.052" v="3262" actId="14429"/>
          <ac:picMkLst>
            <pc:docMk/>
            <pc:sldMk cId="351700183" sldId="263"/>
            <ac:picMk id="7" creationId="{7FCF2EB9-F169-4042-ADCA-EBBC1CAF8688}"/>
          </ac:picMkLst>
        </pc:picChg>
        <pc:picChg chg="mod modVis">
          <ac:chgData name="Jiří Vodička" userId="0015f0f0-69d2-41b3-a191-778292e4ba4b" providerId="ADAL" clId="{C2372ECA-0638-450F-A23D-035802A7830F}" dt="2023-05-11T08:39:12.775" v="3258" actId="14429"/>
          <ac:picMkLst>
            <pc:docMk/>
            <pc:sldMk cId="351700183" sldId="263"/>
            <ac:picMk id="1026" creationId="{00000000-0000-0000-0000-000000000000}"/>
          </ac:picMkLst>
        </pc:picChg>
        <pc:picChg chg="mod modVis">
          <ac:chgData name="Jiří Vodička" userId="0015f0f0-69d2-41b3-a191-778292e4ba4b" providerId="ADAL" clId="{C2372ECA-0638-450F-A23D-035802A7830F}" dt="2023-05-09T18:59:50.583" v="1031" actId="14429"/>
          <ac:picMkLst>
            <pc:docMk/>
            <pc:sldMk cId="351700183" sldId="263"/>
            <ac:picMk id="2050" creationId="{00000000-0000-0000-0000-000000000000}"/>
          </ac:picMkLst>
        </pc:picChg>
      </pc:sldChg>
      <pc:sldChg chg="addSp modSp mod modAnim modNotesTx">
        <pc:chgData name="Jiří Vodička" userId="0015f0f0-69d2-41b3-a191-778292e4ba4b" providerId="ADAL" clId="{C2372ECA-0638-450F-A23D-035802A7830F}" dt="2023-05-15T07:56:08.424" v="3486" actId="13244"/>
        <pc:sldMkLst>
          <pc:docMk/>
          <pc:sldMk cId="683606358" sldId="264"/>
        </pc:sldMkLst>
        <pc:spChg chg="mod">
          <ac:chgData name="Jiří Vodička" userId="0015f0f0-69d2-41b3-a191-778292e4ba4b" providerId="ADAL" clId="{C2372ECA-0638-450F-A23D-035802A7830F}" dt="2023-05-11T08:25:59.060" v="2876" actId="20577"/>
          <ac:spMkLst>
            <pc:docMk/>
            <pc:sldMk cId="683606358" sldId="264"/>
            <ac:spMk id="2" creationId="{00000000-0000-0000-0000-000000000000}"/>
          </ac:spMkLst>
        </pc:spChg>
        <pc:spChg chg="mod">
          <ac:chgData name="Jiří Vodička" userId="0015f0f0-69d2-41b3-a191-778292e4ba4b" providerId="ADAL" clId="{C2372ECA-0638-450F-A23D-035802A7830F}" dt="2023-05-11T08:35:11.656" v="3229" actId="404"/>
          <ac:spMkLst>
            <pc:docMk/>
            <pc:sldMk cId="683606358" sldId="264"/>
            <ac:spMk id="3" creationId="{00000000-0000-0000-0000-000000000000}"/>
          </ac:spMkLst>
        </pc:spChg>
        <pc:picChg chg="mod modVis">
          <ac:chgData name="Jiří Vodička" userId="0015f0f0-69d2-41b3-a191-778292e4ba4b" providerId="ADAL" clId="{C2372ECA-0638-450F-A23D-035802A7830F}" dt="2023-05-11T08:37:55.010" v="3242" actId="14429"/>
          <ac:picMkLst>
            <pc:docMk/>
            <pc:sldMk cId="683606358" sldId="264"/>
            <ac:picMk id="4" creationId="{6C4EABEB-7229-4BBD-92C4-D9F4455B9A79}"/>
          </ac:picMkLst>
        </pc:picChg>
        <pc:picChg chg="mod modVis">
          <ac:chgData name="Jiří Vodička" userId="0015f0f0-69d2-41b3-a191-778292e4ba4b" providerId="ADAL" clId="{C2372ECA-0638-450F-A23D-035802A7830F}" dt="2023-05-11T08:38:09.635" v="3247" actId="14429"/>
          <ac:picMkLst>
            <pc:docMk/>
            <pc:sldMk cId="683606358" sldId="264"/>
            <ac:picMk id="5" creationId="{4D4A0106-55C1-466D-A2D5-2F3A8FE53F37}"/>
          </ac:picMkLst>
        </pc:picChg>
        <pc:picChg chg="add mod ord modVis">
          <ac:chgData name="Jiří Vodička" userId="0015f0f0-69d2-41b3-a191-778292e4ba4b" providerId="ADAL" clId="{C2372ECA-0638-450F-A23D-035802A7830F}" dt="2023-05-15T07:56:08.424" v="3486" actId="13244"/>
          <ac:picMkLst>
            <pc:docMk/>
            <pc:sldMk cId="683606358" sldId="264"/>
            <ac:picMk id="7" creationId="{6DFD9B9E-1CB2-4F59-9B5F-FA2608996226}"/>
          </ac:picMkLst>
        </pc:picChg>
        <pc:picChg chg="add mod modVis">
          <ac:chgData name="Jiří Vodička" userId="0015f0f0-69d2-41b3-a191-778292e4ba4b" providerId="ADAL" clId="{C2372ECA-0638-450F-A23D-035802A7830F}" dt="2023-05-11T08:38:15.271" v="3249" actId="14429"/>
          <ac:picMkLst>
            <pc:docMk/>
            <pc:sldMk cId="683606358" sldId="264"/>
            <ac:picMk id="9" creationId="{6C9A1308-565D-4076-901A-74E54E91BD4C}"/>
          </ac:picMkLst>
        </pc:picChg>
        <pc:picChg chg="add mod modVis">
          <ac:chgData name="Jiří Vodička" userId="0015f0f0-69d2-41b3-a191-778292e4ba4b" providerId="ADAL" clId="{C2372ECA-0638-450F-A23D-035802A7830F}" dt="2023-05-11T08:38:14.711" v="3248" actId="14429"/>
          <ac:picMkLst>
            <pc:docMk/>
            <pc:sldMk cId="683606358" sldId="264"/>
            <ac:picMk id="11" creationId="{BC61041E-71CD-476F-AC36-CC39CBAC8821}"/>
          </ac:picMkLst>
        </pc:picChg>
      </pc:sldChg>
      <pc:sldChg chg="addSp modSp mod modAnim modNotesTx">
        <pc:chgData name="Jiří Vodička" userId="0015f0f0-69d2-41b3-a191-778292e4ba4b" providerId="ADAL" clId="{C2372ECA-0638-450F-A23D-035802A7830F}" dt="2023-05-11T08:39:54.044" v="3277" actId="14429"/>
        <pc:sldMkLst>
          <pc:docMk/>
          <pc:sldMk cId="2666905317" sldId="265"/>
        </pc:sldMkLst>
        <pc:spChg chg="mod">
          <ac:chgData name="Jiří Vodička" userId="0015f0f0-69d2-41b3-a191-778292e4ba4b" providerId="ADAL" clId="{C2372ECA-0638-450F-A23D-035802A7830F}" dt="2023-05-11T08:22:33.563" v="2837" actId="404"/>
          <ac:spMkLst>
            <pc:docMk/>
            <pc:sldMk cId="2666905317" sldId="265"/>
            <ac:spMk id="3" creationId="{00000000-0000-0000-0000-000000000000}"/>
          </ac:spMkLst>
        </pc:spChg>
        <pc:picChg chg="add mod modVis">
          <ac:chgData name="Jiří Vodička" userId="0015f0f0-69d2-41b3-a191-778292e4ba4b" providerId="ADAL" clId="{C2372ECA-0638-450F-A23D-035802A7830F}" dt="2023-05-11T08:39:54.044" v="3277" actId="14429"/>
          <ac:picMkLst>
            <pc:docMk/>
            <pc:sldMk cId="2666905317" sldId="265"/>
            <ac:picMk id="5" creationId="{6D328D63-882F-4DE5-9BD9-7211253919AD}"/>
          </ac:picMkLst>
        </pc:picChg>
      </pc:sldChg>
      <pc:sldChg chg="delSp modSp mod">
        <pc:chgData name="Jiří Vodička" userId="0015f0f0-69d2-41b3-a191-778292e4ba4b" providerId="ADAL" clId="{C2372ECA-0638-450F-A23D-035802A7830F}" dt="2023-05-15T07:55:50.841" v="3485" actId="13244"/>
        <pc:sldMkLst>
          <pc:docMk/>
          <pc:sldMk cId="2685220349" sldId="267"/>
        </pc:sldMkLst>
        <pc:spChg chg="ord">
          <ac:chgData name="Jiří Vodička" userId="0015f0f0-69d2-41b3-a191-778292e4ba4b" providerId="ADAL" clId="{C2372ECA-0638-450F-A23D-035802A7830F}" dt="2023-05-15T07:55:50.841" v="3485" actId="13244"/>
          <ac:spMkLst>
            <pc:docMk/>
            <pc:sldMk cId="2685220349" sldId="267"/>
            <ac:spMk id="27" creationId="{00000000-0000-0000-0000-000000000000}"/>
          </ac:spMkLst>
        </pc:spChg>
        <pc:picChg chg="del">
          <ac:chgData name="Jiří Vodička" userId="0015f0f0-69d2-41b3-a191-778292e4ba4b" providerId="ADAL" clId="{C2372ECA-0638-450F-A23D-035802A7830F}" dt="2023-05-15T07:55:04.833" v="3483" actId="478"/>
          <ac:picMkLst>
            <pc:docMk/>
            <pc:sldMk cId="2685220349" sldId="267"/>
            <ac:picMk id="3074" creationId="{00000000-0000-0000-0000-000000000000}"/>
          </ac:picMkLst>
        </pc:picChg>
      </pc:sldChg>
      <pc:sldChg chg="addSp modSp mod modAnim">
        <pc:chgData name="Jiří Vodička" userId="0015f0f0-69d2-41b3-a191-778292e4ba4b" providerId="ADAL" clId="{C2372ECA-0638-450F-A23D-035802A7830F}" dt="2023-05-11T08:38:56.412" v="3255" actId="14429"/>
        <pc:sldMkLst>
          <pc:docMk/>
          <pc:sldMk cId="3876603421" sldId="268"/>
        </pc:sldMkLst>
        <pc:spChg chg="mod">
          <ac:chgData name="Jiří Vodička" userId="0015f0f0-69d2-41b3-a191-778292e4ba4b" providerId="ADAL" clId="{C2372ECA-0638-450F-A23D-035802A7830F}" dt="2023-05-09T17:12:02.610" v="389" actId="20577"/>
          <ac:spMkLst>
            <pc:docMk/>
            <pc:sldMk cId="3876603421" sldId="268"/>
            <ac:spMk id="2" creationId="{00000000-0000-0000-0000-000000000000}"/>
          </ac:spMkLst>
        </pc:spChg>
        <pc:spChg chg="mod">
          <ac:chgData name="Jiří Vodička" userId="0015f0f0-69d2-41b3-a191-778292e4ba4b" providerId="ADAL" clId="{C2372ECA-0638-450F-A23D-035802A7830F}" dt="2023-05-09T17:12:36.445" v="445" actId="20577"/>
          <ac:spMkLst>
            <pc:docMk/>
            <pc:sldMk cId="3876603421" sldId="268"/>
            <ac:spMk id="3" creationId="{00000000-0000-0000-0000-000000000000}"/>
          </ac:spMkLst>
        </pc:spChg>
        <pc:picChg chg="add mod modVis">
          <ac:chgData name="Jiří Vodička" userId="0015f0f0-69d2-41b3-a191-778292e4ba4b" providerId="ADAL" clId="{C2372ECA-0638-450F-A23D-035802A7830F}" dt="2023-05-11T08:38:55.868" v="3254" actId="14429"/>
          <ac:picMkLst>
            <pc:docMk/>
            <pc:sldMk cId="3876603421" sldId="268"/>
            <ac:picMk id="5" creationId="{086BE8A8-0D80-4506-A191-4B89F024754B}"/>
          </ac:picMkLst>
        </pc:picChg>
        <pc:picChg chg="add mod modVis">
          <ac:chgData name="Jiří Vodička" userId="0015f0f0-69d2-41b3-a191-778292e4ba4b" providerId="ADAL" clId="{C2372ECA-0638-450F-A23D-035802A7830F}" dt="2023-05-11T08:38:54.987" v="3253" actId="14429"/>
          <ac:picMkLst>
            <pc:docMk/>
            <pc:sldMk cId="3876603421" sldId="268"/>
            <ac:picMk id="7" creationId="{36AA3DB9-31D3-431C-A588-B7482D56095D}"/>
          </ac:picMkLst>
        </pc:picChg>
        <pc:picChg chg="mod modVis">
          <ac:chgData name="Jiří Vodička" userId="0015f0f0-69d2-41b3-a191-778292e4ba4b" providerId="ADAL" clId="{C2372ECA-0638-450F-A23D-035802A7830F}" dt="2023-05-11T08:38:56.412" v="3255" actId="14429"/>
          <ac:picMkLst>
            <pc:docMk/>
            <pc:sldMk cId="3876603421" sldId="268"/>
            <ac:picMk id="8" creationId="{D8D4841E-20D3-4613-80D3-862A45A70EA1}"/>
          </ac:picMkLst>
        </pc:picChg>
        <pc:picChg chg="add mod modVis">
          <ac:chgData name="Jiří Vodička" userId="0015f0f0-69d2-41b3-a191-778292e4ba4b" providerId="ADAL" clId="{C2372ECA-0638-450F-A23D-035802A7830F}" dt="2023-05-11T08:38:54.329" v="3252" actId="14429"/>
          <ac:picMkLst>
            <pc:docMk/>
            <pc:sldMk cId="3876603421" sldId="268"/>
            <ac:picMk id="9" creationId="{6AF70275-E082-4DF5-9666-BAB2E1B0FE46}"/>
          </ac:picMkLst>
        </pc:picChg>
      </pc:sldChg>
      <pc:sldChg chg="addSp delSp modSp new mod modAnim modNotesTx">
        <pc:chgData name="Jiří Vodička" userId="0015f0f0-69d2-41b3-a191-778292e4ba4b" providerId="ADAL" clId="{C2372ECA-0638-450F-A23D-035802A7830F}" dt="2023-05-09T18:59:34.795" v="1027"/>
        <pc:sldMkLst>
          <pc:docMk/>
          <pc:sldMk cId="1617976270" sldId="269"/>
        </pc:sldMkLst>
        <pc:spChg chg="mod">
          <ac:chgData name="Jiří Vodička" userId="0015f0f0-69d2-41b3-a191-778292e4ba4b" providerId="ADAL" clId="{C2372ECA-0638-450F-A23D-035802A7830F}" dt="2023-05-09T17:40:59.221" v="695"/>
          <ac:spMkLst>
            <pc:docMk/>
            <pc:sldMk cId="1617976270" sldId="269"/>
            <ac:spMk id="2" creationId="{371F5E6A-65F3-4D77-BF81-A3467DACB7D4}"/>
          </ac:spMkLst>
        </pc:spChg>
        <pc:spChg chg="mod">
          <ac:chgData name="Jiří Vodička" userId="0015f0f0-69d2-41b3-a191-778292e4ba4b" providerId="ADAL" clId="{C2372ECA-0638-450F-A23D-035802A7830F}" dt="2023-05-09T17:49:34.696" v="946" actId="20577"/>
          <ac:spMkLst>
            <pc:docMk/>
            <pc:sldMk cId="1617976270" sldId="269"/>
            <ac:spMk id="3" creationId="{D5F7B900-320E-4C96-8931-2AB1BD365FE0}"/>
          </ac:spMkLst>
        </pc:spChg>
        <pc:picChg chg="add mod modVis">
          <ac:chgData name="Jiří Vodička" userId="0015f0f0-69d2-41b3-a191-778292e4ba4b" providerId="ADAL" clId="{C2372ECA-0638-450F-A23D-035802A7830F}" dt="2023-05-09T17:40:44.445" v="691" actId="14430"/>
          <ac:picMkLst>
            <pc:docMk/>
            <pc:sldMk cId="1617976270" sldId="269"/>
            <ac:picMk id="5" creationId="{D5BB6BD5-154F-4C88-A3D4-C9A5F46ADFFE}"/>
          </ac:picMkLst>
        </pc:picChg>
        <pc:picChg chg="add del mod">
          <ac:chgData name="Jiří Vodička" userId="0015f0f0-69d2-41b3-a191-778292e4ba4b" providerId="ADAL" clId="{C2372ECA-0638-450F-A23D-035802A7830F}" dt="2023-05-09T18:50:34.637" v="972" actId="478"/>
          <ac:picMkLst>
            <pc:docMk/>
            <pc:sldMk cId="1617976270" sldId="269"/>
            <ac:picMk id="7" creationId="{8A984823-8E6F-4BB0-90B5-42B63DD36713}"/>
          </ac:picMkLst>
        </pc:picChg>
        <pc:picChg chg="add mod modVis">
          <ac:chgData name="Jiří Vodička" userId="0015f0f0-69d2-41b3-a191-778292e4ba4b" providerId="ADAL" clId="{C2372ECA-0638-450F-A23D-035802A7830F}" dt="2023-05-09T18:56:47.997" v="1007" actId="14430"/>
          <ac:picMkLst>
            <pc:docMk/>
            <pc:sldMk cId="1617976270" sldId="269"/>
            <ac:picMk id="9" creationId="{E4575F2A-C3C1-437B-8B16-E7424B6CC81A}"/>
          </ac:picMkLst>
        </pc:picChg>
        <pc:picChg chg="add mod modVis">
          <ac:chgData name="Jiří Vodička" userId="0015f0f0-69d2-41b3-a191-778292e4ba4b" providerId="ADAL" clId="{C2372ECA-0638-450F-A23D-035802A7830F}" dt="2023-05-09T18:56:47.244" v="1006" actId="14430"/>
          <ac:picMkLst>
            <pc:docMk/>
            <pc:sldMk cId="1617976270" sldId="269"/>
            <ac:picMk id="11" creationId="{F7EFF8B8-296D-4540-A506-1FAF0105A5E2}"/>
          </ac:picMkLst>
        </pc:picChg>
        <pc:picChg chg="add mod modVis">
          <ac:chgData name="Jiří Vodička" userId="0015f0f0-69d2-41b3-a191-778292e4ba4b" providerId="ADAL" clId="{C2372ECA-0638-450F-A23D-035802A7830F}" dt="2023-05-09T18:56:46.346" v="1005" actId="14430"/>
          <ac:picMkLst>
            <pc:docMk/>
            <pc:sldMk cId="1617976270" sldId="269"/>
            <ac:picMk id="13" creationId="{62D4EBC6-9707-4CD1-ACF1-2F12B89CC0C9}"/>
          </ac:picMkLst>
        </pc:picChg>
        <pc:picChg chg="add mod modVis">
          <ac:chgData name="Jiří Vodička" userId="0015f0f0-69d2-41b3-a191-778292e4ba4b" providerId="ADAL" clId="{C2372ECA-0638-450F-A23D-035802A7830F}" dt="2023-05-09T18:56:45.447" v="1004" actId="14430"/>
          <ac:picMkLst>
            <pc:docMk/>
            <pc:sldMk cId="1617976270" sldId="269"/>
            <ac:picMk id="15" creationId="{969869C7-BAEE-4DCD-8B14-A76F5FDCAA58}"/>
          </ac:picMkLst>
        </pc:picChg>
        <pc:picChg chg="add mod modVis">
          <ac:chgData name="Jiří Vodička" userId="0015f0f0-69d2-41b3-a191-778292e4ba4b" providerId="ADAL" clId="{C2372ECA-0638-450F-A23D-035802A7830F}" dt="2023-05-09T18:56:44.772" v="1003" actId="14430"/>
          <ac:picMkLst>
            <pc:docMk/>
            <pc:sldMk cId="1617976270" sldId="269"/>
            <ac:picMk id="17" creationId="{F67939CC-F451-436D-977E-4F35698A326D}"/>
          </ac:picMkLst>
        </pc:picChg>
        <pc:picChg chg="add mod">
          <ac:chgData name="Jiří Vodička" userId="0015f0f0-69d2-41b3-a191-778292e4ba4b" providerId="ADAL" clId="{C2372ECA-0638-450F-A23D-035802A7830F}" dt="2023-05-09T18:56:53.133" v="1008" actId="14100"/>
          <ac:picMkLst>
            <pc:docMk/>
            <pc:sldMk cId="1617976270" sldId="269"/>
            <ac:picMk id="19" creationId="{6CE073C2-F3A2-4CE0-888E-294A09FB59CF}"/>
          </ac:picMkLst>
        </pc:picChg>
        <pc:picChg chg="add mod">
          <ac:chgData name="Jiří Vodička" userId="0015f0f0-69d2-41b3-a191-778292e4ba4b" providerId="ADAL" clId="{C2372ECA-0638-450F-A23D-035802A7830F}" dt="2023-05-09T18:57:35.406" v="1012" actId="14100"/>
          <ac:picMkLst>
            <pc:docMk/>
            <pc:sldMk cId="1617976270" sldId="269"/>
            <ac:picMk id="21" creationId="{FFC1E5C8-BE68-4B30-9472-89A5B867133F}"/>
          </ac:picMkLst>
        </pc:picChg>
        <pc:picChg chg="add mod">
          <ac:chgData name="Jiří Vodička" userId="0015f0f0-69d2-41b3-a191-778292e4ba4b" providerId="ADAL" clId="{C2372ECA-0638-450F-A23D-035802A7830F}" dt="2023-05-09T18:58:03.954" v="1017" actId="14100"/>
          <ac:picMkLst>
            <pc:docMk/>
            <pc:sldMk cId="1617976270" sldId="269"/>
            <ac:picMk id="23" creationId="{EDF4CB11-55E6-4A61-A482-61C47AA40342}"/>
          </ac:picMkLst>
        </pc:picChg>
        <pc:picChg chg="add mod">
          <ac:chgData name="Jiří Vodička" userId="0015f0f0-69d2-41b3-a191-778292e4ba4b" providerId="ADAL" clId="{C2372ECA-0638-450F-A23D-035802A7830F}" dt="2023-05-09T18:58:51.220" v="1021" actId="1076"/>
          <ac:picMkLst>
            <pc:docMk/>
            <pc:sldMk cId="1617976270" sldId="269"/>
            <ac:picMk id="25" creationId="{985FB88C-03B5-4888-BE34-32B256993B2C}"/>
          </ac:picMkLst>
        </pc:picChg>
        <pc:picChg chg="add mod">
          <ac:chgData name="Jiří Vodička" userId="0015f0f0-69d2-41b3-a191-778292e4ba4b" providerId="ADAL" clId="{C2372ECA-0638-450F-A23D-035802A7830F}" dt="2023-05-09T18:59:22.007" v="1025" actId="1076"/>
          <ac:picMkLst>
            <pc:docMk/>
            <pc:sldMk cId="1617976270" sldId="269"/>
            <ac:picMk id="27" creationId="{BCC83CA9-35D2-455F-8A89-903D2D1C5AAA}"/>
          </ac:picMkLst>
        </pc:picChg>
      </pc:sldChg>
      <pc:sldChg chg="addSp modSp new mod ord">
        <pc:chgData name="Jiří Vodička" userId="0015f0f0-69d2-41b3-a191-778292e4ba4b" providerId="ADAL" clId="{C2372ECA-0638-450F-A23D-035802A7830F}" dt="2023-05-11T08:39:03.615" v="3256" actId="14429"/>
        <pc:sldMkLst>
          <pc:docMk/>
          <pc:sldMk cId="4271535624" sldId="270"/>
        </pc:sldMkLst>
        <pc:spChg chg="mod">
          <ac:chgData name="Jiří Vodička" userId="0015f0f0-69d2-41b3-a191-778292e4ba4b" providerId="ADAL" clId="{C2372ECA-0638-450F-A23D-035802A7830F}" dt="2023-05-09T17:28:21.187" v="464" actId="20577"/>
          <ac:spMkLst>
            <pc:docMk/>
            <pc:sldMk cId="4271535624" sldId="270"/>
            <ac:spMk id="2" creationId="{5702D8A3-6539-45AA-8F87-A3867E586D43}"/>
          </ac:spMkLst>
        </pc:spChg>
        <pc:spChg chg="mod">
          <ac:chgData name="Jiří Vodička" userId="0015f0f0-69d2-41b3-a191-778292e4ba4b" providerId="ADAL" clId="{C2372ECA-0638-450F-A23D-035802A7830F}" dt="2023-05-09T19:04:10.656" v="1100" actId="20577"/>
          <ac:spMkLst>
            <pc:docMk/>
            <pc:sldMk cId="4271535624" sldId="270"/>
            <ac:spMk id="3" creationId="{A3AF644A-C304-4898-881F-DCF0C2CFE7DA}"/>
          </ac:spMkLst>
        </pc:spChg>
        <pc:picChg chg="add mod modVis">
          <ac:chgData name="Jiří Vodička" userId="0015f0f0-69d2-41b3-a191-778292e4ba4b" providerId="ADAL" clId="{C2372ECA-0638-450F-A23D-035802A7830F}" dt="2023-05-11T08:39:03.615" v="3256" actId="14429"/>
          <ac:picMkLst>
            <pc:docMk/>
            <pc:sldMk cId="4271535624" sldId="270"/>
            <ac:picMk id="5" creationId="{9927A98F-273D-47A4-957A-4B3D568D22E5}"/>
          </ac:picMkLst>
        </pc:picChg>
      </pc:sldChg>
      <pc:sldChg chg="addSp delSp modSp new mod">
        <pc:chgData name="Jiří Vodička" userId="0015f0f0-69d2-41b3-a191-778292e4ba4b" providerId="ADAL" clId="{C2372ECA-0638-450F-A23D-035802A7830F}" dt="2023-05-15T07:47:46.130" v="3358" actId="20577"/>
        <pc:sldMkLst>
          <pc:docMk/>
          <pc:sldMk cId="1600249370" sldId="271"/>
        </pc:sldMkLst>
        <pc:spChg chg="mod">
          <ac:chgData name="Jiří Vodička" userId="0015f0f0-69d2-41b3-a191-778292e4ba4b" providerId="ADAL" clId="{C2372ECA-0638-450F-A23D-035802A7830F}" dt="2023-05-09T19:04:19.556" v="1102"/>
          <ac:spMkLst>
            <pc:docMk/>
            <pc:sldMk cId="1600249370" sldId="271"/>
            <ac:spMk id="2" creationId="{C0C0C6CE-B780-4106-A298-AAE7072C42CA}"/>
          </ac:spMkLst>
        </pc:spChg>
        <pc:spChg chg="mod">
          <ac:chgData name="Jiří Vodička" userId="0015f0f0-69d2-41b3-a191-778292e4ba4b" providerId="ADAL" clId="{C2372ECA-0638-450F-A23D-035802A7830F}" dt="2023-05-15T07:47:46.130" v="3358" actId="20577"/>
          <ac:spMkLst>
            <pc:docMk/>
            <pc:sldMk cId="1600249370" sldId="271"/>
            <ac:spMk id="3" creationId="{88012ED4-0C16-48F8-9F26-35F23E7D5A91}"/>
          </ac:spMkLst>
        </pc:spChg>
        <pc:spChg chg="add del">
          <ac:chgData name="Jiří Vodička" userId="0015f0f0-69d2-41b3-a191-778292e4ba4b" providerId="ADAL" clId="{C2372ECA-0638-450F-A23D-035802A7830F}" dt="2023-05-15T07:46:58.569" v="3331" actId="478"/>
          <ac:spMkLst>
            <pc:docMk/>
            <pc:sldMk cId="1600249370" sldId="271"/>
            <ac:spMk id="9" creationId="{4B536844-B159-4ED1-B818-0A20717D81F3}"/>
          </ac:spMkLst>
        </pc:spChg>
      </pc:sldChg>
      <pc:sldChg chg="modSp new mod">
        <pc:chgData name="Jiří Vodička" userId="0015f0f0-69d2-41b3-a191-778292e4ba4b" providerId="ADAL" clId="{C2372ECA-0638-450F-A23D-035802A7830F}" dt="2023-05-09T19:05:16.542" v="1122" actId="20577"/>
        <pc:sldMkLst>
          <pc:docMk/>
          <pc:sldMk cId="204498259" sldId="272"/>
        </pc:sldMkLst>
        <pc:spChg chg="mod">
          <ac:chgData name="Jiří Vodička" userId="0015f0f0-69d2-41b3-a191-778292e4ba4b" providerId="ADAL" clId="{C2372ECA-0638-450F-A23D-035802A7830F}" dt="2023-05-09T19:05:06.490" v="1113"/>
          <ac:spMkLst>
            <pc:docMk/>
            <pc:sldMk cId="204498259" sldId="272"/>
            <ac:spMk id="2" creationId="{F1675B24-B9F4-45D4-BC28-8FD0337849C7}"/>
          </ac:spMkLst>
        </pc:spChg>
        <pc:spChg chg="mod">
          <ac:chgData name="Jiří Vodička" userId="0015f0f0-69d2-41b3-a191-778292e4ba4b" providerId="ADAL" clId="{C2372ECA-0638-450F-A23D-035802A7830F}" dt="2023-05-09T19:05:16.542" v="1122" actId="20577"/>
          <ac:spMkLst>
            <pc:docMk/>
            <pc:sldMk cId="204498259" sldId="272"/>
            <ac:spMk id="3" creationId="{0030937B-5281-428B-AEEC-1671EFA67E8C}"/>
          </ac:spMkLst>
        </pc:spChg>
      </pc:sldChg>
      <pc:sldChg chg="addSp modSp mod modAnim">
        <pc:chgData name="Jiří Vodička" userId="0015f0f0-69d2-41b3-a191-778292e4ba4b" providerId="ADAL" clId="{C2372ECA-0638-450F-A23D-035802A7830F}" dt="2023-05-15T08:36:48.835" v="3495" actId="14429"/>
        <pc:sldMkLst>
          <pc:docMk/>
          <pc:sldMk cId="2417717435" sldId="276"/>
        </pc:sldMkLst>
        <pc:spChg chg="mod">
          <ac:chgData name="Jiří Vodička" userId="0015f0f0-69d2-41b3-a191-778292e4ba4b" providerId="ADAL" clId="{C2372ECA-0638-450F-A23D-035802A7830F}" dt="2023-05-15T08:34:57.032" v="3494" actId="14100"/>
          <ac:spMkLst>
            <pc:docMk/>
            <pc:sldMk cId="2417717435" sldId="276"/>
            <ac:spMk id="4" creationId="{00000000-0000-0000-0000-000000000000}"/>
          </ac:spMkLst>
        </pc:spChg>
        <pc:spChg chg="add mod modVis">
          <ac:chgData name="Jiří Vodička" userId="0015f0f0-69d2-41b3-a191-778292e4ba4b" providerId="ADAL" clId="{C2372ECA-0638-450F-A23D-035802A7830F}" dt="2023-05-15T08:36:48.835" v="3495" actId="14429"/>
          <ac:spMkLst>
            <pc:docMk/>
            <pc:sldMk cId="2417717435" sldId="276"/>
            <ac:spMk id="5" creationId="{BAE7F719-44B3-463B-A352-2D6BB3DADBE8}"/>
          </ac:spMkLst>
        </pc:spChg>
      </pc:sldChg>
      <pc:sldChg chg="modSp mod">
        <pc:chgData name="Jiří Vodička" userId="0015f0f0-69d2-41b3-a191-778292e4ba4b" providerId="ADAL" clId="{C2372ECA-0638-450F-A23D-035802A7830F}" dt="2023-05-15T07:51:59.671" v="3456" actId="14429"/>
        <pc:sldMkLst>
          <pc:docMk/>
          <pc:sldMk cId="3571202694" sldId="277"/>
        </pc:sldMkLst>
        <pc:picChg chg="mod modVis">
          <ac:chgData name="Jiří Vodička" userId="0015f0f0-69d2-41b3-a191-778292e4ba4b" providerId="ADAL" clId="{C2372ECA-0638-450F-A23D-035802A7830F}" dt="2023-05-15T07:51:59.172" v="3455" actId="14429"/>
          <ac:picMkLst>
            <pc:docMk/>
            <pc:sldMk cId="3571202694" sldId="277"/>
            <ac:picMk id="4" creationId="{C9101BB0-62A2-4A79-BFF7-2C326620F10B}"/>
          </ac:picMkLst>
        </pc:picChg>
        <pc:picChg chg="mod modVis">
          <ac:chgData name="Jiří Vodička" userId="0015f0f0-69d2-41b3-a191-778292e4ba4b" providerId="ADAL" clId="{C2372ECA-0638-450F-A23D-035802A7830F}" dt="2023-05-15T07:51:59.671" v="3456" actId="14429"/>
          <ac:picMkLst>
            <pc:docMk/>
            <pc:sldMk cId="3571202694" sldId="277"/>
            <ac:picMk id="5" creationId="{24F52E81-2301-4465-AAD5-84C49EDD9F43}"/>
          </ac:picMkLst>
        </pc:picChg>
      </pc:sldChg>
      <pc:sldChg chg="addSp delSp modSp mod delAnim modAnim modNotesTx">
        <pc:chgData name="Jiří Vodička" userId="0015f0f0-69d2-41b3-a191-778292e4ba4b" providerId="ADAL" clId="{C2372ECA-0638-450F-A23D-035802A7830F}" dt="2023-05-15T08:18:48.924" v="3492" actId="14429"/>
        <pc:sldMkLst>
          <pc:docMk/>
          <pc:sldMk cId="2761769825" sldId="278"/>
        </pc:sldMkLst>
        <pc:spChg chg="mod">
          <ac:chgData name="Jiří Vodička" userId="0015f0f0-69d2-41b3-a191-778292e4ba4b" providerId="ADAL" clId="{C2372ECA-0638-450F-A23D-035802A7830F}" dt="2023-05-11T07:35:41.022" v="1816" actId="20577"/>
          <ac:spMkLst>
            <pc:docMk/>
            <pc:sldMk cId="2761769825" sldId="278"/>
            <ac:spMk id="3" creationId="{C383F4F7-19EF-4890-9722-23E63CF7E48E}"/>
          </ac:spMkLst>
        </pc:spChg>
        <pc:picChg chg="mod modVis">
          <ac:chgData name="Jiří Vodička" userId="0015f0f0-69d2-41b3-a191-778292e4ba4b" providerId="ADAL" clId="{C2372ECA-0638-450F-A23D-035802A7830F}" dt="2023-05-15T08:18:47.257" v="3491" actId="14429"/>
          <ac:picMkLst>
            <pc:docMk/>
            <pc:sldMk cId="2761769825" sldId="278"/>
            <ac:picMk id="4" creationId="{427D5DB7-D6A8-4EB9-889C-631654DACE96}"/>
          </ac:picMkLst>
        </pc:picChg>
        <pc:picChg chg="add mod modVis">
          <ac:chgData name="Jiří Vodička" userId="0015f0f0-69d2-41b3-a191-778292e4ba4b" providerId="ADAL" clId="{C2372ECA-0638-450F-A23D-035802A7830F}" dt="2023-05-15T08:18:48.924" v="3492" actId="14429"/>
          <ac:picMkLst>
            <pc:docMk/>
            <pc:sldMk cId="2761769825" sldId="278"/>
            <ac:picMk id="6" creationId="{82FCF5CE-95BF-42FD-8915-45D76A2A43A5}"/>
          </ac:picMkLst>
        </pc:picChg>
        <pc:picChg chg="add del mod modVis">
          <ac:chgData name="Jiří Vodička" userId="0015f0f0-69d2-41b3-a191-778292e4ba4b" providerId="ADAL" clId="{C2372ECA-0638-450F-A23D-035802A7830F}" dt="2023-05-11T07:26:35.861" v="1681" actId="21"/>
          <ac:picMkLst>
            <pc:docMk/>
            <pc:sldMk cId="2761769825" sldId="278"/>
            <ac:picMk id="8" creationId="{49007979-4C37-4A7F-A9B0-F32D7EA65304}"/>
          </ac:picMkLst>
        </pc:picChg>
        <pc:picChg chg="add del mod modVis">
          <ac:chgData name="Jiří Vodička" userId="0015f0f0-69d2-41b3-a191-778292e4ba4b" providerId="ADAL" clId="{C2372ECA-0638-450F-A23D-035802A7830F}" dt="2023-05-11T07:12:47.536" v="1410" actId="21"/>
          <ac:picMkLst>
            <pc:docMk/>
            <pc:sldMk cId="2761769825" sldId="278"/>
            <ac:picMk id="10" creationId="{0FB1737A-8AFA-4F51-9B73-E75A2374F288}"/>
          </ac:picMkLst>
        </pc:picChg>
        <pc:picChg chg="add del mod modVis">
          <ac:chgData name="Jiří Vodička" userId="0015f0f0-69d2-41b3-a191-778292e4ba4b" providerId="ADAL" clId="{C2372ECA-0638-450F-A23D-035802A7830F}" dt="2023-05-11T07:26:25.828" v="1678" actId="21"/>
          <ac:picMkLst>
            <pc:docMk/>
            <pc:sldMk cId="2761769825" sldId="278"/>
            <ac:picMk id="12" creationId="{BF12595B-B414-481D-9186-5ED15E6561A8}"/>
          </ac:picMkLst>
        </pc:picChg>
      </pc:sldChg>
      <pc:sldChg chg="modSp mod modAnim">
        <pc:chgData name="Jiří Vodička" userId="0015f0f0-69d2-41b3-a191-778292e4ba4b" providerId="ADAL" clId="{C2372ECA-0638-450F-A23D-035802A7830F}" dt="2023-05-15T07:53:25.047" v="3477" actId="13244"/>
        <pc:sldMkLst>
          <pc:docMk/>
          <pc:sldMk cId="144245869" sldId="279"/>
        </pc:sldMkLst>
        <pc:spChg chg="mod modVis">
          <ac:chgData name="Jiří Vodička" userId="0015f0f0-69d2-41b3-a191-778292e4ba4b" providerId="ADAL" clId="{C2372ECA-0638-450F-A23D-035802A7830F}" dt="2023-05-15T07:52:43.427" v="3467" actId="14429"/>
          <ac:spMkLst>
            <pc:docMk/>
            <pc:sldMk cId="144245869" sldId="279"/>
            <ac:spMk id="3" creationId="{5453D74C-FB95-417F-A15D-923CB7D4D21E}"/>
          </ac:spMkLst>
        </pc:spChg>
        <pc:spChg chg="mod modVis">
          <ac:chgData name="Jiří Vodička" userId="0015f0f0-69d2-41b3-a191-778292e4ba4b" providerId="ADAL" clId="{C2372ECA-0638-450F-A23D-035802A7830F}" dt="2023-05-15T07:52:38.101" v="3463" actId="14429"/>
          <ac:spMkLst>
            <pc:docMk/>
            <pc:sldMk cId="144245869" sldId="279"/>
            <ac:spMk id="7" creationId="{426873C1-4615-446B-90DB-943BA9415B75}"/>
          </ac:spMkLst>
        </pc:spChg>
        <pc:spChg chg="ord">
          <ac:chgData name="Jiří Vodička" userId="0015f0f0-69d2-41b3-a191-778292e4ba4b" providerId="ADAL" clId="{C2372ECA-0638-450F-A23D-035802A7830F}" dt="2023-05-15T07:53:25.047" v="3477" actId="13244"/>
          <ac:spMkLst>
            <pc:docMk/>
            <pc:sldMk cId="144245869" sldId="279"/>
            <ac:spMk id="8" creationId="{8C53DCB4-AF99-4757-8E4C-6B20EC369E06}"/>
          </ac:spMkLst>
        </pc:spChg>
        <pc:spChg chg="mod modVis">
          <ac:chgData name="Jiří Vodička" userId="0015f0f0-69d2-41b3-a191-778292e4ba4b" providerId="ADAL" clId="{C2372ECA-0638-450F-A23D-035802A7830F}" dt="2023-05-15T07:52:41.167" v="3465" actId="14429"/>
          <ac:spMkLst>
            <pc:docMk/>
            <pc:sldMk cId="144245869" sldId="279"/>
            <ac:spMk id="9" creationId="{834DDEE4-11BF-44D0-BECE-9D3B856C7D73}"/>
          </ac:spMkLst>
        </pc:spChg>
        <pc:picChg chg="mod modVis">
          <ac:chgData name="Jiří Vodička" userId="0015f0f0-69d2-41b3-a191-778292e4ba4b" providerId="ADAL" clId="{C2372ECA-0638-450F-A23D-035802A7830F}" dt="2023-05-15T07:52:58.169" v="3468" actId="14429"/>
          <ac:picMkLst>
            <pc:docMk/>
            <pc:sldMk cId="144245869" sldId="279"/>
            <ac:picMk id="4" creationId="{236F0F5F-2C08-4782-B3A3-868E500C8FD0}"/>
          </ac:picMkLst>
        </pc:picChg>
        <pc:picChg chg="mod modVis">
          <ac:chgData name="Jiří Vodička" userId="0015f0f0-69d2-41b3-a191-778292e4ba4b" providerId="ADAL" clId="{C2372ECA-0638-450F-A23D-035802A7830F}" dt="2023-05-15T07:53:16.162" v="3473" actId="14429"/>
          <ac:picMkLst>
            <pc:docMk/>
            <pc:sldMk cId="144245869" sldId="279"/>
            <ac:picMk id="5" creationId="{47677AF7-2CCE-4333-9A2D-E3555C3F9798}"/>
          </ac:picMkLst>
        </pc:picChg>
        <pc:picChg chg="mod modVis">
          <ac:chgData name="Jiří Vodička" userId="0015f0f0-69d2-41b3-a191-778292e4ba4b" providerId="ADAL" clId="{C2372ECA-0638-450F-A23D-035802A7830F}" dt="2023-05-15T07:53:22.877" v="3476" actId="14429"/>
          <ac:picMkLst>
            <pc:docMk/>
            <pc:sldMk cId="144245869" sldId="279"/>
            <ac:picMk id="6" creationId="{61B06723-EC8B-40FA-85F6-AE63AC8CCD37}"/>
          </ac:picMkLst>
        </pc:picChg>
      </pc:sldChg>
      <pc:sldChg chg="addSp modSp new mod modAnim modNotesTx">
        <pc:chgData name="Jiří Vodička" userId="0015f0f0-69d2-41b3-a191-778292e4ba4b" providerId="ADAL" clId="{C2372ECA-0638-450F-A23D-035802A7830F}" dt="2023-05-15T07:54:33.102" v="3482" actId="14429"/>
        <pc:sldMkLst>
          <pc:docMk/>
          <pc:sldMk cId="492052115" sldId="280"/>
        </pc:sldMkLst>
        <pc:spChg chg="mod">
          <ac:chgData name="Jiří Vodička" userId="0015f0f0-69d2-41b3-a191-778292e4ba4b" providerId="ADAL" clId="{C2372ECA-0638-450F-A23D-035802A7830F}" dt="2023-05-11T07:12:35.614" v="1408"/>
          <ac:spMkLst>
            <pc:docMk/>
            <pc:sldMk cId="492052115" sldId="280"/>
            <ac:spMk id="2" creationId="{D4FD2A67-482D-4E47-BB86-5EF65A69FDFF}"/>
          </ac:spMkLst>
        </pc:spChg>
        <pc:spChg chg="mod">
          <ac:chgData name="Jiří Vodička" userId="0015f0f0-69d2-41b3-a191-778292e4ba4b" providerId="ADAL" clId="{C2372ECA-0638-450F-A23D-035802A7830F}" dt="2023-05-11T07:19:18.710" v="1572" actId="14100"/>
          <ac:spMkLst>
            <pc:docMk/>
            <pc:sldMk cId="492052115" sldId="280"/>
            <ac:spMk id="3" creationId="{D50714C9-25A7-4647-90D6-93D3EF86F658}"/>
          </ac:spMkLst>
        </pc:spChg>
        <pc:spChg chg="add mod">
          <ac:chgData name="Jiří Vodička" userId="0015f0f0-69d2-41b3-a191-778292e4ba4b" providerId="ADAL" clId="{C2372ECA-0638-450F-A23D-035802A7830F}" dt="2023-05-15T07:54:30.007" v="3480" actId="13244"/>
          <ac:spMkLst>
            <pc:docMk/>
            <pc:sldMk cId="492052115" sldId="280"/>
            <ac:spMk id="5" creationId="{E36B22EF-0301-4672-B77E-05EAC0711DEB}"/>
          </ac:spMkLst>
        </pc:spChg>
        <pc:picChg chg="add mod modVis">
          <ac:chgData name="Jiří Vodička" userId="0015f0f0-69d2-41b3-a191-778292e4ba4b" providerId="ADAL" clId="{C2372ECA-0638-450F-A23D-035802A7830F}" dt="2023-05-11T08:39:34.389" v="3269" actId="14429"/>
          <ac:picMkLst>
            <pc:docMk/>
            <pc:sldMk cId="492052115" sldId="280"/>
            <ac:picMk id="4" creationId="{65DD482B-232B-4242-B549-621311F32773}"/>
          </ac:picMkLst>
        </pc:picChg>
        <pc:picChg chg="add mod modVis">
          <ac:chgData name="Jiří Vodička" userId="0015f0f0-69d2-41b3-a191-778292e4ba4b" providerId="ADAL" clId="{C2372ECA-0638-450F-A23D-035802A7830F}" dt="2023-05-15T07:54:32.652" v="3481" actId="14429"/>
          <ac:picMkLst>
            <pc:docMk/>
            <pc:sldMk cId="492052115" sldId="280"/>
            <ac:picMk id="7" creationId="{5C9ED9CB-9AAC-462B-92B4-20BB2EFC560D}"/>
          </ac:picMkLst>
        </pc:picChg>
        <pc:picChg chg="add mod modVis">
          <ac:chgData name="Jiří Vodička" userId="0015f0f0-69d2-41b3-a191-778292e4ba4b" providerId="ADAL" clId="{C2372ECA-0638-450F-A23D-035802A7830F}" dt="2023-05-15T07:54:33.102" v="3482" actId="14429"/>
          <ac:picMkLst>
            <pc:docMk/>
            <pc:sldMk cId="492052115" sldId="280"/>
            <ac:picMk id="9" creationId="{00E6B19A-63E9-4129-BC8F-A37B33D5204C}"/>
          </ac:picMkLst>
        </pc:picChg>
      </pc:sldChg>
      <pc:sldChg chg="addSp modSp new mod modAnim">
        <pc:chgData name="Jiří Vodička" userId="0015f0f0-69d2-41b3-a191-778292e4ba4b" providerId="ADAL" clId="{C2372ECA-0638-450F-A23D-035802A7830F}" dt="2023-05-11T08:39:39.604" v="3271" actId="14429"/>
        <pc:sldMkLst>
          <pc:docMk/>
          <pc:sldMk cId="3448521412" sldId="281"/>
        </pc:sldMkLst>
        <pc:spChg chg="mod">
          <ac:chgData name="Jiří Vodička" userId="0015f0f0-69d2-41b3-a191-778292e4ba4b" providerId="ADAL" clId="{C2372ECA-0638-450F-A23D-035802A7830F}" dt="2023-05-11T07:13:04.380" v="1414"/>
          <ac:spMkLst>
            <pc:docMk/>
            <pc:sldMk cId="3448521412" sldId="281"/>
            <ac:spMk id="2" creationId="{FBAF08BC-8582-4158-9403-A2BDC7E3A1D4}"/>
          </ac:spMkLst>
        </pc:spChg>
        <pc:spChg chg="mod">
          <ac:chgData name="Jiří Vodička" userId="0015f0f0-69d2-41b3-a191-778292e4ba4b" providerId="ADAL" clId="{C2372ECA-0638-450F-A23D-035802A7830F}" dt="2023-05-11T07:36:25.726" v="1817" actId="5793"/>
          <ac:spMkLst>
            <pc:docMk/>
            <pc:sldMk cId="3448521412" sldId="281"/>
            <ac:spMk id="3" creationId="{7865B00B-37D7-47FE-AD12-79F0E8274637}"/>
          </ac:spMkLst>
        </pc:spChg>
        <pc:picChg chg="add mod modVis">
          <ac:chgData name="Jiří Vodička" userId="0015f0f0-69d2-41b3-a191-778292e4ba4b" providerId="ADAL" clId="{C2372ECA-0638-450F-A23D-035802A7830F}" dt="2023-05-11T08:39:39.160" v="3270" actId="14429"/>
          <ac:picMkLst>
            <pc:docMk/>
            <pc:sldMk cId="3448521412" sldId="281"/>
            <ac:picMk id="4" creationId="{DA2F6833-1DFE-4D65-9C22-433B130C0BBC}"/>
          </ac:picMkLst>
        </pc:picChg>
        <pc:picChg chg="add mod modVis">
          <ac:chgData name="Jiří Vodička" userId="0015f0f0-69d2-41b3-a191-778292e4ba4b" providerId="ADAL" clId="{C2372ECA-0638-450F-A23D-035802A7830F}" dt="2023-05-11T08:39:39.604" v="3271" actId="14429"/>
          <ac:picMkLst>
            <pc:docMk/>
            <pc:sldMk cId="3448521412" sldId="281"/>
            <ac:picMk id="5" creationId="{1B8668DF-144F-4045-BD2A-125DFEFA796F}"/>
          </ac:picMkLst>
        </pc:picChg>
      </pc:sldChg>
      <pc:sldChg chg="addSp modSp new mod">
        <pc:chgData name="Jiří Vodička" userId="0015f0f0-69d2-41b3-a191-778292e4ba4b" providerId="ADAL" clId="{C2372ECA-0638-450F-A23D-035802A7830F}" dt="2023-05-11T07:39:43.232" v="1936" actId="404"/>
        <pc:sldMkLst>
          <pc:docMk/>
          <pc:sldMk cId="3315761540" sldId="282"/>
        </pc:sldMkLst>
        <pc:spChg chg="mod">
          <ac:chgData name="Jiří Vodička" userId="0015f0f0-69d2-41b3-a191-778292e4ba4b" providerId="ADAL" clId="{C2372ECA-0638-450F-A23D-035802A7830F}" dt="2023-05-11T07:22:58.157" v="1641"/>
          <ac:spMkLst>
            <pc:docMk/>
            <pc:sldMk cId="3315761540" sldId="282"/>
            <ac:spMk id="2" creationId="{0F51D5BF-EB2B-42ED-BAA1-E1826FA9D91C}"/>
          </ac:spMkLst>
        </pc:spChg>
        <pc:spChg chg="mod">
          <ac:chgData name="Jiří Vodička" userId="0015f0f0-69d2-41b3-a191-778292e4ba4b" providerId="ADAL" clId="{C2372ECA-0638-450F-A23D-035802A7830F}" dt="2023-05-11T07:39:43.232" v="1936" actId="404"/>
          <ac:spMkLst>
            <pc:docMk/>
            <pc:sldMk cId="3315761540" sldId="282"/>
            <ac:spMk id="3" creationId="{BFF710E8-BF28-4E72-947E-C35B840B4612}"/>
          </ac:spMkLst>
        </pc:spChg>
        <pc:spChg chg="add mod">
          <ac:chgData name="Jiří Vodička" userId="0015f0f0-69d2-41b3-a191-778292e4ba4b" providerId="ADAL" clId="{C2372ECA-0638-450F-A23D-035802A7830F}" dt="2023-05-11T07:38:43.468" v="1857" actId="1076"/>
          <ac:spMkLst>
            <pc:docMk/>
            <pc:sldMk cId="3315761540" sldId="282"/>
            <ac:spMk id="4" creationId="{05822AE9-47C3-4F5F-A10D-9BEC1F5AF35E}"/>
          </ac:spMkLst>
        </pc:spChg>
      </pc:sldChg>
      <pc:sldChg chg="addSp delSp modSp new mod delAnim modAnim">
        <pc:chgData name="Jiří Vodička" userId="0015f0f0-69d2-41b3-a191-778292e4ba4b" providerId="ADAL" clId="{C2372ECA-0638-450F-A23D-035802A7830F}" dt="2023-05-11T07:56:36.279" v="2238" actId="20577"/>
        <pc:sldMkLst>
          <pc:docMk/>
          <pc:sldMk cId="2634822734" sldId="283"/>
        </pc:sldMkLst>
        <pc:spChg chg="mod">
          <ac:chgData name="Jiří Vodička" userId="0015f0f0-69d2-41b3-a191-778292e4ba4b" providerId="ADAL" clId="{C2372ECA-0638-450F-A23D-035802A7830F}" dt="2023-05-11T07:23:15.441" v="1643"/>
          <ac:spMkLst>
            <pc:docMk/>
            <pc:sldMk cId="2634822734" sldId="283"/>
            <ac:spMk id="2" creationId="{47EF6ADD-1460-4B05-BC89-6619076B70F3}"/>
          </ac:spMkLst>
        </pc:spChg>
        <pc:spChg chg="mod">
          <ac:chgData name="Jiří Vodička" userId="0015f0f0-69d2-41b3-a191-778292e4ba4b" providerId="ADAL" clId="{C2372ECA-0638-450F-A23D-035802A7830F}" dt="2023-05-11T07:56:36.279" v="2238" actId="20577"/>
          <ac:spMkLst>
            <pc:docMk/>
            <pc:sldMk cId="2634822734" sldId="283"/>
            <ac:spMk id="3" creationId="{4463A1B1-D9C1-4787-8E38-A4B1E1FB6EE7}"/>
          </ac:spMkLst>
        </pc:spChg>
        <pc:spChg chg="add del mod">
          <ac:chgData name="Jiří Vodička" userId="0015f0f0-69d2-41b3-a191-778292e4ba4b" providerId="ADAL" clId="{C2372ECA-0638-450F-A23D-035802A7830F}" dt="2023-05-11T07:55:52.660" v="2153" actId="478"/>
          <ac:spMkLst>
            <pc:docMk/>
            <pc:sldMk cId="2634822734" sldId="283"/>
            <ac:spMk id="4" creationId="{22CECDCE-598F-47FA-AACF-B090D7EDD177}"/>
          </ac:spMkLst>
        </pc:spChg>
        <pc:spChg chg="add del mod">
          <ac:chgData name="Jiří Vodička" userId="0015f0f0-69d2-41b3-a191-778292e4ba4b" providerId="ADAL" clId="{C2372ECA-0638-450F-A23D-035802A7830F}" dt="2023-05-11T07:55:43.427" v="2151" actId="21"/>
          <ac:spMkLst>
            <pc:docMk/>
            <pc:sldMk cId="2634822734" sldId="283"/>
            <ac:spMk id="6" creationId="{BD6C0F65-5738-47A8-B122-83153A8373EC}"/>
          </ac:spMkLst>
        </pc:spChg>
        <pc:picChg chg="add del mod">
          <ac:chgData name="Jiří Vodička" userId="0015f0f0-69d2-41b3-a191-778292e4ba4b" providerId="ADAL" clId="{C2372ECA-0638-450F-A23D-035802A7830F}" dt="2023-05-11T07:55:43.427" v="2151" actId="21"/>
          <ac:picMkLst>
            <pc:docMk/>
            <pc:sldMk cId="2634822734" sldId="283"/>
            <ac:picMk id="5" creationId="{946AC92C-F3A2-4FC2-9474-D74FCB8F58B8}"/>
          </ac:picMkLst>
        </pc:picChg>
      </pc:sldChg>
      <pc:sldChg chg="modSp new mod">
        <pc:chgData name="Jiří Vodička" userId="0015f0f0-69d2-41b3-a191-778292e4ba4b" providerId="ADAL" clId="{C2372ECA-0638-450F-A23D-035802A7830F}" dt="2023-05-11T07:47:03.153" v="2072" actId="404"/>
        <pc:sldMkLst>
          <pc:docMk/>
          <pc:sldMk cId="3888353265" sldId="284"/>
        </pc:sldMkLst>
        <pc:spChg chg="mod">
          <ac:chgData name="Jiří Vodička" userId="0015f0f0-69d2-41b3-a191-778292e4ba4b" providerId="ADAL" clId="{C2372ECA-0638-450F-A23D-035802A7830F}" dt="2023-05-11T07:39:59.045" v="1938"/>
          <ac:spMkLst>
            <pc:docMk/>
            <pc:sldMk cId="3888353265" sldId="284"/>
            <ac:spMk id="2" creationId="{52161534-09C0-4508-9823-99A6966FB85D}"/>
          </ac:spMkLst>
        </pc:spChg>
        <pc:spChg chg="mod">
          <ac:chgData name="Jiří Vodička" userId="0015f0f0-69d2-41b3-a191-778292e4ba4b" providerId="ADAL" clId="{C2372ECA-0638-450F-A23D-035802A7830F}" dt="2023-05-11T07:47:03.153" v="2072" actId="404"/>
          <ac:spMkLst>
            <pc:docMk/>
            <pc:sldMk cId="3888353265" sldId="284"/>
            <ac:spMk id="3" creationId="{65DFA57E-C5A8-496A-BB1F-FCB010835744}"/>
          </ac:spMkLst>
        </pc:spChg>
      </pc:sldChg>
      <pc:sldChg chg="addSp modSp new mod modAnim modNotesTx">
        <pc:chgData name="Jiří Vodička" userId="0015f0f0-69d2-41b3-a191-778292e4ba4b" providerId="ADAL" clId="{C2372ECA-0638-450F-A23D-035802A7830F}" dt="2023-05-15T07:55:22.267" v="3484"/>
        <pc:sldMkLst>
          <pc:docMk/>
          <pc:sldMk cId="1325527300" sldId="285"/>
        </pc:sldMkLst>
        <pc:spChg chg="mod">
          <ac:chgData name="Jiří Vodička" userId="0015f0f0-69d2-41b3-a191-778292e4ba4b" providerId="ADAL" clId="{C2372ECA-0638-450F-A23D-035802A7830F}" dt="2023-05-11T07:55:14.283" v="2137"/>
          <ac:spMkLst>
            <pc:docMk/>
            <pc:sldMk cId="1325527300" sldId="285"/>
            <ac:spMk id="2" creationId="{0217EF82-93E5-4920-8DDB-A102252F4EA6}"/>
          </ac:spMkLst>
        </pc:spChg>
        <pc:spChg chg="mod">
          <ac:chgData name="Jiří Vodička" userId="0015f0f0-69d2-41b3-a191-778292e4ba4b" providerId="ADAL" clId="{C2372ECA-0638-450F-A23D-035802A7830F}" dt="2023-05-14T19:04:47.561" v="3325" actId="20577"/>
          <ac:spMkLst>
            <pc:docMk/>
            <pc:sldMk cId="1325527300" sldId="285"/>
            <ac:spMk id="3" creationId="{8F21A712-886D-467F-930D-12DB85EB437C}"/>
          </ac:spMkLst>
        </pc:spChg>
        <pc:spChg chg="add mod modVis">
          <ac:chgData name="Jiří Vodička" userId="0015f0f0-69d2-41b3-a191-778292e4ba4b" providerId="ADAL" clId="{C2372ECA-0638-450F-A23D-035802A7830F}" dt="2023-05-11T08:39:47.409" v="3273" actId="14429"/>
          <ac:spMkLst>
            <pc:docMk/>
            <pc:sldMk cId="1325527300" sldId="285"/>
            <ac:spMk id="5" creationId="{79FF08E3-C23C-49F8-B154-33D5536471EE}"/>
          </ac:spMkLst>
        </pc:spChg>
        <pc:spChg chg="add mod modVis">
          <ac:chgData name="Jiří Vodička" userId="0015f0f0-69d2-41b3-a191-778292e4ba4b" providerId="ADAL" clId="{C2372ECA-0638-450F-A23D-035802A7830F}" dt="2023-05-14T19:04:12.043" v="3315" actId="207"/>
          <ac:spMkLst>
            <pc:docMk/>
            <pc:sldMk cId="1325527300" sldId="285"/>
            <ac:spMk id="11" creationId="{ED3B21F5-7696-443D-8AF9-205AA40BA7EC}"/>
          </ac:spMkLst>
        </pc:spChg>
        <pc:picChg chg="add mod modVis">
          <ac:chgData name="Jiří Vodička" userId="0015f0f0-69d2-41b3-a191-778292e4ba4b" providerId="ADAL" clId="{C2372ECA-0638-450F-A23D-035802A7830F}" dt="2023-05-11T08:39:46.904" v="3272" actId="14429"/>
          <ac:picMkLst>
            <pc:docMk/>
            <pc:sldMk cId="1325527300" sldId="285"/>
            <ac:picMk id="4" creationId="{629C76D7-13EE-4278-BA3C-D681BB6BAA33}"/>
          </ac:picMkLst>
        </pc:picChg>
        <pc:picChg chg="add mod modVis">
          <ac:chgData name="Jiří Vodička" userId="0015f0f0-69d2-41b3-a191-778292e4ba4b" providerId="ADAL" clId="{C2372ECA-0638-450F-A23D-035802A7830F}" dt="2023-05-14T19:04:54.930" v="3326" actId="14429"/>
          <ac:picMkLst>
            <pc:docMk/>
            <pc:sldMk cId="1325527300" sldId="285"/>
            <ac:picMk id="7" creationId="{09BBF35F-C87A-442B-8793-4D9A17F64359}"/>
          </ac:picMkLst>
        </pc:picChg>
        <pc:picChg chg="add mod modVis">
          <ac:chgData name="Jiří Vodička" userId="0015f0f0-69d2-41b3-a191-778292e4ba4b" providerId="ADAL" clId="{C2372ECA-0638-450F-A23D-035802A7830F}" dt="2023-05-14T19:04:56.191" v="3327" actId="14429"/>
          <ac:picMkLst>
            <pc:docMk/>
            <pc:sldMk cId="1325527300" sldId="285"/>
            <ac:picMk id="9" creationId="{F0DB3A6A-2C57-4087-A778-FF4AA668F15D}"/>
          </ac:picMkLst>
        </pc:picChg>
        <pc:picChg chg="add mod modVis">
          <ac:chgData name="Jiří Vodička" userId="0015f0f0-69d2-41b3-a191-778292e4ba4b" providerId="ADAL" clId="{C2372ECA-0638-450F-A23D-035802A7830F}" dt="2023-05-14T19:04:57.304" v="3328" actId="14429"/>
          <ac:picMkLst>
            <pc:docMk/>
            <pc:sldMk cId="1325527300" sldId="285"/>
            <ac:picMk id="10" creationId="{7A36B098-3FFB-41B4-AD0D-483A8CB304A5}"/>
          </ac:picMkLst>
        </pc:picChg>
        <pc:picChg chg="add mod">
          <ac:chgData name="Jiří Vodička" userId="0015f0f0-69d2-41b3-a191-778292e4ba4b" providerId="ADAL" clId="{C2372ECA-0638-450F-A23D-035802A7830F}" dt="2023-05-14T19:04:31.447" v="3316"/>
          <ac:picMkLst>
            <pc:docMk/>
            <pc:sldMk cId="1325527300" sldId="285"/>
            <ac:picMk id="12" creationId="{FA082928-7D5B-403D-89FA-3CDFEFF4DF44}"/>
          </ac:picMkLst>
        </pc:picChg>
      </pc:sldChg>
    </pc:docChg>
  </pc:docChgLst>
  <pc:docChgLst>
    <pc:chgData name="Jiří Vodička" userId="0015f0f0-69d2-41b3-a191-778292e4ba4b" providerId="ADAL" clId="{FC3767F0-A2F1-4CCB-854A-F7FFBA56BCFB}"/>
    <pc:docChg chg="undo custSel addSld delSld modSld sldOrd">
      <pc:chgData name="Jiří Vodička" userId="0015f0f0-69d2-41b3-a191-778292e4ba4b" providerId="ADAL" clId="{FC3767F0-A2F1-4CCB-854A-F7FFBA56BCFB}" dt="2024-03-19T12:47:29.912" v="6899" actId="14429"/>
      <pc:docMkLst>
        <pc:docMk/>
      </pc:docMkLst>
      <pc:sldChg chg="modSp mod">
        <pc:chgData name="Jiří Vodička" userId="0015f0f0-69d2-41b3-a191-778292e4ba4b" providerId="ADAL" clId="{FC3767F0-A2F1-4CCB-854A-F7FFBA56BCFB}" dt="2024-03-17T21:09:59.218" v="719" actId="6549"/>
        <pc:sldMkLst>
          <pc:docMk/>
          <pc:sldMk cId="3039613349" sldId="256"/>
        </pc:sldMkLst>
        <pc:spChg chg="mod">
          <ac:chgData name="Jiří Vodička" userId="0015f0f0-69d2-41b3-a191-778292e4ba4b" providerId="ADAL" clId="{FC3767F0-A2F1-4CCB-854A-F7FFBA56BCFB}" dt="2024-03-17T21:09:59.218" v="719" actId="6549"/>
          <ac:spMkLst>
            <pc:docMk/>
            <pc:sldMk cId="3039613349" sldId="256"/>
            <ac:spMk id="4" creationId="{123A9B39-6D5B-1149-AF4B-4E9BE322023F}"/>
          </ac:spMkLst>
        </pc:spChg>
        <pc:spChg chg="mod">
          <ac:chgData name="Jiří Vodička" userId="0015f0f0-69d2-41b3-a191-778292e4ba4b" providerId="ADAL" clId="{FC3767F0-A2F1-4CCB-854A-F7FFBA56BCFB}" dt="2024-03-17T17:44:45.914" v="17" actId="20577"/>
          <ac:spMkLst>
            <pc:docMk/>
            <pc:sldMk cId="3039613349" sldId="256"/>
            <ac:spMk id="5" creationId="{57CF0B4A-6B2F-5E47-805C-7758C9BCEB00}"/>
          </ac:spMkLst>
        </pc:spChg>
      </pc:sldChg>
      <pc:sldChg chg="modSp mod">
        <pc:chgData name="Jiří Vodička" userId="0015f0f0-69d2-41b3-a191-778292e4ba4b" providerId="ADAL" clId="{FC3767F0-A2F1-4CCB-854A-F7FFBA56BCFB}" dt="2024-03-19T09:39:13.790" v="6453" actId="20577"/>
        <pc:sldMkLst>
          <pc:docMk/>
          <pc:sldMk cId="2081452892" sldId="257"/>
        </pc:sldMkLst>
        <pc:spChg chg="mod">
          <ac:chgData name="Jiří Vodička" userId="0015f0f0-69d2-41b3-a191-778292e4ba4b" providerId="ADAL" clId="{FC3767F0-A2F1-4CCB-854A-F7FFBA56BCFB}" dt="2024-03-19T09:39:13.790" v="6453" actId="20577"/>
          <ac:spMkLst>
            <pc:docMk/>
            <pc:sldMk cId="2081452892" sldId="257"/>
            <ac:spMk id="3" creationId="{B3163FD2-D012-4646-B868-6DD170B2ABF3}"/>
          </ac:spMkLst>
        </pc:spChg>
      </pc:sldChg>
      <pc:sldChg chg="modSp mod">
        <pc:chgData name="Jiří Vodička" userId="0015f0f0-69d2-41b3-a191-778292e4ba4b" providerId="ADAL" clId="{FC3767F0-A2F1-4CCB-854A-F7FFBA56BCFB}" dt="2024-03-19T08:48:36.522" v="6200" actId="14429"/>
        <pc:sldMkLst>
          <pc:docMk/>
          <pc:sldMk cId="1637461165" sldId="260"/>
        </pc:sldMkLst>
        <pc:picChg chg="mod modVis">
          <ac:chgData name="Jiří Vodička" userId="0015f0f0-69d2-41b3-a191-778292e4ba4b" providerId="ADAL" clId="{FC3767F0-A2F1-4CCB-854A-F7FFBA56BCFB}" dt="2024-03-19T08:48:36.522" v="6200" actId="14429"/>
          <ac:picMkLst>
            <pc:docMk/>
            <pc:sldMk cId="1637461165" sldId="260"/>
            <ac:picMk id="1026" creationId="{00000000-0000-0000-0000-000000000000}"/>
          </ac:picMkLst>
        </pc:picChg>
      </pc:sldChg>
      <pc:sldChg chg="del">
        <pc:chgData name="Jiří Vodička" userId="0015f0f0-69d2-41b3-a191-778292e4ba4b" providerId="ADAL" clId="{FC3767F0-A2F1-4CCB-854A-F7FFBA56BCFB}" dt="2024-03-18T18:22:38.667" v="4086" actId="47"/>
        <pc:sldMkLst>
          <pc:docMk/>
          <pc:sldMk cId="1140398895" sldId="261"/>
        </pc:sldMkLst>
      </pc:sldChg>
      <pc:sldChg chg="del">
        <pc:chgData name="Jiří Vodička" userId="0015f0f0-69d2-41b3-a191-778292e4ba4b" providerId="ADAL" clId="{FC3767F0-A2F1-4CCB-854A-F7FFBA56BCFB}" dt="2024-03-17T17:46:44.521" v="33" actId="47"/>
        <pc:sldMkLst>
          <pc:docMk/>
          <pc:sldMk cId="226482095" sldId="262"/>
        </pc:sldMkLst>
      </pc:sldChg>
      <pc:sldChg chg="modSp mod ord">
        <pc:chgData name="Jiří Vodička" userId="0015f0f0-69d2-41b3-a191-778292e4ba4b" providerId="ADAL" clId="{FC3767F0-A2F1-4CCB-854A-F7FFBA56BCFB}" dt="2024-03-19T08:56:43.873" v="6222" actId="14429"/>
        <pc:sldMkLst>
          <pc:docMk/>
          <pc:sldMk cId="351700183" sldId="263"/>
        </pc:sldMkLst>
        <pc:picChg chg="mod modVis">
          <ac:chgData name="Jiří Vodička" userId="0015f0f0-69d2-41b3-a191-778292e4ba4b" providerId="ADAL" clId="{FC3767F0-A2F1-4CCB-854A-F7FFBA56BCFB}" dt="2024-03-19T08:56:42.774" v="6220" actId="14429"/>
          <ac:picMkLst>
            <pc:docMk/>
            <pc:sldMk cId="351700183" sldId="263"/>
            <ac:picMk id="4" creationId="{00000000-0000-0000-0000-000000000000}"/>
          </ac:picMkLst>
        </pc:picChg>
        <pc:picChg chg="mod modVis">
          <ac:chgData name="Jiří Vodička" userId="0015f0f0-69d2-41b3-a191-778292e4ba4b" providerId="ADAL" clId="{FC3767F0-A2F1-4CCB-854A-F7FFBA56BCFB}" dt="2024-03-19T08:56:43.213" v="6221" actId="14429"/>
          <ac:picMkLst>
            <pc:docMk/>
            <pc:sldMk cId="351700183" sldId="263"/>
            <ac:picMk id="5" creationId="{C5E11835-DB02-4B65-A4A3-D987B565F3A1}"/>
          </ac:picMkLst>
        </pc:picChg>
        <pc:picChg chg="mod modVis">
          <ac:chgData name="Jiří Vodička" userId="0015f0f0-69d2-41b3-a191-778292e4ba4b" providerId="ADAL" clId="{FC3767F0-A2F1-4CCB-854A-F7FFBA56BCFB}" dt="2024-03-19T08:56:41.248" v="6218" actId="14429"/>
          <ac:picMkLst>
            <pc:docMk/>
            <pc:sldMk cId="351700183" sldId="263"/>
            <ac:picMk id="6" creationId="{915B1BE0-30CD-4922-BBE1-82C8B02CADFC}"/>
          </ac:picMkLst>
        </pc:picChg>
        <pc:picChg chg="mod modVis">
          <ac:chgData name="Jiří Vodička" userId="0015f0f0-69d2-41b3-a191-778292e4ba4b" providerId="ADAL" clId="{FC3767F0-A2F1-4CCB-854A-F7FFBA56BCFB}" dt="2024-03-19T08:56:43.873" v="6222" actId="14429"/>
          <ac:picMkLst>
            <pc:docMk/>
            <pc:sldMk cId="351700183" sldId="263"/>
            <ac:picMk id="7" creationId="{7FCF2EB9-F169-4042-ADCA-EBBC1CAF8688}"/>
          </ac:picMkLst>
        </pc:picChg>
        <pc:picChg chg="mod modVis">
          <ac:chgData name="Jiří Vodička" userId="0015f0f0-69d2-41b3-a191-778292e4ba4b" providerId="ADAL" clId="{FC3767F0-A2F1-4CCB-854A-F7FFBA56BCFB}" dt="2024-03-19T08:56:42.096" v="6219" actId="14429"/>
          <ac:picMkLst>
            <pc:docMk/>
            <pc:sldMk cId="351700183" sldId="263"/>
            <ac:picMk id="1026" creationId="{00000000-0000-0000-0000-000000000000}"/>
          </ac:picMkLst>
        </pc:picChg>
      </pc:sldChg>
      <pc:sldChg chg="modSp del mod">
        <pc:chgData name="Jiří Vodička" userId="0015f0f0-69d2-41b3-a191-778292e4ba4b" providerId="ADAL" clId="{FC3767F0-A2F1-4CCB-854A-F7FFBA56BCFB}" dt="2024-03-18T14:36:23.690" v="2976" actId="47"/>
        <pc:sldMkLst>
          <pc:docMk/>
          <pc:sldMk cId="683606358" sldId="264"/>
        </pc:sldMkLst>
        <pc:picChg chg="mod modVis">
          <ac:chgData name="Jiří Vodička" userId="0015f0f0-69d2-41b3-a191-778292e4ba4b" providerId="ADAL" clId="{FC3767F0-A2F1-4CCB-854A-F7FFBA56BCFB}" dt="2024-03-18T14:36:19.302" v="2975" actId="14430"/>
          <ac:picMkLst>
            <pc:docMk/>
            <pc:sldMk cId="683606358" sldId="264"/>
            <ac:picMk id="4" creationId="{6C4EABEB-7229-4BBD-92C4-D9F4455B9A79}"/>
          </ac:picMkLst>
        </pc:picChg>
        <pc:picChg chg="mod modVis">
          <ac:chgData name="Jiří Vodička" userId="0015f0f0-69d2-41b3-a191-778292e4ba4b" providerId="ADAL" clId="{FC3767F0-A2F1-4CCB-854A-F7FFBA56BCFB}" dt="2024-03-18T14:36:17.961" v="2974" actId="14430"/>
          <ac:picMkLst>
            <pc:docMk/>
            <pc:sldMk cId="683606358" sldId="264"/>
            <ac:picMk id="5" creationId="{4D4A0106-55C1-466D-A2D5-2F3A8FE53F37}"/>
          </ac:picMkLst>
        </pc:picChg>
        <pc:picChg chg="mod modVis">
          <ac:chgData name="Jiří Vodička" userId="0015f0f0-69d2-41b3-a191-778292e4ba4b" providerId="ADAL" clId="{FC3767F0-A2F1-4CCB-854A-F7FFBA56BCFB}" dt="2024-03-18T14:36:15.853" v="2973" actId="14430"/>
          <ac:picMkLst>
            <pc:docMk/>
            <pc:sldMk cId="683606358" sldId="264"/>
            <ac:picMk id="9" creationId="{6C9A1308-565D-4076-901A-74E54E91BD4C}"/>
          </ac:picMkLst>
        </pc:picChg>
        <pc:picChg chg="mod modVis">
          <ac:chgData name="Jiří Vodička" userId="0015f0f0-69d2-41b3-a191-778292e4ba4b" providerId="ADAL" clId="{FC3767F0-A2F1-4CCB-854A-F7FFBA56BCFB}" dt="2024-03-18T14:36:14.391" v="2972" actId="14430"/>
          <ac:picMkLst>
            <pc:docMk/>
            <pc:sldMk cId="683606358" sldId="264"/>
            <ac:picMk id="11" creationId="{BC61041E-71CD-476F-AC36-CC39CBAC8821}"/>
          </ac:picMkLst>
        </pc:picChg>
      </pc:sldChg>
      <pc:sldChg chg="modSp mod ord">
        <pc:chgData name="Jiří Vodička" userId="0015f0f0-69d2-41b3-a191-778292e4ba4b" providerId="ADAL" clId="{FC3767F0-A2F1-4CCB-854A-F7FFBA56BCFB}" dt="2024-03-19T10:43:28.018" v="6783" actId="14429"/>
        <pc:sldMkLst>
          <pc:docMk/>
          <pc:sldMk cId="2666905317" sldId="265"/>
        </pc:sldMkLst>
        <pc:spChg chg="mod">
          <ac:chgData name="Jiří Vodička" userId="0015f0f0-69d2-41b3-a191-778292e4ba4b" providerId="ADAL" clId="{FC3767F0-A2F1-4CCB-854A-F7FFBA56BCFB}" dt="2024-03-19T09:35:19.273" v="6436" actId="404"/>
          <ac:spMkLst>
            <pc:docMk/>
            <pc:sldMk cId="2666905317" sldId="265"/>
            <ac:spMk id="3" creationId="{00000000-0000-0000-0000-000000000000}"/>
          </ac:spMkLst>
        </pc:spChg>
        <pc:picChg chg="mod modVis">
          <ac:chgData name="Jiří Vodička" userId="0015f0f0-69d2-41b3-a191-778292e4ba4b" providerId="ADAL" clId="{FC3767F0-A2F1-4CCB-854A-F7FFBA56BCFB}" dt="2024-03-19T10:43:28.018" v="6783" actId="14429"/>
          <ac:picMkLst>
            <pc:docMk/>
            <pc:sldMk cId="2666905317" sldId="265"/>
            <ac:picMk id="5" creationId="{6D328D63-882F-4DE5-9BD9-7211253919AD}"/>
          </ac:picMkLst>
        </pc:picChg>
      </pc:sldChg>
      <pc:sldChg chg="modSp del mod">
        <pc:chgData name="Jiří Vodička" userId="0015f0f0-69d2-41b3-a191-778292e4ba4b" providerId="ADAL" clId="{FC3767F0-A2F1-4CCB-854A-F7FFBA56BCFB}" dt="2024-03-18T14:36:36.495" v="2979" actId="47"/>
        <pc:sldMkLst>
          <pc:docMk/>
          <pc:sldMk cId="2685220349" sldId="267"/>
        </pc:sldMkLst>
        <pc:picChg chg="mod modVis">
          <ac:chgData name="Jiří Vodička" userId="0015f0f0-69d2-41b3-a191-778292e4ba4b" providerId="ADAL" clId="{FC3767F0-A2F1-4CCB-854A-F7FFBA56BCFB}" dt="2024-03-18T14:36:32.869" v="2978" actId="14429"/>
          <ac:picMkLst>
            <pc:docMk/>
            <pc:sldMk cId="2685220349" sldId="267"/>
            <ac:picMk id="3075" creationId="{00000000-0000-0000-0000-000000000000}"/>
          </ac:picMkLst>
        </pc:picChg>
      </pc:sldChg>
      <pc:sldChg chg="delSp modSp del mod delAnim">
        <pc:chgData name="Jiří Vodička" userId="0015f0f0-69d2-41b3-a191-778292e4ba4b" providerId="ADAL" clId="{FC3767F0-A2F1-4CCB-854A-F7FFBA56BCFB}" dt="2024-03-17T17:45:54.703" v="24" actId="47"/>
        <pc:sldMkLst>
          <pc:docMk/>
          <pc:sldMk cId="3876603421" sldId="268"/>
        </pc:sldMkLst>
        <pc:picChg chg="del">
          <ac:chgData name="Jiří Vodička" userId="0015f0f0-69d2-41b3-a191-778292e4ba4b" providerId="ADAL" clId="{FC3767F0-A2F1-4CCB-854A-F7FFBA56BCFB}" dt="2024-03-17T17:45:43.999" v="22" actId="478"/>
          <ac:picMkLst>
            <pc:docMk/>
            <pc:sldMk cId="3876603421" sldId="268"/>
            <ac:picMk id="5" creationId="{086BE8A8-0D80-4506-A191-4B89F024754B}"/>
          </ac:picMkLst>
        </pc:picChg>
        <pc:picChg chg="mod modVis">
          <ac:chgData name="Jiří Vodička" userId="0015f0f0-69d2-41b3-a191-778292e4ba4b" providerId="ADAL" clId="{FC3767F0-A2F1-4CCB-854A-F7FFBA56BCFB}" dt="2024-03-17T17:45:40.321" v="21" actId="14430"/>
          <ac:picMkLst>
            <pc:docMk/>
            <pc:sldMk cId="3876603421" sldId="268"/>
            <ac:picMk id="7" creationId="{36AA3DB9-31D3-431C-A588-B7482D56095D}"/>
          </ac:picMkLst>
        </pc:picChg>
        <pc:picChg chg="del">
          <ac:chgData name="Jiří Vodička" userId="0015f0f0-69d2-41b3-a191-778292e4ba4b" providerId="ADAL" clId="{FC3767F0-A2F1-4CCB-854A-F7FFBA56BCFB}" dt="2024-03-17T17:45:46.715" v="23" actId="478"/>
          <ac:picMkLst>
            <pc:docMk/>
            <pc:sldMk cId="3876603421" sldId="268"/>
            <ac:picMk id="8" creationId="{D8D4841E-20D3-4613-80D3-862A45A70EA1}"/>
          </ac:picMkLst>
        </pc:picChg>
        <pc:picChg chg="mod modVis">
          <ac:chgData name="Jiří Vodička" userId="0015f0f0-69d2-41b3-a191-778292e4ba4b" providerId="ADAL" clId="{FC3767F0-A2F1-4CCB-854A-F7FFBA56BCFB}" dt="2024-03-17T17:45:38.582" v="20" actId="14430"/>
          <ac:picMkLst>
            <pc:docMk/>
            <pc:sldMk cId="3876603421" sldId="268"/>
            <ac:picMk id="9" creationId="{6AF70275-E082-4DF5-9666-BAB2E1B0FE46}"/>
          </ac:picMkLst>
        </pc:picChg>
      </pc:sldChg>
      <pc:sldChg chg="del">
        <pc:chgData name="Jiří Vodička" userId="0015f0f0-69d2-41b3-a191-778292e4ba4b" providerId="ADAL" clId="{FC3767F0-A2F1-4CCB-854A-F7FFBA56BCFB}" dt="2024-03-17T17:46:00.451" v="25" actId="47"/>
        <pc:sldMkLst>
          <pc:docMk/>
          <pc:sldMk cId="1617976270" sldId="269"/>
        </pc:sldMkLst>
      </pc:sldChg>
      <pc:sldChg chg="addSp delSp modSp mod modNotesTx">
        <pc:chgData name="Jiří Vodička" userId="0015f0f0-69d2-41b3-a191-778292e4ba4b" providerId="ADAL" clId="{FC3767F0-A2F1-4CCB-854A-F7FFBA56BCFB}" dt="2024-03-17T20:17:17.418" v="347" actId="207"/>
        <pc:sldMkLst>
          <pc:docMk/>
          <pc:sldMk cId="4271535624" sldId="270"/>
        </pc:sldMkLst>
        <pc:spChg chg="mod">
          <ac:chgData name="Jiří Vodička" userId="0015f0f0-69d2-41b3-a191-778292e4ba4b" providerId="ADAL" clId="{FC3767F0-A2F1-4CCB-854A-F7FFBA56BCFB}" dt="2024-03-17T20:12:08.307" v="281" actId="20577"/>
          <ac:spMkLst>
            <pc:docMk/>
            <pc:sldMk cId="4271535624" sldId="270"/>
            <ac:spMk id="3" creationId="{A3AF644A-C304-4898-881F-DCF0C2CFE7DA}"/>
          </ac:spMkLst>
        </pc:spChg>
        <pc:spChg chg="add mod">
          <ac:chgData name="Jiří Vodička" userId="0015f0f0-69d2-41b3-a191-778292e4ba4b" providerId="ADAL" clId="{FC3767F0-A2F1-4CCB-854A-F7FFBA56BCFB}" dt="2024-03-17T20:17:17.418" v="347" actId="207"/>
          <ac:spMkLst>
            <pc:docMk/>
            <pc:sldMk cId="4271535624" sldId="270"/>
            <ac:spMk id="4" creationId="{E46A4513-FD47-4CF0-BFE4-1A6115BF3D78}"/>
          </ac:spMkLst>
        </pc:spChg>
        <pc:spChg chg="add mod">
          <ac:chgData name="Jiří Vodička" userId="0015f0f0-69d2-41b3-a191-778292e4ba4b" providerId="ADAL" clId="{FC3767F0-A2F1-4CCB-854A-F7FFBA56BCFB}" dt="2024-03-17T20:17:17.418" v="347" actId="207"/>
          <ac:spMkLst>
            <pc:docMk/>
            <pc:sldMk cId="4271535624" sldId="270"/>
            <ac:spMk id="6" creationId="{E588B1C0-6C7C-47FD-B112-2EF5C452D18F}"/>
          </ac:spMkLst>
        </pc:spChg>
        <pc:picChg chg="del">
          <ac:chgData name="Jiří Vodička" userId="0015f0f0-69d2-41b3-a191-778292e4ba4b" providerId="ADAL" clId="{FC3767F0-A2F1-4CCB-854A-F7FFBA56BCFB}" dt="2024-03-17T17:46:49.022" v="34" actId="478"/>
          <ac:picMkLst>
            <pc:docMk/>
            <pc:sldMk cId="4271535624" sldId="270"/>
            <ac:picMk id="5" creationId="{9927A98F-273D-47A4-957A-4B3D568D22E5}"/>
          </ac:picMkLst>
        </pc:picChg>
      </pc:sldChg>
      <pc:sldChg chg="modSp mod">
        <pc:chgData name="Jiří Vodička" userId="0015f0f0-69d2-41b3-a191-778292e4ba4b" providerId="ADAL" clId="{FC3767F0-A2F1-4CCB-854A-F7FFBA56BCFB}" dt="2024-03-18T19:47:21.384" v="5624" actId="20577"/>
        <pc:sldMkLst>
          <pc:docMk/>
          <pc:sldMk cId="204498259" sldId="272"/>
        </pc:sldMkLst>
        <pc:spChg chg="mod">
          <ac:chgData name="Jiří Vodička" userId="0015f0f0-69d2-41b3-a191-778292e4ba4b" providerId="ADAL" clId="{FC3767F0-A2F1-4CCB-854A-F7FFBA56BCFB}" dt="2024-03-18T19:47:21.384" v="5624" actId="20577"/>
          <ac:spMkLst>
            <pc:docMk/>
            <pc:sldMk cId="204498259" sldId="272"/>
            <ac:spMk id="2" creationId="{F1675B24-B9F4-45D4-BC28-8FD0337849C7}"/>
          </ac:spMkLst>
        </pc:spChg>
        <pc:spChg chg="mod">
          <ac:chgData name="Jiří Vodička" userId="0015f0f0-69d2-41b3-a191-778292e4ba4b" providerId="ADAL" clId="{FC3767F0-A2F1-4CCB-854A-F7FFBA56BCFB}" dt="2024-03-18T19:41:37.972" v="5453" actId="20577"/>
          <ac:spMkLst>
            <pc:docMk/>
            <pc:sldMk cId="204498259" sldId="272"/>
            <ac:spMk id="3" creationId="{0030937B-5281-428B-AEEC-1671EFA67E8C}"/>
          </ac:spMkLst>
        </pc:spChg>
      </pc:sldChg>
      <pc:sldChg chg="delSp modSp del mod delAnim modAnim">
        <pc:chgData name="Jiří Vodička" userId="0015f0f0-69d2-41b3-a191-778292e4ba4b" providerId="ADAL" clId="{FC3767F0-A2F1-4CCB-854A-F7FFBA56BCFB}" dt="2024-03-17T17:47:35.668" v="49" actId="47"/>
        <pc:sldMkLst>
          <pc:docMk/>
          <pc:sldMk cId="2317602138" sldId="273"/>
        </pc:sldMkLst>
        <pc:picChg chg="mod modVis">
          <ac:chgData name="Jiří Vodička" userId="0015f0f0-69d2-41b3-a191-778292e4ba4b" providerId="ADAL" clId="{FC3767F0-A2F1-4CCB-854A-F7FFBA56BCFB}" dt="2024-03-17T17:47:20.735" v="42" actId="14429"/>
          <ac:picMkLst>
            <pc:docMk/>
            <pc:sldMk cId="2317602138" sldId="273"/>
            <ac:picMk id="5" creationId="{1DE5A19D-6B8B-472A-878C-AA988DF82F4D}"/>
          </ac:picMkLst>
        </pc:picChg>
        <pc:picChg chg="del mod modVis">
          <ac:chgData name="Jiří Vodička" userId="0015f0f0-69d2-41b3-a191-778292e4ba4b" providerId="ADAL" clId="{FC3767F0-A2F1-4CCB-854A-F7FFBA56BCFB}" dt="2024-03-17T17:47:32.034" v="47" actId="21"/>
          <ac:picMkLst>
            <pc:docMk/>
            <pc:sldMk cId="2317602138" sldId="273"/>
            <ac:picMk id="6" creationId="{833492B9-0EE6-4E81-BDD1-7B904F5F1048}"/>
          </ac:picMkLst>
        </pc:picChg>
        <pc:picChg chg="del mod modVis">
          <ac:chgData name="Jiří Vodička" userId="0015f0f0-69d2-41b3-a191-778292e4ba4b" providerId="ADAL" clId="{FC3767F0-A2F1-4CCB-854A-F7FFBA56BCFB}" dt="2024-03-17T17:47:32.034" v="47" actId="21"/>
          <ac:picMkLst>
            <pc:docMk/>
            <pc:sldMk cId="2317602138" sldId="273"/>
            <ac:picMk id="7" creationId="{0D74655E-8129-4413-8FE8-3589975A8AB6}"/>
          </ac:picMkLst>
        </pc:picChg>
        <pc:picChg chg="mod modVis">
          <ac:chgData name="Jiří Vodička" userId="0015f0f0-69d2-41b3-a191-778292e4ba4b" providerId="ADAL" clId="{FC3767F0-A2F1-4CCB-854A-F7FFBA56BCFB}" dt="2024-03-17T17:47:19.783" v="41" actId="14429"/>
          <ac:picMkLst>
            <pc:docMk/>
            <pc:sldMk cId="2317602138" sldId="273"/>
            <ac:picMk id="1026" creationId="{00000000-0000-0000-0000-000000000000}"/>
          </ac:picMkLst>
        </pc:picChg>
        <pc:picChg chg="del mod modVis">
          <ac:chgData name="Jiří Vodička" userId="0015f0f0-69d2-41b3-a191-778292e4ba4b" providerId="ADAL" clId="{FC3767F0-A2F1-4CCB-854A-F7FFBA56BCFB}" dt="2024-03-17T17:47:03.927" v="36" actId="21"/>
          <ac:picMkLst>
            <pc:docMk/>
            <pc:sldMk cId="2317602138" sldId="273"/>
            <ac:picMk id="1027" creationId="{00000000-0000-0000-0000-000000000000}"/>
          </ac:picMkLst>
        </pc:picChg>
      </pc:sldChg>
      <pc:sldChg chg="modSp mod">
        <pc:chgData name="Jiří Vodička" userId="0015f0f0-69d2-41b3-a191-778292e4ba4b" providerId="ADAL" clId="{FC3767F0-A2F1-4CCB-854A-F7FFBA56BCFB}" dt="2024-03-18T19:47:28.472" v="5625"/>
        <pc:sldMkLst>
          <pc:docMk/>
          <pc:sldMk cId="1367897200" sldId="274"/>
        </pc:sldMkLst>
        <pc:spChg chg="mod">
          <ac:chgData name="Jiří Vodička" userId="0015f0f0-69d2-41b3-a191-778292e4ba4b" providerId="ADAL" clId="{FC3767F0-A2F1-4CCB-854A-F7FFBA56BCFB}" dt="2024-03-18T19:47:28.472" v="5625"/>
          <ac:spMkLst>
            <pc:docMk/>
            <pc:sldMk cId="1367897200" sldId="274"/>
            <ac:spMk id="2" creationId="{00000000-0000-0000-0000-000000000000}"/>
          </ac:spMkLst>
        </pc:spChg>
      </pc:sldChg>
      <pc:sldChg chg="addSp delSp modSp mod">
        <pc:chgData name="Jiří Vodička" userId="0015f0f0-69d2-41b3-a191-778292e4ba4b" providerId="ADAL" clId="{FC3767F0-A2F1-4CCB-854A-F7FFBA56BCFB}" dt="2024-03-18T14:54:07.774" v="3013" actId="207"/>
        <pc:sldMkLst>
          <pc:docMk/>
          <pc:sldMk cId="4059610422" sldId="275"/>
        </pc:sldMkLst>
        <pc:spChg chg="del">
          <ac:chgData name="Jiří Vodička" userId="0015f0f0-69d2-41b3-a191-778292e4ba4b" providerId="ADAL" clId="{FC3767F0-A2F1-4CCB-854A-F7FFBA56BCFB}" dt="2024-03-18T14:53:18.813" v="3005" actId="478"/>
          <ac:spMkLst>
            <pc:docMk/>
            <pc:sldMk cId="4059610422" sldId="275"/>
            <ac:spMk id="4" creationId="{00000000-0000-0000-0000-000000000000}"/>
          </ac:spMkLst>
        </pc:spChg>
        <pc:spChg chg="add mod">
          <ac:chgData name="Jiří Vodička" userId="0015f0f0-69d2-41b3-a191-778292e4ba4b" providerId="ADAL" clId="{FC3767F0-A2F1-4CCB-854A-F7FFBA56BCFB}" dt="2024-03-18T14:54:07.774" v="3013" actId="207"/>
          <ac:spMkLst>
            <pc:docMk/>
            <pc:sldMk cId="4059610422" sldId="275"/>
            <ac:spMk id="6" creationId="{955BAA81-DEF7-44E5-BA56-C416272522A0}"/>
          </ac:spMkLst>
        </pc:spChg>
      </pc:sldChg>
      <pc:sldChg chg="addSp delSp modSp mod delAnim">
        <pc:chgData name="Jiří Vodička" userId="0015f0f0-69d2-41b3-a191-778292e4ba4b" providerId="ADAL" clId="{FC3767F0-A2F1-4CCB-854A-F7FFBA56BCFB}" dt="2024-03-17T21:18:54.495" v="791" actId="115"/>
        <pc:sldMkLst>
          <pc:docMk/>
          <pc:sldMk cId="2417717435" sldId="276"/>
        </pc:sldMkLst>
        <pc:spChg chg="mod">
          <ac:chgData name="Jiří Vodička" userId="0015f0f0-69d2-41b3-a191-778292e4ba4b" providerId="ADAL" clId="{FC3767F0-A2F1-4CCB-854A-F7FFBA56BCFB}" dt="2024-03-17T21:18:54.495" v="791" actId="115"/>
          <ac:spMkLst>
            <pc:docMk/>
            <pc:sldMk cId="2417717435" sldId="276"/>
            <ac:spMk id="3" creationId="{00000000-0000-0000-0000-000000000000}"/>
          </ac:spMkLst>
        </pc:spChg>
        <pc:spChg chg="del mod">
          <ac:chgData name="Jiří Vodička" userId="0015f0f0-69d2-41b3-a191-778292e4ba4b" providerId="ADAL" clId="{FC3767F0-A2F1-4CCB-854A-F7FFBA56BCFB}" dt="2024-03-17T21:15:47.400" v="767" actId="478"/>
          <ac:spMkLst>
            <pc:docMk/>
            <pc:sldMk cId="2417717435" sldId="276"/>
            <ac:spMk id="4" creationId="{00000000-0000-0000-0000-000000000000}"/>
          </ac:spMkLst>
        </pc:spChg>
        <pc:spChg chg="del mod modVis">
          <ac:chgData name="Jiří Vodička" userId="0015f0f0-69d2-41b3-a191-778292e4ba4b" providerId="ADAL" clId="{FC3767F0-A2F1-4CCB-854A-F7FFBA56BCFB}" dt="2024-03-17T21:15:35.879" v="766" actId="478"/>
          <ac:spMkLst>
            <pc:docMk/>
            <pc:sldMk cId="2417717435" sldId="276"/>
            <ac:spMk id="5" creationId="{BAE7F719-44B3-463B-A352-2D6BB3DADBE8}"/>
          </ac:spMkLst>
        </pc:spChg>
        <pc:picChg chg="add mod">
          <ac:chgData name="Jiří Vodička" userId="0015f0f0-69d2-41b3-a191-778292e4ba4b" providerId="ADAL" clId="{FC3767F0-A2F1-4CCB-854A-F7FFBA56BCFB}" dt="2024-03-17T21:18:26.838" v="790" actId="1076"/>
          <ac:picMkLst>
            <pc:docMk/>
            <pc:sldMk cId="2417717435" sldId="276"/>
            <ac:picMk id="7" creationId="{726022C0-F30F-44F0-A4C9-8FE5A49FD8BC}"/>
          </ac:picMkLst>
        </pc:picChg>
      </pc:sldChg>
      <pc:sldChg chg="modSp mod ord">
        <pc:chgData name="Jiří Vodička" userId="0015f0f0-69d2-41b3-a191-778292e4ba4b" providerId="ADAL" clId="{FC3767F0-A2F1-4CCB-854A-F7FFBA56BCFB}" dt="2024-03-19T08:56:52.203" v="6226" actId="14429"/>
        <pc:sldMkLst>
          <pc:docMk/>
          <pc:sldMk cId="3571202694" sldId="277"/>
        </pc:sldMkLst>
        <pc:picChg chg="mod modVis">
          <ac:chgData name="Jiří Vodička" userId="0015f0f0-69d2-41b3-a191-778292e4ba4b" providerId="ADAL" clId="{FC3767F0-A2F1-4CCB-854A-F7FFBA56BCFB}" dt="2024-03-19T08:56:51.490" v="6225" actId="14429"/>
          <ac:picMkLst>
            <pc:docMk/>
            <pc:sldMk cId="3571202694" sldId="277"/>
            <ac:picMk id="4" creationId="{C9101BB0-62A2-4A79-BFF7-2C326620F10B}"/>
          </ac:picMkLst>
        </pc:picChg>
        <pc:picChg chg="mod modVis">
          <ac:chgData name="Jiří Vodička" userId="0015f0f0-69d2-41b3-a191-778292e4ba4b" providerId="ADAL" clId="{FC3767F0-A2F1-4CCB-854A-F7FFBA56BCFB}" dt="2024-03-19T08:56:52.203" v="6226" actId="14429"/>
          <ac:picMkLst>
            <pc:docMk/>
            <pc:sldMk cId="3571202694" sldId="277"/>
            <ac:picMk id="5" creationId="{24F52E81-2301-4465-AAD5-84C49EDD9F43}"/>
          </ac:picMkLst>
        </pc:picChg>
      </pc:sldChg>
      <pc:sldChg chg="modSp mod ord">
        <pc:chgData name="Jiří Vodička" userId="0015f0f0-69d2-41b3-a191-778292e4ba4b" providerId="ADAL" clId="{FC3767F0-A2F1-4CCB-854A-F7FFBA56BCFB}" dt="2024-03-19T08:57:35.028" v="6232" actId="14429"/>
        <pc:sldMkLst>
          <pc:docMk/>
          <pc:sldMk cId="2761769825" sldId="278"/>
        </pc:sldMkLst>
        <pc:picChg chg="mod modVis">
          <ac:chgData name="Jiří Vodička" userId="0015f0f0-69d2-41b3-a191-778292e4ba4b" providerId="ADAL" clId="{FC3767F0-A2F1-4CCB-854A-F7FFBA56BCFB}" dt="2024-03-19T08:48:45.903" v="6202" actId="14429"/>
          <ac:picMkLst>
            <pc:docMk/>
            <pc:sldMk cId="2761769825" sldId="278"/>
            <ac:picMk id="4" creationId="{427D5DB7-D6A8-4EB9-889C-631654DACE96}"/>
          </ac:picMkLst>
        </pc:picChg>
        <pc:picChg chg="mod modVis">
          <ac:chgData name="Jiří Vodička" userId="0015f0f0-69d2-41b3-a191-778292e4ba4b" providerId="ADAL" clId="{FC3767F0-A2F1-4CCB-854A-F7FFBA56BCFB}" dt="2024-03-19T08:57:35.028" v="6232" actId="14429"/>
          <ac:picMkLst>
            <pc:docMk/>
            <pc:sldMk cId="2761769825" sldId="278"/>
            <ac:picMk id="6" creationId="{82FCF5CE-95BF-42FD-8915-45D76A2A43A5}"/>
          </ac:picMkLst>
        </pc:picChg>
      </pc:sldChg>
      <pc:sldChg chg="delSp modSp mod ord delAnim">
        <pc:chgData name="Jiří Vodička" userId="0015f0f0-69d2-41b3-a191-778292e4ba4b" providerId="ADAL" clId="{FC3767F0-A2F1-4CCB-854A-F7FFBA56BCFB}" dt="2024-03-19T08:57:29.397" v="6230" actId="14429"/>
        <pc:sldMkLst>
          <pc:docMk/>
          <pc:sldMk cId="144245869" sldId="279"/>
        </pc:sldMkLst>
        <pc:picChg chg="del mod modVis">
          <ac:chgData name="Jiří Vodička" userId="0015f0f0-69d2-41b3-a191-778292e4ba4b" providerId="ADAL" clId="{FC3767F0-A2F1-4CCB-854A-F7FFBA56BCFB}" dt="2024-03-18T18:16:14.286" v="4042" actId="478"/>
          <ac:picMkLst>
            <pc:docMk/>
            <pc:sldMk cId="144245869" sldId="279"/>
            <ac:picMk id="4" creationId="{236F0F5F-2C08-4782-B3A3-868E500C8FD0}"/>
          </ac:picMkLst>
        </pc:picChg>
        <pc:picChg chg="del mod modVis">
          <ac:chgData name="Jiří Vodička" userId="0015f0f0-69d2-41b3-a191-778292e4ba4b" providerId="ADAL" clId="{FC3767F0-A2F1-4CCB-854A-F7FFBA56BCFB}" dt="2024-03-18T18:16:12.700" v="4041" actId="478"/>
          <ac:picMkLst>
            <pc:docMk/>
            <pc:sldMk cId="144245869" sldId="279"/>
            <ac:picMk id="5" creationId="{47677AF7-2CCE-4333-9A2D-E3555C3F9798}"/>
          </ac:picMkLst>
        </pc:picChg>
        <pc:picChg chg="mod modVis">
          <ac:chgData name="Jiří Vodička" userId="0015f0f0-69d2-41b3-a191-778292e4ba4b" providerId="ADAL" clId="{FC3767F0-A2F1-4CCB-854A-F7FFBA56BCFB}" dt="2024-03-19T08:57:29.397" v="6230" actId="14429"/>
          <ac:picMkLst>
            <pc:docMk/>
            <pc:sldMk cId="144245869" sldId="279"/>
            <ac:picMk id="6" creationId="{61B06723-EC8B-40FA-85F6-AE63AC8CCD37}"/>
          </ac:picMkLst>
        </pc:picChg>
      </pc:sldChg>
      <pc:sldChg chg="modSp mod ord">
        <pc:chgData name="Jiří Vodička" userId="0015f0f0-69d2-41b3-a191-778292e4ba4b" providerId="ADAL" clId="{FC3767F0-A2F1-4CCB-854A-F7FFBA56BCFB}" dt="2024-03-19T08:57:41.544" v="6234" actId="14429"/>
        <pc:sldMkLst>
          <pc:docMk/>
          <pc:sldMk cId="492052115" sldId="280"/>
        </pc:sldMkLst>
        <pc:spChg chg="mod">
          <ac:chgData name="Jiří Vodička" userId="0015f0f0-69d2-41b3-a191-778292e4ba4b" providerId="ADAL" clId="{FC3767F0-A2F1-4CCB-854A-F7FFBA56BCFB}" dt="2024-03-18T20:09:06.914" v="6164" actId="207"/>
          <ac:spMkLst>
            <pc:docMk/>
            <pc:sldMk cId="492052115" sldId="280"/>
            <ac:spMk id="5" creationId="{E36B22EF-0301-4672-B77E-05EAC0711DEB}"/>
          </ac:spMkLst>
        </pc:spChg>
        <pc:picChg chg="mod modVis">
          <ac:chgData name="Jiří Vodička" userId="0015f0f0-69d2-41b3-a191-778292e4ba4b" providerId="ADAL" clId="{FC3767F0-A2F1-4CCB-854A-F7FFBA56BCFB}" dt="2024-03-19T08:48:48.905" v="6203" actId="14429"/>
          <ac:picMkLst>
            <pc:docMk/>
            <pc:sldMk cId="492052115" sldId="280"/>
            <ac:picMk id="4" creationId="{65DD482B-232B-4242-B549-621311F32773}"/>
          </ac:picMkLst>
        </pc:picChg>
        <pc:picChg chg="mod modVis">
          <ac:chgData name="Jiří Vodička" userId="0015f0f0-69d2-41b3-a191-778292e4ba4b" providerId="ADAL" clId="{FC3767F0-A2F1-4CCB-854A-F7FFBA56BCFB}" dt="2024-03-19T08:48:49.322" v="6204" actId="14429"/>
          <ac:picMkLst>
            <pc:docMk/>
            <pc:sldMk cId="492052115" sldId="280"/>
            <ac:picMk id="7" creationId="{5C9ED9CB-9AAC-462B-92B4-20BB2EFC560D}"/>
          </ac:picMkLst>
        </pc:picChg>
        <pc:picChg chg="mod modVis">
          <ac:chgData name="Jiří Vodička" userId="0015f0f0-69d2-41b3-a191-778292e4ba4b" providerId="ADAL" clId="{FC3767F0-A2F1-4CCB-854A-F7FFBA56BCFB}" dt="2024-03-19T08:57:41.544" v="6234" actId="14429"/>
          <ac:picMkLst>
            <pc:docMk/>
            <pc:sldMk cId="492052115" sldId="280"/>
            <ac:picMk id="9" creationId="{00E6B19A-63E9-4129-BC8F-A37B33D5204C}"/>
          </ac:picMkLst>
        </pc:picChg>
      </pc:sldChg>
      <pc:sldChg chg="modSp mod ord">
        <pc:chgData name="Jiří Vodička" userId="0015f0f0-69d2-41b3-a191-778292e4ba4b" providerId="ADAL" clId="{FC3767F0-A2F1-4CCB-854A-F7FFBA56BCFB}" dt="2024-03-19T10:50:11.450" v="6809" actId="14429"/>
        <pc:sldMkLst>
          <pc:docMk/>
          <pc:sldMk cId="3448521412" sldId="281"/>
        </pc:sldMkLst>
        <pc:spChg chg="mod">
          <ac:chgData name="Jiří Vodička" userId="0015f0f0-69d2-41b3-a191-778292e4ba4b" providerId="ADAL" clId="{FC3767F0-A2F1-4CCB-854A-F7FFBA56BCFB}" dt="2024-03-19T10:50:08.082" v="6807" actId="20577"/>
          <ac:spMkLst>
            <pc:docMk/>
            <pc:sldMk cId="3448521412" sldId="281"/>
            <ac:spMk id="3" creationId="{7865B00B-37D7-47FE-AD12-79F0E8274637}"/>
          </ac:spMkLst>
        </pc:spChg>
        <pc:picChg chg="mod modVis">
          <ac:chgData name="Jiří Vodička" userId="0015f0f0-69d2-41b3-a191-778292e4ba4b" providerId="ADAL" clId="{FC3767F0-A2F1-4CCB-854A-F7FFBA56BCFB}" dt="2024-03-19T10:50:10.899" v="6808" actId="14429"/>
          <ac:picMkLst>
            <pc:docMk/>
            <pc:sldMk cId="3448521412" sldId="281"/>
            <ac:picMk id="4" creationId="{DA2F6833-1DFE-4D65-9C22-433B130C0BBC}"/>
          </ac:picMkLst>
        </pc:picChg>
        <pc:picChg chg="mod modVis">
          <ac:chgData name="Jiří Vodička" userId="0015f0f0-69d2-41b3-a191-778292e4ba4b" providerId="ADAL" clId="{FC3767F0-A2F1-4CCB-854A-F7FFBA56BCFB}" dt="2024-03-19T10:50:11.450" v="6809" actId="14429"/>
          <ac:picMkLst>
            <pc:docMk/>
            <pc:sldMk cId="3448521412" sldId="281"/>
            <ac:picMk id="5" creationId="{1B8668DF-144F-4045-BD2A-125DFEFA796F}"/>
          </ac:picMkLst>
        </pc:picChg>
      </pc:sldChg>
      <pc:sldChg chg="delSp mod ord">
        <pc:chgData name="Jiří Vodička" userId="0015f0f0-69d2-41b3-a191-778292e4ba4b" providerId="ADAL" clId="{FC3767F0-A2F1-4CCB-854A-F7FFBA56BCFB}" dt="2024-03-18T18:18:32.177" v="4057"/>
        <pc:sldMkLst>
          <pc:docMk/>
          <pc:sldMk cId="3315761540" sldId="282"/>
        </pc:sldMkLst>
        <pc:spChg chg="del">
          <ac:chgData name="Jiří Vodička" userId="0015f0f0-69d2-41b3-a191-778292e4ba4b" providerId="ADAL" clId="{FC3767F0-A2F1-4CCB-854A-F7FFBA56BCFB}" dt="2024-03-18T18:17:04.060" v="4048" actId="478"/>
          <ac:spMkLst>
            <pc:docMk/>
            <pc:sldMk cId="3315761540" sldId="282"/>
            <ac:spMk id="4" creationId="{05822AE9-47C3-4F5F-A10D-9BEC1F5AF35E}"/>
          </ac:spMkLst>
        </pc:spChg>
      </pc:sldChg>
      <pc:sldChg chg="ord">
        <pc:chgData name="Jiří Vodička" userId="0015f0f0-69d2-41b3-a191-778292e4ba4b" providerId="ADAL" clId="{FC3767F0-A2F1-4CCB-854A-F7FFBA56BCFB}" dt="2024-03-18T18:18:32.177" v="4057"/>
        <pc:sldMkLst>
          <pc:docMk/>
          <pc:sldMk cId="2634822734" sldId="283"/>
        </pc:sldMkLst>
      </pc:sldChg>
      <pc:sldChg chg="modSp mod ord">
        <pc:chgData name="Jiří Vodička" userId="0015f0f0-69d2-41b3-a191-778292e4ba4b" providerId="ADAL" clId="{FC3767F0-A2F1-4CCB-854A-F7FFBA56BCFB}" dt="2024-03-19T10:51:13.741" v="6810" actId="20577"/>
        <pc:sldMkLst>
          <pc:docMk/>
          <pc:sldMk cId="3888353265" sldId="284"/>
        </pc:sldMkLst>
        <pc:spChg chg="mod">
          <ac:chgData name="Jiří Vodička" userId="0015f0f0-69d2-41b3-a191-778292e4ba4b" providerId="ADAL" clId="{FC3767F0-A2F1-4CCB-854A-F7FFBA56BCFB}" dt="2024-03-19T10:51:13.741" v="6810" actId="20577"/>
          <ac:spMkLst>
            <pc:docMk/>
            <pc:sldMk cId="3888353265" sldId="284"/>
            <ac:spMk id="3" creationId="{65DFA57E-C5A8-496A-BB1F-FCB010835744}"/>
          </ac:spMkLst>
        </pc:spChg>
      </pc:sldChg>
      <pc:sldChg chg="delSp modSp mod ord delAnim">
        <pc:chgData name="Jiří Vodička" userId="0015f0f0-69d2-41b3-a191-778292e4ba4b" providerId="ADAL" clId="{FC3767F0-A2F1-4CCB-854A-F7FFBA56BCFB}" dt="2024-03-19T10:52:38.453" v="6811" actId="478"/>
        <pc:sldMkLst>
          <pc:docMk/>
          <pc:sldMk cId="1325527300" sldId="285"/>
        </pc:sldMkLst>
        <pc:spChg chg="mod modVis">
          <ac:chgData name="Jiří Vodička" userId="0015f0f0-69d2-41b3-a191-778292e4ba4b" providerId="ADAL" clId="{FC3767F0-A2F1-4CCB-854A-F7FFBA56BCFB}" dt="2024-03-18T18:17:51.053" v="4051" actId="14429"/>
          <ac:spMkLst>
            <pc:docMk/>
            <pc:sldMk cId="1325527300" sldId="285"/>
            <ac:spMk id="5" creationId="{79FF08E3-C23C-49F8-B154-33D5536471EE}"/>
          </ac:spMkLst>
        </pc:spChg>
        <pc:spChg chg="del mod modVis">
          <ac:chgData name="Jiří Vodička" userId="0015f0f0-69d2-41b3-a191-778292e4ba4b" providerId="ADAL" clId="{FC3767F0-A2F1-4CCB-854A-F7FFBA56BCFB}" dt="2024-03-19T08:59:10.990" v="6242" actId="478"/>
          <ac:spMkLst>
            <pc:docMk/>
            <pc:sldMk cId="1325527300" sldId="285"/>
            <ac:spMk id="11" creationId="{ED3B21F5-7696-443D-8AF9-205AA40BA7EC}"/>
          </ac:spMkLst>
        </pc:spChg>
        <pc:picChg chg="mod modVis">
          <ac:chgData name="Jiří Vodička" userId="0015f0f0-69d2-41b3-a191-778292e4ba4b" providerId="ADAL" clId="{FC3767F0-A2F1-4CCB-854A-F7FFBA56BCFB}" dt="2024-03-18T18:17:49.961" v="4050" actId="14429"/>
          <ac:picMkLst>
            <pc:docMk/>
            <pc:sldMk cId="1325527300" sldId="285"/>
            <ac:picMk id="4" creationId="{629C76D7-13EE-4278-BA3C-D681BB6BAA33}"/>
          </ac:picMkLst>
        </pc:picChg>
        <pc:picChg chg="mod modVis">
          <ac:chgData name="Jiří Vodička" userId="0015f0f0-69d2-41b3-a191-778292e4ba4b" providerId="ADAL" clId="{FC3767F0-A2F1-4CCB-854A-F7FFBA56BCFB}" dt="2024-03-19T08:59:15.781" v="6243" actId="14429"/>
          <ac:picMkLst>
            <pc:docMk/>
            <pc:sldMk cId="1325527300" sldId="285"/>
            <ac:picMk id="7" creationId="{09BBF35F-C87A-442B-8793-4D9A17F64359}"/>
          </ac:picMkLst>
        </pc:picChg>
        <pc:picChg chg="del mod modVis">
          <ac:chgData name="Jiří Vodička" userId="0015f0f0-69d2-41b3-a191-778292e4ba4b" providerId="ADAL" clId="{FC3767F0-A2F1-4CCB-854A-F7FFBA56BCFB}" dt="2024-03-19T10:52:38.453" v="6811" actId="478"/>
          <ac:picMkLst>
            <pc:docMk/>
            <pc:sldMk cId="1325527300" sldId="285"/>
            <ac:picMk id="9" creationId="{F0DB3A6A-2C57-4087-A778-FF4AA668F15D}"/>
          </ac:picMkLst>
        </pc:picChg>
        <pc:picChg chg="mod modVis">
          <ac:chgData name="Jiří Vodička" userId="0015f0f0-69d2-41b3-a191-778292e4ba4b" providerId="ADAL" clId="{FC3767F0-A2F1-4CCB-854A-F7FFBA56BCFB}" dt="2024-03-19T08:59:16.953" v="6245" actId="14429"/>
          <ac:picMkLst>
            <pc:docMk/>
            <pc:sldMk cId="1325527300" sldId="285"/>
            <ac:picMk id="10" creationId="{7A36B098-3FFB-41B4-AD0D-483A8CB304A5}"/>
          </ac:picMkLst>
        </pc:picChg>
        <pc:picChg chg="del mod modVis">
          <ac:chgData name="Jiří Vodička" userId="0015f0f0-69d2-41b3-a191-778292e4ba4b" providerId="ADAL" clId="{FC3767F0-A2F1-4CCB-854A-F7FFBA56BCFB}" dt="2024-03-19T08:58:25.585" v="6236" actId="478"/>
          <ac:picMkLst>
            <pc:docMk/>
            <pc:sldMk cId="1325527300" sldId="285"/>
            <ac:picMk id="12" creationId="{FA082928-7D5B-403D-89FA-3CDFEFF4DF44}"/>
          </ac:picMkLst>
        </pc:picChg>
      </pc:sldChg>
      <pc:sldChg chg="addSp delSp modSp new add del mod modAnim">
        <pc:chgData name="Jiří Vodička" userId="0015f0f0-69d2-41b3-a191-778292e4ba4b" providerId="ADAL" clId="{FC3767F0-A2F1-4CCB-854A-F7FFBA56BCFB}" dt="2024-03-19T10:45:20.558" v="6793"/>
        <pc:sldMkLst>
          <pc:docMk/>
          <pc:sldMk cId="3701546822" sldId="286"/>
        </pc:sldMkLst>
        <pc:spChg chg="del">
          <ac:chgData name="Jiří Vodička" userId="0015f0f0-69d2-41b3-a191-778292e4ba4b" providerId="ADAL" clId="{FC3767F0-A2F1-4CCB-854A-F7FFBA56BCFB}" dt="2024-03-19T10:44:22.190" v="6786" actId="478"/>
          <ac:spMkLst>
            <pc:docMk/>
            <pc:sldMk cId="3701546822" sldId="286"/>
            <ac:spMk id="2" creationId="{72875418-3ADE-4C11-A6D8-5570F5AF85F7}"/>
          </ac:spMkLst>
        </pc:spChg>
        <pc:spChg chg="del">
          <ac:chgData name="Jiří Vodička" userId="0015f0f0-69d2-41b3-a191-778292e4ba4b" providerId="ADAL" clId="{FC3767F0-A2F1-4CCB-854A-F7FFBA56BCFB}" dt="2024-03-19T10:44:24.423" v="6787" actId="478"/>
          <ac:spMkLst>
            <pc:docMk/>
            <pc:sldMk cId="3701546822" sldId="286"/>
            <ac:spMk id="3" creationId="{3B50EE4A-7782-4D8F-B176-403D58BF8A0E}"/>
          </ac:spMkLst>
        </pc:spChg>
        <pc:picChg chg="add mod">
          <ac:chgData name="Jiří Vodička" userId="0015f0f0-69d2-41b3-a191-778292e4ba4b" providerId="ADAL" clId="{FC3767F0-A2F1-4CCB-854A-F7FFBA56BCFB}" dt="2024-03-17T17:47:11.839" v="38"/>
          <ac:picMkLst>
            <pc:docMk/>
            <pc:sldMk cId="3701546822" sldId="286"/>
            <ac:picMk id="4" creationId="{1AFFF524-54B8-4A0D-A28C-04BED3359657}"/>
          </ac:picMkLst>
        </pc:picChg>
        <pc:picChg chg="add mod modVis">
          <ac:chgData name="Jiří Vodička" userId="0015f0f0-69d2-41b3-a191-778292e4ba4b" providerId="ADAL" clId="{FC3767F0-A2F1-4CCB-854A-F7FFBA56BCFB}" dt="2024-03-19T10:44:37.013" v="6790" actId="14429"/>
          <ac:picMkLst>
            <pc:docMk/>
            <pc:sldMk cId="3701546822" sldId="286"/>
            <ac:picMk id="5" creationId="{4512E19A-D5A3-4622-8846-1A6AE744778F}"/>
          </ac:picMkLst>
        </pc:picChg>
        <pc:picChg chg="add mod modVis">
          <ac:chgData name="Jiří Vodička" userId="0015f0f0-69d2-41b3-a191-778292e4ba4b" providerId="ADAL" clId="{FC3767F0-A2F1-4CCB-854A-F7FFBA56BCFB}" dt="2024-03-19T10:44:37.703" v="6791" actId="14429"/>
          <ac:picMkLst>
            <pc:docMk/>
            <pc:sldMk cId="3701546822" sldId="286"/>
            <ac:picMk id="6" creationId="{D59061F6-B396-49D7-AE72-51217951E3FB}"/>
          </ac:picMkLst>
        </pc:picChg>
      </pc:sldChg>
      <pc:sldChg chg="addSp modSp new mod">
        <pc:chgData name="Jiří Vodička" userId="0015f0f0-69d2-41b3-a191-778292e4ba4b" providerId="ADAL" clId="{FC3767F0-A2F1-4CCB-854A-F7FFBA56BCFB}" dt="2024-03-17T20:09:36.408" v="271"/>
        <pc:sldMkLst>
          <pc:docMk/>
          <pc:sldMk cId="3891362447" sldId="287"/>
        </pc:sldMkLst>
        <pc:spChg chg="mod">
          <ac:chgData name="Jiří Vodička" userId="0015f0f0-69d2-41b3-a191-778292e4ba4b" providerId="ADAL" clId="{FC3767F0-A2F1-4CCB-854A-F7FFBA56BCFB}" dt="2024-03-17T18:24:38.998" v="264" actId="20577"/>
          <ac:spMkLst>
            <pc:docMk/>
            <pc:sldMk cId="3891362447" sldId="287"/>
            <ac:spMk id="2" creationId="{D076D3FB-A2F6-45C1-859B-068AAFCFB711}"/>
          </ac:spMkLst>
        </pc:spChg>
        <pc:spChg chg="mod">
          <ac:chgData name="Jiří Vodička" userId="0015f0f0-69d2-41b3-a191-778292e4ba4b" providerId="ADAL" clId="{FC3767F0-A2F1-4CCB-854A-F7FFBA56BCFB}" dt="2024-03-17T18:20:01.306" v="255" actId="20577"/>
          <ac:spMkLst>
            <pc:docMk/>
            <pc:sldMk cId="3891362447" sldId="287"/>
            <ac:spMk id="3" creationId="{705D47D9-3DE3-41A7-B0AB-FE55ACED2477}"/>
          </ac:spMkLst>
        </pc:spChg>
        <pc:graphicFrameChg chg="add mod modGraphic">
          <ac:chgData name="Jiří Vodička" userId="0015f0f0-69d2-41b3-a191-778292e4ba4b" providerId="ADAL" clId="{FC3767F0-A2F1-4CCB-854A-F7FFBA56BCFB}" dt="2024-03-17T20:09:36.408" v="271"/>
          <ac:graphicFrameMkLst>
            <pc:docMk/>
            <pc:sldMk cId="3891362447" sldId="287"/>
            <ac:graphicFrameMk id="4" creationId="{46E131E3-E80C-4F5D-B50F-161180388FC1}"/>
          </ac:graphicFrameMkLst>
        </pc:graphicFrameChg>
      </pc:sldChg>
      <pc:sldChg chg="addSp modSp new del mod">
        <pc:chgData name="Jiří Vodička" userId="0015f0f0-69d2-41b3-a191-778292e4ba4b" providerId="ADAL" clId="{FC3767F0-A2F1-4CCB-854A-F7FFBA56BCFB}" dt="2024-03-19T10:54:12.226" v="6812" actId="47"/>
        <pc:sldMkLst>
          <pc:docMk/>
          <pc:sldMk cId="357335866" sldId="288"/>
        </pc:sldMkLst>
        <pc:spChg chg="mod">
          <ac:chgData name="Jiří Vodička" userId="0015f0f0-69d2-41b3-a191-778292e4ba4b" providerId="ADAL" clId="{FC3767F0-A2F1-4CCB-854A-F7FFBA56BCFB}" dt="2024-03-17T20:25:52.431" v="471" actId="404"/>
          <ac:spMkLst>
            <pc:docMk/>
            <pc:sldMk cId="357335866" sldId="288"/>
            <ac:spMk id="2" creationId="{1EDCF841-F6C4-4C15-B079-C8C113E2EABC}"/>
          </ac:spMkLst>
        </pc:spChg>
        <pc:spChg chg="mod">
          <ac:chgData name="Jiří Vodička" userId="0015f0f0-69d2-41b3-a191-778292e4ba4b" providerId="ADAL" clId="{FC3767F0-A2F1-4CCB-854A-F7FFBA56BCFB}" dt="2024-03-17T20:28:45.417" v="623" actId="20577"/>
          <ac:spMkLst>
            <pc:docMk/>
            <pc:sldMk cId="357335866" sldId="288"/>
            <ac:spMk id="3" creationId="{4E63D8CA-7A0A-4C90-AA6D-3DBAD4D8B054}"/>
          </ac:spMkLst>
        </pc:spChg>
        <pc:picChg chg="add mod">
          <ac:chgData name="Jiří Vodička" userId="0015f0f0-69d2-41b3-a191-778292e4ba4b" providerId="ADAL" clId="{FC3767F0-A2F1-4CCB-854A-F7FFBA56BCFB}" dt="2024-03-17T20:47:53.932" v="625" actId="1076"/>
          <ac:picMkLst>
            <pc:docMk/>
            <pc:sldMk cId="357335866" sldId="288"/>
            <ac:picMk id="5" creationId="{4BA82F6A-B463-4D29-A6DE-F524B865A249}"/>
          </ac:picMkLst>
        </pc:picChg>
      </pc:sldChg>
      <pc:sldChg chg="modSp new mod ord">
        <pc:chgData name="Jiří Vodička" userId="0015f0f0-69d2-41b3-a191-778292e4ba4b" providerId="ADAL" clId="{FC3767F0-A2F1-4CCB-854A-F7FFBA56BCFB}" dt="2024-03-19T12:46:48.630" v="6885" actId="113"/>
        <pc:sldMkLst>
          <pc:docMk/>
          <pc:sldMk cId="1462798654" sldId="289"/>
        </pc:sldMkLst>
        <pc:spChg chg="mod">
          <ac:chgData name="Jiří Vodička" userId="0015f0f0-69d2-41b3-a191-778292e4ba4b" providerId="ADAL" clId="{FC3767F0-A2F1-4CCB-854A-F7FFBA56BCFB}" dt="2024-03-17T21:09:08.251" v="717" actId="20577"/>
          <ac:spMkLst>
            <pc:docMk/>
            <pc:sldMk cId="1462798654" sldId="289"/>
            <ac:spMk id="2" creationId="{E63AED2F-0ED8-481D-BE9F-3EE8CD64DABD}"/>
          </ac:spMkLst>
        </pc:spChg>
        <pc:spChg chg="mod">
          <ac:chgData name="Jiří Vodička" userId="0015f0f0-69d2-41b3-a191-778292e4ba4b" providerId="ADAL" clId="{FC3767F0-A2F1-4CCB-854A-F7FFBA56BCFB}" dt="2024-03-19T12:46:48.630" v="6885" actId="113"/>
          <ac:spMkLst>
            <pc:docMk/>
            <pc:sldMk cId="1462798654" sldId="289"/>
            <ac:spMk id="3" creationId="{895B9745-B725-45D4-B763-E5BEAE1BB02C}"/>
          </ac:spMkLst>
        </pc:spChg>
      </pc:sldChg>
      <pc:sldChg chg="delSp modSp add mod ord delAnim modAnim">
        <pc:chgData name="Jiří Vodička" userId="0015f0f0-69d2-41b3-a191-778292e4ba4b" providerId="ADAL" clId="{FC3767F0-A2F1-4CCB-854A-F7FFBA56BCFB}" dt="2024-03-19T10:55:11.448" v="6816" actId="1076"/>
        <pc:sldMkLst>
          <pc:docMk/>
          <pc:sldMk cId="2214481215" sldId="315"/>
        </pc:sldMkLst>
        <pc:spChg chg="mod">
          <ac:chgData name="Jiří Vodička" userId="0015f0f0-69d2-41b3-a191-778292e4ba4b" providerId="ADAL" clId="{FC3767F0-A2F1-4CCB-854A-F7FFBA56BCFB}" dt="2024-03-18T09:58:56.389" v="1510"/>
          <ac:spMkLst>
            <pc:docMk/>
            <pc:sldMk cId="2214481215" sldId="315"/>
            <ac:spMk id="2" creationId="{89E1DE6D-7BDA-4504-A901-EA8EDFE0C491}"/>
          </ac:spMkLst>
        </pc:spChg>
        <pc:spChg chg="mod">
          <ac:chgData name="Jiří Vodička" userId="0015f0f0-69d2-41b3-a191-778292e4ba4b" providerId="ADAL" clId="{FC3767F0-A2F1-4CCB-854A-F7FFBA56BCFB}" dt="2024-03-18T10:03:08.878" v="1566" actId="403"/>
          <ac:spMkLst>
            <pc:docMk/>
            <pc:sldMk cId="2214481215" sldId="315"/>
            <ac:spMk id="3" creationId="{62A78D4B-3632-48EB-9D31-37348DC521D6}"/>
          </ac:spMkLst>
        </pc:spChg>
        <pc:spChg chg="mod modVis">
          <ac:chgData name="Jiří Vodička" userId="0015f0f0-69d2-41b3-a191-778292e4ba4b" providerId="ADAL" clId="{FC3767F0-A2F1-4CCB-854A-F7FFBA56BCFB}" dt="2024-03-18T09:52:32.912" v="1479" actId="14429"/>
          <ac:spMkLst>
            <pc:docMk/>
            <pc:sldMk cId="2214481215" sldId="315"/>
            <ac:spMk id="5" creationId="{4837F72C-6FD7-4498-88AE-C593FCC5CFE7}"/>
          </ac:spMkLst>
        </pc:spChg>
        <pc:picChg chg="del mod modVis">
          <ac:chgData name="Jiří Vodička" userId="0015f0f0-69d2-41b3-a191-778292e4ba4b" providerId="ADAL" clId="{FC3767F0-A2F1-4CCB-854A-F7FFBA56BCFB}" dt="2024-03-19T10:55:01.096" v="6815" actId="478"/>
          <ac:picMkLst>
            <pc:docMk/>
            <pc:sldMk cId="2214481215" sldId="315"/>
            <ac:picMk id="4" creationId="{EC5153CD-8349-4E49-B0D8-17E23B8B8D65}"/>
          </ac:picMkLst>
        </pc:picChg>
        <pc:picChg chg="del mod modVis">
          <ac:chgData name="Jiří Vodička" userId="0015f0f0-69d2-41b3-a191-778292e4ba4b" providerId="ADAL" clId="{FC3767F0-A2F1-4CCB-854A-F7FFBA56BCFB}" dt="2024-03-19T08:59:39.931" v="6250" actId="478"/>
          <ac:picMkLst>
            <pc:docMk/>
            <pc:sldMk cId="2214481215" sldId="315"/>
            <ac:picMk id="8" creationId="{F747AC6A-74D7-4CCC-9508-2CDAB4F2E501}"/>
          </ac:picMkLst>
        </pc:picChg>
        <pc:picChg chg="mod modVis">
          <ac:chgData name="Jiří Vodička" userId="0015f0f0-69d2-41b3-a191-778292e4ba4b" providerId="ADAL" clId="{FC3767F0-A2F1-4CCB-854A-F7FFBA56BCFB}" dt="2024-03-19T08:59:56.706" v="6253" actId="14429"/>
          <ac:picMkLst>
            <pc:docMk/>
            <pc:sldMk cId="2214481215" sldId="315"/>
            <ac:picMk id="9" creationId="{491B648D-A829-44DD-987D-2257908B615C}"/>
          </ac:picMkLst>
        </pc:picChg>
        <pc:picChg chg="del mod modVis">
          <ac:chgData name="Jiří Vodička" userId="0015f0f0-69d2-41b3-a191-778292e4ba4b" providerId="ADAL" clId="{FC3767F0-A2F1-4CCB-854A-F7FFBA56BCFB}" dt="2024-03-19T10:54:57.081" v="6813" actId="478"/>
          <ac:picMkLst>
            <pc:docMk/>
            <pc:sldMk cId="2214481215" sldId="315"/>
            <ac:picMk id="10" creationId="{0F57BE5B-4F54-429F-80E0-722EBB04DA85}"/>
          </ac:picMkLst>
        </pc:picChg>
        <pc:picChg chg="mod modVis">
          <ac:chgData name="Jiří Vodička" userId="0015f0f0-69d2-41b3-a191-778292e4ba4b" providerId="ADAL" clId="{FC3767F0-A2F1-4CCB-854A-F7FFBA56BCFB}" dt="2024-03-19T10:55:11.448" v="6816" actId="1076"/>
          <ac:picMkLst>
            <pc:docMk/>
            <pc:sldMk cId="2214481215" sldId="315"/>
            <ac:picMk id="13" creationId="{ED42F5EC-5E53-46A8-8299-07BDA3860065}"/>
          </ac:picMkLst>
        </pc:picChg>
      </pc:sldChg>
      <pc:sldChg chg="addSp delSp modSp add mod ord modNotesTx">
        <pc:chgData name="Jiří Vodička" userId="0015f0f0-69d2-41b3-a191-778292e4ba4b" providerId="ADAL" clId="{FC3767F0-A2F1-4CCB-854A-F7FFBA56BCFB}" dt="2024-03-18T13:41:48.874" v="2556" actId="20577"/>
        <pc:sldMkLst>
          <pc:docMk/>
          <pc:sldMk cId="656600485" sldId="318"/>
        </pc:sldMkLst>
        <pc:spChg chg="mod">
          <ac:chgData name="Jiří Vodička" userId="0015f0f0-69d2-41b3-a191-778292e4ba4b" providerId="ADAL" clId="{FC3767F0-A2F1-4CCB-854A-F7FFBA56BCFB}" dt="2024-03-18T13:00:13.446" v="2284" actId="404"/>
          <ac:spMkLst>
            <pc:docMk/>
            <pc:sldMk cId="656600485" sldId="318"/>
            <ac:spMk id="2" creationId="{8174E662-A6CA-4A76-926D-083234E4B721}"/>
          </ac:spMkLst>
        </pc:spChg>
        <pc:spChg chg="mod">
          <ac:chgData name="Jiří Vodička" userId="0015f0f0-69d2-41b3-a191-778292e4ba4b" providerId="ADAL" clId="{FC3767F0-A2F1-4CCB-854A-F7FFBA56BCFB}" dt="2024-03-18T13:41:48.874" v="2556" actId="20577"/>
          <ac:spMkLst>
            <pc:docMk/>
            <pc:sldMk cId="656600485" sldId="318"/>
            <ac:spMk id="3" creationId="{2ED79323-ED37-4D4E-A7CA-457A10EAFD06}"/>
          </ac:spMkLst>
        </pc:spChg>
        <pc:spChg chg="del">
          <ac:chgData name="Jiří Vodička" userId="0015f0f0-69d2-41b3-a191-778292e4ba4b" providerId="ADAL" clId="{FC3767F0-A2F1-4CCB-854A-F7FFBA56BCFB}" dt="2024-03-18T13:35:24.817" v="2288" actId="21"/>
          <ac:spMkLst>
            <pc:docMk/>
            <pc:sldMk cId="656600485" sldId="318"/>
            <ac:spMk id="4" creationId="{3AC95A69-CF55-4E0F-961F-8DE9E2792DE2}"/>
          </ac:spMkLst>
        </pc:spChg>
        <pc:spChg chg="del">
          <ac:chgData name="Jiří Vodička" userId="0015f0f0-69d2-41b3-a191-778292e4ba4b" providerId="ADAL" clId="{FC3767F0-A2F1-4CCB-854A-F7FFBA56BCFB}" dt="2024-03-18T13:35:34.375" v="2291" actId="21"/>
          <ac:spMkLst>
            <pc:docMk/>
            <pc:sldMk cId="656600485" sldId="318"/>
            <ac:spMk id="5" creationId="{0CDCC16F-319E-4098-9F7B-F486400A5EF8}"/>
          </ac:spMkLst>
        </pc:spChg>
        <pc:spChg chg="add mod">
          <ac:chgData name="Jiří Vodička" userId="0015f0f0-69d2-41b3-a191-778292e4ba4b" providerId="ADAL" clId="{FC3767F0-A2F1-4CCB-854A-F7FFBA56BCFB}" dt="2024-03-18T13:41:23.102" v="2526" actId="14100"/>
          <ac:spMkLst>
            <pc:docMk/>
            <pc:sldMk cId="656600485" sldId="318"/>
            <ac:spMk id="6" creationId="{850EC926-93A0-4688-84C9-5F73AC0DA8F3}"/>
          </ac:spMkLst>
        </pc:spChg>
        <pc:spChg chg="add mod">
          <ac:chgData name="Jiří Vodička" userId="0015f0f0-69d2-41b3-a191-778292e4ba4b" providerId="ADAL" clId="{FC3767F0-A2F1-4CCB-854A-F7FFBA56BCFB}" dt="2024-03-18T13:41:33.928" v="2540" actId="1076"/>
          <ac:spMkLst>
            <pc:docMk/>
            <pc:sldMk cId="656600485" sldId="318"/>
            <ac:spMk id="7" creationId="{EE1B47F2-FBBF-4591-AB92-4DA43BE6B6D2}"/>
          </ac:spMkLst>
        </pc:spChg>
      </pc:sldChg>
      <pc:sldChg chg="addSp delSp modSp new mod">
        <pc:chgData name="Jiří Vodička" userId="0015f0f0-69d2-41b3-a191-778292e4ba4b" providerId="ADAL" clId="{FC3767F0-A2F1-4CCB-854A-F7FFBA56BCFB}" dt="2024-03-18T18:22:10.868" v="4085" actId="20577"/>
        <pc:sldMkLst>
          <pc:docMk/>
          <pc:sldMk cId="1051689471" sldId="319"/>
        </pc:sldMkLst>
        <pc:spChg chg="del">
          <ac:chgData name="Jiří Vodička" userId="0015f0f0-69d2-41b3-a191-778292e4ba4b" providerId="ADAL" clId="{FC3767F0-A2F1-4CCB-854A-F7FFBA56BCFB}" dt="2024-03-17T21:15:22.811" v="765" actId="478"/>
          <ac:spMkLst>
            <pc:docMk/>
            <pc:sldMk cId="1051689471" sldId="319"/>
            <ac:spMk id="2" creationId="{4FB3C395-9B5F-4393-9884-B3CE28EE4DC8}"/>
          </ac:spMkLst>
        </pc:spChg>
        <pc:spChg chg="del">
          <ac:chgData name="Jiří Vodička" userId="0015f0f0-69d2-41b3-a191-778292e4ba4b" providerId="ADAL" clId="{FC3767F0-A2F1-4CCB-854A-F7FFBA56BCFB}" dt="2024-03-17T21:10:25.119" v="721" actId="478"/>
          <ac:spMkLst>
            <pc:docMk/>
            <pc:sldMk cId="1051689471" sldId="319"/>
            <ac:spMk id="3" creationId="{B8925497-7198-4C63-9FBA-1892C1BF1FD7}"/>
          </ac:spMkLst>
        </pc:spChg>
        <pc:graphicFrameChg chg="add mod modGraphic">
          <ac:chgData name="Jiří Vodička" userId="0015f0f0-69d2-41b3-a191-778292e4ba4b" providerId="ADAL" clId="{FC3767F0-A2F1-4CCB-854A-F7FFBA56BCFB}" dt="2024-03-18T18:22:10.868" v="4085" actId="20577"/>
          <ac:graphicFrameMkLst>
            <pc:docMk/>
            <pc:sldMk cId="1051689471" sldId="319"/>
            <ac:graphicFrameMk id="4" creationId="{D20BCC3E-EDFD-43BF-9467-8641F6FCF22E}"/>
          </ac:graphicFrameMkLst>
        </pc:graphicFrameChg>
        <pc:picChg chg="add del mod">
          <ac:chgData name="Jiří Vodička" userId="0015f0f0-69d2-41b3-a191-778292e4ba4b" providerId="ADAL" clId="{FC3767F0-A2F1-4CCB-854A-F7FFBA56BCFB}" dt="2024-03-18T18:20:37.133" v="4060" actId="478"/>
          <ac:picMkLst>
            <pc:docMk/>
            <pc:sldMk cId="1051689471" sldId="319"/>
            <ac:picMk id="3" creationId="{2898FBC3-BC51-4356-928D-1A20C6D29CCD}"/>
          </ac:picMkLst>
        </pc:picChg>
      </pc:sldChg>
      <pc:sldChg chg="addSp modSp new mod modAnim">
        <pc:chgData name="Jiří Vodička" userId="0015f0f0-69d2-41b3-a191-778292e4ba4b" providerId="ADAL" clId="{FC3767F0-A2F1-4CCB-854A-F7FFBA56BCFB}" dt="2024-03-18T09:52:03.661" v="1472"/>
        <pc:sldMkLst>
          <pc:docMk/>
          <pc:sldMk cId="3770750186" sldId="320"/>
        </pc:sldMkLst>
        <pc:spChg chg="mod">
          <ac:chgData name="Jiří Vodička" userId="0015f0f0-69d2-41b3-a191-778292e4ba4b" providerId="ADAL" clId="{FC3767F0-A2F1-4CCB-854A-F7FFBA56BCFB}" dt="2024-03-18T09:22:23.360" v="1369"/>
          <ac:spMkLst>
            <pc:docMk/>
            <pc:sldMk cId="3770750186" sldId="320"/>
            <ac:spMk id="2" creationId="{5DF66DB5-EF9D-46E5-AB26-CE1BA754CE36}"/>
          </ac:spMkLst>
        </pc:spChg>
        <pc:spChg chg="mod">
          <ac:chgData name="Jiří Vodička" userId="0015f0f0-69d2-41b3-a191-778292e4ba4b" providerId="ADAL" clId="{FC3767F0-A2F1-4CCB-854A-F7FFBA56BCFB}" dt="2024-03-18T09:32:41.676" v="1451" actId="20577"/>
          <ac:spMkLst>
            <pc:docMk/>
            <pc:sldMk cId="3770750186" sldId="320"/>
            <ac:spMk id="3" creationId="{85384C5F-A6D1-4753-84FE-8B24B8CC6D5A}"/>
          </ac:spMkLst>
        </pc:spChg>
        <pc:picChg chg="add mod">
          <ac:chgData name="Jiří Vodička" userId="0015f0f0-69d2-41b3-a191-778292e4ba4b" providerId="ADAL" clId="{FC3767F0-A2F1-4CCB-854A-F7FFBA56BCFB}" dt="2024-03-18T09:33:15.813" v="1459" actId="1076"/>
          <ac:picMkLst>
            <pc:docMk/>
            <pc:sldMk cId="3770750186" sldId="320"/>
            <ac:picMk id="5" creationId="{D2E252B8-213B-4215-BAFA-2EDD765661FE}"/>
          </ac:picMkLst>
        </pc:picChg>
        <pc:picChg chg="add mod">
          <ac:chgData name="Jiří Vodička" userId="0015f0f0-69d2-41b3-a191-778292e4ba4b" providerId="ADAL" clId="{FC3767F0-A2F1-4CCB-854A-F7FFBA56BCFB}" dt="2024-03-18T09:34:06.685" v="1467" actId="571"/>
          <ac:picMkLst>
            <pc:docMk/>
            <pc:sldMk cId="3770750186" sldId="320"/>
            <ac:picMk id="10" creationId="{B10C8993-D202-4366-9359-3F8F8E5FB213}"/>
          </ac:picMkLst>
        </pc:picChg>
        <pc:picChg chg="add mod">
          <ac:chgData name="Jiří Vodička" userId="0015f0f0-69d2-41b3-a191-778292e4ba4b" providerId="ADAL" clId="{FC3767F0-A2F1-4CCB-854A-F7FFBA56BCFB}" dt="2024-03-18T09:51:58.345" v="1471" actId="1076"/>
          <ac:picMkLst>
            <pc:docMk/>
            <pc:sldMk cId="3770750186" sldId="320"/>
            <ac:picMk id="13" creationId="{43BB264B-569E-423E-A75A-7E04E485D9C0}"/>
          </ac:picMkLst>
        </pc:picChg>
        <pc:cxnChg chg="add mod">
          <ac:chgData name="Jiří Vodička" userId="0015f0f0-69d2-41b3-a191-778292e4ba4b" providerId="ADAL" clId="{FC3767F0-A2F1-4CCB-854A-F7FFBA56BCFB}" dt="2024-03-18T09:33:50.713" v="1463" actId="1076"/>
          <ac:cxnSpMkLst>
            <pc:docMk/>
            <pc:sldMk cId="3770750186" sldId="320"/>
            <ac:cxnSpMk id="7" creationId="{22D212A0-24B7-42FE-AD8B-E87443FE9179}"/>
          </ac:cxnSpMkLst>
        </pc:cxnChg>
        <pc:cxnChg chg="add mod">
          <ac:chgData name="Jiří Vodička" userId="0015f0f0-69d2-41b3-a191-778292e4ba4b" providerId="ADAL" clId="{FC3767F0-A2F1-4CCB-854A-F7FFBA56BCFB}" dt="2024-03-18T09:34:01.436" v="1466" actId="14100"/>
          <ac:cxnSpMkLst>
            <pc:docMk/>
            <pc:sldMk cId="3770750186" sldId="320"/>
            <ac:cxnSpMk id="8" creationId="{A2F01631-3681-4CBF-A922-DDB439275E14}"/>
          </ac:cxnSpMkLst>
        </pc:cxnChg>
        <pc:cxnChg chg="add mod">
          <ac:chgData name="Jiří Vodička" userId="0015f0f0-69d2-41b3-a191-778292e4ba4b" providerId="ADAL" clId="{FC3767F0-A2F1-4CCB-854A-F7FFBA56BCFB}" dt="2024-03-18T09:34:06.685" v="1467" actId="571"/>
          <ac:cxnSpMkLst>
            <pc:docMk/>
            <pc:sldMk cId="3770750186" sldId="320"/>
            <ac:cxnSpMk id="11" creationId="{7A5B8723-17C5-4C1C-8CAA-08C665DE3505}"/>
          </ac:cxnSpMkLst>
        </pc:cxnChg>
      </pc:sldChg>
      <pc:sldChg chg="modSp new mod modNotesTx">
        <pc:chgData name="Jiří Vodička" userId="0015f0f0-69d2-41b3-a191-778292e4ba4b" providerId="ADAL" clId="{FC3767F0-A2F1-4CCB-854A-F7FFBA56BCFB}" dt="2024-03-18T14:35:08.471" v="2970" actId="20577"/>
        <pc:sldMkLst>
          <pc:docMk/>
          <pc:sldMk cId="2749334284" sldId="321"/>
        </pc:sldMkLst>
        <pc:spChg chg="mod">
          <ac:chgData name="Jiří Vodička" userId="0015f0f0-69d2-41b3-a191-778292e4ba4b" providerId="ADAL" clId="{FC3767F0-A2F1-4CCB-854A-F7FFBA56BCFB}" dt="2024-03-18T10:00:29.409" v="1524" actId="20577"/>
          <ac:spMkLst>
            <pc:docMk/>
            <pc:sldMk cId="2749334284" sldId="321"/>
            <ac:spMk id="2" creationId="{22B20093-DAFB-4E6F-A978-18397103F519}"/>
          </ac:spMkLst>
        </pc:spChg>
        <pc:spChg chg="mod">
          <ac:chgData name="Jiří Vodička" userId="0015f0f0-69d2-41b3-a191-778292e4ba4b" providerId="ADAL" clId="{FC3767F0-A2F1-4CCB-854A-F7FFBA56BCFB}" dt="2024-03-18T14:35:08.471" v="2970" actId="20577"/>
          <ac:spMkLst>
            <pc:docMk/>
            <pc:sldMk cId="2749334284" sldId="321"/>
            <ac:spMk id="3" creationId="{2F1DE001-B3D7-4DB2-BEDF-5F9E018398E4}"/>
          </ac:spMkLst>
        </pc:spChg>
      </pc:sldChg>
      <pc:sldChg chg="addSp modSp new mod">
        <pc:chgData name="Jiří Vodička" userId="0015f0f0-69d2-41b3-a191-778292e4ba4b" providerId="ADAL" clId="{FC3767F0-A2F1-4CCB-854A-F7FFBA56BCFB}" dt="2024-03-18T12:43:55.068" v="2275" actId="1076"/>
        <pc:sldMkLst>
          <pc:docMk/>
          <pc:sldMk cId="1789650344" sldId="322"/>
        </pc:sldMkLst>
        <pc:spChg chg="mod">
          <ac:chgData name="Jiří Vodička" userId="0015f0f0-69d2-41b3-a191-778292e4ba4b" providerId="ADAL" clId="{FC3767F0-A2F1-4CCB-854A-F7FFBA56BCFB}" dt="2024-03-18T10:55:16.887" v="2189" actId="404"/>
          <ac:spMkLst>
            <pc:docMk/>
            <pc:sldMk cId="1789650344" sldId="322"/>
            <ac:spMk id="2" creationId="{BA64F2E7-8D44-4350-B9F2-4631F0CBB20C}"/>
          </ac:spMkLst>
        </pc:spChg>
        <pc:spChg chg="mod">
          <ac:chgData name="Jiří Vodička" userId="0015f0f0-69d2-41b3-a191-778292e4ba4b" providerId="ADAL" clId="{FC3767F0-A2F1-4CCB-854A-F7FFBA56BCFB}" dt="2024-03-18T12:43:48.220" v="2273" actId="14100"/>
          <ac:spMkLst>
            <pc:docMk/>
            <pc:sldMk cId="1789650344" sldId="322"/>
            <ac:spMk id="3" creationId="{BE8ECF20-4C81-4A91-B4ED-24BD868090FF}"/>
          </ac:spMkLst>
        </pc:spChg>
        <pc:spChg chg="add mod">
          <ac:chgData name="Jiří Vodička" userId="0015f0f0-69d2-41b3-a191-778292e4ba4b" providerId="ADAL" clId="{FC3767F0-A2F1-4CCB-854A-F7FFBA56BCFB}" dt="2024-03-18T12:43:55.068" v="2275" actId="1076"/>
          <ac:spMkLst>
            <pc:docMk/>
            <pc:sldMk cId="1789650344" sldId="322"/>
            <ac:spMk id="4" creationId="{A8545447-3D6D-41C6-A458-3F7EF9E21EF7}"/>
          </ac:spMkLst>
        </pc:spChg>
        <pc:spChg chg="add mod">
          <ac:chgData name="Jiří Vodička" userId="0015f0f0-69d2-41b3-a191-778292e4ba4b" providerId="ADAL" clId="{FC3767F0-A2F1-4CCB-854A-F7FFBA56BCFB}" dt="2024-03-18T12:43:51.095" v="2274" actId="1076"/>
          <ac:spMkLst>
            <pc:docMk/>
            <pc:sldMk cId="1789650344" sldId="322"/>
            <ac:spMk id="5" creationId="{3253667A-F9F4-40DC-96FB-22F312757C18}"/>
          </ac:spMkLst>
        </pc:spChg>
      </pc:sldChg>
      <pc:sldChg chg="modSp new mod">
        <pc:chgData name="Jiří Vodička" userId="0015f0f0-69d2-41b3-a191-778292e4ba4b" providerId="ADAL" clId="{FC3767F0-A2F1-4CCB-854A-F7FFBA56BCFB}" dt="2024-03-18T14:46:37.051" v="3004" actId="313"/>
        <pc:sldMkLst>
          <pc:docMk/>
          <pc:sldMk cId="4098409280" sldId="323"/>
        </pc:sldMkLst>
        <pc:spChg chg="mod">
          <ac:chgData name="Jiří Vodička" userId="0015f0f0-69d2-41b3-a191-778292e4ba4b" providerId="ADAL" clId="{FC3767F0-A2F1-4CCB-854A-F7FFBA56BCFB}" dt="2024-03-18T10:55:20.953" v="2190"/>
          <ac:spMkLst>
            <pc:docMk/>
            <pc:sldMk cId="4098409280" sldId="323"/>
            <ac:spMk id="2" creationId="{A8F7A25A-80AD-4A91-8CC7-3C2E2332292A}"/>
          </ac:spMkLst>
        </pc:spChg>
        <pc:spChg chg="mod">
          <ac:chgData name="Jiří Vodička" userId="0015f0f0-69d2-41b3-a191-778292e4ba4b" providerId="ADAL" clId="{FC3767F0-A2F1-4CCB-854A-F7FFBA56BCFB}" dt="2024-03-18T14:46:37.051" v="3004" actId="313"/>
          <ac:spMkLst>
            <pc:docMk/>
            <pc:sldMk cId="4098409280" sldId="323"/>
            <ac:spMk id="3" creationId="{B0A436AD-0252-45C3-A591-34FDF09B0945}"/>
          </ac:spMkLst>
        </pc:spChg>
      </pc:sldChg>
      <pc:sldChg chg="addSp delSp modSp new mod delAnim modAnim modNotesTx">
        <pc:chgData name="Jiří Vodička" userId="0015f0f0-69d2-41b3-a191-778292e4ba4b" providerId="ADAL" clId="{FC3767F0-A2F1-4CCB-854A-F7FFBA56BCFB}" dt="2024-03-18T20:20:10.776" v="6189" actId="478"/>
        <pc:sldMkLst>
          <pc:docMk/>
          <pc:sldMk cId="3604069399" sldId="324"/>
        </pc:sldMkLst>
        <pc:spChg chg="mod">
          <ac:chgData name="Jiří Vodička" userId="0015f0f0-69d2-41b3-a191-778292e4ba4b" providerId="ADAL" clId="{FC3767F0-A2F1-4CCB-854A-F7FFBA56BCFB}" dt="2024-03-18T13:35:13.137" v="2285"/>
          <ac:spMkLst>
            <pc:docMk/>
            <pc:sldMk cId="3604069399" sldId="324"/>
            <ac:spMk id="2" creationId="{EED59B72-3D13-4D58-8873-228C085A927B}"/>
          </ac:spMkLst>
        </pc:spChg>
        <pc:spChg chg="mod">
          <ac:chgData name="Jiří Vodička" userId="0015f0f0-69d2-41b3-a191-778292e4ba4b" providerId="ADAL" clId="{FC3767F0-A2F1-4CCB-854A-F7FFBA56BCFB}" dt="2024-03-18T13:41:59.452" v="2559" actId="1076"/>
          <ac:spMkLst>
            <pc:docMk/>
            <pc:sldMk cId="3604069399" sldId="324"/>
            <ac:spMk id="3" creationId="{D5DD6FA6-7792-45A9-B860-BF7CE405989D}"/>
          </ac:spMkLst>
        </pc:spChg>
        <pc:spChg chg="add mod">
          <ac:chgData name="Jiří Vodička" userId="0015f0f0-69d2-41b3-a191-778292e4ba4b" providerId="ADAL" clId="{FC3767F0-A2F1-4CCB-854A-F7FFBA56BCFB}" dt="2024-03-18T13:42:03.442" v="2560" actId="1076"/>
          <ac:spMkLst>
            <pc:docMk/>
            <pc:sldMk cId="3604069399" sldId="324"/>
            <ac:spMk id="4" creationId="{DFADB5F2-3F0F-4838-A604-77B4CE8F797D}"/>
          </ac:spMkLst>
        </pc:spChg>
        <pc:spChg chg="add mod">
          <ac:chgData name="Jiří Vodička" userId="0015f0f0-69d2-41b3-a191-778292e4ba4b" providerId="ADAL" clId="{FC3767F0-A2F1-4CCB-854A-F7FFBA56BCFB}" dt="2024-03-18T13:42:05.986" v="2561" actId="1076"/>
          <ac:spMkLst>
            <pc:docMk/>
            <pc:sldMk cId="3604069399" sldId="324"/>
            <ac:spMk id="5" creationId="{0A622350-6A02-48A3-81D9-36FE2C922FB9}"/>
          </ac:spMkLst>
        </pc:spChg>
        <pc:picChg chg="add mod">
          <ac:chgData name="Jiří Vodička" userId="0015f0f0-69d2-41b3-a191-778292e4ba4b" providerId="ADAL" clId="{FC3767F0-A2F1-4CCB-854A-F7FFBA56BCFB}" dt="2024-03-18T20:17:41.659" v="6182" actId="14100"/>
          <ac:picMkLst>
            <pc:docMk/>
            <pc:sldMk cId="3604069399" sldId="324"/>
            <ac:picMk id="6" creationId="{24936764-C4C5-438B-9034-73165D198F40}"/>
          </ac:picMkLst>
        </pc:picChg>
        <pc:picChg chg="add del mod modVis">
          <ac:chgData name="Jiří Vodička" userId="0015f0f0-69d2-41b3-a191-778292e4ba4b" providerId="ADAL" clId="{FC3767F0-A2F1-4CCB-854A-F7FFBA56BCFB}" dt="2024-03-18T20:20:10.776" v="6189" actId="478"/>
          <ac:picMkLst>
            <pc:docMk/>
            <pc:sldMk cId="3604069399" sldId="324"/>
            <ac:picMk id="7" creationId="{B4D5F664-59D8-43EE-A159-908CE81E0E8C}"/>
          </ac:picMkLst>
        </pc:picChg>
        <pc:picChg chg="add del mod">
          <ac:chgData name="Jiří Vodička" userId="0015f0f0-69d2-41b3-a191-778292e4ba4b" providerId="ADAL" clId="{FC3767F0-A2F1-4CCB-854A-F7FFBA56BCFB}" dt="2024-03-18T20:16:20.330" v="6172" actId="478"/>
          <ac:picMkLst>
            <pc:docMk/>
            <pc:sldMk cId="3604069399" sldId="324"/>
            <ac:picMk id="9" creationId="{AF3684A2-F9EC-46B0-9E22-C707499EAD20}"/>
          </ac:picMkLst>
        </pc:picChg>
        <pc:picChg chg="add mod">
          <ac:chgData name="Jiří Vodička" userId="0015f0f0-69d2-41b3-a191-778292e4ba4b" providerId="ADAL" clId="{FC3767F0-A2F1-4CCB-854A-F7FFBA56BCFB}" dt="2024-03-18T20:16:42.042" v="6177" actId="14100"/>
          <ac:picMkLst>
            <pc:docMk/>
            <pc:sldMk cId="3604069399" sldId="324"/>
            <ac:picMk id="11" creationId="{0D37D571-3B65-4D55-B574-7C2325923B8C}"/>
          </ac:picMkLst>
        </pc:picChg>
        <pc:picChg chg="add mod">
          <ac:chgData name="Jiří Vodička" userId="0015f0f0-69d2-41b3-a191-778292e4ba4b" providerId="ADAL" clId="{FC3767F0-A2F1-4CCB-854A-F7FFBA56BCFB}" dt="2024-03-18T20:17:38.899" v="6181" actId="14100"/>
          <ac:picMkLst>
            <pc:docMk/>
            <pc:sldMk cId="3604069399" sldId="324"/>
            <ac:picMk id="13" creationId="{D0B91451-1227-40A9-8FAD-AE59EF56A513}"/>
          </ac:picMkLst>
        </pc:picChg>
        <pc:picChg chg="add mod">
          <ac:chgData name="Jiří Vodička" userId="0015f0f0-69d2-41b3-a191-778292e4ba4b" providerId="ADAL" clId="{FC3767F0-A2F1-4CCB-854A-F7FFBA56BCFB}" dt="2024-03-18T20:19:46.473" v="6186" actId="1076"/>
          <ac:picMkLst>
            <pc:docMk/>
            <pc:sldMk cId="3604069399" sldId="324"/>
            <ac:picMk id="15" creationId="{FD109BB4-46B3-42CE-9FCA-6980667B13D6}"/>
          </ac:picMkLst>
        </pc:picChg>
      </pc:sldChg>
      <pc:sldChg chg="delSp modSp new mod">
        <pc:chgData name="Jiří Vodička" userId="0015f0f0-69d2-41b3-a191-778292e4ba4b" providerId="ADAL" clId="{FC3767F0-A2F1-4CCB-854A-F7FFBA56BCFB}" dt="2024-03-18T14:00:19.093" v="2593" actId="1076"/>
        <pc:sldMkLst>
          <pc:docMk/>
          <pc:sldMk cId="1522373838" sldId="325"/>
        </pc:sldMkLst>
        <pc:spChg chg="mod">
          <ac:chgData name="Jiří Vodička" userId="0015f0f0-69d2-41b3-a191-778292e4ba4b" providerId="ADAL" clId="{FC3767F0-A2F1-4CCB-854A-F7FFBA56BCFB}" dt="2024-03-18T14:00:19.093" v="2593" actId="1076"/>
          <ac:spMkLst>
            <pc:docMk/>
            <pc:sldMk cId="1522373838" sldId="325"/>
            <ac:spMk id="2" creationId="{D0A5A239-C273-4EFB-8D20-235C366AE425}"/>
          </ac:spMkLst>
        </pc:spChg>
        <pc:spChg chg="del">
          <ac:chgData name="Jiří Vodička" userId="0015f0f0-69d2-41b3-a191-778292e4ba4b" providerId="ADAL" clId="{FC3767F0-A2F1-4CCB-854A-F7FFBA56BCFB}" dt="2024-03-18T14:00:03.713" v="2564" actId="478"/>
          <ac:spMkLst>
            <pc:docMk/>
            <pc:sldMk cId="1522373838" sldId="325"/>
            <ac:spMk id="3" creationId="{661D6D03-1431-4C2D-84AF-A42444754C61}"/>
          </ac:spMkLst>
        </pc:spChg>
      </pc:sldChg>
      <pc:sldChg chg="delSp modSp new mod">
        <pc:chgData name="Jiří Vodička" userId="0015f0f0-69d2-41b3-a191-778292e4ba4b" providerId="ADAL" clId="{FC3767F0-A2F1-4CCB-854A-F7FFBA56BCFB}" dt="2024-03-18T14:01:30.468" v="2616" actId="1076"/>
        <pc:sldMkLst>
          <pc:docMk/>
          <pc:sldMk cId="2720595141" sldId="326"/>
        </pc:sldMkLst>
        <pc:spChg chg="mod">
          <ac:chgData name="Jiří Vodička" userId="0015f0f0-69d2-41b3-a191-778292e4ba4b" providerId="ADAL" clId="{FC3767F0-A2F1-4CCB-854A-F7FFBA56BCFB}" dt="2024-03-18T14:01:30.468" v="2616" actId="1076"/>
          <ac:spMkLst>
            <pc:docMk/>
            <pc:sldMk cId="2720595141" sldId="326"/>
            <ac:spMk id="2" creationId="{7B14E199-FB52-4FF1-BBB9-A6E600609C08}"/>
          </ac:spMkLst>
        </pc:spChg>
        <pc:spChg chg="del">
          <ac:chgData name="Jiří Vodička" userId="0015f0f0-69d2-41b3-a191-778292e4ba4b" providerId="ADAL" clId="{FC3767F0-A2F1-4CCB-854A-F7FFBA56BCFB}" dt="2024-03-18T14:01:20.960" v="2595" actId="478"/>
          <ac:spMkLst>
            <pc:docMk/>
            <pc:sldMk cId="2720595141" sldId="326"/>
            <ac:spMk id="3" creationId="{9D804258-70D8-4C28-ABF6-471650689BC3}"/>
          </ac:spMkLst>
        </pc:spChg>
      </pc:sldChg>
      <pc:sldChg chg="addSp modSp new mod modAnim">
        <pc:chgData name="Jiří Vodička" userId="0015f0f0-69d2-41b3-a191-778292e4ba4b" providerId="ADAL" clId="{FC3767F0-A2F1-4CCB-854A-F7FFBA56BCFB}" dt="2024-03-19T12:47:29.912" v="6899" actId="14429"/>
        <pc:sldMkLst>
          <pc:docMk/>
          <pc:sldMk cId="3483461488" sldId="327"/>
        </pc:sldMkLst>
        <pc:spChg chg="mod">
          <ac:chgData name="Jiří Vodička" userId="0015f0f0-69d2-41b3-a191-778292e4ba4b" providerId="ADAL" clId="{FC3767F0-A2F1-4CCB-854A-F7FFBA56BCFB}" dt="2024-03-18T16:43:55.325" v="3340" actId="20577"/>
          <ac:spMkLst>
            <pc:docMk/>
            <pc:sldMk cId="3483461488" sldId="327"/>
            <ac:spMk id="2" creationId="{DC22B722-145E-4609-B2AD-3F9B7081C530}"/>
          </ac:spMkLst>
        </pc:spChg>
        <pc:spChg chg="mod">
          <ac:chgData name="Jiří Vodička" userId="0015f0f0-69d2-41b3-a191-778292e4ba4b" providerId="ADAL" clId="{FC3767F0-A2F1-4CCB-854A-F7FFBA56BCFB}" dt="2024-03-19T12:47:26.654" v="6896" actId="20577"/>
          <ac:spMkLst>
            <pc:docMk/>
            <pc:sldMk cId="3483461488" sldId="327"/>
            <ac:spMk id="3" creationId="{75D648A3-47D4-41FA-B278-C9D0D8B58F5B}"/>
          </ac:spMkLst>
        </pc:spChg>
        <pc:picChg chg="add mod modVis">
          <ac:chgData name="Jiří Vodička" userId="0015f0f0-69d2-41b3-a191-778292e4ba4b" providerId="ADAL" clId="{FC3767F0-A2F1-4CCB-854A-F7FFBA56BCFB}" dt="2024-03-19T12:47:28.727" v="6897" actId="14429"/>
          <ac:picMkLst>
            <pc:docMk/>
            <pc:sldMk cId="3483461488" sldId="327"/>
            <ac:picMk id="5" creationId="{EE2560B3-2E1A-4CBD-B4BB-DEB7C6BBC817}"/>
          </ac:picMkLst>
        </pc:picChg>
        <pc:picChg chg="add mod modVis">
          <ac:chgData name="Jiří Vodička" userId="0015f0f0-69d2-41b3-a191-778292e4ba4b" providerId="ADAL" clId="{FC3767F0-A2F1-4CCB-854A-F7FFBA56BCFB}" dt="2024-03-19T12:47:29.163" v="6898" actId="14429"/>
          <ac:picMkLst>
            <pc:docMk/>
            <pc:sldMk cId="3483461488" sldId="327"/>
            <ac:picMk id="7" creationId="{E2D253B0-DD47-4CDD-8D6B-83A7FE39816A}"/>
          </ac:picMkLst>
        </pc:picChg>
        <pc:picChg chg="add mod modVis">
          <ac:chgData name="Jiří Vodička" userId="0015f0f0-69d2-41b3-a191-778292e4ba4b" providerId="ADAL" clId="{FC3767F0-A2F1-4CCB-854A-F7FFBA56BCFB}" dt="2024-03-19T12:47:29.912" v="6899" actId="14429"/>
          <ac:picMkLst>
            <pc:docMk/>
            <pc:sldMk cId="3483461488" sldId="327"/>
            <ac:picMk id="9" creationId="{034E96E5-311A-4F2E-ADE9-370FA60CB032}"/>
          </ac:picMkLst>
        </pc:picChg>
      </pc:sldChg>
      <pc:sldChg chg="addSp modSp new mod">
        <pc:chgData name="Jiří Vodička" userId="0015f0f0-69d2-41b3-a191-778292e4ba4b" providerId="ADAL" clId="{FC3767F0-A2F1-4CCB-854A-F7FFBA56BCFB}" dt="2024-03-18T16:43:43.105" v="3338" actId="20577"/>
        <pc:sldMkLst>
          <pc:docMk/>
          <pc:sldMk cId="1486437687" sldId="328"/>
        </pc:sldMkLst>
        <pc:spChg chg="mod">
          <ac:chgData name="Jiří Vodička" userId="0015f0f0-69d2-41b3-a191-778292e4ba4b" providerId="ADAL" clId="{FC3767F0-A2F1-4CCB-854A-F7FFBA56BCFB}" dt="2024-03-18T15:00:33.972" v="3058" actId="20577"/>
          <ac:spMkLst>
            <pc:docMk/>
            <pc:sldMk cId="1486437687" sldId="328"/>
            <ac:spMk id="2" creationId="{DE15A20E-B426-4E85-93BB-5CD0EA8BBCFD}"/>
          </ac:spMkLst>
        </pc:spChg>
        <pc:spChg chg="mod">
          <ac:chgData name="Jiří Vodička" userId="0015f0f0-69d2-41b3-a191-778292e4ba4b" providerId="ADAL" clId="{FC3767F0-A2F1-4CCB-854A-F7FFBA56BCFB}" dt="2024-03-18T16:43:43.105" v="3338" actId="20577"/>
          <ac:spMkLst>
            <pc:docMk/>
            <pc:sldMk cId="1486437687" sldId="328"/>
            <ac:spMk id="3" creationId="{92DA986B-C8DE-4696-9460-7244742DBC60}"/>
          </ac:spMkLst>
        </pc:spChg>
        <pc:picChg chg="add mod">
          <ac:chgData name="Jiří Vodička" userId="0015f0f0-69d2-41b3-a191-778292e4ba4b" providerId="ADAL" clId="{FC3767F0-A2F1-4CCB-854A-F7FFBA56BCFB}" dt="2024-03-18T16:34:05.628" v="3336" actId="1076"/>
          <ac:picMkLst>
            <pc:docMk/>
            <pc:sldMk cId="1486437687" sldId="328"/>
            <ac:picMk id="5" creationId="{8D812662-8D73-40EE-A359-71400133A3D8}"/>
          </ac:picMkLst>
        </pc:picChg>
      </pc:sldChg>
      <pc:sldChg chg="addSp modSp new mod">
        <pc:chgData name="Jiří Vodička" userId="0015f0f0-69d2-41b3-a191-778292e4ba4b" providerId="ADAL" clId="{FC3767F0-A2F1-4CCB-854A-F7FFBA56BCFB}" dt="2024-03-18T20:08:19.937" v="6163" actId="207"/>
        <pc:sldMkLst>
          <pc:docMk/>
          <pc:sldMk cId="4092785312" sldId="329"/>
        </pc:sldMkLst>
        <pc:spChg chg="mod">
          <ac:chgData name="Jiří Vodička" userId="0015f0f0-69d2-41b3-a191-778292e4ba4b" providerId="ADAL" clId="{FC3767F0-A2F1-4CCB-854A-F7FFBA56BCFB}" dt="2024-03-18T15:03:07.295" v="3098" actId="20577"/>
          <ac:spMkLst>
            <pc:docMk/>
            <pc:sldMk cId="4092785312" sldId="329"/>
            <ac:spMk id="2" creationId="{BE089416-7D40-458B-94FA-03922793C75E}"/>
          </ac:spMkLst>
        </pc:spChg>
        <pc:spChg chg="mod">
          <ac:chgData name="Jiří Vodička" userId="0015f0f0-69d2-41b3-a191-778292e4ba4b" providerId="ADAL" clId="{FC3767F0-A2F1-4CCB-854A-F7FFBA56BCFB}" dt="2024-03-18T20:04:53.856" v="5979" actId="20577"/>
          <ac:spMkLst>
            <pc:docMk/>
            <pc:sldMk cId="4092785312" sldId="329"/>
            <ac:spMk id="3" creationId="{EC8EE74D-38E6-429A-AE74-E29DEC480E2F}"/>
          </ac:spMkLst>
        </pc:spChg>
        <pc:spChg chg="add mod">
          <ac:chgData name="Jiří Vodička" userId="0015f0f0-69d2-41b3-a191-778292e4ba4b" providerId="ADAL" clId="{FC3767F0-A2F1-4CCB-854A-F7FFBA56BCFB}" dt="2024-03-18T20:08:19.937" v="6163" actId="207"/>
          <ac:spMkLst>
            <pc:docMk/>
            <pc:sldMk cId="4092785312" sldId="329"/>
            <ac:spMk id="4" creationId="{3D819E34-5B70-40B5-8D8E-1E748E609A4C}"/>
          </ac:spMkLst>
        </pc:spChg>
      </pc:sldChg>
      <pc:sldChg chg="addSp modSp new mod modAnim modNotesTx">
        <pc:chgData name="Jiří Vodička" userId="0015f0f0-69d2-41b3-a191-778292e4ba4b" providerId="ADAL" clId="{FC3767F0-A2F1-4CCB-854A-F7FFBA56BCFB}" dt="2024-03-18T19:18:40.604" v="4947" actId="14429"/>
        <pc:sldMkLst>
          <pc:docMk/>
          <pc:sldMk cId="2306078351" sldId="330"/>
        </pc:sldMkLst>
        <pc:spChg chg="mod">
          <ac:chgData name="Jiří Vodička" userId="0015f0f0-69d2-41b3-a191-778292e4ba4b" providerId="ADAL" clId="{FC3767F0-A2F1-4CCB-854A-F7FFBA56BCFB}" dt="2024-03-18T17:44:39.394" v="3837" actId="20577"/>
          <ac:spMkLst>
            <pc:docMk/>
            <pc:sldMk cId="2306078351" sldId="330"/>
            <ac:spMk id="2" creationId="{BE84A20D-6021-4492-BEDF-F1FE6B84A93F}"/>
          </ac:spMkLst>
        </pc:spChg>
        <pc:spChg chg="mod">
          <ac:chgData name="Jiří Vodička" userId="0015f0f0-69d2-41b3-a191-778292e4ba4b" providerId="ADAL" clId="{FC3767F0-A2F1-4CCB-854A-F7FFBA56BCFB}" dt="2024-03-18T18:04:46.050" v="4029" actId="20577"/>
          <ac:spMkLst>
            <pc:docMk/>
            <pc:sldMk cId="2306078351" sldId="330"/>
            <ac:spMk id="3" creationId="{59118960-0B09-47B4-8B1C-EFE7231A791D}"/>
          </ac:spMkLst>
        </pc:spChg>
        <pc:picChg chg="add mod">
          <ac:chgData name="Jiří Vodička" userId="0015f0f0-69d2-41b3-a191-778292e4ba4b" providerId="ADAL" clId="{FC3767F0-A2F1-4CCB-854A-F7FFBA56BCFB}" dt="2024-03-18T18:04:34.561" v="4025" actId="1076"/>
          <ac:picMkLst>
            <pc:docMk/>
            <pc:sldMk cId="2306078351" sldId="330"/>
            <ac:picMk id="5" creationId="{AAB7382F-C55D-49CB-8927-1146224B874E}"/>
          </ac:picMkLst>
        </pc:picChg>
        <pc:picChg chg="add mod">
          <ac:chgData name="Jiří Vodička" userId="0015f0f0-69d2-41b3-a191-778292e4ba4b" providerId="ADAL" clId="{FC3767F0-A2F1-4CCB-854A-F7FFBA56BCFB}" dt="2024-03-18T18:11:13.037" v="4031" actId="1076"/>
          <ac:picMkLst>
            <pc:docMk/>
            <pc:sldMk cId="2306078351" sldId="330"/>
            <ac:picMk id="7" creationId="{36B168F0-C429-435F-BAE2-BC3FE1159BE0}"/>
          </ac:picMkLst>
        </pc:picChg>
        <pc:picChg chg="add mod modVis">
          <ac:chgData name="Jiří Vodička" userId="0015f0f0-69d2-41b3-a191-778292e4ba4b" providerId="ADAL" clId="{FC3767F0-A2F1-4CCB-854A-F7FFBA56BCFB}" dt="2024-03-18T19:18:40.604" v="4947" actId="14429"/>
          <ac:picMkLst>
            <pc:docMk/>
            <pc:sldMk cId="2306078351" sldId="330"/>
            <ac:picMk id="9" creationId="{13C71B6C-3FDD-48F2-BAFC-0262F8364B26}"/>
          </ac:picMkLst>
        </pc:picChg>
      </pc:sldChg>
      <pc:sldChg chg="addSp modSp new mod modAnim">
        <pc:chgData name="Jiří Vodička" userId="0015f0f0-69d2-41b3-a191-778292e4ba4b" providerId="ADAL" clId="{FC3767F0-A2F1-4CCB-854A-F7FFBA56BCFB}" dt="2024-03-19T10:42:58.621" v="6782" actId="14429"/>
        <pc:sldMkLst>
          <pc:docMk/>
          <pc:sldMk cId="1957545371" sldId="331"/>
        </pc:sldMkLst>
        <pc:spChg chg="mod">
          <ac:chgData name="Jiří Vodička" userId="0015f0f0-69d2-41b3-a191-778292e4ba4b" providerId="ADAL" clId="{FC3767F0-A2F1-4CCB-854A-F7FFBA56BCFB}" dt="2024-03-19T09:44:59.769" v="6463" actId="20577"/>
          <ac:spMkLst>
            <pc:docMk/>
            <pc:sldMk cId="1957545371" sldId="331"/>
            <ac:spMk id="2" creationId="{C4644420-F78D-4E17-B2E8-02AAC0D0D676}"/>
          </ac:spMkLst>
        </pc:spChg>
        <pc:spChg chg="mod">
          <ac:chgData name="Jiří Vodička" userId="0015f0f0-69d2-41b3-a191-778292e4ba4b" providerId="ADAL" clId="{FC3767F0-A2F1-4CCB-854A-F7FFBA56BCFB}" dt="2024-03-19T10:41:08.236" v="6752" actId="20577"/>
          <ac:spMkLst>
            <pc:docMk/>
            <pc:sldMk cId="1957545371" sldId="331"/>
            <ac:spMk id="3" creationId="{02411EC6-62FD-4784-A498-ED57A18557A4}"/>
          </ac:spMkLst>
        </pc:spChg>
        <pc:spChg chg="add mod">
          <ac:chgData name="Jiří Vodička" userId="0015f0f0-69d2-41b3-a191-778292e4ba4b" providerId="ADAL" clId="{FC3767F0-A2F1-4CCB-854A-F7FFBA56BCFB}" dt="2024-03-19T10:40:54.302" v="6714" actId="1076"/>
          <ac:spMkLst>
            <pc:docMk/>
            <pc:sldMk cId="1957545371" sldId="331"/>
            <ac:spMk id="8" creationId="{503BE3D3-0FF4-41F0-9A54-8D90232DD77D}"/>
          </ac:spMkLst>
        </pc:spChg>
        <pc:picChg chg="add mod modVis">
          <ac:chgData name="Jiří Vodička" userId="0015f0f0-69d2-41b3-a191-778292e4ba4b" providerId="ADAL" clId="{FC3767F0-A2F1-4CCB-854A-F7FFBA56BCFB}" dt="2024-03-19T10:42:57.988" v="6781" actId="14429"/>
          <ac:picMkLst>
            <pc:docMk/>
            <pc:sldMk cId="1957545371" sldId="331"/>
            <ac:picMk id="5" creationId="{F3892E02-CC35-4886-98B1-337583AD1665}"/>
          </ac:picMkLst>
        </pc:picChg>
        <pc:picChg chg="add mod modVis">
          <ac:chgData name="Jiří Vodička" userId="0015f0f0-69d2-41b3-a191-778292e4ba4b" providerId="ADAL" clId="{FC3767F0-A2F1-4CCB-854A-F7FFBA56BCFB}" dt="2024-03-19T10:42:58.621" v="6782" actId="14429"/>
          <ac:picMkLst>
            <pc:docMk/>
            <pc:sldMk cId="1957545371" sldId="331"/>
            <ac:picMk id="7" creationId="{260BA194-2640-4173-AF2D-27B0FFCE5E9B}"/>
          </ac:picMkLst>
        </pc:picChg>
      </pc:sldChg>
      <pc:sldChg chg="modSp new mod">
        <pc:chgData name="Jiří Vodička" userId="0015f0f0-69d2-41b3-a191-778292e4ba4b" providerId="ADAL" clId="{FC3767F0-A2F1-4CCB-854A-F7FFBA56BCFB}" dt="2024-03-18T18:54:13.232" v="4530" actId="20577"/>
        <pc:sldMkLst>
          <pc:docMk/>
          <pc:sldMk cId="3387375426" sldId="332"/>
        </pc:sldMkLst>
        <pc:spChg chg="mod">
          <ac:chgData name="Jiří Vodička" userId="0015f0f0-69d2-41b3-a191-778292e4ba4b" providerId="ADAL" clId="{FC3767F0-A2F1-4CCB-854A-F7FFBA56BCFB}" dt="2024-03-18T18:54:13.232" v="4530" actId="20577"/>
          <ac:spMkLst>
            <pc:docMk/>
            <pc:sldMk cId="3387375426" sldId="332"/>
            <ac:spMk id="2" creationId="{FCF6A4ED-494D-4C82-A21E-C3208418D687}"/>
          </ac:spMkLst>
        </pc:spChg>
        <pc:spChg chg="mod">
          <ac:chgData name="Jiří Vodička" userId="0015f0f0-69d2-41b3-a191-778292e4ba4b" providerId="ADAL" clId="{FC3767F0-A2F1-4CCB-854A-F7FFBA56BCFB}" dt="2024-03-18T18:53:55.901" v="4511" actId="20577"/>
          <ac:spMkLst>
            <pc:docMk/>
            <pc:sldMk cId="3387375426" sldId="332"/>
            <ac:spMk id="3" creationId="{4C547D90-F4F9-4DB6-A33B-E10076C8B433}"/>
          </ac:spMkLst>
        </pc:spChg>
      </pc:sldChg>
      <pc:sldChg chg="modSp new mod">
        <pc:chgData name="Jiří Vodička" userId="0015f0f0-69d2-41b3-a191-778292e4ba4b" providerId="ADAL" clId="{FC3767F0-A2F1-4CCB-854A-F7FFBA56BCFB}" dt="2024-03-18T19:48:17.632" v="5640" actId="20577"/>
        <pc:sldMkLst>
          <pc:docMk/>
          <pc:sldMk cId="2831181769" sldId="333"/>
        </pc:sldMkLst>
        <pc:spChg chg="mod">
          <ac:chgData name="Jiří Vodička" userId="0015f0f0-69d2-41b3-a191-778292e4ba4b" providerId="ADAL" clId="{FC3767F0-A2F1-4CCB-854A-F7FFBA56BCFB}" dt="2024-03-18T19:48:17.632" v="5640" actId="20577"/>
          <ac:spMkLst>
            <pc:docMk/>
            <pc:sldMk cId="2831181769" sldId="333"/>
            <ac:spMk id="2" creationId="{EA05FD3E-FD0B-4CB8-9B9A-39175C39AF84}"/>
          </ac:spMkLst>
        </pc:spChg>
        <pc:spChg chg="mod">
          <ac:chgData name="Jiří Vodička" userId="0015f0f0-69d2-41b3-a191-778292e4ba4b" providerId="ADAL" clId="{FC3767F0-A2F1-4CCB-854A-F7FFBA56BCFB}" dt="2024-03-18T19:44:32.796" v="5597" actId="20577"/>
          <ac:spMkLst>
            <pc:docMk/>
            <pc:sldMk cId="2831181769" sldId="333"/>
            <ac:spMk id="3" creationId="{F10BBA6F-A194-4338-87F9-12F3FBE291DD}"/>
          </ac:spMkLst>
        </pc:spChg>
      </pc:sldChg>
      <pc:sldChg chg="addSp modSp new mod modNotesTx">
        <pc:chgData name="Jiří Vodička" userId="0015f0f0-69d2-41b3-a191-778292e4ba4b" providerId="ADAL" clId="{FC3767F0-A2F1-4CCB-854A-F7FFBA56BCFB}" dt="2024-03-19T10:42:01.736" v="6780" actId="207"/>
        <pc:sldMkLst>
          <pc:docMk/>
          <pc:sldMk cId="1941035232" sldId="334"/>
        </pc:sldMkLst>
        <pc:spChg chg="mod">
          <ac:chgData name="Jiří Vodička" userId="0015f0f0-69d2-41b3-a191-778292e4ba4b" providerId="ADAL" clId="{FC3767F0-A2F1-4CCB-854A-F7FFBA56BCFB}" dt="2024-03-18T18:54:58.212" v="4552" actId="20577"/>
          <ac:spMkLst>
            <pc:docMk/>
            <pc:sldMk cId="1941035232" sldId="334"/>
            <ac:spMk id="2" creationId="{D2586E4D-CF51-4404-BA6C-BBD95CDF7FCE}"/>
          </ac:spMkLst>
        </pc:spChg>
        <pc:spChg chg="mod">
          <ac:chgData name="Jiří Vodička" userId="0015f0f0-69d2-41b3-a191-778292e4ba4b" providerId="ADAL" clId="{FC3767F0-A2F1-4CCB-854A-F7FFBA56BCFB}" dt="2024-03-18T19:45:52.857" v="5611" actId="20577"/>
          <ac:spMkLst>
            <pc:docMk/>
            <pc:sldMk cId="1941035232" sldId="334"/>
            <ac:spMk id="3" creationId="{B7C50037-DAE2-4AD6-B047-5D5EB24E4A6F}"/>
          </ac:spMkLst>
        </pc:spChg>
        <pc:spChg chg="add">
          <ac:chgData name="Jiří Vodička" userId="0015f0f0-69d2-41b3-a191-778292e4ba4b" providerId="ADAL" clId="{FC3767F0-A2F1-4CCB-854A-F7FFBA56BCFB}" dt="2024-03-18T19:02:05.204" v="4800" actId="11529"/>
          <ac:spMkLst>
            <pc:docMk/>
            <pc:sldMk cId="1941035232" sldId="334"/>
            <ac:spMk id="4" creationId="{96393797-727D-460B-B1AD-BE287F6C3F62}"/>
          </ac:spMkLst>
        </pc:spChg>
        <pc:spChg chg="add mod">
          <ac:chgData name="Jiří Vodička" userId="0015f0f0-69d2-41b3-a191-778292e4ba4b" providerId="ADAL" clId="{FC3767F0-A2F1-4CCB-854A-F7FFBA56BCFB}" dt="2024-03-18T19:18:48.487" v="4948" actId="14100"/>
          <ac:spMkLst>
            <pc:docMk/>
            <pc:sldMk cId="1941035232" sldId="334"/>
            <ac:spMk id="5" creationId="{B18332C0-2AD7-47AB-91F7-716541C79DF4}"/>
          </ac:spMkLst>
        </pc:spChg>
        <pc:spChg chg="add mod">
          <ac:chgData name="Jiří Vodička" userId="0015f0f0-69d2-41b3-a191-778292e4ba4b" providerId="ADAL" clId="{FC3767F0-A2F1-4CCB-854A-F7FFBA56BCFB}" dt="2024-03-18T19:04:00.313" v="4844" actId="20577"/>
          <ac:spMkLst>
            <pc:docMk/>
            <pc:sldMk cId="1941035232" sldId="334"/>
            <ac:spMk id="6" creationId="{54E7F402-2A68-44AD-AC02-99A5F80A6FA6}"/>
          </ac:spMkLst>
        </pc:spChg>
        <pc:spChg chg="add mod">
          <ac:chgData name="Jiří Vodička" userId="0015f0f0-69d2-41b3-a191-778292e4ba4b" providerId="ADAL" clId="{FC3767F0-A2F1-4CCB-854A-F7FFBA56BCFB}" dt="2024-03-19T10:42:01.736" v="6780" actId="207"/>
          <ac:spMkLst>
            <pc:docMk/>
            <pc:sldMk cId="1941035232" sldId="334"/>
            <ac:spMk id="7" creationId="{824FB878-6D11-4776-8E59-9170556D2281}"/>
          </ac:spMkLst>
        </pc:spChg>
      </pc:sldChg>
      <pc:sldChg chg="addSp modSp new mod ord">
        <pc:chgData name="Jiří Vodička" userId="0015f0f0-69d2-41b3-a191-778292e4ba4b" providerId="ADAL" clId="{FC3767F0-A2F1-4CCB-854A-F7FFBA56BCFB}" dt="2024-03-18T19:18:24.158" v="4945" actId="1076"/>
        <pc:sldMkLst>
          <pc:docMk/>
          <pc:sldMk cId="2682696091" sldId="335"/>
        </pc:sldMkLst>
        <pc:spChg chg="mod">
          <ac:chgData name="Jiří Vodička" userId="0015f0f0-69d2-41b3-a191-778292e4ba4b" providerId="ADAL" clId="{FC3767F0-A2F1-4CCB-854A-F7FFBA56BCFB}" dt="2024-03-18T19:18:13.287" v="4940" actId="20577"/>
          <ac:spMkLst>
            <pc:docMk/>
            <pc:sldMk cId="2682696091" sldId="335"/>
            <ac:spMk id="2" creationId="{ED880F7E-1C6C-47AF-91E8-7F69B7D1A6BD}"/>
          </ac:spMkLst>
        </pc:spChg>
        <pc:spChg chg="mod">
          <ac:chgData name="Jiří Vodička" userId="0015f0f0-69d2-41b3-a191-778292e4ba4b" providerId="ADAL" clId="{FC3767F0-A2F1-4CCB-854A-F7FFBA56BCFB}" dt="2024-03-18T19:18:07.462" v="4930" actId="1076"/>
          <ac:spMkLst>
            <pc:docMk/>
            <pc:sldMk cId="2682696091" sldId="335"/>
            <ac:spMk id="3" creationId="{12603427-1951-4476-A3EA-3703CFA88D3D}"/>
          </ac:spMkLst>
        </pc:spChg>
        <pc:picChg chg="add mod">
          <ac:chgData name="Jiří Vodička" userId="0015f0f0-69d2-41b3-a191-778292e4ba4b" providerId="ADAL" clId="{FC3767F0-A2F1-4CCB-854A-F7FFBA56BCFB}" dt="2024-03-18T19:18:24.158" v="4945" actId="1076"/>
          <ac:picMkLst>
            <pc:docMk/>
            <pc:sldMk cId="2682696091" sldId="335"/>
            <ac:picMk id="5" creationId="{F8A5A0DF-8ADE-449D-834E-4BFD83915007}"/>
          </ac:picMkLst>
        </pc:picChg>
      </pc:sldChg>
      <pc:sldChg chg="modSp new mod ord">
        <pc:chgData name="Jiří Vodička" userId="0015f0f0-69d2-41b3-a191-778292e4ba4b" providerId="ADAL" clId="{FC3767F0-A2F1-4CCB-854A-F7FFBA56BCFB}" dt="2024-03-18T19:51:37.536" v="5776" actId="20577"/>
        <pc:sldMkLst>
          <pc:docMk/>
          <pc:sldMk cId="1973736135" sldId="336"/>
        </pc:sldMkLst>
        <pc:spChg chg="mod">
          <ac:chgData name="Jiří Vodička" userId="0015f0f0-69d2-41b3-a191-778292e4ba4b" providerId="ADAL" clId="{FC3767F0-A2F1-4CCB-854A-F7FFBA56BCFB}" dt="2024-03-18T19:48:24.610" v="5657" actId="20577"/>
          <ac:spMkLst>
            <pc:docMk/>
            <pc:sldMk cId="1973736135" sldId="336"/>
            <ac:spMk id="2" creationId="{D741EFFD-7A7C-470F-BDA3-5866C69EACE0}"/>
          </ac:spMkLst>
        </pc:spChg>
        <pc:spChg chg="mod">
          <ac:chgData name="Jiří Vodička" userId="0015f0f0-69d2-41b3-a191-778292e4ba4b" providerId="ADAL" clId="{FC3767F0-A2F1-4CCB-854A-F7FFBA56BCFB}" dt="2024-03-18T19:51:37.536" v="5776" actId="20577"/>
          <ac:spMkLst>
            <pc:docMk/>
            <pc:sldMk cId="1973736135" sldId="336"/>
            <ac:spMk id="3" creationId="{9AD787D8-29C5-44DB-9593-785C7139ABF0}"/>
          </ac:spMkLst>
        </pc:spChg>
      </pc:sldChg>
      <pc:sldChg chg="addSp delSp modSp new mod">
        <pc:chgData name="Jiří Vodička" userId="0015f0f0-69d2-41b3-a191-778292e4ba4b" providerId="ADAL" clId="{FC3767F0-A2F1-4CCB-854A-F7FFBA56BCFB}" dt="2024-03-18T20:21:22.881" v="6198"/>
        <pc:sldMkLst>
          <pc:docMk/>
          <pc:sldMk cId="2150648445" sldId="337"/>
        </pc:sldMkLst>
        <pc:spChg chg="mod">
          <ac:chgData name="Jiří Vodička" userId="0015f0f0-69d2-41b3-a191-778292e4ba4b" providerId="ADAL" clId="{FC3767F0-A2F1-4CCB-854A-F7FFBA56BCFB}" dt="2024-03-18T20:20:59.132" v="6197" actId="20577"/>
          <ac:spMkLst>
            <pc:docMk/>
            <pc:sldMk cId="2150648445" sldId="337"/>
            <ac:spMk id="2" creationId="{7E0A05AF-4ACA-4952-B11F-9F9F5FDD9AC2}"/>
          </ac:spMkLst>
        </pc:spChg>
        <pc:spChg chg="del">
          <ac:chgData name="Jiří Vodička" userId="0015f0f0-69d2-41b3-a191-778292e4ba4b" providerId="ADAL" clId="{FC3767F0-A2F1-4CCB-854A-F7FFBA56BCFB}" dt="2024-03-18T20:21:22.881" v="6198"/>
          <ac:spMkLst>
            <pc:docMk/>
            <pc:sldMk cId="2150648445" sldId="337"/>
            <ac:spMk id="3" creationId="{CC89509B-D518-4B74-A6BA-4589784985E3}"/>
          </ac:spMkLst>
        </pc:spChg>
        <pc:picChg chg="add mod">
          <ac:chgData name="Jiří Vodička" userId="0015f0f0-69d2-41b3-a191-778292e4ba4b" providerId="ADAL" clId="{FC3767F0-A2F1-4CCB-854A-F7FFBA56BCFB}" dt="2024-03-18T20:21:22.881" v="6198"/>
          <ac:picMkLst>
            <pc:docMk/>
            <pc:sldMk cId="2150648445" sldId="337"/>
            <ac:picMk id="5" creationId="{6B342B5C-8E8B-400E-8F6F-B25711C18C65}"/>
          </ac:picMkLst>
        </pc:picChg>
      </pc:sldChg>
      <pc:sldChg chg="delSp modSp new mod">
        <pc:chgData name="Jiří Vodička" userId="0015f0f0-69d2-41b3-a191-778292e4ba4b" providerId="ADAL" clId="{FC3767F0-A2F1-4CCB-854A-F7FFBA56BCFB}" dt="2024-03-19T09:38:48.695" v="6452" actId="1076"/>
        <pc:sldMkLst>
          <pc:docMk/>
          <pc:sldMk cId="498447692" sldId="338"/>
        </pc:sldMkLst>
        <pc:spChg chg="mod">
          <ac:chgData name="Jiří Vodička" userId="0015f0f0-69d2-41b3-a191-778292e4ba4b" providerId="ADAL" clId="{FC3767F0-A2F1-4CCB-854A-F7FFBA56BCFB}" dt="2024-03-19T09:38:48.695" v="6452" actId="1076"/>
          <ac:spMkLst>
            <pc:docMk/>
            <pc:sldMk cId="498447692" sldId="338"/>
            <ac:spMk id="2" creationId="{42379DF3-DD2F-496D-BC71-0359C11BFAE1}"/>
          </ac:spMkLst>
        </pc:spChg>
        <pc:spChg chg="del">
          <ac:chgData name="Jiří Vodička" userId="0015f0f0-69d2-41b3-a191-778292e4ba4b" providerId="ADAL" clId="{FC3767F0-A2F1-4CCB-854A-F7FFBA56BCFB}" dt="2024-03-19T09:38:41.072" v="6450" actId="478"/>
          <ac:spMkLst>
            <pc:docMk/>
            <pc:sldMk cId="498447692" sldId="338"/>
            <ac:spMk id="3" creationId="{03D3A840-0EA4-44BB-B479-9B012E82E777}"/>
          </ac:spMkLst>
        </pc:spChg>
      </pc:sldChg>
      <pc:sldChg chg="new del">
        <pc:chgData name="Jiří Vodička" userId="0015f0f0-69d2-41b3-a191-778292e4ba4b" providerId="ADAL" clId="{FC3767F0-A2F1-4CCB-854A-F7FFBA56BCFB}" dt="2024-03-19T08:56:23.978" v="6212" actId="47"/>
        <pc:sldMkLst>
          <pc:docMk/>
          <pc:sldMk cId="4123615231" sldId="338"/>
        </pc:sldMkLst>
      </pc:sldChg>
    </pc:docChg>
  </pc:docChgLst>
  <pc:docChgLst>
    <pc:chgData name="Jiří Vodička" userId="S::393046@muni.cz::0015f0f0-69d2-41b3-a191-778292e4ba4b" providerId="AD" clId="Web-{1E1D8FFF-D3D5-4078-A49E-56188E7D8725}"/>
    <pc:docChg chg="modSld">
      <pc:chgData name="Jiří Vodička" userId="S::393046@muni.cz::0015f0f0-69d2-41b3-a191-778292e4ba4b" providerId="AD" clId="Web-{1E1D8FFF-D3D5-4078-A49E-56188E7D8725}" dt="2023-05-09T16:58:14.517" v="7" actId="20577"/>
      <pc:docMkLst>
        <pc:docMk/>
      </pc:docMkLst>
      <pc:sldChg chg="modSp">
        <pc:chgData name="Jiří Vodička" userId="S::393046@muni.cz::0015f0f0-69d2-41b3-a191-778292e4ba4b" providerId="AD" clId="Web-{1E1D8FFF-D3D5-4078-A49E-56188E7D8725}" dt="2023-05-09T16:58:14.517" v="7" actId="20577"/>
        <pc:sldMkLst>
          <pc:docMk/>
          <pc:sldMk cId="3876603421" sldId="268"/>
        </pc:sldMkLst>
        <pc:spChg chg="mod">
          <ac:chgData name="Jiří Vodička" userId="S::393046@muni.cz::0015f0f0-69d2-41b3-a191-778292e4ba4b" providerId="AD" clId="Web-{1E1D8FFF-D3D5-4078-A49E-56188E7D8725}" dt="2023-05-09T16:58:08.580" v="6" actId="20577"/>
          <ac:spMkLst>
            <pc:docMk/>
            <pc:sldMk cId="3876603421" sldId="268"/>
            <ac:spMk id="2" creationId="{00000000-0000-0000-0000-000000000000}"/>
          </ac:spMkLst>
        </pc:spChg>
        <pc:spChg chg="mod">
          <ac:chgData name="Jiří Vodička" userId="S::393046@muni.cz::0015f0f0-69d2-41b3-a191-778292e4ba4b" providerId="AD" clId="Web-{1E1D8FFF-D3D5-4078-A49E-56188E7D8725}" dt="2023-05-09T16:58:14.517" v="7" actId="20577"/>
          <ac:spMkLst>
            <pc:docMk/>
            <pc:sldMk cId="3876603421" sldId="268"/>
            <ac:spMk id="3" creationId="{00000000-0000-0000-0000-000000000000}"/>
          </ac:spMkLst>
        </pc:spChg>
      </pc:sldChg>
    </pc:docChg>
  </pc:docChgLst>
  <pc:docChgLst>
    <pc:chgData name="Jiří Vodička" userId="0015f0f0-69d2-41b3-a191-778292e4ba4b" providerId="ADAL" clId="{57198B57-6DFE-4A08-9A95-AF739F977B5B}"/>
    <pc:docChg chg="custSel addSld delSld modSld sldOrd">
      <pc:chgData name="Jiří Vodička" userId="0015f0f0-69d2-41b3-a191-778292e4ba4b" providerId="ADAL" clId="{57198B57-6DFE-4A08-9A95-AF739F977B5B}" dt="2024-03-19T12:54:26.880" v="78" actId="478"/>
      <pc:docMkLst>
        <pc:docMk/>
      </pc:docMkLst>
      <pc:sldChg chg="delSp modSp mod modAnim">
        <pc:chgData name="Jiří Vodička" userId="0015f0f0-69d2-41b3-a191-778292e4ba4b" providerId="ADAL" clId="{57198B57-6DFE-4A08-9A95-AF739F977B5B}" dt="2024-03-19T12:49:11.540" v="13" actId="21"/>
        <pc:sldMkLst>
          <pc:docMk/>
          <pc:sldMk cId="1637461165" sldId="260"/>
        </pc:sldMkLst>
        <pc:picChg chg="del mod modVis">
          <ac:chgData name="Jiří Vodička" userId="0015f0f0-69d2-41b3-a191-778292e4ba4b" providerId="ADAL" clId="{57198B57-6DFE-4A08-9A95-AF739F977B5B}" dt="2024-03-19T12:49:11.540" v="13" actId="21"/>
          <ac:picMkLst>
            <pc:docMk/>
            <pc:sldMk cId="1637461165" sldId="260"/>
            <ac:picMk id="1026" creationId="{00000000-0000-0000-0000-000000000000}"/>
          </ac:picMkLst>
        </pc:picChg>
      </pc:sldChg>
      <pc:sldChg chg="delSp mod delAnim modAnim">
        <pc:chgData name="Jiří Vodička" userId="0015f0f0-69d2-41b3-a191-778292e4ba4b" providerId="ADAL" clId="{57198B57-6DFE-4A08-9A95-AF739F977B5B}" dt="2024-03-19T12:48:14.957" v="4" actId="478"/>
        <pc:sldMkLst>
          <pc:docMk/>
          <pc:sldMk cId="351700183" sldId="263"/>
        </pc:sldMkLst>
        <pc:picChg chg="del">
          <ac:chgData name="Jiří Vodička" userId="0015f0f0-69d2-41b3-a191-778292e4ba4b" providerId="ADAL" clId="{57198B57-6DFE-4A08-9A95-AF739F977B5B}" dt="2024-03-19T12:48:13.074" v="2" actId="478"/>
          <ac:picMkLst>
            <pc:docMk/>
            <pc:sldMk cId="351700183" sldId="263"/>
            <ac:picMk id="4" creationId="{00000000-0000-0000-0000-000000000000}"/>
          </ac:picMkLst>
        </pc:picChg>
        <pc:picChg chg="del">
          <ac:chgData name="Jiří Vodička" userId="0015f0f0-69d2-41b3-a191-778292e4ba4b" providerId="ADAL" clId="{57198B57-6DFE-4A08-9A95-AF739F977B5B}" dt="2024-03-19T12:48:12.128" v="1" actId="478"/>
          <ac:picMkLst>
            <pc:docMk/>
            <pc:sldMk cId="351700183" sldId="263"/>
            <ac:picMk id="5" creationId="{C5E11835-DB02-4B65-A4A3-D987B565F3A1}"/>
          </ac:picMkLst>
        </pc:picChg>
        <pc:picChg chg="del">
          <ac:chgData name="Jiří Vodička" userId="0015f0f0-69d2-41b3-a191-778292e4ba4b" providerId="ADAL" clId="{57198B57-6DFE-4A08-9A95-AF739F977B5B}" dt="2024-03-19T12:48:14.957" v="4" actId="478"/>
          <ac:picMkLst>
            <pc:docMk/>
            <pc:sldMk cId="351700183" sldId="263"/>
            <ac:picMk id="6" creationId="{915B1BE0-30CD-4922-BBE1-82C8B02CADFC}"/>
          </ac:picMkLst>
        </pc:picChg>
        <pc:picChg chg="del">
          <ac:chgData name="Jiří Vodička" userId="0015f0f0-69d2-41b3-a191-778292e4ba4b" providerId="ADAL" clId="{57198B57-6DFE-4A08-9A95-AF739F977B5B}" dt="2024-03-19T12:48:11.164" v="0" actId="478"/>
          <ac:picMkLst>
            <pc:docMk/>
            <pc:sldMk cId="351700183" sldId="263"/>
            <ac:picMk id="7" creationId="{7FCF2EB9-F169-4042-ADCA-EBBC1CAF8688}"/>
          </ac:picMkLst>
        </pc:picChg>
        <pc:picChg chg="del">
          <ac:chgData name="Jiří Vodička" userId="0015f0f0-69d2-41b3-a191-778292e4ba4b" providerId="ADAL" clId="{57198B57-6DFE-4A08-9A95-AF739F977B5B}" dt="2024-03-19T12:48:13.863" v="3" actId="478"/>
          <ac:picMkLst>
            <pc:docMk/>
            <pc:sldMk cId="351700183" sldId="263"/>
            <ac:picMk id="1026" creationId="{00000000-0000-0000-0000-000000000000}"/>
          </ac:picMkLst>
        </pc:picChg>
      </pc:sldChg>
      <pc:sldChg chg="delSp mod delAnim">
        <pc:chgData name="Jiří Vodička" userId="0015f0f0-69d2-41b3-a191-778292e4ba4b" providerId="ADAL" clId="{57198B57-6DFE-4A08-9A95-AF739F977B5B}" dt="2024-03-19T12:51:51.470" v="46" actId="21"/>
        <pc:sldMkLst>
          <pc:docMk/>
          <pc:sldMk cId="2666905317" sldId="265"/>
        </pc:sldMkLst>
        <pc:picChg chg="del">
          <ac:chgData name="Jiří Vodička" userId="0015f0f0-69d2-41b3-a191-778292e4ba4b" providerId="ADAL" clId="{57198B57-6DFE-4A08-9A95-AF739F977B5B}" dt="2024-03-19T12:51:51.470" v="46" actId="21"/>
          <ac:picMkLst>
            <pc:docMk/>
            <pc:sldMk cId="2666905317" sldId="265"/>
            <ac:picMk id="5" creationId="{6D328D63-882F-4DE5-9BD9-7211253919AD}"/>
          </ac:picMkLst>
        </pc:picChg>
      </pc:sldChg>
      <pc:sldChg chg="ord">
        <pc:chgData name="Jiří Vodička" userId="0015f0f0-69d2-41b3-a191-778292e4ba4b" providerId="ADAL" clId="{57198B57-6DFE-4A08-9A95-AF739F977B5B}" dt="2024-03-19T12:48:25.632" v="6"/>
        <pc:sldMkLst>
          <pc:docMk/>
          <pc:sldMk cId="3571202694" sldId="277"/>
        </pc:sldMkLst>
      </pc:sldChg>
      <pc:sldChg chg="delSp mod delAnim">
        <pc:chgData name="Jiří Vodička" userId="0015f0f0-69d2-41b3-a191-778292e4ba4b" providerId="ADAL" clId="{57198B57-6DFE-4A08-9A95-AF739F977B5B}" dt="2024-03-19T12:49:55.755" v="21" actId="478"/>
        <pc:sldMkLst>
          <pc:docMk/>
          <pc:sldMk cId="2761769825" sldId="278"/>
        </pc:sldMkLst>
        <pc:picChg chg="del">
          <ac:chgData name="Jiří Vodička" userId="0015f0f0-69d2-41b3-a191-778292e4ba4b" providerId="ADAL" clId="{57198B57-6DFE-4A08-9A95-AF739F977B5B}" dt="2024-03-19T12:49:55.755" v="21" actId="478"/>
          <ac:picMkLst>
            <pc:docMk/>
            <pc:sldMk cId="2761769825" sldId="278"/>
            <ac:picMk id="4" creationId="{427D5DB7-D6A8-4EB9-889C-631654DACE96}"/>
          </ac:picMkLst>
        </pc:picChg>
        <pc:picChg chg="del">
          <ac:chgData name="Jiří Vodička" userId="0015f0f0-69d2-41b3-a191-778292e4ba4b" providerId="ADAL" clId="{57198B57-6DFE-4A08-9A95-AF739F977B5B}" dt="2024-03-19T12:49:50.497" v="20" actId="478"/>
          <ac:picMkLst>
            <pc:docMk/>
            <pc:sldMk cId="2761769825" sldId="278"/>
            <ac:picMk id="6" creationId="{82FCF5CE-95BF-42FD-8915-45D76A2A43A5}"/>
          </ac:picMkLst>
        </pc:picChg>
      </pc:sldChg>
      <pc:sldChg chg="delSp modAnim">
        <pc:chgData name="Jiří Vodička" userId="0015f0f0-69d2-41b3-a191-778292e4ba4b" providerId="ADAL" clId="{57198B57-6DFE-4A08-9A95-AF739F977B5B}" dt="2024-03-19T12:49:41.205" v="18" actId="21"/>
        <pc:sldMkLst>
          <pc:docMk/>
          <pc:sldMk cId="144245869" sldId="279"/>
        </pc:sldMkLst>
        <pc:picChg chg="del">
          <ac:chgData name="Jiří Vodička" userId="0015f0f0-69d2-41b3-a191-778292e4ba4b" providerId="ADAL" clId="{57198B57-6DFE-4A08-9A95-AF739F977B5B}" dt="2024-03-19T12:49:41.205" v="18" actId="21"/>
          <ac:picMkLst>
            <pc:docMk/>
            <pc:sldMk cId="144245869" sldId="279"/>
            <ac:picMk id="6" creationId="{61B06723-EC8B-40FA-85F6-AE63AC8CCD37}"/>
          </ac:picMkLst>
        </pc:picChg>
      </pc:sldChg>
      <pc:sldChg chg="delSp mod delAnim">
        <pc:chgData name="Jiří Vodička" userId="0015f0f0-69d2-41b3-a191-778292e4ba4b" providerId="ADAL" clId="{57198B57-6DFE-4A08-9A95-AF739F977B5B}" dt="2024-03-19T12:50:07.819" v="25" actId="21"/>
        <pc:sldMkLst>
          <pc:docMk/>
          <pc:sldMk cId="492052115" sldId="280"/>
        </pc:sldMkLst>
        <pc:picChg chg="del">
          <ac:chgData name="Jiří Vodička" userId="0015f0f0-69d2-41b3-a191-778292e4ba4b" providerId="ADAL" clId="{57198B57-6DFE-4A08-9A95-AF739F977B5B}" dt="2024-03-19T12:50:07.819" v="25" actId="21"/>
          <ac:picMkLst>
            <pc:docMk/>
            <pc:sldMk cId="492052115" sldId="280"/>
            <ac:picMk id="4" creationId="{65DD482B-232B-4242-B549-621311F32773}"/>
          </ac:picMkLst>
        </pc:picChg>
        <pc:picChg chg="del">
          <ac:chgData name="Jiří Vodička" userId="0015f0f0-69d2-41b3-a191-778292e4ba4b" providerId="ADAL" clId="{57198B57-6DFE-4A08-9A95-AF739F977B5B}" dt="2024-03-19T12:50:02.258" v="23" actId="478"/>
          <ac:picMkLst>
            <pc:docMk/>
            <pc:sldMk cId="492052115" sldId="280"/>
            <ac:picMk id="7" creationId="{5C9ED9CB-9AAC-462B-92B4-20BB2EFC560D}"/>
          </ac:picMkLst>
        </pc:picChg>
        <pc:picChg chg="del">
          <ac:chgData name="Jiří Vodička" userId="0015f0f0-69d2-41b3-a191-778292e4ba4b" providerId="ADAL" clId="{57198B57-6DFE-4A08-9A95-AF739F977B5B}" dt="2024-03-19T12:50:00.175" v="22" actId="478"/>
          <ac:picMkLst>
            <pc:docMk/>
            <pc:sldMk cId="492052115" sldId="280"/>
            <ac:picMk id="9" creationId="{00E6B19A-63E9-4129-BC8F-A37B33D5204C}"/>
          </ac:picMkLst>
        </pc:picChg>
      </pc:sldChg>
      <pc:sldChg chg="delSp mod delAnim">
        <pc:chgData name="Jiří Vodička" userId="0015f0f0-69d2-41b3-a191-778292e4ba4b" providerId="ADAL" clId="{57198B57-6DFE-4A08-9A95-AF739F977B5B}" dt="2024-03-19T12:50:22.066" v="30" actId="478"/>
        <pc:sldMkLst>
          <pc:docMk/>
          <pc:sldMk cId="3448521412" sldId="281"/>
        </pc:sldMkLst>
        <pc:picChg chg="del">
          <ac:chgData name="Jiří Vodička" userId="0015f0f0-69d2-41b3-a191-778292e4ba4b" providerId="ADAL" clId="{57198B57-6DFE-4A08-9A95-AF739F977B5B}" dt="2024-03-19T12:50:22.066" v="30" actId="478"/>
          <ac:picMkLst>
            <pc:docMk/>
            <pc:sldMk cId="3448521412" sldId="281"/>
            <ac:picMk id="4" creationId="{DA2F6833-1DFE-4D65-9C22-433B130C0BBC}"/>
          </ac:picMkLst>
        </pc:picChg>
        <pc:picChg chg="del">
          <ac:chgData name="Jiří Vodička" userId="0015f0f0-69d2-41b3-a191-778292e4ba4b" providerId="ADAL" clId="{57198B57-6DFE-4A08-9A95-AF739F977B5B}" dt="2024-03-19T12:50:17.921" v="28" actId="21"/>
          <ac:picMkLst>
            <pc:docMk/>
            <pc:sldMk cId="3448521412" sldId="281"/>
            <ac:picMk id="5" creationId="{1B8668DF-144F-4045-BD2A-125DFEFA796F}"/>
          </ac:picMkLst>
        </pc:picChg>
      </pc:sldChg>
      <pc:sldChg chg="delSp mod delAnim modAnim">
        <pc:chgData name="Jiří Vodička" userId="0015f0f0-69d2-41b3-a191-778292e4ba4b" providerId="ADAL" clId="{57198B57-6DFE-4A08-9A95-AF739F977B5B}" dt="2024-03-19T12:50:49.481" v="34" actId="478"/>
        <pc:sldMkLst>
          <pc:docMk/>
          <pc:sldMk cId="1325527300" sldId="285"/>
        </pc:sldMkLst>
        <pc:spChg chg="del">
          <ac:chgData name="Jiří Vodička" userId="0015f0f0-69d2-41b3-a191-778292e4ba4b" providerId="ADAL" clId="{57198B57-6DFE-4A08-9A95-AF739F977B5B}" dt="2024-03-19T12:50:49.481" v="34" actId="478"/>
          <ac:spMkLst>
            <pc:docMk/>
            <pc:sldMk cId="1325527300" sldId="285"/>
            <ac:spMk id="5" creationId="{79FF08E3-C23C-49F8-B154-33D5536471EE}"/>
          </ac:spMkLst>
        </pc:spChg>
        <pc:picChg chg="del">
          <ac:chgData name="Jiří Vodička" userId="0015f0f0-69d2-41b3-a191-778292e4ba4b" providerId="ADAL" clId="{57198B57-6DFE-4A08-9A95-AF739F977B5B}" dt="2024-03-19T12:50:46.831" v="33" actId="478"/>
          <ac:picMkLst>
            <pc:docMk/>
            <pc:sldMk cId="1325527300" sldId="285"/>
            <ac:picMk id="4" creationId="{629C76D7-13EE-4278-BA3C-D681BB6BAA33}"/>
          </ac:picMkLst>
        </pc:picChg>
        <pc:picChg chg="del">
          <ac:chgData name="Jiří Vodička" userId="0015f0f0-69d2-41b3-a191-778292e4ba4b" providerId="ADAL" clId="{57198B57-6DFE-4A08-9A95-AF739F977B5B}" dt="2024-03-19T12:50:42.413" v="32" actId="478"/>
          <ac:picMkLst>
            <pc:docMk/>
            <pc:sldMk cId="1325527300" sldId="285"/>
            <ac:picMk id="7" creationId="{09BBF35F-C87A-442B-8793-4D9A17F64359}"/>
          </ac:picMkLst>
        </pc:picChg>
        <pc:picChg chg="del">
          <ac:chgData name="Jiří Vodička" userId="0015f0f0-69d2-41b3-a191-778292e4ba4b" providerId="ADAL" clId="{57198B57-6DFE-4A08-9A95-AF739F977B5B}" dt="2024-03-19T12:50:37.623" v="31" actId="478"/>
          <ac:picMkLst>
            <pc:docMk/>
            <pc:sldMk cId="1325527300" sldId="285"/>
            <ac:picMk id="10" creationId="{7A36B098-3FFB-41B4-AD0D-483A8CB304A5}"/>
          </ac:picMkLst>
        </pc:picChg>
      </pc:sldChg>
      <pc:sldChg chg="delSp mod delAnim">
        <pc:chgData name="Jiří Vodička" userId="0015f0f0-69d2-41b3-a191-778292e4ba4b" providerId="ADAL" clId="{57198B57-6DFE-4A08-9A95-AF739F977B5B}" dt="2024-03-19T12:48:49.174" v="8" actId="21"/>
        <pc:sldMkLst>
          <pc:docMk/>
          <pc:sldMk cId="3701546822" sldId="286"/>
        </pc:sldMkLst>
        <pc:picChg chg="del">
          <ac:chgData name="Jiří Vodička" userId="0015f0f0-69d2-41b3-a191-778292e4ba4b" providerId="ADAL" clId="{57198B57-6DFE-4A08-9A95-AF739F977B5B}" dt="2024-03-19T12:48:49.174" v="8" actId="21"/>
          <ac:picMkLst>
            <pc:docMk/>
            <pc:sldMk cId="3701546822" sldId="286"/>
            <ac:picMk id="5" creationId="{4512E19A-D5A3-4622-8846-1A6AE744778F}"/>
          </ac:picMkLst>
        </pc:picChg>
        <pc:picChg chg="del">
          <ac:chgData name="Jiří Vodička" userId="0015f0f0-69d2-41b3-a191-778292e4ba4b" providerId="ADAL" clId="{57198B57-6DFE-4A08-9A95-AF739F977B5B}" dt="2024-03-19T12:48:49.174" v="8" actId="21"/>
          <ac:picMkLst>
            <pc:docMk/>
            <pc:sldMk cId="3701546822" sldId="286"/>
            <ac:picMk id="6" creationId="{D59061F6-B396-49D7-AE72-51217951E3FB}"/>
          </ac:picMkLst>
        </pc:picChg>
      </pc:sldChg>
      <pc:sldChg chg="delSp modSp mod delAnim">
        <pc:chgData name="Jiří Vodička" userId="0015f0f0-69d2-41b3-a191-778292e4ba4b" providerId="ADAL" clId="{57198B57-6DFE-4A08-9A95-AF739F977B5B}" dt="2024-03-19T12:51:41.811" v="44" actId="20577"/>
        <pc:sldMkLst>
          <pc:docMk/>
          <pc:sldMk cId="2214481215" sldId="315"/>
        </pc:sldMkLst>
        <pc:spChg chg="mod">
          <ac:chgData name="Jiří Vodička" userId="0015f0f0-69d2-41b3-a191-778292e4ba4b" providerId="ADAL" clId="{57198B57-6DFE-4A08-9A95-AF739F977B5B}" dt="2024-03-19T12:51:41.811" v="44" actId="20577"/>
          <ac:spMkLst>
            <pc:docMk/>
            <pc:sldMk cId="2214481215" sldId="315"/>
            <ac:spMk id="3" creationId="{62A78D4B-3632-48EB-9D31-37348DC521D6}"/>
          </ac:spMkLst>
        </pc:spChg>
        <pc:picChg chg="del mod">
          <ac:chgData name="Jiří Vodička" userId="0015f0f0-69d2-41b3-a191-778292e4ba4b" providerId="ADAL" clId="{57198B57-6DFE-4A08-9A95-AF739F977B5B}" dt="2024-03-19T12:51:34.636" v="42" actId="478"/>
          <ac:picMkLst>
            <pc:docMk/>
            <pc:sldMk cId="2214481215" sldId="315"/>
            <ac:picMk id="9" creationId="{491B648D-A829-44DD-987D-2257908B615C}"/>
          </ac:picMkLst>
        </pc:picChg>
        <pc:picChg chg="del">
          <ac:chgData name="Jiří Vodička" userId="0015f0f0-69d2-41b3-a191-778292e4ba4b" providerId="ADAL" clId="{57198B57-6DFE-4A08-9A95-AF739F977B5B}" dt="2024-03-19T12:51:33.512" v="40" actId="478"/>
          <ac:picMkLst>
            <pc:docMk/>
            <pc:sldMk cId="2214481215" sldId="315"/>
            <ac:picMk id="13" creationId="{ED42F5EC-5E53-46A8-8299-07BDA3860065}"/>
          </ac:picMkLst>
        </pc:picChg>
      </pc:sldChg>
      <pc:sldChg chg="delSp mod delAnim">
        <pc:chgData name="Jiří Vodička" userId="0015f0f0-69d2-41b3-a191-778292e4ba4b" providerId="ADAL" clId="{57198B57-6DFE-4A08-9A95-AF739F977B5B}" dt="2024-03-19T12:51:22.041" v="39" actId="478"/>
        <pc:sldMkLst>
          <pc:docMk/>
          <pc:sldMk cId="3770750186" sldId="320"/>
        </pc:sldMkLst>
        <pc:picChg chg="del">
          <ac:chgData name="Jiří Vodička" userId="0015f0f0-69d2-41b3-a191-778292e4ba4b" providerId="ADAL" clId="{57198B57-6DFE-4A08-9A95-AF739F977B5B}" dt="2024-03-19T12:51:22.041" v="39" actId="478"/>
          <ac:picMkLst>
            <pc:docMk/>
            <pc:sldMk cId="3770750186" sldId="320"/>
            <ac:picMk id="13" creationId="{43BB264B-569E-423E-A75A-7E04E485D9C0}"/>
          </ac:picMkLst>
        </pc:picChg>
      </pc:sldChg>
      <pc:sldChg chg="delSp mod delAnim">
        <pc:chgData name="Jiří Vodička" userId="0015f0f0-69d2-41b3-a191-778292e4ba4b" providerId="ADAL" clId="{57198B57-6DFE-4A08-9A95-AF739F977B5B}" dt="2024-03-19T12:51:03.070" v="36" actId="21"/>
        <pc:sldMkLst>
          <pc:docMk/>
          <pc:sldMk cId="3604069399" sldId="324"/>
        </pc:sldMkLst>
        <pc:picChg chg="del">
          <ac:chgData name="Jiří Vodička" userId="0015f0f0-69d2-41b3-a191-778292e4ba4b" providerId="ADAL" clId="{57198B57-6DFE-4A08-9A95-AF739F977B5B}" dt="2024-03-19T12:51:03.070" v="36" actId="21"/>
          <ac:picMkLst>
            <pc:docMk/>
            <pc:sldMk cId="3604069399" sldId="324"/>
            <ac:picMk id="6" creationId="{24936764-C4C5-438B-9034-73165D198F40}"/>
          </ac:picMkLst>
        </pc:picChg>
        <pc:picChg chg="del">
          <ac:chgData name="Jiří Vodička" userId="0015f0f0-69d2-41b3-a191-778292e4ba4b" providerId="ADAL" clId="{57198B57-6DFE-4A08-9A95-AF739F977B5B}" dt="2024-03-19T12:51:03.070" v="36" actId="21"/>
          <ac:picMkLst>
            <pc:docMk/>
            <pc:sldMk cId="3604069399" sldId="324"/>
            <ac:picMk id="11" creationId="{0D37D571-3B65-4D55-B574-7C2325923B8C}"/>
          </ac:picMkLst>
        </pc:picChg>
        <pc:picChg chg="del">
          <ac:chgData name="Jiří Vodička" userId="0015f0f0-69d2-41b3-a191-778292e4ba4b" providerId="ADAL" clId="{57198B57-6DFE-4A08-9A95-AF739F977B5B}" dt="2024-03-19T12:51:03.070" v="36" actId="21"/>
          <ac:picMkLst>
            <pc:docMk/>
            <pc:sldMk cId="3604069399" sldId="324"/>
            <ac:picMk id="13" creationId="{D0B91451-1227-40A9-8FAD-AE59EF56A513}"/>
          </ac:picMkLst>
        </pc:picChg>
        <pc:picChg chg="del">
          <ac:chgData name="Jiří Vodička" userId="0015f0f0-69d2-41b3-a191-778292e4ba4b" providerId="ADAL" clId="{57198B57-6DFE-4A08-9A95-AF739F977B5B}" dt="2024-03-19T12:51:03.070" v="36" actId="21"/>
          <ac:picMkLst>
            <pc:docMk/>
            <pc:sldMk cId="3604069399" sldId="324"/>
            <ac:picMk id="15" creationId="{FD109BB4-46B3-42CE-9FCA-6980667B13D6}"/>
          </ac:picMkLst>
        </pc:picChg>
      </pc:sldChg>
      <pc:sldChg chg="delSp mod delAnim">
        <pc:chgData name="Jiří Vodička" userId="0015f0f0-69d2-41b3-a191-778292e4ba4b" providerId="ADAL" clId="{57198B57-6DFE-4A08-9A95-AF739F977B5B}" dt="2024-03-19T12:52:13.543" v="50" actId="21"/>
        <pc:sldMkLst>
          <pc:docMk/>
          <pc:sldMk cId="3483461488" sldId="327"/>
        </pc:sldMkLst>
        <pc:picChg chg="del">
          <ac:chgData name="Jiří Vodička" userId="0015f0f0-69d2-41b3-a191-778292e4ba4b" providerId="ADAL" clId="{57198B57-6DFE-4A08-9A95-AF739F977B5B}" dt="2024-03-19T12:52:13.543" v="50" actId="21"/>
          <ac:picMkLst>
            <pc:docMk/>
            <pc:sldMk cId="3483461488" sldId="327"/>
            <ac:picMk id="5" creationId="{EE2560B3-2E1A-4CBD-B4BB-DEB7C6BBC817}"/>
          </ac:picMkLst>
        </pc:picChg>
        <pc:picChg chg="del">
          <ac:chgData name="Jiří Vodička" userId="0015f0f0-69d2-41b3-a191-778292e4ba4b" providerId="ADAL" clId="{57198B57-6DFE-4A08-9A95-AF739F977B5B}" dt="2024-03-19T12:52:13.543" v="50" actId="21"/>
          <ac:picMkLst>
            <pc:docMk/>
            <pc:sldMk cId="3483461488" sldId="327"/>
            <ac:picMk id="7" creationId="{E2D253B0-DD47-4CDD-8D6B-83A7FE39816A}"/>
          </ac:picMkLst>
        </pc:picChg>
        <pc:picChg chg="del">
          <ac:chgData name="Jiří Vodička" userId="0015f0f0-69d2-41b3-a191-778292e4ba4b" providerId="ADAL" clId="{57198B57-6DFE-4A08-9A95-AF739F977B5B}" dt="2024-03-19T12:52:06.375" v="48" actId="478"/>
          <ac:picMkLst>
            <pc:docMk/>
            <pc:sldMk cId="3483461488" sldId="327"/>
            <ac:picMk id="9" creationId="{034E96E5-311A-4F2E-ADE9-370FA60CB032}"/>
          </ac:picMkLst>
        </pc:picChg>
      </pc:sldChg>
      <pc:sldChg chg="delSp modSp mod delAnim">
        <pc:chgData name="Jiří Vodička" userId="0015f0f0-69d2-41b3-a191-778292e4ba4b" providerId="ADAL" clId="{57198B57-6DFE-4A08-9A95-AF739F977B5B}" dt="2024-03-19T12:53:02.178" v="59" actId="14429"/>
        <pc:sldMkLst>
          <pc:docMk/>
          <pc:sldMk cId="2306078351" sldId="330"/>
        </pc:sldMkLst>
        <pc:picChg chg="mod modVis">
          <ac:chgData name="Jiří Vodička" userId="0015f0f0-69d2-41b3-a191-778292e4ba4b" providerId="ADAL" clId="{57198B57-6DFE-4A08-9A95-AF739F977B5B}" dt="2024-03-19T12:53:02.178" v="59" actId="14429"/>
          <ac:picMkLst>
            <pc:docMk/>
            <pc:sldMk cId="2306078351" sldId="330"/>
            <ac:picMk id="5" creationId="{AAB7382F-C55D-49CB-8927-1146224B874E}"/>
          </ac:picMkLst>
        </pc:picChg>
        <pc:picChg chg="del">
          <ac:chgData name="Jiří Vodička" userId="0015f0f0-69d2-41b3-a191-778292e4ba4b" providerId="ADAL" clId="{57198B57-6DFE-4A08-9A95-AF739F977B5B}" dt="2024-03-19T12:52:45.513" v="56" actId="21"/>
          <ac:picMkLst>
            <pc:docMk/>
            <pc:sldMk cId="2306078351" sldId="330"/>
            <ac:picMk id="7" creationId="{36B168F0-C429-435F-BAE2-BC3FE1159BE0}"/>
          </ac:picMkLst>
        </pc:picChg>
        <pc:picChg chg="del">
          <ac:chgData name="Jiří Vodička" userId="0015f0f0-69d2-41b3-a191-778292e4ba4b" providerId="ADAL" clId="{57198B57-6DFE-4A08-9A95-AF739F977B5B}" dt="2024-03-19T12:52:37.547" v="54" actId="21"/>
          <ac:picMkLst>
            <pc:docMk/>
            <pc:sldMk cId="2306078351" sldId="330"/>
            <ac:picMk id="9" creationId="{13C71B6C-3FDD-48F2-BAFC-0262F8364B26}"/>
          </ac:picMkLst>
        </pc:picChg>
      </pc:sldChg>
      <pc:sldChg chg="delSp modSp mod delAnim">
        <pc:chgData name="Jiří Vodička" userId="0015f0f0-69d2-41b3-a191-778292e4ba4b" providerId="ADAL" clId="{57198B57-6DFE-4A08-9A95-AF739F977B5B}" dt="2024-03-19T12:53:47.045" v="68" actId="21"/>
        <pc:sldMkLst>
          <pc:docMk/>
          <pc:sldMk cId="1957545371" sldId="331"/>
        </pc:sldMkLst>
        <pc:picChg chg="del mod modVis">
          <ac:chgData name="Jiří Vodička" userId="0015f0f0-69d2-41b3-a191-778292e4ba4b" providerId="ADAL" clId="{57198B57-6DFE-4A08-9A95-AF739F977B5B}" dt="2024-03-19T12:53:47.045" v="68" actId="21"/>
          <ac:picMkLst>
            <pc:docMk/>
            <pc:sldMk cId="1957545371" sldId="331"/>
            <ac:picMk id="5" creationId="{F3892E02-CC35-4886-98B1-337583AD1665}"/>
          </ac:picMkLst>
        </pc:picChg>
        <pc:picChg chg="del">
          <ac:chgData name="Jiří Vodička" userId="0015f0f0-69d2-41b3-a191-778292e4ba4b" providerId="ADAL" clId="{57198B57-6DFE-4A08-9A95-AF739F977B5B}" dt="2024-03-19T12:53:47.045" v="68" actId="21"/>
          <ac:picMkLst>
            <pc:docMk/>
            <pc:sldMk cId="1957545371" sldId="331"/>
            <ac:picMk id="7" creationId="{260BA194-2640-4173-AF2D-27B0FFCE5E9B}"/>
          </ac:picMkLst>
        </pc:picChg>
      </pc:sldChg>
      <pc:sldChg chg="delSp modSp mod">
        <pc:chgData name="Jiří Vodička" userId="0015f0f0-69d2-41b3-a191-778292e4ba4b" providerId="ADAL" clId="{57198B57-6DFE-4A08-9A95-AF739F977B5B}" dt="2024-03-19T12:53:19.094" v="63" actId="21"/>
        <pc:sldMkLst>
          <pc:docMk/>
          <pc:sldMk cId="2682696091" sldId="335"/>
        </pc:sldMkLst>
        <pc:picChg chg="del mod modVis">
          <ac:chgData name="Jiří Vodička" userId="0015f0f0-69d2-41b3-a191-778292e4ba4b" providerId="ADAL" clId="{57198B57-6DFE-4A08-9A95-AF739F977B5B}" dt="2024-03-19T12:53:19.094" v="63" actId="21"/>
          <ac:picMkLst>
            <pc:docMk/>
            <pc:sldMk cId="2682696091" sldId="335"/>
            <ac:picMk id="5" creationId="{F8A5A0DF-8ADE-449D-834E-4BFD83915007}"/>
          </ac:picMkLst>
        </pc:picChg>
      </pc:sldChg>
      <pc:sldChg chg="del">
        <pc:chgData name="Jiří Vodička" userId="0015f0f0-69d2-41b3-a191-778292e4ba4b" providerId="ADAL" clId="{57198B57-6DFE-4A08-9A95-AF739F977B5B}" dt="2024-03-19T12:54:14.406" v="76" actId="47"/>
        <pc:sldMkLst>
          <pc:docMk/>
          <pc:sldMk cId="2150648445" sldId="337"/>
        </pc:sldMkLst>
      </pc:sldChg>
      <pc:sldChg chg="addSp modSp new modAnim">
        <pc:chgData name="Jiří Vodička" userId="0015f0f0-69d2-41b3-a191-778292e4ba4b" providerId="ADAL" clId="{57198B57-6DFE-4A08-9A95-AF739F977B5B}" dt="2024-03-19T12:48:55.943" v="9"/>
        <pc:sldMkLst>
          <pc:docMk/>
          <pc:sldMk cId="2663914276" sldId="339"/>
        </pc:sldMkLst>
        <pc:picChg chg="add mod">
          <ac:chgData name="Jiří Vodička" userId="0015f0f0-69d2-41b3-a191-778292e4ba4b" providerId="ADAL" clId="{57198B57-6DFE-4A08-9A95-AF739F977B5B}" dt="2024-03-19T12:48:55.943" v="9"/>
          <ac:picMkLst>
            <pc:docMk/>
            <pc:sldMk cId="2663914276" sldId="339"/>
            <ac:picMk id="4" creationId="{12C0C5D8-08BB-43DB-8D31-51BE815BD774}"/>
          </ac:picMkLst>
        </pc:picChg>
        <pc:picChg chg="add mod">
          <ac:chgData name="Jiří Vodička" userId="0015f0f0-69d2-41b3-a191-778292e4ba4b" providerId="ADAL" clId="{57198B57-6DFE-4A08-9A95-AF739F977B5B}" dt="2024-03-19T12:48:55.943" v="9"/>
          <ac:picMkLst>
            <pc:docMk/>
            <pc:sldMk cId="2663914276" sldId="339"/>
            <ac:picMk id="5" creationId="{252CF184-6631-45B6-A5CB-5A99A9807688}"/>
          </ac:picMkLst>
        </pc:picChg>
      </pc:sldChg>
      <pc:sldChg chg="addSp modSp new modAnim">
        <pc:chgData name="Jiří Vodička" userId="0015f0f0-69d2-41b3-a191-778292e4ba4b" providerId="ADAL" clId="{57198B57-6DFE-4A08-9A95-AF739F977B5B}" dt="2024-03-19T12:49:20.558" v="16" actId="962"/>
        <pc:sldMkLst>
          <pc:docMk/>
          <pc:sldMk cId="4291496926" sldId="340"/>
        </pc:sldMkLst>
        <pc:picChg chg="add mod">
          <ac:chgData name="Jiří Vodička" userId="0015f0f0-69d2-41b3-a191-778292e4ba4b" providerId="ADAL" clId="{57198B57-6DFE-4A08-9A95-AF739F977B5B}" dt="2024-03-19T12:49:20.558" v="16" actId="962"/>
          <ac:picMkLst>
            <pc:docMk/>
            <pc:sldMk cId="4291496926" sldId="340"/>
            <ac:picMk id="4" creationId="{C7B3F7FE-7813-491B-AF2A-8971C7F909D8}"/>
          </ac:picMkLst>
        </pc:picChg>
      </pc:sldChg>
      <pc:sldChg chg="addSp modSp new modAnim">
        <pc:chgData name="Jiří Vodička" userId="0015f0f0-69d2-41b3-a191-778292e4ba4b" providerId="ADAL" clId="{57198B57-6DFE-4A08-9A95-AF739F977B5B}" dt="2024-03-19T12:49:43.005" v="19"/>
        <pc:sldMkLst>
          <pc:docMk/>
          <pc:sldMk cId="3894950305" sldId="341"/>
        </pc:sldMkLst>
        <pc:picChg chg="add mod">
          <ac:chgData name="Jiří Vodička" userId="0015f0f0-69d2-41b3-a191-778292e4ba4b" providerId="ADAL" clId="{57198B57-6DFE-4A08-9A95-AF739F977B5B}" dt="2024-03-19T12:49:43.005" v="19"/>
          <ac:picMkLst>
            <pc:docMk/>
            <pc:sldMk cId="3894950305" sldId="341"/>
            <ac:picMk id="4" creationId="{5167557C-9E7C-431B-8CF4-C592C3F1AFAC}"/>
          </ac:picMkLst>
        </pc:picChg>
      </pc:sldChg>
      <pc:sldChg chg="addSp modSp new modAnim">
        <pc:chgData name="Jiří Vodička" userId="0015f0f0-69d2-41b3-a191-778292e4ba4b" providerId="ADAL" clId="{57198B57-6DFE-4A08-9A95-AF739F977B5B}" dt="2024-03-19T12:50:10.084" v="26"/>
        <pc:sldMkLst>
          <pc:docMk/>
          <pc:sldMk cId="3120366320" sldId="342"/>
        </pc:sldMkLst>
        <pc:picChg chg="add mod">
          <ac:chgData name="Jiří Vodička" userId="0015f0f0-69d2-41b3-a191-778292e4ba4b" providerId="ADAL" clId="{57198B57-6DFE-4A08-9A95-AF739F977B5B}" dt="2024-03-19T12:50:10.084" v="26"/>
          <ac:picMkLst>
            <pc:docMk/>
            <pc:sldMk cId="3120366320" sldId="342"/>
            <ac:picMk id="4" creationId="{69F59CDE-2818-4909-9430-8FCD929943B7}"/>
          </ac:picMkLst>
        </pc:picChg>
      </pc:sldChg>
      <pc:sldChg chg="addSp modSp new modAnim">
        <pc:chgData name="Jiří Vodička" userId="0015f0f0-69d2-41b3-a191-778292e4ba4b" providerId="ADAL" clId="{57198B57-6DFE-4A08-9A95-AF739F977B5B}" dt="2024-03-19T12:50:19.474" v="29"/>
        <pc:sldMkLst>
          <pc:docMk/>
          <pc:sldMk cId="3411783100" sldId="343"/>
        </pc:sldMkLst>
        <pc:picChg chg="add mod">
          <ac:chgData name="Jiří Vodička" userId="0015f0f0-69d2-41b3-a191-778292e4ba4b" providerId="ADAL" clId="{57198B57-6DFE-4A08-9A95-AF739F977B5B}" dt="2024-03-19T12:50:19.474" v="29"/>
          <ac:picMkLst>
            <pc:docMk/>
            <pc:sldMk cId="3411783100" sldId="343"/>
            <ac:picMk id="4" creationId="{6AB7B1BD-3171-4F79-83DB-0368184C71AB}"/>
          </ac:picMkLst>
        </pc:picChg>
      </pc:sldChg>
      <pc:sldChg chg="addSp modSp new mod modAnim">
        <pc:chgData name="Jiří Vodička" userId="0015f0f0-69d2-41b3-a191-778292e4ba4b" providerId="ADAL" clId="{57198B57-6DFE-4A08-9A95-AF739F977B5B}" dt="2024-03-19T12:51:17.309" v="38" actId="14100"/>
        <pc:sldMkLst>
          <pc:docMk/>
          <pc:sldMk cId="1120292451" sldId="344"/>
        </pc:sldMkLst>
        <pc:picChg chg="add mod">
          <ac:chgData name="Jiří Vodička" userId="0015f0f0-69d2-41b3-a191-778292e4ba4b" providerId="ADAL" clId="{57198B57-6DFE-4A08-9A95-AF739F977B5B}" dt="2024-03-19T12:51:05.113" v="37"/>
          <ac:picMkLst>
            <pc:docMk/>
            <pc:sldMk cId="1120292451" sldId="344"/>
            <ac:picMk id="4" creationId="{777937CF-37C2-4E5D-BD16-F9A20DCFD76A}"/>
          </ac:picMkLst>
        </pc:picChg>
        <pc:picChg chg="add mod">
          <ac:chgData name="Jiří Vodička" userId="0015f0f0-69d2-41b3-a191-778292e4ba4b" providerId="ADAL" clId="{57198B57-6DFE-4A08-9A95-AF739F977B5B}" dt="2024-03-19T12:51:05.113" v="37"/>
          <ac:picMkLst>
            <pc:docMk/>
            <pc:sldMk cId="1120292451" sldId="344"/>
            <ac:picMk id="5" creationId="{29841FF4-5796-494C-9CB8-7E35DF9980CB}"/>
          </ac:picMkLst>
        </pc:picChg>
        <pc:picChg chg="add mod">
          <ac:chgData name="Jiří Vodička" userId="0015f0f0-69d2-41b3-a191-778292e4ba4b" providerId="ADAL" clId="{57198B57-6DFE-4A08-9A95-AF739F977B5B}" dt="2024-03-19T12:51:05.113" v="37"/>
          <ac:picMkLst>
            <pc:docMk/>
            <pc:sldMk cId="1120292451" sldId="344"/>
            <ac:picMk id="6" creationId="{CED7AADA-AF1C-473B-B5D6-64DDD475A7B6}"/>
          </ac:picMkLst>
        </pc:picChg>
        <pc:picChg chg="add mod">
          <ac:chgData name="Jiří Vodička" userId="0015f0f0-69d2-41b3-a191-778292e4ba4b" providerId="ADAL" clId="{57198B57-6DFE-4A08-9A95-AF739F977B5B}" dt="2024-03-19T12:51:17.309" v="38" actId="14100"/>
          <ac:picMkLst>
            <pc:docMk/>
            <pc:sldMk cId="1120292451" sldId="344"/>
            <ac:picMk id="7" creationId="{624085C5-3437-463D-953C-7A8EEC711256}"/>
          </ac:picMkLst>
        </pc:picChg>
      </pc:sldChg>
      <pc:sldChg chg="addSp modSp new modAnim">
        <pc:chgData name="Jiří Vodička" userId="0015f0f0-69d2-41b3-a191-778292e4ba4b" providerId="ADAL" clId="{57198B57-6DFE-4A08-9A95-AF739F977B5B}" dt="2024-03-19T12:51:53.098" v="47"/>
        <pc:sldMkLst>
          <pc:docMk/>
          <pc:sldMk cId="4206466439" sldId="345"/>
        </pc:sldMkLst>
        <pc:picChg chg="add mod">
          <ac:chgData name="Jiří Vodička" userId="0015f0f0-69d2-41b3-a191-778292e4ba4b" providerId="ADAL" clId="{57198B57-6DFE-4A08-9A95-AF739F977B5B}" dt="2024-03-19T12:51:53.098" v="47"/>
          <ac:picMkLst>
            <pc:docMk/>
            <pc:sldMk cId="4206466439" sldId="345"/>
            <ac:picMk id="4" creationId="{550ECA94-935B-4C17-BFCD-84E2BAC3B0E0}"/>
          </ac:picMkLst>
        </pc:picChg>
      </pc:sldChg>
      <pc:sldChg chg="addSp modSp new mod modAnim">
        <pc:chgData name="Jiří Vodička" userId="0015f0f0-69d2-41b3-a191-778292e4ba4b" providerId="ADAL" clId="{57198B57-6DFE-4A08-9A95-AF739F977B5B}" dt="2024-03-19T12:52:20.410" v="52" actId="14100"/>
        <pc:sldMkLst>
          <pc:docMk/>
          <pc:sldMk cId="3824148597" sldId="346"/>
        </pc:sldMkLst>
        <pc:picChg chg="add mod">
          <ac:chgData name="Jiří Vodička" userId="0015f0f0-69d2-41b3-a191-778292e4ba4b" providerId="ADAL" clId="{57198B57-6DFE-4A08-9A95-AF739F977B5B}" dt="2024-03-19T12:52:20.410" v="52" actId="14100"/>
          <ac:picMkLst>
            <pc:docMk/>
            <pc:sldMk cId="3824148597" sldId="346"/>
            <ac:picMk id="4" creationId="{268A505E-1A0B-42AE-BE22-8A71656ABA3C}"/>
          </ac:picMkLst>
        </pc:picChg>
        <pc:picChg chg="add mod">
          <ac:chgData name="Jiří Vodička" userId="0015f0f0-69d2-41b3-a191-778292e4ba4b" providerId="ADAL" clId="{57198B57-6DFE-4A08-9A95-AF739F977B5B}" dt="2024-03-19T12:52:20.410" v="52" actId="14100"/>
          <ac:picMkLst>
            <pc:docMk/>
            <pc:sldMk cId="3824148597" sldId="346"/>
            <ac:picMk id="5" creationId="{AD4ED619-82C1-46C6-BF96-1398BA959AE9}"/>
          </ac:picMkLst>
        </pc:picChg>
      </pc:sldChg>
      <pc:sldChg chg="addSp delSp modSp new mod modAnim">
        <pc:chgData name="Jiří Vodička" userId="0015f0f0-69d2-41b3-a191-778292e4ba4b" providerId="ADAL" clId="{57198B57-6DFE-4A08-9A95-AF739F977B5B}" dt="2024-03-19T12:54:26.880" v="78" actId="478"/>
        <pc:sldMkLst>
          <pc:docMk/>
          <pc:sldMk cId="1833991467" sldId="347"/>
        </pc:sldMkLst>
        <pc:spChg chg="del">
          <ac:chgData name="Jiří Vodička" userId="0015f0f0-69d2-41b3-a191-778292e4ba4b" providerId="ADAL" clId="{57198B57-6DFE-4A08-9A95-AF739F977B5B}" dt="2024-03-19T12:54:25.191" v="77" actId="478"/>
          <ac:spMkLst>
            <pc:docMk/>
            <pc:sldMk cId="1833991467" sldId="347"/>
            <ac:spMk id="2" creationId="{429684C8-EAD5-4B84-8EB7-C1DA29EBF57D}"/>
          </ac:spMkLst>
        </pc:spChg>
        <pc:spChg chg="del">
          <ac:chgData name="Jiří Vodička" userId="0015f0f0-69d2-41b3-a191-778292e4ba4b" providerId="ADAL" clId="{57198B57-6DFE-4A08-9A95-AF739F977B5B}" dt="2024-03-19T12:54:26.880" v="78" actId="478"/>
          <ac:spMkLst>
            <pc:docMk/>
            <pc:sldMk cId="1833991467" sldId="347"/>
            <ac:spMk id="3" creationId="{178B9128-279A-4AF4-A26C-B87950E4D118}"/>
          </ac:spMkLst>
        </pc:spChg>
        <pc:picChg chg="add mod">
          <ac:chgData name="Jiří Vodička" userId="0015f0f0-69d2-41b3-a191-778292e4ba4b" providerId="ADAL" clId="{57198B57-6DFE-4A08-9A95-AF739F977B5B}" dt="2024-03-19T12:52:40.644" v="55"/>
          <ac:picMkLst>
            <pc:docMk/>
            <pc:sldMk cId="1833991467" sldId="347"/>
            <ac:picMk id="4" creationId="{53A7E5A7-FA3C-404D-80F6-90EF785365F8}"/>
          </ac:picMkLst>
        </pc:picChg>
        <pc:picChg chg="add mod">
          <ac:chgData name="Jiří Vodička" userId="0015f0f0-69d2-41b3-a191-778292e4ba4b" providerId="ADAL" clId="{57198B57-6DFE-4A08-9A95-AF739F977B5B}" dt="2024-03-19T12:52:48.179" v="57"/>
          <ac:picMkLst>
            <pc:docMk/>
            <pc:sldMk cId="1833991467" sldId="347"/>
            <ac:picMk id="5" creationId="{DF248628-365A-4538-B56D-6C52F296CBCF}"/>
          </ac:picMkLst>
        </pc:picChg>
      </pc:sldChg>
      <pc:sldChg chg="addSp modSp new">
        <pc:chgData name="Jiří Vodička" userId="0015f0f0-69d2-41b3-a191-778292e4ba4b" providerId="ADAL" clId="{57198B57-6DFE-4A08-9A95-AF739F977B5B}" dt="2024-03-19T12:53:21.179" v="64"/>
        <pc:sldMkLst>
          <pc:docMk/>
          <pc:sldMk cId="3269828765" sldId="348"/>
        </pc:sldMkLst>
        <pc:picChg chg="add mod">
          <ac:chgData name="Jiří Vodička" userId="0015f0f0-69d2-41b3-a191-778292e4ba4b" providerId="ADAL" clId="{57198B57-6DFE-4A08-9A95-AF739F977B5B}" dt="2024-03-19T12:53:21.179" v="64"/>
          <ac:picMkLst>
            <pc:docMk/>
            <pc:sldMk cId="3269828765" sldId="348"/>
            <ac:picMk id="4" creationId="{6B873B4E-B8C8-4223-8D3B-E01AA13F21D7}"/>
          </ac:picMkLst>
        </pc:picChg>
      </pc:sldChg>
      <pc:sldChg chg="addSp delSp modSp new mod modAnim">
        <pc:chgData name="Jiří Vodička" userId="0015f0f0-69d2-41b3-a191-778292e4ba4b" providerId="ADAL" clId="{57198B57-6DFE-4A08-9A95-AF739F977B5B}" dt="2024-03-19T12:54:05.696" v="75" actId="478"/>
        <pc:sldMkLst>
          <pc:docMk/>
          <pc:sldMk cId="3739725306" sldId="349"/>
        </pc:sldMkLst>
        <pc:spChg chg="del">
          <ac:chgData name="Jiří Vodička" userId="0015f0f0-69d2-41b3-a191-778292e4ba4b" providerId="ADAL" clId="{57198B57-6DFE-4A08-9A95-AF739F977B5B}" dt="2024-03-19T12:54:03.688" v="74" actId="478"/>
          <ac:spMkLst>
            <pc:docMk/>
            <pc:sldMk cId="3739725306" sldId="349"/>
            <ac:spMk id="2" creationId="{44147FFA-4945-4717-A042-162D523CBF22}"/>
          </ac:spMkLst>
        </pc:spChg>
        <pc:spChg chg="del">
          <ac:chgData name="Jiří Vodička" userId="0015f0f0-69d2-41b3-a191-778292e4ba4b" providerId="ADAL" clId="{57198B57-6DFE-4A08-9A95-AF739F977B5B}" dt="2024-03-19T12:54:05.696" v="75" actId="478"/>
          <ac:spMkLst>
            <pc:docMk/>
            <pc:sldMk cId="3739725306" sldId="349"/>
            <ac:spMk id="3" creationId="{980DE6FB-0FDA-4489-8901-56909BA80B8E}"/>
          </ac:spMkLst>
        </pc:spChg>
        <pc:picChg chg="add mod">
          <ac:chgData name="Jiří Vodička" userId="0015f0f0-69d2-41b3-a191-778292e4ba4b" providerId="ADAL" clId="{57198B57-6DFE-4A08-9A95-AF739F977B5B}" dt="2024-03-19T12:53:54.445" v="72" actId="1076"/>
          <ac:picMkLst>
            <pc:docMk/>
            <pc:sldMk cId="3739725306" sldId="349"/>
            <ac:picMk id="4" creationId="{E581C9BE-12DA-4C6B-BD5E-9CCEA5BAFF99}"/>
          </ac:picMkLst>
        </pc:picChg>
        <pc:picChg chg="add mod">
          <ac:chgData name="Jiří Vodička" userId="0015f0f0-69d2-41b3-a191-778292e4ba4b" providerId="ADAL" clId="{57198B57-6DFE-4A08-9A95-AF739F977B5B}" dt="2024-03-19T12:53:56.591" v="73" actId="1076"/>
          <ac:picMkLst>
            <pc:docMk/>
            <pc:sldMk cId="3739725306" sldId="349"/>
            <ac:picMk id="5" creationId="{44BA7D3A-63FF-48D8-A9E0-788670F0065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733EE-2ED3-4037-83F1-92CEF6D9836F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AB662D3-450E-4C1E-BDDE-D3ADD3DF7DEE}">
      <dgm:prSet phldrT="[Text]"/>
      <dgm:spPr/>
      <dgm:t>
        <a:bodyPr/>
        <a:lstStyle/>
        <a:p>
          <a:r>
            <a:rPr lang="cs-CZ" dirty="0"/>
            <a:t>Doprava</a:t>
          </a:r>
        </a:p>
      </dgm:t>
    </dgm:pt>
    <dgm:pt modelId="{CB11FC22-D7CE-449D-897B-A462EB274401}" type="parTrans" cxnId="{F582BD2E-5B20-47BE-806B-EF0CCD000ED7}">
      <dgm:prSet/>
      <dgm:spPr/>
      <dgm:t>
        <a:bodyPr/>
        <a:lstStyle/>
        <a:p>
          <a:endParaRPr lang="cs-CZ"/>
        </a:p>
      </dgm:t>
    </dgm:pt>
    <dgm:pt modelId="{20320B36-1166-4AF5-A8E3-7A3C4CDC7BF1}" type="sibTrans" cxnId="{F582BD2E-5B20-47BE-806B-EF0CCD000ED7}">
      <dgm:prSet/>
      <dgm:spPr/>
      <dgm:t>
        <a:bodyPr/>
        <a:lstStyle/>
        <a:p>
          <a:endParaRPr lang="cs-CZ"/>
        </a:p>
      </dgm:t>
    </dgm:pt>
    <dgm:pt modelId="{F0735A67-9609-4E71-8236-4D71BB008817}">
      <dgm:prSet phldrT="[Text]"/>
      <dgm:spPr/>
      <dgm:t>
        <a:bodyPr/>
        <a:lstStyle/>
        <a:p>
          <a:r>
            <a:rPr lang="cs-CZ" dirty="0"/>
            <a:t>Energetika</a:t>
          </a:r>
        </a:p>
      </dgm:t>
    </dgm:pt>
    <dgm:pt modelId="{6866D7DA-66CD-4627-8E47-96C2B7E184EF}" type="parTrans" cxnId="{BAEFB46C-4A0E-4C81-ADF3-67209B7BBECA}">
      <dgm:prSet/>
      <dgm:spPr/>
      <dgm:t>
        <a:bodyPr/>
        <a:lstStyle/>
        <a:p>
          <a:endParaRPr lang="cs-CZ"/>
        </a:p>
      </dgm:t>
    </dgm:pt>
    <dgm:pt modelId="{8F671729-77B7-4A1C-9330-A438B215FE69}" type="sibTrans" cxnId="{BAEFB46C-4A0E-4C81-ADF3-67209B7BBECA}">
      <dgm:prSet/>
      <dgm:spPr/>
      <dgm:t>
        <a:bodyPr/>
        <a:lstStyle/>
        <a:p>
          <a:endParaRPr lang="cs-CZ"/>
        </a:p>
      </dgm:t>
    </dgm:pt>
    <dgm:pt modelId="{CF615019-7D41-4C9C-8DD4-0B080B8166ED}">
      <dgm:prSet phldrT="[Text]"/>
      <dgm:spPr/>
      <dgm:t>
        <a:bodyPr/>
        <a:lstStyle/>
        <a:p>
          <a:r>
            <a:rPr lang="cs-CZ" dirty="0"/>
            <a:t>Vytápění</a:t>
          </a:r>
        </a:p>
      </dgm:t>
    </dgm:pt>
    <dgm:pt modelId="{A542E9D4-9A55-4D57-8E99-43F04BF80C62}" type="parTrans" cxnId="{138274A3-2AE6-4DB3-A07B-30BD411121C8}">
      <dgm:prSet/>
      <dgm:spPr/>
      <dgm:t>
        <a:bodyPr/>
        <a:lstStyle/>
        <a:p>
          <a:endParaRPr lang="cs-CZ"/>
        </a:p>
      </dgm:t>
    </dgm:pt>
    <dgm:pt modelId="{3D2C1286-EE8F-4E70-8FE5-E715C1C085E9}" type="sibTrans" cxnId="{138274A3-2AE6-4DB3-A07B-30BD411121C8}">
      <dgm:prSet/>
      <dgm:spPr/>
      <dgm:t>
        <a:bodyPr/>
        <a:lstStyle/>
        <a:p>
          <a:endParaRPr lang="cs-CZ"/>
        </a:p>
      </dgm:t>
    </dgm:pt>
    <dgm:pt modelId="{5F63B13A-5C91-46F6-8B83-326DB2826597}">
      <dgm:prSet phldrT="[Text]"/>
      <dgm:spPr/>
      <dgm:t>
        <a:bodyPr/>
        <a:lstStyle/>
        <a:p>
          <a:r>
            <a:rPr lang="cs-CZ" dirty="0"/>
            <a:t>Energetická účinnost</a:t>
          </a:r>
        </a:p>
      </dgm:t>
    </dgm:pt>
    <dgm:pt modelId="{F5C77547-0B46-4952-B579-73DAE0C1E04D}" type="parTrans" cxnId="{02FCFE4E-816D-4896-AAA3-5B903FA843E0}">
      <dgm:prSet/>
      <dgm:spPr/>
      <dgm:t>
        <a:bodyPr/>
        <a:lstStyle/>
        <a:p>
          <a:endParaRPr lang="cs-CZ"/>
        </a:p>
      </dgm:t>
    </dgm:pt>
    <dgm:pt modelId="{09DF05F4-50AE-4075-B450-9346F811866E}" type="sibTrans" cxnId="{02FCFE4E-816D-4896-AAA3-5B903FA843E0}">
      <dgm:prSet/>
      <dgm:spPr/>
      <dgm:t>
        <a:bodyPr/>
        <a:lstStyle/>
        <a:p>
          <a:endParaRPr lang="cs-CZ"/>
        </a:p>
      </dgm:t>
    </dgm:pt>
    <dgm:pt modelId="{9FBDFE0C-CD7B-4E5A-94D0-018FD6E8D82C}">
      <dgm:prSet/>
      <dgm:spPr/>
      <dgm:t>
        <a:bodyPr/>
        <a:lstStyle/>
        <a:p>
          <a:r>
            <a:rPr lang="cs-CZ" dirty="0"/>
            <a:t>Bezpečnost/samostatnost</a:t>
          </a:r>
        </a:p>
      </dgm:t>
    </dgm:pt>
    <dgm:pt modelId="{B87395B2-1C6B-449A-A289-21FA78BA855A}" type="parTrans" cxnId="{D58B64E1-EBDE-4E9B-8F35-192784FB75FF}">
      <dgm:prSet/>
      <dgm:spPr/>
      <dgm:t>
        <a:bodyPr/>
        <a:lstStyle/>
        <a:p>
          <a:endParaRPr lang="cs-CZ"/>
        </a:p>
      </dgm:t>
    </dgm:pt>
    <dgm:pt modelId="{AABE3B24-4C40-4A89-8DFD-8EDDD215B26D}" type="sibTrans" cxnId="{D58B64E1-EBDE-4E9B-8F35-192784FB75FF}">
      <dgm:prSet/>
      <dgm:spPr/>
      <dgm:t>
        <a:bodyPr/>
        <a:lstStyle/>
        <a:p>
          <a:endParaRPr lang="cs-CZ"/>
        </a:p>
      </dgm:t>
    </dgm:pt>
    <dgm:pt modelId="{AAE2E988-B044-4D57-BD23-0A5C7CAF152C}" type="pres">
      <dgm:prSet presAssocID="{393733EE-2ED3-4037-83F1-92CEF6D9836F}" presName="Name0" presStyleCnt="0">
        <dgm:presLayoutVars>
          <dgm:dir/>
          <dgm:resizeHandles val="exact"/>
        </dgm:presLayoutVars>
      </dgm:prSet>
      <dgm:spPr/>
    </dgm:pt>
    <dgm:pt modelId="{ACECD935-41BE-4A13-9384-B2787A9DEED0}" type="pres">
      <dgm:prSet presAssocID="{6AB662D3-450E-4C1E-BDDE-D3ADD3DF7DEE}" presName="compNode" presStyleCnt="0"/>
      <dgm:spPr/>
    </dgm:pt>
    <dgm:pt modelId="{76C387EC-921E-4F1A-B592-90A8D8FB0D97}" type="pres">
      <dgm:prSet presAssocID="{6AB662D3-450E-4C1E-BDDE-D3ADD3DF7DEE}" presName="pict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Auto se souvislou výplní"/>
        </a:ext>
      </dgm:extLst>
    </dgm:pt>
    <dgm:pt modelId="{BD40271D-3235-491D-BB22-52406BE0B9B9}" type="pres">
      <dgm:prSet presAssocID="{6AB662D3-450E-4C1E-BDDE-D3ADD3DF7DEE}" presName="textRect" presStyleLbl="revTx" presStyleIdx="0" presStyleCnt="5">
        <dgm:presLayoutVars>
          <dgm:bulletEnabled val="1"/>
        </dgm:presLayoutVars>
      </dgm:prSet>
      <dgm:spPr/>
    </dgm:pt>
    <dgm:pt modelId="{25075A46-D95F-48EB-8399-56F44EA94EFA}" type="pres">
      <dgm:prSet presAssocID="{20320B36-1166-4AF5-A8E3-7A3C4CDC7BF1}" presName="sibTrans" presStyleLbl="sibTrans2D1" presStyleIdx="0" presStyleCnt="0"/>
      <dgm:spPr/>
    </dgm:pt>
    <dgm:pt modelId="{9DB91643-64C4-46CC-A28C-40E4AE1C5F48}" type="pres">
      <dgm:prSet presAssocID="{F0735A67-9609-4E71-8236-4D71BB008817}" presName="compNode" presStyleCnt="0"/>
      <dgm:spPr/>
    </dgm:pt>
    <dgm:pt modelId="{9F97B6DA-A321-4B5C-A624-7ED372FD1E50}" type="pres">
      <dgm:prSet presAssocID="{F0735A67-9609-4E71-8236-4D71BB008817}" presName="pict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lesk se souvislou výplní"/>
        </a:ext>
      </dgm:extLst>
    </dgm:pt>
    <dgm:pt modelId="{349BA178-E6C6-4036-A283-C32E228126BF}" type="pres">
      <dgm:prSet presAssocID="{F0735A67-9609-4E71-8236-4D71BB008817}" presName="textRect" presStyleLbl="revTx" presStyleIdx="1" presStyleCnt="5">
        <dgm:presLayoutVars>
          <dgm:bulletEnabled val="1"/>
        </dgm:presLayoutVars>
      </dgm:prSet>
      <dgm:spPr/>
    </dgm:pt>
    <dgm:pt modelId="{EEA8B065-BD2F-4CD6-976E-E7348AA57249}" type="pres">
      <dgm:prSet presAssocID="{8F671729-77B7-4A1C-9330-A438B215FE69}" presName="sibTrans" presStyleLbl="sibTrans2D1" presStyleIdx="0" presStyleCnt="0"/>
      <dgm:spPr/>
    </dgm:pt>
    <dgm:pt modelId="{FE22C04E-51B0-40AB-A9C4-5372A90BC8E4}" type="pres">
      <dgm:prSet presAssocID="{CF615019-7D41-4C9C-8DD4-0B080B8166ED}" presName="compNode" presStyleCnt="0"/>
      <dgm:spPr/>
    </dgm:pt>
    <dgm:pt modelId="{8A4D80B6-C5DF-44CA-834F-40C998AF5D0F}" type="pres">
      <dgm:prSet presAssocID="{CF615019-7D41-4C9C-8DD4-0B080B8166ED}" presName="pict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Oheň se souvislou výplní"/>
        </a:ext>
      </dgm:extLst>
    </dgm:pt>
    <dgm:pt modelId="{32A210FF-21ED-414C-B87B-CBD6E2997AB4}" type="pres">
      <dgm:prSet presAssocID="{CF615019-7D41-4C9C-8DD4-0B080B8166ED}" presName="textRect" presStyleLbl="revTx" presStyleIdx="2" presStyleCnt="5">
        <dgm:presLayoutVars>
          <dgm:bulletEnabled val="1"/>
        </dgm:presLayoutVars>
      </dgm:prSet>
      <dgm:spPr/>
    </dgm:pt>
    <dgm:pt modelId="{571FFE3D-34A2-4257-9184-8C2D65E7989C}" type="pres">
      <dgm:prSet presAssocID="{3D2C1286-EE8F-4E70-8FE5-E715C1C085E9}" presName="sibTrans" presStyleLbl="sibTrans2D1" presStyleIdx="0" presStyleCnt="0"/>
      <dgm:spPr/>
    </dgm:pt>
    <dgm:pt modelId="{28FA2DE9-656F-4D63-8753-FC305CA3D53B}" type="pres">
      <dgm:prSet presAssocID="{5F63B13A-5C91-46F6-8B83-326DB2826597}" presName="compNode" presStyleCnt="0"/>
      <dgm:spPr/>
    </dgm:pt>
    <dgm:pt modelId="{260A2D99-2D29-4B31-B0C1-6092FA36311F}" type="pres">
      <dgm:prSet presAssocID="{5F63B13A-5C91-46F6-8B83-326DB2826597}" presName="pict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Ozubená kola se souvislou výplní"/>
        </a:ext>
      </dgm:extLst>
    </dgm:pt>
    <dgm:pt modelId="{895BAD57-1B5D-4DB8-9685-20D1BDC46335}" type="pres">
      <dgm:prSet presAssocID="{5F63B13A-5C91-46F6-8B83-326DB2826597}" presName="textRect" presStyleLbl="revTx" presStyleIdx="3" presStyleCnt="5">
        <dgm:presLayoutVars>
          <dgm:bulletEnabled val="1"/>
        </dgm:presLayoutVars>
      </dgm:prSet>
      <dgm:spPr/>
    </dgm:pt>
    <dgm:pt modelId="{C167D053-E52D-4B9B-BFAE-8CCA4A61AFE9}" type="pres">
      <dgm:prSet presAssocID="{09DF05F4-50AE-4075-B450-9346F811866E}" presName="sibTrans" presStyleLbl="sibTrans2D1" presStyleIdx="0" presStyleCnt="0"/>
      <dgm:spPr/>
    </dgm:pt>
    <dgm:pt modelId="{0C5F6787-ED21-49B7-8DC3-EBA6B3C53C50}" type="pres">
      <dgm:prSet presAssocID="{9FBDFE0C-CD7B-4E5A-94D0-018FD6E8D82C}" presName="compNode" presStyleCnt="0"/>
      <dgm:spPr/>
    </dgm:pt>
    <dgm:pt modelId="{EF4C4408-8EA2-4D46-B176-C4C584943CED}" type="pres">
      <dgm:prSet presAssocID="{9FBDFE0C-CD7B-4E5A-94D0-018FD6E8D82C}" presName="pict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Kruhová šipka se souvislou výplní"/>
        </a:ext>
      </dgm:extLst>
    </dgm:pt>
    <dgm:pt modelId="{2D90581F-E947-41E2-B4F5-B14EF0329705}" type="pres">
      <dgm:prSet presAssocID="{9FBDFE0C-CD7B-4E5A-94D0-018FD6E8D82C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DF52FC10-68A6-44AA-A5E4-D71ACA397671}" type="presOf" srcId="{9FBDFE0C-CD7B-4E5A-94D0-018FD6E8D82C}" destId="{2D90581F-E947-41E2-B4F5-B14EF0329705}" srcOrd="0" destOrd="0" presId="urn:microsoft.com/office/officeart/2005/8/layout/pList1"/>
    <dgm:cxn modelId="{F582BD2E-5B20-47BE-806B-EF0CCD000ED7}" srcId="{393733EE-2ED3-4037-83F1-92CEF6D9836F}" destId="{6AB662D3-450E-4C1E-BDDE-D3ADD3DF7DEE}" srcOrd="0" destOrd="0" parTransId="{CB11FC22-D7CE-449D-897B-A462EB274401}" sibTransId="{20320B36-1166-4AF5-A8E3-7A3C4CDC7BF1}"/>
    <dgm:cxn modelId="{914C504A-95D2-4BFA-B84F-A8FF10382236}" type="presOf" srcId="{6AB662D3-450E-4C1E-BDDE-D3ADD3DF7DEE}" destId="{BD40271D-3235-491D-BB22-52406BE0B9B9}" srcOrd="0" destOrd="0" presId="urn:microsoft.com/office/officeart/2005/8/layout/pList1"/>
    <dgm:cxn modelId="{BAEFB46C-4A0E-4C81-ADF3-67209B7BBECA}" srcId="{393733EE-2ED3-4037-83F1-92CEF6D9836F}" destId="{F0735A67-9609-4E71-8236-4D71BB008817}" srcOrd="1" destOrd="0" parTransId="{6866D7DA-66CD-4627-8E47-96C2B7E184EF}" sibTransId="{8F671729-77B7-4A1C-9330-A438B215FE69}"/>
    <dgm:cxn modelId="{A1A8D34E-0D4F-40F6-A235-90C7EBEF33E5}" type="presOf" srcId="{8F671729-77B7-4A1C-9330-A438B215FE69}" destId="{EEA8B065-BD2F-4CD6-976E-E7348AA57249}" srcOrd="0" destOrd="0" presId="urn:microsoft.com/office/officeart/2005/8/layout/pList1"/>
    <dgm:cxn modelId="{02FCFE4E-816D-4896-AAA3-5B903FA843E0}" srcId="{393733EE-2ED3-4037-83F1-92CEF6D9836F}" destId="{5F63B13A-5C91-46F6-8B83-326DB2826597}" srcOrd="3" destOrd="0" parTransId="{F5C77547-0B46-4952-B579-73DAE0C1E04D}" sibTransId="{09DF05F4-50AE-4075-B450-9346F811866E}"/>
    <dgm:cxn modelId="{BEB90453-40FE-4B2F-AB45-A236A01B8F5C}" type="presOf" srcId="{393733EE-2ED3-4037-83F1-92CEF6D9836F}" destId="{AAE2E988-B044-4D57-BD23-0A5C7CAF152C}" srcOrd="0" destOrd="0" presId="urn:microsoft.com/office/officeart/2005/8/layout/pList1"/>
    <dgm:cxn modelId="{CAF2A855-3A34-4D89-AE1C-30E169119CF0}" type="presOf" srcId="{09DF05F4-50AE-4075-B450-9346F811866E}" destId="{C167D053-E52D-4B9B-BFAE-8CCA4A61AFE9}" srcOrd="0" destOrd="0" presId="urn:microsoft.com/office/officeart/2005/8/layout/pList1"/>
    <dgm:cxn modelId="{FB830B7B-16FF-463C-9326-B8D0729DB30A}" type="presOf" srcId="{20320B36-1166-4AF5-A8E3-7A3C4CDC7BF1}" destId="{25075A46-D95F-48EB-8399-56F44EA94EFA}" srcOrd="0" destOrd="0" presId="urn:microsoft.com/office/officeart/2005/8/layout/pList1"/>
    <dgm:cxn modelId="{57A19996-6AFF-44B4-B421-C7B5ACBDB6EC}" type="presOf" srcId="{CF615019-7D41-4C9C-8DD4-0B080B8166ED}" destId="{32A210FF-21ED-414C-B87B-CBD6E2997AB4}" srcOrd="0" destOrd="0" presId="urn:microsoft.com/office/officeart/2005/8/layout/pList1"/>
    <dgm:cxn modelId="{138274A3-2AE6-4DB3-A07B-30BD411121C8}" srcId="{393733EE-2ED3-4037-83F1-92CEF6D9836F}" destId="{CF615019-7D41-4C9C-8DD4-0B080B8166ED}" srcOrd="2" destOrd="0" parTransId="{A542E9D4-9A55-4D57-8E99-43F04BF80C62}" sibTransId="{3D2C1286-EE8F-4E70-8FE5-E715C1C085E9}"/>
    <dgm:cxn modelId="{F4CD9AAA-54E2-4172-8F68-F64FD621A062}" type="presOf" srcId="{5F63B13A-5C91-46F6-8B83-326DB2826597}" destId="{895BAD57-1B5D-4DB8-9685-20D1BDC46335}" srcOrd="0" destOrd="0" presId="urn:microsoft.com/office/officeart/2005/8/layout/pList1"/>
    <dgm:cxn modelId="{05C41DD9-D790-49BD-BEC8-AFBBF5CA8B17}" type="presOf" srcId="{F0735A67-9609-4E71-8236-4D71BB008817}" destId="{349BA178-E6C6-4036-A283-C32E228126BF}" srcOrd="0" destOrd="0" presId="urn:microsoft.com/office/officeart/2005/8/layout/pList1"/>
    <dgm:cxn modelId="{D58B64E1-EBDE-4E9B-8F35-192784FB75FF}" srcId="{393733EE-2ED3-4037-83F1-92CEF6D9836F}" destId="{9FBDFE0C-CD7B-4E5A-94D0-018FD6E8D82C}" srcOrd="4" destOrd="0" parTransId="{B87395B2-1C6B-449A-A289-21FA78BA855A}" sibTransId="{AABE3B24-4C40-4A89-8DFD-8EDDD215B26D}"/>
    <dgm:cxn modelId="{835080E9-3D06-4D80-8B5C-D7A3353BA591}" type="presOf" srcId="{3D2C1286-EE8F-4E70-8FE5-E715C1C085E9}" destId="{571FFE3D-34A2-4257-9184-8C2D65E7989C}" srcOrd="0" destOrd="0" presId="urn:microsoft.com/office/officeart/2005/8/layout/pList1"/>
    <dgm:cxn modelId="{CF5D2E08-2563-4341-BEB8-5741C2916E3D}" type="presParOf" srcId="{AAE2E988-B044-4D57-BD23-0A5C7CAF152C}" destId="{ACECD935-41BE-4A13-9384-B2787A9DEED0}" srcOrd="0" destOrd="0" presId="urn:microsoft.com/office/officeart/2005/8/layout/pList1"/>
    <dgm:cxn modelId="{1D449F3F-9D52-4F57-A19F-89A3DC41701C}" type="presParOf" srcId="{ACECD935-41BE-4A13-9384-B2787A9DEED0}" destId="{76C387EC-921E-4F1A-B592-90A8D8FB0D97}" srcOrd="0" destOrd="0" presId="urn:microsoft.com/office/officeart/2005/8/layout/pList1"/>
    <dgm:cxn modelId="{F11807B1-1613-4C1D-972F-72419929DFC1}" type="presParOf" srcId="{ACECD935-41BE-4A13-9384-B2787A9DEED0}" destId="{BD40271D-3235-491D-BB22-52406BE0B9B9}" srcOrd="1" destOrd="0" presId="urn:microsoft.com/office/officeart/2005/8/layout/pList1"/>
    <dgm:cxn modelId="{640F3768-C3BF-4A4C-AA42-11DC16894D97}" type="presParOf" srcId="{AAE2E988-B044-4D57-BD23-0A5C7CAF152C}" destId="{25075A46-D95F-48EB-8399-56F44EA94EFA}" srcOrd="1" destOrd="0" presId="urn:microsoft.com/office/officeart/2005/8/layout/pList1"/>
    <dgm:cxn modelId="{57846E76-4D63-432A-9A1F-D7761B8F94E1}" type="presParOf" srcId="{AAE2E988-B044-4D57-BD23-0A5C7CAF152C}" destId="{9DB91643-64C4-46CC-A28C-40E4AE1C5F48}" srcOrd="2" destOrd="0" presId="urn:microsoft.com/office/officeart/2005/8/layout/pList1"/>
    <dgm:cxn modelId="{F7B3A4DB-9312-4BE0-97BA-346CEAD2CE5B}" type="presParOf" srcId="{9DB91643-64C4-46CC-A28C-40E4AE1C5F48}" destId="{9F97B6DA-A321-4B5C-A624-7ED372FD1E50}" srcOrd="0" destOrd="0" presId="urn:microsoft.com/office/officeart/2005/8/layout/pList1"/>
    <dgm:cxn modelId="{5D41719C-5770-4A1D-ABE4-2BA42A1613F8}" type="presParOf" srcId="{9DB91643-64C4-46CC-A28C-40E4AE1C5F48}" destId="{349BA178-E6C6-4036-A283-C32E228126BF}" srcOrd="1" destOrd="0" presId="urn:microsoft.com/office/officeart/2005/8/layout/pList1"/>
    <dgm:cxn modelId="{E33F586A-7914-4872-B400-28ABEB27E181}" type="presParOf" srcId="{AAE2E988-B044-4D57-BD23-0A5C7CAF152C}" destId="{EEA8B065-BD2F-4CD6-976E-E7348AA57249}" srcOrd="3" destOrd="0" presId="urn:microsoft.com/office/officeart/2005/8/layout/pList1"/>
    <dgm:cxn modelId="{2A5DB129-B09D-40CD-A026-7D3219CA0883}" type="presParOf" srcId="{AAE2E988-B044-4D57-BD23-0A5C7CAF152C}" destId="{FE22C04E-51B0-40AB-A9C4-5372A90BC8E4}" srcOrd="4" destOrd="0" presId="urn:microsoft.com/office/officeart/2005/8/layout/pList1"/>
    <dgm:cxn modelId="{9172C28E-593E-4B50-BF52-93F133590779}" type="presParOf" srcId="{FE22C04E-51B0-40AB-A9C4-5372A90BC8E4}" destId="{8A4D80B6-C5DF-44CA-834F-40C998AF5D0F}" srcOrd="0" destOrd="0" presId="urn:microsoft.com/office/officeart/2005/8/layout/pList1"/>
    <dgm:cxn modelId="{391CD571-581D-47B0-8ACC-E42C01F59454}" type="presParOf" srcId="{FE22C04E-51B0-40AB-A9C4-5372A90BC8E4}" destId="{32A210FF-21ED-414C-B87B-CBD6E2997AB4}" srcOrd="1" destOrd="0" presId="urn:microsoft.com/office/officeart/2005/8/layout/pList1"/>
    <dgm:cxn modelId="{2A7BB0F9-59CE-4AD0-9815-F2BF3F408C6F}" type="presParOf" srcId="{AAE2E988-B044-4D57-BD23-0A5C7CAF152C}" destId="{571FFE3D-34A2-4257-9184-8C2D65E7989C}" srcOrd="5" destOrd="0" presId="urn:microsoft.com/office/officeart/2005/8/layout/pList1"/>
    <dgm:cxn modelId="{737FDAB6-1A8C-40A2-8E34-110E993B3B5F}" type="presParOf" srcId="{AAE2E988-B044-4D57-BD23-0A5C7CAF152C}" destId="{28FA2DE9-656F-4D63-8753-FC305CA3D53B}" srcOrd="6" destOrd="0" presId="urn:microsoft.com/office/officeart/2005/8/layout/pList1"/>
    <dgm:cxn modelId="{C751805A-0165-4D10-9676-695184D23351}" type="presParOf" srcId="{28FA2DE9-656F-4D63-8753-FC305CA3D53B}" destId="{260A2D99-2D29-4B31-B0C1-6092FA36311F}" srcOrd="0" destOrd="0" presId="urn:microsoft.com/office/officeart/2005/8/layout/pList1"/>
    <dgm:cxn modelId="{37853989-0F62-432F-B533-2EE555124D9F}" type="presParOf" srcId="{28FA2DE9-656F-4D63-8753-FC305CA3D53B}" destId="{895BAD57-1B5D-4DB8-9685-20D1BDC46335}" srcOrd="1" destOrd="0" presId="urn:microsoft.com/office/officeart/2005/8/layout/pList1"/>
    <dgm:cxn modelId="{02863A58-EE83-47E2-A192-C37ADE1E35F9}" type="presParOf" srcId="{AAE2E988-B044-4D57-BD23-0A5C7CAF152C}" destId="{C167D053-E52D-4B9B-BFAE-8CCA4A61AFE9}" srcOrd="7" destOrd="0" presId="urn:microsoft.com/office/officeart/2005/8/layout/pList1"/>
    <dgm:cxn modelId="{44E66BBF-129B-433F-9CF8-BD6C0B99CC8E}" type="presParOf" srcId="{AAE2E988-B044-4D57-BD23-0A5C7CAF152C}" destId="{0C5F6787-ED21-49B7-8DC3-EBA6B3C53C50}" srcOrd="8" destOrd="0" presId="urn:microsoft.com/office/officeart/2005/8/layout/pList1"/>
    <dgm:cxn modelId="{8FA85E83-5DFE-4EA3-BCE6-09D5ADFFB1EF}" type="presParOf" srcId="{0C5F6787-ED21-49B7-8DC3-EBA6B3C53C50}" destId="{EF4C4408-8EA2-4D46-B176-C4C584943CED}" srcOrd="0" destOrd="0" presId="urn:microsoft.com/office/officeart/2005/8/layout/pList1"/>
    <dgm:cxn modelId="{5BFB6ECC-F152-451A-88E0-F504C2C03A2F}" type="presParOf" srcId="{0C5F6787-ED21-49B7-8DC3-EBA6B3C53C50}" destId="{2D90581F-E947-41E2-B4F5-B14EF032970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E46B3-82F8-4469-9216-79CCDCDF1A1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885BE7D-D422-4C44-95B6-759CE30FFDB5}">
      <dgm:prSet phldrT="[Text]"/>
      <dgm:spPr/>
      <dgm:t>
        <a:bodyPr/>
        <a:lstStyle/>
        <a:p>
          <a:r>
            <a:rPr lang="cs-CZ" dirty="0"/>
            <a:t>Klimatická politika</a:t>
          </a:r>
        </a:p>
      </dgm:t>
    </dgm:pt>
    <dgm:pt modelId="{CF442FC4-0377-4EE9-AAC5-520592599D2A}" type="parTrans" cxnId="{F564EE3E-07AA-4DD8-83A8-B12DF908B551}">
      <dgm:prSet/>
      <dgm:spPr/>
      <dgm:t>
        <a:bodyPr/>
        <a:lstStyle/>
        <a:p>
          <a:endParaRPr lang="cs-CZ"/>
        </a:p>
      </dgm:t>
    </dgm:pt>
    <dgm:pt modelId="{04CAB931-711A-47A6-9D55-B908CFA4EC73}" type="sibTrans" cxnId="{F564EE3E-07AA-4DD8-83A8-B12DF908B551}">
      <dgm:prSet/>
      <dgm:spPr/>
      <dgm:t>
        <a:bodyPr/>
        <a:lstStyle/>
        <a:p>
          <a:endParaRPr lang="cs-CZ"/>
        </a:p>
      </dgm:t>
    </dgm:pt>
    <dgm:pt modelId="{879DF9A8-D43B-49ED-A102-862C7DDA489D}">
      <dgm:prSet phldrT="[Text]"/>
      <dgm:spPr/>
      <dgm:t>
        <a:bodyPr/>
        <a:lstStyle/>
        <a:p>
          <a:r>
            <a:rPr lang="cs-CZ" dirty="0"/>
            <a:t>Energetická politika</a:t>
          </a:r>
        </a:p>
      </dgm:t>
    </dgm:pt>
    <dgm:pt modelId="{8FF48647-B955-4521-AE31-4429D0940F8A}" type="parTrans" cxnId="{C9298A6D-02FB-46DC-A3E3-0DA22B2A5E30}">
      <dgm:prSet/>
      <dgm:spPr/>
      <dgm:t>
        <a:bodyPr/>
        <a:lstStyle/>
        <a:p>
          <a:endParaRPr lang="cs-CZ"/>
        </a:p>
      </dgm:t>
    </dgm:pt>
    <dgm:pt modelId="{9954F769-EA36-4E85-A360-3ACF0DF0B74C}" type="sibTrans" cxnId="{C9298A6D-02FB-46DC-A3E3-0DA22B2A5E30}">
      <dgm:prSet/>
      <dgm:spPr/>
      <dgm:t>
        <a:bodyPr/>
        <a:lstStyle/>
        <a:p>
          <a:endParaRPr lang="cs-CZ"/>
        </a:p>
      </dgm:t>
    </dgm:pt>
    <dgm:pt modelId="{47F046FE-3A21-4851-A646-1B2C7684FD7D}" type="pres">
      <dgm:prSet presAssocID="{AEDE46B3-82F8-4469-9216-79CCDCDF1A17}" presName="Name0" presStyleCnt="0">
        <dgm:presLayoutVars>
          <dgm:dir/>
          <dgm:resizeHandles val="exact"/>
        </dgm:presLayoutVars>
      </dgm:prSet>
      <dgm:spPr/>
    </dgm:pt>
    <dgm:pt modelId="{4F08EC12-7497-4A47-8827-C206ADC4978D}" type="pres">
      <dgm:prSet presAssocID="{7885BE7D-D422-4C44-95B6-759CE30FFDB5}" presName="compNode" presStyleCnt="0"/>
      <dgm:spPr/>
    </dgm:pt>
    <dgm:pt modelId="{1872AFB9-93F8-48FC-B532-E7DB871C2A62}" type="pres">
      <dgm:prSet presAssocID="{7885BE7D-D422-4C44-95B6-759CE30FFDB5}" presName="pictRect" presStyleLbl="node1" presStyleIdx="0" presStyleCnt="2" custScaleX="79804" custScaleY="73316" custLinFactNeighborX="-220" custLinFactNeighborY="54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Evropa se souvislou výplní"/>
        </a:ext>
      </dgm:extLst>
    </dgm:pt>
    <dgm:pt modelId="{F9097FA1-2EBD-4A40-AE5E-E5AD400832E1}" type="pres">
      <dgm:prSet presAssocID="{7885BE7D-D422-4C44-95B6-759CE30FFDB5}" presName="textRect" presStyleLbl="revTx" presStyleIdx="0" presStyleCnt="2" custScaleX="79871" custScaleY="71660">
        <dgm:presLayoutVars>
          <dgm:bulletEnabled val="1"/>
        </dgm:presLayoutVars>
      </dgm:prSet>
      <dgm:spPr/>
    </dgm:pt>
    <dgm:pt modelId="{B1AAD7B5-3358-4ADB-A9B5-5D44B8D53C58}" type="pres">
      <dgm:prSet presAssocID="{04CAB931-711A-47A6-9D55-B908CFA4EC73}" presName="sibTrans" presStyleLbl="sibTrans2D1" presStyleIdx="0" presStyleCnt="0"/>
      <dgm:spPr/>
    </dgm:pt>
    <dgm:pt modelId="{A582683C-EEB3-44E7-AADC-E4102F098041}" type="pres">
      <dgm:prSet presAssocID="{879DF9A8-D43B-49ED-A102-862C7DDA489D}" presName="compNode" presStyleCnt="0"/>
      <dgm:spPr/>
    </dgm:pt>
    <dgm:pt modelId="{344E74CF-EA21-4CC7-A4F1-70EDBDC7C42D}" type="pres">
      <dgm:prSet presAssocID="{879DF9A8-D43B-49ED-A102-862C7DDA489D}" presName="pictRect" presStyleLbl="node1" presStyleIdx="1" presStyleCnt="2" custScaleX="69549" custScaleY="59747" custLinFactNeighborX="-660" custLinFactNeighborY="26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lesk se souvislou výplní"/>
        </a:ext>
      </dgm:extLst>
    </dgm:pt>
    <dgm:pt modelId="{D3D7DFC6-4B61-4E37-90B3-AF05011F2C08}" type="pres">
      <dgm:prSet presAssocID="{879DF9A8-D43B-49ED-A102-862C7DDA489D}" presName="textRect" presStyleLbl="revTx" presStyleIdx="1" presStyleCnt="2" custScaleX="76432" custScaleY="33608" custLinFactNeighborX="-188" custLinFactNeighborY="-21924">
        <dgm:presLayoutVars>
          <dgm:bulletEnabled val="1"/>
        </dgm:presLayoutVars>
      </dgm:prSet>
      <dgm:spPr/>
    </dgm:pt>
  </dgm:ptLst>
  <dgm:cxnLst>
    <dgm:cxn modelId="{F564EE3E-07AA-4DD8-83A8-B12DF908B551}" srcId="{AEDE46B3-82F8-4469-9216-79CCDCDF1A17}" destId="{7885BE7D-D422-4C44-95B6-759CE30FFDB5}" srcOrd="0" destOrd="0" parTransId="{CF442FC4-0377-4EE9-AAC5-520592599D2A}" sibTransId="{04CAB931-711A-47A6-9D55-B908CFA4EC73}"/>
    <dgm:cxn modelId="{C9298A6D-02FB-46DC-A3E3-0DA22B2A5E30}" srcId="{AEDE46B3-82F8-4469-9216-79CCDCDF1A17}" destId="{879DF9A8-D43B-49ED-A102-862C7DDA489D}" srcOrd="1" destOrd="0" parTransId="{8FF48647-B955-4521-AE31-4429D0940F8A}" sibTransId="{9954F769-EA36-4E85-A360-3ACF0DF0B74C}"/>
    <dgm:cxn modelId="{A74DF952-DB2A-4915-9474-DEDE95F85801}" type="presOf" srcId="{04CAB931-711A-47A6-9D55-B908CFA4EC73}" destId="{B1AAD7B5-3358-4ADB-A9B5-5D44B8D53C58}" srcOrd="0" destOrd="0" presId="urn:microsoft.com/office/officeart/2005/8/layout/pList1"/>
    <dgm:cxn modelId="{30138A7F-2C1F-4AD0-8C2D-7840B26EEF3F}" type="presOf" srcId="{7885BE7D-D422-4C44-95B6-759CE30FFDB5}" destId="{F9097FA1-2EBD-4A40-AE5E-E5AD400832E1}" srcOrd="0" destOrd="0" presId="urn:microsoft.com/office/officeart/2005/8/layout/pList1"/>
    <dgm:cxn modelId="{E5176E96-D133-4BAF-93AD-DA4E1C697A4D}" type="presOf" srcId="{879DF9A8-D43B-49ED-A102-862C7DDA489D}" destId="{D3D7DFC6-4B61-4E37-90B3-AF05011F2C08}" srcOrd="0" destOrd="0" presId="urn:microsoft.com/office/officeart/2005/8/layout/pList1"/>
    <dgm:cxn modelId="{1B1E13AE-B506-45F3-A366-B0E8C871AF55}" type="presOf" srcId="{AEDE46B3-82F8-4469-9216-79CCDCDF1A17}" destId="{47F046FE-3A21-4851-A646-1B2C7684FD7D}" srcOrd="0" destOrd="0" presId="urn:microsoft.com/office/officeart/2005/8/layout/pList1"/>
    <dgm:cxn modelId="{6B1E8861-428A-4B49-986E-B764D239762D}" type="presParOf" srcId="{47F046FE-3A21-4851-A646-1B2C7684FD7D}" destId="{4F08EC12-7497-4A47-8827-C206ADC4978D}" srcOrd="0" destOrd="0" presId="urn:microsoft.com/office/officeart/2005/8/layout/pList1"/>
    <dgm:cxn modelId="{4DADFFF5-06FD-4F60-8AFE-88B09F16EFC0}" type="presParOf" srcId="{4F08EC12-7497-4A47-8827-C206ADC4978D}" destId="{1872AFB9-93F8-48FC-B532-E7DB871C2A62}" srcOrd="0" destOrd="0" presId="urn:microsoft.com/office/officeart/2005/8/layout/pList1"/>
    <dgm:cxn modelId="{32355125-2F07-4684-8ACD-50C03231909F}" type="presParOf" srcId="{4F08EC12-7497-4A47-8827-C206ADC4978D}" destId="{F9097FA1-2EBD-4A40-AE5E-E5AD400832E1}" srcOrd="1" destOrd="0" presId="urn:microsoft.com/office/officeart/2005/8/layout/pList1"/>
    <dgm:cxn modelId="{5861B3D9-389F-4B98-9F93-2D4D4D0A01CE}" type="presParOf" srcId="{47F046FE-3A21-4851-A646-1B2C7684FD7D}" destId="{B1AAD7B5-3358-4ADB-A9B5-5D44B8D53C58}" srcOrd="1" destOrd="0" presId="urn:microsoft.com/office/officeart/2005/8/layout/pList1"/>
    <dgm:cxn modelId="{F916D091-3475-477A-9FB9-F94B723D9D46}" type="presParOf" srcId="{47F046FE-3A21-4851-A646-1B2C7684FD7D}" destId="{A582683C-EEB3-44E7-AADC-E4102F098041}" srcOrd="2" destOrd="0" presId="urn:microsoft.com/office/officeart/2005/8/layout/pList1"/>
    <dgm:cxn modelId="{C147AAA9-21DB-4556-848F-5A89781F223B}" type="presParOf" srcId="{A582683C-EEB3-44E7-AADC-E4102F098041}" destId="{344E74CF-EA21-4CC7-A4F1-70EDBDC7C42D}" srcOrd="0" destOrd="0" presId="urn:microsoft.com/office/officeart/2005/8/layout/pList1"/>
    <dgm:cxn modelId="{0B5A80F8-2293-43D8-8E25-0C22AB34B1DC}" type="presParOf" srcId="{A582683C-EEB3-44E7-AADC-E4102F098041}" destId="{D3D7DFC6-4B61-4E37-90B3-AF05011F2C0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387EC-921E-4F1A-B592-90A8D8FB0D97}">
      <dsp:nvSpPr>
        <dsp:cNvPr id="0" name=""/>
        <dsp:cNvSpPr/>
      </dsp:nvSpPr>
      <dsp:spPr>
        <a:xfrm>
          <a:off x="160287" y="1204"/>
          <a:ext cx="2439756" cy="16809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0271D-3235-491D-BB22-52406BE0B9B9}">
      <dsp:nvSpPr>
        <dsp:cNvPr id="0" name=""/>
        <dsp:cNvSpPr/>
      </dsp:nvSpPr>
      <dsp:spPr>
        <a:xfrm>
          <a:off x="160287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Doprava</a:t>
          </a:r>
        </a:p>
      </dsp:txBody>
      <dsp:txXfrm>
        <a:off x="160287" y="1682196"/>
        <a:ext cx="2439756" cy="905149"/>
      </dsp:txXfrm>
    </dsp:sp>
    <dsp:sp modelId="{9F97B6DA-A321-4B5C-A624-7ED372FD1E50}">
      <dsp:nvSpPr>
        <dsp:cNvPr id="0" name=""/>
        <dsp:cNvSpPr/>
      </dsp:nvSpPr>
      <dsp:spPr>
        <a:xfrm>
          <a:off x="2844121" y="1204"/>
          <a:ext cx="2439756" cy="168099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BA178-E6C6-4036-A283-C32E228126BF}">
      <dsp:nvSpPr>
        <dsp:cNvPr id="0" name=""/>
        <dsp:cNvSpPr/>
      </dsp:nvSpPr>
      <dsp:spPr>
        <a:xfrm>
          <a:off x="2844121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Energetika</a:t>
          </a:r>
        </a:p>
      </dsp:txBody>
      <dsp:txXfrm>
        <a:off x="2844121" y="1682196"/>
        <a:ext cx="2439756" cy="905149"/>
      </dsp:txXfrm>
    </dsp:sp>
    <dsp:sp modelId="{8A4D80B6-C5DF-44CA-834F-40C998AF5D0F}">
      <dsp:nvSpPr>
        <dsp:cNvPr id="0" name=""/>
        <dsp:cNvSpPr/>
      </dsp:nvSpPr>
      <dsp:spPr>
        <a:xfrm>
          <a:off x="5527956" y="1204"/>
          <a:ext cx="2439756" cy="1680991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210FF-21ED-414C-B87B-CBD6E2997AB4}">
      <dsp:nvSpPr>
        <dsp:cNvPr id="0" name=""/>
        <dsp:cNvSpPr/>
      </dsp:nvSpPr>
      <dsp:spPr>
        <a:xfrm>
          <a:off x="5527956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Vytápění</a:t>
          </a:r>
        </a:p>
      </dsp:txBody>
      <dsp:txXfrm>
        <a:off x="5527956" y="1682196"/>
        <a:ext cx="2439756" cy="905149"/>
      </dsp:txXfrm>
    </dsp:sp>
    <dsp:sp modelId="{260A2D99-2D29-4B31-B0C1-6092FA36311F}">
      <dsp:nvSpPr>
        <dsp:cNvPr id="0" name=""/>
        <dsp:cNvSpPr/>
      </dsp:nvSpPr>
      <dsp:spPr>
        <a:xfrm>
          <a:off x="1502204" y="2831321"/>
          <a:ext cx="2439756" cy="1680991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BAD57-1B5D-4DB8-9685-20D1BDC46335}">
      <dsp:nvSpPr>
        <dsp:cNvPr id="0" name=""/>
        <dsp:cNvSpPr/>
      </dsp:nvSpPr>
      <dsp:spPr>
        <a:xfrm>
          <a:off x="1502204" y="4512313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Energetická účinnost</a:t>
          </a:r>
        </a:p>
      </dsp:txBody>
      <dsp:txXfrm>
        <a:off x="1502204" y="4512313"/>
        <a:ext cx="2439756" cy="905149"/>
      </dsp:txXfrm>
    </dsp:sp>
    <dsp:sp modelId="{EF4C4408-8EA2-4D46-B176-C4C584943CED}">
      <dsp:nvSpPr>
        <dsp:cNvPr id="0" name=""/>
        <dsp:cNvSpPr/>
      </dsp:nvSpPr>
      <dsp:spPr>
        <a:xfrm>
          <a:off x="4186039" y="2831321"/>
          <a:ext cx="2439756" cy="1680991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0581F-E947-41E2-B4F5-B14EF0329705}">
      <dsp:nvSpPr>
        <dsp:cNvPr id="0" name=""/>
        <dsp:cNvSpPr/>
      </dsp:nvSpPr>
      <dsp:spPr>
        <a:xfrm>
          <a:off x="4186039" y="4512313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Bezpečnost/samostatnost</a:t>
          </a:r>
        </a:p>
      </dsp:txBody>
      <dsp:txXfrm>
        <a:off x="4186039" y="4512313"/>
        <a:ext cx="2439756" cy="905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2AFB9-93F8-48FC-B532-E7DB871C2A62}">
      <dsp:nvSpPr>
        <dsp:cNvPr id="0" name=""/>
        <dsp:cNvSpPr/>
      </dsp:nvSpPr>
      <dsp:spPr>
        <a:xfrm>
          <a:off x="849833" y="169364"/>
          <a:ext cx="3608121" cy="228388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97FA1-2EBD-4A40-AE5E-E5AD400832E1}">
      <dsp:nvSpPr>
        <dsp:cNvPr id="0" name=""/>
        <dsp:cNvSpPr/>
      </dsp:nvSpPr>
      <dsp:spPr>
        <a:xfrm>
          <a:off x="858265" y="2937590"/>
          <a:ext cx="3611150" cy="12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Klimatická politika</a:t>
          </a:r>
        </a:p>
      </dsp:txBody>
      <dsp:txXfrm>
        <a:off x="858265" y="2937590"/>
        <a:ext cx="3611150" cy="1202007"/>
      </dsp:txXfrm>
    </dsp:sp>
    <dsp:sp modelId="{344E74CF-EA21-4CC7-A4F1-70EDBDC7C42D}">
      <dsp:nvSpPr>
        <dsp:cNvPr id="0" name=""/>
        <dsp:cNvSpPr/>
      </dsp:nvSpPr>
      <dsp:spPr>
        <a:xfrm>
          <a:off x="5047487" y="348067"/>
          <a:ext cx="3144469" cy="186119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7DFC6-4B61-4E37-90B3-AF05011F2C08}">
      <dsp:nvSpPr>
        <dsp:cNvPr id="0" name=""/>
        <dsp:cNvSpPr/>
      </dsp:nvSpPr>
      <dsp:spPr>
        <a:xfrm>
          <a:off x="4913229" y="2942876"/>
          <a:ext cx="3455665" cy="563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Energetická politika</a:t>
          </a:r>
        </a:p>
      </dsp:txBody>
      <dsp:txXfrm>
        <a:off x="4913229" y="2942876"/>
        <a:ext cx="3455665" cy="563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Obrázek: http://www.maxgustafson.com/wp-content/uploads/2020/01/Developed-economy.jpg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5604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https://www.mpo.cz/cz/energetika/strategicke-a-koncepcni-dokumenty/aktualizace-vnitrostatniho-planu-ceske-republiky-v-oblasti-energetiky-a-klimatu--277532/</a:t>
            </a:r>
          </a:p>
          <a:p>
            <a:r>
              <a:rPr lang="cs-CZ" dirty="0"/>
              <a:t>https://commission.europa.eu/energy-climate-change-environment/implementation-eu-countries/energy-and-climate-governance-and-reporting/national-energy-and-climate-plans_en#final-necps</a:t>
            </a:r>
          </a:p>
          <a:p>
            <a:r>
              <a:rPr lang="cs-CZ" dirty="0"/>
              <a:t>https://commission.europa.eu/publications/commission-recommendation-assessment-swd-and-factsheet-draft-updated-national-energy-and-climate-11_en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807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https://www.transportenvironment.org/discover/reality-check-10-things-you-didnt-know-about-eu-biofuels-policy/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219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https://faktaoklimatu.cz/infografiky/taxonomie-eu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7600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https://www.npu.cz/cs/pamatkova-pece/o-pamatkove-peci/metodicke-materialy/fotovoltaika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4191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https://mmr.gov.cz/getmedia/828b50e4-1424-4915-923c-fc51ecf40bc4/MMR_17209_2023_81-Zakon-19-2023-2023-03-20.pdf.aspx?ext=.pdf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29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https://faktaoklimatu.cz/studie/2020-globalni-zprava-o-elektrine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076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https://www.mpo.cz/cz/rozcestnik/pro-media/tiskove-zpravy/doporuceni-uhelne-komise-o-konci-hnedeho-uhli-v-roce-2038-projednala-vlada--261557/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525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https://csve.cz/cz/aktualni-instalace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604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https://www.kurzy.cz/zpravy/703669-druhy-solarni-boom-v-cesku-pocet-i-vykon-nove-instalovanych-fotovoltaickych-elektraren-v-cesku-v/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880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https://www.transportenvironment.org/discover/reality-check-10-things-you-didnt-know-about-eu-biofuels-policy/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2097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https://eur-lex.europa.eu/CS/legal-content/summary/the-energy-charter-treaty-and-protocol.html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3992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https://commission.europa.eu/strategy-and-policy/priorities-2019-2024/european-green-deal/repowereu-affordable-secure-and-sustainable-energy-europe_cs#chronologicky</a:t>
            </a:r>
          </a:p>
          <a:p>
            <a:r>
              <a:rPr lang="cs-CZ" dirty="0"/>
              <a:t>https://ec.europa.eu/commission/presscorner/detail/cs/ip_22_3131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229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https://www.mpo.cz/cz/energetika/strategicke-a-koncepcni-dokumenty/aktualizace-vnitrostatniho-planu-ceske-republiky-v-oblasti-energetiky-a-klimatu--277532/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377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bonbrief.org/mapped-worlds-coal-power-plan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episode/0lvLI0j239WFeNwSXATVrh?si=ab05518f4fd84c7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show/7DRoS5pAeJbzCDRujFTrkA?si=76f5ecfe3f6744f7" TargetMode="External"/><Relationship Id="rId2" Type="http://schemas.openxmlformats.org/officeDocument/2006/relationships/hyperlink" Target="https://open.spotify.com/show/4vhMfZxkN7iUGQMVqEvOO8?si=765220e5e2b249f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ec.europa.eu/eurostat/web/interactive-publications/energy-20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Podpora obnovitelných zdrojů energie</a:t>
            </a:r>
            <a:endParaRPr lang="en-GB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5059354"/>
            <a:ext cx="11361600" cy="698497"/>
          </a:xfrm>
        </p:spPr>
        <p:txBody>
          <a:bodyPr/>
          <a:lstStyle/>
          <a:p>
            <a:r>
              <a:rPr lang="cs-CZ" dirty="0"/>
              <a:t>JUDr. Jiří Vodička, Ph.D.							19. 3. 2024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206C19-0301-4728-ADDD-1B27CCBDD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29" y="105340"/>
            <a:ext cx="3316937" cy="14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78788-38CE-4082-ABBB-83D1143B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Neobnovitelné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53D74C-FB95-417F-A15D-923CB7D4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doby fosilní?</a:t>
            </a:r>
          </a:p>
          <a:p>
            <a:endParaRPr lang="cs-CZ" dirty="0"/>
          </a:p>
          <a:p>
            <a:r>
              <a:rPr lang="cs-CZ" dirty="0"/>
              <a:t>EU x ČR </a:t>
            </a:r>
            <a:r>
              <a:rPr lang="cs-CZ" sz="2000" dirty="0"/>
              <a:t>(a východ)</a:t>
            </a:r>
          </a:p>
          <a:p>
            <a:endParaRPr lang="cs-CZ" dirty="0"/>
          </a:p>
          <a:p>
            <a:r>
              <a:rPr lang="cs-CZ" dirty="0"/>
              <a:t>EU: Postupný </a:t>
            </a:r>
            <a:r>
              <a:rPr lang="cs-CZ" dirty="0" err="1"/>
              <a:t>phase-out</a:t>
            </a:r>
            <a:endParaRPr lang="cs-CZ" dirty="0"/>
          </a:p>
          <a:p>
            <a:endParaRPr lang="cs-CZ" dirty="0"/>
          </a:p>
          <a:p>
            <a:r>
              <a:rPr lang="cs-CZ" dirty="0"/>
              <a:t>ČR: Uhelná komise		2033		2038		2043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CarbonBrief</a:t>
            </a:r>
            <a:endParaRPr lang="cs-CZ" dirty="0"/>
          </a:p>
        </p:txBody>
      </p:sp>
      <p:sp>
        <p:nvSpPr>
          <p:cNvPr id="9" name="Řečová bublina: obdélníkový bublinový popisek 8">
            <a:extLst>
              <a:ext uri="{FF2B5EF4-FFF2-40B4-BE49-F238E27FC236}">
                <a16:creationId xmlns:a16="http://schemas.microsoft.com/office/drawing/2014/main" id="{834DDEE4-11BF-44D0-BECE-9D3B856C7D73}"/>
              </a:ext>
            </a:extLst>
          </p:cNvPr>
          <p:cNvSpPr/>
          <p:nvPr/>
        </p:nvSpPr>
        <p:spPr bwMode="auto">
          <a:xfrm>
            <a:off x="7543799" y="6077066"/>
            <a:ext cx="4187537" cy="780933"/>
          </a:xfrm>
          <a:prstGeom prst="wedgeRectCallout">
            <a:avLst>
              <a:gd name="adj1" fmla="val -39903"/>
              <a:gd name="adj2" fmla="val -13417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Pořád lepší než v Polsku,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kde </a:t>
            </a:r>
            <a:r>
              <a:rPr kumimoji="0" lang="cs-CZ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diskuze chybí. 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426873C1-4615-446B-90DB-943BA9415B75}"/>
              </a:ext>
            </a:extLst>
          </p:cNvPr>
          <p:cNvSpPr/>
          <p:nvPr/>
        </p:nvSpPr>
        <p:spPr bwMode="auto">
          <a:xfrm>
            <a:off x="5694218" y="1569027"/>
            <a:ext cx="1413163" cy="550718"/>
          </a:xfrm>
          <a:prstGeom prst="wedgeRectCallout">
            <a:avLst>
              <a:gd name="adj1" fmla="val -155164"/>
              <a:gd name="adj2" fmla="val 17545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Jak kde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C53DCB4-AF99-4757-8E4C-6B20EC369E06}"/>
              </a:ext>
            </a:extLst>
          </p:cNvPr>
          <p:cNvSpPr/>
          <p:nvPr/>
        </p:nvSpPr>
        <p:spPr bwMode="auto">
          <a:xfrm>
            <a:off x="7013863" y="4193224"/>
            <a:ext cx="1059873" cy="88322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2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70913-1F5E-4649-95FA-3022D21A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3879D6-BE65-4223-ADD6-E41134BF9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 descr="C:\Users\Vodicka\Downloads\uhelny-phaseout-eu_1200.png">
            <a:extLst>
              <a:ext uri="{FF2B5EF4-FFF2-40B4-BE49-F238E27FC236}">
                <a16:creationId xmlns:a16="http://schemas.microsoft.com/office/drawing/2014/main" id="{5167557C-9E7C-431B-8CF4-C592C3F1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56" y="219075"/>
            <a:ext cx="9017532" cy="637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1F510-6B06-4B6E-9799-81DCDF87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Obnovitelné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83F4F7-19EF-4890-9722-23E63CF7E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87702"/>
          </a:xfrm>
        </p:spPr>
        <p:txBody>
          <a:bodyPr/>
          <a:lstStyle/>
          <a:p>
            <a:r>
              <a:rPr lang="cs-CZ" dirty="0"/>
              <a:t>Hydro, </a:t>
            </a:r>
            <a:r>
              <a:rPr lang="cs-CZ" dirty="0" err="1"/>
              <a:t>solar</a:t>
            </a:r>
            <a:r>
              <a:rPr lang="cs-CZ" dirty="0"/>
              <a:t>, </a:t>
            </a:r>
            <a:r>
              <a:rPr lang="cs-CZ" dirty="0" err="1"/>
              <a:t>geotermal</a:t>
            </a:r>
            <a:r>
              <a:rPr lang="cs-CZ" dirty="0"/>
              <a:t>, vítr, biomasa a bioplyn</a:t>
            </a:r>
          </a:p>
          <a:p>
            <a:endParaRPr lang="cs-CZ" dirty="0"/>
          </a:p>
          <a:p>
            <a:r>
              <a:rPr lang="cs-CZ" dirty="0"/>
              <a:t>Výroba elektřiny x pohon (biopaliva)</a:t>
            </a:r>
          </a:p>
          <a:p>
            <a:endParaRPr lang="cs-CZ" dirty="0"/>
          </a:p>
          <a:p>
            <a:r>
              <a:rPr lang="cs-CZ" dirty="0"/>
              <a:t>Záleží na podmínkách každého státu</a:t>
            </a:r>
          </a:p>
          <a:p>
            <a:pPr lvl="1"/>
            <a:r>
              <a:rPr lang="cs-CZ" dirty="0"/>
              <a:t>Norsko cca 98 %</a:t>
            </a:r>
          </a:p>
          <a:p>
            <a:pPr lvl="1"/>
            <a:r>
              <a:rPr lang="cs-CZ" dirty="0"/>
              <a:t>ČR cca 14 %</a:t>
            </a:r>
          </a:p>
          <a:p>
            <a:endParaRPr lang="cs-CZ" dirty="0"/>
          </a:p>
          <a:p>
            <a:r>
              <a:rPr lang="cs-CZ" dirty="0"/>
              <a:t>Problém územního plánování a „české“ zkušenosti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76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D2A67-482D-4E47-BB86-5EF65A69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Obnovitelné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0714C9-25A7-4647-90D6-93D3EF86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997033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Sluneční</a:t>
            </a:r>
          </a:p>
          <a:p>
            <a:endParaRPr lang="cs-CZ" dirty="0"/>
          </a:p>
          <a:p>
            <a:r>
              <a:rPr lang="cs-CZ" dirty="0"/>
              <a:t>Zábor ZPF x střechy</a:t>
            </a:r>
          </a:p>
          <a:p>
            <a:endParaRPr lang="cs-CZ" dirty="0"/>
          </a:p>
          <a:p>
            <a:r>
              <a:rPr lang="cs-CZ" dirty="0"/>
              <a:t>Komunitní energetika (snad)</a:t>
            </a:r>
          </a:p>
          <a:p>
            <a:endParaRPr lang="cs-CZ" dirty="0"/>
          </a:p>
          <a:p>
            <a:r>
              <a:rPr lang="cs-CZ" dirty="0"/>
              <a:t>Solární boom a solární baroni</a:t>
            </a:r>
          </a:p>
          <a:p>
            <a:pPr lvl="1"/>
            <a:r>
              <a:rPr lang="cs-CZ" dirty="0"/>
              <a:t>Ochrana investic</a:t>
            </a:r>
          </a:p>
          <a:p>
            <a:pPr lvl="1"/>
            <a:r>
              <a:rPr lang="cs-CZ" dirty="0"/>
              <a:t>Špatně nastavená podpora</a:t>
            </a:r>
          </a:p>
          <a:p>
            <a:pPr lvl="1"/>
            <a:r>
              <a:rPr lang="cs-CZ" dirty="0" err="1"/>
              <a:t>Pl</a:t>
            </a:r>
            <a:r>
              <a:rPr lang="cs-CZ" dirty="0"/>
              <a:t>. ÚS 17/11 -&gt; II. ÚS 2216/14 -&gt; I. ÚS 1434/17</a:t>
            </a:r>
          </a:p>
          <a:p>
            <a:pPr lvl="1"/>
            <a:endParaRPr lang="cs-CZ" dirty="0"/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E36B22EF-0301-4672-B77E-05EAC0711DEB}"/>
              </a:ext>
            </a:extLst>
          </p:cNvPr>
          <p:cNvSpPr/>
          <p:nvPr/>
        </p:nvSpPr>
        <p:spPr bwMode="auto">
          <a:xfrm>
            <a:off x="8569773" y="3932100"/>
            <a:ext cx="3098766" cy="1425091"/>
          </a:xfrm>
          <a:prstGeom prst="wedgeRectCallout">
            <a:avLst>
              <a:gd name="adj1" fmla="val -96910"/>
              <a:gd name="adj2" fmla="val 1917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Zakonzervování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stavu. Dnes druhý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b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oom.</a:t>
            </a:r>
          </a:p>
        </p:txBody>
      </p:sp>
    </p:spTree>
    <p:extLst>
      <p:ext uri="{BB962C8B-B14F-4D97-AF65-F5344CB8AC3E}">
        <p14:creationId xmlns:p14="http://schemas.microsoft.com/office/powerpoint/2010/main" val="49205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C30B8-E1C2-4166-80DA-C7634E22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B888A0-F431-4B9B-91C2-3394D2C89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F59CDE-2818-4909-9430-8FCD92994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1" y="0"/>
            <a:ext cx="970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F08BC-8582-4158-9403-A2BDC7E3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Obnovitelné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65B00B-37D7-47FE-AD12-79F0E8274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Vítr</a:t>
            </a:r>
          </a:p>
          <a:p>
            <a:endParaRPr lang="cs-CZ" dirty="0"/>
          </a:p>
          <a:p>
            <a:r>
              <a:rPr lang="cs-CZ" dirty="0"/>
              <a:t>Pomalá výstavba</a:t>
            </a:r>
          </a:p>
          <a:p>
            <a:pPr lvl="1"/>
            <a:r>
              <a:rPr lang="cs-CZ" dirty="0"/>
              <a:t>Může podléhat EIA</a:t>
            </a:r>
          </a:p>
          <a:p>
            <a:pPr lvl="1"/>
            <a:r>
              <a:rPr lang="cs-CZ" dirty="0"/>
              <a:t>ÚP x ZÚR</a:t>
            </a:r>
          </a:p>
          <a:p>
            <a:pPr lvl="1"/>
            <a:r>
              <a:rPr lang="cs-CZ" dirty="0"/>
              <a:t>Judikatura NSS</a:t>
            </a:r>
          </a:p>
          <a:p>
            <a:pPr lvl="1"/>
            <a:endParaRPr lang="cs-CZ" dirty="0"/>
          </a:p>
          <a:p>
            <a:r>
              <a:rPr lang="cs-CZ" dirty="0"/>
              <a:t>NIMBY fenomén</a:t>
            </a:r>
          </a:p>
          <a:p>
            <a:endParaRPr lang="cs-CZ" dirty="0"/>
          </a:p>
          <a:p>
            <a:r>
              <a:rPr lang="cs-CZ" dirty="0"/>
              <a:t>Judikatura</a:t>
            </a:r>
          </a:p>
        </p:txBody>
      </p:sp>
    </p:spTree>
    <p:extLst>
      <p:ext uri="{BB962C8B-B14F-4D97-AF65-F5344CB8AC3E}">
        <p14:creationId xmlns:p14="http://schemas.microsoft.com/office/powerpoint/2010/main" val="344852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7226A-9DC7-4726-B3D2-507848A2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FD819-1FC1-4064-94E2-5A1DCD36C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B7B1BD-3171-4F79-83DB-0368184C7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1" y="0"/>
            <a:ext cx="970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1D5BF-EB2B-42ED-BAA1-E1826FA9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Obnovitelné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710E8-BF28-4E72-947E-C35B840B4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Hydro</a:t>
            </a:r>
          </a:p>
          <a:p>
            <a:r>
              <a:rPr lang="cs-CZ" sz="2400" dirty="0"/>
              <a:t>Velice omezený potenciál v ČR (spíše malé VE)</a:t>
            </a:r>
          </a:p>
          <a:p>
            <a:r>
              <a:rPr lang="cs-CZ" sz="2400" dirty="0"/>
              <a:t>Zaplavení ploch – snížení biodiverzity či osídlení</a:t>
            </a:r>
          </a:p>
          <a:p>
            <a:r>
              <a:rPr lang="cs-CZ" sz="2400" dirty="0"/>
              <a:t>Překážky pro pohyb ryb</a:t>
            </a:r>
          </a:p>
          <a:p>
            <a:r>
              <a:rPr lang="cs-CZ" sz="2400" dirty="0"/>
              <a:t>Minimální zůstatkový průtok</a:t>
            </a:r>
          </a:p>
          <a:p>
            <a:r>
              <a:rPr lang="cs-CZ" sz="2400" dirty="0"/>
              <a:t>Regulace vodního toku a protipovodňová opatření</a:t>
            </a:r>
          </a:p>
          <a:p>
            <a:endParaRPr lang="cs-CZ" sz="2400" dirty="0"/>
          </a:p>
          <a:p>
            <a:r>
              <a:rPr lang="cs-CZ" sz="2400" dirty="0"/>
              <a:t>Klimatický změna -&gt; problém se suchem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76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61534-09C0-4508-9823-99A6966F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Obnovitelné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FA57E-C5A8-496A-BB1F-FCB010835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Geotermal</a:t>
            </a:r>
            <a:endParaRPr lang="cs-CZ" dirty="0"/>
          </a:p>
          <a:p>
            <a:r>
              <a:rPr lang="cs-CZ" sz="2400" dirty="0"/>
              <a:t>Velice omezený potenciál v ČR (častý překryv s ochranou pro účely lázeňství)</a:t>
            </a:r>
          </a:p>
          <a:p>
            <a:r>
              <a:rPr lang="cs-CZ" sz="2400" dirty="0"/>
              <a:t>Riziko odvodu vody ze studní</a:t>
            </a:r>
          </a:p>
          <a:p>
            <a:r>
              <a:rPr lang="cs-CZ" sz="2400" dirty="0"/>
              <a:t>Seismické otřesy při provádění vrtů</a:t>
            </a:r>
          </a:p>
          <a:p>
            <a:endParaRPr lang="cs-CZ" sz="2400" dirty="0"/>
          </a:p>
          <a:p>
            <a:r>
              <a:rPr lang="cs-CZ" sz="2400" dirty="0"/>
              <a:t>V ČR jsou rozšířená tepelná čerpadla (země/vzduch/voda)</a:t>
            </a:r>
          </a:p>
          <a:p>
            <a:pPr lvl="1"/>
            <a:r>
              <a:rPr lang="cs-CZ" sz="1800" dirty="0"/>
              <a:t>Problém úniku chladících látek do ovzduší (možný zákaz)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353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F6ADD-1460-4B05-BC89-6619076B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Obnovitelné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63A1B1-D9C1-4787-8E38-A4B1E1FB6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Bio-masa/plyn</a:t>
            </a:r>
          </a:p>
          <a:p>
            <a:r>
              <a:rPr lang="cs-CZ" sz="2400" dirty="0"/>
              <a:t>Spalování v malých zdrojích bez filtrace</a:t>
            </a:r>
          </a:p>
          <a:p>
            <a:r>
              <a:rPr lang="cs-CZ" sz="2400" dirty="0"/>
              <a:t>Zápach</a:t>
            </a:r>
          </a:p>
          <a:p>
            <a:r>
              <a:rPr lang="cs-CZ" sz="2400" dirty="0"/>
              <a:t>Využívání invazivních druhů</a:t>
            </a:r>
          </a:p>
          <a:p>
            <a:r>
              <a:rPr lang="cs-CZ" sz="2400" dirty="0"/>
              <a:t>Zvýšení cen potravin</a:t>
            </a:r>
          </a:p>
          <a:p>
            <a:endParaRPr lang="cs-CZ" sz="2400" dirty="0"/>
          </a:p>
          <a:p>
            <a:r>
              <a:rPr lang="cs-CZ" sz="2400" dirty="0"/>
              <a:t>Souvisí se </a:t>
            </a:r>
            <a:r>
              <a:rPr lang="cs-CZ" sz="2400" dirty="0" err="1"/>
              <a:t>z.č</a:t>
            </a:r>
            <a:r>
              <a:rPr lang="cs-CZ" sz="2400" dirty="0"/>
              <a:t>. 201/2012 Sb., o ochraně ovzduší a č. 541/2020 Sb., o odpadech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82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53827-9386-4FD5-815F-D9586EFF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EBAF3E-9B42-4CEC-93B1-980C725F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  <a:p>
            <a:endParaRPr lang="cs-CZ" dirty="0"/>
          </a:p>
          <a:p>
            <a:r>
              <a:rPr lang="cs-CZ" dirty="0"/>
              <a:t>Právní prameny</a:t>
            </a:r>
          </a:p>
          <a:p>
            <a:endParaRPr lang="cs-CZ" dirty="0"/>
          </a:p>
          <a:p>
            <a:r>
              <a:rPr lang="cs-CZ" dirty="0"/>
              <a:t>Výroba elektřiny</a:t>
            </a:r>
          </a:p>
          <a:p>
            <a:endParaRPr lang="cs-CZ" dirty="0"/>
          </a:p>
          <a:p>
            <a:r>
              <a:rPr lang="cs-CZ" dirty="0"/>
              <a:t>Nástroje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1C6106-F87E-4F94-86C0-91879531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13" y="1171576"/>
            <a:ext cx="4196267" cy="41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6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7EF82-93E5-4920-8DDB-A102252F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Obnovitelné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21A712-886D-467F-930D-12DB85EB4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907581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Biopaliva</a:t>
            </a:r>
          </a:p>
          <a:p>
            <a:r>
              <a:rPr lang="cs-CZ" sz="2400" dirty="0"/>
              <a:t>Co se používá jako biopalivo?</a:t>
            </a:r>
          </a:p>
          <a:p>
            <a:pPr lvl="1"/>
            <a:r>
              <a:rPr lang="cs-CZ" sz="1600" dirty="0"/>
              <a:t>Směs s rostlinným/slunečnicovým/řepkovým/sójovým olejem, </a:t>
            </a:r>
            <a:r>
              <a:rPr lang="cs-CZ" sz="1600" b="1" dirty="0"/>
              <a:t>palmovým</a:t>
            </a:r>
            <a:r>
              <a:rPr lang="cs-CZ" sz="1600" dirty="0"/>
              <a:t> olejem a syntetická paliva</a:t>
            </a:r>
          </a:p>
          <a:p>
            <a:r>
              <a:rPr lang="cs-CZ" sz="2400" dirty="0"/>
              <a:t>Množství nepřímých emisí při výrobě (pěstování, hnojiva...)</a:t>
            </a:r>
          </a:p>
          <a:p>
            <a:r>
              <a:rPr lang="cs-CZ" sz="2400" dirty="0"/>
              <a:t>Zábor přírodně cenných ploch</a:t>
            </a:r>
          </a:p>
          <a:p>
            <a:r>
              <a:rPr lang="cs-CZ" sz="2400" dirty="0"/>
              <a:t>Kritéria udržitelnosti (podmínka pro započtení, přínos pro snížení emisí, plochy, kde je zakázáno pěstovat biomasu, správná zemědělská praxe)</a:t>
            </a:r>
          </a:p>
          <a:p>
            <a:endParaRPr lang="cs-CZ" sz="2400" dirty="0"/>
          </a:p>
          <a:p>
            <a:r>
              <a:rPr lang="cs-CZ" sz="2400" dirty="0"/>
              <a:t>RES II postupně limituje biopaliva I. generace </a:t>
            </a:r>
          </a:p>
          <a:p>
            <a:r>
              <a:rPr lang="cs-CZ" sz="2400" dirty="0"/>
              <a:t>Definice kritérií udržitelnosti (viz </a:t>
            </a:r>
            <a:r>
              <a:rPr lang="cs-CZ" sz="2400" dirty="0" err="1"/>
              <a:t>z.č</a:t>
            </a:r>
            <a:r>
              <a:rPr lang="cs-CZ" sz="2400" dirty="0"/>
              <a:t>. 201/2012 Sb.)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5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6D3FB-A2F6-45C1-859B-068AAFCF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Politický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D47D9-3DE3-41A7-B0AB-FE55ACED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2428"/>
            <a:ext cx="10753200" cy="413999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Provázanost a závislost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E131E3-E80C-4F5D-B50F-161180388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189237"/>
              </p:ext>
            </p:extLst>
          </p:nvPr>
        </p:nvGraphicFramePr>
        <p:xfrm>
          <a:off x="1182756" y="1359001"/>
          <a:ext cx="9235661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36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2D8A3-6539-45AA-8F87-A3867E58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AF644A-C304-4898-881F-DCF0C2CFE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Klima + energetika: mezinárodní</a:t>
            </a:r>
          </a:p>
          <a:p>
            <a:r>
              <a:rPr lang="cs-CZ" sz="2400" dirty="0"/>
              <a:t>Rámcová úmluva OSN o změně klimatu (UNFCCC)</a:t>
            </a:r>
          </a:p>
          <a:p>
            <a:r>
              <a:rPr lang="cs-CZ" sz="2400" dirty="0"/>
              <a:t>Kjótský protokol – závazky ke snížení emisí skleníkových plynů - projektové mechanismy (č. 81/2005 Sb. m. s.) + Doha dodatek</a:t>
            </a:r>
          </a:p>
          <a:p>
            <a:r>
              <a:rPr lang="cs-CZ" sz="2400" dirty="0"/>
              <a:t>Pařížská dohoda </a:t>
            </a:r>
          </a:p>
          <a:p>
            <a:endParaRPr lang="cs-CZ" sz="2400" dirty="0"/>
          </a:p>
          <a:p>
            <a:r>
              <a:rPr lang="cs-CZ" sz="2400" dirty="0"/>
              <a:t>Energetická charta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E46A4513-FD47-4CF0-BFE4-1A6115BF3D78}"/>
              </a:ext>
            </a:extLst>
          </p:cNvPr>
          <p:cNvSpPr/>
          <p:nvPr/>
        </p:nvSpPr>
        <p:spPr bwMode="auto">
          <a:xfrm>
            <a:off x="5039139" y="4819263"/>
            <a:ext cx="2345635" cy="693470"/>
          </a:xfrm>
          <a:prstGeom prst="wedgeRectCallout">
            <a:avLst>
              <a:gd name="adj1" fmla="val -89577"/>
              <a:gd name="adj2" fmla="val -48624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Odstoupení?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Řečová bublina: obdélníkový bublinový popisek 5">
            <a:extLst>
              <a:ext uri="{FF2B5EF4-FFF2-40B4-BE49-F238E27FC236}">
                <a16:creationId xmlns:a16="http://schemas.microsoft.com/office/drawing/2014/main" id="{E588B1C0-6C7C-47FD-B112-2EF5C452D18F}"/>
              </a:ext>
            </a:extLst>
          </p:cNvPr>
          <p:cNvSpPr/>
          <p:nvPr/>
        </p:nvSpPr>
        <p:spPr bwMode="auto">
          <a:xfrm>
            <a:off x="907773" y="5832000"/>
            <a:ext cx="3853070" cy="693470"/>
          </a:xfrm>
          <a:prstGeom prst="wedgeRectCallout">
            <a:avLst>
              <a:gd name="adj1" fmla="val -7374"/>
              <a:gd name="adj2" fmla="val -158984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Chrání fosilní byznys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535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4E199-FB52-4FF1-BBB9-A6E60060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Unijní právní rámec</a:t>
            </a:r>
          </a:p>
        </p:txBody>
      </p:sp>
    </p:spTree>
    <p:extLst>
      <p:ext uri="{BB962C8B-B14F-4D97-AF65-F5344CB8AC3E}">
        <p14:creationId xmlns:p14="http://schemas.microsoft.com/office/powerpoint/2010/main" val="2720595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0C6CE-B780-4106-A298-AAE7072C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012ED4-0C16-48F8-9F26-35F23E7D5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Klima + energetika: </a:t>
            </a:r>
            <a:r>
              <a:rPr lang="cs-CZ" dirty="0" err="1"/>
              <a:t>unijní-primární</a:t>
            </a:r>
            <a:endParaRPr lang="cs-CZ" dirty="0"/>
          </a:p>
          <a:p>
            <a:r>
              <a:rPr lang="cs-CZ" dirty="0"/>
              <a:t>SFEU</a:t>
            </a:r>
          </a:p>
          <a:p>
            <a:pPr lvl="1"/>
            <a:r>
              <a:rPr lang="cs-CZ" dirty="0"/>
              <a:t>Čl. 11 + čl. 191				čl. 194 [+ 170 infrastruktura a 122(1)]      </a:t>
            </a:r>
          </a:p>
          <a:p>
            <a:r>
              <a:rPr lang="cs-CZ" dirty="0"/>
              <a:t>SEU</a:t>
            </a:r>
          </a:p>
          <a:p>
            <a:pPr lvl="1"/>
            <a:r>
              <a:rPr lang="cs-CZ" dirty="0"/>
              <a:t>Čl. 3 odst. 3				čl. 3 odst. 3</a:t>
            </a:r>
          </a:p>
        </p:txBody>
      </p:sp>
      <p:sp>
        <p:nvSpPr>
          <p:cNvPr id="4" name="Pravá složená závorka 3"/>
          <p:cNvSpPr/>
          <p:nvPr/>
        </p:nvSpPr>
        <p:spPr bwMode="auto">
          <a:xfrm rot="5400000">
            <a:off x="1805149" y="3531477"/>
            <a:ext cx="1269128" cy="2498835"/>
          </a:xfrm>
          <a:prstGeom prst="rightBrace">
            <a:avLst>
              <a:gd name="adj1" fmla="val 16496"/>
              <a:gd name="adj2" fmla="val 48662"/>
            </a:avLst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Pravá složená závorka 4"/>
          <p:cNvSpPr/>
          <p:nvPr/>
        </p:nvSpPr>
        <p:spPr bwMode="auto">
          <a:xfrm rot="5400000">
            <a:off x="6671441" y="3531478"/>
            <a:ext cx="1269128" cy="2498835"/>
          </a:xfrm>
          <a:prstGeom prst="rightBrace">
            <a:avLst>
              <a:gd name="adj1" fmla="val 16496"/>
              <a:gd name="adj2" fmla="val 48662"/>
            </a:avLst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4626" y="5938344"/>
            <a:ext cx="335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Životní prostředí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14090" y="5938344"/>
            <a:ext cx="198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Energetika</a:t>
            </a:r>
          </a:p>
        </p:txBody>
      </p:sp>
      <p:sp>
        <p:nvSpPr>
          <p:cNvPr id="8" name="Násobení 7"/>
          <p:cNvSpPr/>
          <p:nvPr/>
        </p:nvSpPr>
        <p:spPr bwMode="auto">
          <a:xfrm>
            <a:off x="4493173" y="2758966"/>
            <a:ext cx="772510" cy="630620"/>
          </a:xfrm>
          <a:prstGeom prst="mathMultiply">
            <a:avLst>
              <a:gd name="adj1" fmla="val 185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02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20093-DAFB-4E6F-A978-18397103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REPower</a:t>
            </a:r>
            <a:r>
              <a:rPr lang="cs-CZ" dirty="0"/>
              <a:t>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DE001-B3D7-4DB2-BEDF-5F9E0183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 doplňující Fit-for-55 </a:t>
            </a:r>
          </a:p>
          <a:p>
            <a:r>
              <a:rPr lang="cs-CZ" dirty="0"/>
              <a:t>Odpověď na Ruskou invazi na Ukrajinu</a:t>
            </a:r>
          </a:p>
          <a:p>
            <a:r>
              <a:rPr lang="cs-CZ" dirty="0"/>
              <a:t>2 myšlenky</a:t>
            </a:r>
          </a:p>
          <a:p>
            <a:pPr lvl="1"/>
            <a:r>
              <a:rPr lang="cs-CZ" dirty="0"/>
              <a:t>Ukončení závislosti na ruských fosilních palivech</a:t>
            </a:r>
          </a:p>
          <a:p>
            <a:pPr lvl="1"/>
            <a:r>
              <a:rPr lang="cs-CZ" dirty="0"/>
              <a:t>Řešení klimatické krize</a:t>
            </a:r>
          </a:p>
          <a:p>
            <a:r>
              <a:rPr lang="cs-CZ" dirty="0"/>
              <a:t>Opatření</a:t>
            </a:r>
          </a:p>
          <a:p>
            <a:pPr lvl="1"/>
            <a:r>
              <a:rPr lang="cs-CZ" dirty="0"/>
              <a:t>úspory energie, diverzifikace dodávek energie a urychlení zavádění OZE</a:t>
            </a:r>
          </a:p>
          <a:p>
            <a:r>
              <a:rPr lang="cs-CZ" dirty="0"/>
              <a:t>Pronikání do jednotlivých předpisů (např. zvýšení OZE na 45 %)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334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4097" y="242104"/>
            <a:ext cx="10753200" cy="451576"/>
          </a:xfrm>
        </p:spPr>
        <p:txBody>
          <a:bodyPr/>
          <a:lstStyle/>
          <a:p>
            <a:r>
              <a:rPr lang="cs-CZ" dirty="0"/>
              <a:t>Právní 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016876"/>
            <a:ext cx="10753200" cy="562040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Klima + energetika: </a:t>
            </a:r>
            <a:r>
              <a:rPr lang="cs-CZ" dirty="0" err="1"/>
              <a:t>unijní-sekundární</a:t>
            </a:r>
            <a:endParaRPr lang="cs-CZ" dirty="0"/>
          </a:p>
          <a:p>
            <a:r>
              <a:rPr lang="cs-CZ" sz="1800" u="sng" dirty="0"/>
              <a:t>Znáte z předchozí přednášky o klimatu</a:t>
            </a:r>
          </a:p>
          <a:p>
            <a:r>
              <a:rPr lang="cs-CZ" sz="1800" dirty="0"/>
              <a:t>Nařízení 2021/1119 („evropský právní rámec pro klima“), Nařízení 2018/842 (o společném úsilí)</a:t>
            </a:r>
          </a:p>
          <a:p>
            <a:r>
              <a:rPr lang="cs-CZ" sz="1800" dirty="0"/>
              <a:t>Směrnice Evropského parlamentu a Rady (EU) 2018/2001 o podpoře využívání energie z obnovitelných zdrojů</a:t>
            </a:r>
          </a:p>
          <a:p>
            <a:r>
              <a:rPr lang="cs-CZ" sz="1800" dirty="0"/>
              <a:t>Směrnice Evropského parlamentu a Rady 2012/27/EU o energetické účinnosti</a:t>
            </a:r>
          </a:p>
          <a:p>
            <a:r>
              <a:rPr lang="cs-CZ" sz="1800" dirty="0"/>
              <a:t>Směrnice Evropského parlamentu a Rady 2003/87/ES ze dne 13. října 2003 o vytvoření systému pro obchodování s povolenkami na emise skleníkových plynů</a:t>
            </a:r>
          </a:p>
          <a:p>
            <a:r>
              <a:rPr lang="cs-CZ" sz="1800" dirty="0"/>
              <a:t> Nařízení Rady (EU) 2022/2577, kterým se stanoví rámec pro urychlení zavádění energie  z obnovitelných zdrojů</a:t>
            </a:r>
          </a:p>
          <a:p>
            <a:pPr marL="72000" indent="0">
              <a:buNone/>
            </a:pPr>
            <a:endParaRPr lang="cs-CZ" sz="1800" i="1" dirty="0"/>
          </a:p>
          <a:p>
            <a:pPr marL="72000" indent="0">
              <a:buNone/>
            </a:pPr>
            <a:r>
              <a:rPr lang="cs-CZ" sz="1800" i="1" dirty="0"/>
              <a:t>atd. atd. v dílčích věcech (EIA, SEA, průmyslové emise)</a:t>
            </a:r>
          </a:p>
          <a:p>
            <a:pPr marL="72000" indent="0">
              <a:buNone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6022C0-F30F-44F0-A4C9-8FE5A49FD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76" y="242104"/>
            <a:ext cx="1416838" cy="16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7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4E662-A6CA-4A76-926D-083234E4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90555" cy="451576"/>
          </a:xfrm>
        </p:spPr>
        <p:txBody>
          <a:bodyPr/>
          <a:lstStyle/>
          <a:p>
            <a:r>
              <a:rPr lang="cs-CZ" sz="3200" dirty="0"/>
              <a:t>Nařízení 2018/1999 o správě energetické unie a opatření v oblasti klimatu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D79323-ED37-4D4E-A7CA-457A10EA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5041307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5 rozměrů:</a:t>
            </a:r>
          </a:p>
          <a:p>
            <a:pPr lvl="1"/>
            <a:r>
              <a:rPr lang="en-US" dirty="0" err="1"/>
              <a:t>energetick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bezpečnost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vnitřní</a:t>
            </a:r>
            <a:r>
              <a:rPr lang="en-US" dirty="0"/>
              <a:t> </a:t>
            </a:r>
            <a:r>
              <a:rPr lang="en-US" dirty="0" err="1"/>
              <a:t>trh</a:t>
            </a:r>
            <a:r>
              <a:rPr lang="en-US" dirty="0"/>
              <a:t> s </a:t>
            </a:r>
            <a:r>
              <a:rPr lang="en-US" dirty="0" err="1"/>
              <a:t>energií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energetick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účinnost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snižování</a:t>
            </a:r>
            <a:r>
              <a:rPr lang="en-US" dirty="0"/>
              <a:t> </a:t>
            </a:r>
            <a:r>
              <a:rPr lang="en-US" dirty="0" err="1"/>
              <a:t>emisí</a:t>
            </a:r>
            <a:r>
              <a:rPr lang="en-US" dirty="0"/>
              <a:t> </a:t>
            </a:r>
            <a:r>
              <a:rPr lang="en-US" dirty="0" err="1"/>
              <a:t>uhlíku</a:t>
            </a:r>
            <a:r>
              <a:rPr lang="en-US" dirty="0"/>
              <a:t>; </a:t>
            </a:r>
            <a:r>
              <a:rPr lang="cs-CZ" dirty="0"/>
              <a:t>a</a:t>
            </a:r>
            <a:endParaRPr lang="en-US" dirty="0"/>
          </a:p>
          <a:p>
            <a:pPr lvl="1"/>
            <a:r>
              <a:rPr lang="en-US" dirty="0" err="1"/>
              <a:t>výzkum</a:t>
            </a:r>
            <a:r>
              <a:rPr lang="en-US" dirty="0"/>
              <a:t>, </a:t>
            </a:r>
            <a:r>
              <a:rPr lang="en-US" dirty="0" err="1"/>
              <a:t>inovace</a:t>
            </a:r>
            <a:r>
              <a:rPr lang="en-US" dirty="0"/>
              <a:t> a </a:t>
            </a:r>
            <a:r>
              <a:rPr lang="en-US" dirty="0" err="1"/>
              <a:t>konkurenceschopnost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Vnitrostátní plán v oblasti energetiky a klimatu</a:t>
            </a:r>
          </a:p>
          <a:p>
            <a:pPr lvl="1"/>
            <a:r>
              <a:rPr lang="cs-CZ" dirty="0"/>
              <a:t>Požadavky v čl. 4</a:t>
            </a:r>
          </a:p>
          <a:p>
            <a:pPr lvl="1"/>
            <a:r>
              <a:rPr lang="cs-CZ" dirty="0"/>
              <a:t>Aktualizace by měla být finalizována do půlky 2024</a:t>
            </a:r>
          </a:p>
          <a:p>
            <a:pPr lvl="1"/>
            <a:r>
              <a:rPr lang="cs-CZ" dirty="0"/>
              <a:t>Podklad pro Státní energetickou koncepci a Politiku ochrany klimatu</a:t>
            </a:r>
          </a:p>
          <a:p>
            <a:pPr lvl="1"/>
            <a:r>
              <a:rPr lang="cs-CZ" dirty="0"/>
              <a:t>Připravuje MPO  </a:t>
            </a:r>
          </a:p>
        </p:txBody>
      </p:sp>
      <p:sp>
        <p:nvSpPr>
          <p:cNvPr id="6" name="Šipka: zahnutá nahoru 5">
            <a:extLst>
              <a:ext uri="{FF2B5EF4-FFF2-40B4-BE49-F238E27FC236}">
                <a16:creationId xmlns:a16="http://schemas.microsoft.com/office/drawing/2014/main" id="{850EC926-93A0-4688-84C9-5F73AC0DA8F3}"/>
              </a:ext>
            </a:extLst>
          </p:cNvPr>
          <p:cNvSpPr/>
          <p:nvPr/>
        </p:nvSpPr>
        <p:spPr bwMode="auto">
          <a:xfrm rot="16200000">
            <a:off x="8072101" y="3185491"/>
            <a:ext cx="1699592" cy="834887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1B47F2-FBBF-4591-AB92-4DA43BE6B6D2}"/>
              </a:ext>
            </a:extLst>
          </p:cNvPr>
          <p:cNvSpPr txBox="1"/>
          <p:nvPr/>
        </p:nvSpPr>
        <p:spPr>
          <a:xfrm>
            <a:off x="9481930" y="3341324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Zahrnuje</a:t>
            </a:r>
          </a:p>
        </p:txBody>
      </p:sp>
    </p:spTree>
    <p:extLst>
      <p:ext uri="{BB962C8B-B14F-4D97-AF65-F5344CB8AC3E}">
        <p14:creationId xmlns:p14="http://schemas.microsoft.com/office/powerpoint/2010/main" val="656600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59B72-3D13-4D58-8873-228C085A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Nařízení 2018/1999 o správě energetické unie a opatření v oblasti klimatu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D6FA6-7792-45A9-B860-BF7CE405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cs-CZ" dirty="0"/>
              <a:t>Čl. 4 vnitrostátní cíle/úkoly/příspěvky</a:t>
            </a:r>
          </a:p>
          <a:p>
            <a:pPr lvl="1"/>
            <a:r>
              <a:rPr lang="cs-CZ" dirty="0"/>
              <a:t>Energetická účinnost</a:t>
            </a:r>
          </a:p>
          <a:p>
            <a:pPr lvl="1"/>
            <a:r>
              <a:rPr lang="cs-CZ" dirty="0"/>
              <a:t>LULUCF</a:t>
            </a:r>
          </a:p>
          <a:p>
            <a:pPr lvl="1"/>
            <a:r>
              <a:rPr lang="cs-CZ" dirty="0"/>
              <a:t>OZE – orientační trajektorie do 2022 zvýšení na 18 % 	do 2025 zvýšení na 43 % 	do 2027 zvýšení na 65 %</a:t>
            </a:r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DFADB5F2-3F0F-4838-A604-77B4CE8F797D}"/>
              </a:ext>
            </a:extLst>
          </p:cNvPr>
          <p:cNvSpPr/>
          <p:nvPr/>
        </p:nvSpPr>
        <p:spPr bwMode="auto">
          <a:xfrm>
            <a:off x="7295321" y="3115756"/>
            <a:ext cx="623455" cy="18335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A622350-6A02-48A3-81D9-36FE2C922FB9}"/>
              </a:ext>
            </a:extLst>
          </p:cNvPr>
          <p:cNvSpPr/>
          <p:nvPr/>
        </p:nvSpPr>
        <p:spPr bwMode="auto">
          <a:xfrm>
            <a:off x="912961" y="3429000"/>
            <a:ext cx="623455" cy="18335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4069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2DABD-F574-4704-82C9-1C13D9D0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B7D79-359D-43C8-8DC6-8AA578013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7937CF-37C2-4E5D-BD16-F9A20DCF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" y="175876"/>
            <a:ext cx="5942144" cy="34364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9841FF4-5796-494C-9CB8-7E35DF99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" y="3820127"/>
            <a:ext cx="5825573" cy="29933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D7AADA-AF1C-473B-B5D6-64DDD475A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309" y="3299111"/>
            <a:ext cx="5879815" cy="33830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24085C5-3437-463D-953C-7A8EEC711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1801"/>
            <a:ext cx="5611799" cy="30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E136B-91C3-4B01-99F6-45C3B245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74190-B037-4009-ABF2-80F77428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Celospolečenský a celosvětový problém</a:t>
            </a:r>
          </a:p>
          <a:p>
            <a:endParaRPr lang="cs-CZ" dirty="0"/>
          </a:p>
          <a:p>
            <a:r>
              <a:rPr lang="cs-CZ" dirty="0"/>
              <a:t>Bez energie se neobejdeme</a:t>
            </a:r>
          </a:p>
          <a:p>
            <a:endParaRPr lang="cs-CZ" dirty="0"/>
          </a:p>
          <a:p>
            <a:r>
              <a:rPr lang="cs-CZ" dirty="0"/>
              <a:t>ČR vs. EU</a:t>
            </a:r>
          </a:p>
          <a:p>
            <a:endParaRPr lang="cs-CZ" dirty="0"/>
          </a:p>
          <a:p>
            <a:r>
              <a:rPr lang="cs-CZ" dirty="0"/>
              <a:t>Rozvinuté země x Nerozvinuté země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Nerůst</a:t>
            </a:r>
            <a:r>
              <a:rPr lang="cs-CZ" dirty="0"/>
              <a:t> x tradiční ekonomické teorie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8239124" y="0"/>
            <a:ext cx="3952875" cy="1609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i="1" dirty="0">
                <a:solidFill>
                  <a:schemeClr val="bg1"/>
                </a:solidFill>
              </a:rPr>
              <a:t>Pro zastavení globálního oteplování </a:t>
            </a:r>
          </a:p>
          <a:p>
            <a:r>
              <a:rPr lang="cs-CZ" sz="1800" i="1" dirty="0">
                <a:solidFill>
                  <a:schemeClr val="bg1"/>
                </a:solidFill>
              </a:rPr>
              <a:t>okolo 1,5 °C musí globální emise CO</a:t>
            </a:r>
            <a:r>
              <a:rPr lang="cs-CZ" sz="1800" i="1" baseline="-25000" dirty="0">
                <a:solidFill>
                  <a:schemeClr val="bg1"/>
                </a:solidFill>
              </a:rPr>
              <a:t>2</a:t>
            </a:r>
            <a:r>
              <a:rPr lang="cs-CZ" sz="1800" i="1" dirty="0">
                <a:solidFill>
                  <a:schemeClr val="bg1"/>
                </a:solidFill>
              </a:rPr>
              <a:t> </a:t>
            </a:r>
          </a:p>
          <a:p>
            <a:r>
              <a:rPr lang="cs-CZ" sz="1800" i="1" dirty="0">
                <a:solidFill>
                  <a:schemeClr val="bg1"/>
                </a:solidFill>
              </a:rPr>
              <a:t>klesnout do roku 2030 na polovinu a </a:t>
            </a:r>
          </a:p>
          <a:p>
            <a:r>
              <a:rPr lang="cs-CZ" sz="1800" i="1" dirty="0">
                <a:solidFill>
                  <a:schemeClr val="bg1"/>
                </a:solidFill>
              </a:rPr>
              <a:t>musí být nulové okolo roku 2050. 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8239122" y="2305050"/>
            <a:ext cx="3952875" cy="1190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i="1" dirty="0">
                <a:solidFill>
                  <a:schemeClr val="bg1"/>
                </a:solidFill>
              </a:rPr>
              <a:t>Pro zastavení oteplování na či blízko </a:t>
            </a:r>
          </a:p>
          <a:p>
            <a:r>
              <a:rPr lang="cs-CZ" sz="1800" i="1" dirty="0">
                <a:solidFill>
                  <a:schemeClr val="bg1"/>
                </a:solidFill>
              </a:rPr>
              <a:t>2 °C musí do roku 2030 emise </a:t>
            </a:r>
          </a:p>
          <a:p>
            <a:r>
              <a:rPr lang="cs-CZ" sz="1800" i="1" dirty="0">
                <a:solidFill>
                  <a:schemeClr val="bg1"/>
                </a:solidFill>
              </a:rPr>
              <a:t>klesnout o 25 % a být nulové kolem </a:t>
            </a:r>
          </a:p>
          <a:p>
            <a:r>
              <a:rPr lang="cs-CZ" sz="1800" i="1" dirty="0">
                <a:solidFill>
                  <a:schemeClr val="bg1"/>
                </a:solidFill>
              </a:rPr>
              <a:t>roku 2070  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77350" y="1704975"/>
            <a:ext cx="210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IPCC SR15</a:t>
            </a:r>
          </a:p>
        </p:txBody>
      </p:sp>
      <p:sp>
        <p:nvSpPr>
          <p:cNvPr id="7" name="Šipka nahoru 6"/>
          <p:cNvSpPr/>
          <p:nvPr/>
        </p:nvSpPr>
        <p:spPr bwMode="auto">
          <a:xfrm>
            <a:off x="11296650" y="1704974"/>
            <a:ext cx="171450" cy="51845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Šipka nahoru 8"/>
          <p:cNvSpPr/>
          <p:nvPr/>
        </p:nvSpPr>
        <p:spPr bwMode="auto">
          <a:xfrm flipV="1">
            <a:off x="9105900" y="1680507"/>
            <a:ext cx="171450" cy="54292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vál 7"/>
          <p:cNvSpPr/>
          <p:nvPr/>
        </p:nvSpPr>
        <p:spPr bwMode="auto">
          <a:xfrm>
            <a:off x="7972424" y="1819275"/>
            <a:ext cx="4219575" cy="226695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4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AED2F-0ED8-481D-BE9F-3EE8CD64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pro urychlení výstavby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5B9745-B725-45D4-B763-E5BEAE1BB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29202"/>
            <a:ext cx="10753200" cy="470879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Nařízení Rady (EU) 2022/2577, kterým se stanoví  rámec pro urychlení zavádění energie  z obnovitelných zdrojů (tzv. </a:t>
            </a:r>
            <a:r>
              <a:rPr lang="cs-CZ" sz="2400" dirty="0" err="1"/>
              <a:t>emergency</a:t>
            </a:r>
            <a:r>
              <a:rPr lang="cs-CZ" sz="2400" dirty="0"/>
              <a:t> </a:t>
            </a:r>
            <a:r>
              <a:rPr lang="cs-CZ" sz="2400" dirty="0" err="1"/>
              <a:t>regulation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dirty="0"/>
              <a:t>Převažující veřejný zájem OZE sloužící </a:t>
            </a:r>
            <a:r>
              <a:rPr lang="cs-CZ" sz="2400" u="sng" dirty="0"/>
              <a:t>veřejnému zdraví a bezpečnosti</a:t>
            </a:r>
          </a:p>
          <a:p>
            <a:pPr lvl="1"/>
            <a:r>
              <a:rPr lang="cs-CZ" sz="1800" dirty="0"/>
              <a:t>Ale státy mohou omezit užití na konkrétní území a technologii</a:t>
            </a:r>
          </a:p>
          <a:p>
            <a:pPr lvl="1"/>
            <a:r>
              <a:rPr lang="cs-CZ" sz="1800" dirty="0"/>
              <a:t>Pouze pro </a:t>
            </a:r>
            <a:r>
              <a:rPr lang="cs-CZ" sz="1800" dirty="0" err="1"/>
              <a:t>naturové</a:t>
            </a:r>
            <a:r>
              <a:rPr lang="cs-CZ" sz="1800" dirty="0"/>
              <a:t> oblasti (viz přednáška k ochraně přírody a krajiny) a dobrý stav/ekologický potenciál vod (rámcová vodní směrnice) </a:t>
            </a:r>
            <a:r>
              <a:rPr lang="cs-CZ" sz="1800" b="1" u="sng" dirty="0"/>
              <a:t>Tzn., pouze unijní chráněné zájmy</a:t>
            </a:r>
            <a:r>
              <a:rPr lang="cs-CZ" sz="1800" dirty="0"/>
              <a:t>!</a:t>
            </a:r>
          </a:p>
          <a:p>
            <a:endParaRPr lang="cs-CZ" sz="2400" dirty="0"/>
          </a:p>
          <a:p>
            <a:r>
              <a:rPr lang="cs-CZ" sz="2400" dirty="0"/>
              <a:t>Výstavba/modernizace/provoz OZE + tepelná čerpadla a připojení k soustavě</a:t>
            </a:r>
          </a:p>
          <a:p>
            <a:endParaRPr lang="cs-CZ" sz="2400" dirty="0"/>
          </a:p>
          <a:p>
            <a:r>
              <a:rPr lang="cs-CZ" sz="2400" dirty="0"/>
              <a:t>Platí pro všechny povolovací postupy</a:t>
            </a:r>
          </a:p>
          <a:p>
            <a:pPr lvl="1"/>
            <a:endParaRPr lang="cs-CZ" sz="1800" dirty="0"/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798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66DB5-EF9D-46E5-AB26-CE1BA754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pro urychlení výstavby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84C5F-A6D1-4753-84FE-8B24B8CC6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Omezená platnost na 18 měsíců (končí červen 2024?)</a:t>
            </a:r>
          </a:p>
          <a:p>
            <a:pPr lvl="1"/>
            <a:r>
              <a:rPr lang="cs-CZ" sz="1800" dirty="0"/>
              <a:t>Ale lze vztáhnout i na řízení, která nebyla dokončena před 30. 12. 2022</a:t>
            </a:r>
          </a:p>
          <a:p>
            <a:endParaRPr lang="cs-CZ" sz="2800" dirty="0"/>
          </a:p>
          <a:p>
            <a:r>
              <a:rPr lang="cs-CZ" sz="2800" dirty="0"/>
              <a:t>Lhůta 3 měsíce pro povolovací postup</a:t>
            </a:r>
          </a:p>
          <a:p>
            <a:endParaRPr lang="cs-CZ" sz="2800" dirty="0"/>
          </a:p>
          <a:p>
            <a:r>
              <a:rPr lang="cs-CZ" sz="2800" dirty="0"/>
              <a:t>Fikce souhlasu pro zdroje menší než 50 kW (1 měsíc)</a:t>
            </a:r>
          </a:p>
          <a:p>
            <a:endParaRPr lang="cs-CZ" sz="2800" dirty="0"/>
          </a:p>
          <a:p>
            <a:r>
              <a:rPr lang="cs-CZ" sz="2800" dirty="0"/>
              <a:t>Možné vyloučení některých projektů z EIA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E252B8-213B-4215-BAFA-2EDD76566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8629"/>
            <a:ext cx="12191999" cy="559371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2D212A0-24B7-42FE-AD8B-E87443FE9179}"/>
              </a:ext>
            </a:extLst>
          </p:cNvPr>
          <p:cNvCxnSpPr/>
          <p:nvPr/>
        </p:nvCxnSpPr>
        <p:spPr bwMode="auto">
          <a:xfrm>
            <a:off x="10247243" y="5858314"/>
            <a:ext cx="194475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2F01631-3681-4CBF-A922-DDB439275E14}"/>
              </a:ext>
            </a:extLst>
          </p:cNvPr>
          <p:cNvCxnSpPr>
            <a:cxnSpLocks/>
          </p:cNvCxnSpPr>
          <p:nvPr/>
        </p:nvCxnSpPr>
        <p:spPr bwMode="auto">
          <a:xfrm>
            <a:off x="102704" y="6209497"/>
            <a:ext cx="57912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B10C8993-D202-4366-9359-3F8F8E5FB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2795"/>
            <a:ext cx="12191999" cy="559371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A5B8723-17C5-4C1C-8CAA-08C665DE3505}"/>
              </a:ext>
            </a:extLst>
          </p:cNvPr>
          <p:cNvCxnSpPr/>
          <p:nvPr/>
        </p:nvCxnSpPr>
        <p:spPr bwMode="auto">
          <a:xfrm>
            <a:off x="10247243" y="5862480"/>
            <a:ext cx="194475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75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1DE6D-7BDA-4504-A901-EA8EDFE0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69773" cy="451576"/>
          </a:xfrm>
        </p:spPr>
        <p:txBody>
          <a:bodyPr/>
          <a:lstStyle/>
          <a:p>
            <a:r>
              <a:rPr lang="cs-CZ" sz="3200" dirty="0"/>
              <a:t>Směrnice 2018/2001 </a:t>
            </a:r>
            <a:r>
              <a:rPr lang="pl-PL" sz="3200" dirty="0"/>
              <a:t>o podpoře využívání energie z obnovitelných zdroj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78D4B-3632-48EB-9D31-37348DC52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2149202"/>
            <a:ext cx="10753200" cy="4139998"/>
          </a:xfrm>
        </p:spPr>
        <p:txBody>
          <a:bodyPr/>
          <a:lstStyle/>
          <a:p>
            <a:r>
              <a:rPr lang="cs-CZ" dirty="0"/>
              <a:t>Závazný celkový cíl EU do </a:t>
            </a:r>
            <a:r>
              <a:rPr lang="en-US" dirty="0"/>
              <a:t>2030 </a:t>
            </a:r>
            <a:r>
              <a:rPr lang="cs-CZ" dirty="0"/>
              <a:t>4</a:t>
            </a:r>
            <a:r>
              <a:rPr lang="en-US" dirty="0"/>
              <a:t>2</a:t>
            </a:r>
            <a:r>
              <a:rPr lang="cs-CZ" dirty="0"/>
              <a:t>,5</a:t>
            </a:r>
            <a:r>
              <a:rPr lang="en-US" dirty="0"/>
              <a:t> %</a:t>
            </a:r>
            <a:r>
              <a:rPr lang="cs-CZ" dirty="0"/>
              <a:t> (čl. 3)</a:t>
            </a:r>
          </a:p>
          <a:p>
            <a:pPr lvl="1"/>
            <a:r>
              <a:rPr lang="cs-CZ" sz="1800" dirty="0"/>
              <a:t>Členské státy zajistí  X usilují o 45 %</a:t>
            </a:r>
            <a:endParaRPr lang="en-US" sz="1800" dirty="0"/>
          </a:p>
          <a:p>
            <a:r>
              <a:rPr lang="cs-CZ" dirty="0"/>
              <a:t>Komunitní energetika </a:t>
            </a:r>
            <a:endParaRPr lang="en-US" dirty="0"/>
          </a:p>
          <a:p>
            <a:r>
              <a:rPr lang="cs-CZ" dirty="0"/>
              <a:t>Obnovitelné zdroje v dopravě min 29</a:t>
            </a:r>
            <a:r>
              <a:rPr lang="en-US" dirty="0"/>
              <a:t> %</a:t>
            </a:r>
            <a:r>
              <a:rPr lang="cs-CZ" dirty="0"/>
              <a:t> na konečné spotřebě (čl. 25)</a:t>
            </a:r>
          </a:p>
          <a:p>
            <a:pPr marL="324000" lvl="1" indent="0">
              <a:buNone/>
            </a:pPr>
            <a:r>
              <a:rPr lang="cs-CZ" sz="1800" dirty="0"/>
              <a:t>+ snížení GHG do roku 2030 o 14,5 %</a:t>
            </a:r>
            <a:endParaRPr lang="en-US" sz="1800" dirty="0"/>
          </a:p>
          <a:p>
            <a:r>
              <a:rPr lang="cs-CZ" dirty="0"/>
              <a:t>Postupné vyřazování biopaliv I. generace</a:t>
            </a:r>
            <a:endParaRPr lang="en-US" dirty="0"/>
          </a:p>
        </p:txBody>
      </p:sp>
      <p:sp>
        <p:nvSpPr>
          <p:cNvPr id="11" name="Řečová bublina: obdélníkový bublinový popisek 10">
            <a:extLst>
              <a:ext uri="{FF2B5EF4-FFF2-40B4-BE49-F238E27FC236}">
                <a16:creationId xmlns:a16="http://schemas.microsoft.com/office/drawing/2014/main" id="{4A8B928A-188F-49D1-9579-FD882793FF5B}"/>
              </a:ext>
            </a:extLst>
          </p:cNvPr>
          <p:cNvSpPr/>
          <p:nvPr/>
        </p:nvSpPr>
        <p:spPr bwMode="auto">
          <a:xfrm>
            <a:off x="9313718" y="2707324"/>
            <a:ext cx="2878282" cy="451576"/>
          </a:xfrm>
          <a:prstGeom prst="wedgeRectCallout">
            <a:avLst>
              <a:gd name="adj1" fmla="val -35549"/>
              <a:gd name="adj2" fmla="val 104483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Cíl pro členské státy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837F72C-6FD7-4498-88AE-C593FCC5CFE7}"/>
              </a:ext>
            </a:extLst>
          </p:cNvPr>
          <p:cNvSpPr/>
          <p:nvPr/>
        </p:nvSpPr>
        <p:spPr bwMode="auto">
          <a:xfrm>
            <a:off x="1284871" y="5380424"/>
            <a:ext cx="10187129" cy="4515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Palmový olej -&gt; mezinárodní obchod! -&gt; problém s WTO?</a:t>
            </a:r>
          </a:p>
        </p:txBody>
      </p:sp>
    </p:spTree>
    <p:extLst>
      <p:ext uri="{BB962C8B-B14F-4D97-AF65-F5344CB8AC3E}">
        <p14:creationId xmlns:p14="http://schemas.microsoft.com/office/powerpoint/2010/main" val="2214481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4F2E7-8D44-4350-B9F2-4631F0CB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Směrnice 2018/2001 </a:t>
            </a:r>
            <a:r>
              <a:rPr lang="pl-PL" sz="3600" dirty="0"/>
              <a:t>o podpoře využívání energie z obnovitelných zdroj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ECF20-4C81-4A91-B4ED-24BD8680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05878"/>
            <a:ext cx="10753200" cy="4452730"/>
          </a:xfrm>
        </p:spPr>
        <p:txBody>
          <a:bodyPr/>
          <a:lstStyle/>
          <a:p>
            <a:r>
              <a:rPr lang="cs-CZ" dirty="0"/>
              <a:t>Problematika biomasy</a:t>
            </a:r>
          </a:p>
          <a:p>
            <a:pPr lvl="1"/>
            <a:r>
              <a:rPr lang="cs-CZ" dirty="0"/>
              <a:t>Biomasa (odpad)		hierarchie nakládání s odpady podle Odpadové směrnice</a:t>
            </a:r>
          </a:p>
          <a:p>
            <a:pPr lvl="1"/>
            <a:r>
              <a:rPr lang="cs-CZ" dirty="0"/>
              <a:t>Výroba energie z biomasy by neměla poškozovat ŽP, klima a biologickou rozmanitost</a:t>
            </a:r>
          </a:p>
          <a:p>
            <a:pPr lvl="1"/>
            <a:r>
              <a:rPr lang="cs-CZ" dirty="0"/>
              <a:t>Hierarchie využití lesní biomasy v čl. 3 odst. 3</a:t>
            </a:r>
          </a:p>
          <a:p>
            <a:endParaRPr lang="cs-CZ" dirty="0"/>
          </a:p>
          <a:p>
            <a:r>
              <a:rPr lang="cs-CZ" dirty="0"/>
              <a:t>Režim podpory OZE</a:t>
            </a:r>
          </a:p>
          <a:p>
            <a:pPr lvl="1"/>
            <a:r>
              <a:rPr lang="cs-CZ" dirty="0"/>
              <a:t>Tržní prémie (klouzavá nebo pevná)		směrnice 2009/28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8545447-3D6D-41C6-A458-3F7EF9E21EF7}"/>
              </a:ext>
            </a:extLst>
          </p:cNvPr>
          <p:cNvSpPr/>
          <p:nvPr/>
        </p:nvSpPr>
        <p:spPr bwMode="auto">
          <a:xfrm>
            <a:off x="3289852" y="2832653"/>
            <a:ext cx="884583" cy="1590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Znak násobení 4">
            <a:extLst>
              <a:ext uri="{FF2B5EF4-FFF2-40B4-BE49-F238E27FC236}">
                <a16:creationId xmlns:a16="http://schemas.microsoft.com/office/drawing/2014/main" id="{3253667A-F9F4-40DC-96FB-22F312757C18}"/>
              </a:ext>
            </a:extLst>
          </p:cNvPr>
          <p:cNvSpPr/>
          <p:nvPr/>
        </p:nvSpPr>
        <p:spPr bwMode="auto">
          <a:xfrm>
            <a:off x="5396947" y="4532243"/>
            <a:ext cx="516835" cy="377687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9650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F7A25A-80AD-4A91-8CC7-3C2E2332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Směrnice 2018/2001 </a:t>
            </a:r>
            <a:r>
              <a:rPr lang="pl-PL" sz="4000" dirty="0"/>
              <a:t>o podpoře využívání energie z obnovitelných zdroj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436AD-0252-45C3-A591-34FDF09B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9567"/>
            <a:ext cx="10753200" cy="4139998"/>
          </a:xfrm>
        </p:spPr>
        <p:txBody>
          <a:bodyPr/>
          <a:lstStyle/>
          <a:p>
            <a:r>
              <a:rPr lang="cs-CZ" dirty="0"/>
              <a:t>Oblast pro zrychlené zavádění OZE (čl. 15c)</a:t>
            </a:r>
          </a:p>
          <a:p>
            <a:pPr lvl="1"/>
            <a:r>
              <a:rPr lang="cs-CZ" dirty="0"/>
              <a:t>Tzv. Go-to zóny</a:t>
            </a:r>
          </a:p>
          <a:p>
            <a:pPr lvl="1"/>
            <a:r>
              <a:rPr lang="cs-CZ" dirty="0"/>
              <a:t>Upřednostňovat zastavěná území a umělé útvary</a:t>
            </a:r>
          </a:p>
          <a:p>
            <a:pPr lvl="1"/>
            <a:r>
              <a:rPr lang="cs-CZ" dirty="0"/>
              <a:t>Mimo </a:t>
            </a:r>
            <a:r>
              <a:rPr lang="cs-CZ" dirty="0" err="1"/>
              <a:t>Naturové</a:t>
            </a:r>
            <a:r>
              <a:rPr lang="cs-CZ" dirty="0"/>
              <a:t> oblasti + další specifické oblasti</a:t>
            </a:r>
          </a:p>
          <a:p>
            <a:pPr lvl="1"/>
            <a:r>
              <a:rPr lang="cs-CZ" dirty="0"/>
              <a:t>Plány podléhají posouzení vlivu ještě před přijetím</a:t>
            </a:r>
          </a:p>
          <a:p>
            <a:pPr lvl="1"/>
            <a:r>
              <a:rPr lang="cs-CZ" dirty="0"/>
              <a:t>Specifický povolovací postup se lhůtami </a:t>
            </a:r>
          </a:p>
          <a:p>
            <a:endParaRPr lang="cs-CZ" dirty="0"/>
          </a:p>
          <a:p>
            <a:r>
              <a:rPr lang="cs-CZ" dirty="0"/>
              <a:t>Společenství pro OZE</a:t>
            </a:r>
          </a:p>
          <a:p>
            <a:pPr lvl="1"/>
            <a:r>
              <a:rPr lang="cs-CZ" dirty="0"/>
              <a:t>Zákazníci vyrábějící elektřinu</a:t>
            </a:r>
          </a:p>
        </p:txBody>
      </p:sp>
    </p:spTree>
    <p:extLst>
      <p:ext uri="{BB962C8B-B14F-4D97-AF65-F5344CB8AC3E}">
        <p14:creationId xmlns:p14="http://schemas.microsoft.com/office/powerpoint/2010/main" val="4098409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Taxonomie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Nařízení Evropského parlamentu a Rady (EU) 2020/852 o zřízení rámce pro usnadnění udržitelných investic</a:t>
            </a:r>
          </a:p>
          <a:p>
            <a:pPr lvl="1"/>
            <a:r>
              <a:rPr lang="cs-CZ" sz="1400" dirty="0"/>
              <a:t>Nařízení Komise v přenesené pravomoci (EU) 2021/2139, kterým se doplňuje nařízení Evropského parlamentu a Rady (EU) 2020/852, pokud jde o stanovení technických screeningových kritérií pro určení toho, za jakých podmínek se hospodářská činnost kvalifikuje jako významně přispívající ke zmírňování změny klimatu nebo k přizpůsobování se změně klimatu, a toho, zda tato hospodářská činnost významně nepoškozuje některý z dalších environmentálních cílů </a:t>
            </a:r>
          </a:p>
          <a:p>
            <a:r>
              <a:rPr lang="cs-CZ" dirty="0"/>
              <a:t>Co to je?</a:t>
            </a:r>
          </a:p>
          <a:p>
            <a:pPr lvl="1"/>
            <a:r>
              <a:rPr lang="cs-CZ" dirty="0"/>
              <a:t>Klasifikace udržitelných ekonomických aktivit</a:t>
            </a:r>
          </a:p>
          <a:p>
            <a:r>
              <a:rPr lang="cs-CZ" dirty="0"/>
              <a:t>Cílí na soukromý kapitál</a:t>
            </a:r>
          </a:p>
          <a:p>
            <a:pPr lvl="1"/>
            <a:r>
              <a:rPr lang="cs-CZ" dirty="0"/>
              <a:t>Vodítko pro banky a další obdobné subjekty</a:t>
            </a:r>
          </a:p>
          <a:p>
            <a:r>
              <a:rPr lang="cs-CZ" dirty="0"/>
              <a:t>6 cílů a 3 typy aktivit </a:t>
            </a:r>
            <a:r>
              <a:rPr lang="cs-CZ" sz="2400" dirty="0"/>
              <a:t>(nízkouhlíkové, přechodné a podpůrné)</a:t>
            </a:r>
          </a:p>
          <a:p>
            <a:endParaRPr lang="cs-CZ" sz="2400" dirty="0"/>
          </a:p>
          <a:p>
            <a:r>
              <a:rPr lang="cs-CZ" sz="2400" dirty="0"/>
              <a:t>Dočasně se považuje za nízkouhlíkovou aktivitu i jaderná energie a zemní plyn (aktivity s emisemi nižší než 250geq CO2/kWh	</a:t>
            </a:r>
            <a:r>
              <a:rPr lang="cs-CZ" sz="1800" dirty="0"/>
              <a:t>Nařízení Komise 2021/2139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905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1AA52-1869-4417-AFA5-F294D069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7C301-D209-4B10-8A4E-E893BDC0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0ECA94-935B-4C17-BFCD-84E2BAC3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63" y="1261028"/>
            <a:ext cx="9800024" cy="47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5A239-C273-4EFB-8D20-235C366A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Český právní rámec</a:t>
            </a:r>
          </a:p>
        </p:txBody>
      </p:sp>
    </p:spTree>
    <p:extLst>
      <p:ext uri="{BB962C8B-B14F-4D97-AF65-F5344CB8AC3E}">
        <p14:creationId xmlns:p14="http://schemas.microsoft.com/office/powerpoint/2010/main" val="1522373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61501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Koncepční nástroje</a:t>
            </a:r>
          </a:p>
          <a:p>
            <a:r>
              <a:rPr lang="cs-CZ" dirty="0"/>
              <a:t>Strategický rámec Česká republika 2030</a:t>
            </a:r>
          </a:p>
          <a:p>
            <a:r>
              <a:rPr lang="cs-CZ" dirty="0"/>
              <a:t>Národní plán obnovy</a:t>
            </a:r>
          </a:p>
          <a:p>
            <a:r>
              <a:rPr lang="cs-CZ" dirty="0"/>
              <a:t>Státní energetická koncepce</a:t>
            </a:r>
          </a:p>
          <a:p>
            <a:r>
              <a:rPr lang="cs-CZ" dirty="0"/>
              <a:t>Surovinová politika</a:t>
            </a:r>
          </a:p>
          <a:p>
            <a:r>
              <a:rPr lang="cs-CZ" dirty="0"/>
              <a:t>Dopravní politika České republiky</a:t>
            </a:r>
          </a:p>
          <a:p>
            <a:r>
              <a:rPr lang="cs-CZ" dirty="0"/>
              <a:t>Státní politika ŽP</a:t>
            </a:r>
          </a:p>
          <a:p>
            <a:r>
              <a:rPr lang="cs-CZ" dirty="0"/>
              <a:t>Politika ochrany klimatu v ČR </a:t>
            </a:r>
          </a:p>
          <a:p>
            <a:r>
              <a:rPr lang="cs-CZ" dirty="0"/>
              <a:t>Adaptační strategie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66994" y="5044965"/>
            <a:ext cx="3347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+ asi 1523586 dalších různých koncepčních dokumentů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55BAA81-DEF7-44E5-BA56-C416272522A0}"/>
              </a:ext>
            </a:extLst>
          </p:cNvPr>
          <p:cNvSpPr/>
          <p:nvPr/>
        </p:nvSpPr>
        <p:spPr bwMode="auto">
          <a:xfrm>
            <a:off x="8567530" y="1023730"/>
            <a:ext cx="3347544" cy="1324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Vnitrostátní plán </a:t>
            </a:r>
          </a:p>
          <a:p>
            <a:r>
              <a:rPr lang="cs-CZ" sz="2800" dirty="0">
                <a:solidFill>
                  <a:schemeClr val="bg1"/>
                </a:solidFill>
              </a:rPr>
              <a:t>v oblasti energetiky </a:t>
            </a:r>
          </a:p>
          <a:p>
            <a:r>
              <a:rPr lang="cs-CZ" sz="2800" dirty="0">
                <a:solidFill>
                  <a:schemeClr val="bg1"/>
                </a:solidFill>
              </a:rPr>
              <a:t>a klimatu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610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75B24-B9F4-45D4-BC28-8FD03378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rámec – přehled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0937B-5281-428B-AEEC-1671EFA67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906225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Klima + energetika: národní</a:t>
            </a:r>
          </a:p>
          <a:p>
            <a:r>
              <a:rPr lang="cs-CZ" dirty="0"/>
              <a:t>Čl. 7 Ústavy + čl. 35 Listiny</a:t>
            </a:r>
          </a:p>
          <a:p>
            <a:r>
              <a:rPr lang="cs-CZ" dirty="0" err="1"/>
              <a:t>Z.č</a:t>
            </a:r>
            <a:r>
              <a:rPr lang="cs-CZ" dirty="0"/>
              <a:t>. 17/1992 Sb., o životním prostředí</a:t>
            </a:r>
          </a:p>
          <a:p>
            <a:endParaRPr lang="cs-CZ" dirty="0"/>
          </a:p>
          <a:p>
            <a:r>
              <a:rPr lang="cs-CZ" dirty="0"/>
              <a:t>Sektorové právní předpisy viz PŽP</a:t>
            </a:r>
          </a:p>
          <a:p>
            <a:r>
              <a:rPr lang="cs-CZ" dirty="0" err="1"/>
              <a:t>Z.č</a:t>
            </a:r>
            <a:r>
              <a:rPr lang="cs-CZ" dirty="0"/>
              <a:t>. 201/2012 Sb., o ochraně ovzduší</a:t>
            </a:r>
          </a:p>
          <a:p>
            <a:endParaRPr lang="cs-CZ" dirty="0"/>
          </a:p>
          <a:p>
            <a:r>
              <a:rPr lang="cs-CZ" dirty="0" err="1"/>
              <a:t>Z.č</a:t>
            </a:r>
            <a:r>
              <a:rPr lang="cs-CZ" dirty="0"/>
              <a:t>. 100/2001 Sb., o posuzování vlivu na ŽP</a:t>
            </a:r>
          </a:p>
          <a:p>
            <a:r>
              <a:rPr lang="cs-CZ" dirty="0"/>
              <a:t>Z. č. 76/2002 Sb., o integrované prevenci</a:t>
            </a:r>
          </a:p>
          <a:p>
            <a:r>
              <a:rPr lang="cs-CZ" dirty="0" err="1"/>
              <a:t>Z.č</a:t>
            </a:r>
            <a:r>
              <a:rPr lang="cs-CZ" dirty="0"/>
              <a:t>. 283/2021 Sb., stavební zákon</a:t>
            </a:r>
          </a:p>
          <a:p>
            <a:r>
              <a:rPr lang="cs-CZ" dirty="0" err="1"/>
              <a:t>Z.č</a:t>
            </a:r>
            <a:r>
              <a:rPr lang="cs-CZ" dirty="0"/>
              <a:t>. 148/2023 Sb., o jednotném environmentálním stanovisku</a:t>
            </a:r>
          </a:p>
        </p:txBody>
      </p:sp>
    </p:spTree>
    <p:extLst>
      <p:ext uri="{BB962C8B-B14F-4D97-AF65-F5344CB8AC3E}">
        <p14:creationId xmlns:p14="http://schemas.microsoft.com/office/powerpoint/2010/main" val="20449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34E6A-0AB8-4FF0-817C-21FA418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441C06-DC2F-44B0-BD98-227EEBDC8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B3F7FE-7813-491B-AF2A-8971C7F9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5" y="42005"/>
            <a:ext cx="9470265" cy="66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rámec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Klima + energetika: národní</a:t>
            </a:r>
          </a:p>
          <a:p>
            <a:r>
              <a:rPr lang="cs-CZ" dirty="0"/>
              <a:t>Z. č. 458/2000 Sb., energetický zákon</a:t>
            </a:r>
          </a:p>
          <a:p>
            <a:r>
              <a:rPr lang="cs-CZ" dirty="0"/>
              <a:t>Z. č. 406/2000 Sb., o hospodaření energií</a:t>
            </a:r>
          </a:p>
          <a:p>
            <a:r>
              <a:rPr lang="cs-CZ" dirty="0"/>
              <a:t>Z. č. 165/2012 Sb., o podporovaných zdrojích energie</a:t>
            </a:r>
          </a:p>
          <a:p>
            <a:r>
              <a:rPr lang="cs-CZ" dirty="0"/>
              <a:t>Z. č. 383/2012 Sb., o podmínkách obchodování s povolenkami na emise skleníkových plynů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+ kvanta prováděcích právních předpisů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897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5A20E-B426-4E85-93BB-5CD0EA8B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Hospodaření s energií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DA986B-C8DE-4696-9460-7244742D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Č. 406/2000 Sb.</a:t>
            </a:r>
          </a:p>
          <a:p>
            <a:r>
              <a:rPr lang="cs-CZ" dirty="0"/>
              <a:t>Státní energetická koncepce</a:t>
            </a:r>
          </a:p>
          <a:p>
            <a:r>
              <a:rPr lang="cs-CZ" dirty="0"/>
              <a:t>Územní energetická koncepce</a:t>
            </a:r>
          </a:p>
          <a:p>
            <a:r>
              <a:rPr lang="cs-CZ" dirty="0"/>
              <a:t>Energetická náročnost budov</a:t>
            </a:r>
          </a:p>
          <a:p>
            <a:r>
              <a:rPr lang="cs-CZ" dirty="0"/>
              <a:t>Energetické štítky</a:t>
            </a:r>
          </a:p>
          <a:p>
            <a:r>
              <a:rPr lang="cs-CZ" dirty="0"/>
              <a:t>Ekodesign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812662-8D73-40EE-A359-71400133A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387" y="229635"/>
            <a:ext cx="32480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7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2B722-145E-4609-B2AD-3F9B7081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podporovaných zdrojích energie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D648A3-47D4-41FA-B278-C9D0D8B58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Č. 165/2012 Sb.</a:t>
            </a:r>
          </a:p>
          <a:p>
            <a:r>
              <a:rPr lang="cs-CZ" dirty="0"/>
              <a:t>Formy podpor: zelený bonus, aukční bonus, výkupní cena</a:t>
            </a:r>
          </a:p>
          <a:p>
            <a:pPr lvl="1"/>
            <a:r>
              <a:rPr lang="cs-CZ" dirty="0"/>
              <a:t>Pouze jedna forma na výrobnu</a:t>
            </a:r>
          </a:p>
          <a:p>
            <a:pPr lvl="1"/>
            <a:r>
              <a:rPr lang="cs-CZ" dirty="0"/>
              <a:t>Výkupní cena pro provozovny spuštěné do 31.12.2021</a:t>
            </a:r>
          </a:p>
          <a:p>
            <a:r>
              <a:rPr lang="cs-CZ" dirty="0"/>
              <a:t>Odvod z elektřiny dle § 14 a násl. (tzv. solární daň)</a:t>
            </a:r>
          </a:p>
          <a:p>
            <a:pPr lvl="1"/>
            <a:r>
              <a:rPr lang="cs-CZ" dirty="0"/>
              <a:t>Pouze pro zařízení spuštěné od 1. ledna 2009 do 31. prosince 2010.</a:t>
            </a:r>
          </a:p>
          <a:p>
            <a:pPr lvl="1"/>
            <a:r>
              <a:rPr lang="cs-CZ" dirty="0" err="1"/>
              <a:t>Pl</a:t>
            </a:r>
            <a:r>
              <a:rPr lang="cs-CZ" dirty="0"/>
              <a:t>. ÚS 17/11 -&gt; II. ÚS 2216/14 -&gt; I. ÚS 1434/17</a:t>
            </a:r>
          </a:p>
          <a:p>
            <a:pPr lvl="2"/>
            <a:r>
              <a:rPr lang="cs-CZ" dirty="0"/>
              <a:t>Právní jistota (ochrana investic) x neměnnost právní úpravy</a:t>
            </a:r>
          </a:p>
          <a:p>
            <a:r>
              <a:rPr lang="cs-CZ" dirty="0"/>
              <a:t>Částečně hradí i spotřebitelé (součástí ceny od distributora)</a:t>
            </a:r>
          </a:p>
          <a:p>
            <a:r>
              <a:rPr lang="cs-CZ" dirty="0"/>
              <a:t>§ 47e povinnost provozovatele dobíjecí stanice mít určitý podíl OZE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461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5B853-D246-476F-8A74-F0A1315C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EC00C-2CB0-40ED-879A-BCCD2CD88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8A505E-1A0B-42AE-BE22-8A71656A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8" y="4272922"/>
            <a:ext cx="11147921" cy="17899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4ED619-82C1-46C6-BF96-1398BA95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1692002"/>
            <a:ext cx="11579096" cy="245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89416-7D40-458B-94FA-03922793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Energetický zákon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EE74D-38E6-429A-AE74-E29DEC480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Č. 458/2000 Sb.</a:t>
            </a:r>
          </a:p>
          <a:p>
            <a:r>
              <a:rPr lang="cs-CZ" dirty="0"/>
              <a:t>Požadavky na výstavbu výrobny elektřiny</a:t>
            </a:r>
          </a:p>
          <a:p>
            <a:r>
              <a:rPr lang="cs-CZ" dirty="0"/>
              <a:t>Obecně se vyžaduje licence při výrobě nad 50 kW</a:t>
            </a:r>
          </a:p>
          <a:p>
            <a:r>
              <a:rPr lang="cs-CZ" dirty="0"/>
              <a:t>Energetická společenství</a:t>
            </a:r>
          </a:p>
          <a:p>
            <a:pPr lvl="1"/>
            <a:r>
              <a:rPr lang="cs-CZ" dirty="0"/>
              <a:t>Energetické společenství</a:t>
            </a:r>
          </a:p>
          <a:p>
            <a:pPr lvl="1"/>
            <a:r>
              <a:rPr lang="cs-CZ" dirty="0"/>
              <a:t>Společenství pro obnovitelné zdroje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3D819E34-5B70-40B5-8D8E-1E748E609A4C}"/>
              </a:ext>
            </a:extLst>
          </p:cNvPr>
          <p:cNvSpPr/>
          <p:nvPr/>
        </p:nvSpPr>
        <p:spPr bwMode="auto">
          <a:xfrm>
            <a:off x="7335077" y="3299831"/>
            <a:ext cx="4856923" cy="1759186"/>
          </a:xfrm>
          <a:prstGeom prst="wedgeRectCallout">
            <a:avLst>
              <a:gd name="adj1" fmla="val -73416"/>
              <a:gd name="adj2" fmla="val -20149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Dílčí rozdíly: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SOZ může investovat i do dalších zdrojů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SOZ nemůže bý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t členem velký podnik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O SOZ můžou rozhodovat pouze osoby 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blízkosti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2785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4A20D-6021-4492-BEDF-F1FE6B84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Judikatura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118960-0B09-47B4-8B1C-EFE7231A7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OZE a památky</a:t>
            </a:r>
          </a:p>
          <a:p>
            <a:r>
              <a:rPr lang="cs-CZ" sz="2400" dirty="0"/>
              <a:t>Národní památkový ústav obecně umisťování fotovoltaik neumožňuje/nedoporučuje</a:t>
            </a:r>
          </a:p>
          <a:p>
            <a:pPr marL="72000" indent="0">
              <a:buNone/>
            </a:pPr>
            <a:r>
              <a:rPr lang="cs-CZ" sz="2400" dirty="0"/>
              <a:t>	ALE</a:t>
            </a:r>
          </a:p>
          <a:p>
            <a:r>
              <a:rPr lang="cs-CZ" sz="2400" dirty="0"/>
              <a:t>Nález III.ÚS 709/19 -&gt;…-&gt; NSS6 As 266/2020 -&gt; MS v Praze 6 A 205/2015-202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B7382F-C55D-49CB-8927-1146224B8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8" y="4572000"/>
            <a:ext cx="11241723" cy="20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78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3A7E5A7-FA3C-404D-80F6-90EF78536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8" y="2922105"/>
            <a:ext cx="11618277" cy="37518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248628-365A-4538-B56D-6C52F296C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719" y="77582"/>
            <a:ext cx="54768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80F7E-1C6C-47AF-91E8-7F69B7D1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Judikatura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03427-1951-4476-A3EA-3703CFA88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OZE a ŽP</a:t>
            </a:r>
          </a:p>
          <a:p>
            <a:r>
              <a:rPr lang="cs-CZ" dirty="0"/>
              <a:t>Poměřování veřejných zájmů</a:t>
            </a:r>
          </a:p>
          <a:p>
            <a:r>
              <a:rPr lang="cs-CZ" dirty="0"/>
              <a:t>Např. NSS 2 As 207/2016</a:t>
            </a:r>
          </a:p>
        </p:txBody>
      </p:sp>
    </p:spTree>
    <p:extLst>
      <p:ext uri="{BB962C8B-B14F-4D97-AF65-F5344CB8AC3E}">
        <p14:creationId xmlns:p14="http://schemas.microsoft.com/office/powerpoint/2010/main" val="2682696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5D1B3-3084-45A7-9DCA-D8BE5952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33EAF3-85B3-47AB-A611-2D2568B88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873B4E-B8C8-4223-8D3B-E01AA13F2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8" y="487018"/>
            <a:ext cx="11306884" cy="61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28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44420-F78D-4E17-B2E8-02AAC0D0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Judikatura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411EC6-62FD-4784-A498-ED57A1855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OZE a územní plánování (a střety zájmů)</a:t>
            </a:r>
          </a:p>
          <a:p>
            <a:r>
              <a:rPr lang="cs-CZ" dirty="0"/>
              <a:t>Základ NSS 7 </a:t>
            </a:r>
            <a:r>
              <a:rPr lang="cs-CZ" dirty="0" err="1"/>
              <a:t>Ao</a:t>
            </a:r>
            <a:r>
              <a:rPr lang="cs-CZ" dirty="0"/>
              <a:t> 2/2011-127</a:t>
            </a:r>
          </a:p>
          <a:p>
            <a:pPr lvl="1"/>
            <a:r>
              <a:rPr lang="cs-CZ" dirty="0"/>
              <a:t>Navazující judikatura (např. NSS 1 As 301/2021)</a:t>
            </a:r>
          </a:p>
          <a:p>
            <a:r>
              <a:rPr lang="cs-CZ" dirty="0"/>
              <a:t>Větrné el. by měly být řešeny v ZÚR</a:t>
            </a:r>
          </a:p>
          <a:p>
            <a:r>
              <a:rPr lang="cs-CZ" dirty="0"/>
              <a:t>Pakliže je absolutní omezení na určitých místech		musí existovat i vymezené plochy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503BE3D3-0FF4-41F0-9A54-8D90232DD77D}"/>
              </a:ext>
            </a:extLst>
          </p:cNvPr>
          <p:cNvSpPr/>
          <p:nvPr/>
        </p:nvSpPr>
        <p:spPr bwMode="auto">
          <a:xfrm>
            <a:off x="8746435" y="3429000"/>
            <a:ext cx="715617" cy="2683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54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odicka\Downloads\potencial-zpusobu-snizeni-emisi_1200.png">
            <a:extLst>
              <a:ext uri="{FF2B5EF4-FFF2-40B4-BE49-F238E27FC236}">
                <a16:creationId xmlns:a16="http://schemas.microsoft.com/office/drawing/2014/main" id="{1AFFF524-54B8-4A0D-A28C-04BED335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99" y="-9939"/>
            <a:ext cx="9603664" cy="67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468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581C9BE-12DA-4C6B-BD5E-9CCEA5BA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3429000"/>
            <a:ext cx="10088383" cy="27626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BA7D3A-63FF-48D8-A9E0-788670F0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08" y="1595340"/>
            <a:ext cx="10107436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79DF3-DD2F-496D-BC71-0359C11B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Výstavba OZE</a:t>
            </a:r>
          </a:p>
        </p:txBody>
      </p:sp>
    </p:spTree>
    <p:extLst>
      <p:ext uri="{BB962C8B-B14F-4D97-AF65-F5344CB8AC3E}">
        <p14:creationId xmlns:p14="http://schemas.microsoft.com/office/powerpoint/2010/main" val="498447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86E4D-CF51-4404-BA6C-BBD95CDF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Plánovací fáze OZE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C50037-DAE2-4AD6-B047-5D5EB24E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Územní plánování</a:t>
            </a:r>
          </a:p>
          <a:p>
            <a:r>
              <a:rPr lang="cs-CZ" dirty="0"/>
              <a:t>Problematika umisťovaní v zastavěném a nezastavěním území</a:t>
            </a:r>
          </a:p>
          <a:p>
            <a:r>
              <a:rPr lang="cs-CZ" dirty="0"/>
              <a:t>§ 10 odst. 1 – OZE jsou veřejnou technickou infrastrukturou</a:t>
            </a:r>
          </a:p>
          <a:p>
            <a:endParaRPr lang="cs-CZ" dirty="0"/>
          </a:p>
          <a:p>
            <a:r>
              <a:rPr lang="cs-CZ" dirty="0"/>
              <a:t>§ 122 odst. 1 OZE lze povolovat v nezastavěném území pakliže nejsou výslovně vyloučeny </a:t>
            </a:r>
          </a:p>
          <a:p>
            <a:endParaRPr lang="cs-CZ" dirty="0"/>
          </a:p>
          <a:p>
            <a:r>
              <a:rPr lang="cs-CZ" dirty="0"/>
              <a:t>Vztah k energetickému zákonu (definice výrobny)</a:t>
            </a:r>
          </a:p>
          <a:p>
            <a:r>
              <a:rPr lang="cs-CZ" dirty="0"/>
              <a:t>Metodika MMR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96393797-727D-460B-B1AD-BE287F6C3F62}"/>
              </a:ext>
            </a:extLst>
          </p:cNvPr>
          <p:cNvSpPr/>
          <p:nvPr/>
        </p:nvSpPr>
        <p:spPr bwMode="auto">
          <a:xfrm>
            <a:off x="4104861" y="3120887"/>
            <a:ext cx="516835" cy="4515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B18332C0-2AD7-47AB-91F7-716541C79DF4}"/>
              </a:ext>
            </a:extLst>
          </p:cNvPr>
          <p:cNvSpPr/>
          <p:nvPr/>
        </p:nvSpPr>
        <p:spPr bwMode="auto">
          <a:xfrm rot="5400000">
            <a:off x="7310481" y="3831785"/>
            <a:ext cx="516835" cy="78569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E7F402-2A68-44AD-AC02-99A5F80A6FA6}"/>
              </a:ext>
            </a:extLst>
          </p:cNvPr>
          <p:cNvSpPr txBox="1"/>
          <p:nvPr/>
        </p:nvSpPr>
        <p:spPr>
          <a:xfrm>
            <a:off x="8093765" y="3966213"/>
            <a:ext cx="3674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Pozor na charakter území § 41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24FB878-6D11-4776-8E59-9170556D2281}"/>
              </a:ext>
            </a:extLst>
          </p:cNvPr>
          <p:cNvSpPr/>
          <p:nvPr/>
        </p:nvSpPr>
        <p:spPr bwMode="auto">
          <a:xfrm>
            <a:off x="8849139" y="5679665"/>
            <a:ext cx="2988365" cy="916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Pozor na PÚR 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ÚRP</a:t>
            </a:r>
          </a:p>
        </p:txBody>
      </p:sp>
    </p:spTree>
    <p:extLst>
      <p:ext uri="{BB962C8B-B14F-4D97-AF65-F5344CB8AC3E}">
        <p14:creationId xmlns:p14="http://schemas.microsoft.com/office/powerpoint/2010/main" val="1941035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6A4ED-494D-4C82-A21E-C3208418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fáze OZE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547D90-F4F9-4DB6-A33B-E10076C8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Posuzování vlivů č. 100/2001 Sb., o posuzování vlivu na ŽP</a:t>
            </a:r>
          </a:p>
          <a:p>
            <a:pPr lvl="1"/>
            <a:r>
              <a:rPr lang="cs-CZ" dirty="0"/>
              <a:t>Příloha č. 1 </a:t>
            </a:r>
          </a:p>
          <a:p>
            <a:pPr lvl="1"/>
            <a:r>
              <a:rPr lang="cs-CZ" dirty="0"/>
              <a:t>Bod 4 – Zařízení ke spalování paliv s tepelným výkonem od stanoveného limitu.</a:t>
            </a:r>
          </a:p>
          <a:p>
            <a:pPr lvl="1"/>
            <a:r>
              <a:rPr lang="cs-CZ" dirty="0"/>
              <a:t>Bod 5 – Průmyslová zařízení k výrobě elektrické energie, páry nebo teplé vody o výkonu od stanoveného limitu</a:t>
            </a:r>
          </a:p>
          <a:p>
            <a:pPr lvl="1"/>
            <a:r>
              <a:rPr lang="cs-CZ" dirty="0"/>
              <a:t>Bod 6 – vodní elektrárny od 10 MW</a:t>
            </a:r>
          </a:p>
          <a:p>
            <a:pPr lvl="1"/>
            <a:r>
              <a:rPr lang="cs-CZ" dirty="0"/>
              <a:t>Bod 7 – Větrné elektrárny od 50 m za splnění dalších podmínek (počet/umístění)</a:t>
            </a:r>
          </a:p>
          <a:p>
            <a:pPr lvl="1"/>
            <a:r>
              <a:rPr lang="cs-CZ" dirty="0"/>
              <a:t>Bod 14 – Hlubinné geotermální vrty od 200m</a:t>
            </a:r>
          </a:p>
          <a:p>
            <a:pPr lvl="1"/>
            <a:r>
              <a:rPr lang="cs-CZ" dirty="0"/>
              <a:t>Bod 56 – Zařízení k odstraňování nebo využívání ostatních odpadů s kapacitou od stanoveného limitu</a:t>
            </a:r>
          </a:p>
          <a:p>
            <a:pPr lvl="1"/>
            <a:r>
              <a:rPr lang="cs-CZ" dirty="0"/>
              <a:t>Bod 58 – Zařízení k odstraňování nebo zpracování vedlejších produktů živočišného původu a odpadů živočišného původu</a:t>
            </a:r>
          </a:p>
        </p:txBody>
      </p:sp>
    </p:spTree>
    <p:extLst>
      <p:ext uri="{BB962C8B-B14F-4D97-AF65-F5344CB8AC3E}">
        <p14:creationId xmlns:p14="http://schemas.microsoft.com/office/powerpoint/2010/main" val="3387375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1EFFD-7A7C-470F-BDA3-5866C69E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787D8-29C5-44DB-9593-785C7139A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Č. 283/2021 Sb., požadavky na stavby, DESU</a:t>
            </a:r>
          </a:p>
          <a:p>
            <a:endParaRPr lang="cs-CZ" dirty="0"/>
          </a:p>
          <a:p>
            <a:r>
              <a:rPr lang="cs-CZ" dirty="0"/>
              <a:t>Č. 458/2000 Sb., výstavba výrobny elektřiny</a:t>
            </a:r>
          </a:p>
        </p:txBody>
      </p:sp>
    </p:spTree>
    <p:extLst>
      <p:ext uri="{BB962C8B-B14F-4D97-AF65-F5344CB8AC3E}">
        <p14:creationId xmlns:p14="http://schemas.microsoft.com/office/powerpoint/2010/main" val="1973736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5FD3E-FD0B-4CB8-9B9A-39175C39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a provozovací fáze OZE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0BBA6F-A194-4338-87F9-12F3FBE2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78372"/>
          </a:xfrm>
        </p:spPr>
        <p:txBody>
          <a:bodyPr/>
          <a:lstStyle/>
          <a:p>
            <a:r>
              <a:rPr lang="cs-CZ" dirty="0"/>
              <a:t>Správní akty dle různých zákonů</a:t>
            </a:r>
          </a:p>
          <a:p>
            <a:r>
              <a:rPr lang="cs-CZ" dirty="0"/>
              <a:t>Č. 76/2002 Sb., integrovaná prevence (zejména využití odpadů)</a:t>
            </a:r>
          </a:p>
          <a:p>
            <a:endParaRPr lang="cs-CZ" dirty="0"/>
          </a:p>
          <a:p>
            <a:r>
              <a:rPr lang="cs-CZ" dirty="0"/>
              <a:t>Č. 114/1992 Sb., </a:t>
            </a:r>
            <a:r>
              <a:rPr lang="cs-CZ" dirty="0" err="1"/>
              <a:t>Naturové</a:t>
            </a:r>
            <a:r>
              <a:rPr lang="cs-CZ" dirty="0"/>
              <a:t> posuzování, biologické hodnocení, výjimky ze zvláště chráněné přírody</a:t>
            </a:r>
          </a:p>
          <a:p>
            <a:r>
              <a:rPr lang="cs-CZ" dirty="0"/>
              <a:t>Č. 289/1995 Sb., vliv na les</a:t>
            </a:r>
          </a:p>
          <a:p>
            <a:r>
              <a:rPr lang="cs-CZ" dirty="0"/>
              <a:t>Č. 334/1992 Sb., zábor ZPF</a:t>
            </a:r>
          </a:p>
          <a:p>
            <a:r>
              <a:rPr lang="cs-CZ" dirty="0"/>
              <a:t>Č. 254/2001 Sb., nakládání s vodami</a:t>
            </a:r>
          </a:p>
          <a:p>
            <a:r>
              <a:rPr lang="cs-CZ" dirty="0"/>
              <a:t>Č. 201/2012 Sb., emise látek</a:t>
            </a:r>
          </a:p>
          <a:p>
            <a:r>
              <a:rPr lang="cs-CZ" dirty="0"/>
              <a:t>Č. 541/2020 Sb., nakládání s odpady</a:t>
            </a:r>
          </a:p>
        </p:txBody>
      </p:sp>
    </p:spTree>
    <p:extLst>
      <p:ext uri="{BB962C8B-B14F-4D97-AF65-F5344CB8AC3E}">
        <p14:creationId xmlns:p14="http://schemas.microsoft.com/office/powerpoint/2010/main" val="2831181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0704B-C27D-4035-8974-2343D9A0C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72000" indent="0" algn="ctr">
              <a:buNone/>
            </a:pPr>
            <a:r>
              <a:rPr lang="cs-CZ" sz="3200" dirty="0"/>
              <a:t>Děkuji za pozornost!</a:t>
            </a:r>
          </a:p>
          <a:p>
            <a:pPr marL="72000" indent="0" algn="ctr">
              <a:buNone/>
            </a:pPr>
            <a:r>
              <a:rPr lang="cs-CZ" sz="2000" dirty="0"/>
              <a:t>Jiri.Vodicka@law.muni.cz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10024" y="528965"/>
            <a:ext cx="420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err="1">
                <a:latin typeface="+mn-lt"/>
              </a:rPr>
              <a:t>Think</a:t>
            </a:r>
            <a:r>
              <a:rPr lang="cs-CZ" sz="2800" i="1" dirty="0">
                <a:latin typeface="+mn-lt"/>
              </a:rPr>
              <a:t> </a:t>
            </a:r>
            <a:r>
              <a:rPr lang="cs-CZ" sz="2800" i="1" dirty="0" err="1">
                <a:latin typeface="+mn-lt"/>
              </a:rPr>
              <a:t>globally</a:t>
            </a:r>
            <a:r>
              <a:rPr lang="cs-CZ" sz="2800" i="1" dirty="0">
                <a:latin typeface="+mn-lt"/>
              </a:rPr>
              <a:t>, </a:t>
            </a:r>
            <a:r>
              <a:rPr lang="cs-CZ" sz="2800" i="1" dirty="0" err="1">
                <a:latin typeface="+mn-lt"/>
              </a:rPr>
              <a:t>act</a:t>
            </a:r>
            <a:r>
              <a:rPr lang="cs-CZ" sz="2800" i="1" dirty="0">
                <a:latin typeface="+mn-lt"/>
              </a:rPr>
              <a:t> </a:t>
            </a:r>
            <a:r>
              <a:rPr lang="cs-CZ" sz="2800" i="1" dirty="0" err="1">
                <a:latin typeface="+mn-lt"/>
              </a:rPr>
              <a:t>locally</a:t>
            </a:r>
            <a:r>
              <a:rPr lang="cs-CZ" sz="2800" i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181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C9FE4-D017-4620-A8CA-44485475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63FD2-D012-4646-B868-6DD170B2A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Fakta o klimatu</a:t>
            </a:r>
          </a:p>
          <a:p>
            <a:pPr lvl="1"/>
            <a:r>
              <a:rPr lang="cs-CZ" dirty="0"/>
              <a:t>Mají i </a:t>
            </a:r>
            <a:r>
              <a:rPr lang="cs-CZ" dirty="0">
                <a:hlinkClick r:id="rId2"/>
              </a:rPr>
              <a:t>podcast</a:t>
            </a:r>
            <a:r>
              <a:rPr lang="cs-CZ" dirty="0"/>
              <a:t>!</a:t>
            </a:r>
          </a:p>
          <a:p>
            <a:r>
              <a:rPr lang="cs-CZ" dirty="0"/>
              <a:t>Green </a:t>
            </a:r>
            <a:r>
              <a:rPr lang="cs-CZ" dirty="0" err="1"/>
              <a:t>Deal</a:t>
            </a:r>
            <a:r>
              <a:rPr lang="cs-CZ" dirty="0"/>
              <a:t> HN (</a:t>
            </a:r>
            <a:r>
              <a:rPr lang="cs-CZ" dirty="0">
                <a:hlinkClick r:id="rId3"/>
              </a:rPr>
              <a:t>podcast</a:t>
            </a:r>
            <a:r>
              <a:rPr lang="cs-CZ" dirty="0"/>
              <a:t>)</a:t>
            </a:r>
          </a:p>
          <a:p>
            <a:r>
              <a:rPr lang="cs-CZ" dirty="0"/>
              <a:t>Gates, B. – Jak zabránit klimatické katastrofě: Řešení, která máme, a průlomy, které potřebujeme </a:t>
            </a:r>
          </a:p>
          <a:p>
            <a:r>
              <a:rPr lang="cs-CZ" dirty="0"/>
              <a:t>Thunberg, G. – Kniha o klimatu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45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C1C95-4A3F-4D4E-9A7E-D25449F4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519B1-F272-4C9D-9F26-713ACE9DB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C0C5D8-08BB-43DB-8D31-51BE815B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55" y="300237"/>
            <a:ext cx="5821444" cy="54780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2CF184-6631-45B6-A5CB-5A99A980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38" y="219180"/>
            <a:ext cx="6036918" cy="578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9101BB0-62A2-4A79-BFF7-2C326620F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708" y="366712"/>
            <a:ext cx="6581775" cy="61245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F52E81-2301-4465-AAD5-84C49EDD9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259" y="366712"/>
            <a:ext cx="64960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0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0BCC3E-EDFD-43BF-9467-8641F6FCF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36854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68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Neobnovitelné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Import do EU </a:t>
            </a:r>
          </a:p>
          <a:p>
            <a:pPr lvl="1"/>
            <a:r>
              <a:rPr lang="cs-CZ" dirty="0">
                <a:solidFill>
                  <a:schemeClr val="accent2"/>
                </a:solidFill>
              </a:rPr>
              <a:t>57,5 % </a:t>
            </a:r>
            <a:r>
              <a:rPr lang="cs-CZ" dirty="0"/>
              <a:t>spotřebované energie</a:t>
            </a:r>
          </a:p>
          <a:p>
            <a:r>
              <a:rPr lang="cs-CZ" dirty="0"/>
              <a:t>Co se dováží</a:t>
            </a:r>
          </a:p>
          <a:p>
            <a:pPr lvl="1"/>
            <a:r>
              <a:rPr lang="cs-CZ" dirty="0"/>
              <a:t>Uhlí, zemní plyn, ropa + jaderné palivo</a:t>
            </a:r>
          </a:p>
          <a:p>
            <a:endParaRPr lang="cs-CZ" dirty="0"/>
          </a:p>
          <a:p>
            <a:r>
              <a:rPr lang="cs-CZ" dirty="0"/>
              <a:t>Vyrobená x spotřebovaná elektřina</a:t>
            </a:r>
          </a:p>
          <a:p>
            <a:endParaRPr lang="cs-CZ" dirty="0"/>
          </a:p>
          <a:p>
            <a:r>
              <a:rPr lang="cs-CZ" dirty="0"/>
              <a:t>Každá země má jiný energetický mix a jiné zdroje spotřeby!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Eurostat-Energy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10" name="Obrázek 9" descr="Obsah obrázku kresba, klipart, skica, Perokresba&#10;&#10;Popis byl vytvořen automaticky">
            <a:extLst>
              <a:ext uri="{FF2B5EF4-FFF2-40B4-BE49-F238E27FC236}">
                <a16:creationId xmlns:a16="http://schemas.microsoft.com/office/drawing/2014/main" id="{1C12BEF2-866C-4F46-9689-56C35A2F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9" y="720000"/>
            <a:ext cx="2829357" cy="23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0</TotalTime>
  <Words>2459</Words>
  <Application>Microsoft Office PowerPoint</Application>
  <PresentationFormat>Širokoúhlá obrazovka</PresentationFormat>
  <Paragraphs>416</Paragraphs>
  <Slides>57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Arial</vt:lpstr>
      <vt:lpstr>Tahoma</vt:lpstr>
      <vt:lpstr>Wingdings</vt:lpstr>
      <vt:lpstr>Presentation_MU_EN</vt:lpstr>
      <vt:lpstr>Podpora obnovitelných zdrojů energie</vt:lpstr>
      <vt:lpstr>Obsah</vt:lpstr>
      <vt:lpstr>Východiska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Neobnovitelné zdroje</vt:lpstr>
      <vt:lpstr>Neobnovitelné zdroje</vt:lpstr>
      <vt:lpstr>Prezentace aplikace PowerPoint</vt:lpstr>
      <vt:lpstr>Obnovitelné zdroje</vt:lpstr>
      <vt:lpstr>Obnovitelné zdroje</vt:lpstr>
      <vt:lpstr>Prezentace aplikace PowerPoint</vt:lpstr>
      <vt:lpstr>Obnovitelné zdroje</vt:lpstr>
      <vt:lpstr>Prezentace aplikace PowerPoint</vt:lpstr>
      <vt:lpstr>Obnovitelné zdroje</vt:lpstr>
      <vt:lpstr>Obnovitelné zdroje</vt:lpstr>
      <vt:lpstr>Obnovitelné zdroje</vt:lpstr>
      <vt:lpstr>Obnovitelné zdroje</vt:lpstr>
      <vt:lpstr>Politický rámec</vt:lpstr>
      <vt:lpstr>Právní rámec</vt:lpstr>
      <vt:lpstr>Unijní právní rámec</vt:lpstr>
      <vt:lpstr>Právní rámec</vt:lpstr>
      <vt:lpstr>REPower EU</vt:lpstr>
      <vt:lpstr>Právní rámec</vt:lpstr>
      <vt:lpstr>Nařízení 2018/1999 o správě energetické unie a opatření v oblasti klimatu</vt:lpstr>
      <vt:lpstr>Nařízení 2018/1999 o správě energetické unie a opatření v oblasti klimatu</vt:lpstr>
      <vt:lpstr>Prezentace aplikace PowerPoint</vt:lpstr>
      <vt:lpstr>Rámec pro urychlení výstavby</vt:lpstr>
      <vt:lpstr>Rámec pro urychlení výstavby</vt:lpstr>
      <vt:lpstr>Směrnice 2018/2001 o podpoře využívání energie z obnovitelných zdroj</vt:lpstr>
      <vt:lpstr>Směrnice 2018/2001 o podpoře využívání energie z obnovitelných zdroj</vt:lpstr>
      <vt:lpstr>Směrnice 2018/2001 o podpoře využívání energie z obnovitelných zdroj</vt:lpstr>
      <vt:lpstr>Taxonomie</vt:lpstr>
      <vt:lpstr>Prezentace aplikace PowerPoint</vt:lpstr>
      <vt:lpstr>Český právní rámec</vt:lpstr>
      <vt:lpstr>Právní rámec</vt:lpstr>
      <vt:lpstr>Právní rámec – přehled</vt:lpstr>
      <vt:lpstr>Právní rámec – přehled</vt:lpstr>
      <vt:lpstr>Hospodaření s energií</vt:lpstr>
      <vt:lpstr>O podporovaných zdrojích energie </vt:lpstr>
      <vt:lpstr>Prezentace aplikace PowerPoint</vt:lpstr>
      <vt:lpstr>Energetický zákon</vt:lpstr>
      <vt:lpstr>Judikatura</vt:lpstr>
      <vt:lpstr>Prezentace aplikace PowerPoint</vt:lpstr>
      <vt:lpstr>Judikatura</vt:lpstr>
      <vt:lpstr>Prezentace aplikace PowerPoint</vt:lpstr>
      <vt:lpstr>Judikatura</vt:lpstr>
      <vt:lpstr>Prezentace aplikace PowerPoint</vt:lpstr>
      <vt:lpstr>Výstavba OZE</vt:lpstr>
      <vt:lpstr>Plánovací fáze OZE</vt:lpstr>
      <vt:lpstr>Realizační fáze OZE</vt:lpstr>
      <vt:lpstr>Realizační fáze</vt:lpstr>
      <vt:lpstr>Realizační a provozovací fáze OZE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Vodička</dc:creator>
  <cp:lastModifiedBy>Jiří Vodička</cp:lastModifiedBy>
  <cp:revision>110</cp:revision>
  <cp:lastPrinted>1601-01-01T00:00:00Z</cp:lastPrinted>
  <dcterms:created xsi:type="dcterms:W3CDTF">2023-05-08T15:14:10Z</dcterms:created>
  <dcterms:modified xsi:type="dcterms:W3CDTF">2024-03-19T12:54:33Z</dcterms:modified>
</cp:coreProperties>
</file>