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04" r:id="rId3"/>
    <p:sldId id="261" r:id="rId4"/>
    <p:sldId id="276" r:id="rId5"/>
    <p:sldId id="257" r:id="rId6"/>
    <p:sldId id="258" r:id="rId7"/>
    <p:sldId id="259" r:id="rId8"/>
    <p:sldId id="268" r:id="rId9"/>
    <p:sldId id="275" r:id="rId10"/>
    <p:sldId id="497" r:id="rId11"/>
    <p:sldId id="498" r:id="rId12"/>
    <p:sldId id="260" r:id="rId13"/>
    <p:sldId id="510" r:id="rId14"/>
    <p:sldId id="508" r:id="rId15"/>
    <p:sldId id="511" r:id="rId16"/>
    <p:sldId id="472" r:id="rId17"/>
    <p:sldId id="473" r:id="rId18"/>
    <p:sldId id="485" r:id="rId19"/>
    <p:sldId id="486" r:id="rId20"/>
    <p:sldId id="482" r:id="rId21"/>
    <p:sldId id="488" r:id="rId22"/>
    <p:sldId id="512" r:id="rId23"/>
    <p:sldId id="489" r:id="rId24"/>
    <p:sldId id="500" r:id="rId25"/>
    <p:sldId id="494" r:id="rId26"/>
    <p:sldId id="475" r:id="rId27"/>
    <p:sldId id="476" r:id="rId28"/>
    <p:sldId id="477" r:id="rId29"/>
    <p:sldId id="478" r:id="rId30"/>
    <p:sldId id="481" r:id="rId31"/>
    <p:sldId id="493" r:id="rId32"/>
    <p:sldId id="519" r:id="rId33"/>
    <p:sldId id="514" r:id="rId34"/>
    <p:sldId id="513" r:id="rId35"/>
    <p:sldId id="300" r:id="rId36"/>
    <p:sldId id="523" r:id="rId37"/>
    <p:sldId id="301" r:id="rId38"/>
    <p:sldId id="515" r:id="rId39"/>
    <p:sldId id="344" r:id="rId40"/>
    <p:sldId id="516" r:id="rId41"/>
    <p:sldId id="517" r:id="rId42"/>
    <p:sldId id="520" r:id="rId43"/>
    <p:sldId id="339" r:id="rId44"/>
    <p:sldId id="356" r:id="rId45"/>
    <p:sldId id="348" r:id="rId46"/>
    <p:sldId id="347" r:id="rId47"/>
    <p:sldId id="521" r:id="rId48"/>
    <p:sldId id="522" r:id="rId49"/>
    <p:sldId id="524" r:id="rId50"/>
    <p:sldId id="527" r:id="rId51"/>
    <p:sldId id="525" r:id="rId52"/>
    <p:sldId id="529" r:id="rId53"/>
    <p:sldId id="526" r:id="rId54"/>
    <p:sldId id="530" r:id="rId5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02080-A21F-4137-A82F-E53EED08B3B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5FE0BA3-E613-48AA-908D-6FBF4B1B3175}">
      <dgm:prSet/>
      <dgm:spPr/>
      <dgm:t>
        <a:bodyPr/>
        <a:lstStyle/>
        <a:p>
          <a:pPr>
            <a:defRPr b="1"/>
          </a:pPr>
          <a:r>
            <a:rPr lang="cs-CZ" dirty="0"/>
            <a:t>Snaha na úrovni společnosti</a:t>
          </a:r>
          <a:endParaRPr lang="en-US" dirty="0"/>
        </a:p>
      </dgm:t>
    </dgm:pt>
    <dgm:pt modelId="{B90F40AB-70A1-4B3F-919B-52AC8E50BF0B}" type="parTrans" cxnId="{3E381BBE-A112-432C-852E-5DA675AFD967}">
      <dgm:prSet/>
      <dgm:spPr/>
      <dgm:t>
        <a:bodyPr/>
        <a:lstStyle/>
        <a:p>
          <a:endParaRPr lang="en-US"/>
        </a:p>
      </dgm:t>
    </dgm:pt>
    <dgm:pt modelId="{F082EB9D-217F-4308-8A27-0570EDFD709A}" type="sibTrans" cxnId="{3E381BBE-A112-432C-852E-5DA675AFD967}">
      <dgm:prSet/>
      <dgm:spPr/>
      <dgm:t>
        <a:bodyPr/>
        <a:lstStyle/>
        <a:p>
          <a:endParaRPr lang="en-US"/>
        </a:p>
      </dgm:t>
    </dgm:pt>
    <dgm:pt modelId="{511589ED-6D05-4884-9D94-C417D812B6B9}">
      <dgm:prSet/>
      <dgm:spPr/>
      <dgm:t>
        <a:bodyPr/>
        <a:lstStyle/>
        <a:p>
          <a:r>
            <a:rPr lang="cs-CZ"/>
            <a:t>Aby nemoci vůbec nevznikali</a:t>
          </a:r>
          <a:endParaRPr lang="en-US"/>
        </a:p>
      </dgm:t>
    </dgm:pt>
    <dgm:pt modelId="{E7957D2A-ED6E-420C-A510-E52D2F8E2DA8}" type="parTrans" cxnId="{79C7AABD-AC0E-4383-B50C-B540336C1A32}">
      <dgm:prSet/>
      <dgm:spPr/>
      <dgm:t>
        <a:bodyPr/>
        <a:lstStyle/>
        <a:p>
          <a:endParaRPr lang="en-US"/>
        </a:p>
      </dgm:t>
    </dgm:pt>
    <dgm:pt modelId="{3B148A6B-E061-405B-83A5-7BD0967997BC}" type="sibTrans" cxnId="{79C7AABD-AC0E-4383-B50C-B540336C1A32}">
      <dgm:prSet/>
      <dgm:spPr/>
      <dgm:t>
        <a:bodyPr/>
        <a:lstStyle/>
        <a:p>
          <a:endParaRPr lang="en-US"/>
        </a:p>
      </dgm:t>
    </dgm:pt>
    <dgm:pt modelId="{E45E2808-9353-4863-ABA6-22696E5B4316}">
      <dgm:prSet/>
      <dgm:spPr/>
      <dgm:t>
        <a:bodyPr/>
        <a:lstStyle/>
        <a:p>
          <a:r>
            <a:rPr lang="cs-CZ"/>
            <a:t>Aby se nemoci nešířili příliš rychle</a:t>
          </a:r>
          <a:endParaRPr lang="en-US"/>
        </a:p>
      </dgm:t>
    </dgm:pt>
    <dgm:pt modelId="{F8D174B3-66F7-49B8-B2A9-1604ABAD6702}" type="parTrans" cxnId="{4852E13D-347D-4F31-8823-BF98025E66A4}">
      <dgm:prSet/>
      <dgm:spPr/>
      <dgm:t>
        <a:bodyPr/>
        <a:lstStyle/>
        <a:p>
          <a:endParaRPr lang="en-US"/>
        </a:p>
      </dgm:t>
    </dgm:pt>
    <dgm:pt modelId="{EAB0BF78-4481-4820-9625-A786A010BBF6}" type="sibTrans" cxnId="{4852E13D-347D-4F31-8823-BF98025E66A4}">
      <dgm:prSet/>
      <dgm:spPr/>
      <dgm:t>
        <a:bodyPr/>
        <a:lstStyle/>
        <a:p>
          <a:endParaRPr lang="en-US"/>
        </a:p>
      </dgm:t>
    </dgm:pt>
    <dgm:pt modelId="{01839A27-E608-4A71-8A11-E82924C781B9}">
      <dgm:prSet/>
      <dgm:spPr/>
      <dgm:t>
        <a:bodyPr/>
        <a:lstStyle/>
        <a:p>
          <a:r>
            <a:rPr lang="cs-CZ"/>
            <a:t>Aby se nemocní dostali k té správné péči včas</a:t>
          </a:r>
          <a:endParaRPr lang="en-US"/>
        </a:p>
      </dgm:t>
    </dgm:pt>
    <dgm:pt modelId="{F068E060-D8E2-4756-838E-C60388DF9B97}" type="parTrans" cxnId="{3DCB91FE-97DA-4CB0-9562-4B45CEF7BB7E}">
      <dgm:prSet/>
      <dgm:spPr/>
      <dgm:t>
        <a:bodyPr/>
        <a:lstStyle/>
        <a:p>
          <a:endParaRPr lang="en-US"/>
        </a:p>
      </dgm:t>
    </dgm:pt>
    <dgm:pt modelId="{2367F3AA-D9A1-4F0A-8B53-8F9F5AB64355}" type="sibTrans" cxnId="{3DCB91FE-97DA-4CB0-9562-4B45CEF7BB7E}">
      <dgm:prSet/>
      <dgm:spPr/>
      <dgm:t>
        <a:bodyPr/>
        <a:lstStyle/>
        <a:p>
          <a:endParaRPr lang="en-US"/>
        </a:p>
      </dgm:t>
    </dgm:pt>
    <dgm:pt modelId="{603766B3-AAE4-4C7E-A746-62C6C0DDFD5E}">
      <dgm:prSet/>
      <dgm:spPr/>
      <dgm:t>
        <a:bodyPr/>
        <a:lstStyle/>
        <a:p>
          <a:pPr>
            <a:defRPr b="1"/>
          </a:pPr>
          <a:r>
            <a:rPr lang="cs-CZ"/>
            <a:t>Snaha na úrovni jednotlivce</a:t>
          </a:r>
          <a:endParaRPr lang="en-US"/>
        </a:p>
      </dgm:t>
    </dgm:pt>
    <dgm:pt modelId="{E18109B8-254F-4FE5-BB4E-BC583EB5E5EC}" type="parTrans" cxnId="{A970CB66-13EE-4408-AC96-1D3A2D02F275}">
      <dgm:prSet/>
      <dgm:spPr/>
      <dgm:t>
        <a:bodyPr/>
        <a:lstStyle/>
        <a:p>
          <a:endParaRPr lang="en-US"/>
        </a:p>
      </dgm:t>
    </dgm:pt>
    <dgm:pt modelId="{B2938AD8-E952-4DAB-8F37-6A7E2F8B582B}" type="sibTrans" cxnId="{A970CB66-13EE-4408-AC96-1D3A2D02F275}">
      <dgm:prSet/>
      <dgm:spPr/>
      <dgm:t>
        <a:bodyPr/>
        <a:lstStyle/>
        <a:p>
          <a:endParaRPr lang="en-US"/>
        </a:p>
      </dgm:t>
    </dgm:pt>
    <dgm:pt modelId="{5FFC21DD-2147-44F5-B3F9-64E921CFF65C}">
      <dgm:prSet/>
      <dgm:spPr/>
      <dgm:t>
        <a:bodyPr/>
        <a:lstStyle/>
        <a:p>
          <a:r>
            <a:rPr lang="cs-CZ"/>
            <a:t>Odpovědnost za své vlastní zdraví</a:t>
          </a:r>
          <a:endParaRPr lang="en-US"/>
        </a:p>
      </dgm:t>
    </dgm:pt>
    <dgm:pt modelId="{8DA7001A-AD71-4302-98DB-E01FECEF3274}" type="parTrans" cxnId="{2F8276DA-3CB2-49EF-A249-F70CDF1A6404}">
      <dgm:prSet/>
      <dgm:spPr/>
      <dgm:t>
        <a:bodyPr/>
        <a:lstStyle/>
        <a:p>
          <a:endParaRPr lang="en-US"/>
        </a:p>
      </dgm:t>
    </dgm:pt>
    <dgm:pt modelId="{8E394968-ACBA-4951-8473-338A396A0603}" type="sibTrans" cxnId="{2F8276DA-3CB2-49EF-A249-F70CDF1A6404}">
      <dgm:prSet/>
      <dgm:spPr/>
      <dgm:t>
        <a:bodyPr/>
        <a:lstStyle/>
        <a:p>
          <a:endParaRPr lang="en-US"/>
        </a:p>
      </dgm:t>
    </dgm:pt>
    <dgm:pt modelId="{5C45C4B0-56B2-4F9A-8718-F2EB71B522D7}">
      <dgm:prSet/>
      <dgm:spPr/>
      <dgm:t>
        <a:bodyPr/>
        <a:lstStyle/>
        <a:p>
          <a:r>
            <a:rPr lang="cs-CZ" dirty="0"/>
            <a:t>Ke správným rozhodnutím jsou potřebné správné informace</a:t>
          </a:r>
          <a:endParaRPr lang="en-US" dirty="0"/>
        </a:p>
      </dgm:t>
    </dgm:pt>
    <dgm:pt modelId="{85B84C5B-DF5B-4AAC-8BF9-97EA353DB7E2}" type="parTrans" cxnId="{F72679CE-3AFC-4E90-A6D1-FEB706022AF3}">
      <dgm:prSet/>
      <dgm:spPr/>
      <dgm:t>
        <a:bodyPr/>
        <a:lstStyle/>
        <a:p>
          <a:endParaRPr lang="en-US"/>
        </a:p>
      </dgm:t>
    </dgm:pt>
    <dgm:pt modelId="{56777F5E-E930-453D-BF5E-B5C4D9E0132B}" type="sibTrans" cxnId="{F72679CE-3AFC-4E90-A6D1-FEB706022AF3}">
      <dgm:prSet/>
      <dgm:spPr/>
      <dgm:t>
        <a:bodyPr/>
        <a:lstStyle/>
        <a:p>
          <a:endParaRPr lang="en-US"/>
        </a:p>
      </dgm:t>
    </dgm:pt>
    <dgm:pt modelId="{6E7EF5B7-A13A-4D5E-9F04-3AD03755DCA0}">
      <dgm:prSet/>
      <dgm:spPr/>
      <dgm:t>
        <a:bodyPr/>
        <a:lstStyle/>
        <a:p>
          <a:pPr>
            <a:defRPr b="1"/>
          </a:pPr>
          <a:r>
            <a:rPr lang="cs-CZ"/>
            <a:t>Snaha na úrovni zdravotnictví</a:t>
          </a:r>
          <a:endParaRPr lang="en-US"/>
        </a:p>
      </dgm:t>
    </dgm:pt>
    <dgm:pt modelId="{987B0C7D-8D78-4906-9D65-068740FD263C}" type="parTrans" cxnId="{EDC4CFF6-8C44-4FB3-B4A0-8A81767357B2}">
      <dgm:prSet/>
      <dgm:spPr/>
      <dgm:t>
        <a:bodyPr/>
        <a:lstStyle/>
        <a:p>
          <a:endParaRPr lang="en-US"/>
        </a:p>
      </dgm:t>
    </dgm:pt>
    <dgm:pt modelId="{1D8D6AE0-2765-4A12-A103-EAF43A2CEB44}" type="sibTrans" cxnId="{EDC4CFF6-8C44-4FB3-B4A0-8A81767357B2}">
      <dgm:prSet/>
      <dgm:spPr/>
      <dgm:t>
        <a:bodyPr/>
        <a:lstStyle/>
        <a:p>
          <a:endParaRPr lang="en-US"/>
        </a:p>
      </dgm:t>
    </dgm:pt>
    <dgm:pt modelId="{CC4A3560-0AF2-4CAF-9842-0E43B5727547}">
      <dgm:prSet/>
      <dgm:spPr/>
      <dgm:t>
        <a:bodyPr/>
        <a:lstStyle/>
        <a:p>
          <a:r>
            <a:rPr lang="cs-CZ"/>
            <a:t>Efektivní organizace zdravotní péče</a:t>
          </a:r>
          <a:endParaRPr lang="en-US"/>
        </a:p>
      </dgm:t>
    </dgm:pt>
    <dgm:pt modelId="{90527745-ADD8-4412-88E5-8DB51F39CA02}" type="parTrans" cxnId="{91CC2030-AE93-4F84-93F8-CAB99AF59B08}">
      <dgm:prSet/>
      <dgm:spPr/>
      <dgm:t>
        <a:bodyPr/>
        <a:lstStyle/>
        <a:p>
          <a:endParaRPr lang="en-US"/>
        </a:p>
      </dgm:t>
    </dgm:pt>
    <dgm:pt modelId="{57C3D827-CF8C-477D-B243-76D0B8D93B52}" type="sibTrans" cxnId="{91CC2030-AE93-4F84-93F8-CAB99AF59B08}">
      <dgm:prSet/>
      <dgm:spPr/>
      <dgm:t>
        <a:bodyPr/>
        <a:lstStyle/>
        <a:p>
          <a:endParaRPr lang="en-US"/>
        </a:p>
      </dgm:t>
    </dgm:pt>
    <dgm:pt modelId="{3F01A11C-CBC5-4196-8EF5-FAB181081A73}">
      <dgm:prSet/>
      <dgm:spPr/>
      <dgm:t>
        <a:bodyPr/>
        <a:lstStyle/>
        <a:p>
          <a:r>
            <a:rPr lang="cs-CZ"/>
            <a:t>Pořád se zlepšující kvalita zdravotní péče</a:t>
          </a:r>
          <a:endParaRPr lang="en-US"/>
        </a:p>
      </dgm:t>
    </dgm:pt>
    <dgm:pt modelId="{033AAB47-5762-4207-BA4B-937D2E5A0EF8}" type="parTrans" cxnId="{7CC96D62-C271-461A-8DDF-9C95E483F039}">
      <dgm:prSet/>
      <dgm:spPr/>
      <dgm:t>
        <a:bodyPr/>
        <a:lstStyle/>
        <a:p>
          <a:endParaRPr lang="en-US"/>
        </a:p>
      </dgm:t>
    </dgm:pt>
    <dgm:pt modelId="{7D9ACAF8-F6A0-4A5F-A80F-236969442C24}" type="sibTrans" cxnId="{7CC96D62-C271-461A-8DDF-9C95E483F039}">
      <dgm:prSet/>
      <dgm:spPr/>
      <dgm:t>
        <a:bodyPr/>
        <a:lstStyle/>
        <a:p>
          <a:endParaRPr lang="en-US"/>
        </a:p>
      </dgm:t>
    </dgm:pt>
    <dgm:pt modelId="{42D9A9A9-929E-404A-B594-CFA4288E09CA}" type="pres">
      <dgm:prSet presAssocID="{E0002080-A21F-4137-A82F-E53EED08B3B4}" presName="root" presStyleCnt="0">
        <dgm:presLayoutVars>
          <dgm:dir/>
          <dgm:resizeHandles val="exact"/>
        </dgm:presLayoutVars>
      </dgm:prSet>
      <dgm:spPr/>
    </dgm:pt>
    <dgm:pt modelId="{6698852E-2C21-4F2F-8BC1-EBCC2CD099FF}" type="pres">
      <dgm:prSet presAssocID="{C5FE0BA3-E613-48AA-908D-6FBF4B1B3175}" presName="compNode" presStyleCnt="0"/>
      <dgm:spPr/>
    </dgm:pt>
    <dgm:pt modelId="{7020C08C-B4AD-4A5C-8F3F-8E224B4514F6}" type="pres">
      <dgm:prSet presAssocID="{C5FE0BA3-E613-48AA-908D-6FBF4B1B31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iverzální přístup"/>
        </a:ext>
      </dgm:extLst>
    </dgm:pt>
    <dgm:pt modelId="{F9129F41-B268-4FB8-AB8C-A2D1570ADB38}" type="pres">
      <dgm:prSet presAssocID="{C5FE0BA3-E613-48AA-908D-6FBF4B1B3175}" presName="iconSpace" presStyleCnt="0"/>
      <dgm:spPr/>
    </dgm:pt>
    <dgm:pt modelId="{BC579A52-750D-47D8-BAA7-4ED666FBD742}" type="pres">
      <dgm:prSet presAssocID="{C5FE0BA3-E613-48AA-908D-6FBF4B1B3175}" presName="parTx" presStyleLbl="revTx" presStyleIdx="0" presStyleCnt="6">
        <dgm:presLayoutVars>
          <dgm:chMax val="0"/>
          <dgm:chPref val="0"/>
        </dgm:presLayoutVars>
      </dgm:prSet>
      <dgm:spPr/>
    </dgm:pt>
    <dgm:pt modelId="{B549F706-C9EC-4C00-9B5B-F0DF82815C4E}" type="pres">
      <dgm:prSet presAssocID="{C5FE0BA3-E613-48AA-908D-6FBF4B1B3175}" presName="txSpace" presStyleCnt="0"/>
      <dgm:spPr/>
    </dgm:pt>
    <dgm:pt modelId="{4C0FD22A-15DB-418E-AF44-961E06CE1628}" type="pres">
      <dgm:prSet presAssocID="{C5FE0BA3-E613-48AA-908D-6FBF4B1B3175}" presName="desTx" presStyleLbl="revTx" presStyleIdx="1" presStyleCnt="6">
        <dgm:presLayoutVars/>
      </dgm:prSet>
      <dgm:spPr/>
    </dgm:pt>
    <dgm:pt modelId="{BB3FB34D-A3C9-4380-B973-6B87C544D665}" type="pres">
      <dgm:prSet presAssocID="{F082EB9D-217F-4308-8A27-0570EDFD709A}" presName="sibTrans" presStyleCnt="0"/>
      <dgm:spPr/>
    </dgm:pt>
    <dgm:pt modelId="{2119D516-E27A-4043-8999-69763737E949}" type="pres">
      <dgm:prSet presAssocID="{603766B3-AAE4-4C7E-A746-62C6C0DDFD5E}" presName="compNode" presStyleCnt="0"/>
      <dgm:spPr/>
    </dgm:pt>
    <dgm:pt modelId="{85A823F8-DE83-4246-A3BC-5FDC5E961BB1}" type="pres">
      <dgm:prSet presAssocID="{603766B3-AAE4-4C7E-A746-62C6C0DDFD5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ena s miminkem"/>
        </a:ext>
      </dgm:extLst>
    </dgm:pt>
    <dgm:pt modelId="{07F23C08-41A9-4A64-A800-31AD63592416}" type="pres">
      <dgm:prSet presAssocID="{603766B3-AAE4-4C7E-A746-62C6C0DDFD5E}" presName="iconSpace" presStyleCnt="0"/>
      <dgm:spPr/>
    </dgm:pt>
    <dgm:pt modelId="{044DEE8A-2AB6-44EB-B7A1-BA8A78622EB2}" type="pres">
      <dgm:prSet presAssocID="{603766B3-AAE4-4C7E-A746-62C6C0DDFD5E}" presName="parTx" presStyleLbl="revTx" presStyleIdx="2" presStyleCnt="6">
        <dgm:presLayoutVars>
          <dgm:chMax val="0"/>
          <dgm:chPref val="0"/>
        </dgm:presLayoutVars>
      </dgm:prSet>
      <dgm:spPr/>
    </dgm:pt>
    <dgm:pt modelId="{884CE1B5-8088-4445-88B5-3DDC96936C33}" type="pres">
      <dgm:prSet presAssocID="{603766B3-AAE4-4C7E-A746-62C6C0DDFD5E}" presName="txSpace" presStyleCnt="0"/>
      <dgm:spPr/>
    </dgm:pt>
    <dgm:pt modelId="{23282E62-23D7-4DFC-AE35-5D3A6442A845}" type="pres">
      <dgm:prSet presAssocID="{603766B3-AAE4-4C7E-A746-62C6C0DDFD5E}" presName="desTx" presStyleLbl="revTx" presStyleIdx="3" presStyleCnt="6">
        <dgm:presLayoutVars/>
      </dgm:prSet>
      <dgm:spPr/>
    </dgm:pt>
    <dgm:pt modelId="{54DED12C-1459-4992-8B58-9EDEA092CF5E}" type="pres">
      <dgm:prSet presAssocID="{B2938AD8-E952-4DAB-8F37-6A7E2F8B582B}" presName="sibTrans" presStyleCnt="0"/>
      <dgm:spPr/>
    </dgm:pt>
    <dgm:pt modelId="{343AE965-8AB1-4E2D-A6D2-D13E49127945}" type="pres">
      <dgm:prSet presAssocID="{6E7EF5B7-A13A-4D5E-9F04-3AD03755DCA0}" presName="compNode" presStyleCnt="0"/>
      <dgm:spPr/>
    </dgm:pt>
    <dgm:pt modelId="{5FBE54A5-156F-40E8-8B8F-ABE76717262E}" type="pres">
      <dgm:prSet presAssocID="{6E7EF5B7-A13A-4D5E-9F04-3AD03755DCA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703C566A-4D78-4FAA-A46B-8DF9A683EC37}" type="pres">
      <dgm:prSet presAssocID="{6E7EF5B7-A13A-4D5E-9F04-3AD03755DCA0}" presName="iconSpace" presStyleCnt="0"/>
      <dgm:spPr/>
    </dgm:pt>
    <dgm:pt modelId="{B4381746-7289-48E3-86A4-82CB0D458814}" type="pres">
      <dgm:prSet presAssocID="{6E7EF5B7-A13A-4D5E-9F04-3AD03755DCA0}" presName="parTx" presStyleLbl="revTx" presStyleIdx="4" presStyleCnt="6">
        <dgm:presLayoutVars>
          <dgm:chMax val="0"/>
          <dgm:chPref val="0"/>
        </dgm:presLayoutVars>
      </dgm:prSet>
      <dgm:spPr/>
    </dgm:pt>
    <dgm:pt modelId="{AD7A0C2E-28F2-4ADA-BBD0-23009952B69C}" type="pres">
      <dgm:prSet presAssocID="{6E7EF5B7-A13A-4D5E-9F04-3AD03755DCA0}" presName="txSpace" presStyleCnt="0"/>
      <dgm:spPr/>
    </dgm:pt>
    <dgm:pt modelId="{65C1C605-415A-4517-BFB4-0AECA43BF302}" type="pres">
      <dgm:prSet presAssocID="{6E7EF5B7-A13A-4D5E-9F04-3AD03755DCA0}" presName="desTx" presStyleLbl="revTx" presStyleIdx="5" presStyleCnt="6">
        <dgm:presLayoutVars/>
      </dgm:prSet>
      <dgm:spPr/>
    </dgm:pt>
  </dgm:ptLst>
  <dgm:cxnLst>
    <dgm:cxn modelId="{D933CA07-7C99-47F7-8A1D-C154541E62F7}" type="presOf" srcId="{603766B3-AAE4-4C7E-A746-62C6C0DDFD5E}" destId="{044DEE8A-2AB6-44EB-B7A1-BA8A78622EB2}" srcOrd="0" destOrd="0" presId="urn:microsoft.com/office/officeart/2018/5/layout/CenteredIconLabelDescriptionList"/>
    <dgm:cxn modelId="{49059415-2BF0-4490-873B-CF825A9DDE81}" type="presOf" srcId="{511589ED-6D05-4884-9D94-C417D812B6B9}" destId="{4C0FD22A-15DB-418E-AF44-961E06CE1628}" srcOrd="0" destOrd="0" presId="urn:microsoft.com/office/officeart/2018/5/layout/CenteredIconLabelDescriptionList"/>
    <dgm:cxn modelId="{AFA5B719-EE5A-4FBE-94B0-9348B010679F}" type="presOf" srcId="{5FFC21DD-2147-44F5-B3F9-64E921CFF65C}" destId="{23282E62-23D7-4DFC-AE35-5D3A6442A845}" srcOrd="0" destOrd="0" presId="urn:microsoft.com/office/officeart/2018/5/layout/CenteredIconLabelDescriptionList"/>
    <dgm:cxn modelId="{91CC2030-AE93-4F84-93F8-CAB99AF59B08}" srcId="{6E7EF5B7-A13A-4D5E-9F04-3AD03755DCA0}" destId="{CC4A3560-0AF2-4CAF-9842-0E43B5727547}" srcOrd="0" destOrd="0" parTransId="{90527745-ADD8-4412-88E5-8DB51F39CA02}" sibTransId="{57C3D827-CF8C-477D-B243-76D0B8D93B52}"/>
    <dgm:cxn modelId="{4852E13D-347D-4F31-8823-BF98025E66A4}" srcId="{C5FE0BA3-E613-48AA-908D-6FBF4B1B3175}" destId="{E45E2808-9353-4863-ABA6-22696E5B4316}" srcOrd="1" destOrd="0" parTransId="{F8D174B3-66F7-49B8-B2A9-1604ABAD6702}" sibTransId="{EAB0BF78-4481-4820-9625-A786A010BBF6}"/>
    <dgm:cxn modelId="{7CC96D62-C271-461A-8DDF-9C95E483F039}" srcId="{6E7EF5B7-A13A-4D5E-9F04-3AD03755DCA0}" destId="{3F01A11C-CBC5-4196-8EF5-FAB181081A73}" srcOrd="1" destOrd="0" parTransId="{033AAB47-5762-4207-BA4B-937D2E5A0EF8}" sibTransId="{7D9ACAF8-F6A0-4A5F-A80F-236969442C24}"/>
    <dgm:cxn modelId="{A970CB66-13EE-4408-AC96-1D3A2D02F275}" srcId="{E0002080-A21F-4137-A82F-E53EED08B3B4}" destId="{603766B3-AAE4-4C7E-A746-62C6C0DDFD5E}" srcOrd="1" destOrd="0" parTransId="{E18109B8-254F-4FE5-BB4E-BC583EB5E5EC}" sibTransId="{B2938AD8-E952-4DAB-8F37-6A7E2F8B582B}"/>
    <dgm:cxn modelId="{3BB8E195-E1FD-4B74-ABC4-CADD841A7B04}" type="presOf" srcId="{E45E2808-9353-4863-ABA6-22696E5B4316}" destId="{4C0FD22A-15DB-418E-AF44-961E06CE1628}" srcOrd="0" destOrd="1" presId="urn:microsoft.com/office/officeart/2018/5/layout/CenteredIconLabelDescriptionList"/>
    <dgm:cxn modelId="{D506D6AA-424D-46F0-9C1F-4123AFC3803E}" type="presOf" srcId="{01839A27-E608-4A71-8A11-E82924C781B9}" destId="{4C0FD22A-15DB-418E-AF44-961E06CE1628}" srcOrd="0" destOrd="2" presId="urn:microsoft.com/office/officeart/2018/5/layout/CenteredIconLabelDescriptionList"/>
    <dgm:cxn modelId="{4A404BB2-AC73-4D77-8993-422F6A5AD2B3}" type="presOf" srcId="{E0002080-A21F-4137-A82F-E53EED08B3B4}" destId="{42D9A9A9-929E-404A-B594-CFA4288E09CA}" srcOrd="0" destOrd="0" presId="urn:microsoft.com/office/officeart/2018/5/layout/CenteredIconLabelDescriptionList"/>
    <dgm:cxn modelId="{FD5D7DB5-1AB1-4777-B911-3929367A971E}" type="presOf" srcId="{CC4A3560-0AF2-4CAF-9842-0E43B5727547}" destId="{65C1C605-415A-4517-BFB4-0AECA43BF302}" srcOrd="0" destOrd="0" presId="urn:microsoft.com/office/officeart/2018/5/layout/CenteredIconLabelDescriptionList"/>
    <dgm:cxn modelId="{F79037B8-9802-4BE3-A587-A54AE1AB84C4}" type="presOf" srcId="{C5FE0BA3-E613-48AA-908D-6FBF4B1B3175}" destId="{BC579A52-750D-47D8-BAA7-4ED666FBD742}" srcOrd="0" destOrd="0" presId="urn:microsoft.com/office/officeart/2018/5/layout/CenteredIconLabelDescriptionList"/>
    <dgm:cxn modelId="{79C7AABD-AC0E-4383-B50C-B540336C1A32}" srcId="{C5FE0BA3-E613-48AA-908D-6FBF4B1B3175}" destId="{511589ED-6D05-4884-9D94-C417D812B6B9}" srcOrd="0" destOrd="0" parTransId="{E7957D2A-ED6E-420C-A510-E52D2F8E2DA8}" sibTransId="{3B148A6B-E061-405B-83A5-7BD0967997BC}"/>
    <dgm:cxn modelId="{3E381BBE-A112-432C-852E-5DA675AFD967}" srcId="{E0002080-A21F-4137-A82F-E53EED08B3B4}" destId="{C5FE0BA3-E613-48AA-908D-6FBF4B1B3175}" srcOrd="0" destOrd="0" parTransId="{B90F40AB-70A1-4B3F-919B-52AC8E50BF0B}" sibTransId="{F082EB9D-217F-4308-8A27-0570EDFD709A}"/>
    <dgm:cxn modelId="{F72679CE-3AFC-4E90-A6D1-FEB706022AF3}" srcId="{603766B3-AAE4-4C7E-A746-62C6C0DDFD5E}" destId="{5C45C4B0-56B2-4F9A-8718-F2EB71B522D7}" srcOrd="1" destOrd="0" parTransId="{85B84C5B-DF5B-4AAC-8BF9-97EA353DB7E2}" sibTransId="{56777F5E-E930-453D-BF5E-B5C4D9E0132B}"/>
    <dgm:cxn modelId="{2F8276DA-3CB2-49EF-A249-F70CDF1A6404}" srcId="{603766B3-AAE4-4C7E-A746-62C6C0DDFD5E}" destId="{5FFC21DD-2147-44F5-B3F9-64E921CFF65C}" srcOrd="0" destOrd="0" parTransId="{8DA7001A-AD71-4302-98DB-E01FECEF3274}" sibTransId="{8E394968-ACBA-4951-8473-338A396A0603}"/>
    <dgm:cxn modelId="{14B594DC-A79C-40FA-9F80-55132D7C6CE9}" type="presOf" srcId="{6E7EF5B7-A13A-4D5E-9F04-3AD03755DCA0}" destId="{B4381746-7289-48E3-86A4-82CB0D458814}" srcOrd="0" destOrd="0" presId="urn:microsoft.com/office/officeart/2018/5/layout/CenteredIconLabelDescriptionList"/>
    <dgm:cxn modelId="{C04C5FDF-EDC1-46F7-A62C-36A7A8F12730}" type="presOf" srcId="{5C45C4B0-56B2-4F9A-8718-F2EB71B522D7}" destId="{23282E62-23D7-4DFC-AE35-5D3A6442A845}" srcOrd="0" destOrd="1" presId="urn:microsoft.com/office/officeart/2018/5/layout/CenteredIconLabelDescriptionList"/>
    <dgm:cxn modelId="{F61D24EB-98D6-4595-9EFB-26F3D9BBAEA6}" type="presOf" srcId="{3F01A11C-CBC5-4196-8EF5-FAB181081A73}" destId="{65C1C605-415A-4517-BFB4-0AECA43BF302}" srcOrd="0" destOrd="1" presId="urn:microsoft.com/office/officeart/2018/5/layout/CenteredIconLabelDescriptionList"/>
    <dgm:cxn modelId="{EDC4CFF6-8C44-4FB3-B4A0-8A81767357B2}" srcId="{E0002080-A21F-4137-A82F-E53EED08B3B4}" destId="{6E7EF5B7-A13A-4D5E-9F04-3AD03755DCA0}" srcOrd="2" destOrd="0" parTransId="{987B0C7D-8D78-4906-9D65-068740FD263C}" sibTransId="{1D8D6AE0-2765-4A12-A103-EAF43A2CEB44}"/>
    <dgm:cxn modelId="{3DCB91FE-97DA-4CB0-9562-4B45CEF7BB7E}" srcId="{C5FE0BA3-E613-48AA-908D-6FBF4B1B3175}" destId="{01839A27-E608-4A71-8A11-E82924C781B9}" srcOrd="2" destOrd="0" parTransId="{F068E060-D8E2-4756-838E-C60388DF9B97}" sibTransId="{2367F3AA-D9A1-4F0A-8B53-8F9F5AB64355}"/>
    <dgm:cxn modelId="{A3727B46-021D-4A52-B8BF-83AA1E08B48E}" type="presParOf" srcId="{42D9A9A9-929E-404A-B594-CFA4288E09CA}" destId="{6698852E-2C21-4F2F-8BC1-EBCC2CD099FF}" srcOrd="0" destOrd="0" presId="urn:microsoft.com/office/officeart/2018/5/layout/CenteredIconLabelDescriptionList"/>
    <dgm:cxn modelId="{D0D55C9B-5011-43C0-8E0C-B5B676F624C1}" type="presParOf" srcId="{6698852E-2C21-4F2F-8BC1-EBCC2CD099FF}" destId="{7020C08C-B4AD-4A5C-8F3F-8E224B4514F6}" srcOrd="0" destOrd="0" presId="urn:microsoft.com/office/officeart/2018/5/layout/CenteredIconLabelDescriptionList"/>
    <dgm:cxn modelId="{479B8FE0-02EE-47AE-9649-E8141519AA53}" type="presParOf" srcId="{6698852E-2C21-4F2F-8BC1-EBCC2CD099FF}" destId="{F9129F41-B268-4FB8-AB8C-A2D1570ADB38}" srcOrd="1" destOrd="0" presId="urn:microsoft.com/office/officeart/2018/5/layout/CenteredIconLabelDescriptionList"/>
    <dgm:cxn modelId="{C240FAC3-DB43-42FB-885C-EC62ACCE250C}" type="presParOf" srcId="{6698852E-2C21-4F2F-8BC1-EBCC2CD099FF}" destId="{BC579A52-750D-47D8-BAA7-4ED666FBD742}" srcOrd="2" destOrd="0" presId="urn:microsoft.com/office/officeart/2018/5/layout/CenteredIconLabelDescriptionList"/>
    <dgm:cxn modelId="{7A293C3C-2C71-4299-9F3D-D71FCEF4FABA}" type="presParOf" srcId="{6698852E-2C21-4F2F-8BC1-EBCC2CD099FF}" destId="{B549F706-C9EC-4C00-9B5B-F0DF82815C4E}" srcOrd="3" destOrd="0" presId="urn:microsoft.com/office/officeart/2018/5/layout/CenteredIconLabelDescriptionList"/>
    <dgm:cxn modelId="{36A23288-BBD9-41BC-87C2-CFC1F3BADA39}" type="presParOf" srcId="{6698852E-2C21-4F2F-8BC1-EBCC2CD099FF}" destId="{4C0FD22A-15DB-418E-AF44-961E06CE1628}" srcOrd="4" destOrd="0" presId="urn:microsoft.com/office/officeart/2018/5/layout/CenteredIconLabelDescriptionList"/>
    <dgm:cxn modelId="{37B35852-26C8-409F-A15F-9A2857BDBA8D}" type="presParOf" srcId="{42D9A9A9-929E-404A-B594-CFA4288E09CA}" destId="{BB3FB34D-A3C9-4380-B973-6B87C544D665}" srcOrd="1" destOrd="0" presId="urn:microsoft.com/office/officeart/2018/5/layout/CenteredIconLabelDescriptionList"/>
    <dgm:cxn modelId="{F084D1C6-24A0-40D1-975B-05450F7BE6E7}" type="presParOf" srcId="{42D9A9A9-929E-404A-B594-CFA4288E09CA}" destId="{2119D516-E27A-4043-8999-69763737E949}" srcOrd="2" destOrd="0" presId="urn:microsoft.com/office/officeart/2018/5/layout/CenteredIconLabelDescriptionList"/>
    <dgm:cxn modelId="{C3E266D3-52FC-459F-8C77-F7CD0A0F325C}" type="presParOf" srcId="{2119D516-E27A-4043-8999-69763737E949}" destId="{85A823F8-DE83-4246-A3BC-5FDC5E961BB1}" srcOrd="0" destOrd="0" presId="urn:microsoft.com/office/officeart/2018/5/layout/CenteredIconLabelDescriptionList"/>
    <dgm:cxn modelId="{041D1E4E-86A2-4C68-B5F7-0FFA04961ECE}" type="presParOf" srcId="{2119D516-E27A-4043-8999-69763737E949}" destId="{07F23C08-41A9-4A64-A800-31AD63592416}" srcOrd="1" destOrd="0" presId="urn:microsoft.com/office/officeart/2018/5/layout/CenteredIconLabelDescriptionList"/>
    <dgm:cxn modelId="{B34B478B-91E2-4217-9061-45496B4AC634}" type="presParOf" srcId="{2119D516-E27A-4043-8999-69763737E949}" destId="{044DEE8A-2AB6-44EB-B7A1-BA8A78622EB2}" srcOrd="2" destOrd="0" presId="urn:microsoft.com/office/officeart/2018/5/layout/CenteredIconLabelDescriptionList"/>
    <dgm:cxn modelId="{0B2B07C8-8933-4A38-8E52-6B767F02F5A3}" type="presParOf" srcId="{2119D516-E27A-4043-8999-69763737E949}" destId="{884CE1B5-8088-4445-88B5-3DDC96936C33}" srcOrd="3" destOrd="0" presId="urn:microsoft.com/office/officeart/2018/5/layout/CenteredIconLabelDescriptionList"/>
    <dgm:cxn modelId="{CA52AEF2-0524-4BB2-B2B6-E3C5468552D5}" type="presParOf" srcId="{2119D516-E27A-4043-8999-69763737E949}" destId="{23282E62-23D7-4DFC-AE35-5D3A6442A845}" srcOrd="4" destOrd="0" presId="urn:microsoft.com/office/officeart/2018/5/layout/CenteredIconLabelDescriptionList"/>
    <dgm:cxn modelId="{ADA3E216-C47C-48DC-969F-50C8DB7DD72C}" type="presParOf" srcId="{42D9A9A9-929E-404A-B594-CFA4288E09CA}" destId="{54DED12C-1459-4992-8B58-9EDEA092CF5E}" srcOrd="3" destOrd="0" presId="urn:microsoft.com/office/officeart/2018/5/layout/CenteredIconLabelDescriptionList"/>
    <dgm:cxn modelId="{B9C53269-DFF4-481C-BF9C-B46E7ACC938F}" type="presParOf" srcId="{42D9A9A9-929E-404A-B594-CFA4288E09CA}" destId="{343AE965-8AB1-4E2D-A6D2-D13E49127945}" srcOrd="4" destOrd="0" presId="urn:microsoft.com/office/officeart/2018/5/layout/CenteredIconLabelDescriptionList"/>
    <dgm:cxn modelId="{388ED345-94A8-48F8-A57A-F4894529B112}" type="presParOf" srcId="{343AE965-8AB1-4E2D-A6D2-D13E49127945}" destId="{5FBE54A5-156F-40E8-8B8F-ABE76717262E}" srcOrd="0" destOrd="0" presId="urn:microsoft.com/office/officeart/2018/5/layout/CenteredIconLabelDescriptionList"/>
    <dgm:cxn modelId="{6B3E106F-A844-4B1F-B7D4-EA5D863787EF}" type="presParOf" srcId="{343AE965-8AB1-4E2D-A6D2-D13E49127945}" destId="{703C566A-4D78-4FAA-A46B-8DF9A683EC37}" srcOrd="1" destOrd="0" presId="urn:microsoft.com/office/officeart/2018/5/layout/CenteredIconLabelDescriptionList"/>
    <dgm:cxn modelId="{C7F34496-076B-425C-8382-A00D7C666CC3}" type="presParOf" srcId="{343AE965-8AB1-4E2D-A6D2-D13E49127945}" destId="{B4381746-7289-48E3-86A4-82CB0D458814}" srcOrd="2" destOrd="0" presId="urn:microsoft.com/office/officeart/2018/5/layout/CenteredIconLabelDescriptionList"/>
    <dgm:cxn modelId="{30A98DB6-914E-44A0-BB67-68AC36883CA6}" type="presParOf" srcId="{343AE965-8AB1-4E2D-A6D2-D13E49127945}" destId="{AD7A0C2E-28F2-4ADA-BBD0-23009952B69C}" srcOrd="3" destOrd="0" presId="urn:microsoft.com/office/officeart/2018/5/layout/CenteredIconLabelDescriptionList"/>
    <dgm:cxn modelId="{5AF99A92-20DD-4A07-82EB-BAD197EF7951}" type="presParOf" srcId="{343AE965-8AB1-4E2D-A6D2-D13E49127945}" destId="{65C1C605-415A-4517-BFB4-0AECA43BF30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DAAA95-53FE-4BF7-BDF0-B080B4CA7BD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cs-CZ"/>
        </a:p>
      </dgm:t>
    </dgm:pt>
    <dgm:pt modelId="{2F1F79C8-36CB-4F6D-95B0-89D92691D05B}">
      <dgm:prSet/>
      <dgm:spPr/>
      <dgm:t>
        <a:bodyPr/>
        <a:lstStyle/>
        <a:p>
          <a:r>
            <a:rPr lang="cs-CZ"/>
            <a:t>Oblasti</a:t>
          </a:r>
        </a:p>
      </dgm:t>
    </dgm:pt>
    <dgm:pt modelId="{3FF0D198-628B-4C2F-B7EC-16CBE656B3E4}" type="parTrans" cxnId="{4CD0F42F-8320-43A4-B43E-790016FCCB34}">
      <dgm:prSet/>
      <dgm:spPr/>
      <dgm:t>
        <a:bodyPr/>
        <a:lstStyle/>
        <a:p>
          <a:endParaRPr lang="cs-CZ"/>
        </a:p>
      </dgm:t>
    </dgm:pt>
    <dgm:pt modelId="{AC27E104-3943-4194-A989-6DC109635E8B}" type="sibTrans" cxnId="{4CD0F42F-8320-43A4-B43E-790016FCCB34}">
      <dgm:prSet/>
      <dgm:spPr/>
      <dgm:t>
        <a:bodyPr/>
        <a:lstStyle/>
        <a:p>
          <a:endParaRPr lang="cs-CZ"/>
        </a:p>
      </dgm:t>
    </dgm:pt>
    <dgm:pt modelId="{BC84BE4F-04DB-4981-8A10-71C41921FEB4}">
      <dgm:prSet/>
      <dgm:spPr/>
      <dgm:t>
        <a:bodyPr/>
        <a:lstStyle/>
        <a:p>
          <a:r>
            <a:rPr lang="cs-CZ"/>
            <a:t>Léčiva</a:t>
          </a:r>
        </a:p>
      </dgm:t>
    </dgm:pt>
    <dgm:pt modelId="{364F7AD8-DF35-492A-991E-8E4690BA8652}" type="parTrans" cxnId="{4D0736B3-CCE2-4074-A760-25F7ACCE0561}">
      <dgm:prSet/>
      <dgm:spPr/>
      <dgm:t>
        <a:bodyPr/>
        <a:lstStyle/>
        <a:p>
          <a:endParaRPr lang="cs-CZ"/>
        </a:p>
      </dgm:t>
    </dgm:pt>
    <dgm:pt modelId="{9A3353EC-5975-4FB0-A2A9-F9D1A8191009}" type="sibTrans" cxnId="{4D0736B3-CCE2-4074-A760-25F7ACCE0561}">
      <dgm:prSet/>
      <dgm:spPr/>
      <dgm:t>
        <a:bodyPr/>
        <a:lstStyle/>
        <a:p>
          <a:endParaRPr lang="cs-CZ"/>
        </a:p>
      </dgm:t>
    </dgm:pt>
    <dgm:pt modelId="{04A05DB3-42A5-4005-A0DD-AC8C0A687730}">
      <dgm:prSet/>
      <dgm:spPr/>
      <dgm:t>
        <a:bodyPr/>
        <a:lstStyle/>
        <a:p>
          <a:r>
            <a:rPr lang="cs-CZ"/>
            <a:t>Zdravotnické prostředky</a:t>
          </a:r>
        </a:p>
      </dgm:t>
    </dgm:pt>
    <dgm:pt modelId="{609E948A-CB23-464B-ABAF-D44D6747B1BF}" type="parTrans" cxnId="{9C63C5F8-90A7-43C2-8B75-83F954AB1073}">
      <dgm:prSet/>
      <dgm:spPr/>
      <dgm:t>
        <a:bodyPr/>
        <a:lstStyle/>
        <a:p>
          <a:endParaRPr lang="cs-CZ"/>
        </a:p>
      </dgm:t>
    </dgm:pt>
    <dgm:pt modelId="{D23591C7-9AF6-488B-A85A-446DE190C074}" type="sibTrans" cxnId="{9C63C5F8-90A7-43C2-8B75-83F954AB1073}">
      <dgm:prSet/>
      <dgm:spPr/>
      <dgm:t>
        <a:bodyPr/>
        <a:lstStyle/>
        <a:p>
          <a:endParaRPr lang="cs-CZ"/>
        </a:p>
      </dgm:t>
    </dgm:pt>
    <dgm:pt modelId="{13055067-7EE2-4643-90C8-B7EE3A939558}">
      <dgm:prSet/>
      <dgm:spPr/>
      <dgm:t>
        <a:bodyPr/>
        <a:lstStyle/>
        <a:p>
          <a:r>
            <a:rPr lang="cs-CZ"/>
            <a:t>Lidské tkáně a buňky</a:t>
          </a:r>
        </a:p>
      </dgm:t>
    </dgm:pt>
    <dgm:pt modelId="{BF0DBEF1-49C1-4087-BBB4-98F15DA5F7DE}" type="parTrans" cxnId="{D4D9944D-855A-4612-A6A9-C40C7AA18A7F}">
      <dgm:prSet/>
      <dgm:spPr/>
      <dgm:t>
        <a:bodyPr/>
        <a:lstStyle/>
        <a:p>
          <a:endParaRPr lang="cs-CZ"/>
        </a:p>
      </dgm:t>
    </dgm:pt>
    <dgm:pt modelId="{F0454022-3035-4C40-AD33-62F8C155D0D4}" type="sibTrans" cxnId="{D4D9944D-855A-4612-A6A9-C40C7AA18A7F}">
      <dgm:prSet/>
      <dgm:spPr/>
      <dgm:t>
        <a:bodyPr/>
        <a:lstStyle/>
        <a:p>
          <a:endParaRPr lang="cs-CZ"/>
        </a:p>
      </dgm:t>
    </dgm:pt>
    <dgm:pt modelId="{F9677C13-38CE-4A90-81E7-A22E86574739}">
      <dgm:prSet/>
      <dgm:spPr/>
      <dgm:t>
        <a:bodyPr/>
        <a:lstStyle/>
        <a:p>
          <a:r>
            <a:rPr lang="cs-CZ"/>
            <a:t>Činnosti</a:t>
          </a:r>
        </a:p>
      </dgm:t>
    </dgm:pt>
    <dgm:pt modelId="{644D8322-1ECF-4786-ADE9-AFA4F8BFB799}" type="parTrans" cxnId="{CA48C84E-4169-47A7-8A63-EF900BA1E1C4}">
      <dgm:prSet/>
      <dgm:spPr/>
      <dgm:t>
        <a:bodyPr/>
        <a:lstStyle/>
        <a:p>
          <a:endParaRPr lang="cs-CZ"/>
        </a:p>
      </dgm:t>
    </dgm:pt>
    <dgm:pt modelId="{A8C0D637-233F-4EDF-992A-5E906AF86026}" type="sibTrans" cxnId="{CA48C84E-4169-47A7-8A63-EF900BA1E1C4}">
      <dgm:prSet/>
      <dgm:spPr/>
      <dgm:t>
        <a:bodyPr/>
        <a:lstStyle/>
        <a:p>
          <a:endParaRPr lang="cs-CZ"/>
        </a:p>
      </dgm:t>
    </dgm:pt>
    <dgm:pt modelId="{9D11A70D-4464-4531-90D3-18246530E6BB}">
      <dgm:prSet/>
      <dgm:spPr/>
      <dgm:t>
        <a:bodyPr/>
        <a:lstStyle/>
        <a:p>
          <a:r>
            <a:rPr lang="cs-CZ" dirty="0"/>
            <a:t>Výroba</a:t>
          </a:r>
        </a:p>
      </dgm:t>
    </dgm:pt>
    <dgm:pt modelId="{2C9EAF4E-D4CE-4D35-976F-094F8139ECC5}" type="parTrans" cxnId="{8FCE3453-B2B3-443A-A21A-8353B9545065}">
      <dgm:prSet/>
      <dgm:spPr/>
      <dgm:t>
        <a:bodyPr/>
        <a:lstStyle/>
        <a:p>
          <a:endParaRPr lang="cs-CZ"/>
        </a:p>
      </dgm:t>
    </dgm:pt>
    <dgm:pt modelId="{6A81ABDE-0104-4253-96F9-A68DAEA37E87}" type="sibTrans" cxnId="{8FCE3453-B2B3-443A-A21A-8353B9545065}">
      <dgm:prSet/>
      <dgm:spPr/>
      <dgm:t>
        <a:bodyPr/>
        <a:lstStyle/>
        <a:p>
          <a:endParaRPr lang="cs-CZ"/>
        </a:p>
      </dgm:t>
    </dgm:pt>
    <dgm:pt modelId="{0110AAF3-992B-45EA-BD87-F0D99432B31A}">
      <dgm:prSet/>
      <dgm:spPr/>
      <dgm:t>
        <a:bodyPr/>
        <a:lstStyle/>
        <a:p>
          <a:r>
            <a:rPr lang="cs-CZ" dirty="0"/>
            <a:t>Dovoz</a:t>
          </a:r>
        </a:p>
      </dgm:t>
    </dgm:pt>
    <dgm:pt modelId="{FEAADD07-8A7A-4733-9384-F5D6C3C1D20D}" type="parTrans" cxnId="{56354E9B-10A9-43CD-B43A-5B4CE56D795E}">
      <dgm:prSet/>
      <dgm:spPr/>
      <dgm:t>
        <a:bodyPr/>
        <a:lstStyle/>
        <a:p>
          <a:endParaRPr lang="cs-CZ"/>
        </a:p>
      </dgm:t>
    </dgm:pt>
    <dgm:pt modelId="{521E486D-E92E-4516-8E46-8A180B920947}" type="sibTrans" cxnId="{56354E9B-10A9-43CD-B43A-5B4CE56D795E}">
      <dgm:prSet/>
      <dgm:spPr/>
      <dgm:t>
        <a:bodyPr/>
        <a:lstStyle/>
        <a:p>
          <a:endParaRPr lang="cs-CZ"/>
        </a:p>
      </dgm:t>
    </dgm:pt>
    <dgm:pt modelId="{A63623B5-7403-473C-B49B-02B2C9D1DB8C}">
      <dgm:prSet/>
      <dgm:spPr/>
      <dgm:t>
        <a:bodyPr/>
        <a:lstStyle/>
        <a:p>
          <a:r>
            <a:rPr lang="cs-CZ" dirty="0"/>
            <a:t>Distribuce </a:t>
          </a:r>
        </a:p>
      </dgm:t>
    </dgm:pt>
    <dgm:pt modelId="{B851EC56-3666-44DF-9172-AEB914B9B38C}" type="parTrans" cxnId="{72F5047C-63E4-4E00-B14C-8F367803D5DE}">
      <dgm:prSet/>
      <dgm:spPr/>
      <dgm:t>
        <a:bodyPr/>
        <a:lstStyle/>
        <a:p>
          <a:endParaRPr lang="cs-CZ"/>
        </a:p>
      </dgm:t>
    </dgm:pt>
    <dgm:pt modelId="{A5A91F65-1EAB-4E38-9A3B-BB6CCEEBA548}" type="sibTrans" cxnId="{72F5047C-63E4-4E00-B14C-8F367803D5DE}">
      <dgm:prSet/>
      <dgm:spPr/>
      <dgm:t>
        <a:bodyPr/>
        <a:lstStyle/>
        <a:p>
          <a:endParaRPr lang="cs-CZ"/>
        </a:p>
      </dgm:t>
    </dgm:pt>
    <dgm:pt modelId="{1499E4F1-AED5-4A27-976B-D9A202E532C8}">
      <dgm:prSet/>
      <dgm:spPr/>
      <dgm:t>
        <a:bodyPr/>
        <a:lstStyle/>
        <a:p>
          <a:r>
            <a:rPr lang="cs-CZ" dirty="0"/>
            <a:t>Reklamace</a:t>
          </a:r>
        </a:p>
      </dgm:t>
    </dgm:pt>
    <dgm:pt modelId="{92985FB3-94F3-438C-A321-81E672C64F6F}" type="parTrans" cxnId="{CBF7B812-89FD-448D-88CA-7B9816708E1A}">
      <dgm:prSet/>
      <dgm:spPr/>
      <dgm:t>
        <a:bodyPr/>
        <a:lstStyle/>
        <a:p>
          <a:endParaRPr lang="cs-CZ"/>
        </a:p>
      </dgm:t>
    </dgm:pt>
    <dgm:pt modelId="{69027CDE-1DBE-45BA-8746-7EEE8DA70220}" type="sibTrans" cxnId="{CBF7B812-89FD-448D-88CA-7B9816708E1A}">
      <dgm:prSet/>
      <dgm:spPr/>
      <dgm:t>
        <a:bodyPr/>
        <a:lstStyle/>
        <a:p>
          <a:endParaRPr lang="cs-CZ"/>
        </a:p>
      </dgm:t>
    </dgm:pt>
    <dgm:pt modelId="{B1EA488C-8AAE-498E-9A19-D65904BFBCA5}">
      <dgm:prSet/>
      <dgm:spPr/>
      <dgm:t>
        <a:bodyPr/>
        <a:lstStyle/>
        <a:p>
          <a:r>
            <a:rPr lang="cs-CZ" dirty="0"/>
            <a:t>Bezpečnost (</a:t>
          </a:r>
          <a:r>
            <a:rPr lang="cs-CZ" dirty="0" err="1"/>
            <a:t>farmakovigilance</a:t>
          </a:r>
          <a:r>
            <a:rPr lang="cs-CZ" dirty="0"/>
            <a:t>)</a:t>
          </a:r>
        </a:p>
      </dgm:t>
    </dgm:pt>
    <dgm:pt modelId="{92057D67-50FF-47D7-A9F7-575307471069}" type="parTrans" cxnId="{B7CD4272-B64E-4D3E-B1E3-F502B28AFD60}">
      <dgm:prSet/>
      <dgm:spPr/>
      <dgm:t>
        <a:bodyPr/>
        <a:lstStyle/>
        <a:p>
          <a:endParaRPr lang="cs-CZ"/>
        </a:p>
      </dgm:t>
    </dgm:pt>
    <dgm:pt modelId="{10FCC649-5DD5-4C5F-B0C2-3B2CF6585144}" type="sibTrans" cxnId="{B7CD4272-B64E-4D3E-B1E3-F502B28AFD60}">
      <dgm:prSet/>
      <dgm:spPr/>
      <dgm:t>
        <a:bodyPr/>
        <a:lstStyle/>
        <a:p>
          <a:endParaRPr lang="cs-CZ"/>
        </a:p>
      </dgm:t>
    </dgm:pt>
    <dgm:pt modelId="{A6265FFD-84AA-47D3-A058-B8CDBC1D7612}">
      <dgm:prSet/>
      <dgm:spPr/>
      <dgm:t>
        <a:bodyPr/>
        <a:lstStyle/>
        <a:p>
          <a:r>
            <a:rPr lang="cs-CZ" dirty="0"/>
            <a:t>Cenová regulace</a:t>
          </a:r>
        </a:p>
      </dgm:t>
    </dgm:pt>
    <dgm:pt modelId="{7AA6849A-52A7-4DBD-87E8-BD0A8E91F253}" type="parTrans" cxnId="{EB89B866-35DD-4936-BD3E-A7667EF65182}">
      <dgm:prSet/>
      <dgm:spPr/>
      <dgm:t>
        <a:bodyPr/>
        <a:lstStyle/>
        <a:p>
          <a:endParaRPr lang="cs-CZ"/>
        </a:p>
      </dgm:t>
    </dgm:pt>
    <dgm:pt modelId="{081D011F-C1F5-42FE-8264-16CECFF21E5F}" type="sibTrans" cxnId="{EB89B866-35DD-4936-BD3E-A7667EF65182}">
      <dgm:prSet/>
      <dgm:spPr/>
      <dgm:t>
        <a:bodyPr/>
        <a:lstStyle/>
        <a:p>
          <a:endParaRPr lang="cs-CZ"/>
        </a:p>
      </dgm:t>
    </dgm:pt>
    <dgm:pt modelId="{E19A8CC5-6D88-41E6-9AFD-E2AAAAE1A1F6}" type="pres">
      <dgm:prSet presAssocID="{37DAAA95-53FE-4BF7-BDF0-B080B4CA7BDE}" presName="linear" presStyleCnt="0">
        <dgm:presLayoutVars>
          <dgm:dir/>
          <dgm:animLvl val="lvl"/>
          <dgm:resizeHandles val="exact"/>
        </dgm:presLayoutVars>
      </dgm:prSet>
      <dgm:spPr/>
    </dgm:pt>
    <dgm:pt modelId="{7EDE26DF-C440-436B-9BAB-4F211E47ED8B}" type="pres">
      <dgm:prSet presAssocID="{2F1F79C8-36CB-4F6D-95B0-89D92691D05B}" presName="parentLin" presStyleCnt="0"/>
      <dgm:spPr/>
    </dgm:pt>
    <dgm:pt modelId="{B600ABF4-190A-4C36-A426-9F4F1E1A10D1}" type="pres">
      <dgm:prSet presAssocID="{2F1F79C8-36CB-4F6D-95B0-89D92691D05B}" presName="parentLeftMargin" presStyleLbl="node1" presStyleIdx="0" presStyleCnt="2"/>
      <dgm:spPr/>
    </dgm:pt>
    <dgm:pt modelId="{66B424AA-13C1-4111-89D3-300349D475BD}" type="pres">
      <dgm:prSet presAssocID="{2F1F79C8-36CB-4F6D-95B0-89D92691D05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6F2A1C-CCDE-47F4-9D0F-C599F8109FBA}" type="pres">
      <dgm:prSet presAssocID="{2F1F79C8-36CB-4F6D-95B0-89D92691D05B}" presName="negativeSpace" presStyleCnt="0"/>
      <dgm:spPr/>
    </dgm:pt>
    <dgm:pt modelId="{BAC382E8-C115-458F-A124-2913344D6779}" type="pres">
      <dgm:prSet presAssocID="{2F1F79C8-36CB-4F6D-95B0-89D92691D05B}" presName="childText" presStyleLbl="conFgAcc1" presStyleIdx="0" presStyleCnt="2">
        <dgm:presLayoutVars>
          <dgm:bulletEnabled val="1"/>
        </dgm:presLayoutVars>
      </dgm:prSet>
      <dgm:spPr/>
    </dgm:pt>
    <dgm:pt modelId="{A566D18B-D1C5-4F24-BDAE-243A4AF92D0B}" type="pres">
      <dgm:prSet presAssocID="{AC27E104-3943-4194-A989-6DC109635E8B}" presName="spaceBetweenRectangles" presStyleCnt="0"/>
      <dgm:spPr/>
    </dgm:pt>
    <dgm:pt modelId="{CF1D85A0-D527-4F0F-8D9C-0217D622A5A8}" type="pres">
      <dgm:prSet presAssocID="{F9677C13-38CE-4A90-81E7-A22E86574739}" presName="parentLin" presStyleCnt="0"/>
      <dgm:spPr/>
    </dgm:pt>
    <dgm:pt modelId="{1DDA922F-482E-49B6-9D07-08459AE91176}" type="pres">
      <dgm:prSet presAssocID="{F9677C13-38CE-4A90-81E7-A22E86574739}" presName="parentLeftMargin" presStyleLbl="node1" presStyleIdx="0" presStyleCnt="2"/>
      <dgm:spPr/>
    </dgm:pt>
    <dgm:pt modelId="{1D6095D8-5651-43A3-AAC9-225B1AEBD822}" type="pres">
      <dgm:prSet presAssocID="{F9677C13-38CE-4A90-81E7-A22E8657473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5C800C8-6E96-4B3D-A4FE-43C9D89092FB}" type="pres">
      <dgm:prSet presAssocID="{F9677C13-38CE-4A90-81E7-A22E86574739}" presName="negativeSpace" presStyleCnt="0"/>
      <dgm:spPr/>
    </dgm:pt>
    <dgm:pt modelId="{93A196DC-992B-4BA6-BAA3-A8F487261A74}" type="pres">
      <dgm:prSet presAssocID="{F9677C13-38CE-4A90-81E7-A22E8657473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8745A05-F1ED-4684-97F4-C57A6261DD8C}" type="presOf" srcId="{37DAAA95-53FE-4BF7-BDF0-B080B4CA7BDE}" destId="{E19A8CC5-6D88-41E6-9AFD-E2AAAAE1A1F6}" srcOrd="0" destOrd="0" presId="urn:microsoft.com/office/officeart/2005/8/layout/list1"/>
    <dgm:cxn modelId="{AD6B3A07-7009-490C-A0E6-87C602B5F9DB}" type="presOf" srcId="{A63623B5-7403-473C-B49B-02B2C9D1DB8C}" destId="{93A196DC-992B-4BA6-BAA3-A8F487261A74}" srcOrd="0" destOrd="2" presId="urn:microsoft.com/office/officeart/2005/8/layout/list1"/>
    <dgm:cxn modelId="{EC88B00B-99FB-4CA2-AEC7-843019E98D98}" type="presOf" srcId="{2F1F79C8-36CB-4F6D-95B0-89D92691D05B}" destId="{66B424AA-13C1-4111-89D3-300349D475BD}" srcOrd="1" destOrd="0" presId="urn:microsoft.com/office/officeart/2005/8/layout/list1"/>
    <dgm:cxn modelId="{CBF7B812-89FD-448D-88CA-7B9816708E1A}" srcId="{F9677C13-38CE-4A90-81E7-A22E86574739}" destId="{1499E4F1-AED5-4A27-976B-D9A202E532C8}" srcOrd="3" destOrd="0" parTransId="{92985FB3-94F3-438C-A321-81E672C64F6F}" sibTransId="{69027CDE-1DBE-45BA-8746-7EEE8DA70220}"/>
    <dgm:cxn modelId="{4CD0F42F-8320-43A4-B43E-790016FCCB34}" srcId="{37DAAA95-53FE-4BF7-BDF0-B080B4CA7BDE}" destId="{2F1F79C8-36CB-4F6D-95B0-89D92691D05B}" srcOrd="0" destOrd="0" parTransId="{3FF0D198-628B-4C2F-B7EC-16CBE656B3E4}" sibTransId="{AC27E104-3943-4194-A989-6DC109635E8B}"/>
    <dgm:cxn modelId="{4D36893F-2B08-4D52-A0C3-F77B891A88AA}" type="presOf" srcId="{13055067-7EE2-4643-90C8-B7EE3A939558}" destId="{BAC382E8-C115-458F-A124-2913344D6779}" srcOrd="0" destOrd="2" presId="urn:microsoft.com/office/officeart/2005/8/layout/list1"/>
    <dgm:cxn modelId="{9630C161-C4BB-4F6A-9561-76D95C7BC128}" type="presOf" srcId="{BC84BE4F-04DB-4981-8A10-71C41921FEB4}" destId="{BAC382E8-C115-458F-A124-2913344D6779}" srcOrd="0" destOrd="0" presId="urn:microsoft.com/office/officeart/2005/8/layout/list1"/>
    <dgm:cxn modelId="{EB89B866-35DD-4936-BD3E-A7667EF65182}" srcId="{F9677C13-38CE-4A90-81E7-A22E86574739}" destId="{A6265FFD-84AA-47D3-A058-B8CDBC1D7612}" srcOrd="5" destOrd="0" parTransId="{7AA6849A-52A7-4DBD-87E8-BD0A8E91F253}" sibTransId="{081D011F-C1F5-42FE-8264-16CECFF21E5F}"/>
    <dgm:cxn modelId="{626A6167-63E3-432D-9B66-B04CF9B2C2D1}" type="presOf" srcId="{B1EA488C-8AAE-498E-9A19-D65904BFBCA5}" destId="{93A196DC-992B-4BA6-BAA3-A8F487261A74}" srcOrd="0" destOrd="4" presId="urn:microsoft.com/office/officeart/2005/8/layout/list1"/>
    <dgm:cxn modelId="{D4D9944D-855A-4612-A6A9-C40C7AA18A7F}" srcId="{2F1F79C8-36CB-4F6D-95B0-89D92691D05B}" destId="{13055067-7EE2-4643-90C8-B7EE3A939558}" srcOrd="2" destOrd="0" parTransId="{BF0DBEF1-49C1-4087-BBB4-98F15DA5F7DE}" sibTransId="{F0454022-3035-4C40-AD33-62F8C155D0D4}"/>
    <dgm:cxn modelId="{CAF12C4E-C372-4991-93E5-774CA0F5B736}" type="presOf" srcId="{0110AAF3-992B-45EA-BD87-F0D99432B31A}" destId="{93A196DC-992B-4BA6-BAA3-A8F487261A74}" srcOrd="0" destOrd="1" presId="urn:microsoft.com/office/officeart/2005/8/layout/list1"/>
    <dgm:cxn modelId="{CA48C84E-4169-47A7-8A63-EF900BA1E1C4}" srcId="{37DAAA95-53FE-4BF7-BDF0-B080B4CA7BDE}" destId="{F9677C13-38CE-4A90-81E7-A22E86574739}" srcOrd="1" destOrd="0" parTransId="{644D8322-1ECF-4786-ADE9-AFA4F8BFB799}" sibTransId="{A8C0D637-233F-4EDF-992A-5E906AF86026}"/>
    <dgm:cxn modelId="{B7CD4272-B64E-4D3E-B1E3-F502B28AFD60}" srcId="{F9677C13-38CE-4A90-81E7-A22E86574739}" destId="{B1EA488C-8AAE-498E-9A19-D65904BFBCA5}" srcOrd="4" destOrd="0" parTransId="{92057D67-50FF-47D7-A9F7-575307471069}" sibTransId="{10FCC649-5DD5-4C5F-B0C2-3B2CF6585144}"/>
    <dgm:cxn modelId="{8FCE3453-B2B3-443A-A21A-8353B9545065}" srcId="{F9677C13-38CE-4A90-81E7-A22E86574739}" destId="{9D11A70D-4464-4531-90D3-18246530E6BB}" srcOrd="0" destOrd="0" parTransId="{2C9EAF4E-D4CE-4D35-976F-094F8139ECC5}" sibTransId="{6A81ABDE-0104-4253-96F9-A68DAEA37E87}"/>
    <dgm:cxn modelId="{C1463775-A4C5-4471-B197-1654ED6FC198}" type="presOf" srcId="{1499E4F1-AED5-4A27-976B-D9A202E532C8}" destId="{93A196DC-992B-4BA6-BAA3-A8F487261A74}" srcOrd="0" destOrd="3" presId="urn:microsoft.com/office/officeart/2005/8/layout/list1"/>
    <dgm:cxn modelId="{5EF95656-F36B-4A29-AE38-EC5059169474}" type="presOf" srcId="{04A05DB3-42A5-4005-A0DD-AC8C0A687730}" destId="{BAC382E8-C115-458F-A124-2913344D6779}" srcOrd="0" destOrd="1" presId="urn:microsoft.com/office/officeart/2005/8/layout/list1"/>
    <dgm:cxn modelId="{A966B777-9B8F-412F-B271-001B7D7F61FB}" type="presOf" srcId="{9D11A70D-4464-4531-90D3-18246530E6BB}" destId="{93A196DC-992B-4BA6-BAA3-A8F487261A74}" srcOrd="0" destOrd="0" presId="urn:microsoft.com/office/officeart/2005/8/layout/list1"/>
    <dgm:cxn modelId="{72F5047C-63E4-4E00-B14C-8F367803D5DE}" srcId="{F9677C13-38CE-4A90-81E7-A22E86574739}" destId="{A63623B5-7403-473C-B49B-02B2C9D1DB8C}" srcOrd="2" destOrd="0" parTransId="{B851EC56-3666-44DF-9172-AEB914B9B38C}" sibTransId="{A5A91F65-1EAB-4E38-9A3B-BB6CCEEBA548}"/>
    <dgm:cxn modelId="{56354E9B-10A9-43CD-B43A-5B4CE56D795E}" srcId="{F9677C13-38CE-4A90-81E7-A22E86574739}" destId="{0110AAF3-992B-45EA-BD87-F0D99432B31A}" srcOrd="1" destOrd="0" parTransId="{FEAADD07-8A7A-4733-9384-F5D6C3C1D20D}" sibTransId="{521E486D-E92E-4516-8E46-8A180B920947}"/>
    <dgm:cxn modelId="{6427F1A0-9E31-4FA2-8CC3-781A3F9C4B20}" type="presOf" srcId="{A6265FFD-84AA-47D3-A058-B8CDBC1D7612}" destId="{93A196DC-992B-4BA6-BAA3-A8F487261A74}" srcOrd="0" destOrd="5" presId="urn:microsoft.com/office/officeart/2005/8/layout/list1"/>
    <dgm:cxn modelId="{4D0736B3-CCE2-4074-A760-25F7ACCE0561}" srcId="{2F1F79C8-36CB-4F6D-95B0-89D92691D05B}" destId="{BC84BE4F-04DB-4981-8A10-71C41921FEB4}" srcOrd="0" destOrd="0" parTransId="{364F7AD8-DF35-492A-991E-8E4690BA8652}" sibTransId="{9A3353EC-5975-4FB0-A2A9-F9D1A8191009}"/>
    <dgm:cxn modelId="{981280CE-1922-40BF-A6E0-C02170D11035}" type="presOf" srcId="{2F1F79C8-36CB-4F6D-95B0-89D92691D05B}" destId="{B600ABF4-190A-4C36-A426-9F4F1E1A10D1}" srcOrd="0" destOrd="0" presId="urn:microsoft.com/office/officeart/2005/8/layout/list1"/>
    <dgm:cxn modelId="{30D7DBD3-CE66-4664-8A29-82F49CFB9674}" type="presOf" srcId="{F9677C13-38CE-4A90-81E7-A22E86574739}" destId="{1D6095D8-5651-43A3-AAC9-225B1AEBD822}" srcOrd="1" destOrd="0" presId="urn:microsoft.com/office/officeart/2005/8/layout/list1"/>
    <dgm:cxn modelId="{CA263EEC-8D2D-4A73-82F1-85FAA9EA7EB7}" type="presOf" srcId="{F9677C13-38CE-4A90-81E7-A22E86574739}" destId="{1DDA922F-482E-49B6-9D07-08459AE91176}" srcOrd="0" destOrd="0" presId="urn:microsoft.com/office/officeart/2005/8/layout/list1"/>
    <dgm:cxn modelId="{9C63C5F8-90A7-43C2-8B75-83F954AB1073}" srcId="{2F1F79C8-36CB-4F6D-95B0-89D92691D05B}" destId="{04A05DB3-42A5-4005-A0DD-AC8C0A687730}" srcOrd="1" destOrd="0" parTransId="{609E948A-CB23-464B-ABAF-D44D6747B1BF}" sibTransId="{D23591C7-9AF6-488B-A85A-446DE190C074}"/>
    <dgm:cxn modelId="{C05E6A9F-7CDC-4D77-ADE8-05ADC51CAF6A}" type="presParOf" srcId="{E19A8CC5-6D88-41E6-9AFD-E2AAAAE1A1F6}" destId="{7EDE26DF-C440-436B-9BAB-4F211E47ED8B}" srcOrd="0" destOrd="0" presId="urn:microsoft.com/office/officeart/2005/8/layout/list1"/>
    <dgm:cxn modelId="{BB87FFBA-2F0A-48C1-84C6-01CF3A85F327}" type="presParOf" srcId="{7EDE26DF-C440-436B-9BAB-4F211E47ED8B}" destId="{B600ABF4-190A-4C36-A426-9F4F1E1A10D1}" srcOrd="0" destOrd="0" presId="urn:microsoft.com/office/officeart/2005/8/layout/list1"/>
    <dgm:cxn modelId="{759C6B2A-6BC1-4AEA-A295-80D3CCD5AAF1}" type="presParOf" srcId="{7EDE26DF-C440-436B-9BAB-4F211E47ED8B}" destId="{66B424AA-13C1-4111-89D3-300349D475BD}" srcOrd="1" destOrd="0" presId="urn:microsoft.com/office/officeart/2005/8/layout/list1"/>
    <dgm:cxn modelId="{AB4F6A3A-28C1-4578-9AEB-4A3170F779C7}" type="presParOf" srcId="{E19A8CC5-6D88-41E6-9AFD-E2AAAAE1A1F6}" destId="{086F2A1C-CCDE-47F4-9D0F-C599F8109FBA}" srcOrd="1" destOrd="0" presId="urn:microsoft.com/office/officeart/2005/8/layout/list1"/>
    <dgm:cxn modelId="{5E71C65E-7FB7-4A9E-B89E-D4CD5DA3FCAF}" type="presParOf" srcId="{E19A8CC5-6D88-41E6-9AFD-E2AAAAE1A1F6}" destId="{BAC382E8-C115-458F-A124-2913344D6779}" srcOrd="2" destOrd="0" presId="urn:microsoft.com/office/officeart/2005/8/layout/list1"/>
    <dgm:cxn modelId="{52D48C1C-8652-404D-990A-40E00BC5501B}" type="presParOf" srcId="{E19A8CC5-6D88-41E6-9AFD-E2AAAAE1A1F6}" destId="{A566D18B-D1C5-4F24-BDAE-243A4AF92D0B}" srcOrd="3" destOrd="0" presId="urn:microsoft.com/office/officeart/2005/8/layout/list1"/>
    <dgm:cxn modelId="{AAED2C54-0715-4C4F-ADD4-7B578AEADC0B}" type="presParOf" srcId="{E19A8CC5-6D88-41E6-9AFD-E2AAAAE1A1F6}" destId="{CF1D85A0-D527-4F0F-8D9C-0217D622A5A8}" srcOrd="4" destOrd="0" presId="urn:microsoft.com/office/officeart/2005/8/layout/list1"/>
    <dgm:cxn modelId="{315D9BB0-0335-49ED-99C8-C41DE6C5EEC0}" type="presParOf" srcId="{CF1D85A0-D527-4F0F-8D9C-0217D622A5A8}" destId="{1DDA922F-482E-49B6-9D07-08459AE91176}" srcOrd="0" destOrd="0" presId="urn:microsoft.com/office/officeart/2005/8/layout/list1"/>
    <dgm:cxn modelId="{99622CB8-5C88-4219-90C0-0DD2E84EA323}" type="presParOf" srcId="{CF1D85A0-D527-4F0F-8D9C-0217D622A5A8}" destId="{1D6095D8-5651-43A3-AAC9-225B1AEBD822}" srcOrd="1" destOrd="0" presId="urn:microsoft.com/office/officeart/2005/8/layout/list1"/>
    <dgm:cxn modelId="{EC81A6A2-1A9E-4827-97A6-D5F88711ABBF}" type="presParOf" srcId="{E19A8CC5-6D88-41E6-9AFD-E2AAAAE1A1F6}" destId="{A5C800C8-6E96-4B3D-A4FE-43C9D89092FB}" srcOrd="5" destOrd="0" presId="urn:microsoft.com/office/officeart/2005/8/layout/list1"/>
    <dgm:cxn modelId="{E6E4FA6D-4A82-4DC3-A00E-9C3DBB7C11BA}" type="presParOf" srcId="{E19A8CC5-6D88-41E6-9AFD-E2AAAAE1A1F6}" destId="{93A196DC-992B-4BA6-BAA3-A8F487261A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678960-F171-4443-AA01-3F3C1BCD9D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08B1C44-18A6-4FB9-A25F-5E80B0334811}">
      <dgm:prSet/>
      <dgm:spPr>
        <a:solidFill>
          <a:srgbClr val="FF0000"/>
        </a:solidFill>
      </dgm:spPr>
      <dgm:t>
        <a:bodyPr/>
        <a:lstStyle/>
        <a:p>
          <a:r>
            <a:rPr lang="cs-CZ"/>
            <a:t>Všeobecná zdravotní pojišťovna České republiky,</a:t>
          </a:r>
        </a:p>
      </dgm:t>
    </dgm:pt>
    <dgm:pt modelId="{1CEDBD4D-8586-45DD-A292-6536C15A2DEB}" type="parTrans" cxnId="{85BC5340-99D7-4835-BDF1-A03DD8228B35}">
      <dgm:prSet/>
      <dgm:spPr/>
      <dgm:t>
        <a:bodyPr/>
        <a:lstStyle/>
        <a:p>
          <a:endParaRPr lang="cs-CZ"/>
        </a:p>
      </dgm:t>
    </dgm:pt>
    <dgm:pt modelId="{F1EB5D3F-128D-4899-ACB2-6133ECF16B09}" type="sibTrans" cxnId="{85BC5340-99D7-4835-BDF1-A03DD8228B35}">
      <dgm:prSet/>
      <dgm:spPr/>
      <dgm:t>
        <a:bodyPr/>
        <a:lstStyle/>
        <a:p>
          <a:endParaRPr lang="cs-CZ"/>
        </a:p>
      </dgm:t>
    </dgm:pt>
    <dgm:pt modelId="{D88B03C0-9F01-41DD-A810-7796A3518E90}">
      <dgm:prSet/>
      <dgm:spPr/>
      <dgm:t>
        <a:bodyPr/>
        <a:lstStyle/>
        <a:p>
          <a:r>
            <a:rPr lang="cs-CZ"/>
            <a:t>Vojenská zdravotní pojišťovna České republiky,</a:t>
          </a:r>
        </a:p>
      </dgm:t>
    </dgm:pt>
    <dgm:pt modelId="{2B00C969-C663-4030-AE1E-64117FE988C0}" type="parTrans" cxnId="{A3DFF7EB-1DAD-44AD-8AAF-41A31FAA91AE}">
      <dgm:prSet/>
      <dgm:spPr/>
      <dgm:t>
        <a:bodyPr/>
        <a:lstStyle/>
        <a:p>
          <a:endParaRPr lang="cs-CZ"/>
        </a:p>
      </dgm:t>
    </dgm:pt>
    <dgm:pt modelId="{CACEDEC0-FD08-4824-9D86-BF9AD7C16CE8}" type="sibTrans" cxnId="{A3DFF7EB-1DAD-44AD-8AAF-41A31FAA91AE}">
      <dgm:prSet/>
      <dgm:spPr/>
      <dgm:t>
        <a:bodyPr/>
        <a:lstStyle/>
        <a:p>
          <a:endParaRPr lang="cs-CZ"/>
        </a:p>
      </dgm:t>
    </dgm:pt>
    <dgm:pt modelId="{BDC6C000-A210-4435-8DDF-28D6CA940B1C}">
      <dgm:prSet/>
      <dgm:spPr/>
      <dgm:t>
        <a:bodyPr/>
        <a:lstStyle/>
        <a:p>
          <a:r>
            <a:rPr lang="cs-CZ"/>
            <a:t>Česká průmyslová zdravotní pojišťovna,</a:t>
          </a:r>
        </a:p>
      </dgm:t>
    </dgm:pt>
    <dgm:pt modelId="{B82A2256-4A2E-40D4-B57C-04139312DB37}" type="parTrans" cxnId="{0E71EB2C-7D38-499E-9A80-84A386936A4D}">
      <dgm:prSet/>
      <dgm:spPr/>
      <dgm:t>
        <a:bodyPr/>
        <a:lstStyle/>
        <a:p>
          <a:endParaRPr lang="cs-CZ"/>
        </a:p>
      </dgm:t>
    </dgm:pt>
    <dgm:pt modelId="{A830BB7B-951B-4505-B967-2529185935D4}" type="sibTrans" cxnId="{0E71EB2C-7D38-499E-9A80-84A386936A4D}">
      <dgm:prSet/>
      <dgm:spPr/>
      <dgm:t>
        <a:bodyPr/>
        <a:lstStyle/>
        <a:p>
          <a:endParaRPr lang="cs-CZ"/>
        </a:p>
      </dgm:t>
    </dgm:pt>
    <dgm:pt modelId="{EE6F97CC-C824-4395-B236-942300B9763A}">
      <dgm:prSet/>
      <dgm:spPr/>
      <dgm:t>
        <a:bodyPr/>
        <a:lstStyle/>
        <a:p>
          <a:r>
            <a:rPr lang="cs-CZ"/>
            <a:t>Oborová zdravotní pojišťovna zaměstnanců bank, pojišťoven a stavebnictví,</a:t>
          </a:r>
        </a:p>
      </dgm:t>
    </dgm:pt>
    <dgm:pt modelId="{E8CC08BB-BC7E-40C4-A400-6BA3AC3E7E13}" type="parTrans" cxnId="{225E0397-C6DB-4D9E-BFAA-D599BDB1D065}">
      <dgm:prSet/>
      <dgm:spPr/>
      <dgm:t>
        <a:bodyPr/>
        <a:lstStyle/>
        <a:p>
          <a:endParaRPr lang="cs-CZ"/>
        </a:p>
      </dgm:t>
    </dgm:pt>
    <dgm:pt modelId="{EB9ACA55-9764-45D8-8539-7248E01243D5}" type="sibTrans" cxnId="{225E0397-C6DB-4D9E-BFAA-D599BDB1D065}">
      <dgm:prSet/>
      <dgm:spPr/>
      <dgm:t>
        <a:bodyPr/>
        <a:lstStyle/>
        <a:p>
          <a:endParaRPr lang="cs-CZ"/>
        </a:p>
      </dgm:t>
    </dgm:pt>
    <dgm:pt modelId="{9A55E103-F1F2-45DA-B148-C060F4767F3B}">
      <dgm:prSet/>
      <dgm:spPr/>
      <dgm:t>
        <a:bodyPr/>
        <a:lstStyle/>
        <a:p>
          <a:r>
            <a:rPr lang="cs-CZ"/>
            <a:t>Zaměstnanecká pojišťovna Škoda,</a:t>
          </a:r>
        </a:p>
      </dgm:t>
    </dgm:pt>
    <dgm:pt modelId="{51F2E1CF-5215-43F0-89A8-27882C3A2FBB}" type="parTrans" cxnId="{4EEDF0BA-FBEF-4556-830D-F72E9D86061A}">
      <dgm:prSet/>
      <dgm:spPr/>
      <dgm:t>
        <a:bodyPr/>
        <a:lstStyle/>
        <a:p>
          <a:endParaRPr lang="cs-CZ"/>
        </a:p>
      </dgm:t>
    </dgm:pt>
    <dgm:pt modelId="{A9E6DE3C-BCB9-459A-B837-17F25B2A79AD}" type="sibTrans" cxnId="{4EEDF0BA-FBEF-4556-830D-F72E9D86061A}">
      <dgm:prSet/>
      <dgm:spPr/>
      <dgm:t>
        <a:bodyPr/>
        <a:lstStyle/>
        <a:p>
          <a:endParaRPr lang="cs-CZ"/>
        </a:p>
      </dgm:t>
    </dgm:pt>
    <dgm:pt modelId="{86FB15AE-E8B8-47E7-917D-795E1BDB9643}">
      <dgm:prSet/>
      <dgm:spPr/>
      <dgm:t>
        <a:bodyPr/>
        <a:lstStyle/>
        <a:p>
          <a:r>
            <a:rPr lang="cs-CZ"/>
            <a:t>Zdravotní pojišťovna ministerstva vnitra České republiky,</a:t>
          </a:r>
        </a:p>
      </dgm:t>
    </dgm:pt>
    <dgm:pt modelId="{FC5E1E79-357E-47C4-9433-44C87E744869}" type="parTrans" cxnId="{928626E7-459A-4A6D-89CB-25FF1CEDB0A3}">
      <dgm:prSet/>
      <dgm:spPr/>
      <dgm:t>
        <a:bodyPr/>
        <a:lstStyle/>
        <a:p>
          <a:endParaRPr lang="cs-CZ"/>
        </a:p>
      </dgm:t>
    </dgm:pt>
    <dgm:pt modelId="{6E113F5B-77DE-4B72-99D4-DECFBFDD3FD6}" type="sibTrans" cxnId="{928626E7-459A-4A6D-89CB-25FF1CEDB0A3}">
      <dgm:prSet/>
      <dgm:spPr/>
      <dgm:t>
        <a:bodyPr/>
        <a:lstStyle/>
        <a:p>
          <a:endParaRPr lang="cs-CZ"/>
        </a:p>
      </dgm:t>
    </dgm:pt>
    <dgm:pt modelId="{8AF27792-456D-4968-9CF3-81FF241B08FB}">
      <dgm:prSet/>
      <dgm:spPr/>
      <dgm:t>
        <a:bodyPr/>
        <a:lstStyle/>
        <a:p>
          <a:r>
            <a:rPr lang="cs-CZ"/>
            <a:t>Revírní bratrská pokladna, zdravotní pojišťovna.</a:t>
          </a:r>
        </a:p>
      </dgm:t>
    </dgm:pt>
    <dgm:pt modelId="{35EB6E3A-F6D0-47BB-9084-C3A2DEB82DBC}" type="parTrans" cxnId="{78E5726D-7F77-4757-990D-B5035DFAE280}">
      <dgm:prSet/>
      <dgm:spPr/>
      <dgm:t>
        <a:bodyPr/>
        <a:lstStyle/>
        <a:p>
          <a:endParaRPr lang="cs-CZ"/>
        </a:p>
      </dgm:t>
    </dgm:pt>
    <dgm:pt modelId="{0170C0E8-2595-4593-827C-53693EC6E28A}" type="sibTrans" cxnId="{78E5726D-7F77-4757-990D-B5035DFAE280}">
      <dgm:prSet/>
      <dgm:spPr/>
      <dgm:t>
        <a:bodyPr/>
        <a:lstStyle/>
        <a:p>
          <a:endParaRPr lang="cs-CZ"/>
        </a:p>
      </dgm:t>
    </dgm:pt>
    <dgm:pt modelId="{0E62C392-FB97-4D50-8A69-4BECF1204F24}" type="pres">
      <dgm:prSet presAssocID="{61678960-F171-4443-AA01-3F3C1BCD9D5C}" presName="linear" presStyleCnt="0">
        <dgm:presLayoutVars>
          <dgm:dir/>
          <dgm:animLvl val="lvl"/>
          <dgm:resizeHandles val="exact"/>
        </dgm:presLayoutVars>
      </dgm:prSet>
      <dgm:spPr/>
    </dgm:pt>
    <dgm:pt modelId="{D7854DB3-80FE-4EF7-B6E6-B71CF7CE22DE}" type="pres">
      <dgm:prSet presAssocID="{B08B1C44-18A6-4FB9-A25F-5E80B0334811}" presName="parentLin" presStyleCnt="0"/>
      <dgm:spPr/>
    </dgm:pt>
    <dgm:pt modelId="{8ABC0CD2-BE19-4390-B03C-B9711755F529}" type="pres">
      <dgm:prSet presAssocID="{B08B1C44-18A6-4FB9-A25F-5E80B0334811}" presName="parentLeftMargin" presStyleLbl="node1" presStyleIdx="0" presStyleCnt="7"/>
      <dgm:spPr/>
    </dgm:pt>
    <dgm:pt modelId="{984ADAFE-98C9-4B27-9FBA-293082A9B894}" type="pres">
      <dgm:prSet presAssocID="{B08B1C44-18A6-4FB9-A25F-5E80B033481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2A0BDCF-AA25-4004-9817-903517A9D13A}" type="pres">
      <dgm:prSet presAssocID="{B08B1C44-18A6-4FB9-A25F-5E80B0334811}" presName="negativeSpace" presStyleCnt="0"/>
      <dgm:spPr/>
    </dgm:pt>
    <dgm:pt modelId="{DB680CB1-C63C-45C9-BFAF-20AF0AEB5A2A}" type="pres">
      <dgm:prSet presAssocID="{B08B1C44-18A6-4FB9-A25F-5E80B0334811}" presName="childText" presStyleLbl="conFgAcc1" presStyleIdx="0" presStyleCnt="7">
        <dgm:presLayoutVars>
          <dgm:bulletEnabled val="1"/>
        </dgm:presLayoutVars>
      </dgm:prSet>
      <dgm:spPr/>
    </dgm:pt>
    <dgm:pt modelId="{C3CB6D74-06D1-45EC-9518-CBA977D2A4A0}" type="pres">
      <dgm:prSet presAssocID="{F1EB5D3F-128D-4899-ACB2-6133ECF16B09}" presName="spaceBetweenRectangles" presStyleCnt="0"/>
      <dgm:spPr/>
    </dgm:pt>
    <dgm:pt modelId="{C57474F8-F6AD-4DD9-95F8-C6CA53843725}" type="pres">
      <dgm:prSet presAssocID="{D88B03C0-9F01-41DD-A810-7796A3518E90}" presName="parentLin" presStyleCnt="0"/>
      <dgm:spPr/>
    </dgm:pt>
    <dgm:pt modelId="{84FFBA66-3AEF-4DC4-8403-93E0F08AF66A}" type="pres">
      <dgm:prSet presAssocID="{D88B03C0-9F01-41DD-A810-7796A3518E90}" presName="parentLeftMargin" presStyleLbl="node1" presStyleIdx="0" presStyleCnt="7"/>
      <dgm:spPr/>
    </dgm:pt>
    <dgm:pt modelId="{F1AC5721-36D0-4267-8A17-A38EE94C36CD}" type="pres">
      <dgm:prSet presAssocID="{D88B03C0-9F01-41DD-A810-7796A3518E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6266DC1-AC20-4C06-B960-F130833F5151}" type="pres">
      <dgm:prSet presAssocID="{D88B03C0-9F01-41DD-A810-7796A3518E90}" presName="negativeSpace" presStyleCnt="0"/>
      <dgm:spPr/>
    </dgm:pt>
    <dgm:pt modelId="{EEDA7703-921F-4A50-95EC-C0CC236D4C7A}" type="pres">
      <dgm:prSet presAssocID="{D88B03C0-9F01-41DD-A810-7796A3518E90}" presName="childText" presStyleLbl="conFgAcc1" presStyleIdx="1" presStyleCnt="7">
        <dgm:presLayoutVars>
          <dgm:bulletEnabled val="1"/>
        </dgm:presLayoutVars>
      </dgm:prSet>
      <dgm:spPr/>
    </dgm:pt>
    <dgm:pt modelId="{BA301150-73F2-4D65-8FD9-AA6090A70B38}" type="pres">
      <dgm:prSet presAssocID="{CACEDEC0-FD08-4824-9D86-BF9AD7C16CE8}" presName="spaceBetweenRectangles" presStyleCnt="0"/>
      <dgm:spPr/>
    </dgm:pt>
    <dgm:pt modelId="{A1733828-BFA5-4B81-841D-4DB700714B24}" type="pres">
      <dgm:prSet presAssocID="{BDC6C000-A210-4435-8DDF-28D6CA940B1C}" presName="parentLin" presStyleCnt="0"/>
      <dgm:spPr/>
    </dgm:pt>
    <dgm:pt modelId="{6EEB8E9C-640D-495C-AA96-C20FE69A58FA}" type="pres">
      <dgm:prSet presAssocID="{BDC6C000-A210-4435-8DDF-28D6CA940B1C}" presName="parentLeftMargin" presStyleLbl="node1" presStyleIdx="1" presStyleCnt="7"/>
      <dgm:spPr/>
    </dgm:pt>
    <dgm:pt modelId="{5FBCE588-3E7A-45B3-AEF9-EBB0E37A2023}" type="pres">
      <dgm:prSet presAssocID="{BDC6C000-A210-4435-8DDF-28D6CA940B1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7A02287-93C1-46DD-95A5-AC4A40B6D8BD}" type="pres">
      <dgm:prSet presAssocID="{BDC6C000-A210-4435-8DDF-28D6CA940B1C}" presName="negativeSpace" presStyleCnt="0"/>
      <dgm:spPr/>
    </dgm:pt>
    <dgm:pt modelId="{EFD45F05-7584-43EA-AA5A-1170A0758316}" type="pres">
      <dgm:prSet presAssocID="{BDC6C000-A210-4435-8DDF-28D6CA940B1C}" presName="childText" presStyleLbl="conFgAcc1" presStyleIdx="2" presStyleCnt="7">
        <dgm:presLayoutVars>
          <dgm:bulletEnabled val="1"/>
        </dgm:presLayoutVars>
      </dgm:prSet>
      <dgm:spPr/>
    </dgm:pt>
    <dgm:pt modelId="{0FC27E71-07FF-434B-AB93-0E7706B18EDB}" type="pres">
      <dgm:prSet presAssocID="{A830BB7B-951B-4505-B967-2529185935D4}" presName="spaceBetweenRectangles" presStyleCnt="0"/>
      <dgm:spPr/>
    </dgm:pt>
    <dgm:pt modelId="{8DBC97DE-EB4B-41F5-8121-70B528AA2336}" type="pres">
      <dgm:prSet presAssocID="{EE6F97CC-C824-4395-B236-942300B9763A}" presName="parentLin" presStyleCnt="0"/>
      <dgm:spPr/>
    </dgm:pt>
    <dgm:pt modelId="{23C677E2-0E29-469F-86E2-BCDC25E723A8}" type="pres">
      <dgm:prSet presAssocID="{EE6F97CC-C824-4395-B236-942300B9763A}" presName="parentLeftMargin" presStyleLbl="node1" presStyleIdx="2" presStyleCnt="7"/>
      <dgm:spPr/>
    </dgm:pt>
    <dgm:pt modelId="{C10444FB-A984-4DD5-AB12-4767777F132E}" type="pres">
      <dgm:prSet presAssocID="{EE6F97CC-C824-4395-B236-942300B9763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84607A4-5EC8-417C-83BA-CBC2A1150CA0}" type="pres">
      <dgm:prSet presAssocID="{EE6F97CC-C824-4395-B236-942300B9763A}" presName="negativeSpace" presStyleCnt="0"/>
      <dgm:spPr/>
    </dgm:pt>
    <dgm:pt modelId="{6799977B-9DE4-4B9B-8D37-954B24DE7D26}" type="pres">
      <dgm:prSet presAssocID="{EE6F97CC-C824-4395-B236-942300B9763A}" presName="childText" presStyleLbl="conFgAcc1" presStyleIdx="3" presStyleCnt="7">
        <dgm:presLayoutVars>
          <dgm:bulletEnabled val="1"/>
        </dgm:presLayoutVars>
      </dgm:prSet>
      <dgm:spPr/>
    </dgm:pt>
    <dgm:pt modelId="{688D0820-0474-4ADD-A8F8-9674DDAD1E4C}" type="pres">
      <dgm:prSet presAssocID="{EB9ACA55-9764-45D8-8539-7248E01243D5}" presName="spaceBetweenRectangles" presStyleCnt="0"/>
      <dgm:spPr/>
    </dgm:pt>
    <dgm:pt modelId="{B24F0CA5-2D07-450B-8300-3C4C5F2A771A}" type="pres">
      <dgm:prSet presAssocID="{9A55E103-F1F2-45DA-B148-C060F4767F3B}" presName="parentLin" presStyleCnt="0"/>
      <dgm:spPr/>
    </dgm:pt>
    <dgm:pt modelId="{E64B6E01-1562-4D44-90EB-1B38B0E6D809}" type="pres">
      <dgm:prSet presAssocID="{9A55E103-F1F2-45DA-B148-C060F4767F3B}" presName="parentLeftMargin" presStyleLbl="node1" presStyleIdx="3" presStyleCnt="7"/>
      <dgm:spPr/>
    </dgm:pt>
    <dgm:pt modelId="{F8777E0A-903F-4A22-AFB1-AB2DD731902F}" type="pres">
      <dgm:prSet presAssocID="{9A55E103-F1F2-45DA-B148-C060F4767F3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D2C8699-5E1C-4790-AF28-25E895B0DCA2}" type="pres">
      <dgm:prSet presAssocID="{9A55E103-F1F2-45DA-B148-C060F4767F3B}" presName="negativeSpace" presStyleCnt="0"/>
      <dgm:spPr/>
    </dgm:pt>
    <dgm:pt modelId="{95EF963C-6068-47BD-8DE7-62F242DFF021}" type="pres">
      <dgm:prSet presAssocID="{9A55E103-F1F2-45DA-B148-C060F4767F3B}" presName="childText" presStyleLbl="conFgAcc1" presStyleIdx="4" presStyleCnt="7">
        <dgm:presLayoutVars>
          <dgm:bulletEnabled val="1"/>
        </dgm:presLayoutVars>
      </dgm:prSet>
      <dgm:spPr/>
    </dgm:pt>
    <dgm:pt modelId="{9B212DED-86D7-4E9F-B252-FB866C83F331}" type="pres">
      <dgm:prSet presAssocID="{A9E6DE3C-BCB9-459A-B837-17F25B2A79AD}" presName="spaceBetweenRectangles" presStyleCnt="0"/>
      <dgm:spPr/>
    </dgm:pt>
    <dgm:pt modelId="{BECF9736-F89E-46DB-93FD-07214C11DD36}" type="pres">
      <dgm:prSet presAssocID="{86FB15AE-E8B8-47E7-917D-795E1BDB9643}" presName="parentLin" presStyleCnt="0"/>
      <dgm:spPr/>
    </dgm:pt>
    <dgm:pt modelId="{89885C7C-91DA-4133-ABC6-8B0573C2044E}" type="pres">
      <dgm:prSet presAssocID="{86FB15AE-E8B8-47E7-917D-795E1BDB9643}" presName="parentLeftMargin" presStyleLbl="node1" presStyleIdx="4" presStyleCnt="7"/>
      <dgm:spPr/>
    </dgm:pt>
    <dgm:pt modelId="{040D4F93-2474-40E1-BB10-84E40A8E5988}" type="pres">
      <dgm:prSet presAssocID="{86FB15AE-E8B8-47E7-917D-795E1BDB964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934F213-68F0-483E-9C80-1D5414ABC6FB}" type="pres">
      <dgm:prSet presAssocID="{86FB15AE-E8B8-47E7-917D-795E1BDB9643}" presName="negativeSpace" presStyleCnt="0"/>
      <dgm:spPr/>
    </dgm:pt>
    <dgm:pt modelId="{E4F33909-7233-4C28-91B0-FA9D8D2E12C2}" type="pres">
      <dgm:prSet presAssocID="{86FB15AE-E8B8-47E7-917D-795E1BDB9643}" presName="childText" presStyleLbl="conFgAcc1" presStyleIdx="5" presStyleCnt="7">
        <dgm:presLayoutVars>
          <dgm:bulletEnabled val="1"/>
        </dgm:presLayoutVars>
      </dgm:prSet>
      <dgm:spPr/>
    </dgm:pt>
    <dgm:pt modelId="{02328438-C01A-4AF8-A7A4-55768CC643F1}" type="pres">
      <dgm:prSet presAssocID="{6E113F5B-77DE-4B72-99D4-DECFBFDD3FD6}" presName="spaceBetweenRectangles" presStyleCnt="0"/>
      <dgm:spPr/>
    </dgm:pt>
    <dgm:pt modelId="{11FB3AA4-E5AD-4363-B609-38E5E9DF92EE}" type="pres">
      <dgm:prSet presAssocID="{8AF27792-456D-4968-9CF3-81FF241B08FB}" presName="parentLin" presStyleCnt="0"/>
      <dgm:spPr/>
    </dgm:pt>
    <dgm:pt modelId="{B6DD7249-BF15-4D79-A167-91FA587B4246}" type="pres">
      <dgm:prSet presAssocID="{8AF27792-456D-4968-9CF3-81FF241B08FB}" presName="parentLeftMargin" presStyleLbl="node1" presStyleIdx="5" presStyleCnt="7"/>
      <dgm:spPr/>
    </dgm:pt>
    <dgm:pt modelId="{4503EE22-B72F-43E9-B3F9-D4288C990C70}" type="pres">
      <dgm:prSet presAssocID="{8AF27792-456D-4968-9CF3-81FF241B08FB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D6778264-2622-4059-A604-3BB781BD00C1}" type="pres">
      <dgm:prSet presAssocID="{8AF27792-456D-4968-9CF3-81FF241B08FB}" presName="negativeSpace" presStyleCnt="0"/>
      <dgm:spPr/>
    </dgm:pt>
    <dgm:pt modelId="{91A7D0C6-620F-4AF4-96F9-30ED4FDAF333}" type="pres">
      <dgm:prSet presAssocID="{8AF27792-456D-4968-9CF3-81FF241B08F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F300402-B4D4-4BFF-A078-46CF66211C61}" type="presOf" srcId="{BDC6C000-A210-4435-8DDF-28D6CA940B1C}" destId="{5FBCE588-3E7A-45B3-AEF9-EBB0E37A2023}" srcOrd="1" destOrd="0" presId="urn:microsoft.com/office/officeart/2005/8/layout/list1"/>
    <dgm:cxn modelId="{C06D3E09-590D-47F1-B07A-0EB98127B7C0}" type="presOf" srcId="{B08B1C44-18A6-4FB9-A25F-5E80B0334811}" destId="{8ABC0CD2-BE19-4390-B03C-B9711755F529}" srcOrd="0" destOrd="0" presId="urn:microsoft.com/office/officeart/2005/8/layout/list1"/>
    <dgm:cxn modelId="{0E71EB2C-7D38-499E-9A80-84A386936A4D}" srcId="{61678960-F171-4443-AA01-3F3C1BCD9D5C}" destId="{BDC6C000-A210-4435-8DDF-28D6CA940B1C}" srcOrd="2" destOrd="0" parTransId="{B82A2256-4A2E-40D4-B57C-04139312DB37}" sibTransId="{A830BB7B-951B-4505-B967-2529185935D4}"/>
    <dgm:cxn modelId="{8C799C34-8E4A-428B-B0D2-F690DC60E736}" type="presOf" srcId="{BDC6C000-A210-4435-8DDF-28D6CA940B1C}" destId="{6EEB8E9C-640D-495C-AA96-C20FE69A58FA}" srcOrd="0" destOrd="0" presId="urn:microsoft.com/office/officeart/2005/8/layout/list1"/>
    <dgm:cxn modelId="{88C1D63A-58A0-4715-9D84-0225F1F09041}" type="presOf" srcId="{EE6F97CC-C824-4395-B236-942300B9763A}" destId="{C10444FB-A984-4DD5-AB12-4767777F132E}" srcOrd="1" destOrd="0" presId="urn:microsoft.com/office/officeart/2005/8/layout/list1"/>
    <dgm:cxn modelId="{85BC5340-99D7-4835-BDF1-A03DD8228B35}" srcId="{61678960-F171-4443-AA01-3F3C1BCD9D5C}" destId="{B08B1C44-18A6-4FB9-A25F-5E80B0334811}" srcOrd="0" destOrd="0" parTransId="{1CEDBD4D-8586-45DD-A292-6536C15A2DEB}" sibTransId="{F1EB5D3F-128D-4899-ACB2-6133ECF16B09}"/>
    <dgm:cxn modelId="{D9524F44-15E9-4D8D-A788-D396AA878D3F}" type="presOf" srcId="{61678960-F171-4443-AA01-3F3C1BCD9D5C}" destId="{0E62C392-FB97-4D50-8A69-4BECF1204F24}" srcOrd="0" destOrd="0" presId="urn:microsoft.com/office/officeart/2005/8/layout/list1"/>
    <dgm:cxn modelId="{7B2A9247-60F4-4E95-AD58-A44BC99DF1EA}" type="presOf" srcId="{8AF27792-456D-4968-9CF3-81FF241B08FB}" destId="{B6DD7249-BF15-4D79-A167-91FA587B4246}" srcOrd="0" destOrd="0" presId="urn:microsoft.com/office/officeart/2005/8/layout/list1"/>
    <dgm:cxn modelId="{0160124B-76DD-4713-A324-9D0DD36E4E73}" type="presOf" srcId="{9A55E103-F1F2-45DA-B148-C060F4767F3B}" destId="{F8777E0A-903F-4A22-AFB1-AB2DD731902F}" srcOrd="1" destOrd="0" presId="urn:microsoft.com/office/officeart/2005/8/layout/list1"/>
    <dgm:cxn modelId="{78E5726D-7F77-4757-990D-B5035DFAE280}" srcId="{61678960-F171-4443-AA01-3F3C1BCD9D5C}" destId="{8AF27792-456D-4968-9CF3-81FF241B08FB}" srcOrd="6" destOrd="0" parTransId="{35EB6E3A-F6D0-47BB-9084-C3A2DEB82DBC}" sibTransId="{0170C0E8-2595-4593-827C-53693EC6E28A}"/>
    <dgm:cxn modelId="{80D5278F-EE84-4007-BB67-0280A5D94D1B}" type="presOf" srcId="{EE6F97CC-C824-4395-B236-942300B9763A}" destId="{23C677E2-0E29-469F-86E2-BCDC25E723A8}" srcOrd="0" destOrd="0" presId="urn:microsoft.com/office/officeart/2005/8/layout/list1"/>
    <dgm:cxn modelId="{225E0397-C6DB-4D9E-BFAA-D599BDB1D065}" srcId="{61678960-F171-4443-AA01-3F3C1BCD9D5C}" destId="{EE6F97CC-C824-4395-B236-942300B9763A}" srcOrd="3" destOrd="0" parTransId="{E8CC08BB-BC7E-40C4-A400-6BA3AC3E7E13}" sibTransId="{EB9ACA55-9764-45D8-8539-7248E01243D5}"/>
    <dgm:cxn modelId="{F99A87A0-1DED-4C48-862B-2CC305162528}" type="presOf" srcId="{B08B1C44-18A6-4FB9-A25F-5E80B0334811}" destId="{984ADAFE-98C9-4B27-9FBA-293082A9B894}" srcOrd="1" destOrd="0" presId="urn:microsoft.com/office/officeart/2005/8/layout/list1"/>
    <dgm:cxn modelId="{DF9A21A4-381B-4C85-B893-643630BC8FED}" type="presOf" srcId="{86FB15AE-E8B8-47E7-917D-795E1BDB9643}" destId="{89885C7C-91DA-4133-ABC6-8B0573C2044E}" srcOrd="0" destOrd="0" presId="urn:microsoft.com/office/officeart/2005/8/layout/list1"/>
    <dgm:cxn modelId="{4EEDF0BA-FBEF-4556-830D-F72E9D86061A}" srcId="{61678960-F171-4443-AA01-3F3C1BCD9D5C}" destId="{9A55E103-F1F2-45DA-B148-C060F4767F3B}" srcOrd="4" destOrd="0" parTransId="{51F2E1CF-5215-43F0-89A8-27882C3A2FBB}" sibTransId="{A9E6DE3C-BCB9-459A-B837-17F25B2A79AD}"/>
    <dgm:cxn modelId="{E77D59CF-FBB7-4C52-B4FF-59F2F9F4B509}" type="presOf" srcId="{86FB15AE-E8B8-47E7-917D-795E1BDB9643}" destId="{040D4F93-2474-40E1-BB10-84E40A8E5988}" srcOrd="1" destOrd="0" presId="urn:microsoft.com/office/officeart/2005/8/layout/list1"/>
    <dgm:cxn modelId="{28EDE3DA-118E-41E7-A8CE-C62701777C3E}" type="presOf" srcId="{D88B03C0-9F01-41DD-A810-7796A3518E90}" destId="{84FFBA66-3AEF-4DC4-8403-93E0F08AF66A}" srcOrd="0" destOrd="0" presId="urn:microsoft.com/office/officeart/2005/8/layout/list1"/>
    <dgm:cxn modelId="{C15362DF-9B38-4FB6-9BEF-2235C47F0431}" type="presOf" srcId="{8AF27792-456D-4968-9CF3-81FF241B08FB}" destId="{4503EE22-B72F-43E9-B3F9-D4288C990C70}" srcOrd="1" destOrd="0" presId="urn:microsoft.com/office/officeart/2005/8/layout/list1"/>
    <dgm:cxn modelId="{928626E7-459A-4A6D-89CB-25FF1CEDB0A3}" srcId="{61678960-F171-4443-AA01-3F3C1BCD9D5C}" destId="{86FB15AE-E8B8-47E7-917D-795E1BDB9643}" srcOrd="5" destOrd="0" parTransId="{FC5E1E79-357E-47C4-9433-44C87E744869}" sibTransId="{6E113F5B-77DE-4B72-99D4-DECFBFDD3FD6}"/>
    <dgm:cxn modelId="{A3DFF7EB-1DAD-44AD-8AAF-41A31FAA91AE}" srcId="{61678960-F171-4443-AA01-3F3C1BCD9D5C}" destId="{D88B03C0-9F01-41DD-A810-7796A3518E90}" srcOrd="1" destOrd="0" parTransId="{2B00C969-C663-4030-AE1E-64117FE988C0}" sibTransId="{CACEDEC0-FD08-4824-9D86-BF9AD7C16CE8}"/>
    <dgm:cxn modelId="{06B635F3-B1C4-4616-9971-096A37B2541E}" type="presOf" srcId="{9A55E103-F1F2-45DA-B148-C060F4767F3B}" destId="{E64B6E01-1562-4D44-90EB-1B38B0E6D809}" srcOrd="0" destOrd="0" presId="urn:microsoft.com/office/officeart/2005/8/layout/list1"/>
    <dgm:cxn modelId="{AFEE1DFC-DF7B-4F24-B7FF-33649AE88434}" type="presOf" srcId="{D88B03C0-9F01-41DD-A810-7796A3518E90}" destId="{F1AC5721-36D0-4267-8A17-A38EE94C36CD}" srcOrd="1" destOrd="0" presId="urn:microsoft.com/office/officeart/2005/8/layout/list1"/>
    <dgm:cxn modelId="{2B7362F2-DA11-4784-BE1B-99EBBCC6E1C7}" type="presParOf" srcId="{0E62C392-FB97-4D50-8A69-4BECF1204F24}" destId="{D7854DB3-80FE-4EF7-B6E6-B71CF7CE22DE}" srcOrd="0" destOrd="0" presId="urn:microsoft.com/office/officeart/2005/8/layout/list1"/>
    <dgm:cxn modelId="{6266A3A3-682D-45EA-A60F-2B97CBB83624}" type="presParOf" srcId="{D7854DB3-80FE-4EF7-B6E6-B71CF7CE22DE}" destId="{8ABC0CD2-BE19-4390-B03C-B9711755F529}" srcOrd="0" destOrd="0" presId="urn:microsoft.com/office/officeart/2005/8/layout/list1"/>
    <dgm:cxn modelId="{7FFD55C8-4DF9-4896-973B-38E9BAA066B9}" type="presParOf" srcId="{D7854DB3-80FE-4EF7-B6E6-B71CF7CE22DE}" destId="{984ADAFE-98C9-4B27-9FBA-293082A9B894}" srcOrd="1" destOrd="0" presId="urn:microsoft.com/office/officeart/2005/8/layout/list1"/>
    <dgm:cxn modelId="{7C039A18-5753-49D2-8FE5-CCCD7CFDFA47}" type="presParOf" srcId="{0E62C392-FB97-4D50-8A69-4BECF1204F24}" destId="{E2A0BDCF-AA25-4004-9817-903517A9D13A}" srcOrd="1" destOrd="0" presId="urn:microsoft.com/office/officeart/2005/8/layout/list1"/>
    <dgm:cxn modelId="{EF80E9EF-B3C9-4EC2-90CF-BE907E577F9C}" type="presParOf" srcId="{0E62C392-FB97-4D50-8A69-4BECF1204F24}" destId="{DB680CB1-C63C-45C9-BFAF-20AF0AEB5A2A}" srcOrd="2" destOrd="0" presId="urn:microsoft.com/office/officeart/2005/8/layout/list1"/>
    <dgm:cxn modelId="{B9E9F1B3-3189-409B-83EF-DEB7BF747AAC}" type="presParOf" srcId="{0E62C392-FB97-4D50-8A69-4BECF1204F24}" destId="{C3CB6D74-06D1-45EC-9518-CBA977D2A4A0}" srcOrd="3" destOrd="0" presId="urn:microsoft.com/office/officeart/2005/8/layout/list1"/>
    <dgm:cxn modelId="{EF196BA7-B616-42D9-A920-296E113FB7E2}" type="presParOf" srcId="{0E62C392-FB97-4D50-8A69-4BECF1204F24}" destId="{C57474F8-F6AD-4DD9-95F8-C6CA53843725}" srcOrd="4" destOrd="0" presId="urn:microsoft.com/office/officeart/2005/8/layout/list1"/>
    <dgm:cxn modelId="{F3D24E32-7017-429B-B741-674EBA3BC8FD}" type="presParOf" srcId="{C57474F8-F6AD-4DD9-95F8-C6CA53843725}" destId="{84FFBA66-3AEF-4DC4-8403-93E0F08AF66A}" srcOrd="0" destOrd="0" presId="urn:microsoft.com/office/officeart/2005/8/layout/list1"/>
    <dgm:cxn modelId="{BB82F32C-FE8B-40F5-AC1E-A55B41454271}" type="presParOf" srcId="{C57474F8-F6AD-4DD9-95F8-C6CA53843725}" destId="{F1AC5721-36D0-4267-8A17-A38EE94C36CD}" srcOrd="1" destOrd="0" presId="urn:microsoft.com/office/officeart/2005/8/layout/list1"/>
    <dgm:cxn modelId="{0A8C5E28-6D38-48D7-8894-694C6D0D0001}" type="presParOf" srcId="{0E62C392-FB97-4D50-8A69-4BECF1204F24}" destId="{16266DC1-AC20-4C06-B960-F130833F5151}" srcOrd="5" destOrd="0" presId="urn:microsoft.com/office/officeart/2005/8/layout/list1"/>
    <dgm:cxn modelId="{1B94D4DA-28F9-4C9D-8FAB-E32F7C590F6D}" type="presParOf" srcId="{0E62C392-FB97-4D50-8A69-4BECF1204F24}" destId="{EEDA7703-921F-4A50-95EC-C0CC236D4C7A}" srcOrd="6" destOrd="0" presId="urn:microsoft.com/office/officeart/2005/8/layout/list1"/>
    <dgm:cxn modelId="{0A54BB77-9126-420D-B08A-470DD865C2D0}" type="presParOf" srcId="{0E62C392-FB97-4D50-8A69-4BECF1204F24}" destId="{BA301150-73F2-4D65-8FD9-AA6090A70B38}" srcOrd="7" destOrd="0" presId="urn:microsoft.com/office/officeart/2005/8/layout/list1"/>
    <dgm:cxn modelId="{71537078-6A31-4D7F-8146-AC282DB38ED7}" type="presParOf" srcId="{0E62C392-FB97-4D50-8A69-4BECF1204F24}" destId="{A1733828-BFA5-4B81-841D-4DB700714B24}" srcOrd="8" destOrd="0" presId="urn:microsoft.com/office/officeart/2005/8/layout/list1"/>
    <dgm:cxn modelId="{6C7B4441-14B5-4C6E-A4C2-78EC6CD0D07E}" type="presParOf" srcId="{A1733828-BFA5-4B81-841D-4DB700714B24}" destId="{6EEB8E9C-640D-495C-AA96-C20FE69A58FA}" srcOrd="0" destOrd="0" presId="urn:microsoft.com/office/officeart/2005/8/layout/list1"/>
    <dgm:cxn modelId="{F71D1F0C-99E2-426E-92AC-70F8D635D3A7}" type="presParOf" srcId="{A1733828-BFA5-4B81-841D-4DB700714B24}" destId="{5FBCE588-3E7A-45B3-AEF9-EBB0E37A2023}" srcOrd="1" destOrd="0" presId="urn:microsoft.com/office/officeart/2005/8/layout/list1"/>
    <dgm:cxn modelId="{CAFE9B69-C032-4F3A-A1D7-5EA78D8A370E}" type="presParOf" srcId="{0E62C392-FB97-4D50-8A69-4BECF1204F24}" destId="{E7A02287-93C1-46DD-95A5-AC4A40B6D8BD}" srcOrd="9" destOrd="0" presId="urn:microsoft.com/office/officeart/2005/8/layout/list1"/>
    <dgm:cxn modelId="{CD3F5B15-ABEB-442E-828E-D05CBEA03F92}" type="presParOf" srcId="{0E62C392-FB97-4D50-8A69-4BECF1204F24}" destId="{EFD45F05-7584-43EA-AA5A-1170A0758316}" srcOrd="10" destOrd="0" presId="urn:microsoft.com/office/officeart/2005/8/layout/list1"/>
    <dgm:cxn modelId="{A5D31514-30B3-464D-8AD7-3C3178EB07AA}" type="presParOf" srcId="{0E62C392-FB97-4D50-8A69-4BECF1204F24}" destId="{0FC27E71-07FF-434B-AB93-0E7706B18EDB}" srcOrd="11" destOrd="0" presId="urn:microsoft.com/office/officeart/2005/8/layout/list1"/>
    <dgm:cxn modelId="{1CD0251B-4775-4C8F-9F1E-F1BB3BC15109}" type="presParOf" srcId="{0E62C392-FB97-4D50-8A69-4BECF1204F24}" destId="{8DBC97DE-EB4B-41F5-8121-70B528AA2336}" srcOrd="12" destOrd="0" presId="urn:microsoft.com/office/officeart/2005/8/layout/list1"/>
    <dgm:cxn modelId="{CEA58817-BAF1-4794-99BB-0DFDDC12BE45}" type="presParOf" srcId="{8DBC97DE-EB4B-41F5-8121-70B528AA2336}" destId="{23C677E2-0E29-469F-86E2-BCDC25E723A8}" srcOrd="0" destOrd="0" presId="urn:microsoft.com/office/officeart/2005/8/layout/list1"/>
    <dgm:cxn modelId="{004F2EB4-0DCB-4F55-96DA-8C58884B19A2}" type="presParOf" srcId="{8DBC97DE-EB4B-41F5-8121-70B528AA2336}" destId="{C10444FB-A984-4DD5-AB12-4767777F132E}" srcOrd="1" destOrd="0" presId="urn:microsoft.com/office/officeart/2005/8/layout/list1"/>
    <dgm:cxn modelId="{2140CF9D-4B6C-4C20-8AC5-256E4F355EC7}" type="presParOf" srcId="{0E62C392-FB97-4D50-8A69-4BECF1204F24}" destId="{C84607A4-5EC8-417C-83BA-CBC2A1150CA0}" srcOrd="13" destOrd="0" presId="urn:microsoft.com/office/officeart/2005/8/layout/list1"/>
    <dgm:cxn modelId="{32097F67-E6A1-4F82-85D2-05C11C233767}" type="presParOf" srcId="{0E62C392-FB97-4D50-8A69-4BECF1204F24}" destId="{6799977B-9DE4-4B9B-8D37-954B24DE7D26}" srcOrd="14" destOrd="0" presId="urn:microsoft.com/office/officeart/2005/8/layout/list1"/>
    <dgm:cxn modelId="{24C81EEE-F9E3-4FC2-997A-6CB981123605}" type="presParOf" srcId="{0E62C392-FB97-4D50-8A69-4BECF1204F24}" destId="{688D0820-0474-4ADD-A8F8-9674DDAD1E4C}" srcOrd="15" destOrd="0" presId="urn:microsoft.com/office/officeart/2005/8/layout/list1"/>
    <dgm:cxn modelId="{1776A7BA-072B-45F4-B1EB-C5E20473F2C3}" type="presParOf" srcId="{0E62C392-FB97-4D50-8A69-4BECF1204F24}" destId="{B24F0CA5-2D07-450B-8300-3C4C5F2A771A}" srcOrd="16" destOrd="0" presId="urn:microsoft.com/office/officeart/2005/8/layout/list1"/>
    <dgm:cxn modelId="{E7E7C764-2F61-4199-A244-30EAB7E3B41B}" type="presParOf" srcId="{B24F0CA5-2D07-450B-8300-3C4C5F2A771A}" destId="{E64B6E01-1562-4D44-90EB-1B38B0E6D809}" srcOrd="0" destOrd="0" presId="urn:microsoft.com/office/officeart/2005/8/layout/list1"/>
    <dgm:cxn modelId="{5C681555-8DAC-4034-A870-BE52B70EABB5}" type="presParOf" srcId="{B24F0CA5-2D07-450B-8300-3C4C5F2A771A}" destId="{F8777E0A-903F-4A22-AFB1-AB2DD731902F}" srcOrd="1" destOrd="0" presId="urn:microsoft.com/office/officeart/2005/8/layout/list1"/>
    <dgm:cxn modelId="{6570E784-4808-49F9-BB8E-458CE1726E76}" type="presParOf" srcId="{0E62C392-FB97-4D50-8A69-4BECF1204F24}" destId="{DD2C8699-5E1C-4790-AF28-25E895B0DCA2}" srcOrd="17" destOrd="0" presId="urn:microsoft.com/office/officeart/2005/8/layout/list1"/>
    <dgm:cxn modelId="{DEE28691-D350-475C-B909-BFC457CBD341}" type="presParOf" srcId="{0E62C392-FB97-4D50-8A69-4BECF1204F24}" destId="{95EF963C-6068-47BD-8DE7-62F242DFF021}" srcOrd="18" destOrd="0" presId="urn:microsoft.com/office/officeart/2005/8/layout/list1"/>
    <dgm:cxn modelId="{6D05EA68-6C04-4554-89EE-79ADD6B97624}" type="presParOf" srcId="{0E62C392-FB97-4D50-8A69-4BECF1204F24}" destId="{9B212DED-86D7-4E9F-B252-FB866C83F331}" srcOrd="19" destOrd="0" presId="urn:microsoft.com/office/officeart/2005/8/layout/list1"/>
    <dgm:cxn modelId="{8AA1B3C4-BC5E-4A2C-B2B3-806FD237F2BA}" type="presParOf" srcId="{0E62C392-FB97-4D50-8A69-4BECF1204F24}" destId="{BECF9736-F89E-46DB-93FD-07214C11DD36}" srcOrd="20" destOrd="0" presId="urn:microsoft.com/office/officeart/2005/8/layout/list1"/>
    <dgm:cxn modelId="{442A3977-DFE9-412A-9120-B51B43E37C0E}" type="presParOf" srcId="{BECF9736-F89E-46DB-93FD-07214C11DD36}" destId="{89885C7C-91DA-4133-ABC6-8B0573C2044E}" srcOrd="0" destOrd="0" presId="urn:microsoft.com/office/officeart/2005/8/layout/list1"/>
    <dgm:cxn modelId="{8717D137-BCB9-4DB2-B4C8-43AA19037B0F}" type="presParOf" srcId="{BECF9736-F89E-46DB-93FD-07214C11DD36}" destId="{040D4F93-2474-40E1-BB10-84E40A8E5988}" srcOrd="1" destOrd="0" presId="urn:microsoft.com/office/officeart/2005/8/layout/list1"/>
    <dgm:cxn modelId="{94CB2F24-19F8-4751-8E31-F93988B74FCD}" type="presParOf" srcId="{0E62C392-FB97-4D50-8A69-4BECF1204F24}" destId="{9934F213-68F0-483E-9C80-1D5414ABC6FB}" srcOrd="21" destOrd="0" presId="urn:microsoft.com/office/officeart/2005/8/layout/list1"/>
    <dgm:cxn modelId="{5876627C-4A2D-498C-89F4-E85898136017}" type="presParOf" srcId="{0E62C392-FB97-4D50-8A69-4BECF1204F24}" destId="{E4F33909-7233-4C28-91B0-FA9D8D2E12C2}" srcOrd="22" destOrd="0" presId="urn:microsoft.com/office/officeart/2005/8/layout/list1"/>
    <dgm:cxn modelId="{A4745E6F-CADB-47A7-AF89-21479588F144}" type="presParOf" srcId="{0E62C392-FB97-4D50-8A69-4BECF1204F24}" destId="{02328438-C01A-4AF8-A7A4-55768CC643F1}" srcOrd="23" destOrd="0" presId="urn:microsoft.com/office/officeart/2005/8/layout/list1"/>
    <dgm:cxn modelId="{F2C0AF3F-6119-4CF5-B6F3-7539E8BF8295}" type="presParOf" srcId="{0E62C392-FB97-4D50-8A69-4BECF1204F24}" destId="{11FB3AA4-E5AD-4363-B609-38E5E9DF92EE}" srcOrd="24" destOrd="0" presId="urn:microsoft.com/office/officeart/2005/8/layout/list1"/>
    <dgm:cxn modelId="{02B48EC0-5778-4E42-9195-2CE88FD2D934}" type="presParOf" srcId="{11FB3AA4-E5AD-4363-B609-38E5E9DF92EE}" destId="{B6DD7249-BF15-4D79-A167-91FA587B4246}" srcOrd="0" destOrd="0" presId="urn:microsoft.com/office/officeart/2005/8/layout/list1"/>
    <dgm:cxn modelId="{C97FB327-6432-4EC7-A020-D7316BBCD354}" type="presParOf" srcId="{11FB3AA4-E5AD-4363-B609-38E5E9DF92EE}" destId="{4503EE22-B72F-43E9-B3F9-D4288C990C70}" srcOrd="1" destOrd="0" presId="urn:microsoft.com/office/officeart/2005/8/layout/list1"/>
    <dgm:cxn modelId="{F1934FEC-64AD-4ED8-91F8-36AF698879AE}" type="presParOf" srcId="{0E62C392-FB97-4D50-8A69-4BECF1204F24}" destId="{D6778264-2622-4059-A604-3BB781BD00C1}" srcOrd="25" destOrd="0" presId="urn:microsoft.com/office/officeart/2005/8/layout/list1"/>
    <dgm:cxn modelId="{F72E0427-B9E8-4276-8B61-7B91D1DF311C}" type="presParOf" srcId="{0E62C392-FB97-4D50-8A69-4BECF1204F24}" destId="{91A7D0C6-620F-4AF4-96F9-30ED4FDAF33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40C018-9C83-4620-8DB1-7EFBC7746B86}" type="doc">
      <dgm:prSet loTypeId="urn:microsoft.com/office/officeart/2018/5/layout/IconLeaf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A12F22-B443-4D89-8B37-B6A216F5BA8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Česká lékařská komora</a:t>
          </a:r>
          <a:endParaRPr lang="en-US"/>
        </a:p>
      </dgm:t>
    </dgm:pt>
    <dgm:pt modelId="{D16F74BC-7B13-4358-B5F7-4C326069C7B3}" type="parTrans" cxnId="{9DF55637-7A3B-433D-A222-B661BC393755}">
      <dgm:prSet/>
      <dgm:spPr/>
      <dgm:t>
        <a:bodyPr/>
        <a:lstStyle/>
        <a:p>
          <a:endParaRPr lang="en-US"/>
        </a:p>
      </dgm:t>
    </dgm:pt>
    <dgm:pt modelId="{3F77FACB-19FE-4963-8AA8-EBA9C688E844}" type="sibTrans" cxnId="{9DF55637-7A3B-433D-A222-B661BC393755}">
      <dgm:prSet/>
      <dgm:spPr/>
      <dgm:t>
        <a:bodyPr/>
        <a:lstStyle/>
        <a:p>
          <a:endParaRPr lang="en-US"/>
        </a:p>
      </dgm:t>
    </dgm:pt>
    <dgm:pt modelId="{293A5039-3EDC-484D-A7A4-7F22606CA84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0" i="0" dirty="0"/>
            <a:t>Česká stomatologická komora</a:t>
          </a:r>
          <a:endParaRPr lang="en-US" dirty="0"/>
        </a:p>
      </dgm:t>
    </dgm:pt>
    <dgm:pt modelId="{80B560DA-CE8C-4CEE-8978-9CA279EB7B01}" type="parTrans" cxnId="{ED19F4E4-5CD7-4ED0-AF50-5FF01977C20F}">
      <dgm:prSet/>
      <dgm:spPr/>
      <dgm:t>
        <a:bodyPr/>
        <a:lstStyle/>
        <a:p>
          <a:endParaRPr lang="en-US"/>
        </a:p>
      </dgm:t>
    </dgm:pt>
    <dgm:pt modelId="{66B2788F-77C4-4AD1-8C9E-3C061416DC07}" type="sibTrans" cxnId="{ED19F4E4-5CD7-4ED0-AF50-5FF01977C20F}">
      <dgm:prSet/>
      <dgm:spPr/>
      <dgm:t>
        <a:bodyPr/>
        <a:lstStyle/>
        <a:p>
          <a:endParaRPr lang="en-US"/>
        </a:p>
      </dgm:t>
    </dgm:pt>
    <dgm:pt modelId="{E3BF4C4F-1BDE-4F89-9A59-D5453017DFF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Česká lékárenská komora</a:t>
          </a:r>
          <a:endParaRPr lang="en-US"/>
        </a:p>
      </dgm:t>
    </dgm:pt>
    <dgm:pt modelId="{756A4479-0B6C-4B53-ADF6-CF8334BCAED1}" type="parTrans" cxnId="{A89C255A-E876-4028-AD1F-F17305CFC6D6}">
      <dgm:prSet/>
      <dgm:spPr/>
      <dgm:t>
        <a:bodyPr/>
        <a:lstStyle/>
        <a:p>
          <a:endParaRPr lang="en-US"/>
        </a:p>
      </dgm:t>
    </dgm:pt>
    <dgm:pt modelId="{449BC7F2-E409-4668-8109-EC71B5C3997D}" type="sibTrans" cxnId="{A89C255A-E876-4028-AD1F-F17305CFC6D6}">
      <dgm:prSet/>
      <dgm:spPr/>
      <dgm:t>
        <a:bodyPr/>
        <a:lstStyle/>
        <a:p>
          <a:endParaRPr lang="en-US"/>
        </a:p>
      </dgm:t>
    </dgm:pt>
    <dgm:pt modelId="{11235DE6-ED77-4CC8-AFCD-EF60860A875A}" type="pres">
      <dgm:prSet presAssocID="{2A40C018-9C83-4620-8DB1-7EFBC7746B86}" presName="root" presStyleCnt="0">
        <dgm:presLayoutVars>
          <dgm:dir/>
          <dgm:resizeHandles val="exact"/>
        </dgm:presLayoutVars>
      </dgm:prSet>
      <dgm:spPr/>
    </dgm:pt>
    <dgm:pt modelId="{909D4FB0-7DCD-454D-B5FB-2F6F29766C38}" type="pres">
      <dgm:prSet presAssocID="{51A12F22-B443-4D89-8B37-B6A216F5BA82}" presName="compNode" presStyleCnt="0"/>
      <dgm:spPr/>
    </dgm:pt>
    <dgm:pt modelId="{D9AD3C7F-B67C-48BD-9447-C72AD9C3A921}" type="pres">
      <dgm:prSet presAssocID="{51A12F22-B443-4D89-8B37-B6A216F5BA8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79C8200-B9C2-499B-B122-D3CC6689B393}" type="pres">
      <dgm:prSet presAssocID="{51A12F22-B443-4D89-8B37-B6A216F5BA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017B0CF5-50BC-4F35-BDB0-312EFC6F4B03}" type="pres">
      <dgm:prSet presAssocID="{51A12F22-B443-4D89-8B37-B6A216F5BA82}" presName="spaceRect" presStyleCnt="0"/>
      <dgm:spPr/>
    </dgm:pt>
    <dgm:pt modelId="{42C3C35A-E46B-427B-8000-A7B4D9BEA8E0}" type="pres">
      <dgm:prSet presAssocID="{51A12F22-B443-4D89-8B37-B6A216F5BA82}" presName="textRect" presStyleLbl="revTx" presStyleIdx="0" presStyleCnt="3">
        <dgm:presLayoutVars>
          <dgm:chMax val="1"/>
          <dgm:chPref val="1"/>
        </dgm:presLayoutVars>
      </dgm:prSet>
      <dgm:spPr/>
    </dgm:pt>
    <dgm:pt modelId="{88E2E0A2-E2AE-45E0-B817-EF1B21C7C474}" type="pres">
      <dgm:prSet presAssocID="{3F77FACB-19FE-4963-8AA8-EBA9C688E844}" presName="sibTrans" presStyleCnt="0"/>
      <dgm:spPr/>
    </dgm:pt>
    <dgm:pt modelId="{8CB663B1-5B35-4AF4-9D81-63DE61A46FE4}" type="pres">
      <dgm:prSet presAssocID="{293A5039-3EDC-484D-A7A4-7F22606CA842}" presName="compNode" presStyleCnt="0"/>
      <dgm:spPr/>
    </dgm:pt>
    <dgm:pt modelId="{934190C5-8ED4-4F29-9B95-ED29D2202933}" type="pres">
      <dgm:prSet presAssocID="{293A5039-3EDC-484D-A7A4-7F22606CA84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AA58223-C36F-4352-BD36-F8BB08B09B1D}" type="pres">
      <dgm:prSet presAssocID="{293A5039-3EDC-484D-A7A4-7F22606CA8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ub obrys"/>
        </a:ext>
      </dgm:extLst>
    </dgm:pt>
    <dgm:pt modelId="{DEF616EA-BCC0-40FA-9A6E-0C14FBEA93B1}" type="pres">
      <dgm:prSet presAssocID="{293A5039-3EDC-484D-A7A4-7F22606CA842}" presName="spaceRect" presStyleCnt="0"/>
      <dgm:spPr/>
    </dgm:pt>
    <dgm:pt modelId="{D9408D2F-C040-421F-9C5B-ED192B5511D6}" type="pres">
      <dgm:prSet presAssocID="{293A5039-3EDC-484D-A7A4-7F22606CA842}" presName="textRect" presStyleLbl="revTx" presStyleIdx="1" presStyleCnt="3">
        <dgm:presLayoutVars>
          <dgm:chMax val="1"/>
          <dgm:chPref val="1"/>
        </dgm:presLayoutVars>
      </dgm:prSet>
      <dgm:spPr/>
    </dgm:pt>
    <dgm:pt modelId="{50814928-3047-4625-A753-0455526981C3}" type="pres">
      <dgm:prSet presAssocID="{66B2788F-77C4-4AD1-8C9E-3C061416DC07}" presName="sibTrans" presStyleCnt="0"/>
      <dgm:spPr/>
    </dgm:pt>
    <dgm:pt modelId="{9DA3A143-1B7F-4DB4-B1C8-D0AA6A32CE84}" type="pres">
      <dgm:prSet presAssocID="{E3BF4C4F-1BDE-4F89-9A59-D5453017DFF3}" presName="compNode" presStyleCnt="0"/>
      <dgm:spPr/>
    </dgm:pt>
    <dgm:pt modelId="{FE563EA9-C3E0-46F6-B6C9-C4522878B124}" type="pres">
      <dgm:prSet presAssocID="{E3BF4C4F-1BDE-4F89-9A59-D5453017DFF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310C632-FD0D-4C86-B530-C9248457310E}" type="pres">
      <dgm:prSet presAssocID="{E3BF4C4F-1BDE-4F89-9A59-D5453017DF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ék obrys"/>
        </a:ext>
      </dgm:extLst>
    </dgm:pt>
    <dgm:pt modelId="{07DDE572-A370-4122-BD75-3C4C9CFDD104}" type="pres">
      <dgm:prSet presAssocID="{E3BF4C4F-1BDE-4F89-9A59-D5453017DFF3}" presName="spaceRect" presStyleCnt="0"/>
      <dgm:spPr/>
    </dgm:pt>
    <dgm:pt modelId="{5AAC775B-607B-4F8F-B4A2-B43F3E44B97C}" type="pres">
      <dgm:prSet presAssocID="{E3BF4C4F-1BDE-4F89-9A59-D5453017DFF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CBFBC19-AF2A-4B77-84B1-6931CE13BC2D}" type="presOf" srcId="{51A12F22-B443-4D89-8B37-B6A216F5BA82}" destId="{42C3C35A-E46B-427B-8000-A7B4D9BEA8E0}" srcOrd="0" destOrd="0" presId="urn:microsoft.com/office/officeart/2018/5/layout/IconLeafLabelList"/>
    <dgm:cxn modelId="{9DF55637-7A3B-433D-A222-B661BC393755}" srcId="{2A40C018-9C83-4620-8DB1-7EFBC7746B86}" destId="{51A12F22-B443-4D89-8B37-B6A216F5BA82}" srcOrd="0" destOrd="0" parTransId="{D16F74BC-7B13-4358-B5F7-4C326069C7B3}" sibTransId="{3F77FACB-19FE-4963-8AA8-EBA9C688E844}"/>
    <dgm:cxn modelId="{A89C255A-E876-4028-AD1F-F17305CFC6D6}" srcId="{2A40C018-9C83-4620-8DB1-7EFBC7746B86}" destId="{E3BF4C4F-1BDE-4F89-9A59-D5453017DFF3}" srcOrd="2" destOrd="0" parTransId="{756A4479-0B6C-4B53-ADF6-CF8334BCAED1}" sibTransId="{449BC7F2-E409-4668-8109-EC71B5C3997D}"/>
    <dgm:cxn modelId="{CC83007E-2D81-45F6-821E-17C6FD5167C9}" type="presOf" srcId="{293A5039-3EDC-484D-A7A4-7F22606CA842}" destId="{D9408D2F-C040-421F-9C5B-ED192B5511D6}" srcOrd="0" destOrd="0" presId="urn:microsoft.com/office/officeart/2018/5/layout/IconLeafLabelList"/>
    <dgm:cxn modelId="{ED19F4E4-5CD7-4ED0-AF50-5FF01977C20F}" srcId="{2A40C018-9C83-4620-8DB1-7EFBC7746B86}" destId="{293A5039-3EDC-484D-A7A4-7F22606CA842}" srcOrd="1" destOrd="0" parTransId="{80B560DA-CE8C-4CEE-8978-9CA279EB7B01}" sibTransId="{66B2788F-77C4-4AD1-8C9E-3C061416DC07}"/>
    <dgm:cxn modelId="{7E7868EA-8784-4593-91EE-66DEFE2738F0}" type="presOf" srcId="{2A40C018-9C83-4620-8DB1-7EFBC7746B86}" destId="{11235DE6-ED77-4CC8-AFCD-EF60860A875A}" srcOrd="0" destOrd="0" presId="urn:microsoft.com/office/officeart/2018/5/layout/IconLeafLabelList"/>
    <dgm:cxn modelId="{FD6247FC-490E-4B95-8BFE-D5E4732E5747}" type="presOf" srcId="{E3BF4C4F-1BDE-4F89-9A59-D5453017DFF3}" destId="{5AAC775B-607B-4F8F-B4A2-B43F3E44B97C}" srcOrd="0" destOrd="0" presId="urn:microsoft.com/office/officeart/2018/5/layout/IconLeafLabelList"/>
    <dgm:cxn modelId="{88AA3D4F-5250-48BC-A864-7BFC0BA87B10}" type="presParOf" srcId="{11235DE6-ED77-4CC8-AFCD-EF60860A875A}" destId="{909D4FB0-7DCD-454D-B5FB-2F6F29766C38}" srcOrd="0" destOrd="0" presId="urn:microsoft.com/office/officeart/2018/5/layout/IconLeafLabelList"/>
    <dgm:cxn modelId="{69765CAC-B232-4EC2-A453-A1F4FA5D738A}" type="presParOf" srcId="{909D4FB0-7DCD-454D-B5FB-2F6F29766C38}" destId="{D9AD3C7F-B67C-48BD-9447-C72AD9C3A921}" srcOrd="0" destOrd="0" presId="urn:microsoft.com/office/officeart/2018/5/layout/IconLeafLabelList"/>
    <dgm:cxn modelId="{3672D3EA-45BB-45D2-A4D9-478F9AF2BF1B}" type="presParOf" srcId="{909D4FB0-7DCD-454D-B5FB-2F6F29766C38}" destId="{079C8200-B9C2-499B-B122-D3CC6689B393}" srcOrd="1" destOrd="0" presId="urn:microsoft.com/office/officeart/2018/5/layout/IconLeafLabelList"/>
    <dgm:cxn modelId="{70BE4365-3AFD-4729-BA74-CA98B8D4A2C7}" type="presParOf" srcId="{909D4FB0-7DCD-454D-B5FB-2F6F29766C38}" destId="{017B0CF5-50BC-4F35-BDB0-312EFC6F4B03}" srcOrd="2" destOrd="0" presId="urn:microsoft.com/office/officeart/2018/5/layout/IconLeafLabelList"/>
    <dgm:cxn modelId="{07E3E91B-796F-4759-80DA-1040511BD421}" type="presParOf" srcId="{909D4FB0-7DCD-454D-B5FB-2F6F29766C38}" destId="{42C3C35A-E46B-427B-8000-A7B4D9BEA8E0}" srcOrd="3" destOrd="0" presId="urn:microsoft.com/office/officeart/2018/5/layout/IconLeafLabelList"/>
    <dgm:cxn modelId="{57D53D16-0793-41CA-B502-26568D6564C1}" type="presParOf" srcId="{11235DE6-ED77-4CC8-AFCD-EF60860A875A}" destId="{88E2E0A2-E2AE-45E0-B817-EF1B21C7C474}" srcOrd="1" destOrd="0" presId="urn:microsoft.com/office/officeart/2018/5/layout/IconLeafLabelList"/>
    <dgm:cxn modelId="{96D17AC9-EC93-4EC8-BA56-7592E8CC7ECF}" type="presParOf" srcId="{11235DE6-ED77-4CC8-AFCD-EF60860A875A}" destId="{8CB663B1-5B35-4AF4-9D81-63DE61A46FE4}" srcOrd="2" destOrd="0" presId="urn:microsoft.com/office/officeart/2018/5/layout/IconLeafLabelList"/>
    <dgm:cxn modelId="{3D3A1471-801C-436F-8E4B-52F8ED427F6C}" type="presParOf" srcId="{8CB663B1-5B35-4AF4-9D81-63DE61A46FE4}" destId="{934190C5-8ED4-4F29-9B95-ED29D2202933}" srcOrd="0" destOrd="0" presId="urn:microsoft.com/office/officeart/2018/5/layout/IconLeafLabelList"/>
    <dgm:cxn modelId="{C5449FDF-281A-453F-A080-B938CB157FEA}" type="presParOf" srcId="{8CB663B1-5B35-4AF4-9D81-63DE61A46FE4}" destId="{BAA58223-C36F-4352-BD36-F8BB08B09B1D}" srcOrd="1" destOrd="0" presId="urn:microsoft.com/office/officeart/2018/5/layout/IconLeafLabelList"/>
    <dgm:cxn modelId="{C15034DB-9804-476D-A47E-5364982FFB18}" type="presParOf" srcId="{8CB663B1-5B35-4AF4-9D81-63DE61A46FE4}" destId="{DEF616EA-BCC0-40FA-9A6E-0C14FBEA93B1}" srcOrd="2" destOrd="0" presId="urn:microsoft.com/office/officeart/2018/5/layout/IconLeafLabelList"/>
    <dgm:cxn modelId="{9A48ABF0-9AE7-4D4F-83A3-224D619F5ECA}" type="presParOf" srcId="{8CB663B1-5B35-4AF4-9D81-63DE61A46FE4}" destId="{D9408D2F-C040-421F-9C5B-ED192B5511D6}" srcOrd="3" destOrd="0" presId="urn:microsoft.com/office/officeart/2018/5/layout/IconLeafLabelList"/>
    <dgm:cxn modelId="{D53DF267-EA2B-40DD-B3B1-D180F697DDA4}" type="presParOf" srcId="{11235DE6-ED77-4CC8-AFCD-EF60860A875A}" destId="{50814928-3047-4625-A753-0455526981C3}" srcOrd="3" destOrd="0" presId="urn:microsoft.com/office/officeart/2018/5/layout/IconLeafLabelList"/>
    <dgm:cxn modelId="{B69DB82B-1399-4830-BE93-B245E7751A78}" type="presParOf" srcId="{11235DE6-ED77-4CC8-AFCD-EF60860A875A}" destId="{9DA3A143-1B7F-4DB4-B1C8-D0AA6A32CE84}" srcOrd="4" destOrd="0" presId="urn:microsoft.com/office/officeart/2018/5/layout/IconLeafLabelList"/>
    <dgm:cxn modelId="{8D8071A3-95D1-4721-8A86-E484212D0B0F}" type="presParOf" srcId="{9DA3A143-1B7F-4DB4-B1C8-D0AA6A32CE84}" destId="{FE563EA9-C3E0-46F6-B6C9-C4522878B124}" srcOrd="0" destOrd="0" presId="urn:microsoft.com/office/officeart/2018/5/layout/IconLeafLabelList"/>
    <dgm:cxn modelId="{711DA044-83EE-451F-95A7-B543C6E80B64}" type="presParOf" srcId="{9DA3A143-1B7F-4DB4-B1C8-D0AA6A32CE84}" destId="{8310C632-FD0D-4C86-B530-C9248457310E}" srcOrd="1" destOrd="0" presId="urn:microsoft.com/office/officeart/2018/5/layout/IconLeafLabelList"/>
    <dgm:cxn modelId="{DCA2AA51-DA1B-4892-B3BE-FBB559103B09}" type="presParOf" srcId="{9DA3A143-1B7F-4DB4-B1C8-D0AA6A32CE84}" destId="{07DDE572-A370-4122-BD75-3C4C9CFDD104}" srcOrd="2" destOrd="0" presId="urn:microsoft.com/office/officeart/2018/5/layout/IconLeafLabelList"/>
    <dgm:cxn modelId="{36CA10B2-5E60-4DE1-91DA-E93E1B6C416B}" type="presParOf" srcId="{9DA3A143-1B7F-4DB4-B1C8-D0AA6A32CE84}" destId="{5AAC775B-607B-4F8F-B4A2-B43F3E44B97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86C7C0-770E-46D2-8F2D-5EBCC5CC64A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894A896-018F-467C-AEF2-375B1F4C571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Systém ochrany zdraví </a:t>
          </a:r>
          <a:endParaRPr lang="en-US"/>
        </a:p>
      </dgm:t>
    </dgm:pt>
    <dgm:pt modelId="{E0D49513-14A4-4D2A-BCFD-D3D5381D25FC}" type="parTrans" cxnId="{48F78CE9-AEA4-4153-8771-A2967B6B2DE0}">
      <dgm:prSet/>
      <dgm:spPr/>
      <dgm:t>
        <a:bodyPr/>
        <a:lstStyle/>
        <a:p>
          <a:endParaRPr lang="en-US"/>
        </a:p>
      </dgm:t>
    </dgm:pt>
    <dgm:pt modelId="{5C3D37B7-198C-4167-B0A2-8BAB9483E96A}" type="sibTrans" cxnId="{48F78CE9-AEA4-4153-8771-A2967B6B2DE0}">
      <dgm:prSet/>
      <dgm:spPr/>
      <dgm:t>
        <a:bodyPr/>
        <a:lstStyle/>
        <a:p>
          <a:endParaRPr lang="en-US"/>
        </a:p>
      </dgm:t>
    </dgm:pt>
    <dgm:pt modelId="{05C19F0A-8CB9-4A6B-9415-D697EFC68B2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Organizace a organizované činnosti, jejichž cíl je podpořit, ochránit nebo udržet zdraví (WHO)</a:t>
          </a:r>
          <a:r>
            <a:rPr lang="en-US" dirty="0"/>
            <a:t>.</a:t>
          </a:r>
          <a:r>
            <a:rPr lang="cs-CZ" dirty="0"/>
            <a:t> </a:t>
          </a:r>
          <a:endParaRPr lang="en-US" dirty="0"/>
        </a:p>
      </dgm:t>
    </dgm:pt>
    <dgm:pt modelId="{001B139D-1BA8-4000-84D1-B81E0D69BC36}" type="parTrans" cxnId="{70AAE8C0-940D-4A07-A17C-CC21D95BE21F}">
      <dgm:prSet/>
      <dgm:spPr/>
      <dgm:t>
        <a:bodyPr/>
        <a:lstStyle/>
        <a:p>
          <a:endParaRPr lang="en-US"/>
        </a:p>
      </dgm:t>
    </dgm:pt>
    <dgm:pt modelId="{750FF08F-3BEE-425A-AF91-6A71EF0503E4}" type="sibTrans" cxnId="{70AAE8C0-940D-4A07-A17C-CC21D95BE21F}">
      <dgm:prSet/>
      <dgm:spPr/>
      <dgm:t>
        <a:bodyPr/>
        <a:lstStyle/>
        <a:p>
          <a:endParaRPr lang="en-US"/>
        </a:p>
      </dgm:t>
    </dgm:pt>
    <dgm:pt modelId="{A406D4A7-26F8-4A58-BF85-AE05B587CE6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Snaha o ovlivnění </a:t>
          </a:r>
          <a:r>
            <a:rPr lang="cs-CZ" b="1" dirty="0"/>
            <a:t>determinant zdraví </a:t>
          </a:r>
          <a:r>
            <a:rPr lang="cs-CZ" dirty="0"/>
            <a:t>a činnosti s přímým dopadem na </a:t>
          </a:r>
          <a:r>
            <a:rPr lang="cs-CZ" dirty="0" err="1"/>
            <a:t>zraví</a:t>
          </a:r>
          <a:endParaRPr lang="en-US" dirty="0"/>
        </a:p>
      </dgm:t>
    </dgm:pt>
    <dgm:pt modelId="{B6EB0F0C-C418-4F8C-9045-F26A2E202234}" type="parTrans" cxnId="{8F614568-3E2E-4CF7-B931-6196E2C3BB65}">
      <dgm:prSet/>
      <dgm:spPr/>
      <dgm:t>
        <a:bodyPr/>
        <a:lstStyle/>
        <a:p>
          <a:endParaRPr lang="en-US"/>
        </a:p>
      </dgm:t>
    </dgm:pt>
    <dgm:pt modelId="{1DA45570-81D3-49BE-81B0-8DADE33406C3}" type="sibTrans" cxnId="{8F614568-3E2E-4CF7-B931-6196E2C3BB65}">
      <dgm:prSet/>
      <dgm:spPr/>
      <dgm:t>
        <a:bodyPr/>
        <a:lstStyle/>
        <a:p>
          <a:endParaRPr lang="en-US"/>
        </a:p>
      </dgm:t>
    </dgm:pt>
    <dgm:pt modelId="{D14E9A30-5D99-4B41-A32F-98E2C94F308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Systém zdravotní péče (zdravotnictví)</a:t>
          </a:r>
          <a:endParaRPr lang="en-US"/>
        </a:p>
      </dgm:t>
    </dgm:pt>
    <dgm:pt modelId="{B2BFABF7-069D-4CCF-B74D-952CEF508529}" type="parTrans" cxnId="{6FC4932E-E18D-4016-9562-611A0AA6A1D6}">
      <dgm:prSet/>
      <dgm:spPr/>
      <dgm:t>
        <a:bodyPr/>
        <a:lstStyle/>
        <a:p>
          <a:endParaRPr lang="en-US"/>
        </a:p>
      </dgm:t>
    </dgm:pt>
    <dgm:pt modelId="{3A75E4BA-9BD6-4347-9359-33329E4BABD0}" type="sibTrans" cxnId="{6FC4932E-E18D-4016-9562-611A0AA6A1D6}">
      <dgm:prSet/>
      <dgm:spPr/>
      <dgm:t>
        <a:bodyPr/>
        <a:lstStyle/>
        <a:p>
          <a:endParaRPr lang="en-US"/>
        </a:p>
      </dgm:t>
    </dgm:pt>
    <dgm:pt modelId="{C3CC790F-50CF-4830-9B0A-FCCFBF6474F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Soustavu sestávající ze všech organizací, institucí a zdrojů, které jsou určeny k výkonu zdravotnických činností. Zdravot-nické činnosti jsou takové aktivity, jejichž primárním účelem je zlepšení zdraví (cit. Čeledová, Holčík) </a:t>
          </a:r>
          <a:endParaRPr lang="en-US"/>
        </a:p>
      </dgm:t>
    </dgm:pt>
    <dgm:pt modelId="{7BEE5C95-35CD-44CB-BD9C-FDD9B3EBFECD}" type="parTrans" cxnId="{549000BA-313B-4956-B3B2-0801914AA1F4}">
      <dgm:prSet/>
      <dgm:spPr/>
      <dgm:t>
        <a:bodyPr/>
        <a:lstStyle/>
        <a:p>
          <a:endParaRPr lang="en-US"/>
        </a:p>
      </dgm:t>
    </dgm:pt>
    <dgm:pt modelId="{101BF96A-EE72-4D23-B032-D1496A6D49FA}" type="sibTrans" cxnId="{549000BA-313B-4956-B3B2-0801914AA1F4}">
      <dgm:prSet/>
      <dgm:spPr/>
      <dgm:t>
        <a:bodyPr/>
        <a:lstStyle/>
        <a:p>
          <a:endParaRPr lang="en-US"/>
        </a:p>
      </dgm:t>
    </dgm:pt>
    <dgm:pt modelId="{4F31B694-3798-4199-A941-89AE81DCFA6B}" type="pres">
      <dgm:prSet presAssocID="{0B86C7C0-770E-46D2-8F2D-5EBCC5CC64AE}" presName="root" presStyleCnt="0">
        <dgm:presLayoutVars>
          <dgm:dir/>
          <dgm:resizeHandles val="exact"/>
        </dgm:presLayoutVars>
      </dgm:prSet>
      <dgm:spPr/>
    </dgm:pt>
    <dgm:pt modelId="{B15B831E-5677-4FD3-9370-B6C39CC9E286}" type="pres">
      <dgm:prSet presAssocID="{B894A896-018F-467C-AEF2-375B1F4C5719}" presName="compNode" presStyleCnt="0"/>
      <dgm:spPr/>
    </dgm:pt>
    <dgm:pt modelId="{9FC063BB-7749-4BB9-B843-76D74DF5AED0}" type="pres">
      <dgm:prSet presAssocID="{B894A896-018F-467C-AEF2-375B1F4C5719}" presName="bgRect" presStyleLbl="bgShp" presStyleIdx="0" presStyleCnt="2"/>
      <dgm:spPr/>
    </dgm:pt>
    <dgm:pt modelId="{A4021321-4630-47DC-9C98-6808E603DDDE}" type="pres">
      <dgm:prSet presAssocID="{B894A896-018F-467C-AEF2-375B1F4C571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A0DA5C9A-D792-4087-8235-781303B5DD6D}" type="pres">
      <dgm:prSet presAssocID="{B894A896-018F-467C-AEF2-375B1F4C5719}" presName="spaceRect" presStyleCnt="0"/>
      <dgm:spPr/>
    </dgm:pt>
    <dgm:pt modelId="{E16FD01A-BA92-4CBD-81DA-D4D4635ACF4D}" type="pres">
      <dgm:prSet presAssocID="{B894A896-018F-467C-AEF2-375B1F4C5719}" presName="parTx" presStyleLbl="revTx" presStyleIdx="0" presStyleCnt="4">
        <dgm:presLayoutVars>
          <dgm:chMax val="0"/>
          <dgm:chPref val="0"/>
        </dgm:presLayoutVars>
      </dgm:prSet>
      <dgm:spPr/>
    </dgm:pt>
    <dgm:pt modelId="{56021EE5-5DBC-4236-996E-D9933967623B}" type="pres">
      <dgm:prSet presAssocID="{B894A896-018F-467C-AEF2-375B1F4C5719}" presName="desTx" presStyleLbl="revTx" presStyleIdx="1" presStyleCnt="4">
        <dgm:presLayoutVars/>
      </dgm:prSet>
      <dgm:spPr/>
    </dgm:pt>
    <dgm:pt modelId="{84BB46A2-7D93-492D-8B10-1BDC08D1DD88}" type="pres">
      <dgm:prSet presAssocID="{5C3D37B7-198C-4167-B0A2-8BAB9483E96A}" presName="sibTrans" presStyleCnt="0"/>
      <dgm:spPr/>
    </dgm:pt>
    <dgm:pt modelId="{62733018-4D98-4D0E-9735-E0290AD22CA8}" type="pres">
      <dgm:prSet presAssocID="{D14E9A30-5D99-4B41-A32F-98E2C94F3081}" presName="compNode" presStyleCnt="0"/>
      <dgm:spPr/>
    </dgm:pt>
    <dgm:pt modelId="{C383B6F4-41EC-47AC-8E8B-EC8C918803E1}" type="pres">
      <dgm:prSet presAssocID="{D14E9A30-5D99-4B41-A32F-98E2C94F3081}" presName="bgRect" presStyleLbl="bgShp" presStyleIdx="1" presStyleCnt="2"/>
      <dgm:spPr/>
    </dgm:pt>
    <dgm:pt modelId="{9A75A433-5AA4-4312-A6B8-CB1B2F9FD896}" type="pres">
      <dgm:prSet presAssocID="{D14E9A30-5D99-4B41-A32F-98E2C94F308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mocnice"/>
        </a:ext>
      </dgm:extLst>
    </dgm:pt>
    <dgm:pt modelId="{A4762F94-2F98-4EFD-A43D-58B15293C814}" type="pres">
      <dgm:prSet presAssocID="{D14E9A30-5D99-4B41-A32F-98E2C94F3081}" presName="spaceRect" presStyleCnt="0"/>
      <dgm:spPr/>
    </dgm:pt>
    <dgm:pt modelId="{36B681F3-433D-45D3-90F3-24BCC7C7D58C}" type="pres">
      <dgm:prSet presAssocID="{D14E9A30-5D99-4B41-A32F-98E2C94F3081}" presName="parTx" presStyleLbl="revTx" presStyleIdx="2" presStyleCnt="4">
        <dgm:presLayoutVars>
          <dgm:chMax val="0"/>
          <dgm:chPref val="0"/>
        </dgm:presLayoutVars>
      </dgm:prSet>
      <dgm:spPr/>
    </dgm:pt>
    <dgm:pt modelId="{3AAC356B-1D5C-40F1-9590-9E7086757750}" type="pres">
      <dgm:prSet presAssocID="{D14E9A30-5D99-4B41-A32F-98E2C94F3081}" presName="desTx" presStyleLbl="revTx" presStyleIdx="3" presStyleCnt="4">
        <dgm:presLayoutVars/>
      </dgm:prSet>
      <dgm:spPr/>
    </dgm:pt>
  </dgm:ptLst>
  <dgm:cxnLst>
    <dgm:cxn modelId="{6FC4932E-E18D-4016-9562-611A0AA6A1D6}" srcId="{0B86C7C0-770E-46D2-8F2D-5EBCC5CC64AE}" destId="{D14E9A30-5D99-4B41-A32F-98E2C94F3081}" srcOrd="1" destOrd="0" parTransId="{B2BFABF7-069D-4CCF-B74D-952CEF508529}" sibTransId="{3A75E4BA-9BD6-4347-9359-33329E4BABD0}"/>
    <dgm:cxn modelId="{E9EA242F-425F-447F-B4E7-11FF0569BA4F}" type="presOf" srcId="{05C19F0A-8CB9-4A6B-9415-D697EFC68B2D}" destId="{56021EE5-5DBC-4236-996E-D9933967623B}" srcOrd="0" destOrd="0" presId="urn:microsoft.com/office/officeart/2018/2/layout/IconVerticalSolidList"/>
    <dgm:cxn modelId="{0C809D30-9C3E-4AE2-AB86-A8A23AE3671A}" type="presOf" srcId="{A406D4A7-26F8-4A58-BF85-AE05B587CE61}" destId="{56021EE5-5DBC-4236-996E-D9933967623B}" srcOrd="0" destOrd="1" presId="urn:microsoft.com/office/officeart/2018/2/layout/IconVerticalSolidList"/>
    <dgm:cxn modelId="{398AAF60-D364-4E51-8B98-EFDB49659B23}" type="presOf" srcId="{C3CC790F-50CF-4830-9B0A-FCCFBF6474F3}" destId="{3AAC356B-1D5C-40F1-9590-9E7086757750}" srcOrd="0" destOrd="0" presId="urn:microsoft.com/office/officeart/2018/2/layout/IconVerticalSolidList"/>
    <dgm:cxn modelId="{8F614568-3E2E-4CF7-B931-6196E2C3BB65}" srcId="{B894A896-018F-467C-AEF2-375B1F4C5719}" destId="{A406D4A7-26F8-4A58-BF85-AE05B587CE61}" srcOrd="1" destOrd="0" parTransId="{B6EB0F0C-C418-4F8C-9045-F26A2E202234}" sibTransId="{1DA45570-81D3-49BE-81B0-8DADE33406C3}"/>
    <dgm:cxn modelId="{F668A490-5AF4-48AE-AC5B-B45B558534DD}" type="presOf" srcId="{D14E9A30-5D99-4B41-A32F-98E2C94F3081}" destId="{36B681F3-433D-45D3-90F3-24BCC7C7D58C}" srcOrd="0" destOrd="0" presId="urn:microsoft.com/office/officeart/2018/2/layout/IconVerticalSolidList"/>
    <dgm:cxn modelId="{8FD20B9C-456E-4807-AAB0-51EE9073E429}" type="presOf" srcId="{B894A896-018F-467C-AEF2-375B1F4C5719}" destId="{E16FD01A-BA92-4CBD-81DA-D4D4635ACF4D}" srcOrd="0" destOrd="0" presId="urn:microsoft.com/office/officeart/2018/2/layout/IconVerticalSolidList"/>
    <dgm:cxn modelId="{549000BA-313B-4956-B3B2-0801914AA1F4}" srcId="{D14E9A30-5D99-4B41-A32F-98E2C94F3081}" destId="{C3CC790F-50CF-4830-9B0A-FCCFBF6474F3}" srcOrd="0" destOrd="0" parTransId="{7BEE5C95-35CD-44CB-BD9C-FDD9B3EBFECD}" sibTransId="{101BF96A-EE72-4D23-B032-D1496A6D49FA}"/>
    <dgm:cxn modelId="{F75515BF-6E94-41F7-988A-A10560B3E82E}" type="presOf" srcId="{0B86C7C0-770E-46D2-8F2D-5EBCC5CC64AE}" destId="{4F31B694-3798-4199-A941-89AE81DCFA6B}" srcOrd="0" destOrd="0" presId="urn:microsoft.com/office/officeart/2018/2/layout/IconVerticalSolidList"/>
    <dgm:cxn modelId="{70AAE8C0-940D-4A07-A17C-CC21D95BE21F}" srcId="{B894A896-018F-467C-AEF2-375B1F4C5719}" destId="{05C19F0A-8CB9-4A6B-9415-D697EFC68B2D}" srcOrd="0" destOrd="0" parTransId="{001B139D-1BA8-4000-84D1-B81E0D69BC36}" sibTransId="{750FF08F-3BEE-425A-AF91-6A71EF0503E4}"/>
    <dgm:cxn modelId="{48F78CE9-AEA4-4153-8771-A2967B6B2DE0}" srcId="{0B86C7C0-770E-46D2-8F2D-5EBCC5CC64AE}" destId="{B894A896-018F-467C-AEF2-375B1F4C5719}" srcOrd="0" destOrd="0" parTransId="{E0D49513-14A4-4D2A-BCFD-D3D5381D25FC}" sibTransId="{5C3D37B7-198C-4167-B0A2-8BAB9483E96A}"/>
    <dgm:cxn modelId="{FFBD14B2-BC00-47ED-B3D1-44B4B8995E6A}" type="presParOf" srcId="{4F31B694-3798-4199-A941-89AE81DCFA6B}" destId="{B15B831E-5677-4FD3-9370-B6C39CC9E286}" srcOrd="0" destOrd="0" presId="urn:microsoft.com/office/officeart/2018/2/layout/IconVerticalSolidList"/>
    <dgm:cxn modelId="{E70F9F6F-0DE3-4718-B672-6CAFE5677966}" type="presParOf" srcId="{B15B831E-5677-4FD3-9370-B6C39CC9E286}" destId="{9FC063BB-7749-4BB9-B843-76D74DF5AED0}" srcOrd="0" destOrd="0" presId="urn:microsoft.com/office/officeart/2018/2/layout/IconVerticalSolidList"/>
    <dgm:cxn modelId="{6ECB1317-AE2A-489E-9C6C-7B2D9ED62A28}" type="presParOf" srcId="{B15B831E-5677-4FD3-9370-B6C39CC9E286}" destId="{A4021321-4630-47DC-9C98-6808E603DDDE}" srcOrd="1" destOrd="0" presId="urn:microsoft.com/office/officeart/2018/2/layout/IconVerticalSolidList"/>
    <dgm:cxn modelId="{2FD15FEE-3F87-4FF7-A3CE-1CDBF8DAEF2E}" type="presParOf" srcId="{B15B831E-5677-4FD3-9370-B6C39CC9E286}" destId="{A0DA5C9A-D792-4087-8235-781303B5DD6D}" srcOrd="2" destOrd="0" presId="urn:microsoft.com/office/officeart/2018/2/layout/IconVerticalSolidList"/>
    <dgm:cxn modelId="{1386F9FC-458B-43BD-B1CA-FC8C3B4F3F75}" type="presParOf" srcId="{B15B831E-5677-4FD3-9370-B6C39CC9E286}" destId="{E16FD01A-BA92-4CBD-81DA-D4D4635ACF4D}" srcOrd="3" destOrd="0" presId="urn:microsoft.com/office/officeart/2018/2/layout/IconVerticalSolidList"/>
    <dgm:cxn modelId="{358BCE6D-A01F-4D15-B344-F543D197CCCF}" type="presParOf" srcId="{B15B831E-5677-4FD3-9370-B6C39CC9E286}" destId="{56021EE5-5DBC-4236-996E-D9933967623B}" srcOrd="4" destOrd="0" presId="urn:microsoft.com/office/officeart/2018/2/layout/IconVerticalSolidList"/>
    <dgm:cxn modelId="{ACEF7D01-E133-4BD5-845F-5C230D90A7F0}" type="presParOf" srcId="{4F31B694-3798-4199-A941-89AE81DCFA6B}" destId="{84BB46A2-7D93-492D-8B10-1BDC08D1DD88}" srcOrd="1" destOrd="0" presId="urn:microsoft.com/office/officeart/2018/2/layout/IconVerticalSolidList"/>
    <dgm:cxn modelId="{8DB340EF-B8F9-4082-BC13-0493E1CC6F3E}" type="presParOf" srcId="{4F31B694-3798-4199-A941-89AE81DCFA6B}" destId="{62733018-4D98-4D0E-9735-E0290AD22CA8}" srcOrd="2" destOrd="0" presId="urn:microsoft.com/office/officeart/2018/2/layout/IconVerticalSolidList"/>
    <dgm:cxn modelId="{C42298F7-B290-431C-B6C0-3D5A9F0948B9}" type="presParOf" srcId="{62733018-4D98-4D0E-9735-E0290AD22CA8}" destId="{C383B6F4-41EC-47AC-8E8B-EC8C918803E1}" srcOrd="0" destOrd="0" presId="urn:microsoft.com/office/officeart/2018/2/layout/IconVerticalSolidList"/>
    <dgm:cxn modelId="{A2805AB5-AE7E-4611-BBA8-304D236C835F}" type="presParOf" srcId="{62733018-4D98-4D0E-9735-E0290AD22CA8}" destId="{9A75A433-5AA4-4312-A6B8-CB1B2F9FD896}" srcOrd="1" destOrd="0" presId="urn:microsoft.com/office/officeart/2018/2/layout/IconVerticalSolidList"/>
    <dgm:cxn modelId="{7452F7C0-B654-4D84-94F0-1B87B54DEAD7}" type="presParOf" srcId="{62733018-4D98-4D0E-9735-E0290AD22CA8}" destId="{A4762F94-2F98-4EFD-A43D-58B15293C814}" srcOrd="2" destOrd="0" presId="urn:microsoft.com/office/officeart/2018/2/layout/IconVerticalSolidList"/>
    <dgm:cxn modelId="{439C3F53-959D-485F-B039-813F3977A2E7}" type="presParOf" srcId="{62733018-4D98-4D0E-9735-E0290AD22CA8}" destId="{36B681F3-433D-45D3-90F3-24BCC7C7D58C}" srcOrd="3" destOrd="0" presId="urn:microsoft.com/office/officeart/2018/2/layout/IconVerticalSolidList"/>
    <dgm:cxn modelId="{BD752131-D694-43B8-BFA6-51F793D9AF88}" type="presParOf" srcId="{62733018-4D98-4D0E-9735-E0290AD22CA8}" destId="{3AAC356B-1D5C-40F1-9590-9E708675775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FC51872-9BB1-496F-9532-236D3D047B7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F98EEB4-3152-4236-B80A-192BA03415AD}">
      <dgm:prSet/>
      <dgm:spPr/>
      <dgm:t>
        <a:bodyPr/>
        <a:lstStyle/>
        <a:p>
          <a:r>
            <a:rPr lang="cs-CZ"/>
            <a:t>Přímé metody regulace</a:t>
          </a:r>
        </a:p>
      </dgm:t>
    </dgm:pt>
    <dgm:pt modelId="{8D59D08D-3242-4534-83B5-D49B867D67F9}" type="parTrans" cxnId="{2C115636-38E5-42C6-A80F-3D8F9BC450C9}">
      <dgm:prSet/>
      <dgm:spPr/>
      <dgm:t>
        <a:bodyPr/>
        <a:lstStyle/>
        <a:p>
          <a:endParaRPr lang="cs-CZ"/>
        </a:p>
      </dgm:t>
    </dgm:pt>
    <dgm:pt modelId="{C51E9AF3-1808-4D7F-A8E7-D395C90977B9}" type="sibTrans" cxnId="{2C115636-38E5-42C6-A80F-3D8F9BC450C9}">
      <dgm:prSet/>
      <dgm:spPr/>
      <dgm:t>
        <a:bodyPr/>
        <a:lstStyle/>
        <a:p>
          <a:endParaRPr lang="cs-CZ"/>
        </a:p>
      </dgm:t>
    </dgm:pt>
    <dgm:pt modelId="{C95F1337-AF6A-42D3-A404-7A34E14090AC}">
      <dgm:prSet/>
      <dgm:spPr/>
      <dgm:t>
        <a:bodyPr/>
        <a:lstStyle/>
        <a:p>
          <a:r>
            <a:rPr lang="cs-CZ"/>
            <a:t>Zákazy rizikového chování </a:t>
          </a:r>
        </a:p>
      </dgm:t>
    </dgm:pt>
    <dgm:pt modelId="{92E30B4B-BA46-4EAD-939C-6E47EC7E5AA3}" type="parTrans" cxnId="{67548D25-F86B-49C3-A575-CE0717509F4C}">
      <dgm:prSet/>
      <dgm:spPr/>
      <dgm:t>
        <a:bodyPr/>
        <a:lstStyle/>
        <a:p>
          <a:endParaRPr lang="cs-CZ"/>
        </a:p>
      </dgm:t>
    </dgm:pt>
    <dgm:pt modelId="{D584FA8E-F610-4A08-ADCF-EBB61A0B075F}" type="sibTrans" cxnId="{67548D25-F86B-49C3-A575-CE0717509F4C}">
      <dgm:prSet/>
      <dgm:spPr/>
      <dgm:t>
        <a:bodyPr/>
        <a:lstStyle/>
        <a:p>
          <a:endParaRPr lang="cs-CZ"/>
        </a:p>
      </dgm:t>
    </dgm:pt>
    <dgm:pt modelId="{21FF5A08-6B66-4007-9D5C-33817450A133}">
      <dgm:prSet/>
      <dgm:spPr/>
      <dgm:t>
        <a:bodyPr/>
        <a:lstStyle/>
        <a:p>
          <a:r>
            <a:rPr lang="cs-CZ"/>
            <a:t>Zákazy držení a užívání návykových látek, regulace prekursorů drog</a:t>
          </a:r>
        </a:p>
      </dgm:t>
    </dgm:pt>
    <dgm:pt modelId="{0549DC9A-B832-42BB-BA7F-0ADEE3058474}" type="parTrans" cxnId="{418AB5A5-24A4-4ED5-88C9-D5E9F87D716A}">
      <dgm:prSet/>
      <dgm:spPr/>
      <dgm:t>
        <a:bodyPr/>
        <a:lstStyle/>
        <a:p>
          <a:endParaRPr lang="cs-CZ"/>
        </a:p>
      </dgm:t>
    </dgm:pt>
    <dgm:pt modelId="{3326E357-7B07-4073-B92C-87899CA1FE22}" type="sibTrans" cxnId="{418AB5A5-24A4-4ED5-88C9-D5E9F87D716A}">
      <dgm:prSet/>
      <dgm:spPr/>
      <dgm:t>
        <a:bodyPr/>
        <a:lstStyle/>
        <a:p>
          <a:endParaRPr lang="cs-CZ"/>
        </a:p>
      </dgm:t>
    </dgm:pt>
    <dgm:pt modelId="{8C853B2D-69B1-46A2-B47E-962AF78D4DB1}">
      <dgm:prSet/>
      <dgm:spPr/>
      <dgm:t>
        <a:bodyPr/>
        <a:lstStyle/>
        <a:p>
          <a:r>
            <a:rPr lang="cs-CZ"/>
            <a:t>Omezování preskripce vybraných léčiv</a:t>
          </a:r>
        </a:p>
      </dgm:t>
    </dgm:pt>
    <dgm:pt modelId="{01335630-E1B5-4503-90F7-269872F776FB}" type="parTrans" cxnId="{D7A1EBD5-BED4-4787-8A4E-6A89B7AF75CE}">
      <dgm:prSet/>
      <dgm:spPr/>
      <dgm:t>
        <a:bodyPr/>
        <a:lstStyle/>
        <a:p>
          <a:endParaRPr lang="cs-CZ"/>
        </a:p>
      </dgm:t>
    </dgm:pt>
    <dgm:pt modelId="{D3CCF50F-09B8-4A33-A8A7-8516D423047A}" type="sibTrans" cxnId="{D7A1EBD5-BED4-4787-8A4E-6A89B7AF75CE}">
      <dgm:prSet/>
      <dgm:spPr/>
      <dgm:t>
        <a:bodyPr/>
        <a:lstStyle/>
        <a:p>
          <a:endParaRPr lang="cs-CZ"/>
        </a:p>
      </dgm:t>
    </dgm:pt>
    <dgm:pt modelId="{CE60C6B8-E884-4087-991B-C996BAE97E5B}">
      <dgm:prSet/>
      <dgm:spPr/>
      <dgm:t>
        <a:bodyPr/>
        <a:lstStyle/>
        <a:p>
          <a:r>
            <a:rPr lang="cs-CZ"/>
            <a:t>Nepřímé metody regulace</a:t>
          </a:r>
        </a:p>
      </dgm:t>
    </dgm:pt>
    <dgm:pt modelId="{BAA787E2-4D89-40C8-8003-E20D7DD65115}" type="parTrans" cxnId="{BEE39F79-5FC8-447F-9C86-1477383C7984}">
      <dgm:prSet/>
      <dgm:spPr/>
      <dgm:t>
        <a:bodyPr/>
        <a:lstStyle/>
        <a:p>
          <a:endParaRPr lang="cs-CZ"/>
        </a:p>
      </dgm:t>
    </dgm:pt>
    <dgm:pt modelId="{1812AE1D-5A24-49A3-8E4F-D30EDA441A28}" type="sibTrans" cxnId="{BEE39F79-5FC8-447F-9C86-1477383C7984}">
      <dgm:prSet/>
      <dgm:spPr/>
      <dgm:t>
        <a:bodyPr/>
        <a:lstStyle/>
        <a:p>
          <a:endParaRPr lang="cs-CZ"/>
        </a:p>
      </dgm:t>
    </dgm:pt>
    <dgm:pt modelId="{CFF670F6-0BF8-4D32-810A-FEC9D0E63A4E}">
      <dgm:prSet/>
      <dgm:spPr/>
      <dgm:t>
        <a:bodyPr/>
        <a:lstStyle/>
        <a:p>
          <a:r>
            <a:rPr lang="cs-CZ"/>
            <a:t>Spotřební daně </a:t>
          </a:r>
        </a:p>
      </dgm:t>
    </dgm:pt>
    <dgm:pt modelId="{0BC4C196-87CC-45D8-B399-6840955C8246}" type="parTrans" cxnId="{34FE1339-3BF8-4F49-ABBD-E3F35BFD9DE3}">
      <dgm:prSet/>
      <dgm:spPr/>
      <dgm:t>
        <a:bodyPr/>
        <a:lstStyle/>
        <a:p>
          <a:endParaRPr lang="cs-CZ"/>
        </a:p>
      </dgm:t>
    </dgm:pt>
    <dgm:pt modelId="{6ED6541F-9F6D-4A95-B257-2B9AE4FFBCBB}" type="sibTrans" cxnId="{34FE1339-3BF8-4F49-ABBD-E3F35BFD9DE3}">
      <dgm:prSet/>
      <dgm:spPr/>
      <dgm:t>
        <a:bodyPr/>
        <a:lstStyle/>
        <a:p>
          <a:endParaRPr lang="cs-CZ"/>
        </a:p>
      </dgm:t>
    </dgm:pt>
    <dgm:pt modelId="{D9766F7E-F61A-4A1B-BA41-A87EE4A752D0}">
      <dgm:prSet/>
      <dgm:spPr/>
      <dgm:t>
        <a:bodyPr/>
        <a:lstStyle/>
        <a:p>
          <a:r>
            <a:rPr lang="cs-CZ"/>
            <a:t>Bonifikace odpovědného chování (?)</a:t>
          </a:r>
        </a:p>
      </dgm:t>
    </dgm:pt>
    <dgm:pt modelId="{0AFB627D-BF84-43F0-8D34-87EB46A99BF0}" type="parTrans" cxnId="{DE1AFB78-D742-4DFC-B980-DD4014E96E95}">
      <dgm:prSet/>
      <dgm:spPr/>
      <dgm:t>
        <a:bodyPr/>
        <a:lstStyle/>
        <a:p>
          <a:endParaRPr lang="cs-CZ"/>
        </a:p>
      </dgm:t>
    </dgm:pt>
    <dgm:pt modelId="{FAE21041-14DA-46AE-918C-E6E0B2725A27}" type="sibTrans" cxnId="{DE1AFB78-D742-4DFC-B980-DD4014E96E95}">
      <dgm:prSet/>
      <dgm:spPr/>
      <dgm:t>
        <a:bodyPr/>
        <a:lstStyle/>
        <a:p>
          <a:endParaRPr lang="cs-CZ"/>
        </a:p>
      </dgm:t>
    </dgm:pt>
    <dgm:pt modelId="{60E3A632-E211-4946-A1D3-11691BEE3A2F}" type="pres">
      <dgm:prSet presAssocID="{BFC51872-9BB1-496F-9532-236D3D047B7F}" presName="linear" presStyleCnt="0">
        <dgm:presLayoutVars>
          <dgm:dir/>
          <dgm:animLvl val="lvl"/>
          <dgm:resizeHandles val="exact"/>
        </dgm:presLayoutVars>
      </dgm:prSet>
      <dgm:spPr/>
    </dgm:pt>
    <dgm:pt modelId="{B2742526-E94C-4132-92DB-1F4A5ECC041C}" type="pres">
      <dgm:prSet presAssocID="{9F98EEB4-3152-4236-B80A-192BA03415AD}" presName="parentLin" presStyleCnt="0"/>
      <dgm:spPr/>
    </dgm:pt>
    <dgm:pt modelId="{B5A9CEAC-CF0C-4FFA-BA18-227EE906E5E0}" type="pres">
      <dgm:prSet presAssocID="{9F98EEB4-3152-4236-B80A-192BA03415AD}" presName="parentLeftMargin" presStyleLbl="node1" presStyleIdx="0" presStyleCnt="2"/>
      <dgm:spPr/>
    </dgm:pt>
    <dgm:pt modelId="{97D812C8-88E8-44CA-90C5-FEFDA6DF722D}" type="pres">
      <dgm:prSet presAssocID="{9F98EEB4-3152-4236-B80A-192BA03415A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C38E65F-D5CD-4478-B8A8-9A51993EAC7B}" type="pres">
      <dgm:prSet presAssocID="{9F98EEB4-3152-4236-B80A-192BA03415AD}" presName="negativeSpace" presStyleCnt="0"/>
      <dgm:spPr/>
    </dgm:pt>
    <dgm:pt modelId="{23EF0363-763B-43BA-BAC7-2CC5611D8860}" type="pres">
      <dgm:prSet presAssocID="{9F98EEB4-3152-4236-B80A-192BA03415AD}" presName="childText" presStyleLbl="conFgAcc1" presStyleIdx="0" presStyleCnt="2">
        <dgm:presLayoutVars>
          <dgm:bulletEnabled val="1"/>
        </dgm:presLayoutVars>
      </dgm:prSet>
      <dgm:spPr/>
    </dgm:pt>
    <dgm:pt modelId="{FB341979-1D35-4DE4-81A7-DA0CD78F5DE7}" type="pres">
      <dgm:prSet presAssocID="{C51E9AF3-1808-4D7F-A8E7-D395C90977B9}" presName="spaceBetweenRectangles" presStyleCnt="0"/>
      <dgm:spPr/>
    </dgm:pt>
    <dgm:pt modelId="{E221BE21-77D3-4E87-9A2B-BFCE9DFC6CF1}" type="pres">
      <dgm:prSet presAssocID="{CE60C6B8-E884-4087-991B-C996BAE97E5B}" presName="parentLin" presStyleCnt="0"/>
      <dgm:spPr/>
    </dgm:pt>
    <dgm:pt modelId="{630A9938-724E-4E9E-BD05-30E1B1E95BD9}" type="pres">
      <dgm:prSet presAssocID="{CE60C6B8-E884-4087-991B-C996BAE97E5B}" presName="parentLeftMargin" presStyleLbl="node1" presStyleIdx="0" presStyleCnt="2"/>
      <dgm:spPr/>
    </dgm:pt>
    <dgm:pt modelId="{A711D8C7-69FC-4B11-81E0-4969E7A2B868}" type="pres">
      <dgm:prSet presAssocID="{CE60C6B8-E884-4087-991B-C996BAE97E5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E9380A0-57CD-41F4-AAC2-D283A23A6D48}" type="pres">
      <dgm:prSet presAssocID="{CE60C6B8-E884-4087-991B-C996BAE97E5B}" presName="negativeSpace" presStyleCnt="0"/>
      <dgm:spPr/>
    </dgm:pt>
    <dgm:pt modelId="{5DF68E29-D47D-4AE8-86E7-D33AA9D5A74C}" type="pres">
      <dgm:prSet presAssocID="{CE60C6B8-E884-4087-991B-C996BAE97E5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9B71400-0C5B-474B-B725-2001252A35F1}" type="presOf" srcId="{CE60C6B8-E884-4087-991B-C996BAE97E5B}" destId="{630A9938-724E-4E9E-BD05-30E1B1E95BD9}" srcOrd="0" destOrd="0" presId="urn:microsoft.com/office/officeart/2005/8/layout/list1"/>
    <dgm:cxn modelId="{67548D25-F86B-49C3-A575-CE0717509F4C}" srcId="{9F98EEB4-3152-4236-B80A-192BA03415AD}" destId="{C95F1337-AF6A-42D3-A404-7A34E14090AC}" srcOrd="0" destOrd="0" parTransId="{92E30B4B-BA46-4EAD-939C-6E47EC7E5AA3}" sibTransId="{D584FA8E-F610-4A08-ADCF-EBB61A0B075F}"/>
    <dgm:cxn modelId="{2C115636-38E5-42C6-A80F-3D8F9BC450C9}" srcId="{BFC51872-9BB1-496F-9532-236D3D047B7F}" destId="{9F98EEB4-3152-4236-B80A-192BA03415AD}" srcOrd="0" destOrd="0" parTransId="{8D59D08D-3242-4534-83B5-D49B867D67F9}" sibTransId="{C51E9AF3-1808-4D7F-A8E7-D395C90977B9}"/>
    <dgm:cxn modelId="{34FE1339-3BF8-4F49-ABBD-E3F35BFD9DE3}" srcId="{CE60C6B8-E884-4087-991B-C996BAE97E5B}" destId="{CFF670F6-0BF8-4D32-810A-FEC9D0E63A4E}" srcOrd="0" destOrd="0" parTransId="{0BC4C196-87CC-45D8-B399-6840955C8246}" sibTransId="{6ED6541F-9F6D-4A95-B257-2B9AE4FFBCBB}"/>
    <dgm:cxn modelId="{B214083B-2089-4794-AB50-3A5E001C0868}" type="presOf" srcId="{D9766F7E-F61A-4A1B-BA41-A87EE4A752D0}" destId="{5DF68E29-D47D-4AE8-86E7-D33AA9D5A74C}" srcOrd="0" destOrd="1" presId="urn:microsoft.com/office/officeart/2005/8/layout/list1"/>
    <dgm:cxn modelId="{DE1AFB78-D742-4DFC-B980-DD4014E96E95}" srcId="{CE60C6B8-E884-4087-991B-C996BAE97E5B}" destId="{D9766F7E-F61A-4A1B-BA41-A87EE4A752D0}" srcOrd="1" destOrd="0" parTransId="{0AFB627D-BF84-43F0-8D34-87EB46A99BF0}" sibTransId="{FAE21041-14DA-46AE-918C-E6E0B2725A27}"/>
    <dgm:cxn modelId="{BEE39F79-5FC8-447F-9C86-1477383C7984}" srcId="{BFC51872-9BB1-496F-9532-236D3D047B7F}" destId="{CE60C6B8-E884-4087-991B-C996BAE97E5B}" srcOrd="1" destOrd="0" parTransId="{BAA787E2-4D89-40C8-8003-E20D7DD65115}" sibTransId="{1812AE1D-5A24-49A3-8E4F-D30EDA441A28}"/>
    <dgm:cxn modelId="{5CDA4489-9728-4B81-8423-E6D9BC633028}" type="presOf" srcId="{C95F1337-AF6A-42D3-A404-7A34E14090AC}" destId="{23EF0363-763B-43BA-BAC7-2CC5611D8860}" srcOrd="0" destOrd="0" presId="urn:microsoft.com/office/officeart/2005/8/layout/list1"/>
    <dgm:cxn modelId="{418AB5A5-24A4-4ED5-88C9-D5E9F87D716A}" srcId="{9F98EEB4-3152-4236-B80A-192BA03415AD}" destId="{21FF5A08-6B66-4007-9D5C-33817450A133}" srcOrd="1" destOrd="0" parTransId="{0549DC9A-B832-42BB-BA7F-0ADEE3058474}" sibTransId="{3326E357-7B07-4073-B92C-87899CA1FE22}"/>
    <dgm:cxn modelId="{D7A1EBD5-BED4-4787-8A4E-6A89B7AF75CE}" srcId="{9F98EEB4-3152-4236-B80A-192BA03415AD}" destId="{8C853B2D-69B1-46A2-B47E-962AF78D4DB1}" srcOrd="2" destOrd="0" parTransId="{01335630-E1B5-4503-90F7-269872F776FB}" sibTransId="{D3CCF50F-09B8-4A33-A8A7-8516D423047A}"/>
    <dgm:cxn modelId="{98F674D6-C387-4A4E-AB21-21DC2C424F7A}" type="presOf" srcId="{9F98EEB4-3152-4236-B80A-192BA03415AD}" destId="{B5A9CEAC-CF0C-4FFA-BA18-227EE906E5E0}" srcOrd="0" destOrd="0" presId="urn:microsoft.com/office/officeart/2005/8/layout/list1"/>
    <dgm:cxn modelId="{9C1FC9D7-D945-4B2A-90A1-A244E1B8459A}" type="presOf" srcId="{CFF670F6-0BF8-4D32-810A-FEC9D0E63A4E}" destId="{5DF68E29-D47D-4AE8-86E7-D33AA9D5A74C}" srcOrd="0" destOrd="0" presId="urn:microsoft.com/office/officeart/2005/8/layout/list1"/>
    <dgm:cxn modelId="{EFE2D4E0-8F14-48B1-9FC6-4A990C6F0539}" type="presOf" srcId="{8C853B2D-69B1-46A2-B47E-962AF78D4DB1}" destId="{23EF0363-763B-43BA-BAC7-2CC5611D8860}" srcOrd="0" destOrd="2" presId="urn:microsoft.com/office/officeart/2005/8/layout/list1"/>
    <dgm:cxn modelId="{776C87E8-8486-4060-9ABF-05F84EEA5007}" type="presOf" srcId="{BFC51872-9BB1-496F-9532-236D3D047B7F}" destId="{60E3A632-E211-4946-A1D3-11691BEE3A2F}" srcOrd="0" destOrd="0" presId="urn:microsoft.com/office/officeart/2005/8/layout/list1"/>
    <dgm:cxn modelId="{6F728DE8-5972-4F28-8595-4017AABF1ACD}" type="presOf" srcId="{9F98EEB4-3152-4236-B80A-192BA03415AD}" destId="{97D812C8-88E8-44CA-90C5-FEFDA6DF722D}" srcOrd="1" destOrd="0" presId="urn:microsoft.com/office/officeart/2005/8/layout/list1"/>
    <dgm:cxn modelId="{4FD159EC-099B-492D-8A40-79E1E8C5E44E}" type="presOf" srcId="{21FF5A08-6B66-4007-9D5C-33817450A133}" destId="{23EF0363-763B-43BA-BAC7-2CC5611D8860}" srcOrd="0" destOrd="1" presId="urn:microsoft.com/office/officeart/2005/8/layout/list1"/>
    <dgm:cxn modelId="{CC2C87FD-4457-4C78-9383-E9ED0ABA5D5E}" type="presOf" srcId="{CE60C6B8-E884-4087-991B-C996BAE97E5B}" destId="{A711D8C7-69FC-4B11-81E0-4969E7A2B868}" srcOrd="1" destOrd="0" presId="urn:microsoft.com/office/officeart/2005/8/layout/list1"/>
    <dgm:cxn modelId="{9332828B-0BD0-49D8-BC63-A4140696A46F}" type="presParOf" srcId="{60E3A632-E211-4946-A1D3-11691BEE3A2F}" destId="{B2742526-E94C-4132-92DB-1F4A5ECC041C}" srcOrd="0" destOrd="0" presId="urn:microsoft.com/office/officeart/2005/8/layout/list1"/>
    <dgm:cxn modelId="{ABC0C305-9CC6-4496-B28A-C698B459AA13}" type="presParOf" srcId="{B2742526-E94C-4132-92DB-1F4A5ECC041C}" destId="{B5A9CEAC-CF0C-4FFA-BA18-227EE906E5E0}" srcOrd="0" destOrd="0" presId="urn:microsoft.com/office/officeart/2005/8/layout/list1"/>
    <dgm:cxn modelId="{2EC24D79-5CC6-420F-956D-A66281E64413}" type="presParOf" srcId="{B2742526-E94C-4132-92DB-1F4A5ECC041C}" destId="{97D812C8-88E8-44CA-90C5-FEFDA6DF722D}" srcOrd="1" destOrd="0" presId="urn:microsoft.com/office/officeart/2005/8/layout/list1"/>
    <dgm:cxn modelId="{96B86EA9-5F67-4205-811C-3E28F97A2A9F}" type="presParOf" srcId="{60E3A632-E211-4946-A1D3-11691BEE3A2F}" destId="{6C38E65F-D5CD-4478-B8A8-9A51993EAC7B}" srcOrd="1" destOrd="0" presId="urn:microsoft.com/office/officeart/2005/8/layout/list1"/>
    <dgm:cxn modelId="{DB856B89-17F5-44B6-8B34-C85C0799FA28}" type="presParOf" srcId="{60E3A632-E211-4946-A1D3-11691BEE3A2F}" destId="{23EF0363-763B-43BA-BAC7-2CC5611D8860}" srcOrd="2" destOrd="0" presId="urn:microsoft.com/office/officeart/2005/8/layout/list1"/>
    <dgm:cxn modelId="{953C01F0-E5DA-4F18-9B11-1369249BE909}" type="presParOf" srcId="{60E3A632-E211-4946-A1D3-11691BEE3A2F}" destId="{FB341979-1D35-4DE4-81A7-DA0CD78F5DE7}" srcOrd="3" destOrd="0" presId="urn:microsoft.com/office/officeart/2005/8/layout/list1"/>
    <dgm:cxn modelId="{7A11D2EC-3775-4933-9DBE-1A29D9C5DD9D}" type="presParOf" srcId="{60E3A632-E211-4946-A1D3-11691BEE3A2F}" destId="{E221BE21-77D3-4E87-9A2B-BFCE9DFC6CF1}" srcOrd="4" destOrd="0" presId="urn:microsoft.com/office/officeart/2005/8/layout/list1"/>
    <dgm:cxn modelId="{0CA8E55B-7F37-46CB-838A-69A4B0029040}" type="presParOf" srcId="{E221BE21-77D3-4E87-9A2B-BFCE9DFC6CF1}" destId="{630A9938-724E-4E9E-BD05-30E1B1E95BD9}" srcOrd="0" destOrd="0" presId="urn:microsoft.com/office/officeart/2005/8/layout/list1"/>
    <dgm:cxn modelId="{8BFD2320-0D11-441B-AE15-FE71591B776C}" type="presParOf" srcId="{E221BE21-77D3-4E87-9A2B-BFCE9DFC6CF1}" destId="{A711D8C7-69FC-4B11-81E0-4969E7A2B868}" srcOrd="1" destOrd="0" presId="urn:microsoft.com/office/officeart/2005/8/layout/list1"/>
    <dgm:cxn modelId="{B1BAC1A0-5A7A-4311-BEAC-6C1FDF5BCD98}" type="presParOf" srcId="{60E3A632-E211-4946-A1D3-11691BEE3A2F}" destId="{DE9380A0-57CD-41F4-AAC2-D283A23A6D48}" srcOrd="5" destOrd="0" presId="urn:microsoft.com/office/officeart/2005/8/layout/list1"/>
    <dgm:cxn modelId="{DDFBA7D0-5156-4815-8EA7-BFE30E07E59B}" type="presParOf" srcId="{60E3A632-E211-4946-A1D3-11691BEE3A2F}" destId="{5DF68E29-D47D-4AE8-86E7-D33AA9D5A74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D4740F-B782-4453-AB4D-DDCF047B2F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BCA4F45-C225-4E64-B644-B3191CBE32A0}">
      <dgm:prSet/>
      <dgm:spPr/>
      <dgm:t>
        <a:bodyPr/>
        <a:lstStyle/>
        <a:p>
          <a:r>
            <a:rPr lang="cs-CZ"/>
            <a:t>Regulace vlivu zdravotnictví na životní prostředí</a:t>
          </a:r>
        </a:p>
      </dgm:t>
    </dgm:pt>
    <dgm:pt modelId="{40BD9AE4-A184-4DDF-BDBD-E775F81AC3FA}" type="parTrans" cxnId="{2D361E6E-F08F-470C-BCE2-2B59D7B9F4B4}">
      <dgm:prSet/>
      <dgm:spPr/>
      <dgm:t>
        <a:bodyPr/>
        <a:lstStyle/>
        <a:p>
          <a:endParaRPr lang="cs-CZ"/>
        </a:p>
      </dgm:t>
    </dgm:pt>
    <dgm:pt modelId="{50BFA0C4-6801-44F5-9C81-58A1E9050C7E}" type="sibTrans" cxnId="{2D361E6E-F08F-470C-BCE2-2B59D7B9F4B4}">
      <dgm:prSet/>
      <dgm:spPr/>
      <dgm:t>
        <a:bodyPr/>
        <a:lstStyle/>
        <a:p>
          <a:endParaRPr lang="cs-CZ"/>
        </a:p>
      </dgm:t>
    </dgm:pt>
    <dgm:pt modelId="{76531F40-1C29-4E61-BC13-4199E2314055}">
      <dgm:prSet/>
      <dgm:spPr/>
      <dgm:t>
        <a:bodyPr/>
        <a:lstStyle/>
        <a:p>
          <a:r>
            <a:rPr lang="cs-CZ"/>
            <a:t>Odpadové hospodářství a biologický odpad</a:t>
          </a:r>
        </a:p>
      </dgm:t>
    </dgm:pt>
    <dgm:pt modelId="{F44F9FCD-D976-462A-9F0D-13EB54FF3DE0}" type="parTrans" cxnId="{3114B953-CD99-4E4B-A920-18C12D734FE1}">
      <dgm:prSet/>
      <dgm:spPr/>
      <dgm:t>
        <a:bodyPr/>
        <a:lstStyle/>
        <a:p>
          <a:endParaRPr lang="cs-CZ"/>
        </a:p>
      </dgm:t>
    </dgm:pt>
    <dgm:pt modelId="{C12506F0-762D-4514-A77F-0989B177FDF7}" type="sibTrans" cxnId="{3114B953-CD99-4E4B-A920-18C12D734FE1}">
      <dgm:prSet/>
      <dgm:spPr/>
      <dgm:t>
        <a:bodyPr/>
        <a:lstStyle/>
        <a:p>
          <a:endParaRPr lang="cs-CZ"/>
        </a:p>
      </dgm:t>
    </dgm:pt>
    <dgm:pt modelId="{332B13B5-BAE9-4FA2-A08C-81DA62BF2D0B}">
      <dgm:prSet/>
      <dgm:spPr/>
      <dgm:t>
        <a:bodyPr/>
        <a:lstStyle/>
        <a:p>
          <a:r>
            <a:rPr lang="cs-CZ"/>
            <a:t>Radiační ochrana</a:t>
          </a:r>
        </a:p>
      </dgm:t>
    </dgm:pt>
    <dgm:pt modelId="{8E5D23CD-027A-4B75-9B1A-924969400717}" type="parTrans" cxnId="{288098E6-280B-445E-ABF8-97E3EB1ABDF7}">
      <dgm:prSet/>
      <dgm:spPr/>
      <dgm:t>
        <a:bodyPr/>
        <a:lstStyle/>
        <a:p>
          <a:endParaRPr lang="cs-CZ"/>
        </a:p>
      </dgm:t>
    </dgm:pt>
    <dgm:pt modelId="{A4D5F4E7-DDDF-48D3-8464-11B052F81A95}" type="sibTrans" cxnId="{288098E6-280B-445E-ABF8-97E3EB1ABDF7}">
      <dgm:prSet/>
      <dgm:spPr/>
      <dgm:t>
        <a:bodyPr/>
        <a:lstStyle/>
        <a:p>
          <a:endParaRPr lang="cs-CZ"/>
        </a:p>
      </dgm:t>
    </dgm:pt>
    <dgm:pt modelId="{D5A785DE-C922-45C2-B991-9F7D2BA5B560}">
      <dgm:prSet/>
      <dgm:spPr/>
      <dgm:t>
        <a:bodyPr/>
        <a:lstStyle/>
        <a:p>
          <a:r>
            <a:rPr lang="cs-CZ"/>
            <a:t>Léková bezpečnost, </a:t>
          </a:r>
        </a:p>
      </dgm:t>
    </dgm:pt>
    <dgm:pt modelId="{88B286F3-4B17-449C-BF11-27CCB80F6F47}" type="parTrans" cxnId="{93059D94-8704-422C-93AE-27D0E075FA15}">
      <dgm:prSet/>
      <dgm:spPr/>
      <dgm:t>
        <a:bodyPr/>
        <a:lstStyle/>
        <a:p>
          <a:endParaRPr lang="cs-CZ"/>
        </a:p>
      </dgm:t>
    </dgm:pt>
    <dgm:pt modelId="{4EF5E896-6342-4FEC-B7B2-C5DF11BCBFBA}" type="sibTrans" cxnId="{93059D94-8704-422C-93AE-27D0E075FA15}">
      <dgm:prSet/>
      <dgm:spPr/>
      <dgm:t>
        <a:bodyPr/>
        <a:lstStyle/>
        <a:p>
          <a:endParaRPr lang="cs-CZ"/>
        </a:p>
      </dgm:t>
    </dgm:pt>
    <dgm:pt modelId="{BB346C7D-37BB-4F18-B038-59BF2DE4EF4E}">
      <dgm:prSet/>
      <dgm:spPr/>
      <dgm:t>
        <a:bodyPr/>
        <a:lstStyle/>
        <a:p>
          <a:r>
            <a:rPr lang="cs-CZ"/>
            <a:t>Politika AMR resistence</a:t>
          </a:r>
        </a:p>
      </dgm:t>
    </dgm:pt>
    <dgm:pt modelId="{36572F50-0FEB-4A95-A644-AA2CDC3B25F3}" type="parTrans" cxnId="{FC1E04AA-C715-4D94-8014-B72BCFE3356B}">
      <dgm:prSet/>
      <dgm:spPr/>
      <dgm:t>
        <a:bodyPr/>
        <a:lstStyle/>
        <a:p>
          <a:endParaRPr lang="cs-CZ"/>
        </a:p>
      </dgm:t>
    </dgm:pt>
    <dgm:pt modelId="{CC46323C-2127-4269-B40A-7B5EBF5ED4FE}" type="sibTrans" cxnId="{FC1E04AA-C715-4D94-8014-B72BCFE3356B}">
      <dgm:prSet/>
      <dgm:spPr/>
      <dgm:t>
        <a:bodyPr/>
        <a:lstStyle/>
        <a:p>
          <a:endParaRPr lang="cs-CZ"/>
        </a:p>
      </dgm:t>
    </dgm:pt>
    <dgm:pt modelId="{CC84D0D2-9EAA-4FDF-92E9-4D1B89AD21FB}">
      <dgm:prSet/>
      <dgm:spPr/>
      <dgm:t>
        <a:bodyPr/>
        <a:lstStyle/>
        <a:p>
          <a:r>
            <a:rPr lang="cs-CZ"/>
            <a:t>Role krajských hygienických stanic v životním prostředí</a:t>
          </a:r>
        </a:p>
      </dgm:t>
    </dgm:pt>
    <dgm:pt modelId="{535BE01F-317F-4736-BC2A-6B5BD827DFC3}" type="parTrans" cxnId="{C7C28E4B-7F0A-408F-BA5E-1F3135B83C7A}">
      <dgm:prSet/>
      <dgm:spPr/>
      <dgm:t>
        <a:bodyPr/>
        <a:lstStyle/>
        <a:p>
          <a:endParaRPr lang="cs-CZ"/>
        </a:p>
      </dgm:t>
    </dgm:pt>
    <dgm:pt modelId="{9550C32D-C213-4120-B2F3-59B8299DBF8D}" type="sibTrans" cxnId="{C7C28E4B-7F0A-408F-BA5E-1F3135B83C7A}">
      <dgm:prSet/>
      <dgm:spPr/>
      <dgm:t>
        <a:bodyPr/>
        <a:lstStyle/>
        <a:p>
          <a:endParaRPr lang="cs-CZ"/>
        </a:p>
      </dgm:t>
    </dgm:pt>
    <dgm:pt modelId="{8B1B4EF5-DBA3-4528-B143-196A9A85149B}">
      <dgm:prSet/>
      <dgm:spPr/>
      <dgm:t>
        <a:bodyPr/>
        <a:lstStyle/>
        <a:p>
          <a:r>
            <a:rPr lang="cs-CZ"/>
            <a:t>Předcházení vzniku a šíření infekčních onemocnění (§45 – 75 ZoOVZ)</a:t>
          </a:r>
        </a:p>
      </dgm:t>
    </dgm:pt>
    <dgm:pt modelId="{0F26F98A-1955-40AE-BD4E-E55F790437CD}" type="parTrans" cxnId="{046A7CBB-3C4A-4AEC-ADBB-6B24654CE8D0}">
      <dgm:prSet/>
      <dgm:spPr/>
      <dgm:t>
        <a:bodyPr/>
        <a:lstStyle/>
        <a:p>
          <a:endParaRPr lang="cs-CZ"/>
        </a:p>
      </dgm:t>
    </dgm:pt>
    <dgm:pt modelId="{A7C012B0-9846-4EED-A2B4-E4C43F1E71D4}" type="sibTrans" cxnId="{046A7CBB-3C4A-4AEC-ADBB-6B24654CE8D0}">
      <dgm:prSet/>
      <dgm:spPr/>
      <dgm:t>
        <a:bodyPr/>
        <a:lstStyle/>
        <a:p>
          <a:endParaRPr lang="cs-CZ"/>
        </a:p>
      </dgm:t>
    </dgm:pt>
    <dgm:pt modelId="{C5685497-08FE-4CFB-BE98-B40385A77090}">
      <dgm:prSet/>
      <dgm:spPr/>
      <dgm:t>
        <a:bodyPr/>
        <a:lstStyle/>
        <a:p>
          <a:r>
            <a:rPr lang="cs-CZ"/>
            <a:t>Péče o životní podmínky (§3 - §36 ZoVZ)</a:t>
          </a:r>
        </a:p>
      </dgm:t>
    </dgm:pt>
    <dgm:pt modelId="{1758942F-4BAB-4C4C-A809-C42A5474F156}" type="parTrans" cxnId="{A93BC725-EC22-4E97-86AB-56149C9AF77F}">
      <dgm:prSet/>
      <dgm:spPr/>
      <dgm:t>
        <a:bodyPr/>
        <a:lstStyle/>
        <a:p>
          <a:endParaRPr lang="cs-CZ"/>
        </a:p>
      </dgm:t>
    </dgm:pt>
    <dgm:pt modelId="{6158EBA9-AE12-48B2-A468-FF05A0C556FE}" type="sibTrans" cxnId="{A93BC725-EC22-4E97-86AB-56149C9AF77F}">
      <dgm:prSet/>
      <dgm:spPr/>
      <dgm:t>
        <a:bodyPr/>
        <a:lstStyle/>
        <a:p>
          <a:endParaRPr lang="cs-CZ"/>
        </a:p>
      </dgm:t>
    </dgm:pt>
    <dgm:pt modelId="{FCC57116-4E26-4643-9126-DE2FD3C77B7A}" type="pres">
      <dgm:prSet presAssocID="{FCD4740F-B782-4453-AB4D-DDCF047B2F79}" presName="linear" presStyleCnt="0">
        <dgm:presLayoutVars>
          <dgm:dir/>
          <dgm:animLvl val="lvl"/>
          <dgm:resizeHandles val="exact"/>
        </dgm:presLayoutVars>
      </dgm:prSet>
      <dgm:spPr/>
    </dgm:pt>
    <dgm:pt modelId="{1BCAE14C-89FD-4015-8FA9-20D77853E11B}" type="pres">
      <dgm:prSet presAssocID="{FBCA4F45-C225-4E64-B644-B3191CBE32A0}" presName="parentLin" presStyleCnt="0"/>
      <dgm:spPr/>
    </dgm:pt>
    <dgm:pt modelId="{88BAE66C-D63A-4486-B3CA-6D931229C5E5}" type="pres">
      <dgm:prSet presAssocID="{FBCA4F45-C225-4E64-B644-B3191CBE32A0}" presName="parentLeftMargin" presStyleLbl="node1" presStyleIdx="0" presStyleCnt="2"/>
      <dgm:spPr/>
    </dgm:pt>
    <dgm:pt modelId="{D0950901-84CE-4895-B09A-3FEE4C830EB1}" type="pres">
      <dgm:prSet presAssocID="{FBCA4F45-C225-4E64-B644-B3191CBE32A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7BB14DB-C4E7-493C-A94D-96282920091B}" type="pres">
      <dgm:prSet presAssocID="{FBCA4F45-C225-4E64-B644-B3191CBE32A0}" presName="negativeSpace" presStyleCnt="0"/>
      <dgm:spPr/>
    </dgm:pt>
    <dgm:pt modelId="{7AD299C1-6D58-4804-BB41-EC7CED8799B9}" type="pres">
      <dgm:prSet presAssocID="{FBCA4F45-C225-4E64-B644-B3191CBE32A0}" presName="childText" presStyleLbl="conFgAcc1" presStyleIdx="0" presStyleCnt="2">
        <dgm:presLayoutVars>
          <dgm:bulletEnabled val="1"/>
        </dgm:presLayoutVars>
      </dgm:prSet>
      <dgm:spPr/>
    </dgm:pt>
    <dgm:pt modelId="{14727AEF-628E-4BB6-B153-36C5CCD16102}" type="pres">
      <dgm:prSet presAssocID="{50BFA0C4-6801-44F5-9C81-58A1E9050C7E}" presName="spaceBetweenRectangles" presStyleCnt="0"/>
      <dgm:spPr/>
    </dgm:pt>
    <dgm:pt modelId="{B5C0E2AB-8A8F-4307-8BD8-74D934474EFC}" type="pres">
      <dgm:prSet presAssocID="{CC84D0D2-9EAA-4FDF-92E9-4D1B89AD21FB}" presName="parentLin" presStyleCnt="0"/>
      <dgm:spPr/>
    </dgm:pt>
    <dgm:pt modelId="{53278568-D0FF-4540-A1FD-A6323D1F6E54}" type="pres">
      <dgm:prSet presAssocID="{CC84D0D2-9EAA-4FDF-92E9-4D1B89AD21FB}" presName="parentLeftMargin" presStyleLbl="node1" presStyleIdx="0" presStyleCnt="2"/>
      <dgm:spPr/>
    </dgm:pt>
    <dgm:pt modelId="{F692A236-3A31-4A1A-9CDE-8FD1AD91BA8E}" type="pres">
      <dgm:prSet presAssocID="{CC84D0D2-9EAA-4FDF-92E9-4D1B89AD21F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C6F2223-AE92-4823-8052-4BEFEE5C01CF}" type="pres">
      <dgm:prSet presAssocID="{CC84D0D2-9EAA-4FDF-92E9-4D1B89AD21FB}" presName="negativeSpace" presStyleCnt="0"/>
      <dgm:spPr/>
    </dgm:pt>
    <dgm:pt modelId="{EE7BA002-5A58-4FA0-9B3E-586423CE454A}" type="pres">
      <dgm:prSet presAssocID="{CC84D0D2-9EAA-4FDF-92E9-4D1B89AD21F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6D03D08-594D-4990-8FA3-0FB9CAFEFB33}" type="presOf" srcId="{FBCA4F45-C225-4E64-B644-B3191CBE32A0}" destId="{D0950901-84CE-4895-B09A-3FEE4C830EB1}" srcOrd="1" destOrd="0" presId="urn:microsoft.com/office/officeart/2005/8/layout/list1"/>
    <dgm:cxn modelId="{A814F008-7299-405D-93D5-1D7BAB126A5A}" type="presOf" srcId="{332B13B5-BAE9-4FA2-A08C-81DA62BF2D0B}" destId="{7AD299C1-6D58-4804-BB41-EC7CED8799B9}" srcOrd="0" destOrd="1" presId="urn:microsoft.com/office/officeart/2005/8/layout/list1"/>
    <dgm:cxn modelId="{60CC010E-1400-4F20-89EA-B9C770EFB5C1}" type="presOf" srcId="{D5A785DE-C922-45C2-B991-9F7D2BA5B560}" destId="{7AD299C1-6D58-4804-BB41-EC7CED8799B9}" srcOrd="0" destOrd="2" presId="urn:microsoft.com/office/officeart/2005/8/layout/list1"/>
    <dgm:cxn modelId="{A93BC725-EC22-4E97-86AB-56149C9AF77F}" srcId="{CC84D0D2-9EAA-4FDF-92E9-4D1B89AD21FB}" destId="{C5685497-08FE-4CFB-BE98-B40385A77090}" srcOrd="1" destOrd="0" parTransId="{1758942F-4BAB-4C4C-A809-C42A5474F156}" sibTransId="{6158EBA9-AE12-48B2-A468-FF05A0C556FE}"/>
    <dgm:cxn modelId="{59F9B440-2A25-4E25-9131-27F5508848FB}" type="presOf" srcId="{BB346C7D-37BB-4F18-B038-59BF2DE4EF4E}" destId="{7AD299C1-6D58-4804-BB41-EC7CED8799B9}" srcOrd="0" destOrd="3" presId="urn:microsoft.com/office/officeart/2005/8/layout/list1"/>
    <dgm:cxn modelId="{0CF41246-11F4-47A1-9A05-4827F147B38B}" type="presOf" srcId="{8B1B4EF5-DBA3-4528-B143-196A9A85149B}" destId="{EE7BA002-5A58-4FA0-9B3E-586423CE454A}" srcOrd="0" destOrd="0" presId="urn:microsoft.com/office/officeart/2005/8/layout/list1"/>
    <dgm:cxn modelId="{C7C28E4B-7F0A-408F-BA5E-1F3135B83C7A}" srcId="{FCD4740F-B782-4453-AB4D-DDCF047B2F79}" destId="{CC84D0D2-9EAA-4FDF-92E9-4D1B89AD21FB}" srcOrd="1" destOrd="0" parTransId="{535BE01F-317F-4736-BC2A-6B5BD827DFC3}" sibTransId="{9550C32D-C213-4120-B2F3-59B8299DBF8D}"/>
    <dgm:cxn modelId="{2D361E6E-F08F-470C-BCE2-2B59D7B9F4B4}" srcId="{FCD4740F-B782-4453-AB4D-DDCF047B2F79}" destId="{FBCA4F45-C225-4E64-B644-B3191CBE32A0}" srcOrd="0" destOrd="0" parTransId="{40BD9AE4-A184-4DDF-BDBD-E775F81AC3FA}" sibTransId="{50BFA0C4-6801-44F5-9C81-58A1E9050C7E}"/>
    <dgm:cxn modelId="{3114B953-CD99-4E4B-A920-18C12D734FE1}" srcId="{FBCA4F45-C225-4E64-B644-B3191CBE32A0}" destId="{76531F40-1C29-4E61-BC13-4199E2314055}" srcOrd="0" destOrd="0" parTransId="{F44F9FCD-D976-462A-9F0D-13EB54FF3DE0}" sibTransId="{C12506F0-762D-4514-A77F-0989B177FDF7}"/>
    <dgm:cxn modelId="{46BE8989-2BCA-410D-835C-4CB0A5E0CCF3}" type="presOf" srcId="{76531F40-1C29-4E61-BC13-4199E2314055}" destId="{7AD299C1-6D58-4804-BB41-EC7CED8799B9}" srcOrd="0" destOrd="0" presId="urn:microsoft.com/office/officeart/2005/8/layout/list1"/>
    <dgm:cxn modelId="{A0BE1393-E375-4EE3-8532-326D8A7A2E8D}" type="presOf" srcId="{FCD4740F-B782-4453-AB4D-DDCF047B2F79}" destId="{FCC57116-4E26-4643-9126-DE2FD3C77B7A}" srcOrd="0" destOrd="0" presId="urn:microsoft.com/office/officeart/2005/8/layout/list1"/>
    <dgm:cxn modelId="{93059D94-8704-422C-93AE-27D0E075FA15}" srcId="{FBCA4F45-C225-4E64-B644-B3191CBE32A0}" destId="{D5A785DE-C922-45C2-B991-9F7D2BA5B560}" srcOrd="2" destOrd="0" parTransId="{88B286F3-4B17-449C-BF11-27CCB80F6F47}" sibTransId="{4EF5E896-6342-4FEC-B7B2-C5DF11BCBFBA}"/>
    <dgm:cxn modelId="{15B0CCA3-5992-4782-B8E2-2B7CE19C8232}" type="presOf" srcId="{FBCA4F45-C225-4E64-B644-B3191CBE32A0}" destId="{88BAE66C-D63A-4486-B3CA-6D931229C5E5}" srcOrd="0" destOrd="0" presId="urn:microsoft.com/office/officeart/2005/8/layout/list1"/>
    <dgm:cxn modelId="{2276AFA8-16B2-43D4-98AD-3ACB145B8E89}" type="presOf" srcId="{C5685497-08FE-4CFB-BE98-B40385A77090}" destId="{EE7BA002-5A58-4FA0-9B3E-586423CE454A}" srcOrd="0" destOrd="1" presId="urn:microsoft.com/office/officeart/2005/8/layout/list1"/>
    <dgm:cxn modelId="{FC1E04AA-C715-4D94-8014-B72BCFE3356B}" srcId="{FBCA4F45-C225-4E64-B644-B3191CBE32A0}" destId="{BB346C7D-37BB-4F18-B038-59BF2DE4EF4E}" srcOrd="3" destOrd="0" parTransId="{36572F50-0FEB-4A95-A644-AA2CDC3B25F3}" sibTransId="{CC46323C-2127-4269-B40A-7B5EBF5ED4FE}"/>
    <dgm:cxn modelId="{486CFFAD-E06B-4D12-854B-5B6F8215AF6A}" type="presOf" srcId="{CC84D0D2-9EAA-4FDF-92E9-4D1B89AD21FB}" destId="{F692A236-3A31-4A1A-9CDE-8FD1AD91BA8E}" srcOrd="1" destOrd="0" presId="urn:microsoft.com/office/officeart/2005/8/layout/list1"/>
    <dgm:cxn modelId="{046A7CBB-3C4A-4AEC-ADBB-6B24654CE8D0}" srcId="{CC84D0D2-9EAA-4FDF-92E9-4D1B89AD21FB}" destId="{8B1B4EF5-DBA3-4528-B143-196A9A85149B}" srcOrd="0" destOrd="0" parTransId="{0F26F98A-1955-40AE-BD4E-E55F790437CD}" sibTransId="{A7C012B0-9846-4EED-A2B4-E4C43F1E71D4}"/>
    <dgm:cxn modelId="{BB1D64D6-7512-44E5-997F-B1056CCAC63B}" type="presOf" srcId="{CC84D0D2-9EAA-4FDF-92E9-4D1B89AD21FB}" destId="{53278568-D0FF-4540-A1FD-A6323D1F6E54}" srcOrd="0" destOrd="0" presId="urn:microsoft.com/office/officeart/2005/8/layout/list1"/>
    <dgm:cxn modelId="{288098E6-280B-445E-ABF8-97E3EB1ABDF7}" srcId="{FBCA4F45-C225-4E64-B644-B3191CBE32A0}" destId="{332B13B5-BAE9-4FA2-A08C-81DA62BF2D0B}" srcOrd="1" destOrd="0" parTransId="{8E5D23CD-027A-4B75-9B1A-924969400717}" sibTransId="{A4D5F4E7-DDDF-48D3-8464-11B052F81A95}"/>
    <dgm:cxn modelId="{0BF72764-56E3-4B10-9A11-8500143FBCED}" type="presParOf" srcId="{FCC57116-4E26-4643-9126-DE2FD3C77B7A}" destId="{1BCAE14C-89FD-4015-8FA9-20D77853E11B}" srcOrd="0" destOrd="0" presId="urn:microsoft.com/office/officeart/2005/8/layout/list1"/>
    <dgm:cxn modelId="{D0F36DDF-FE23-4767-BB6F-F906E30D528B}" type="presParOf" srcId="{1BCAE14C-89FD-4015-8FA9-20D77853E11B}" destId="{88BAE66C-D63A-4486-B3CA-6D931229C5E5}" srcOrd="0" destOrd="0" presId="urn:microsoft.com/office/officeart/2005/8/layout/list1"/>
    <dgm:cxn modelId="{37D9BCAC-6FFD-4012-9A69-3B88BB0699C4}" type="presParOf" srcId="{1BCAE14C-89FD-4015-8FA9-20D77853E11B}" destId="{D0950901-84CE-4895-B09A-3FEE4C830EB1}" srcOrd="1" destOrd="0" presId="urn:microsoft.com/office/officeart/2005/8/layout/list1"/>
    <dgm:cxn modelId="{8A4BA7D6-CE4C-4544-95CC-586AFEC1126B}" type="presParOf" srcId="{FCC57116-4E26-4643-9126-DE2FD3C77B7A}" destId="{E7BB14DB-C4E7-493C-A94D-96282920091B}" srcOrd="1" destOrd="0" presId="urn:microsoft.com/office/officeart/2005/8/layout/list1"/>
    <dgm:cxn modelId="{21A17FA2-76BC-4BF2-91CE-C7DE133AA088}" type="presParOf" srcId="{FCC57116-4E26-4643-9126-DE2FD3C77B7A}" destId="{7AD299C1-6D58-4804-BB41-EC7CED8799B9}" srcOrd="2" destOrd="0" presId="urn:microsoft.com/office/officeart/2005/8/layout/list1"/>
    <dgm:cxn modelId="{727FCB5D-8952-46DB-87B7-89D9B3D8CFFC}" type="presParOf" srcId="{FCC57116-4E26-4643-9126-DE2FD3C77B7A}" destId="{14727AEF-628E-4BB6-B153-36C5CCD16102}" srcOrd="3" destOrd="0" presId="urn:microsoft.com/office/officeart/2005/8/layout/list1"/>
    <dgm:cxn modelId="{75B70618-0721-4FA8-960F-110BC4DE9CEC}" type="presParOf" srcId="{FCC57116-4E26-4643-9126-DE2FD3C77B7A}" destId="{B5C0E2AB-8A8F-4307-8BD8-74D934474EFC}" srcOrd="4" destOrd="0" presId="urn:microsoft.com/office/officeart/2005/8/layout/list1"/>
    <dgm:cxn modelId="{590BB977-541B-455D-8723-0488EF1C313B}" type="presParOf" srcId="{B5C0E2AB-8A8F-4307-8BD8-74D934474EFC}" destId="{53278568-D0FF-4540-A1FD-A6323D1F6E54}" srcOrd="0" destOrd="0" presId="urn:microsoft.com/office/officeart/2005/8/layout/list1"/>
    <dgm:cxn modelId="{E7D95B88-EC0F-4474-B424-18DDC25AA51E}" type="presParOf" srcId="{B5C0E2AB-8A8F-4307-8BD8-74D934474EFC}" destId="{F692A236-3A31-4A1A-9CDE-8FD1AD91BA8E}" srcOrd="1" destOrd="0" presId="urn:microsoft.com/office/officeart/2005/8/layout/list1"/>
    <dgm:cxn modelId="{12D47116-4305-4CFB-A65C-D380267E511B}" type="presParOf" srcId="{FCC57116-4E26-4643-9126-DE2FD3C77B7A}" destId="{8C6F2223-AE92-4823-8052-4BEFEE5C01CF}" srcOrd="5" destOrd="0" presId="urn:microsoft.com/office/officeart/2005/8/layout/list1"/>
    <dgm:cxn modelId="{3CE91653-2259-4EDC-9328-485250A51BF8}" type="presParOf" srcId="{FCC57116-4E26-4643-9126-DE2FD3C77B7A}" destId="{EE7BA002-5A58-4FA0-9B3E-586423CE454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571BBD3-FAD7-4535-9D69-A0A1FC1746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512AC4D-2123-497A-89EA-72E91D15F983}">
      <dgm:prSet/>
      <dgm:spPr/>
      <dgm:t>
        <a:bodyPr/>
        <a:lstStyle/>
        <a:p>
          <a:r>
            <a:rPr lang="cs-CZ"/>
            <a:t>Minimalizuje dopady výkonu povolání na lidské zdraví</a:t>
          </a:r>
        </a:p>
      </dgm:t>
    </dgm:pt>
    <dgm:pt modelId="{AA79B8AF-218E-4BB9-B0D6-BAEF8D1C0C81}" type="parTrans" cxnId="{C81753FD-44A3-4B41-8925-0A47FD214FA2}">
      <dgm:prSet/>
      <dgm:spPr/>
      <dgm:t>
        <a:bodyPr/>
        <a:lstStyle/>
        <a:p>
          <a:endParaRPr lang="cs-CZ"/>
        </a:p>
      </dgm:t>
    </dgm:pt>
    <dgm:pt modelId="{C6279972-EB63-4D07-B643-40C5FE7FD5A2}" type="sibTrans" cxnId="{C81753FD-44A3-4B41-8925-0A47FD214FA2}">
      <dgm:prSet/>
      <dgm:spPr/>
      <dgm:t>
        <a:bodyPr/>
        <a:lstStyle/>
        <a:p>
          <a:endParaRPr lang="cs-CZ"/>
        </a:p>
      </dgm:t>
    </dgm:pt>
    <dgm:pt modelId="{25CCA429-AAB4-4C8F-BEB7-86908B6F552E}">
      <dgm:prSet/>
      <dgm:spPr/>
      <dgm:t>
        <a:bodyPr/>
        <a:lstStyle/>
        <a:p>
          <a:r>
            <a:rPr lang="cs-CZ"/>
            <a:t>Hygiena práce (§37 ZoOVZ)</a:t>
          </a:r>
        </a:p>
      </dgm:t>
    </dgm:pt>
    <dgm:pt modelId="{7A45FDAF-CDC3-47D2-9F0B-75245A7E25D6}" type="parTrans" cxnId="{00393D1E-1559-4BFC-9F42-CCA9AA847EA3}">
      <dgm:prSet/>
      <dgm:spPr/>
      <dgm:t>
        <a:bodyPr/>
        <a:lstStyle/>
        <a:p>
          <a:endParaRPr lang="cs-CZ"/>
        </a:p>
      </dgm:t>
    </dgm:pt>
    <dgm:pt modelId="{E711D185-DBF0-428B-B2A3-4B9071CD6CC0}" type="sibTrans" cxnId="{00393D1E-1559-4BFC-9F42-CCA9AA847EA3}">
      <dgm:prSet/>
      <dgm:spPr/>
      <dgm:t>
        <a:bodyPr/>
        <a:lstStyle/>
        <a:p>
          <a:endParaRPr lang="cs-CZ"/>
        </a:p>
      </dgm:t>
    </dgm:pt>
    <dgm:pt modelId="{3EE3244B-1538-4BB5-BCFD-56279BC5E1EC}">
      <dgm:prSet/>
      <dgm:spPr/>
      <dgm:t>
        <a:bodyPr/>
        <a:lstStyle/>
        <a:p>
          <a:r>
            <a:rPr lang="cs-CZ"/>
            <a:t>Pracovnělékařské prohlídky (Zákon 373/2011 Sb.; Vyhláška č. 79/2013 Sb. O pracovnělékařské službě)</a:t>
          </a:r>
        </a:p>
      </dgm:t>
    </dgm:pt>
    <dgm:pt modelId="{5F2CDEA7-0D0A-414E-8FE1-5D58E98C7E67}" type="parTrans" cxnId="{B94B1549-65F4-4BDA-A419-69F24C9029DC}">
      <dgm:prSet/>
      <dgm:spPr/>
      <dgm:t>
        <a:bodyPr/>
        <a:lstStyle/>
        <a:p>
          <a:endParaRPr lang="cs-CZ"/>
        </a:p>
      </dgm:t>
    </dgm:pt>
    <dgm:pt modelId="{C00C9FF9-C4C2-4C20-8F70-C7A931C9EC4D}" type="sibTrans" cxnId="{B94B1549-65F4-4BDA-A419-69F24C9029DC}">
      <dgm:prSet/>
      <dgm:spPr/>
      <dgm:t>
        <a:bodyPr/>
        <a:lstStyle/>
        <a:p>
          <a:endParaRPr lang="cs-CZ"/>
        </a:p>
      </dgm:t>
    </dgm:pt>
    <dgm:pt modelId="{0DA6C487-94BC-4439-B624-8495119C7EE3}">
      <dgm:prSet/>
      <dgm:spPr/>
      <dgm:t>
        <a:bodyPr/>
        <a:lstStyle/>
        <a:p>
          <a:r>
            <a:rPr lang="cs-CZ"/>
            <a:t>Ochrana žen v těhotenství (Vyhláška ministerstva zdravotnictví č. 180/2015 Sb., vyhláška o zakázaných pracích a pracovištích)</a:t>
          </a:r>
        </a:p>
      </dgm:t>
    </dgm:pt>
    <dgm:pt modelId="{D84E7585-B9A7-426E-B2A7-B23E435530B3}" type="parTrans" cxnId="{A6C1F3EE-A2C3-4345-A579-3E396AC7B870}">
      <dgm:prSet/>
      <dgm:spPr/>
      <dgm:t>
        <a:bodyPr/>
        <a:lstStyle/>
        <a:p>
          <a:endParaRPr lang="cs-CZ"/>
        </a:p>
      </dgm:t>
    </dgm:pt>
    <dgm:pt modelId="{9E088597-A49C-4DB5-8538-BF76FAE8518B}" type="sibTrans" cxnId="{A6C1F3EE-A2C3-4345-A579-3E396AC7B870}">
      <dgm:prSet/>
      <dgm:spPr/>
      <dgm:t>
        <a:bodyPr/>
        <a:lstStyle/>
        <a:p>
          <a:endParaRPr lang="cs-CZ"/>
        </a:p>
      </dgm:t>
    </dgm:pt>
    <dgm:pt modelId="{31E3FB89-2ED4-492B-910F-C3DDC8D8A43B}">
      <dgm:prSet/>
      <dgm:spPr/>
      <dgm:t>
        <a:bodyPr/>
        <a:lstStyle/>
        <a:p>
          <a:r>
            <a:rPr lang="cs-CZ"/>
            <a:t>Obecná dostupnost zdravotní péče snižuje dopady sociální nerovnosti</a:t>
          </a:r>
        </a:p>
      </dgm:t>
    </dgm:pt>
    <dgm:pt modelId="{EC2B3726-AAB6-4CAF-A3F9-392055264C84}" type="parTrans" cxnId="{64EB33B7-9439-45BC-AB2E-3D7A10265E98}">
      <dgm:prSet/>
      <dgm:spPr/>
      <dgm:t>
        <a:bodyPr/>
        <a:lstStyle/>
        <a:p>
          <a:endParaRPr lang="cs-CZ"/>
        </a:p>
      </dgm:t>
    </dgm:pt>
    <dgm:pt modelId="{BDBAB344-1CA5-4027-82AB-CA04E1F5945D}" type="sibTrans" cxnId="{64EB33B7-9439-45BC-AB2E-3D7A10265E98}">
      <dgm:prSet/>
      <dgm:spPr/>
      <dgm:t>
        <a:bodyPr/>
        <a:lstStyle/>
        <a:p>
          <a:endParaRPr lang="cs-CZ"/>
        </a:p>
      </dgm:t>
    </dgm:pt>
    <dgm:pt modelId="{EB6EDD2F-34FD-4B0F-A491-F55D0AA7F70D}">
      <dgm:prSet/>
      <dgm:spPr/>
      <dgm:t>
        <a:bodyPr/>
        <a:lstStyle/>
        <a:p>
          <a:r>
            <a:rPr lang="cs-CZ"/>
            <a:t>Sociální nerovnosti mají přímý dopad na determinanty zdraví </a:t>
          </a:r>
        </a:p>
      </dgm:t>
    </dgm:pt>
    <dgm:pt modelId="{A35F2A04-77F2-4D5E-8684-491BB3F23717}" type="parTrans" cxnId="{62F6C295-5838-476D-954F-CA017B5B92C5}">
      <dgm:prSet/>
      <dgm:spPr/>
      <dgm:t>
        <a:bodyPr/>
        <a:lstStyle/>
        <a:p>
          <a:endParaRPr lang="cs-CZ"/>
        </a:p>
      </dgm:t>
    </dgm:pt>
    <dgm:pt modelId="{ABF402F7-EE14-4B42-934A-DC17CDD04CCC}" type="sibTrans" cxnId="{62F6C295-5838-476D-954F-CA017B5B92C5}">
      <dgm:prSet/>
      <dgm:spPr/>
      <dgm:t>
        <a:bodyPr/>
        <a:lstStyle/>
        <a:p>
          <a:endParaRPr lang="cs-CZ"/>
        </a:p>
      </dgm:t>
    </dgm:pt>
    <dgm:pt modelId="{3AEAF935-0821-446A-AF60-3FD9FACF71BB}">
      <dgm:prSet/>
      <dgm:spPr/>
      <dgm:t>
        <a:bodyPr/>
        <a:lstStyle/>
        <a:p>
          <a:r>
            <a:rPr lang="cs-CZ"/>
            <a:t>Dostupnost zdravotní péče tlumí dopady sociálních nerovností (Zákon o veř. Zdrav. pojištění 48/1997)</a:t>
          </a:r>
        </a:p>
      </dgm:t>
    </dgm:pt>
    <dgm:pt modelId="{E768B25B-F807-468A-AC10-583597A62386}" type="parTrans" cxnId="{73AEF110-39C2-4DD8-A264-5DBAA2F6ACAF}">
      <dgm:prSet/>
      <dgm:spPr/>
      <dgm:t>
        <a:bodyPr/>
        <a:lstStyle/>
        <a:p>
          <a:endParaRPr lang="cs-CZ"/>
        </a:p>
      </dgm:t>
    </dgm:pt>
    <dgm:pt modelId="{57C9BBC4-8840-4BF2-B14C-FD3E31148B36}" type="sibTrans" cxnId="{73AEF110-39C2-4DD8-A264-5DBAA2F6ACAF}">
      <dgm:prSet/>
      <dgm:spPr/>
      <dgm:t>
        <a:bodyPr/>
        <a:lstStyle/>
        <a:p>
          <a:endParaRPr lang="cs-CZ"/>
        </a:p>
      </dgm:t>
    </dgm:pt>
    <dgm:pt modelId="{C0D767C6-79D0-4702-9C76-76659740185E}" type="pres">
      <dgm:prSet presAssocID="{A571BBD3-FAD7-4535-9D69-A0A1FC174646}" presName="linear" presStyleCnt="0">
        <dgm:presLayoutVars>
          <dgm:dir/>
          <dgm:animLvl val="lvl"/>
          <dgm:resizeHandles val="exact"/>
        </dgm:presLayoutVars>
      </dgm:prSet>
      <dgm:spPr/>
    </dgm:pt>
    <dgm:pt modelId="{8A10B07D-F4EA-4C41-BE71-B2B2804A9BEC}" type="pres">
      <dgm:prSet presAssocID="{D512AC4D-2123-497A-89EA-72E91D15F983}" presName="parentLin" presStyleCnt="0"/>
      <dgm:spPr/>
    </dgm:pt>
    <dgm:pt modelId="{3E49473F-76DB-4E3F-880A-830EF409101D}" type="pres">
      <dgm:prSet presAssocID="{D512AC4D-2123-497A-89EA-72E91D15F983}" presName="parentLeftMargin" presStyleLbl="node1" presStyleIdx="0" presStyleCnt="2"/>
      <dgm:spPr/>
    </dgm:pt>
    <dgm:pt modelId="{9F809AE8-B27B-4F9C-B0D9-13DBB7A655A2}" type="pres">
      <dgm:prSet presAssocID="{D512AC4D-2123-497A-89EA-72E91D15F98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938C3F-DFDC-492D-8395-7366A9C41DD9}" type="pres">
      <dgm:prSet presAssocID="{D512AC4D-2123-497A-89EA-72E91D15F983}" presName="negativeSpace" presStyleCnt="0"/>
      <dgm:spPr/>
    </dgm:pt>
    <dgm:pt modelId="{461AA6AF-5223-40A0-94B4-6309D191B5B1}" type="pres">
      <dgm:prSet presAssocID="{D512AC4D-2123-497A-89EA-72E91D15F983}" presName="childText" presStyleLbl="conFgAcc1" presStyleIdx="0" presStyleCnt="2">
        <dgm:presLayoutVars>
          <dgm:bulletEnabled val="1"/>
        </dgm:presLayoutVars>
      </dgm:prSet>
      <dgm:spPr/>
    </dgm:pt>
    <dgm:pt modelId="{685A5C69-14E1-4E6F-BC44-04B0C4F4CE80}" type="pres">
      <dgm:prSet presAssocID="{C6279972-EB63-4D07-B643-40C5FE7FD5A2}" presName="spaceBetweenRectangles" presStyleCnt="0"/>
      <dgm:spPr/>
    </dgm:pt>
    <dgm:pt modelId="{660353DF-B91A-4EBE-AF1A-387D5849BF2B}" type="pres">
      <dgm:prSet presAssocID="{31E3FB89-2ED4-492B-910F-C3DDC8D8A43B}" presName="parentLin" presStyleCnt="0"/>
      <dgm:spPr/>
    </dgm:pt>
    <dgm:pt modelId="{F7FBF98D-66C9-4822-88D2-B9C36194354E}" type="pres">
      <dgm:prSet presAssocID="{31E3FB89-2ED4-492B-910F-C3DDC8D8A43B}" presName="parentLeftMargin" presStyleLbl="node1" presStyleIdx="0" presStyleCnt="2"/>
      <dgm:spPr/>
    </dgm:pt>
    <dgm:pt modelId="{3A4A23EB-9062-4916-80DC-3870C674E96B}" type="pres">
      <dgm:prSet presAssocID="{31E3FB89-2ED4-492B-910F-C3DDC8D8A43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7B74E90-1D7C-4146-8500-B6B48C3707AE}" type="pres">
      <dgm:prSet presAssocID="{31E3FB89-2ED4-492B-910F-C3DDC8D8A43B}" presName="negativeSpace" presStyleCnt="0"/>
      <dgm:spPr/>
    </dgm:pt>
    <dgm:pt modelId="{8E1529C3-27DB-4510-AC60-B381433541CC}" type="pres">
      <dgm:prSet presAssocID="{31E3FB89-2ED4-492B-910F-C3DDC8D8A43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3AEF110-39C2-4DD8-A264-5DBAA2F6ACAF}" srcId="{31E3FB89-2ED4-492B-910F-C3DDC8D8A43B}" destId="{3AEAF935-0821-446A-AF60-3FD9FACF71BB}" srcOrd="1" destOrd="0" parTransId="{E768B25B-F807-468A-AC10-583597A62386}" sibTransId="{57C9BBC4-8840-4BF2-B14C-FD3E31148B36}"/>
    <dgm:cxn modelId="{00393D1E-1559-4BFC-9F42-CCA9AA847EA3}" srcId="{D512AC4D-2123-497A-89EA-72E91D15F983}" destId="{25CCA429-AAB4-4C8F-BEB7-86908B6F552E}" srcOrd="0" destOrd="0" parTransId="{7A45FDAF-CDC3-47D2-9F0B-75245A7E25D6}" sibTransId="{E711D185-DBF0-428B-B2A3-4B9071CD6CC0}"/>
    <dgm:cxn modelId="{02D38E2F-148C-42C9-9703-0BF2CD65BB50}" type="presOf" srcId="{EB6EDD2F-34FD-4B0F-A491-F55D0AA7F70D}" destId="{8E1529C3-27DB-4510-AC60-B381433541CC}" srcOrd="0" destOrd="0" presId="urn:microsoft.com/office/officeart/2005/8/layout/list1"/>
    <dgm:cxn modelId="{0AFCD048-EAFD-480A-B6B1-BEDF7A3DD9A0}" type="presOf" srcId="{3AEAF935-0821-446A-AF60-3FD9FACF71BB}" destId="{8E1529C3-27DB-4510-AC60-B381433541CC}" srcOrd="0" destOrd="1" presId="urn:microsoft.com/office/officeart/2005/8/layout/list1"/>
    <dgm:cxn modelId="{B94B1549-65F4-4BDA-A419-69F24C9029DC}" srcId="{D512AC4D-2123-497A-89EA-72E91D15F983}" destId="{3EE3244B-1538-4BB5-BCFD-56279BC5E1EC}" srcOrd="1" destOrd="0" parTransId="{5F2CDEA7-0D0A-414E-8FE1-5D58E98C7E67}" sibTransId="{C00C9FF9-C4C2-4C20-8F70-C7A931C9EC4D}"/>
    <dgm:cxn modelId="{40570050-F617-480D-B225-9215A9471332}" type="presOf" srcId="{D512AC4D-2123-497A-89EA-72E91D15F983}" destId="{9F809AE8-B27B-4F9C-B0D9-13DBB7A655A2}" srcOrd="1" destOrd="0" presId="urn:microsoft.com/office/officeart/2005/8/layout/list1"/>
    <dgm:cxn modelId="{4F5A9776-9048-4546-82EA-6A9CFE5AC083}" type="presOf" srcId="{31E3FB89-2ED4-492B-910F-C3DDC8D8A43B}" destId="{3A4A23EB-9062-4916-80DC-3870C674E96B}" srcOrd="1" destOrd="0" presId="urn:microsoft.com/office/officeart/2005/8/layout/list1"/>
    <dgm:cxn modelId="{F177C980-847F-4E9A-B360-9ED37473CA15}" type="presOf" srcId="{D512AC4D-2123-497A-89EA-72E91D15F983}" destId="{3E49473F-76DB-4E3F-880A-830EF409101D}" srcOrd="0" destOrd="0" presId="urn:microsoft.com/office/officeart/2005/8/layout/list1"/>
    <dgm:cxn modelId="{A70F398F-4CB4-4CBB-BBB5-A43FF2127DE0}" type="presOf" srcId="{0DA6C487-94BC-4439-B624-8495119C7EE3}" destId="{461AA6AF-5223-40A0-94B4-6309D191B5B1}" srcOrd="0" destOrd="2" presId="urn:microsoft.com/office/officeart/2005/8/layout/list1"/>
    <dgm:cxn modelId="{62F6C295-5838-476D-954F-CA017B5B92C5}" srcId="{31E3FB89-2ED4-492B-910F-C3DDC8D8A43B}" destId="{EB6EDD2F-34FD-4B0F-A491-F55D0AA7F70D}" srcOrd="0" destOrd="0" parTransId="{A35F2A04-77F2-4D5E-8684-491BB3F23717}" sibTransId="{ABF402F7-EE14-4B42-934A-DC17CDD04CCC}"/>
    <dgm:cxn modelId="{64EB33B7-9439-45BC-AB2E-3D7A10265E98}" srcId="{A571BBD3-FAD7-4535-9D69-A0A1FC174646}" destId="{31E3FB89-2ED4-492B-910F-C3DDC8D8A43B}" srcOrd="1" destOrd="0" parTransId="{EC2B3726-AAB6-4CAF-A3F9-392055264C84}" sibTransId="{BDBAB344-1CA5-4027-82AB-CA04E1F5945D}"/>
    <dgm:cxn modelId="{CF9067CA-56E8-4CE0-BF88-7BFDC55F5005}" type="presOf" srcId="{A571BBD3-FAD7-4535-9D69-A0A1FC174646}" destId="{C0D767C6-79D0-4702-9C76-76659740185E}" srcOrd="0" destOrd="0" presId="urn:microsoft.com/office/officeart/2005/8/layout/list1"/>
    <dgm:cxn modelId="{B3DD98CE-D19F-46FC-A4F2-BF4D147479DA}" type="presOf" srcId="{3EE3244B-1538-4BB5-BCFD-56279BC5E1EC}" destId="{461AA6AF-5223-40A0-94B4-6309D191B5B1}" srcOrd="0" destOrd="1" presId="urn:microsoft.com/office/officeart/2005/8/layout/list1"/>
    <dgm:cxn modelId="{69EC5BD5-B53D-406F-AD01-795AEE6B0465}" type="presOf" srcId="{25CCA429-AAB4-4C8F-BEB7-86908B6F552E}" destId="{461AA6AF-5223-40A0-94B4-6309D191B5B1}" srcOrd="0" destOrd="0" presId="urn:microsoft.com/office/officeart/2005/8/layout/list1"/>
    <dgm:cxn modelId="{A6C1F3EE-A2C3-4345-A579-3E396AC7B870}" srcId="{D512AC4D-2123-497A-89EA-72E91D15F983}" destId="{0DA6C487-94BC-4439-B624-8495119C7EE3}" srcOrd="2" destOrd="0" parTransId="{D84E7585-B9A7-426E-B2A7-B23E435530B3}" sibTransId="{9E088597-A49C-4DB5-8538-BF76FAE8518B}"/>
    <dgm:cxn modelId="{E98B7EF1-6B2B-431E-A2D7-FDF71AE71CE5}" type="presOf" srcId="{31E3FB89-2ED4-492B-910F-C3DDC8D8A43B}" destId="{F7FBF98D-66C9-4822-88D2-B9C36194354E}" srcOrd="0" destOrd="0" presId="urn:microsoft.com/office/officeart/2005/8/layout/list1"/>
    <dgm:cxn modelId="{C81753FD-44A3-4B41-8925-0A47FD214FA2}" srcId="{A571BBD3-FAD7-4535-9D69-A0A1FC174646}" destId="{D512AC4D-2123-497A-89EA-72E91D15F983}" srcOrd="0" destOrd="0" parTransId="{AA79B8AF-218E-4BB9-B0D6-BAEF8D1C0C81}" sibTransId="{C6279972-EB63-4D07-B643-40C5FE7FD5A2}"/>
    <dgm:cxn modelId="{21222592-B9F9-481C-AADA-BB280C9181DF}" type="presParOf" srcId="{C0D767C6-79D0-4702-9C76-76659740185E}" destId="{8A10B07D-F4EA-4C41-BE71-B2B2804A9BEC}" srcOrd="0" destOrd="0" presId="urn:microsoft.com/office/officeart/2005/8/layout/list1"/>
    <dgm:cxn modelId="{34E0F793-3629-46E7-A547-8AE939597B03}" type="presParOf" srcId="{8A10B07D-F4EA-4C41-BE71-B2B2804A9BEC}" destId="{3E49473F-76DB-4E3F-880A-830EF409101D}" srcOrd="0" destOrd="0" presId="urn:microsoft.com/office/officeart/2005/8/layout/list1"/>
    <dgm:cxn modelId="{47490BF4-A561-4335-BA6A-952DBC41A26D}" type="presParOf" srcId="{8A10B07D-F4EA-4C41-BE71-B2B2804A9BEC}" destId="{9F809AE8-B27B-4F9C-B0D9-13DBB7A655A2}" srcOrd="1" destOrd="0" presId="urn:microsoft.com/office/officeart/2005/8/layout/list1"/>
    <dgm:cxn modelId="{730F44B1-FA8B-407D-8079-13AD34EC13A0}" type="presParOf" srcId="{C0D767C6-79D0-4702-9C76-76659740185E}" destId="{AA938C3F-DFDC-492D-8395-7366A9C41DD9}" srcOrd="1" destOrd="0" presId="urn:microsoft.com/office/officeart/2005/8/layout/list1"/>
    <dgm:cxn modelId="{61B179D1-0591-4385-8DD4-45091B3077CE}" type="presParOf" srcId="{C0D767C6-79D0-4702-9C76-76659740185E}" destId="{461AA6AF-5223-40A0-94B4-6309D191B5B1}" srcOrd="2" destOrd="0" presId="urn:microsoft.com/office/officeart/2005/8/layout/list1"/>
    <dgm:cxn modelId="{B3AEB13D-90FD-45DB-862B-7E1F112BF384}" type="presParOf" srcId="{C0D767C6-79D0-4702-9C76-76659740185E}" destId="{685A5C69-14E1-4E6F-BC44-04B0C4F4CE80}" srcOrd="3" destOrd="0" presId="urn:microsoft.com/office/officeart/2005/8/layout/list1"/>
    <dgm:cxn modelId="{B86DF462-5003-46DA-8511-F6F3652AA4A7}" type="presParOf" srcId="{C0D767C6-79D0-4702-9C76-76659740185E}" destId="{660353DF-B91A-4EBE-AF1A-387D5849BF2B}" srcOrd="4" destOrd="0" presId="urn:microsoft.com/office/officeart/2005/8/layout/list1"/>
    <dgm:cxn modelId="{EA810979-FEDC-431E-96B1-9FB3E0B7DF04}" type="presParOf" srcId="{660353DF-B91A-4EBE-AF1A-387D5849BF2B}" destId="{F7FBF98D-66C9-4822-88D2-B9C36194354E}" srcOrd="0" destOrd="0" presId="urn:microsoft.com/office/officeart/2005/8/layout/list1"/>
    <dgm:cxn modelId="{1F734A3A-EECC-4667-8645-58EC32651269}" type="presParOf" srcId="{660353DF-B91A-4EBE-AF1A-387D5849BF2B}" destId="{3A4A23EB-9062-4916-80DC-3870C674E96B}" srcOrd="1" destOrd="0" presId="urn:microsoft.com/office/officeart/2005/8/layout/list1"/>
    <dgm:cxn modelId="{10D35419-C9ED-42E1-B064-52E43C8910BC}" type="presParOf" srcId="{C0D767C6-79D0-4702-9C76-76659740185E}" destId="{D7B74E90-1D7C-4146-8500-B6B48C3707AE}" srcOrd="5" destOrd="0" presId="urn:microsoft.com/office/officeart/2005/8/layout/list1"/>
    <dgm:cxn modelId="{6B20C7D9-ECD1-4949-B068-BB179137E1FC}" type="presParOf" srcId="{C0D767C6-79D0-4702-9C76-76659740185E}" destId="{8E1529C3-27DB-4510-AC60-B381433541C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0B8A98F-069F-4400-8413-FA290BA76B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CA120B8-A208-460F-B162-9A5D3BFD68F7}">
      <dgm:prSet/>
      <dgm:spPr/>
      <dgm:t>
        <a:bodyPr/>
        <a:lstStyle/>
        <a:p>
          <a:r>
            <a:rPr lang="cs-CZ"/>
            <a:t>Prevence šíření nakažlivých onemocnění</a:t>
          </a:r>
        </a:p>
      </dgm:t>
    </dgm:pt>
    <dgm:pt modelId="{434585E5-53CB-4FA3-8B94-82285192A635}" type="parTrans" cxnId="{E1F8F125-32CA-48AF-806D-7F1BB1AACAB0}">
      <dgm:prSet/>
      <dgm:spPr/>
      <dgm:t>
        <a:bodyPr/>
        <a:lstStyle/>
        <a:p>
          <a:endParaRPr lang="cs-CZ"/>
        </a:p>
      </dgm:t>
    </dgm:pt>
    <dgm:pt modelId="{B4CDB9F9-DB36-493D-A0D3-592D23F76528}" type="sibTrans" cxnId="{E1F8F125-32CA-48AF-806D-7F1BB1AACAB0}">
      <dgm:prSet/>
      <dgm:spPr/>
      <dgm:t>
        <a:bodyPr/>
        <a:lstStyle/>
        <a:p>
          <a:endParaRPr lang="cs-CZ"/>
        </a:p>
      </dgm:t>
    </dgm:pt>
    <dgm:pt modelId="{5B8C71E5-4231-4307-BAAB-4A3363685BA0}">
      <dgm:prSet/>
      <dgm:spPr/>
      <dgm:t>
        <a:bodyPr/>
        <a:lstStyle/>
        <a:p>
          <a:r>
            <a:rPr lang="cs-CZ"/>
            <a:t>Očkovací strategie</a:t>
          </a:r>
        </a:p>
      </dgm:t>
    </dgm:pt>
    <dgm:pt modelId="{D209A049-ED77-4B23-AB39-50EC96684F99}" type="parTrans" cxnId="{96C665ED-1F67-4AE3-9D6A-01CEB04B0D6A}">
      <dgm:prSet/>
      <dgm:spPr/>
      <dgm:t>
        <a:bodyPr/>
        <a:lstStyle/>
        <a:p>
          <a:endParaRPr lang="cs-CZ"/>
        </a:p>
      </dgm:t>
    </dgm:pt>
    <dgm:pt modelId="{1E1A8692-EA1F-4E15-9943-E5851EFD73BD}" type="sibTrans" cxnId="{96C665ED-1F67-4AE3-9D6A-01CEB04B0D6A}">
      <dgm:prSet/>
      <dgm:spPr/>
      <dgm:t>
        <a:bodyPr/>
        <a:lstStyle/>
        <a:p>
          <a:endParaRPr lang="cs-CZ"/>
        </a:p>
      </dgm:t>
    </dgm:pt>
    <dgm:pt modelId="{D50BFEFD-D381-4D72-ADE4-7532D6A7218E}">
      <dgm:prSet/>
      <dgm:spPr/>
      <dgm:t>
        <a:bodyPr/>
        <a:lstStyle/>
        <a:p>
          <a:r>
            <a:rPr lang="cs-CZ"/>
            <a:t>Izolace, Karantény (ZoOVZ), Ochranná léčení (zákon 373/2011 spec. Zdrav)</a:t>
          </a:r>
        </a:p>
      </dgm:t>
    </dgm:pt>
    <dgm:pt modelId="{D6DDF1A4-A966-4667-84DC-0977D79BEC99}" type="parTrans" cxnId="{7AD2AECB-0BEC-4BDE-B632-840A81F0ACC4}">
      <dgm:prSet/>
      <dgm:spPr/>
      <dgm:t>
        <a:bodyPr/>
        <a:lstStyle/>
        <a:p>
          <a:endParaRPr lang="cs-CZ"/>
        </a:p>
      </dgm:t>
    </dgm:pt>
    <dgm:pt modelId="{12E1E75E-EE1A-42AF-84C6-7B6F70F4EB43}" type="sibTrans" cxnId="{7AD2AECB-0BEC-4BDE-B632-840A81F0ACC4}">
      <dgm:prSet/>
      <dgm:spPr/>
      <dgm:t>
        <a:bodyPr/>
        <a:lstStyle/>
        <a:p>
          <a:endParaRPr lang="cs-CZ"/>
        </a:p>
      </dgm:t>
    </dgm:pt>
    <dgm:pt modelId="{00FAF6D3-05C6-4AAF-B248-8B94844C693D}">
      <dgm:prSet/>
      <dgm:spPr/>
      <dgm:t>
        <a:bodyPr/>
        <a:lstStyle/>
        <a:p>
          <a:r>
            <a:rPr lang="cs-CZ"/>
            <a:t>Preventivní programy</a:t>
          </a:r>
        </a:p>
      </dgm:t>
    </dgm:pt>
    <dgm:pt modelId="{B77DCE71-CAC8-4069-8C9F-06EC0133205D}" type="parTrans" cxnId="{E055EA47-A0CB-4CC3-8A21-66B56047C178}">
      <dgm:prSet/>
      <dgm:spPr/>
      <dgm:t>
        <a:bodyPr/>
        <a:lstStyle/>
        <a:p>
          <a:endParaRPr lang="cs-CZ"/>
        </a:p>
      </dgm:t>
    </dgm:pt>
    <dgm:pt modelId="{7E661304-58AB-488F-9E79-F3F547CBC325}" type="sibTrans" cxnId="{E055EA47-A0CB-4CC3-8A21-66B56047C178}">
      <dgm:prSet/>
      <dgm:spPr/>
      <dgm:t>
        <a:bodyPr/>
        <a:lstStyle/>
        <a:p>
          <a:endParaRPr lang="cs-CZ"/>
        </a:p>
      </dgm:t>
    </dgm:pt>
    <dgm:pt modelId="{336F59F4-35E2-4933-A3B4-8926E8D6B6E5}">
      <dgm:prSet/>
      <dgm:spPr/>
      <dgm:t>
        <a:bodyPr/>
        <a:lstStyle/>
        <a:p>
          <a:r>
            <a:rPr lang="cs-CZ" dirty="0"/>
            <a:t>Primární prevence – edukace pacienta v </a:t>
          </a:r>
          <a:r>
            <a:rPr lang="cs-CZ" dirty="0" err="1"/>
            <a:t>primarní</a:t>
          </a:r>
          <a:r>
            <a:rPr lang="cs-CZ" dirty="0"/>
            <a:t> péči</a:t>
          </a:r>
        </a:p>
      </dgm:t>
    </dgm:pt>
    <dgm:pt modelId="{DAE96D8C-401C-4C9A-AE49-4AFE9F6DABAB}" type="parTrans" cxnId="{8E65567E-6BD3-4AC7-85F4-B7BF210E3ECD}">
      <dgm:prSet/>
      <dgm:spPr/>
      <dgm:t>
        <a:bodyPr/>
        <a:lstStyle/>
        <a:p>
          <a:endParaRPr lang="cs-CZ"/>
        </a:p>
      </dgm:t>
    </dgm:pt>
    <dgm:pt modelId="{14F50BD4-001D-49F1-B3E5-5F264D08F7F0}" type="sibTrans" cxnId="{8E65567E-6BD3-4AC7-85F4-B7BF210E3ECD}">
      <dgm:prSet/>
      <dgm:spPr/>
      <dgm:t>
        <a:bodyPr/>
        <a:lstStyle/>
        <a:p>
          <a:endParaRPr lang="cs-CZ"/>
        </a:p>
      </dgm:t>
    </dgm:pt>
    <dgm:pt modelId="{B8671D68-1AED-41DE-A1C7-56B29D7102FF}">
      <dgm:prSet/>
      <dgm:spPr/>
      <dgm:t>
        <a:bodyPr/>
        <a:lstStyle/>
        <a:p>
          <a:r>
            <a:rPr lang="cs-CZ"/>
            <a:t>Sekundární prevence – screeningové programy a jejich dostupnost</a:t>
          </a:r>
        </a:p>
      </dgm:t>
    </dgm:pt>
    <dgm:pt modelId="{E9B6F751-5F50-4F08-92C7-46D55DED57AC}" type="parTrans" cxnId="{C0C5BEE0-DA37-465D-8E26-70C11D2120F9}">
      <dgm:prSet/>
      <dgm:spPr/>
      <dgm:t>
        <a:bodyPr/>
        <a:lstStyle/>
        <a:p>
          <a:endParaRPr lang="cs-CZ"/>
        </a:p>
      </dgm:t>
    </dgm:pt>
    <dgm:pt modelId="{90B98980-2B28-4FD2-8EAC-EA75898D76F6}" type="sibTrans" cxnId="{C0C5BEE0-DA37-465D-8E26-70C11D2120F9}">
      <dgm:prSet/>
      <dgm:spPr/>
      <dgm:t>
        <a:bodyPr/>
        <a:lstStyle/>
        <a:p>
          <a:endParaRPr lang="cs-CZ"/>
        </a:p>
      </dgm:t>
    </dgm:pt>
    <dgm:pt modelId="{3C1ACB6F-B774-4C2F-8A95-8AE020242194}">
      <dgm:prSet/>
      <dgm:spPr/>
      <dgm:t>
        <a:bodyPr/>
        <a:lstStyle/>
        <a:p>
          <a:r>
            <a:rPr lang="cs-CZ"/>
            <a:t>Terciární prevence – časová a místní dostupnost rehabilitačních a specializovaných služeb.</a:t>
          </a:r>
        </a:p>
      </dgm:t>
    </dgm:pt>
    <dgm:pt modelId="{5EFF00E4-AAF7-4B38-99E7-B7FFEFAF0A03}" type="parTrans" cxnId="{BAEBB181-EE97-4A02-B5CD-DB71AA885405}">
      <dgm:prSet/>
      <dgm:spPr/>
      <dgm:t>
        <a:bodyPr/>
        <a:lstStyle/>
        <a:p>
          <a:endParaRPr lang="cs-CZ"/>
        </a:p>
      </dgm:t>
    </dgm:pt>
    <dgm:pt modelId="{6CB38E5E-E259-4F06-8200-F89814A09A93}" type="sibTrans" cxnId="{BAEBB181-EE97-4A02-B5CD-DB71AA885405}">
      <dgm:prSet/>
      <dgm:spPr/>
      <dgm:t>
        <a:bodyPr/>
        <a:lstStyle/>
        <a:p>
          <a:endParaRPr lang="cs-CZ"/>
        </a:p>
      </dgm:t>
    </dgm:pt>
    <dgm:pt modelId="{544C4ADA-B427-43C8-88FA-4D5933C366E4}" type="pres">
      <dgm:prSet presAssocID="{30B8A98F-069F-4400-8413-FA290BA76B2C}" presName="linear" presStyleCnt="0">
        <dgm:presLayoutVars>
          <dgm:animLvl val="lvl"/>
          <dgm:resizeHandles val="exact"/>
        </dgm:presLayoutVars>
      </dgm:prSet>
      <dgm:spPr/>
    </dgm:pt>
    <dgm:pt modelId="{F10BAFDB-F329-46C9-8A07-291004FAC716}" type="pres">
      <dgm:prSet presAssocID="{BCA120B8-A208-460F-B162-9A5D3BFD68F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AAFA9C3-0737-4B8F-B937-AE8573A638A8}" type="pres">
      <dgm:prSet presAssocID="{BCA120B8-A208-460F-B162-9A5D3BFD68F7}" presName="childText" presStyleLbl="revTx" presStyleIdx="0" presStyleCnt="2">
        <dgm:presLayoutVars>
          <dgm:bulletEnabled val="1"/>
        </dgm:presLayoutVars>
      </dgm:prSet>
      <dgm:spPr/>
    </dgm:pt>
    <dgm:pt modelId="{73F1FEF1-1406-406A-97FE-CCFE211120ED}" type="pres">
      <dgm:prSet presAssocID="{00FAF6D3-05C6-4AAF-B248-8B94844C693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00C0577-9148-4CD2-8386-9AD34CE2C161}" type="pres">
      <dgm:prSet presAssocID="{00FAF6D3-05C6-4AAF-B248-8B94844C693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9570A00-4559-49C6-A36B-D611DC9624A3}" type="presOf" srcId="{30B8A98F-069F-4400-8413-FA290BA76B2C}" destId="{544C4ADA-B427-43C8-88FA-4D5933C366E4}" srcOrd="0" destOrd="0" presId="urn:microsoft.com/office/officeart/2005/8/layout/vList2"/>
    <dgm:cxn modelId="{4421CE09-9FA8-4289-8CAF-0A8886F2B876}" type="presOf" srcId="{D50BFEFD-D381-4D72-ADE4-7532D6A7218E}" destId="{CAAFA9C3-0737-4B8F-B937-AE8573A638A8}" srcOrd="0" destOrd="1" presId="urn:microsoft.com/office/officeart/2005/8/layout/vList2"/>
    <dgm:cxn modelId="{E1F8F125-32CA-48AF-806D-7F1BB1AACAB0}" srcId="{30B8A98F-069F-4400-8413-FA290BA76B2C}" destId="{BCA120B8-A208-460F-B162-9A5D3BFD68F7}" srcOrd="0" destOrd="0" parTransId="{434585E5-53CB-4FA3-8B94-82285192A635}" sibTransId="{B4CDB9F9-DB36-493D-A0D3-592D23F76528}"/>
    <dgm:cxn modelId="{E055EA47-A0CB-4CC3-8A21-66B56047C178}" srcId="{30B8A98F-069F-4400-8413-FA290BA76B2C}" destId="{00FAF6D3-05C6-4AAF-B248-8B94844C693D}" srcOrd="1" destOrd="0" parTransId="{B77DCE71-CAC8-4069-8C9F-06EC0133205D}" sibTransId="{7E661304-58AB-488F-9E79-F3F547CBC325}"/>
    <dgm:cxn modelId="{8E65567E-6BD3-4AC7-85F4-B7BF210E3ECD}" srcId="{00FAF6D3-05C6-4AAF-B248-8B94844C693D}" destId="{336F59F4-35E2-4933-A3B4-8926E8D6B6E5}" srcOrd="0" destOrd="0" parTransId="{DAE96D8C-401C-4C9A-AE49-4AFE9F6DABAB}" sibTransId="{14F50BD4-001D-49F1-B3E5-5F264D08F7F0}"/>
    <dgm:cxn modelId="{BAEBB181-EE97-4A02-B5CD-DB71AA885405}" srcId="{00FAF6D3-05C6-4AAF-B248-8B94844C693D}" destId="{3C1ACB6F-B774-4C2F-8A95-8AE020242194}" srcOrd="2" destOrd="0" parTransId="{5EFF00E4-AAF7-4B38-99E7-B7FFEFAF0A03}" sibTransId="{6CB38E5E-E259-4F06-8200-F89814A09A93}"/>
    <dgm:cxn modelId="{EDBA2987-0770-4D44-BC2D-669D501A66CB}" type="presOf" srcId="{BCA120B8-A208-460F-B162-9A5D3BFD68F7}" destId="{F10BAFDB-F329-46C9-8A07-291004FAC716}" srcOrd="0" destOrd="0" presId="urn:microsoft.com/office/officeart/2005/8/layout/vList2"/>
    <dgm:cxn modelId="{25B357A4-2B13-4FFA-8C11-4BE9A46DA020}" type="presOf" srcId="{B8671D68-1AED-41DE-A1C7-56B29D7102FF}" destId="{100C0577-9148-4CD2-8386-9AD34CE2C161}" srcOrd="0" destOrd="1" presId="urn:microsoft.com/office/officeart/2005/8/layout/vList2"/>
    <dgm:cxn modelId="{602C9DC6-74C6-4D9A-98A1-3693619C2D76}" type="presOf" srcId="{336F59F4-35E2-4933-A3B4-8926E8D6B6E5}" destId="{100C0577-9148-4CD2-8386-9AD34CE2C161}" srcOrd="0" destOrd="0" presId="urn:microsoft.com/office/officeart/2005/8/layout/vList2"/>
    <dgm:cxn modelId="{7AD2AECB-0BEC-4BDE-B632-840A81F0ACC4}" srcId="{BCA120B8-A208-460F-B162-9A5D3BFD68F7}" destId="{D50BFEFD-D381-4D72-ADE4-7532D6A7218E}" srcOrd="1" destOrd="0" parTransId="{D6DDF1A4-A966-4667-84DC-0977D79BEC99}" sibTransId="{12E1E75E-EE1A-42AF-84C6-7B6F70F4EB43}"/>
    <dgm:cxn modelId="{33C445CF-22CD-4693-98C5-9F9C46C6DBE2}" type="presOf" srcId="{00FAF6D3-05C6-4AAF-B248-8B94844C693D}" destId="{73F1FEF1-1406-406A-97FE-CCFE211120ED}" srcOrd="0" destOrd="0" presId="urn:microsoft.com/office/officeart/2005/8/layout/vList2"/>
    <dgm:cxn modelId="{88F7B4DE-A07B-4AAE-9EAE-1DA5591B6F5F}" type="presOf" srcId="{5B8C71E5-4231-4307-BAAB-4A3363685BA0}" destId="{CAAFA9C3-0737-4B8F-B937-AE8573A638A8}" srcOrd="0" destOrd="0" presId="urn:microsoft.com/office/officeart/2005/8/layout/vList2"/>
    <dgm:cxn modelId="{C0C5BEE0-DA37-465D-8E26-70C11D2120F9}" srcId="{00FAF6D3-05C6-4AAF-B248-8B94844C693D}" destId="{B8671D68-1AED-41DE-A1C7-56B29D7102FF}" srcOrd="1" destOrd="0" parTransId="{E9B6F751-5F50-4F08-92C7-46D55DED57AC}" sibTransId="{90B98980-2B28-4FD2-8EAC-EA75898D76F6}"/>
    <dgm:cxn modelId="{613FE7EB-61EC-442B-8CFC-0EE9F45FCAD1}" type="presOf" srcId="{3C1ACB6F-B774-4C2F-8A95-8AE020242194}" destId="{100C0577-9148-4CD2-8386-9AD34CE2C161}" srcOrd="0" destOrd="2" presId="urn:microsoft.com/office/officeart/2005/8/layout/vList2"/>
    <dgm:cxn modelId="{96C665ED-1F67-4AE3-9D6A-01CEB04B0D6A}" srcId="{BCA120B8-A208-460F-B162-9A5D3BFD68F7}" destId="{5B8C71E5-4231-4307-BAAB-4A3363685BA0}" srcOrd="0" destOrd="0" parTransId="{D209A049-ED77-4B23-AB39-50EC96684F99}" sibTransId="{1E1A8692-EA1F-4E15-9943-E5851EFD73BD}"/>
    <dgm:cxn modelId="{42AE55B4-F4B6-4833-998C-5C012AEB726B}" type="presParOf" srcId="{544C4ADA-B427-43C8-88FA-4D5933C366E4}" destId="{F10BAFDB-F329-46C9-8A07-291004FAC716}" srcOrd="0" destOrd="0" presId="urn:microsoft.com/office/officeart/2005/8/layout/vList2"/>
    <dgm:cxn modelId="{21F10FD4-298E-4C40-960C-3D50700BBC3F}" type="presParOf" srcId="{544C4ADA-B427-43C8-88FA-4D5933C366E4}" destId="{CAAFA9C3-0737-4B8F-B937-AE8573A638A8}" srcOrd="1" destOrd="0" presId="urn:microsoft.com/office/officeart/2005/8/layout/vList2"/>
    <dgm:cxn modelId="{37FC27A7-7F6C-42D2-AD79-4F6116E8F260}" type="presParOf" srcId="{544C4ADA-B427-43C8-88FA-4D5933C366E4}" destId="{73F1FEF1-1406-406A-97FE-CCFE211120ED}" srcOrd="2" destOrd="0" presId="urn:microsoft.com/office/officeart/2005/8/layout/vList2"/>
    <dgm:cxn modelId="{EA93F04D-F8FD-4E3C-AD61-979A5C769DE5}" type="presParOf" srcId="{544C4ADA-B427-43C8-88FA-4D5933C366E4}" destId="{100C0577-9148-4CD2-8386-9AD34CE2C16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6A264-B0AB-2A40-8750-5FEB2EF7FE4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0633F27-F017-6145-889B-6303736A67F8}">
      <dgm:prSet custT="1"/>
      <dgm:spPr/>
      <dgm:t>
        <a:bodyPr/>
        <a:lstStyle/>
        <a:p>
          <a:r>
            <a:rPr lang="cs-CZ" sz="1600"/>
            <a:t>Uvážlivá aplikace metod sociální regulace, jako je např.</a:t>
          </a:r>
        </a:p>
      </dgm:t>
    </dgm:pt>
    <dgm:pt modelId="{3709489D-8D2B-AB47-8D82-08DC611C0C02}" type="parTrans" cxnId="{3C66CEFE-E301-3040-B01C-86D12B58B403}">
      <dgm:prSet/>
      <dgm:spPr/>
      <dgm:t>
        <a:bodyPr/>
        <a:lstStyle/>
        <a:p>
          <a:endParaRPr lang="cs-CZ" sz="5400"/>
        </a:p>
      </dgm:t>
    </dgm:pt>
    <dgm:pt modelId="{F3625CD6-D210-0D4D-843C-B1414599A4C1}" type="sibTrans" cxnId="{3C66CEFE-E301-3040-B01C-86D12B58B403}">
      <dgm:prSet/>
      <dgm:spPr/>
      <dgm:t>
        <a:bodyPr/>
        <a:lstStyle/>
        <a:p>
          <a:endParaRPr lang="cs-CZ" sz="5400"/>
        </a:p>
      </dgm:t>
    </dgm:pt>
    <dgm:pt modelId="{AD892622-4AAE-6D42-B052-4FF913AC2AC0}">
      <dgm:prSet custT="1"/>
      <dgm:spPr/>
      <dgm:t>
        <a:bodyPr/>
        <a:lstStyle/>
        <a:p>
          <a:r>
            <a:rPr lang="cs-CZ" sz="1600"/>
            <a:t>legislativa a právo, </a:t>
          </a:r>
        </a:p>
      </dgm:t>
    </dgm:pt>
    <dgm:pt modelId="{C48F7C8B-5B7B-C749-B0E4-44883824E468}" type="parTrans" cxnId="{B6F8442D-73FD-0742-A7E9-D23467293772}">
      <dgm:prSet/>
      <dgm:spPr/>
      <dgm:t>
        <a:bodyPr/>
        <a:lstStyle/>
        <a:p>
          <a:endParaRPr lang="cs-CZ" sz="5400"/>
        </a:p>
      </dgm:t>
    </dgm:pt>
    <dgm:pt modelId="{BCAA15BD-CAC2-7F48-85AF-CCE4075F54B3}" type="sibTrans" cxnId="{B6F8442D-73FD-0742-A7E9-D23467293772}">
      <dgm:prSet/>
      <dgm:spPr/>
      <dgm:t>
        <a:bodyPr/>
        <a:lstStyle/>
        <a:p>
          <a:endParaRPr lang="cs-CZ" sz="5400"/>
        </a:p>
      </dgm:t>
    </dgm:pt>
    <dgm:pt modelId="{345806C0-FB6B-2747-A8A7-EDE895FD5C7E}">
      <dgm:prSet custT="1"/>
      <dgm:spPr/>
      <dgm:t>
        <a:bodyPr/>
        <a:lstStyle/>
        <a:p>
          <a:r>
            <a:rPr lang="cs-CZ" sz="1600"/>
            <a:t>ekonomické nástroje, </a:t>
          </a:r>
        </a:p>
      </dgm:t>
    </dgm:pt>
    <dgm:pt modelId="{9B357F08-3FCE-0449-AE63-05CAC5701C01}" type="parTrans" cxnId="{69A726A2-9CD6-804B-AD80-31B285A11C34}">
      <dgm:prSet/>
      <dgm:spPr/>
      <dgm:t>
        <a:bodyPr/>
        <a:lstStyle/>
        <a:p>
          <a:endParaRPr lang="cs-CZ" sz="5400"/>
        </a:p>
      </dgm:t>
    </dgm:pt>
    <dgm:pt modelId="{B52BABFF-0E1A-A740-AB56-5848F6E2F955}" type="sibTrans" cxnId="{69A726A2-9CD6-804B-AD80-31B285A11C34}">
      <dgm:prSet/>
      <dgm:spPr/>
      <dgm:t>
        <a:bodyPr/>
        <a:lstStyle/>
        <a:p>
          <a:endParaRPr lang="cs-CZ" sz="5400"/>
        </a:p>
      </dgm:t>
    </dgm:pt>
    <dgm:pt modelId="{A4409ACB-0CE3-FE49-A557-AE0972A4F07E}">
      <dgm:prSet custT="1"/>
      <dgm:spPr/>
      <dgm:t>
        <a:bodyPr/>
        <a:lstStyle/>
        <a:p>
          <a:r>
            <a:rPr lang="cs-CZ" sz="1600"/>
            <a:t>výchova a vzdělávání, </a:t>
          </a:r>
        </a:p>
      </dgm:t>
    </dgm:pt>
    <dgm:pt modelId="{2E535AE7-370C-694D-8184-178536BF8682}" type="parTrans" cxnId="{928DDCBB-579D-674E-95FA-A7296A5540DB}">
      <dgm:prSet/>
      <dgm:spPr/>
      <dgm:t>
        <a:bodyPr/>
        <a:lstStyle/>
        <a:p>
          <a:endParaRPr lang="cs-CZ" sz="5400"/>
        </a:p>
      </dgm:t>
    </dgm:pt>
    <dgm:pt modelId="{BC9F8D20-D230-7448-8CA1-D3E58DFF66AD}" type="sibTrans" cxnId="{928DDCBB-579D-674E-95FA-A7296A5540DB}">
      <dgm:prSet/>
      <dgm:spPr/>
      <dgm:t>
        <a:bodyPr/>
        <a:lstStyle/>
        <a:p>
          <a:endParaRPr lang="cs-CZ" sz="5400"/>
        </a:p>
      </dgm:t>
    </dgm:pt>
    <dgm:pt modelId="{BF3BA0F1-5770-7D4A-B9F7-85332E7C78B2}">
      <dgm:prSet custT="1"/>
      <dgm:spPr/>
      <dgm:t>
        <a:bodyPr/>
        <a:lstStyle/>
        <a:p>
          <a:r>
            <a:rPr lang="cs-CZ" sz="1600"/>
            <a:t>Politika a činnost veřejné správy, </a:t>
          </a:r>
        </a:p>
      </dgm:t>
    </dgm:pt>
    <dgm:pt modelId="{E0025155-B3F3-E346-992D-DE1C3E55B728}" type="parTrans" cxnId="{589912B3-30E7-5D4E-A57B-638B85FC1B77}">
      <dgm:prSet/>
      <dgm:spPr/>
      <dgm:t>
        <a:bodyPr/>
        <a:lstStyle/>
        <a:p>
          <a:endParaRPr lang="cs-CZ" sz="5400"/>
        </a:p>
      </dgm:t>
    </dgm:pt>
    <dgm:pt modelId="{3F1B2933-55A9-B44E-8044-EB1DFEC2AA4A}" type="sibTrans" cxnId="{589912B3-30E7-5D4E-A57B-638B85FC1B77}">
      <dgm:prSet/>
      <dgm:spPr/>
      <dgm:t>
        <a:bodyPr/>
        <a:lstStyle/>
        <a:p>
          <a:endParaRPr lang="cs-CZ" sz="5400"/>
        </a:p>
      </dgm:t>
    </dgm:pt>
    <dgm:pt modelId="{DC4033D4-5E5A-D646-A2D0-DD762701E8BA}">
      <dgm:prSet custT="1"/>
      <dgm:spPr/>
      <dgm:t>
        <a:bodyPr/>
        <a:lstStyle/>
        <a:p>
          <a:r>
            <a:rPr lang="cs-CZ" sz="1600"/>
            <a:t>koordinace občanských iniciativ </a:t>
          </a:r>
        </a:p>
      </dgm:t>
    </dgm:pt>
    <dgm:pt modelId="{AA0F4F77-49E9-9548-9A20-9C132D0DE553}" type="parTrans" cxnId="{36E5AC80-91D9-374A-8A39-C86FB3D95C47}">
      <dgm:prSet/>
      <dgm:spPr/>
      <dgm:t>
        <a:bodyPr/>
        <a:lstStyle/>
        <a:p>
          <a:endParaRPr lang="cs-CZ" sz="5400"/>
        </a:p>
      </dgm:t>
    </dgm:pt>
    <dgm:pt modelId="{93B6C5F2-E0B2-2D40-94BF-D152ABDE320E}" type="sibTrans" cxnId="{36E5AC80-91D9-374A-8A39-C86FB3D95C47}">
      <dgm:prSet/>
      <dgm:spPr/>
      <dgm:t>
        <a:bodyPr/>
        <a:lstStyle/>
        <a:p>
          <a:endParaRPr lang="cs-CZ" sz="5400"/>
        </a:p>
      </dgm:t>
    </dgm:pt>
    <dgm:pt modelId="{8C5225C6-2255-764E-9F77-BCAADAB2EA68}">
      <dgm:prSet custT="1"/>
      <dgm:spPr/>
      <dgm:t>
        <a:bodyPr/>
        <a:lstStyle/>
        <a:p>
          <a:r>
            <a:rPr lang="cs-CZ" sz="1600"/>
            <a:t>média. </a:t>
          </a:r>
        </a:p>
      </dgm:t>
    </dgm:pt>
    <dgm:pt modelId="{7B72ECED-8573-CC48-862C-8869663B7D4E}" type="parTrans" cxnId="{1E92FDBA-DC08-E24E-8872-FB8BEC2F1B34}">
      <dgm:prSet/>
      <dgm:spPr/>
      <dgm:t>
        <a:bodyPr/>
        <a:lstStyle/>
        <a:p>
          <a:endParaRPr lang="cs-CZ" sz="5400"/>
        </a:p>
      </dgm:t>
    </dgm:pt>
    <dgm:pt modelId="{D6587833-9839-BE40-87BE-9C7B5FB7FDCF}" type="sibTrans" cxnId="{1E92FDBA-DC08-E24E-8872-FB8BEC2F1B34}">
      <dgm:prSet/>
      <dgm:spPr/>
      <dgm:t>
        <a:bodyPr/>
        <a:lstStyle/>
        <a:p>
          <a:endParaRPr lang="cs-CZ" sz="5400"/>
        </a:p>
      </dgm:t>
    </dgm:pt>
    <dgm:pt modelId="{01382A3A-C95F-8E4A-8FD9-D115775F9851}">
      <dgm:prSet custT="1"/>
      <dgm:spPr/>
      <dgm:t>
        <a:bodyPr/>
        <a:lstStyle/>
        <a:p>
          <a:r>
            <a:rPr lang="cs-CZ" sz="1600" dirty="0"/>
            <a:t>Přijímaná opatření musí dbát na názory, přání i potřeby lidí a měla by </a:t>
          </a:r>
          <a:r>
            <a:rPr lang="cs-CZ" sz="1600" dirty="0" err="1"/>
            <a:t>být</a:t>
          </a:r>
          <a:r>
            <a:rPr lang="cs-CZ" sz="1600" dirty="0"/>
            <a:t> průběžně hodnocena i následně </a:t>
          </a:r>
          <a:r>
            <a:rPr lang="cs-CZ" sz="1600" dirty="0" err="1"/>
            <a:t>modifikovánatak</a:t>
          </a:r>
          <a:r>
            <a:rPr lang="cs-CZ" sz="1600" dirty="0"/>
            <a:t>, aby co nejlépe sloužila.</a:t>
          </a:r>
        </a:p>
      </dgm:t>
    </dgm:pt>
    <dgm:pt modelId="{B749EEB4-954B-0A43-AEF9-6BB36CE4D305}" type="parTrans" cxnId="{83AEFA1D-BE6D-D24C-BD1F-4BB8540F06D9}">
      <dgm:prSet/>
      <dgm:spPr/>
      <dgm:t>
        <a:bodyPr/>
        <a:lstStyle/>
        <a:p>
          <a:endParaRPr lang="cs-CZ" sz="5400"/>
        </a:p>
      </dgm:t>
    </dgm:pt>
    <dgm:pt modelId="{65BAA018-AB69-764F-BDC4-CBC11383A30A}" type="sibTrans" cxnId="{83AEFA1D-BE6D-D24C-BD1F-4BB8540F06D9}">
      <dgm:prSet/>
      <dgm:spPr/>
      <dgm:t>
        <a:bodyPr/>
        <a:lstStyle/>
        <a:p>
          <a:endParaRPr lang="cs-CZ" sz="5400"/>
        </a:p>
      </dgm:t>
    </dgm:pt>
    <dgm:pt modelId="{4481DDC9-C01C-8743-9CF6-9864D6D70362}">
      <dgm:prSet custT="1"/>
      <dgm:spPr/>
      <dgm:t>
        <a:bodyPr/>
        <a:lstStyle/>
        <a:p>
          <a:r>
            <a:rPr lang="cs-CZ" sz="1600" dirty="0"/>
            <a:t>Holčík, </a:t>
          </a:r>
          <a:r>
            <a:rPr lang="cs-CZ" sz="1600" dirty="0" err="1"/>
            <a:t>Čeladová</a:t>
          </a:r>
          <a:r>
            <a:rPr lang="cs-CZ" sz="1600" dirty="0"/>
            <a:t> (2018)</a:t>
          </a:r>
        </a:p>
      </dgm:t>
    </dgm:pt>
    <dgm:pt modelId="{5AF8AD77-D7D0-FE4A-9002-B2AFA08A03DC}" type="parTrans" cxnId="{707A2C33-0DEC-7A48-9E88-90379D93BF5B}">
      <dgm:prSet/>
      <dgm:spPr/>
      <dgm:t>
        <a:bodyPr/>
        <a:lstStyle/>
        <a:p>
          <a:endParaRPr lang="cs-CZ"/>
        </a:p>
      </dgm:t>
    </dgm:pt>
    <dgm:pt modelId="{15B0C53D-2407-264C-B103-1BCA62B6C4D0}" type="sibTrans" cxnId="{707A2C33-0DEC-7A48-9E88-90379D93BF5B}">
      <dgm:prSet/>
      <dgm:spPr/>
      <dgm:t>
        <a:bodyPr/>
        <a:lstStyle/>
        <a:p>
          <a:endParaRPr lang="cs-CZ"/>
        </a:p>
      </dgm:t>
    </dgm:pt>
    <dgm:pt modelId="{F812F3FE-94C7-7B46-8F96-2CA182E1A3A5}" type="pres">
      <dgm:prSet presAssocID="{55C6A264-B0AB-2A40-8750-5FEB2EF7FE4B}" presName="linear" presStyleCnt="0">
        <dgm:presLayoutVars>
          <dgm:dir/>
          <dgm:animLvl val="lvl"/>
          <dgm:resizeHandles val="exact"/>
        </dgm:presLayoutVars>
      </dgm:prSet>
      <dgm:spPr/>
    </dgm:pt>
    <dgm:pt modelId="{C42A5817-C49B-D649-B81E-4C7A59DC3AAF}" type="pres">
      <dgm:prSet presAssocID="{00633F27-F017-6145-889B-6303736A67F8}" presName="parentLin" presStyleCnt="0"/>
      <dgm:spPr/>
    </dgm:pt>
    <dgm:pt modelId="{B7096F60-CEAA-6846-9FF6-47F57C93B3D4}" type="pres">
      <dgm:prSet presAssocID="{00633F27-F017-6145-889B-6303736A67F8}" presName="parentLeftMargin" presStyleLbl="node1" presStyleIdx="0" presStyleCnt="2"/>
      <dgm:spPr/>
    </dgm:pt>
    <dgm:pt modelId="{54E8B1C6-8D96-3E47-98FF-661239852995}" type="pres">
      <dgm:prSet presAssocID="{00633F27-F017-6145-889B-6303736A67F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4ABF757-BD6B-954D-B6DF-A3F633AE2DAF}" type="pres">
      <dgm:prSet presAssocID="{00633F27-F017-6145-889B-6303736A67F8}" presName="negativeSpace" presStyleCnt="0"/>
      <dgm:spPr/>
    </dgm:pt>
    <dgm:pt modelId="{B661D168-817A-D94F-BB8C-52905B9D2359}" type="pres">
      <dgm:prSet presAssocID="{00633F27-F017-6145-889B-6303736A67F8}" presName="childText" presStyleLbl="conFgAcc1" presStyleIdx="0" presStyleCnt="2">
        <dgm:presLayoutVars>
          <dgm:bulletEnabled val="1"/>
        </dgm:presLayoutVars>
      </dgm:prSet>
      <dgm:spPr/>
    </dgm:pt>
    <dgm:pt modelId="{EEF2DFAA-071B-2D4F-B0D6-A0D4E5F73B84}" type="pres">
      <dgm:prSet presAssocID="{F3625CD6-D210-0D4D-843C-B1414599A4C1}" presName="spaceBetweenRectangles" presStyleCnt="0"/>
      <dgm:spPr/>
    </dgm:pt>
    <dgm:pt modelId="{425E60CA-277A-FD44-AD57-9A8A67220A6E}" type="pres">
      <dgm:prSet presAssocID="{01382A3A-C95F-8E4A-8FD9-D115775F9851}" presName="parentLin" presStyleCnt="0"/>
      <dgm:spPr/>
    </dgm:pt>
    <dgm:pt modelId="{8C9539CC-D83C-194F-8864-5A8182AF8BDA}" type="pres">
      <dgm:prSet presAssocID="{01382A3A-C95F-8E4A-8FD9-D115775F9851}" presName="parentLeftMargin" presStyleLbl="node1" presStyleIdx="0" presStyleCnt="2"/>
      <dgm:spPr/>
    </dgm:pt>
    <dgm:pt modelId="{1616E0F1-CD73-DE45-87BF-0A74FB8DABCB}" type="pres">
      <dgm:prSet presAssocID="{01382A3A-C95F-8E4A-8FD9-D115775F985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C820C69-2998-F243-8BDD-D5985EA74284}" type="pres">
      <dgm:prSet presAssocID="{01382A3A-C95F-8E4A-8FD9-D115775F9851}" presName="negativeSpace" presStyleCnt="0"/>
      <dgm:spPr/>
    </dgm:pt>
    <dgm:pt modelId="{C2FFD777-1B0C-F849-A6E9-39ECBEAF401A}" type="pres">
      <dgm:prSet presAssocID="{01382A3A-C95F-8E4A-8FD9-D115775F985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3AEFA1D-BE6D-D24C-BD1F-4BB8540F06D9}" srcId="{55C6A264-B0AB-2A40-8750-5FEB2EF7FE4B}" destId="{01382A3A-C95F-8E4A-8FD9-D115775F9851}" srcOrd="1" destOrd="0" parTransId="{B749EEB4-954B-0A43-AEF9-6BB36CE4D305}" sibTransId="{65BAA018-AB69-764F-BDC4-CBC11383A30A}"/>
    <dgm:cxn modelId="{B6F8442D-73FD-0742-A7E9-D23467293772}" srcId="{00633F27-F017-6145-889B-6303736A67F8}" destId="{AD892622-4AAE-6D42-B052-4FF913AC2AC0}" srcOrd="0" destOrd="0" parTransId="{C48F7C8B-5B7B-C749-B0E4-44883824E468}" sibTransId="{BCAA15BD-CAC2-7F48-85AF-CCE4075F54B3}"/>
    <dgm:cxn modelId="{241E332E-780D-2E44-AD11-001F37846AD7}" type="presOf" srcId="{DC4033D4-5E5A-D646-A2D0-DD762701E8BA}" destId="{B661D168-817A-D94F-BB8C-52905B9D2359}" srcOrd="0" destOrd="4" presId="urn:microsoft.com/office/officeart/2005/8/layout/list1"/>
    <dgm:cxn modelId="{707A2C33-0DEC-7A48-9E88-90379D93BF5B}" srcId="{01382A3A-C95F-8E4A-8FD9-D115775F9851}" destId="{4481DDC9-C01C-8743-9CF6-9864D6D70362}" srcOrd="0" destOrd="0" parTransId="{5AF8AD77-D7D0-FE4A-9002-B2AFA08A03DC}" sibTransId="{15B0C53D-2407-264C-B103-1BCA62B6C4D0}"/>
    <dgm:cxn modelId="{2AC12369-DCDA-D147-8EBF-1BDDE4E4C6F9}" type="presOf" srcId="{A4409ACB-0CE3-FE49-A557-AE0972A4F07E}" destId="{B661D168-817A-D94F-BB8C-52905B9D2359}" srcOrd="0" destOrd="2" presId="urn:microsoft.com/office/officeart/2005/8/layout/list1"/>
    <dgm:cxn modelId="{81083E78-FB62-8B42-AFB5-F560EA194B0F}" type="presOf" srcId="{00633F27-F017-6145-889B-6303736A67F8}" destId="{B7096F60-CEAA-6846-9FF6-47F57C93B3D4}" srcOrd="0" destOrd="0" presId="urn:microsoft.com/office/officeart/2005/8/layout/list1"/>
    <dgm:cxn modelId="{36E5AC80-91D9-374A-8A39-C86FB3D95C47}" srcId="{00633F27-F017-6145-889B-6303736A67F8}" destId="{DC4033D4-5E5A-D646-A2D0-DD762701E8BA}" srcOrd="4" destOrd="0" parTransId="{AA0F4F77-49E9-9548-9A20-9C132D0DE553}" sibTransId="{93B6C5F2-E0B2-2D40-94BF-D152ABDE320E}"/>
    <dgm:cxn modelId="{54604A82-BE9D-D249-B106-403A6FDE1FAA}" type="presOf" srcId="{01382A3A-C95F-8E4A-8FD9-D115775F9851}" destId="{1616E0F1-CD73-DE45-87BF-0A74FB8DABCB}" srcOrd="1" destOrd="0" presId="urn:microsoft.com/office/officeart/2005/8/layout/list1"/>
    <dgm:cxn modelId="{9F33C98A-752D-1645-B1EA-7F66A165BE79}" type="presOf" srcId="{345806C0-FB6B-2747-A8A7-EDE895FD5C7E}" destId="{B661D168-817A-D94F-BB8C-52905B9D2359}" srcOrd="0" destOrd="1" presId="urn:microsoft.com/office/officeart/2005/8/layout/list1"/>
    <dgm:cxn modelId="{0643CC94-2E0D-3B4C-9198-051FE2F929AC}" type="presOf" srcId="{01382A3A-C95F-8E4A-8FD9-D115775F9851}" destId="{8C9539CC-D83C-194F-8864-5A8182AF8BDA}" srcOrd="0" destOrd="0" presId="urn:microsoft.com/office/officeart/2005/8/layout/list1"/>
    <dgm:cxn modelId="{69A726A2-9CD6-804B-AD80-31B285A11C34}" srcId="{00633F27-F017-6145-889B-6303736A67F8}" destId="{345806C0-FB6B-2747-A8A7-EDE895FD5C7E}" srcOrd="1" destOrd="0" parTransId="{9B357F08-3FCE-0449-AE63-05CAC5701C01}" sibTransId="{B52BABFF-0E1A-A740-AB56-5848F6E2F955}"/>
    <dgm:cxn modelId="{918213AE-8D26-B14A-9DA3-C7B6CEE50295}" type="presOf" srcId="{8C5225C6-2255-764E-9F77-BCAADAB2EA68}" destId="{B661D168-817A-D94F-BB8C-52905B9D2359}" srcOrd="0" destOrd="5" presId="urn:microsoft.com/office/officeart/2005/8/layout/list1"/>
    <dgm:cxn modelId="{589912B3-30E7-5D4E-A57B-638B85FC1B77}" srcId="{00633F27-F017-6145-889B-6303736A67F8}" destId="{BF3BA0F1-5770-7D4A-B9F7-85332E7C78B2}" srcOrd="3" destOrd="0" parTransId="{E0025155-B3F3-E346-992D-DE1C3E55B728}" sibTransId="{3F1B2933-55A9-B44E-8044-EB1DFEC2AA4A}"/>
    <dgm:cxn modelId="{1E92FDBA-DC08-E24E-8872-FB8BEC2F1B34}" srcId="{00633F27-F017-6145-889B-6303736A67F8}" destId="{8C5225C6-2255-764E-9F77-BCAADAB2EA68}" srcOrd="5" destOrd="0" parTransId="{7B72ECED-8573-CC48-862C-8869663B7D4E}" sibTransId="{D6587833-9839-BE40-87BE-9C7B5FB7FDCF}"/>
    <dgm:cxn modelId="{928DDCBB-579D-674E-95FA-A7296A5540DB}" srcId="{00633F27-F017-6145-889B-6303736A67F8}" destId="{A4409ACB-0CE3-FE49-A557-AE0972A4F07E}" srcOrd="2" destOrd="0" parTransId="{2E535AE7-370C-694D-8184-178536BF8682}" sibTransId="{BC9F8D20-D230-7448-8CA1-D3E58DFF66AD}"/>
    <dgm:cxn modelId="{A10F4FD5-60F9-294A-B556-644D308B417E}" type="presOf" srcId="{55C6A264-B0AB-2A40-8750-5FEB2EF7FE4B}" destId="{F812F3FE-94C7-7B46-8F96-2CA182E1A3A5}" srcOrd="0" destOrd="0" presId="urn:microsoft.com/office/officeart/2005/8/layout/list1"/>
    <dgm:cxn modelId="{B36D80DB-5457-F84B-8A67-48A64E8E970B}" type="presOf" srcId="{BF3BA0F1-5770-7D4A-B9F7-85332E7C78B2}" destId="{B661D168-817A-D94F-BB8C-52905B9D2359}" srcOrd="0" destOrd="3" presId="urn:microsoft.com/office/officeart/2005/8/layout/list1"/>
    <dgm:cxn modelId="{83BDF7E2-E1F6-2A4B-8019-09C7C5D5606A}" type="presOf" srcId="{00633F27-F017-6145-889B-6303736A67F8}" destId="{54E8B1C6-8D96-3E47-98FF-661239852995}" srcOrd="1" destOrd="0" presId="urn:microsoft.com/office/officeart/2005/8/layout/list1"/>
    <dgm:cxn modelId="{23EF33F5-F44A-6444-B74C-9D34408D3C7F}" type="presOf" srcId="{AD892622-4AAE-6D42-B052-4FF913AC2AC0}" destId="{B661D168-817A-D94F-BB8C-52905B9D2359}" srcOrd="0" destOrd="0" presId="urn:microsoft.com/office/officeart/2005/8/layout/list1"/>
    <dgm:cxn modelId="{FE96ADFD-D39D-9B4D-9500-063B89B95EDB}" type="presOf" srcId="{4481DDC9-C01C-8743-9CF6-9864D6D70362}" destId="{C2FFD777-1B0C-F849-A6E9-39ECBEAF401A}" srcOrd="0" destOrd="0" presId="urn:microsoft.com/office/officeart/2005/8/layout/list1"/>
    <dgm:cxn modelId="{3C66CEFE-E301-3040-B01C-86D12B58B403}" srcId="{55C6A264-B0AB-2A40-8750-5FEB2EF7FE4B}" destId="{00633F27-F017-6145-889B-6303736A67F8}" srcOrd="0" destOrd="0" parTransId="{3709489D-8D2B-AB47-8D82-08DC611C0C02}" sibTransId="{F3625CD6-D210-0D4D-843C-B1414599A4C1}"/>
    <dgm:cxn modelId="{200D05E2-AB7A-E247-825B-A95480B1F007}" type="presParOf" srcId="{F812F3FE-94C7-7B46-8F96-2CA182E1A3A5}" destId="{C42A5817-C49B-D649-B81E-4C7A59DC3AAF}" srcOrd="0" destOrd="0" presId="urn:microsoft.com/office/officeart/2005/8/layout/list1"/>
    <dgm:cxn modelId="{EDCA1314-832D-4444-A542-04A7C77AC529}" type="presParOf" srcId="{C42A5817-C49B-D649-B81E-4C7A59DC3AAF}" destId="{B7096F60-CEAA-6846-9FF6-47F57C93B3D4}" srcOrd="0" destOrd="0" presId="urn:microsoft.com/office/officeart/2005/8/layout/list1"/>
    <dgm:cxn modelId="{1B3F0945-5F78-3248-A4EA-6EDC7786994C}" type="presParOf" srcId="{C42A5817-C49B-D649-B81E-4C7A59DC3AAF}" destId="{54E8B1C6-8D96-3E47-98FF-661239852995}" srcOrd="1" destOrd="0" presId="urn:microsoft.com/office/officeart/2005/8/layout/list1"/>
    <dgm:cxn modelId="{945E3DF0-0147-A54D-9FDF-7FD6E5E305FE}" type="presParOf" srcId="{F812F3FE-94C7-7B46-8F96-2CA182E1A3A5}" destId="{54ABF757-BD6B-954D-B6DF-A3F633AE2DAF}" srcOrd="1" destOrd="0" presId="urn:microsoft.com/office/officeart/2005/8/layout/list1"/>
    <dgm:cxn modelId="{FD456648-894C-9D43-A184-4A32A1191EC3}" type="presParOf" srcId="{F812F3FE-94C7-7B46-8F96-2CA182E1A3A5}" destId="{B661D168-817A-D94F-BB8C-52905B9D2359}" srcOrd="2" destOrd="0" presId="urn:microsoft.com/office/officeart/2005/8/layout/list1"/>
    <dgm:cxn modelId="{D9CCA660-3CC2-FD4F-B100-59879C68B5F4}" type="presParOf" srcId="{F812F3FE-94C7-7B46-8F96-2CA182E1A3A5}" destId="{EEF2DFAA-071B-2D4F-B0D6-A0D4E5F73B84}" srcOrd="3" destOrd="0" presId="urn:microsoft.com/office/officeart/2005/8/layout/list1"/>
    <dgm:cxn modelId="{69568A01-103E-1A4A-BA58-A5246BB96792}" type="presParOf" srcId="{F812F3FE-94C7-7B46-8F96-2CA182E1A3A5}" destId="{425E60CA-277A-FD44-AD57-9A8A67220A6E}" srcOrd="4" destOrd="0" presId="urn:microsoft.com/office/officeart/2005/8/layout/list1"/>
    <dgm:cxn modelId="{0A0952CC-4199-F246-A297-DBF1649019EB}" type="presParOf" srcId="{425E60CA-277A-FD44-AD57-9A8A67220A6E}" destId="{8C9539CC-D83C-194F-8864-5A8182AF8BDA}" srcOrd="0" destOrd="0" presId="urn:microsoft.com/office/officeart/2005/8/layout/list1"/>
    <dgm:cxn modelId="{15ED34CE-113A-EB4D-8BC7-D5C531F84FEA}" type="presParOf" srcId="{425E60CA-277A-FD44-AD57-9A8A67220A6E}" destId="{1616E0F1-CD73-DE45-87BF-0A74FB8DABCB}" srcOrd="1" destOrd="0" presId="urn:microsoft.com/office/officeart/2005/8/layout/list1"/>
    <dgm:cxn modelId="{CBBF4B6A-7F8C-9D4B-8DCD-8253B798D566}" type="presParOf" srcId="{F812F3FE-94C7-7B46-8F96-2CA182E1A3A5}" destId="{6C820C69-2998-F243-8BDD-D5985EA74284}" srcOrd="5" destOrd="0" presId="urn:microsoft.com/office/officeart/2005/8/layout/list1"/>
    <dgm:cxn modelId="{DB75C4BB-EFFB-4041-BBF0-8816463A1DBB}" type="presParOf" srcId="{F812F3FE-94C7-7B46-8F96-2CA182E1A3A5}" destId="{C2FFD777-1B0C-F849-A6E9-39ECBEAF40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86C7C0-770E-46D2-8F2D-5EBCC5CC64A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894A896-018F-467C-AEF2-375B1F4C571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Systém ochrany zdraví </a:t>
          </a:r>
          <a:endParaRPr lang="en-US"/>
        </a:p>
      </dgm:t>
    </dgm:pt>
    <dgm:pt modelId="{E0D49513-14A4-4D2A-BCFD-D3D5381D25FC}" type="parTrans" cxnId="{48F78CE9-AEA4-4153-8771-A2967B6B2DE0}">
      <dgm:prSet/>
      <dgm:spPr/>
      <dgm:t>
        <a:bodyPr/>
        <a:lstStyle/>
        <a:p>
          <a:endParaRPr lang="en-US"/>
        </a:p>
      </dgm:t>
    </dgm:pt>
    <dgm:pt modelId="{5C3D37B7-198C-4167-B0A2-8BAB9483E96A}" type="sibTrans" cxnId="{48F78CE9-AEA4-4153-8771-A2967B6B2DE0}">
      <dgm:prSet/>
      <dgm:spPr/>
      <dgm:t>
        <a:bodyPr/>
        <a:lstStyle/>
        <a:p>
          <a:endParaRPr lang="en-US"/>
        </a:p>
      </dgm:t>
    </dgm:pt>
    <dgm:pt modelId="{05C19F0A-8CB9-4A6B-9415-D697EFC68B2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Organizace a organizované činnosti, jejichž cíl je podpořit, ochránit nebo udržet zdraví (WHO)</a:t>
          </a:r>
          <a:r>
            <a:rPr lang="en-US" dirty="0"/>
            <a:t>.</a:t>
          </a:r>
          <a:r>
            <a:rPr lang="cs-CZ" dirty="0"/>
            <a:t> </a:t>
          </a:r>
          <a:endParaRPr lang="en-US" dirty="0"/>
        </a:p>
      </dgm:t>
    </dgm:pt>
    <dgm:pt modelId="{001B139D-1BA8-4000-84D1-B81E0D69BC36}" type="parTrans" cxnId="{70AAE8C0-940D-4A07-A17C-CC21D95BE21F}">
      <dgm:prSet/>
      <dgm:spPr/>
      <dgm:t>
        <a:bodyPr/>
        <a:lstStyle/>
        <a:p>
          <a:endParaRPr lang="en-US"/>
        </a:p>
      </dgm:t>
    </dgm:pt>
    <dgm:pt modelId="{750FF08F-3BEE-425A-AF91-6A71EF0503E4}" type="sibTrans" cxnId="{70AAE8C0-940D-4A07-A17C-CC21D95BE21F}">
      <dgm:prSet/>
      <dgm:spPr/>
      <dgm:t>
        <a:bodyPr/>
        <a:lstStyle/>
        <a:p>
          <a:endParaRPr lang="en-US"/>
        </a:p>
      </dgm:t>
    </dgm:pt>
    <dgm:pt modelId="{A406D4A7-26F8-4A58-BF85-AE05B587CE6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Snaha o ovlivnění </a:t>
          </a:r>
          <a:r>
            <a:rPr lang="cs-CZ" b="1" dirty="0"/>
            <a:t>determinant zdraví </a:t>
          </a:r>
          <a:r>
            <a:rPr lang="cs-CZ" dirty="0"/>
            <a:t>a činnosti s přímým dopadem na </a:t>
          </a:r>
          <a:r>
            <a:rPr lang="cs-CZ" dirty="0" err="1"/>
            <a:t>zraví</a:t>
          </a:r>
          <a:endParaRPr lang="en-US" dirty="0"/>
        </a:p>
      </dgm:t>
    </dgm:pt>
    <dgm:pt modelId="{B6EB0F0C-C418-4F8C-9045-F26A2E202234}" type="parTrans" cxnId="{8F614568-3E2E-4CF7-B931-6196E2C3BB65}">
      <dgm:prSet/>
      <dgm:spPr/>
      <dgm:t>
        <a:bodyPr/>
        <a:lstStyle/>
        <a:p>
          <a:endParaRPr lang="en-US"/>
        </a:p>
      </dgm:t>
    </dgm:pt>
    <dgm:pt modelId="{1DA45570-81D3-49BE-81B0-8DADE33406C3}" type="sibTrans" cxnId="{8F614568-3E2E-4CF7-B931-6196E2C3BB65}">
      <dgm:prSet/>
      <dgm:spPr/>
      <dgm:t>
        <a:bodyPr/>
        <a:lstStyle/>
        <a:p>
          <a:endParaRPr lang="en-US"/>
        </a:p>
      </dgm:t>
    </dgm:pt>
    <dgm:pt modelId="{D14E9A30-5D99-4B41-A32F-98E2C94F308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Systém zdravotní péče (zdravotnictví)</a:t>
          </a:r>
          <a:endParaRPr lang="en-US"/>
        </a:p>
      </dgm:t>
    </dgm:pt>
    <dgm:pt modelId="{B2BFABF7-069D-4CCF-B74D-952CEF508529}" type="parTrans" cxnId="{6FC4932E-E18D-4016-9562-611A0AA6A1D6}">
      <dgm:prSet/>
      <dgm:spPr/>
      <dgm:t>
        <a:bodyPr/>
        <a:lstStyle/>
        <a:p>
          <a:endParaRPr lang="en-US"/>
        </a:p>
      </dgm:t>
    </dgm:pt>
    <dgm:pt modelId="{3A75E4BA-9BD6-4347-9359-33329E4BABD0}" type="sibTrans" cxnId="{6FC4932E-E18D-4016-9562-611A0AA6A1D6}">
      <dgm:prSet/>
      <dgm:spPr/>
      <dgm:t>
        <a:bodyPr/>
        <a:lstStyle/>
        <a:p>
          <a:endParaRPr lang="en-US"/>
        </a:p>
      </dgm:t>
    </dgm:pt>
    <dgm:pt modelId="{C3CC790F-50CF-4830-9B0A-FCCFBF6474F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Soustavu sestávající ze všech organizací, institucí a zdrojů, které jsou určeny k výkonu zdravotnických činností. Zdravot-nické činnosti jsou takové aktivity, jejichž primárním účelem je zlepšení zdraví (cit. Čeledová, Holčík) </a:t>
          </a:r>
          <a:endParaRPr lang="en-US"/>
        </a:p>
      </dgm:t>
    </dgm:pt>
    <dgm:pt modelId="{7BEE5C95-35CD-44CB-BD9C-FDD9B3EBFECD}" type="parTrans" cxnId="{549000BA-313B-4956-B3B2-0801914AA1F4}">
      <dgm:prSet/>
      <dgm:spPr/>
      <dgm:t>
        <a:bodyPr/>
        <a:lstStyle/>
        <a:p>
          <a:endParaRPr lang="en-US"/>
        </a:p>
      </dgm:t>
    </dgm:pt>
    <dgm:pt modelId="{101BF96A-EE72-4D23-B032-D1496A6D49FA}" type="sibTrans" cxnId="{549000BA-313B-4956-B3B2-0801914AA1F4}">
      <dgm:prSet/>
      <dgm:spPr/>
      <dgm:t>
        <a:bodyPr/>
        <a:lstStyle/>
        <a:p>
          <a:endParaRPr lang="en-US"/>
        </a:p>
      </dgm:t>
    </dgm:pt>
    <dgm:pt modelId="{4F31B694-3798-4199-A941-89AE81DCFA6B}" type="pres">
      <dgm:prSet presAssocID="{0B86C7C0-770E-46D2-8F2D-5EBCC5CC64AE}" presName="root" presStyleCnt="0">
        <dgm:presLayoutVars>
          <dgm:dir/>
          <dgm:resizeHandles val="exact"/>
        </dgm:presLayoutVars>
      </dgm:prSet>
      <dgm:spPr/>
    </dgm:pt>
    <dgm:pt modelId="{B15B831E-5677-4FD3-9370-B6C39CC9E286}" type="pres">
      <dgm:prSet presAssocID="{B894A896-018F-467C-AEF2-375B1F4C5719}" presName="compNode" presStyleCnt="0"/>
      <dgm:spPr/>
    </dgm:pt>
    <dgm:pt modelId="{9FC063BB-7749-4BB9-B843-76D74DF5AED0}" type="pres">
      <dgm:prSet presAssocID="{B894A896-018F-467C-AEF2-375B1F4C5719}" presName="bgRect" presStyleLbl="bgShp" presStyleIdx="0" presStyleCnt="2"/>
      <dgm:spPr/>
    </dgm:pt>
    <dgm:pt modelId="{A4021321-4630-47DC-9C98-6808E603DDDE}" type="pres">
      <dgm:prSet presAssocID="{B894A896-018F-467C-AEF2-375B1F4C571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A0DA5C9A-D792-4087-8235-781303B5DD6D}" type="pres">
      <dgm:prSet presAssocID="{B894A896-018F-467C-AEF2-375B1F4C5719}" presName="spaceRect" presStyleCnt="0"/>
      <dgm:spPr/>
    </dgm:pt>
    <dgm:pt modelId="{E16FD01A-BA92-4CBD-81DA-D4D4635ACF4D}" type="pres">
      <dgm:prSet presAssocID="{B894A896-018F-467C-AEF2-375B1F4C5719}" presName="parTx" presStyleLbl="revTx" presStyleIdx="0" presStyleCnt="4">
        <dgm:presLayoutVars>
          <dgm:chMax val="0"/>
          <dgm:chPref val="0"/>
        </dgm:presLayoutVars>
      </dgm:prSet>
      <dgm:spPr/>
    </dgm:pt>
    <dgm:pt modelId="{56021EE5-5DBC-4236-996E-D9933967623B}" type="pres">
      <dgm:prSet presAssocID="{B894A896-018F-467C-AEF2-375B1F4C5719}" presName="desTx" presStyleLbl="revTx" presStyleIdx="1" presStyleCnt="4">
        <dgm:presLayoutVars/>
      </dgm:prSet>
      <dgm:spPr/>
    </dgm:pt>
    <dgm:pt modelId="{84BB46A2-7D93-492D-8B10-1BDC08D1DD88}" type="pres">
      <dgm:prSet presAssocID="{5C3D37B7-198C-4167-B0A2-8BAB9483E96A}" presName="sibTrans" presStyleCnt="0"/>
      <dgm:spPr/>
    </dgm:pt>
    <dgm:pt modelId="{62733018-4D98-4D0E-9735-E0290AD22CA8}" type="pres">
      <dgm:prSet presAssocID="{D14E9A30-5D99-4B41-A32F-98E2C94F3081}" presName="compNode" presStyleCnt="0"/>
      <dgm:spPr/>
    </dgm:pt>
    <dgm:pt modelId="{C383B6F4-41EC-47AC-8E8B-EC8C918803E1}" type="pres">
      <dgm:prSet presAssocID="{D14E9A30-5D99-4B41-A32F-98E2C94F3081}" presName="bgRect" presStyleLbl="bgShp" presStyleIdx="1" presStyleCnt="2"/>
      <dgm:spPr/>
    </dgm:pt>
    <dgm:pt modelId="{9A75A433-5AA4-4312-A6B8-CB1B2F9FD896}" type="pres">
      <dgm:prSet presAssocID="{D14E9A30-5D99-4B41-A32F-98E2C94F308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mocnice"/>
        </a:ext>
      </dgm:extLst>
    </dgm:pt>
    <dgm:pt modelId="{A4762F94-2F98-4EFD-A43D-58B15293C814}" type="pres">
      <dgm:prSet presAssocID="{D14E9A30-5D99-4B41-A32F-98E2C94F3081}" presName="spaceRect" presStyleCnt="0"/>
      <dgm:spPr/>
    </dgm:pt>
    <dgm:pt modelId="{36B681F3-433D-45D3-90F3-24BCC7C7D58C}" type="pres">
      <dgm:prSet presAssocID="{D14E9A30-5D99-4B41-A32F-98E2C94F3081}" presName="parTx" presStyleLbl="revTx" presStyleIdx="2" presStyleCnt="4">
        <dgm:presLayoutVars>
          <dgm:chMax val="0"/>
          <dgm:chPref val="0"/>
        </dgm:presLayoutVars>
      </dgm:prSet>
      <dgm:spPr/>
    </dgm:pt>
    <dgm:pt modelId="{3AAC356B-1D5C-40F1-9590-9E7086757750}" type="pres">
      <dgm:prSet presAssocID="{D14E9A30-5D99-4B41-A32F-98E2C94F3081}" presName="desTx" presStyleLbl="revTx" presStyleIdx="3" presStyleCnt="4">
        <dgm:presLayoutVars/>
      </dgm:prSet>
      <dgm:spPr/>
    </dgm:pt>
  </dgm:ptLst>
  <dgm:cxnLst>
    <dgm:cxn modelId="{6FC4932E-E18D-4016-9562-611A0AA6A1D6}" srcId="{0B86C7C0-770E-46D2-8F2D-5EBCC5CC64AE}" destId="{D14E9A30-5D99-4B41-A32F-98E2C94F3081}" srcOrd="1" destOrd="0" parTransId="{B2BFABF7-069D-4CCF-B74D-952CEF508529}" sibTransId="{3A75E4BA-9BD6-4347-9359-33329E4BABD0}"/>
    <dgm:cxn modelId="{E9EA242F-425F-447F-B4E7-11FF0569BA4F}" type="presOf" srcId="{05C19F0A-8CB9-4A6B-9415-D697EFC68B2D}" destId="{56021EE5-5DBC-4236-996E-D9933967623B}" srcOrd="0" destOrd="0" presId="urn:microsoft.com/office/officeart/2018/2/layout/IconVerticalSolidList"/>
    <dgm:cxn modelId="{0C809D30-9C3E-4AE2-AB86-A8A23AE3671A}" type="presOf" srcId="{A406D4A7-26F8-4A58-BF85-AE05B587CE61}" destId="{56021EE5-5DBC-4236-996E-D9933967623B}" srcOrd="0" destOrd="1" presId="urn:microsoft.com/office/officeart/2018/2/layout/IconVerticalSolidList"/>
    <dgm:cxn modelId="{398AAF60-D364-4E51-8B98-EFDB49659B23}" type="presOf" srcId="{C3CC790F-50CF-4830-9B0A-FCCFBF6474F3}" destId="{3AAC356B-1D5C-40F1-9590-9E7086757750}" srcOrd="0" destOrd="0" presId="urn:microsoft.com/office/officeart/2018/2/layout/IconVerticalSolidList"/>
    <dgm:cxn modelId="{8F614568-3E2E-4CF7-B931-6196E2C3BB65}" srcId="{B894A896-018F-467C-AEF2-375B1F4C5719}" destId="{A406D4A7-26F8-4A58-BF85-AE05B587CE61}" srcOrd="1" destOrd="0" parTransId="{B6EB0F0C-C418-4F8C-9045-F26A2E202234}" sibTransId="{1DA45570-81D3-49BE-81B0-8DADE33406C3}"/>
    <dgm:cxn modelId="{F668A490-5AF4-48AE-AC5B-B45B558534DD}" type="presOf" srcId="{D14E9A30-5D99-4B41-A32F-98E2C94F3081}" destId="{36B681F3-433D-45D3-90F3-24BCC7C7D58C}" srcOrd="0" destOrd="0" presId="urn:microsoft.com/office/officeart/2018/2/layout/IconVerticalSolidList"/>
    <dgm:cxn modelId="{8FD20B9C-456E-4807-AAB0-51EE9073E429}" type="presOf" srcId="{B894A896-018F-467C-AEF2-375B1F4C5719}" destId="{E16FD01A-BA92-4CBD-81DA-D4D4635ACF4D}" srcOrd="0" destOrd="0" presId="urn:microsoft.com/office/officeart/2018/2/layout/IconVerticalSolidList"/>
    <dgm:cxn modelId="{549000BA-313B-4956-B3B2-0801914AA1F4}" srcId="{D14E9A30-5D99-4B41-A32F-98E2C94F3081}" destId="{C3CC790F-50CF-4830-9B0A-FCCFBF6474F3}" srcOrd="0" destOrd="0" parTransId="{7BEE5C95-35CD-44CB-BD9C-FDD9B3EBFECD}" sibTransId="{101BF96A-EE72-4D23-B032-D1496A6D49FA}"/>
    <dgm:cxn modelId="{F75515BF-6E94-41F7-988A-A10560B3E82E}" type="presOf" srcId="{0B86C7C0-770E-46D2-8F2D-5EBCC5CC64AE}" destId="{4F31B694-3798-4199-A941-89AE81DCFA6B}" srcOrd="0" destOrd="0" presId="urn:microsoft.com/office/officeart/2018/2/layout/IconVerticalSolidList"/>
    <dgm:cxn modelId="{70AAE8C0-940D-4A07-A17C-CC21D95BE21F}" srcId="{B894A896-018F-467C-AEF2-375B1F4C5719}" destId="{05C19F0A-8CB9-4A6B-9415-D697EFC68B2D}" srcOrd="0" destOrd="0" parTransId="{001B139D-1BA8-4000-84D1-B81E0D69BC36}" sibTransId="{750FF08F-3BEE-425A-AF91-6A71EF0503E4}"/>
    <dgm:cxn modelId="{48F78CE9-AEA4-4153-8771-A2967B6B2DE0}" srcId="{0B86C7C0-770E-46D2-8F2D-5EBCC5CC64AE}" destId="{B894A896-018F-467C-AEF2-375B1F4C5719}" srcOrd="0" destOrd="0" parTransId="{E0D49513-14A4-4D2A-BCFD-D3D5381D25FC}" sibTransId="{5C3D37B7-198C-4167-B0A2-8BAB9483E96A}"/>
    <dgm:cxn modelId="{FFBD14B2-BC00-47ED-B3D1-44B4B8995E6A}" type="presParOf" srcId="{4F31B694-3798-4199-A941-89AE81DCFA6B}" destId="{B15B831E-5677-4FD3-9370-B6C39CC9E286}" srcOrd="0" destOrd="0" presId="urn:microsoft.com/office/officeart/2018/2/layout/IconVerticalSolidList"/>
    <dgm:cxn modelId="{E70F9F6F-0DE3-4718-B672-6CAFE5677966}" type="presParOf" srcId="{B15B831E-5677-4FD3-9370-B6C39CC9E286}" destId="{9FC063BB-7749-4BB9-B843-76D74DF5AED0}" srcOrd="0" destOrd="0" presId="urn:microsoft.com/office/officeart/2018/2/layout/IconVerticalSolidList"/>
    <dgm:cxn modelId="{6ECB1317-AE2A-489E-9C6C-7B2D9ED62A28}" type="presParOf" srcId="{B15B831E-5677-4FD3-9370-B6C39CC9E286}" destId="{A4021321-4630-47DC-9C98-6808E603DDDE}" srcOrd="1" destOrd="0" presId="urn:microsoft.com/office/officeart/2018/2/layout/IconVerticalSolidList"/>
    <dgm:cxn modelId="{2FD15FEE-3F87-4FF7-A3CE-1CDBF8DAEF2E}" type="presParOf" srcId="{B15B831E-5677-4FD3-9370-B6C39CC9E286}" destId="{A0DA5C9A-D792-4087-8235-781303B5DD6D}" srcOrd="2" destOrd="0" presId="urn:microsoft.com/office/officeart/2018/2/layout/IconVerticalSolidList"/>
    <dgm:cxn modelId="{1386F9FC-458B-43BD-B1CA-FC8C3B4F3F75}" type="presParOf" srcId="{B15B831E-5677-4FD3-9370-B6C39CC9E286}" destId="{E16FD01A-BA92-4CBD-81DA-D4D4635ACF4D}" srcOrd="3" destOrd="0" presId="urn:microsoft.com/office/officeart/2018/2/layout/IconVerticalSolidList"/>
    <dgm:cxn modelId="{358BCE6D-A01F-4D15-B344-F543D197CCCF}" type="presParOf" srcId="{B15B831E-5677-4FD3-9370-B6C39CC9E286}" destId="{56021EE5-5DBC-4236-996E-D9933967623B}" srcOrd="4" destOrd="0" presId="urn:microsoft.com/office/officeart/2018/2/layout/IconVerticalSolidList"/>
    <dgm:cxn modelId="{ACEF7D01-E133-4BD5-845F-5C230D90A7F0}" type="presParOf" srcId="{4F31B694-3798-4199-A941-89AE81DCFA6B}" destId="{84BB46A2-7D93-492D-8B10-1BDC08D1DD88}" srcOrd="1" destOrd="0" presId="urn:microsoft.com/office/officeart/2018/2/layout/IconVerticalSolidList"/>
    <dgm:cxn modelId="{8DB340EF-B8F9-4082-BC13-0493E1CC6F3E}" type="presParOf" srcId="{4F31B694-3798-4199-A941-89AE81DCFA6B}" destId="{62733018-4D98-4D0E-9735-E0290AD22CA8}" srcOrd="2" destOrd="0" presId="urn:microsoft.com/office/officeart/2018/2/layout/IconVerticalSolidList"/>
    <dgm:cxn modelId="{C42298F7-B290-431C-B6C0-3D5A9F0948B9}" type="presParOf" srcId="{62733018-4D98-4D0E-9735-E0290AD22CA8}" destId="{C383B6F4-41EC-47AC-8E8B-EC8C918803E1}" srcOrd="0" destOrd="0" presId="urn:microsoft.com/office/officeart/2018/2/layout/IconVerticalSolidList"/>
    <dgm:cxn modelId="{A2805AB5-AE7E-4611-BBA8-304D236C835F}" type="presParOf" srcId="{62733018-4D98-4D0E-9735-E0290AD22CA8}" destId="{9A75A433-5AA4-4312-A6B8-CB1B2F9FD896}" srcOrd="1" destOrd="0" presId="urn:microsoft.com/office/officeart/2018/2/layout/IconVerticalSolidList"/>
    <dgm:cxn modelId="{7452F7C0-B654-4D84-94F0-1B87B54DEAD7}" type="presParOf" srcId="{62733018-4D98-4D0E-9735-E0290AD22CA8}" destId="{A4762F94-2F98-4EFD-A43D-58B15293C814}" srcOrd="2" destOrd="0" presId="urn:microsoft.com/office/officeart/2018/2/layout/IconVerticalSolidList"/>
    <dgm:cxn modelId="{439C3F53-959D-485F-B039-813F3977A2E7}" type="presParOf" srcId="{62733018-4D98-4D0E-9735-E0290AD22CA8}" destId="{36B681F3-433D-45D3-90F3-24BCC7C7D58C}" srcOrd="3" destOrd="0" presId="urn:microsoft.com/office/officeart/2018/2/layout/IconVerticalSolidList"/>
    <dgm:cxn modelId="{BD752131-D694-43B8-BFA6-51F793D9AF88}" type="presParOf" srcId="{62733018-4D98-4D0E-9735-E0290AD22CA8}" destId="{3AAC356B-1D5C-40F1-9590-9E708675775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7CEB9C-90FB-4740-A729-7EF252E58F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64AE9D0-A311-4E54-ACDA-6870F2600E29}">
      <dgm:prSet/>
      <dgm:spPr/>
      <dgm:t>
        <a:bodyPr/>
        <a:lstStyle/>
        <a:p>
          <a:r>
            <a:rPr lang="cs-CZ"/>
            <a:t>Odpovědnost vůči svým pacientům</a:t>
          </a:r>
        </a:p>
      </dgm:t>
    </dgm:pt>
    <dgm:pt modelId="{3E4F287B-F550-45BB-B58B-D6650011B190}" type="parTrans" cxnId="{03B736C1-ACD5-4881-A411-20584681034F}">
      <dgm:prSet/>
      <dgm:spPr/>
      <dgm:t>
        <a:bodyPr/>
        <a:lstStyle/>
        <a:p>
          <a:endParaRPr lang="cs-CZ"/>
        </a:p>
      </dgm:t>
    </dgm:pt>
    <dgm:pt modelId="{D6031A09-A255-4D34-9887-0D4CE7D1CAAC}" type="sibTrans" cxnId="{03B736C1-ACD5-4881-A411-20584681034F}">
      <dgm:prSet/>
      <dgm:spPr/>
      <dgm:t>
        <a:bodyPr/>
        <a:lstStyle/>
        <a:p>
          <a:endParaRPr lang="cs-CZ"/>
        </a:p>
      </dgm:t>
    </dgm:pt>
    <dgm:pt modelId="{650B740E-38B9-4428-A400-3F54754AE823}">
      <dgm:prSet/>
      <dgm:spPr/>
      <dgm:t>
        <a:bodyPr/>
        <a:lstStyle/>
        <a:p>
          <a:r>
            <a:rPr lang="cs-CZ"/>
            <a:t>Pacient je součástí populace </a:t>
          </a:r>
        </a:p>
      </dgm:t>
    </dgm:pt>
    <dgm:pt modelId="{9FCE0475-82DF-4447-A964-7DEEB0C3F0CB}" type="parTrans" cxnId="{3BB88F60-F5BF-479A-B398-AB1F280777F7}">
      <dgm:prSet/>
      <dgm:spPr/>
      <dgm:t>
        <a:bodyPr/>
        <a:lstStyle/>
        <a:p>
          <a:endParaRPr lang="cs-CZ"/>
        </a:p>
      </dgm:t>
    </dgm:pt>
    <dgm:pt modelId="{3AFA97FE-6219-443D-ACAE-3BCBEEADF75B}" type="sibTrans" cxnId="{3BB88F60-F5BF-479A-B398-AB1F280777F7}">
      <dgm:prSet/>
      <dgm:spPr/>
      <dgm:t>
        <a:bodyPr/>
        <a:lstStyle/>
        <a:p>
          <a:endParaRPr lang="cs-CZ"/>
        </a:p>
      </dgm:t>
    </dgm:pt>
    <dgm:pt modelId="{8C7E0E35-5324-439C-8F60-594892798D83}">
      <dgm:prSet/>
      <dgm:spPr/>
      <dgm:t>
        <a:bodyPr/>
        <a:lstStyle/>
        <a:p>
          <a:r>
            <a:rPr lang="cs-CZ"/>
            <a:t>Správně informovat o prevenci a životním stylu</a:t>
          </a:r>
        </a:p>
      </dgm:t>
    </dgm:pt>
    <dgm:pt modelId="{F5155A4C-9465-447F-80FD-6191B882961A}" type="parTrans" cxnId="{885AF4E4-0783-44D7-91DA-D56F9AF8128D}">
      <dgm:prSet/>
      <dgm:spPr/>
      <dgm:t>
        <a:bodyPr/>
        <a:lstStyle/>
        <a:p>
          <a:endParaRPr lang="cs-CZ"/>
        </a:p>
      </dgm:t>
    </dgm:pt>
    <dgm:pt modelId="{B48E43A4-6EB6-48D9-86DE-6EFB948E0BCB}" type="sibTrans" cxnId="{885AF4E4-0783-44D7-91DA-D56F9AF8128D}">
      <dgm:prSet/>
      <dgm:spPr/>
      <dgm:t>
        <a:bodyPr/>
        <a:lstStyle/>
        <a:p>
          <a:endParaRPr lang="cs-CZ"/>
        </a:p>
      </dgm:t>
    </dgm:pt>
    <dgm:pt modelId="{2B3D6357-B0D4-42B7-B814-C623AFC84526}">
      <dgm:prSet/>
      <dgm:spPr/>
      <dgm:t>
        <a:bodyPr/>
        <a:lstStyle/>
        <a:p>
          <a:r>
            <a:rPr lang="cs-CZ"/>
            <a:t>Odpovědnost vůči systému</a:t>
          </a:r>
        </a:p>
      </dgm:t>
    </dgm:pt>
    <dgm:pt modelId="{F589CF4B-D807-4462-A9FB-AAE47E7E4046}" type="parTrans" cxnId="{7D43B5F0-2F15-497B-A323-3A87F6E3E7F0}">
      <dgm:prSet/>
      <dgm:spPr/>
      <dgm:t>
        <a:bodyPr/>
        <a:lstStyle/>
        <a:p>
          <a:endParaRPr lang="cs-CZ"/>
        </a:p>
      </dgm:t>
    </dgm:pt>
    <dgm:pt modelId="{D419E273-2417-4744-BC9E-8EDCDE4659E6}" type="sibTrans" cxnId="{7D43B5F0-2F15-497B-A323-3A87F6E3E7F0}">
      <dgm:prSet/>
      <dgm:spPr/>
      <dgm:t>
        <a:bodyPr/>
        <a:lstStyle/>
        <a:p>
          <a:endParaRPr lang="cs-CZ"/>
        </a:p>
      </dgm:t>
    </dgm:pt>
    <dgm:pt modelId="{6507C95C-6D32-4A3D-A1FE-63A069E3B50D}">
      <dgm:prSet/>
      <dgm:spPr/>
      <dgm:t>
        <a:bodyPr/>
        <a:lstStyle/>
        <a:p>
          <a:r>
            <a:rPr lang="cs-CZ"/>
            <a:t>Každý zdravotník je součástí většího systému</a:t>
          </a:r>
        </a:p>
      </dgm:t>
    </dgm:pt>
    <dgm:pt modelId="{B3FEF2B7-1F81-4D8B-8D87-86DFCD9C2293}" type="parTrans" cxnId="{6AC1B366-D829-490A-88DB-69BB717BA2D8}">
      <dgm:prSet/>
      <dgm:spPr/>
      <dgm:t>
        <a:bodyPr/>
        <a:lstStyle/>
        <a:p>
          <a:endParaRPr lang="cs-CZ"/>
        </a:p>
      </dgm:t>
    </dgm:pt>
    <dgm:pt modelId="{F8ECB434-BA5F-435A-8570-E853D0E54780}" type="sibTrans" cxnId="{6AC1B366-D829-490A-88DB-69BB717BA2D8}">
      <dgm:prSet/>
      <dgm:spPr/>
      <dgm:t>
        <a:bodyPr/>
        <a:lstStyle/>
        <a:p>
          <a:endParaRPr lang="cs-CZ"/>
        </a:p>
      </dgm:t>
    </dgm:pt>
    <dgm:pt modelId="{2607A63C-6F20-4682-B8DC-6D6341CC6382}">
      <dgm:prSet/>
      <dgm:spPr/>
      <dgm:t>
        <a:bodyPr/>
        <a:lstStyle/>
        <a:p>
          <a:r>
            <a:rPr lang="cs-CZ"/>
            <a:t>Musí se v systému (nejen) zdravotní péče orientovat, tak aby mohl efektivně jednat a přispíval k efektivitě systému</a:t>
          </a:r>
        </a:p>
      </dgm:t>
    </dgm:pt>
    <dgm:pt modelId="{29E03395-A0FF-4727-A67F-C89C43FBC38E}" type="parTrans" cxnId="{22356872-4CD3-4158-A5F4-31B6F29962BB}">
      <dgm:prSet/>
      <dgm:spPr/>
      <dgm:t>
        <a:bodyPr/>
        <a:lstStyle/>
        <a:p>
          <a:endParaRPr lang="cs-CZ"/>
        </a:p>
      </dgm:t>
    </dgm:pt>
    <dgm:pt modelId="{3DF52E5C-4E80-4462-AE16-05F4B99738B7}" type="sibTrans" cxnId="{22356872-4CD3-4158-A5F4-31B6F29962BB}">
      <dgm:prSet/>
      <dgm:spPr/>
      <dgm:t>
        <a:bodyPr/>
        <a:lstStyle/>
        <a:p>
          <a:endParaRPr lang="cs-CZ"/>
        </a:p>
      </dgm:t>
    </dgm:pt>
    <dgm:pt modelId="{F100D62C-34BD-4D7F-855A-7580668F75BE}" type="pres">
      <dgm:prSet presAssocID="{C47CEB9C-90FB-4740-A729-7EF252E58F05}" presName="linear" presStyleCnt="0">
        <dgm:presLayoutVars>
          <dgm:animLvl val="lvl"/>
          <dgm:resizeHandles val="exact"/>
        </dgm:presLayoutVars>
      </dgm:prSet>
      <dgm:spPr/>
    </dgm:pt>
    <dgm:pt modelId="{95F0ACC1-10D4-4FC4-B226-7D799294BE4D}" type="pres">
      <dgm:prSet presAssocID="{E64AE9D0-A311-4E54-ACDA-6870F2600E2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B26E4B5-6D03-4679-96E1-A85CC27897DD}" type="pres">
      <dgm:prSet presAssocID="{E64AE9D0-A311-4E54-ACDA-6870F2600E29}" presName="childText" presStyleLbl="revTx" presStyleIdx="0" presStyleCnt="2">
        <dgm:presLayoutVars>
          <dgm:bulletEnabled val="1"/>
        </dgm:presLayoutVars>
      </dgm:prSet>
      <dgm:spPr/>
    </dgm:pt>
    <dgm:pt modelId="{BA328FF9-29F4-4DE8-9BF6-623EE2C099E4}" type="pres">
      <dgm:prSet presAssocID="{2B3D6357-B0D4-42B7-B814-C623AFC8452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2097625-9B8E-4BF6-964E-8E2ADF2A9B6A}" type="pres">
      <dgm:prSet presAssocID="{2B3D6357-B0D4-42B7-B814-C623AFC8452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0AA8508-7355-40D4-854B-853BF69B089C}" type="presOf" srcId="{C47CEB9C-90FB-4740-A729-7EF252E58F05}" destId="{F100D62C-34BD-4D7F-855A-7580668F75BE}" srcOrd="0" destOrd="0" presId="urn:microsoft.com/office/officeart/2005/8/layout/vList2"/>
    <dgm:cxn modelId="{87C05437-9EF3-4E9E-B00D-FF85740AEB5D}" type="presOf" srcId="{650B740E-38B9-4428-A400-3F54754AE823}" destId="{3B26E4B5-6D03-4679-96E1-A85CC27897DD}" srcOrd="0" destOrd="0" presId="urn:microsoft.com/office/officeart/2005/8/layout/vList2"/>
    <dgm:cxn modelId="{3A1AD53B-72A6-48C6-9C12-60396283F989}" type="presOf" srcId="{2607A63C-6F20-4682-B8DC-6D6341CC6382}" destId="{42097625-9B8E-4BF6-964E-8E2ADF2A9B6A}" srcOrd="0" destOrd="1" presId="urn:microsoft.com/office/officeart/2005/8/layout/vList2"/>
    <dgm:cxn modelId="{3BB88F60-F5BF-479A-B398-AB1F280777F7}" srcId="{E64AE9D0-A311-4E54-ACDA-6870F2600E29}" destId="{650B740E-38B9-4428-A400-3F54754AE823}" srcOrd="0" destOrd="0" parTransId="{9FCE0475-82DF-4447-A964-7DEEB0C3F0CB}" sibTransId="{3AFA97FE-6219-443D-ACAE-3BCBEEADF75B}"/>
    <dgm:cxn modelId="{6AC1B366-D829-490A-88DB-69BB717BA2D8}" srcId="{2B3D6357-B0D4-42B7-B814-C623AFC84526}" destId="{6507C95C-6D32-4A3D-A1FE-63A069E3B50D}" srcOrd="0" destOrd="0" parTransId="{B3FEF2B7-1F81-4D8B-8D87-86DFCD9C2293}" sibTransId="{F8ECB434-BA5F-435A-8570-E853D0E54780}"/>
    <dgm:cxn modelId="{02ADBB4A-55BE-4BFC-A7CE-9FF7BA1C4B5B}" type="presOf" srcId="{2B3D6357-B0D4-42B7-B814-C623AFC84526}" destId="{BA328FF9-29F4-4DE8-9BF6-623EE2C099E4}" srcOrd="0" destOrd="0" presId="urn:microsoft.com/office/officeart/2005/8/layout/vList2"/>
    <dgm:cxn modelId="{22356872-4CD3-4158-A5F4-31B6F29962BB}" srcId="{2B3D6357-B0D4-42B7-B814-C623AFC84526}" destId="{2607A63C-6F20-4682-B8DC-6D6341CC6382}" srcOrd="1" destOrd="0" parTransId="{29E03395-A0FF-4727-A67F-C89C43FBC38E}" sibTransId="{3DF52E5C-4E80-4462-AE16-05F4B99738B7}"/>
    <dgm:cxn modelId="{0F032094-8B42-48AB-A0AF-26B20F55E15A}" type="presOf" srcId="{8C7E0E35-5324-439C-8F60-594892798D83}" destId="{3B26E4B5-6D03-4679-96E1-A85CC27897DD}" srcOrd="0" destOrd="1" presId="urn:microsoft.com/office/officeart/2005/8/layout/vList2"/>
    <dgm:cxn modelId="{03B736C1-ACD5-4881-A411-20584681034F}" srcId="{C47CEB9C-90FB-4740-A729-7EF252E58F05}" destId="{E64AE9D0-A311-4E54-ACDA-6870F2600E29}" srcOrd="0" destOrd="0" parTransId="{3E4F287B-F550-45BB-B58B-D6650011B190}" sibTransId="{D6031A09-A255-4D34-9887-0D4CE7D1CAAC}"/>
    <dgm:cxn modelId="{29EE46DF-E570-4B00-BCFF-474D64327007}" type="presOf" srcId="{6507C95C-6D32-4A3D-A1FE-63A069E3B50D}" destId="{42097625-9B8E-4BF6-964E-8E2ADF2A9B6A}" srcOrd="0" destOrd="0" presId="urn:microsoft.com/office/officeart/2005/8/layout/vList2"/>
    <dgm:cxn modelId="{885AF4E4-0783-44D7-91DA-D56F9AF8128D}" srcId="{E64AE9D0-A311-4E54-ACDA-6870F2600E29}" destId="{8C7E0E35-5324-439C-8F60-594892798D83}" srcOrd="1" destOrd="0" parTransId="{F5155A4C-9465-447F-80FD-6191B882961A}" sibTransId="{B48E43A4-6EB6-48D9-86DE-6EFB948E0BCB}"/>
    <dgm:cxn modelId="{AA2A5FEB-426A-4374-BC7A-B85BCBC32AE6}" type="presOf" srcId="{E64AE9D0-A311-4E54-ACDA-6870F2600E29}" destId="{95F0ACC1-10D4-4FC4-B226-7D799294BE4D}" srcOrd="0" destOrd="0" presId="urn:microsoft.com/office/officeart/2005/8/layout/vList2"/>
    <dgm:cxn modelId="{7D43B5F0-2F15-497B-A323-3A87F6E3E7F0}" srcId="{C47CEB9C-90FB-4740-A729-7EF252E58F05}" destId="{2B3D6357-B0D4-42B7-B814-C623AFC84526}" srcOrd="1" destOrd="0" parTransId="{F589CF4B-D807-4462-A9FB-AAE47E7E4046}" sibTransId="{D419E273-2417-4744-BC9E-8EDCDE4659E6}"/>
    <dgm:cxn modelId="{178CB86F-652C-4D99-BF97-993A0D1E9125}" type="presParOf" srcId="{F100D62C-34BD-4D7F-855A-7580668F75BE}" destId="{95F0ACC1-10D4-4FC4-B226-7D799294BE4D}" srcOrd="0" destOrd="0" presId="urn:microsoft.com/office/officeart/2005/8/layout/vList2"/>
    <dgm:cxn modelId="{3850D38B-17CA-44B6-ABA7-AB7784650664}" type="presParOf" srcId="{F100D62C-34BD-4D7F-855A-7580668F75BE}" destId="{3B26E4B5-6D03-4679-96E1-A85CC27897DD}" srcOrd="1" destOrd="0" presId="urn:microsoft.com/office/officeart/2005/8/layout/vList2"/>
    <dgm:cxn modelId="{76B6CB2B-32B6-44D9-8F35-0029B79D440B}" type="presParOf" srcId="{F100D62C-34BD-4D7F-855A-7580668F75BE}" destId="{BA328FF9-29F4-4DE8-9BF6-623EE2C099E4}" srcOrd="2" destOrd="0" presId="urn:microsoft.com/office/officeart/2005/8/layout/vList2"/>
    <dgm:cxn modelId="{4838C232-9374-47D7-BDEC-2FE8CE492BB1}" type="presParOf" srcId="{F100D62C-34BD-4D7F-855A-7580668F75BE}" destId="{42097625-9B8E-4BF6-964E-8E2ADF2A9B6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009FB0-3622-4493-81F3-1C0E06E29226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B229732-2180-419F-A003-DB08637308A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Ochrana zdraví</a:t>
          </a:r>
          <a:endParaRPr lang="en-US"/>
        </a:p>
      </dgm:t>
    </dgm:pt>
    <dgm:pt modelId="{268DF803-5C4F-4CC4-8683-F1D34DC7E717}" type="parTrans" cxnId="{34C51CB6-E8C3-44AC-AD9B-9FE4887ACAB4}">
      <dgm:prSet/>
      <dgm:spPr/>
      <dgm:t>
        <a:bodyPr/>
        <a:lstStyle/>
        <a:p>
          <a:endParaRPr lang="en-US"/>
        </a:p>
      </dgm:t>
    </dgm:pt>
    <dgm:pt modelId="{639FABA6-4915-499D-B0F2-7C7EF672DFA1}" type="sibTrans" cxnId="{34C51CB6-E8C3-44AC-AD9B-9FE4887ACAB4}">
      <dgm:prSet/>
      <dgm:spPr/>
      <dgm:t>
        <a:bodyPr/>
        <a:lstStyle/>
        <a:p>
          <a:endParaRPr lang="en-US"/>
        </a:p>
      </dgm:t>
    </dgm:pt>
    <dgm:pt modelId="{6760A7A3-8BD3-44DD-B4D7-77484A0CF6F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Ochrana před nakažlivými nemocemi</a:t>
          </a:r>
          <a:endParaRPr lang="en-US"/>
        </a:p>
      </dgm:t>
    </dgm:pt>
    <dgm:pt modelId="{CD909386-423B-49F3-B0D8-70155C1A16A9}" type="parTrans" cxnId="{60376A9E-E9CE-41C0-B667-54100CC2E37E}">
      <dgm:prSet/>
      <dgm:spPr/>
      <dgm:t>
        <a:bodyPr/>
        <a:lstStyle/>
        <a:p>
          <a:endParaRPr lang="en-US"/>
        </a:p>
      </dgm:t>
    </dgm:pt>
    <dgm:pt modelId="{6F3B2EF2-C335-4BAA-9F00-A4A9DB328F30}" type="sibTrans" cxnId="{60376A9E-E9CE-41C0-B667-54100CC2E37E}">
      <dgm:prSet/>
      <dgm:spPr/>
      <dgm:t>
        <a:bodyPr/>
        <a:lstStyle/>
        <a:p>
          <a:endParaRPr lang="en-US"/>
        </a:p>
      </dgm:t>
    </dgm:pt>
    <dgm:pt modelId="{B34DB25B-3017-4479-845A-F2AB3BF0A30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Ochrana před nepříznivými vlivy životního prostředí</a:t>
          </a:r>
          <a:endParaRPr lang="en-US"/>
        </a:p>
      </dgm:t>
    </dgm:pt>
    <dgm:pt modelId="{8A56BD4F-B778-4F7D-BE2F-F55C8644612E}" type="parTrans" cxnId="{E94C8CB0-1F12-491A-A8A1-0F4E6B1323F0}">
      <dgm:prSet/>
      <dgm:spPr/>
      <dgm:t>
        <a:bodyPr/>
        <a:lstStyle/>
        <a:p>
          <a:endParaRPr lang="en-US"/>
        </a:p>
      </dgm:t>
    </dgm:pt>
    <dgm:pt modelId="{854090EA-06CC-47A0-AA1D-2AADCCD7245E}" type="sibTrans" cxnId="{E94C8CB0-1F12-491A-A8A1-0F4E6B1323F0}">
      <dgm:prSet/>
      <dgm:spPr/>
      <dgm:t>
        <a:bodyPr/>
        <a:lstStyle/>
        <a:p>
          <a:endParaRPr lang="en-US"/>
        </a:p>
      </dgm:t>
    </dgm:pt>
    <dgm:pt modelId="{82E06359-6774-48CA-94B4-6B9B27454A9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Podpora zdraví</a:t>
          </a:r>
          <a:endParaRPr lang="en-US"/>
        </a:p>
      </dgm:t>
    </dgm:pt>
    <dgm:pt modelId="{36996BCB-4F01-469E-98A6-0B3034C2FEBA}" type="parTrans" cxnId="{E7C2458F-0C16-488A-A9BE-5246D8A39FC6}">
      <dgm:prSet/>
      <dgm:spPr/>
      <dgm:t>
        <a:bodyPr/>
        <a:lstStyle/>
        <a:p>
          <a:endParaRPr lang="en-US"/>
        </a:p>
      </dgm:t>
    </dgm:pt>
    <dgm:pt modelId="{640FA4F7-2815-4DF3-A4B2-7278F5AA5363}" type="sibTrans" cxnId="{E7C2458F-0C16-488A-A9BE-5246D8A39FC6}">
      <dgm:prSet/>
      <dgm:spPr/>
      <dgm:t>
        <a:bodyPr/>
        <a:lstStyle/>
        <a:p>
          <a:endParaRPr lang="en-US"/>
        </a:p>
      </dgm:t>
    </dgm:pt>
    <dgm:pt modelId="{4D30F3D5-9D16-4AB1-9387-08CDE08B2C0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Opatření vedoucí ke správnému životnímu stylu.</a:t>
          </a:r>
        </a:p>
        <a:p>
          <a:pPr>
            <a:lnSpc>
              <a:spcPct val="100000"/>
            </a:lnSpc>
          </a:pPr>
          <a:r>
            <a:rPr lang="cs-CZ" dirty="0"/>
            <a:t>Informovanost veřejnosti </a:t>
          </a:r>
        </a:p>
        <a:p>
          <a:pPr>
            <a:lnSpc>
              <a:spcPct val="100000"/>
            </a:lnSpc>
          </a:pPr>
          <a:r>
            <a:rPr lang="cs-CZ" dirty="0"/>
            <a:t>Veřejná politika směrem ke zdraví</a:t>
          </a:r>
        </a:p>
        <a:p>
          <a:pPr>
            <a:lnSpc>
              <a:spcPct val="100000"/>
            </a:lnSpc>
          </a:pPr>
          <a:r>
            <a:rPr lang="cs-CZ" dirty="0"/>
            <a:t>Prevence</a:t>
          </a:r>
        </a:p>
        <a:p>
          <a:endParaRPr lang="en-US" dirty="0"/>
        </a:p>
      </dgm:t>
    </dgm:pt>
    <dgm:pt modelId="{A2E91280-6AB5-4BEB-BFA5-51FD14801E3F}" type="parTrans" cxnId="{64127E1D-BA38-4FF4-B2A5-B18B57F17BF6}">
      <dgm:prSet/>
      <dgm:spPr/>
      <dgm:t>
        <a:bodyPr/>
        <a:lstStyle/>
        <a:p>
          <a:endParaRPr lang="en-US"/>
        </a:p>
      </dgm:t>
    </dgm:pt>
    <dgm:pt modelId="{BE16BD34-B4ED-4321-96CC-141AF29570FC}" type="sibTrans" cxnId="{64127E1D-BA38-4FF4-B2A5-B18B57F17BF6}">
      <dgm:prSet/>
      <dgm:spPr/>
      <dgm:t>
        <a:bodyPr/>
        <a:lstStyle/>
        <a:p>
          <a:endParaRPr lang="en-US"/>
        </a:p>
      </dgm:t>
    </dgm:pt>
    <dgm:pt modelId="{E37DBF44-DF7D-4CBE-A0B9-C8ECCF47B22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Veřejné zdravotnictví</a:t>
          </a:r>
          <a:endParaRPr lang="en-US"/>
        </a:p>
      </dgm:t>
    </dgm:pt>
    <dgm:pt modelId="{59BC2B55-B7B8-4B07-8810-E6D999B5FACC}" type="parTrans" cxnId="{44B1E84D-378E-4924-A9B8-9BE41E33A33E}">
      <dgm:prSet/>
      <dgm:spPr/>
      <dgm:t>
        <a:bodyPr/>
        <a:lstStyle/>
        <a:p>
          <a:endParaRPr lang="en-US"/>
        </a:p>
      </dgm:t>
    </dgm:pt>
    <dgm:pt modelId="{DCCBEB53-1FB3-4A68-9419-F571C0CC36CD}" type="sibTrans" cxnId="{44B1E84D-378E-4924-A9B8-9BE41E33A33E}">
      <dgm:prSet/>
      <dgm:spPr/>
      <dgm:t>
        <a:bodyPr/>
        <a:lstStyle/>
        <a:p>
          <a:endParaRPr lang="en-US"/>
        </a:p>
      </dgm:t>
    </dgm:pt>
    <dgm:pt modelId="{3A96D564-C5D8-463A-923C-DE45E1F4C71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Organizace zdravotní péče</a:t>
          </a:r>
        </a:p>
        <a:p>
          <a:pPr>
            <a:lnSpc>
              <a:spcPct val="100000"/>
            </a:lnSpc>
          </a:pPr>
          <a:r>
            <a:rPr lang="cs-CZ" dirty="0"/>
            <a:t>Respekt k právům pacienta</a:t>
          </a:r>
        </a:p>
        <a:p>
          <a:pPr>
            <a:lnSpc>
              <a:spcPct val="100000"/>
            </a:lnSpc>
          </a:pPr>
          <a:r>
            <a:rPr lang="cs-CZ" dirty="0"/>
            <a:t>Financování </a:t>
          </a:r>
        </a:p>
        <a:p>
          <a:pPr>
            <a:lnSpc>
              <a:spcPct val="100000"/>
            </a:lnSpc>
          </a:pPr>
          <a:r>
            <a:rPr lang="cs-CZ" dirty="0"/>
            <a:t>Efektivní nakládání se zdroji</a:t>
          </a:r>
        </a:p>
        <a:p>
          <a:endParaRPr lang="en-US" dirty="0"/>
        </a:p>
      </dgm:t>
    </dgm:pt>
    <dgm:pt modelId="{D4BFDED3-2425-41B4-8207-2A1D4E3686F0}" type="parTrans" cxnId="{5223ABCA-9764-4DEF-8911-F33F691A26EE}">
      <dgm:prSet/>
      <dgm:spPr/>
      <dgm:t>
        <a:bodyPr/>
        <a:lstStyle/>
        <a:p>
          <a:endParaRPr lang="en-US"/>
        </a:p>
      </dgm:t>
    </dgm:pt>
    <dgm:pt modelId="{A7E55175-22CA-4F89-8E84-C276BEE63442}" type="sibTrans" cxnId="{5223ABCA-9764-4DEF-8911-F33F691A26EE}">
      <dgm:prSet/>
      <dgm:spPr/>
      <dgm:t>
        <a:bodyPr/>
        <a:lstStyle/>
        <a:p>
          <a:endParaRPr lang="en-US"/>
        </a:p>
      </dgm:t>
    </dgm:pt>
    <dgm:pt modelId="{8C9D24F8-E273-4728-9C0A-EBFBEAB9A58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Kvalita zdravotní péče</a:t>
          </a:r>
          <a:endParaRPr lang="en-US" dirty="0"/>
        </a:p>
      </dgm:t>
    </dgm:pt>
    <dgm:pt modelId="{BE339810-8E3E-4408-A775-BCC665805E7F}" type="parTrans" cxnId="{E922593D-190A-4C39-9602-25A1F5F4E0B1}">
      <dgm:prSet/>
      <dgm:spPr/>
      <dgm:t>
        <a:bodyPr/>
        <a:lstStyle/>
        <a:p>
          <a:endParaRPr lang="en-US"/>
        </a:p>
      </dgm:t>
    </dgm:pt>
    <dgm:pt modelId="{A6D70419-35A4-446D-AEE2-BAC61457CE39}" type="sibTrans" cxnId="{E922593D-190A-4C39-9602-25A1F5F4E0B1}">
      <dgm:prSet/>
      <dgm:spPr/>
      <dgm:t>
        <a:bodyPr/>
        <a:lstStyle/>
        <a:p>
          <a:endParaRPr lang="en-US"/>
        </a:p>
      </dgm:t>
    </dgm:pt>
    <dgm:pt modelId="{99154A82-90C3-FE4D-8B1A-796E3F177EC6}">
      <dgm:prSet/>
      <dgm:spPr/>
      <dgm:t>
        <a:bodyPr/>
        <a:lstStyle/>
        <a:p>
          <a:pPr>
            <a:lnSpc>
              <a:spcPct val="100000"/>
            </a:lnSpc>
          </a:pPr>
          <a:endParaRPr lang="cs-CZ" dirty="0"/>
        </a:p>
        <a:p>
          <a:pPr>
            <a:lnSpc>
              <a:spcPct val="100000"/>
            </a:lnSpc>
          </a:pPr>
          <a:r>
            <a:rPr lang="en-US" dirty="0" err="1"/>
            <a:t>Systémová</a:t>
          </a:r>
          <a:r>
            <a:rPr lang="en-US" dirty="0"/>
            <a:t> </a:t>
          </a:r>
          <a:r>
            <a:rPr lang="en-US" dirty="0" err="1"/>
            <a:t>opatření</a:t>
          </a:r>
          <a:r>
            <a:rPr lang="en-US" dirty="0"/>
            <a:t> </a:t>
          </a:r>
          <a:r>
            <a:rPr lang="en-US" dirty="0" err="1"/>
            <a:t>vedoucí</a:t>
          </a:r>
          <a:r>
            <a:rPr lang="en-US" dirty="0"/>
            <a:t> k co </a:t>
          </a:r>
          <a:r>
            <a:rPr lang="en-US" dirty="0" err="1"/>
            <a:t>nejvyšší</a:t>
          </a:r>
          <a:r>
            <a:rPr lang="en-US" dirty="0"/>
            <a:t> </a:t>
          </a:r>
          <a:r>
            <a:rPr lang="en-US" dirty="0" err="1"/>
            <a:t>úrovni</a:t>
          </a:r>
          <a:r>
            <a:rPr lang="en-US" dirty="0"/>
            <a:t> </a:t>
          </a:r>
          <a:r>
            <a:rPr lang="en-US" dirty="0" err="1"/>
            <a:t>zdravotních</a:t>
          </a:r>
          <a:r>
            <a:rPr lang="en-US" dirty="0"/>
            <a:t> </a:t>
          </a:r>
          <a:r>
            <a:rPr lang="en-US" dirty="0" err="1"/>
            <a:t>služeb</a:t>
          </a:r>
          <a:endParaRPr lang="en-US" dirty="0"/>
        </a:p>
      </dgm:t>
    </dgm:pt>
    <dgm:pt modelId="{D7D9AEBD-2B6E-8E41-9FEE-C3384038A3FB}" type="parTrans" cxnId="{6DF570D8-6B73-0D4D-9C9C-F45AD95930BE}">
      <dgm:prSet/>
      <dgm:spPr/>
      <dgm:t>
        <a:bodyPr/>
        <a:lstStyle/>
        <a:p>
          <a:endParaRPr lang="cs-CZ"/>
        </a:p>
      </dgm:t>
    </dgm:pt>
    <dgm:pt modelId="{E4E95118-56CB-3C41-BE7B-948B59182108}" type="sibTrans" cxnId="{6DF570D8-6B73-0D4D-9C9C-F45AD95930BE}">
      <dgm:prSet/>
      <dgm:spPr/>
      <dgm:t>
        <a:bodyPr/>
        <a:lstStyle/>
        <a:p>
          <a:endParaRPr lang="cs-CZ"/>
        </a:p>
      </dgm:t>
    </dgm:pt>
    <dgm:pt modelId="{156F0256-24AC-478C-A7EC-8EE7E90A5E1F}" type="pres">
      <dgm:prSet presAssocID="{B5009FB0-3622-4493-81F3-1C0E06E29226}" presName="root" presStyleCnt="0">
        <dgm:presLayoutVars>
          <dgm:dir/>
          <dgm:resizeHandles val="exact"/>
        </dgm:presLayoutVars>
      </dgm:prSet>
      <dgm:spPr/>
    </dgm:pt>
    <dgm:pt modelId="{53558FC2-3F54-4CB1-868C-656ACCA8A0A2}" type="pres">
      <dgm:prSet presAssocID="{CB229732-2180-419F-A003-DB08637308AA}" presName="compNode" presStyleCnt="0"/>
      <dgm:spPr/>
    </dgm:pt>
    <dgm:pt modelId="{F92CB11B-2968-4A39-8AFF-1BF556E1023C}" type="pres">
      <dgm:prSet presAssocID="{CB229732-2180-419F-A003-DB08637308A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dravotnictví"/>
        </a:ext>
      </dgm:extLst>
    </dgm:pt>
    <dgm:pt modelId="{69203D1C-5A78-4DDD-A7FB-B36C00ABD03A}" type="pres">
      <dgm:prSet presAssocID="{CB229732-2180-419F-A003-DB08637308AA}" presName="iconSpace" presStyleCnt="0"/>
      <dgm:spPr/>
    </dgm:pt>
    <dgm:pt modelId="{A092F991-E78A-4763-B26F-B520044E1001}" type="pres">
      <dgm:prSet presAssocID="{CB229732-2180-419F-A003-DB08637308AA}" presName="parTx" presStyleLbl="revTx" presStyleIdx="0" presStyleCnt="8">
        <dgm:presLayoutVars>
          <dgm:chMax val="0"/>
          <dgm:chPref val="0"/>
        </dgm:presLayoutVars>
      </dgm:prSet>
      <dgm:spPr/>
    </dgm:pt>
    <dgm:pt modelId="{02DBFEED-E77E-455C-8E2E-626CA7389132}" type="pres">
      <dgm:prSet presAssocID="{CB229732-2180-419F-A003-DB08637308AA}" presName="txSpace" presStyleCnt="0"/>
      <dgm:spPr/>
    </dgm:pt>
    <dgm:pt modelId="{93F26134-B78C-495A-AF44-769F96897287}" type="pres">
      <dgm:prSet presAssocID="{CB229732-2180-419F-A003-DB08637308AA}" presName="desTx" presStyleLbl="revTx" presStyleIdx="1" presStyleCnt="8">
        <dgm:presLayoutVars/>
      </dgm:prSet>
      <dgm:spPr/>
    </dgm:pt>
    <dgm:pt modelId="{212B560C-2BFD-4FF5-8177-8BAFC543E89E}" type="pres">
      <dgm:prSet presAssocID="{639FABA6-4915-499D-B0F2-7C7EF672DFA1}" presName="sibTrans" presStyleCnt="0"/>
      <dgm:spPr/>
    </dgm:pt>
    <dgm:pt modelId="{A87BD3C6-EB01-4FFF-BD4E-079A61C7827F}" type="pres">
      <dgm:prSet presAssocID="{82E06359-6774-48CA-94B4-6B9B27454A91}" presName="compNode" presStyleCnt="0"/>
      <dgm:spPr/>
    </dgm:pt>
    <dgm:pt modelId="{AD931B33-7FB0-4E17-84D2-4F4C67D9ECF1}" type="pres">
      <dgm:prSet presAssocID="{82E06359-6774-48CA-94B4-6B9B27454A9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natý strom"/>
        </a:ext>
      </dgm:extLst>
    </dgm:pt>
    <dgm:pt modelId="{8CED9AF7-7B8A-4464-A114-51B454672D6E}" type="pres">
      <dgm:prSet presAssocID="{82E06359-6774-48CA-94B4-6B9B27454A91}" presName="iconSpace" presStyleCnt="0"/>
      <dgm:spPr/>
    </dgm:pt>
    <dgm:pt modelId="{59D5CE9D-3F9C-4A07-ADD3-5EDE300DBBC2}" type="pres">
      <dgm:prSet presAssocID="{82E06359-6774-48CA-94B4-6B9B27454A91}" presName="parTx" presStyleLbl="revTx" presStyleIdx="2" presStyleCnt="8">
        <dgm:presLayoutVars>
          <dgm:chMax val="0"/>
          <dgm:chPref val="0"/>
        </dgm:presLayoutVars>
      </dgm:prSet>
      <dgm:spPr/>
    </dgm:pt>
    <dgm:pt modelId="{9E6A9B1B-9750-4828-AF1B-AAFB772C37A1}" type="pres">
      <dgm:prSet presAssocID="{82E06359-6774-48CA-94B4-6B9B27454A91}" presName="txSpace" presStyleCnt="0"/>
      <dgm:spPr/>
    </dgm:pt>
    <dgm:pt modelId="{6CC50804-A839-4460-9901-F40CFB35A496}" type="pres">
      <dgm:prSet presAssocID="{82E06359-6774-48CA-94B4-6B9B27454A91}" presName="desTx" presStyleLbl="revTx" presStyleIdx="3" presStyleCnt="8">
        <dgm:presLayoutVars/>
      </dgm:prSet>
      <dgm:spPr/>
    </dgm:pt>
    <dgm:pt modelId="{E0340606-5F49-4347-985F-5660A5E58EA1}" type="pres">
      <dgm:prSet presAssocID="{640FA4F7-2815-4DF3-A4B2-7278F5AA5363}" presName="sibTrans" presStyleCnt="0"/>
      <dgm:spPr/>
    </dgm:pt>
    <dgm:pt modelId="{3C322079-3BF3-44B6-AA23-1140FF59F7AE}" type="pres">
      <dgm:prSet presAssocID="{E37DBF44-DF7D-4CBE-A0B9-C8ECCF47B224}" presName="compNode" presStyleCnt="0"/>
      <dgm:spPr/>
    </dgm:pt>
    <dgm:pt modelId="{239EB89A-24F1-466E-A385-E3BF9C3F02E0}" type="pres">
      <dgm:prSet presAssocID="{E37DBF44-DF7D-4CBE-A0B9-C8ECCF47B22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391F724D-3225-44E3-8A00-4BA3D6C0D681}" type="pres">
      <dgm:prSet presAssocID="{E37DBF44-DF7D-4CBE-A0B9-C8ECCF47B224}" presName="iconSpace" presStyleCnt="0"/>
      <dgm:spPr/>
    </dgm:pt>
    <dgm:pt modelId="{B818AD7C-A8D8-4AC1-B92F-DD9A2D738169}" type="pres">
      <dgm:prSet presAssocID="{E37DBF44-DF7D-4CBE-A0B9-C8ECCF47B224}" presName="parTx" presStyleLbl="revTx" presStyleIdx="4" presStyleCnt="8">
        <dgm:presLayoutVars>
          <dgm:chMax val="0"/>
          <dgm:chPref val="0"/>
        </dgm:presLayoutVars>
      </dgm:prSet>
      <dgm:spPr/>
    </dgm:pt>
    <dgm:pt modelId="{01E94E71-0B9B-4E1F-82A0-09714EB980E1}" type="pres">
      <dgm:prSet presAssocID="{E37DBF44-DF7D-4CBE-A0B9-C8ECCF47B224}" presName="txSpace" presStyleCnt="0"/>
      <dgm:spPr/>
    </dgm:pt>
    <dgm:pt modelId="{683BDAE9-10B0-4798-9920-7D8DA35E79A4}" type="pres">
      <dgm:prSet presAssocID="{E37DBF44-DF7D-4CBE-A0B9-C8ECCF47B224}" presName="desTx" presStyleLbl="revTx" presStyleIdx="5" presStyleCnt="8">
        <dgm:presLayoutVars/>
      </dgm:prSet>
      <dgm:spPr/>
    </dgm:pt>
    <dgm:pt modelId="{6EAD5674-22F7-4812-A023-6EA4B02CA230}" type="pres">
      <dgm:prSet presAssocID="{DCCBEB53-1FB3-4A68-9419-F571C0CC36CD}" presName="sibTrans" presStyleCnt="0"/>
      <dgm:spPr/>
    </dgm:pt>
    <dgm:pt modelId="{AE32C163-8FE3-47A4-8811-F7FA64F81C81}" type="pres">
      <dgm:prSet presAssocID="{8C9D24F8-E273-4728-9C0A-EBFBEAB9A58A}" presName="compNode" presStyleCnt="0"/>
      <dgm:spPr/>
    </dgm:pt>
    <dgm:pt modelId="{002B1035-20F4-44DA-A566-05162F60B999}" type="pres">
      <dgm:prSet presAssocID="{8C9D24F8-E273-4728-9C0A-EBFBEAB9A58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8BE026D4-0F2F-4635-8766-512F0AB6116D}" type="pres">
      <dgm:prSet presAssocID="{8C9D24F8-E273-4728-9C0A-EBFBEAB9A58A}" presName="iconSpace" presStyleCnt="0"/>
      <dgm:spPr/>
    </dgm:pt>
    <dgm:pt modelId="{37615CA9-FFC6-4696-A00C-EEB0C7F329CB}" type="pres">
      <dgm:prSet presAssocID="{8C9D24F8-E273-4728-9C0A-EBFBEAB9A58A}" presName="parTx" presStyleLbl="revTx" presStyleIdx="6" presStyleCnt="8">
        <dgm:presLayoutVars>
          <dgm:chMax val="0"/>
          <dgm:chPref val="0"/>
        </dgm:presLayoutVars>
      </dgm:prSet>
      <dgm:spPr/>
    </dgm:pt>
    <dgm:pt modelId="{A308BF00-4C0C-4D68-BA32-DE7A165E181F}" type="pres">
      <dgm:prSet presAssocID="{8C9D24F8-E273-4728-9C0A-EBFBEAB9A58A}" presName="txSpace" presStyleCnt="0"/>
      <dgm:spPr/>
    </dgm:pt>
    <dgm:pt modelId="{34F3D26F-36BB-44F3-983E-FA9FFA5600F5}" type="pres">
      <dgm:prSet presAssocID="{8C9D24F8-E273-4728-9C0A-EBFBEAB9A58A}" presName="desTx" presStyleLbl="revTx" presStyleIdx="7" presStyleCnt="8">
        <dgm:presLayoutVars/>
      </dgm:prSet>
      <dgm:spPr/>
    </dgm:pt>
  </dgm:ptLst>
  <dgm:cxnLst>
    <dgm:cxn modelId="{5E253F05-A74A-41CE-890E-58DA8970548B}" type="presOf" srcId="{CB229732-2180-419F-A003-DB08637308AA}" destId="{A092F991-E78A-4763-B26F-B520044E1001}" srcOrd="0" destOrd="0" presId="urn:microsoft.com/office/officeart/2018/2/layout/IconLabelDescriptionList"/>
    <dgm:cxn modelId="{CEF11206-21B5-4310-886F-FAA1051AC50D}" type="presOf" srcId="{6760A7A3-8BD3-44DD-B4D7-77484A0CF6FB}" destId="{93F26134-B78C-495A-AF44-769F96897287}" srcOrd="0" destOrd="0" presId="urn:microsoft.com/office/officeart/2018/2/layout/IconLabelDescriptionList"/>
    <dgm:cxn modelId="{64127E1D-BA38-4FF4-B2A5-B18B57F17BF6}" srcId="{82E06359-6774-48CA-94B4-6B9B27454A91}" destId="{4D30F3D5-9D16-4AB1-9387-08CDE08B2C02}" srcOrd="0" destOrd="0" parTransId="{A2E91280-6AB5-4BEB-BFA5-51FD14801E3F}" sibTransId="{BE16BD34-B4ED-4321-96CC-141AF29570FC}"/>
    <dgm:cxn modelId="{5ED03828-4ED6-4BB9-A88C-362E38FBE00C}" type="presOf" srcId="{E37DBF44-DF7D-4CBE-A0B9-C8ECCF47B224}" destId="{B818AD7C-A8D8-4AC1-B92F-DD9A2D738169}" srcOrd="0" destOrd="0" presId="urn:microsoft.com/office/officeart/2018/2/layout/IconLabelDescriptionList"/>
    <dgm:cxn modelId="{E922593D-190A-4C39-9602-25A1F5F4E0B1}" srcId="{B5009FB0-3622-4493-81F3-1C0E06E29226}" destId="{8C9D24F8-E273-4728-9C0A-EBFBEAB9A58A}" srcOrd="3" destOrd="0" parTransId="{BE339810-8E3E-4408-A775-BCC665805E7F}" sibTransId="{A6D70419-35A4-446D-AEE2-BAC61457CE39}"/>
    <dgm:cxn modelId="{BC330367-64AD-4A59-A50B-D22EB820D8CB}" type="presOf" srcId="{4D30F3D5-9D16-4AB1-9387-08CDE08B2C02}" destId="{6CC50804-A839-4460-9901-F40CFB35A496}" srcOrd="0" destOrd="0" presId="urn:microsoft.com/office/officeart/2018/2/layout/IconLabelDescriptionList"/>
    <dgm:cxn modelId="{583EB54A-236E-40E5-A25A-A2D6BFA0FF9C}" type="presOf" srcId="{B34DB25B-3017-4479-845A-F2AB3BF0A30F}" destId="{93F26134-B78C-495A-AF44-769F96897287}" srcOrd="0" destOrd="1" presId="urn:microsoft.com/office/officeart/2018/2/layout/IconLabelDescriptionList"/>
    <dgm:cxn modelId="{44B1E84D-378E-4924-A9B8-9BE41E33A33E}" srcId="{B5009FB0-3622-4493-81F3-1C0E06E29226}" destId="{E37DBF44-DF7D-4CBE-A0B9-C8ECCF47B224}" srcOrd="2" destOrd="0" parTransId="{59BC2B55-B7B8-4B07-8810-E6D999B5FACC}" sibTransId="{DCCBEB53-1FB3-4A68-9419-F571C0CC36CD}"/>
    <dgm:cxn modelId="{A2FFD586-1313-4084-90F8-5CF8B3E62DAA}" type="presOf" srcId="{3A96D564-C5D8-463A-923C-DE45E1F4C717}" destId="{683BDAE9-10B0-4798-9920-7D8DA35E79A4}" srcOrd="0" destOrd="0" presId="urn:microsoft.com/office/officeart/2018/2/layout/IconLabelDescriptionList"/>
    <dgm:cxn modelId="{E7C2458F-0C16-488A-A9BE-5246D8A39FC6}" srcId="{B5009FB0-3622-4493-81F3-1C0E06E29226}" destId="{82E06359-6774-48CA-94B4-6B9B27454A91}" srcOrd="1" destOrd="0" parTransId="{36996BCB-4F01-469E-98A6-0B3034C2FEBA}" sibTransId="{640FA4F7-2815-4DF3-A4B2-7278F5AA5363}"/>
    <dgm:cxn modelId="{60376A9E-E9CE-41C0-B667-54100CC2E37E}" srcId="{CB229732-2180-419F-A003-DB08637308AA}" destId="{6760A7A3-8BD3-44DD-B4D7-77484A0CF6FB}" srcOrd="0" destOrd="0" parTransId="{CD909386-423B-49F3-B0D8-70155C1A16A9}" sibTransId="{6F3B2EF2-C335-4BAA-9F00-A4A9DB328F30}"/>
    <dgm:cxn modelId="{E94C8CB0-1F12-491A-A8A1-0F4E6B1323F0}" srcId="{CB229732-2180-419F-A003-DB08637308AA}" destId="{B34DB25B-3017-4479-845A-F2AB3BF0A30F}" srcOrd="1" destOrd="0" parTransId="{8A56BD4F-B778-4F7D-BE2F-F55C8644612E}" sibTransId="{854090EA-06CC-47A0-AA1D-2AADCCD7245E}"/>
    <dgm:cxn modelId="{34C51CB6-E8C3-44AC-AD9B-9FE4887ACAB4}" srcId="{B5009FB0-3622-4493-81F3-1C0E06E29226}" destId="{CB229732-2180-419F-A003-DB08637308AA}" srcOrd="0" destOrd="0" parTransId="{268DF803-5C4F-4CC4-8683-F1D34DC7E717}" sibTransId="{639FABA6-4915-499D-B0F2-7C7EF672DFA1}"/>
    <dgm:cxn modelId="{0FF542BD-20BF-4269-83F3-3C90B84785FF}" type="presOf" srcId="{B5009FB0-3622-4493-81F3-1C0E06E29226}" destId="{156F0256-24AC-478C-A7EC-8EE7E90A5E1F}" srcOrd="0" destOrd="0" presId="urn:microsoft.com/office/officeart/2018/2/layout/IconLabelDescriptionList"/>
    <dgm:cxn modelId="{5223ABCA-9764-4DEF-8911-F33F691A26EE}" srcId="{E37DBF44-DF7D-4CBE-A0B9-C8ECCF47B224}" destId="{3A96D564-C5D8-463A-923C-DE45E1F4C717}" srcOrd="0" destOrd="0" parTransId="{D4BFDED3-2425-41B4-8207-2A1D4E3686F0}" sibTransId="{A7E55175-22CA-4F89-8E84-C276BEE63442}"/>
    <dgm:cxn modelId="{9BE6FFD5-53C2-467F-9B50-1B5B1F0006C4}" type="presOf" srcId="{82E06359-6774-48CA-94B4-6B9B27454A91}" destId="{59D5CE9D-3F9C-4A07-ADD3-5EDE300DBBC2}" srcOrd="0" destOrd="0" presId="urn:microsoft.com/office/officeart/2018/2/layout/IconLabelDescriptionList"/>
    <dgm:cxn modelId="{6DF570D8-6B73-0D4D-9C9C-F45AD95930BE}" srcId="{8C9D24F8-E273-4728-9C0A-EBFBEAB9A58A}" destId="{99154A82-90C3-FE4D-8B1A-796E3F177EC6}" srcOrd="0" destOrd="0" parTransId="{D7D9AEBD-2B6E-8E41-9FEE-C3384038A3FB}" sibTransId="{E4E95118-56CB-3C41-BE7B-948B59182108}"/>
    <dgm:cxn modelId="{0B55FFE5-E589-4A62-B6FE-D9D7C5C53E2B}" type="presOf" srcId="{8C9D24F8-E273-4728-9C0A-EBFBEAB9A58A}" destId="{37615CA9-FFC6-4696-A00C-EEB0C7F329CB}" srcOrd="0" destOrd="0" presId="urn:microsoft.com/office/officeart/2018/2/layout/IconLabelDescriptionList"/>
    <dgm:cxn modelId="{E7DC4BEB-8A7E-D044-9B72-8D708A43696E}" type="presOf" srcId="{99154A82-90C3-FE4D-8B1A-796E3F177EC6}" destId="{34F3D26F-36BB-44F3-983E-FA9FFA5600F5}" srcOrd="0" destOrd="0" presId="urn:microsoft.com/office/officeart/2018/2/layout/IconLabelDescriptionList"/>
    <dgm:cxn modelId="{5879C1A5-1819-42B9-B931-8E92CCCDCA06}" type="presParOf" srcId="{156F0256-24AC-478C-A7EC-8EE7E90A5E1F}" destId="{53558FC2-3F54-4CB1-868C-656ACCA8A0A2}" srcOrd="0" destOrd="0" presId="urn:microsoft.com/office/officeart/2018/2/layout/IconLabelDescriptionList"/>
    <dgm:cxn modelId="{DF884623-C868-4469-B84B-3585FE4DD720}" type="presParOf" srcId="{53558FC2-3F54-4CB1-868C-656ACCA8A0A2}" destId="{F92CB11B-2968-4A39-8AFF-1BF556E1023C}" srcOrd="0" destOrd="0" presId="urn:microsoft.com/office/officeart/2018/2/layout/IconLabelDescriptionList"/>
    <dgm:cxn modelId="{84556DBC-C776-43C5-B43E-DD6E08CF3159}" type="presParOf" srcId="{53558FC2-3F54-4CB1-868C-656ACCA8A0A2}" destId="{69203D1C-5A78-4DDD-A7FB-B36C00ABD03A}" srcOrd="1" destOrd="0" presId="urn:microsoft.com/office/officeart/2018/2/layout/IconLabelDescriptionList"/>
    <dgm:cxn modelId="{343B0FE6-4D14-4FCB-A880-729A1F6CF125}" type="presParOf" srcId="{53558FC2-3F54-4CB1-868C-656ACCA8A0A2}" destId="{A092F991-E78A-4763-B26F-B520044E1001}" srcOrd="2" destOrd="0" presId="urn:microsoft.com/office/officeart/2018/2/layout/IconLabelDescriptionList"/>
    <dgm:cxn modelId="{5468492D-1ED9-48AD-883C-ED05502A2C54}" type="presParOf" srcId="{53558FC2-3F54-4CB1-868C-656ACCA8A0A2}" destId="{02DBFEED-E77E-455C-8E2E-626CA7389132}" srcOrd="3" destOrd="0" presId="urn:microsoft.com/office/officeart/2018/2/layout/IconLabelDescriptionList"/>
    <dgm:cxn modelId="{71118460-0BB2-44EB-A3F7-F5A698E4B8CF}" type="presParOf" srcId="{53558FC2-3F54-4CB1-868C-656ACCA8A0A2}" destId="{93F26134-B78C-495A-AF44-769F96897287}" srcOrd="4" destOrd="0" presId="urn:microsoft.com/office/officeart/2018/2/layout/IconLabelDescriptionList"/>
    <dgm:cxn modelId="{E1A9475D-D8E6-49C8-9906-30064CE3D671}" type="presParOf" srcId="{156F0256-24AC-478C-A7EC-8EE7E90A5E1F}" destId="{212B560C-2BFD-4FF5-8177-8BAFC543E89E}" srcOrd="1" destOrd="0" presId="urn:microsoft.com/office/officeart/2018/2/layout/IconLabelDescriptionList"/>
    <dgm:cxn modelId="{5480CD3D-32A7-464C-B178-86E079A78CD6}" type="presParOf" srcId="{156F0256-24AC-478C-A7EC-8EE7E90A5E1F}" destId="{A87BD3C6-EB01-4FFF-BD4E-079A61C7827F}" srcOrd="2" destOrd="0" presId="urn:microsoft.com/office/officeart/2018/2/layout/IconLabelDescriptionList"/>
    <dgm:cxn modelId="{1AB7F1B7-8FEB-4081-9349-20D17CF0388D}" type="presParOf" srcId="{A87BD3C6-EB01-4FFF-BD4E-079A61C7827F}" destId="{AD931B33-7FB0-4E17-84D2-4F4C67D9ECF1}" srcOrd="0" destOrd="0" presId="urn:microsoft.com/office/officeart/2018/2/layout/IconLabelDescriptionList"/>
    <dgm:cxn modelId="{909EDD25-F9D4-483B-8B73-CB3D403773E1}" type="presParOf" srcId="{A87BD3C6-EB01-4FFF-BD4E-079A61C7827F}" destId="{8CED9AF7-7B8A-4464-A114-51B454672D6E}" srcOrd="1" destOrd="0" presId="urn:microsoft.com/office/officeart/2018/2/layout/IconLabelDescriptionList"/>
    <dgm:cxn modelId="{269303AF-435A-4A76-85D1-9660C97563EB}" type="presParOf" srcId="{A87BD3C6-EB01-4FFF-BD4E-079A61C7827F}" destId="{59D5CE9D-3F9C-4A07-ADD3-5EDE300DBBC2}" srcOrd="2" destOrd="0" presId="urn:microsoft.com/office/officeart/2018/2/layout/IconLabelDescriptionList"/>
    <dgm:cxn modelId="{0716D0EB-7FB1-435F-81E2-D83674AD0023}" type="presParOf" srcId="{A87BD3C6-EB01-4FFF-BD4E-079A61C7827F}" destId="{9E6A9B1B-9750-4828-AF1B-AAFB772C37A1}" srcOrd="3" destOrd="0" presId="urn:microsoft.com/office/officeart/2018/2/layout/IconLabelDescriptionList"/>
    <dgm:cxn modelId="{6378F9B1-9BF5-4B59-8371-A6C78508A5EF}" type="presParOf" srcId="{A87BD3C6-EB01-4FFF-BD4E-079A61C7827F}" destId="{6CC50804-A839-4460-9901-F40CFB35A496}" srcOrd="4" destOrd="0" presId="urn:microsoft.com/office/officeart/2018/2/layout/IconLabelDescriptionList"/>
    <dgm:cxn modelId="{0B4D4AF8-FF1A-4037-B3F0-C823FCB8B6BF}" type="presParOf" srcId="{156F0256-24AC-478C-A7EC-8EE7E90A5E1F}" destId="{E0340606-5F49-4347-985F-5660A5E58EA1}" srcOrd="3" destOrd="0" presId="urn:microsoft.com/office/officeart/2018/2/layout/IconLabelDescriptionList"/>
    <dgm:cxn modelId="{A9D721E9-5CA3-4B2A-BBBC-20F80C236D32}" type="presParOf" srcId="{156F0256-24AC-478C-A7EC-8EE7E90A5E1F}" destId="{3C322079-3BF3-44B6-AA23-1140FF59F7AE}" srcOrd="4" destOrd="0" presId="urn:microsoft.com/office/officeart/2018/2/layout/IconLabelDescriptionList"/>
    <dgm:cxn modelId="{A4AE289E-48E1-42F4-B9C3-162775BF4569}" type="presParOf" srcId="{3C322079-3BF3-44B6-AA23-1140FF59F7AE}" destId="{239EB89A-24F1-466E-A385-E3BF9C3F02E0}" srcOrd="0" destOrd="0" presId="urn:microsoft.com/office/officeart/2018/2/layout/IconLabelDescriptionList"/>
    <dgm:cxn modelId="{A4F97F38-45C9-4260-866E-C6B8148AFD06}" type="presParOf" srcId="{3C322079-3BF3-44B6-AA23-1140FF59F7AE}" destId="{391F724D-3225-44E3-8A00-4BA3D6C0D681}" srcOrd="1" destOrd="0" presId="urn:microsoft.com/office/officeart/2018/2/layout/IconLabelDescriptionList"/>
    <dgm:cxn modelId="{D1D3D850-47B3-4F58-BD17-E1E55B16AC5A}" type="presParOf" srcId="{3C322079-3BF3-44B6-AA23-1140FF59F7AE}" destId="{B818AD7C-A8D8-4AC1-B92F-DD9A2D738169}" srcOrd="2" destOrd="0" presId="urn:microsoft.com/office/officeart/2018/2/layout/IconLabelDescriptionList"/>
    <dgm:cxn modelId="{324BC963-61D9-468E-8EFB-750695C8A57E}" type="presParOf" srcId="{3C322079-3BF3-44B6-AA23-1140FF59F7AE}" destId="{01E94E71-0B9B-4E1F-82A0-09714EB980E1}" srcOrd="3" destOrd="0" presId="urn:microsoft.com/office/officeart/2018/2/layout/IconLabelDescriptionList"/>
    <dgm:cxn modelId="{20358F31-57DB-4ACD-8ED1-30EDA698E576}" type="presParOf" srcId="{3C322079-3BF3-44B6-AA23-1140FF59F7AE}" destId="{683BDAE9-10B0-4798-9920-7D8DA35E79A4}" srcOrd="4" destOrd="0" presId="urn:microsoft.com/office/officeart/2018/2/layout/IconLabelDescriptionList"/>
    <dgm:cxn modelId="{94F53283-F404-4EB6-A650-CA69084B2FAA}" type="presParOf" srcId="{156F0256-24AC-478C-A7EC-8EE7E90A5E1F}" destId="{6EAD5674-22F7-4812-A023-6EA4B02CA230}" srcOrd="5" destOrd="0" presId="urn:microsoft.com/office/officeart/2018/2/layout/IconLabelDescriptionList"/>
    <dgm:cxn modelId="{9C0B4324-92ED-4B93-9F75-45A776917F10}" type="presParOf" srcId="{156F0256-24AC-478C-A7EC-8EE7E90A5E1F}" destId="{AE32C163-8FE3-47A4-8811-F7FA64F81C81}" srcOrd="6" destOrd="0" presId="urn:microsoft.com/office/officeart/2018/2/layout/IconLabelDescriptionList"/>
    <dgm:cxn modelId="{65A86748-4601-4471-B633-6B80BA9EE551}" type="presParOf" srcId="{AE32C163-8FE3-47A4-8811-F7FA64F81C81}" destId="{002B1035-20F4-44DA-A566-05162F60B999}" srcOrd="0" destOrd="0" presId="urn:microsoft.com/office/officeart/2018/2/layout/IconLabelDescriptionList"/>
    <dgm:cxn modelId="{E5D23C54-AC8A-416E-A5A1-70E21BB2EE83}" type="presParOf" srcId="{AE32C163-8FE3-47A4-8811-F7FA64F81C81}" destId="{8BE026D4-0F2F-4635-8766-512F0AB6116D}" srcOrd="1" destOrd="0" presId="urn:microsoft.com/office/officeart/2018/2/layout/IconLabelDescriptionList"/>
    <dgm:cxn modelId="{39E3A31B-D9CA-4D56-B04F-599BE108948D}" type="presParOf" srcId="{AE32C163-8FE3-47A4-8811-F7FA64F81C81}" destId="{37615CA9-FFC6-4696-A00C-EEB0C7F329CB}" srcOrd="2" destOrd="0" presId="urn:microsoft.com/office/officeart/2018/2/layout/IconLabelDescriptionList"/>
    <dgm:cxn modelId="{6A9D9C0C-FBAC-4D9E-B8EE-F06821CDB26B}" type="presParOf" srcId="{AE32C163-8FE3-47A4-8811-F7FA64F81C81}" destId="{A308BF00-4C0C-4D68-BA32-DE7A165E181F}" srcOrd="3" destOrd="0" presId="urn:microsoft.com/office/officeart/2018/2/layout/IconLabelDescriptionList"/>
    <dgm:cxn modelId="{2E9637ED-A7F1-4D34-A30D-07617EE5F55E}" type="presParOf" srcId="{AE32C163-8FE3-47A4-8811-F7FA64F81C81}" destId="{34F3D26F-36BB-44F3-983E-FA9FFA5600F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8D2A45-A27A-42E0-A0FD-4C0CBE967C3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6C0F50F-D6F1-4B6A-8181-3E79CEFF1048}">
      <dgm:prSet/>
      <dgm:spPr/>
      <dgm:t>
        <a:bodyPr/>
        <a:lstStyle/>
        <a:p>
          <a:pPr>
            <a:defRPr b="1"/>
          </a:pPr>
          <a:r>
            <a:rPr lang="cs-CZ"/>
            <a:t>Primární péče</a:t>
          </a:r>
          <a:endParaRPr lang="en-US"/>
        </a:p>
      </dgm:t>
    </dgm:pt>
    <dgm:pt modelId="{2316F0A9-8F00-459D-A37E-E9F3265B17BC}" type="parTrans" cxnId="{24B0CE6F-CC4C-4DC8-A69C-5A58B6E98995}">
      <dgm:prSet/>
      <dgm:spPr/>
      <dgm:t>
        <a:bodyPr/>
        <a:lstStyle/>
        <a:p>
          <a:endParaRPr lang="en-US"/>
        </a:p>
      </dgm:t>
    </dgm:pt>
    <dgm:pt modelId="{57333025-73AC-44B3-8C45-EEFC0B45B260}" type="sibTrans" cxnId="{24B0CE6F-CC4C-4DC8-A69C-5A58B6E98995}">
      <dgm:prSet/>
      <dgm:spPr/>
      <dgm:t>
        <a:bodyPr/>
        <a:lstStyle/>
        <a:p>
          <a:endParaRPr lang="en-US"/>
        </a:p>
      </dgm:t>
    </dgm:pt>
    <dgm:pt modelId="{5CB53B47-DBC8-4251-B772-0B2A9BED272A}">
      <dgm:prSet/>
      <dgm:spPr/>
      <dgm:t>
        <a:bodyPr/>
        <a:lstStyle/>
        <a:p>
          <a:r>
            <a:rPr lang="cs-CZ"/>
            <a:t>Základní péče, založená na návštěvách a vyšetřeních </a:t>
          </a:r>
          <a:endParaRPr lang="en-US"/>
        </a:p>
      </dgm:t>
    </dgm:pt>
    <dgm:pt modelId="{B20AECFA-9FB8-4839-9B69-A495DE7F82E7}" type="parTrans" cxnId="{B82BC75C-D03A-4711-82A4-8621C75816B5}">
      <dgm:prSet/>
      <dgm:spPr/>
      <dgm:t>
        <a:bodyPr/>
        <a:lstStyle/>
        <a:p>
          <a:endParaRPr lang="en-US"/>
        </a:p>
      </dgm:t>
    </dgm:pt>
    <dgm:pt modelId="{A1C06BD2-70E6-419E-8F8B-2380A7642B38}" type="sibTrans" cxnId="{B82BC75C-D03A-4711-82A4-8621C75816B5}">
      <dgm:prSet/>
      <dgm:spPr/>
      <dgm:t>
        <a:bodyPr/>
        <a:lstStyle/>
        <a:p>
          <a:endParaRPr lang="en-US"/>
        </a:p>
      </dgm:t>
    </dgm:pt>
    <dgm:pt modelId="{33BC6E9C-E94A-43DD-A978-DE22E5106DBA}">
      <dgm:prSet/>
      <dgm:spPr/>
      <dgm:t>
        <a:bodyPr/>
        <a:lstStyle/>
        <a:p>
          <a:pPr>
            <a:defRPr b="1"/>
          </a:pPr>
          <a:r>
            <a:rPr lang="cs-CZ"/>
            <a:t>Sekundární péče</a:t>
          </a:r>
          <a:endParaRPr lang="en-US"/>
        </a:p>
      </dgm:t>
    </dgm:pt>
    <dgm:pt modelId="{C94A499C-2A2F-4C65-93D2-AD45E4BE4987}" type="parTrans" cxnId="{1B69759A-2F93-48D3-8FAF-8B307AFF05E7}">
      <dgm:prSet/>
      <dgm:spPr/>
      <dgm:t>
        <a:bodyPr/>
        <a:lstStyle/>
        <a:p>
          <a:endParaRPr lang="en-US"/>
        </a:p>
      </dgm:t>
    </dgm:pt>
    <dgm:pt modelId="{4F866E2A-22C1-4DDC-90A5-DB13377AF358}" type="sibTrans" cxnId="{1B69759A-2F93-48D3-8FAF-8B307AFF05E7}">
      <dgm:prSet/>
      <dgm:spPr/>
      <dgm:t>
        <a:bodyPr/>
        <a:lstStyle/>
        <a:p>
          <a:endParaRPr lang="en-US"/>
        </a:p>
      </dgm:t>
    </dgm:pt>
    <dgm:pt modelId="{2A4D5A49-F027-46F2-9B4F-0D2D3A64BB09}">
      <dgm:prSet/>
      <dgm:spPr/>
      <dgm:t>
        <a:bodyPr/>
        <a:lstStyle/>
        <a:p>
          <a:r>
            <a:rPr lang="cs-CZ"/>
            <a:t>Akutní péče a krátkodobé hospitalizace </a:t>
          </a:r>
          <a:endParaRPr lang="en-US"/>
        </a:p>
      </dgm:t>
    </dgm:pt>
    <dgm:pt modelId="{4C876F9E-6919-4F52-B7B8-548E71D010A3}" type="parTrans" cxnId="{F57AB55F-6ABF-435F-AE96-4D99EF45D3B8}">
      <dgm:prSet/>
      <dgm:spPr/>
      <dgm:t>
        <a:bodyPr/>
        <a:lstStyle/>
        <a:p>
          <a:endParaRPr lang="en-US"/>
        </a:p>
      </dgm:t>
    </dgm:pt>
    <dgm:pt modelId="{80158FA7-F3D9-4D14-A650-9459A90650BB}" type="sibTrans" cxnId="{F57AB55F-6ABF-435F-AE96-4D99EF45D3B8}">
      <dgm:prSet/>
      <dgm:spPr/>
      <dgm:t>
        <a:bodyPr/>
        <a:lstStyle/>
        <a:p>
          <a:endParaRPr lang="en-US"/>
        </a:p>
      </dgm:t>
    </dgm:pt>
    <dgm:pt modelId="{8AAB7E69-7744-43C7-A487-D2F0BB578B95}">
      <dgm:prSet/>
      <dgm:spPr/>
      <dgm:t>
        <a:bodyPr/>
        <a:lstStyle/>
        <a:p>
          <a:pPr>
            <a:defRPr b="1"/>
          </a:pPr>
          <a:r>
            <a:rPr lang="cs-CZ"/>
            <a:t>Terciální péče </a:t>
          </a:r>
          <a:endParaRPr lang="en-US"/>
        </a:p>
      </dgm:t>
    </dgm:pt>
    <dgm:pt modelId="{E759464A-7C99-4344-95AF-CF80CFBFDD7C}" type="parTrans" cxnId="{DAA964EE-7D43-4C57-8FE1-5DEAE5546845}">
      <dgm:prSet/>
      <dgm:spPr/>
      <dgm:t>
        <a:bodyPr/>
        <a:lstStyle/>
        <a:p>
          <a:endParaRPr lang="en-US"/>
        </a:p>
      </dgm:t>
    </dgm:pt>
    <dgm:pt modelId="{004498AB-2A82-48F4-8207-804E4E9E8F11}" type="sibTrans" cxnId="{DAA964EE-7D43-4C57-8FE1-5DEAE5546845}">
      <dgm:prSet/>
      <dgm:spPr/>
      <dgm:t>
        <a:bodyPr/>
        <a:lstStyle/>
        <a:p>
          <a:endParaRPr lang="en-US"/>
        </a:p>
      </dgm:t>
    </dgm:pt>
    <dgm:pt modelId="{538930DF-1CE0-4876-916B-88095642973A}">
      <dgm:prSet/>
      <dgm:spPr/>
      <dgm:t>
        <a:bodyPr/>
        <a:lstStyle/>
        <a:p>
          <a:r>
            <a:rPr lang="cs-CZ"/>
            <a:t>Vysoce specializovaná péče</a:t>
          </a:r>
          <a:endParaRPr lang="en-US"/>
        </a:p>
      </dgm:t>
    </dgm:pt>
    <dgm:pt modelId="{3AEA8201-94EB-4AB0-ACEB-9660055E5BB9}" type="parTrans" cxnId="{72F35508-FD15-4043-8AD1-36B67AADCC80}">
      <dgm:prSet/>
      <dgm:spPr/>
      <dgm:t>
        <a:bodyPr/>
        <a:lstStyle/>
        <a:p>
          <a:endParaRPr lang="en-US"/>
        </a:p>
      </dgm:t>
    </dgm:pt>
    <dgm:pt modelId="{3DCE2E01-B8AC-44C0-9613-6639B58C8517}" type="sibTrans" cxnId="{72F35508-FD15-4043-8AD1-36B67AADCC80}">
      <dgm:prSet/>
      <dgm:spPr/>
      <dgm:t>
        <a:bodyPr/>
        <a:lstStyle/>
        <a:p>
          <a:endParaRPr lang="en-US"/>
        </a:p>
      </dgm:t>
    </dgm:pt>
    <dgm:pt modelId="{7E2D0C65-5046-48AB-A2D7-490679281DF6}">
      <dgm:prSet/>
      <dgm:spPr/>
      <dgm:t>
        <a:bodyPr/>
        <a:lstStyle/>
        <a:p>
          <a:pPr>
            <a:defRPr b="1"/>
          </a:pPr>
          <a:r>
            <a:rPr lang="cs-CZ"/>
            <a:t>Komunitní péče*</a:t>
          </a:r>
          <a:endParaRPr lang="en-US"/>
        </a:p>
      </dgm:t>
    </dgm:pt>
    <dgm:pt modelId="{C35E62E7-EF75-4C90-9DA0-289F69C2F922}" type="parTrans" cxnId="{466133F4-4778-45A3-A7CA-C2277C164FA0}">
      <dgm:prSet/>
      <dgm:spPr/>
      <dgm:t>
        <a:bodyPr/>
        <a:lstStyle/>
        <a:p>
          <a:endParaRPr lang="en-US"/>
        </a:p>
      </dgm:t>
    </dgm:pt>
    <dgm:pt modelId="{1FFC84F1-C412-4410-A405-84AD84732A1E}" type="sibTrans" cxnId="{466133F4-4778-45A3-A7CA-C2277C164FA0}">
      <dgm:prSet/>
      <dgm:spPr/>
      <dgm:t>
        <a:bodyPr/>
        <a:lstStyle/>
        <a:p>
          <a:endParaRPr lang="en-US"/>
        </a:p>
      </dgm:t>
    </dgm:pt>
    <dgm:pt modelId="{8DCBCFA8-9611-44F1-BFED-8EC2682BF232}">
      <dgm:prSet/>
      <dgm:spPr/>
      <dgm:t>
        <a:bodyPr/>
        <a:lstStyle/>
        <a:p>
          <a:r>
            <a:rPr lang="cs-CZ"/>
            <a:t>Prevence, vlastní sociální prostředí, Často považovaná za součást primární péče</a:t>
          </a:r>
          <a:endParaRPr lang="en-US"/>
        </a:p>
      </dgm:t>
    </dgm:pt>
    <dgm:pt modelId="{C1E849AD-5782-4FCE-A2FB-32BA577861EA}" type="parTrans" cxnId="{0698197B-4735-469A-99CB-AD26D0D545B4}">
      <dgm:prSet/>
      <dgm:spPr/>
      <dgm:t>
        <a:bodyPr/>
        <a:lstStyle/>
        <a:p>
          <a:endParaRPr lang="en-US"/>
        </a:p>
      </dgm:t>
    </dgm:pt>
    <dgm:pt modelId="{9BC6EB0A-C376-499C-91EF-BB7433C3F82F}" type="sibTrans" cxnId="{0698197B-4735-469A-99CB-AD26D0D545B4}">
      <dgm:prSet/>
      <dgm:spPr/>
      <dgm:t>
        <a:bodyPr/>
        <a:lstStyle/>
        <a:p>
          <a:endParaRPr lang="en-US"/>
        </a:p>
      </dgm:t>
    </dgm:pt>
    <dgm:pt modelId="{A9861180-844A-48ED-99F3-E68012FE5465}" type="pres">
      <dgm:prSet presAssocID="{128D2A45-A27A-42E0-A0FD-4C0CBE967C3A}" presName="root" presStyleCnt="0">
        <dgm:presLayoutVars>
          <dgm:dir/>
          <dgm:resizeHandles val="exact"/>
        </dgm:presLayoutVars>
      </dgm:prSet>
      <dgm:spPr/>
    </dgm:pt>
    <dgm:pt modelId="{A00C56FC-1FDD-4D99-B35C-0DFF6D9C8EBA}" type="pres">
      <dgm:prSet presAssocID="{36C0F50F-D6F1-4B6A-8181-3E79CEFF1048}" presName="compNode" presStyleCnt="0"/>
      <dgm:spPr/>
    </dgm:pt>
    <dgm:pt modelId="{020F26B2-95D4-4073-A173-A83E55A0D197}" type="pres">
      <dgm:prSet presAssocID="{36C0F50F-D6F1-4B6A-8181-3E79CEFF104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mocnice"/>
        </a:ext>
      </dgm:extLst>
    </dgm:pt>
    <dgm:pt modelId="{851133ED-6B09-4714-BB4E-A67CAD6FDE22}" type="pres">
      <dgm:prSet presAssocID="{36C0F50F-D6F1-4B6A-8181-3E79CEFF1048}" presName="iconSpace" presStyleCnt="0"/>
      <dgm:spPr/>
    </dgm:pt>
    <dgm:pt modelId="{06F8CA8F-B551-4532-ABA2-2BD45361E1C0}" type="pres">
      <dgm:prSet presAssocID="{36C0F50F-D6F1-4B6A-8181-3E79CEFF1048}" presName="parTx" presStyleLbl="revTx" presStyleIdx="0" presStyleCnt="8">
        <dgm:presLayoutVars>
          <dgm:chMax val="0"/>
          <dgm:chPref val="0"/>
        </dgm:presLayoutVars>
      </dgm:prSet>
      <dgm:spPr/>
    </dgm:pt>
    <dgm:pt modelId="{D19FFAFC-2DF0-4266-BBB6-112A4BF0D3E3}" type="pres">
      <dgm:prSet presAssocID="{36C0F50F-D6F1-4B6A-8181-3E79CEFF1048}" presName="txSpace" presStyleCnt="0"/>
      <dgm:spPr/>
    </dgm:pt>
    <dgm:pt modelId="{1E863B1A-7B5C-45D6-A45D-1718239777C1}" type="pres">
      <dgm:prSet presAssocID="{36C0F50F-D6F1-4B6A-8181-3E79CEFF1048}" presName="desTx" presStyleLbl="revTx" presStyleIdx="1" presStyleCnt="8">
        <dgm:presLayoutVars/>
      </dgm:prSet>
      <dgm:spPr/>
    </dgm:pt>
    <dgm:pt modelId="{90485086-F733-48C1-BF82-92108CBD6640}" type="pres">
      <dgm:prSet presAssocID="{57333025-73AC-44B3-8C45-EEFC0B45B260}" presName="sibTrans" presStyleCnt="0"/>
      <dgm:spPr/>
    </dgm:pt>
    <dgm:pt modelId="{0EBEE5C4-C891-4FF4-B82B-46184093F892}" type="pres">
      <dgm:prSet presAssocID="{33BC6E9C-E94A-43DD-A978-DE22E5106DBA}" presName="compNode" presStyleCnt="0"/>
      <dgm:spPr/>
    </dgm:pt>
    <dgm:pt modelId="{3BB37070-8F62-455A-843C-3F28F102584A}" type="pres">
      <dgm:prSet presAssocID="{33BC6E9C-E94A-43DD-A978-DE22E5106D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989F9E5C-A874-4A6C-8D06-7183BDBFAB0C}" type="pres">
      <dgm:prSet presAssocID="{33BC6E9C-E94A-43DD-A978-DE22E5106DBA}" presName="iconSpace" presStyleCnt="0"/>
      <dgm:spPr/>
    </dgm:pt>
    <dgm:pt modelId="{D937A426-DA98-4BA4-934C-7C54EA81DCEA}" type="pres">
      <dgm:prSet presAssocID="{33BC6E9C-E94A-43DD-A978-DE22E5106DBA}" presName="parTx" presStyleLbl="revTx" presStyleIdx="2" presStyleCnt="8">
        <dgm:presLayoutVars>
          <dgm:chMax val="0"/>
          <dgm:chPref val="0"/>
        </dgm:presLayoutVars>
      </dgm:prSet>
      <dgm:spPr/>
    </dgm:pt>
    <dgm:pt modelId="{D6087875-148A-40D2-B0DC-20F2B5BD0FF3}" type="pres">
      <dgm:prSet presAssocID="{33BC6E9C-E94A-43DD-A978-DE22E5106DBA}" presName="txSpace" presStyleCnt="0"/>
      <dgm:spPr/>
    </dgm:pt>
    <dgm:pt modelId="{F0371F0D-2586-4759-9AA1-463504292D0F}" type="pres">
      <dgm:prSet presAssocID="{33BC6E9C-E94A-43DD-A978-DE22E5106DBA}" presName="desTx" presStyleLbl="revTx" presStyleIdx="3" presStyleCnt="8">
        <dgm:presLayoutVars/>
      </dgm:prSet>
      <dgm:spPr/>
    </dgm:pt>
    <dgm:pt modelId="{367157D9-58A5-4C39-BD4E-CC0D9EDD21E9}" type="pres">
      <dgm:prSet presAssocID="{4F866E2A-22C1-4DDC-90A5-DB13377AF358}" presName="sibTrans" presStyleCnt="0"/>
      <dgm:spPr/>
    </dgm:pt>
    <dgm:pt modelId="{536E0E59-9E61-4F46-937A-9F2550820D92}" type="pres">
      <dgm:prSet presAssocID="{8AAB7E69-7744-43C7-A487-D2F0BB578B95}" presName="compNode" presStyleCnt="0"/>
      <dgm:spPr/>
    </dgm:pt>
    <dgm:pt modelId="{D2329A80-7D66-40F9-AC90-C09183A07D52}" type="pres">
      <dgm:prSet presAssocID="{8AAB7E69-7744-43C7-A487-D2F0BB578B9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rdce"/>
        </a:ext>
      </dgm:extLst>
    </dgm:pt>
    <dgm:pt modelId="{ABF9E365-3282-47DE-B798-D52802DFAA2E}" type="pres">
      <dgm:prSet presAssocID="{8AAB7E69-7744-43C7-A487-D2F0BB578B95}" presName="iconSpace" presStyleCnt="0"/>
      <dgm:spPr/>
    </dgm:pt>
    <dgm:pt modelId="{D1F0424D-C8D5-4FD7-8013-2392E223610B}" type="pres">
      <dgm:prSet presAssocID="{8AAB7E69-7744-43C7-A487-D2F0BB578B95}" presName="parTx" presStyleLbl="revTx" presStyleIdx="4" presStyleCnt="8">
        <dgm:presLayoutVars>
          <dgm:chMax val="0"/>
          <dgm:chPref val="0"/>
        </dgm:presLayoutVars>
      </dgm:prSet>
      <dgm:spPr/>
    </dgm:pt>
    <dgm:pt modelId="{499D014A-0FDB-41BF-BCA2-432E6F165490}" type="pres">
      <dgm:prSet presAssocID="{8AAB7E69-7744-43C7-A487-D2F0BB578B95}" presName="txSpace" presStyleCnt="0"/>
      <dgm:spPr/>
    </dgm:pt>
    <dgm:pt modelId="{77CAD7C5-5F89-420C-8D5B-DD7076222C69}" type="pres">
      <dgm:prSet presAssocID="{8AAB7E69-7744-43C7-A487-D2F0BB578B95}" presName="desTx" presStyleLbl="revTx" presStyleIdx="5" presStyleCnt="8">
        <dgm:presLayoutVars/>
      </dgm:prSet>
      <dgm:spPr/>
    </dgm:pt>
    <dgm:pt modelId="{DF6FCD23-5CF1-4B0B-B6F1-E6F068BD0E23}" type="pres">
      <dgm:prSet presAssocID="{004498AB-2A82-48F4-8207-804E4E9E8F11}" presName="sibTrans" presStyleCnt="0"/>
      <dgm:spPr/>
    </dgm:pt>
    <dgm:pt modelId="{85AAE754-8A7D-4616-A48A-1E7301CEFB8F}" type="pres">
      <dgm:prSet presAssocID="{7E2D0C65-5046-48AB-A2D7-490679281DF6}" presName="compNode" presStyleCnt="0"/>
      <dgm:spPr/>
    </dgm:pt>
    <dgm:pt modelId="{B980F645-2BB7-4455-B9DF-3D20D561D033}" type="pres">
      <dgm:prSet presAssocID="{7E2D0C65-5046-48AB-A2D7-490679281DF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826FF755-D631-42C8-94D9-C5434EB2BD70}" type="pres">
      <dgm:prSet presAssocID="{7E2D0C65-5046-48AB-A2D7-490679281DF6}" presName="iconSpace" presStyleCnt="0"/>
      <dgm:spPr/>
    </dgm:pt>
    <dgm:pt modelId="{771E155B-4D51-4910-9044-654C30BE6303}" type="pres">
      <dgm:prSet presAssocID="{7E2D0C65-5046-48AB-A2D7-490679281DF6}" presName="parTx" presStyleLbl="revTx" presStyleIdx="6" presStyleCnt="8">
        <dgm:presLayoutVars>
          <dgm:chMax val="0"/>
          <dgm:chPref val="0"/>
        </dgm:presLayoutVars>
      </dgm:prSet>
      <dgm:spPr/>
    </dgm:pt>
    <dgm:pt modelId="{AF109501-7717-485E-945C-8CE5F7B4D1CE}" type="pres">
      <dgm:prSet presAssocID="{7E2D0C65-5046-48AB-A2D7-490679281DF6}" presName="txSpace" presStyleCnt="0"/>
      <dgm:spPr/>
    </dgm:pt>
    <dgm:pt modelId="{64CF75A5-F509-4C3A-BD80-8F43BA403D06}" type="pres">
      <dgm:prSet presAssocID="{7E2D0C65-5046-48AB-A2D7-490679281DF6}" presName="desTx" presStyleLbl="revTx" presStyleIdx="7" presStyleCnt="8">
        <dgm:presLayoutVars/>
      </dgm:prSet>
      <dgm:spPr/>
    </dgm:pt>
  </dgm:ptLst>
  <dgm:cxnLst>
    <dgm:cxn modelId="{72F35508-FD15-4043-8AD1-36B67AADCC80}" srcId="{8AAB7E69-7744-43C7-A487-D2F0BB578B95}" destId="{538930DF-1CE0-4876-916B-88095642973A}" srcOrd="0" destOrd="0" parTransId="{3AEA8201-94EB-4AB0-ACEB-9660055E5BB9}" sibTransId="{3DCE2E01-B8AC-44C0-9613-6639B58C8517}"/>
    <dgm:cxn modelId="{42AFD730-A51E-4780-97CE-D8271234CE67}" type="presOf" srcId="{8AAB7E69-7744-43C7-A487-D2F0BB578B95}" destId="{D1F0424D-C8D5-4FD7-8013-2392E223610B}" srcOrd="0" destOrd="0" presId="urn:microsoft.com/office/officeart/2018/2/layout/IconLabelDescriptionList"/>
    <dgm:cxn modelId="{B82BC75C-D03A-4711-82A4-8621C75816B5}" srcId="{36C0F50F-D6F1-4B6A-8181-3E79CEFF1048}" destId="{5CB53B47-DBC8-4251-B772-0B2A9BED272A}" srcOrd="0" destOrd="0" parTransId="{B20AECFA-9FB8-4839-9B69-A495DE7F82E7}" sibTransId="{A1C06BD2-70E6-419E-8F8B-2380A7642B38}"/>
    <dgm:cxn modelId="{F57AB55F-6ABF-435F-AE96-4D99EF45D3B8}" srcId="{33BC6E9C-E94A-43DD-A978-DE22E5106DBA}" destId="{2A4D5A49-F027-46F2-9B4F-0D2D3A64BB09}" srcOrd="0" destOrd="0" parTransId="{4C876F9E-6919-4F52-B7B8-548E71D010A3}" sibTransId="{80158FA7-F3D9-4D14-A650-9459A90650BB}"/>
    <dgm:cxn modelId="{E079CA42-4AE1-410F-BA49-350D90C5B59D}" type="presOf" srcId="{5CB53B47-DBC8-4251-B772-0B2A9BED272A}" destId="{1E863B1A-7B5C-45D6-A45D-1718239777C1}" srcOrd="0" destOrd="0" presId="urn:microsoft.com/office/officeart/2018/2/layout/IconLabelDescriptionList"/>
    <dgm:cxn modelId="{E690816A-8EEB-4593-81F3-B1DD912A4212}" type="presOf" srcId="{33BC6E9C-E94A-43DD-A978-DE22E5106DBA}" destId="{D937A426-DA98-4BA4-934C-7C54EA81DCEA}" srcOrd="0" destOrd="0" presId="urn:microsoft.com/office/officeart/2018/2/layout/IconLabelDescriptionList"/>
    <dgm:cxn modelId="{24B0CE6F-CC4C-4DC8-A69C-5A58B6E98995}" srcId="{128D2A45-A27A-42E0-A0FD-4C0CBE967C3A}" destId="{36C0F50F-D6F1-4B6A-8181-3E79CEFF1048}" srcOrd="0" destOrd="0" parTransId="{2316F0A9-8F00-459D-A37E-E9F3265B17BC}" sibTransId="{57333025-73AC-44B3-8C45-EEFC0B45B260}"/>
    <dgm:cxn modelId="{0698197B-4735-469A-99CB-AD26D0D545B4}" srcId="{7E2D0C65-5046-48AB-A2D7-490679281DF6}" destId="{8DCBCFA8-9611-44F1-BFED-8EC2682BF232}" srcOrd="0" destOrd="0" parTransId="{C1E849AD-5782-4FCE-A2FB-32BA577861EA}" sibTransId="{9BC6EB0A-C376-499C-91EF-BB7433C3F82F}"/>
    <dgm:cxn modelId="{B7328383-52F3-4F71-BD85-38DF60479771}" type="presOf" srcId="{538930DF-1CE0-4876-916B-88095642973A}" destId="{77CAD7C5-5F89-420C-8D5B-DD7076222C69}" srcOrd="0" destOrd="0" presId="urn:microsoft.com/office/officeart/2018/2/layout/IconLabelDescriptionList"/>
    <dgm:cxn modelId="{1B69759A-2F93-48D3-8FAF-8B307AFF05E7}" srcId="{128D2A45-A27A-42E0-A0FD-4C0CBE967C3A}" destId="{33BC6E9C-E94A-43DD-A978-DE22E5106DBA}" srcOrd="1" destOrd="0" parTransId="{C94A499C-2A2F-4C65-93D2-AD45E4BE4987}" sibTransId="{4F866E2A-22C1-4DDC-90A5-DB13377AF358}"/>
    <dgm:cxn modelId="{6E4DE89D-83F4-4B21-95DE-95541880E06E}" type="presOf" srcId="{128D2A45-A27A-42E0-A0FD-4C0CBE967C3A}" destId="{A9861180-844A-48ED-99F3-E68012FE5465}" srcOrd="0" destOrd="0" presId="urn:microsoft.com/office/officeart/2018/2/layout/IconLabelDescriptionList"/>
    <dgm:cxn modelId="{B0164BB6-3572-4AEB-BD90-0DA2DDF1EDB4}" type="presOf" srcId="{2A4D5A49-F027-46F2-9B4F-0D2D3A64BB09}" destId="{F0371F0D-2586-4759-9AA1-463504292D0F}" srcOrd="0" destOrd="0" presId="urn:microsoft.com/office/officeart/2018/2/layout/IconLabelDescriptionList"/>
    <dgm:cxn modelId="{DAFC29C1-13AF-4335-A996-858019982940}" type="presOf" srcId="{36C0F50F-D6F1-4B6A-8181-3E79CEFF1048}" destId="{06F8CA8F-B551-4532-ABA2-2BD45361E1C0}" srcOrd="0" destOrd="0" presId="urn:microsoft.com/office/officeart/2018/2/layout/IconLabelDescriptionList"/>
    <dgm:cxn modelId="{62620BCE-945E-4F15-9CE6-582010958420}" type="presOf" srcId="{7E2D0C65-5046-48AB-A2D7-490679281DF6}" destId="{771E155B-4D51-4910-9044-654C30BE6303}" srcOrd="0" destOrd="0" presId="urn:microsoft.com/office/officeart/2018/2/layout/IconLabelDescriptionList"/>
    <dgm:cxn modelId="{E15A04DB-1052-4B0A-B382-51972E61CAD4}" type="presOf" srcId="{8DCBCFA8-9611-44F1-BFED-8EC2682BF232}" destId="{64CF75A5-F509-4C3A-BD80-8F43BA403D06}" srcOrd="0" destOrd="0" presId="urn:microsoft.com/office/officeart/2018/2/layout/IconLabelDescriptionList"/>
    <dgm:cxn modelId="{DAA964EE-7D43-4C57-8FE1-5DEAE5546845}" srcId="{128D2A45-A27A-42E0-A0FD-4C0CBE967C3A}" destId="{8AAB7E69-7744-43C7-A487-D2F0BB578B95}" srcOrd="2" destOrd="0" parTransId="{E759464A-7C99-4344-95AF-CF80CFBFDD7C}" sibTransId="{004498AB-2A82-48F4-8207-804E4E9E8F11}"/>
    <dgm:cxn modelId="{466133F4-4778-45A3-A7CA-C2277C164FA0}" srcId="{128D2A45-A27A-42E0-A0FD-4C0CBE967C3A}" destId="{7E2D0C65-5046-48AB-A2D7-490679281DF6}" srcOrd="3" destOrd="0" parTransId="{C35E62E7-EF75-4C90-9DA0-289F69C2F922}" sibTransId="{1FFC84F1-C412-4410-A405-84AD84732A1E}"/>
    <dgm:cxn modelId="{96EDABA6-DAE2-4CF2-A04E-CF1FD0592AF7}" type="presParOf" srcId="{A9861180-844A-48ED-99F3-E68012FE5465}" destId="{A00C56FC-1FDD-4D99-B35C-0DFF6D9C8EBA}" srcOrd="0" destOrd="0" presId="urn:microsoft.com/office/officeart/2018/2/layout/IconLabelDescriptionList"/>
    <dgm:cxn modelId="{BDA7DE7B-8EE7-4D43-8607-73884EFB6743}" type="presParOf" srcId="{A00C56FC-1FDD-4D99-B35C-0DFF6D9C8EBA}" destId="{020F26B2-95D4-4073-A173-A83E55A0D197}" srcOrd="0" destOrd="0" presId="urn:microsoft.com/office/officeart/2018/2/layout/IconLabelDescriptionList"/>
    <dgm:cxn modelId="{7CCC5437-5447-4769-8369-D61E4A743309}" type="presParOf" srcId="{A00C56FC-1FDD-4D99-B35C-0DFF6D9C8EBA}" destId="{851133ED-6B09-4714-BB4E-A67CAD6FDE22}" srcOrd="1" destOrd="0" presId="urn:microsoft.com/office/officeart/2018/2/layout/IconLabelDescriptionList"/>
    <dgm:cxn modelId="{4E5D5502-326E-465A-A970-B43C5C6B5A0D}" type="presParOf" srcId="{A00C56FC-1FDD-4D99-B35C-0DFF6D9C8EBA}" destId="{06F8CA8F-B551-4532-ABA2-2BD45361E1C0}" srcOrd="2" destOrd="0" presId="urn:microsoft.com/office/officeart/2018/2/layout/IconLabelDescriptionList"/>
    <dgm:cxn modelId="{DE951EEA-0912-4989-BF9C-D1A946496381}" type="presParOf" srcId="{A00C56FC-1FDD-4D99-B35C-0DFF6D9C8EBA}" destId="{D19FFAFC-2DF0-4266-BBB6-112A4BF0D3E3}" srcOrd="3" destOrd="0" presId="urn:microsoft.com/office/officeart/2018/2/layout/IconLabelDescriptionList"/>
    <dgm:cxn modelId="{F66F66E1-3148-460B-BF2F-F6ADA9B74805}" type="presParOf" srcId="{A00C56FC-1FDD-4D99-B35C-0DFF6D9C8EBA}" destId="{1E863B1A-7B5C-45D6-A45D-1718239777C1}" srcOrd="4" destOrd="0" presId="urn:microsoft.com/office/officeart/2018/2/layout/IconLabelDescriptionList"/>
    <dgm:cxn modelId="{CB8EA6F5-5F34-4134-959F-0B59C610641A}" type="presParOf" srcId="{A9861180-844A-48ED-99F3-E68012FE5465}" destId="{90485086-F733-48C1-BF82-92108CBD6640}" srcOrd="1" destOrd="0" presId="urn:microsoft.com/office/officeart/2018/2/layout/IconLabelDescriptionList"/>
    <dgm:cxn modelId="{B04E38EC-DCD6-47F7-AB1D-20A4730E47CA}" type="presParOf" srcId="{A9861180-844A-48ED-99F3-E68012FE5465}" destId="{0EBEE5C4-C891-4FF4-B82B-46184093F892}" srcOrd="2" destOrd="0" presId="urn:microsoft.com/office/officeart/2018/2/layout/IconLabelDescriptionList"/>
    <dgm:cxn modelId="{F2568C19-A7DF-4A76-9403-0CB4A1F386A2}" type="presParOf" srcId="{0EBEE5C4-C891-4FF4-B82B-46184093F892}" destId="{3BB37070-8F62-455A-843C-3F28F102584A}" srcOrd="0" destOrd="0" presId="urn:microsoft.com/office/officeart/2018/2/layout/IconLabelDescriptionList"/>
    <dgm:cxn modelId="{474661B6-90BB-490A-A164-E8C1236FF4FD}" type="presParOf" srcId="{0EBEE5C4-C891-4FF4-B82B-46184093F892}" destId="{989F9E5C-A874-4A6C-8D06-7183BDBFAB0C}" srcOrd="1" destOrd="0" presId="urn:microsoft.com/office/officeart/2018/2/layout/IconLabelDescriptionList"/>
    <dgm:cxn modelId="{99E44C77-B90B-44C8-BD8C-283641FE2F6C}" type="presParOf" srcId="{0EBEE5C4-C891-4FF4-B82B-46184093F892}" destId="{D937A426-DA98-4BA4-934C-7C54EA81DCEA}" srcOrd="2" destOrd="0" presId="urn:microsoft.com/office/officeart/2018/2/layout/IconLabelDescriptionList"/>
    <dgm:cxn modelId="{7CAB6142-AB28-435A-8607-9B3958176F3B}" type="presParOf" srcId="{0EBEE5C4-C891-4FF4-B82B-46184093F892}" destId="{D6087875-148A-40D2-B0DC-20F2B5BD0FF3}" srcOrd="3" destOrd="0" presId="urn:microsoft.com/office/officeart/2018/2/layout/IconLabelDescriptionList"/>
    <dgm:cxn modelId="{24F26D29-C694-4294-BB8C-AA1909DB4CB6}" type="presParOf" srcId="{0EBEE5C4-C891-4FF4-B82B-46184093F892}" destId="{F0371F0D-2586-4759-9AA1-463504292D0F}" srcOrd="4" destOrd="0" presId="urn:microsoft.com/office/officeart/2018/2/layout/IconLabelDescriptionList"/>
    <dgm:cxn modelId="{59CE7C77-3194-4788-987B-4D78AFBF3E6C}" type="presParOf" srcId="{A9861180-844A-48ED-99F3-E68012FE5465}" destId="{367157D9-58A5-4C39-BD4E-CC0D9EDD21E9}" srcOrd="3" destOrd="0" presId="urn:microsoft.com/office/officeart/2018/2/layout/IconLabelDescriptionList"/>
    <dgm:cxn modelId="{A57A2FE3-4406-4999-9EEB-6BE6262CDA2E}" type="presParOf" srcId="{A9861180-844A-48ED-99F3-E68012FE5465}" destId="{536E0E59-9E61-4F46-937A-9F2550820D92}" srcOrd="4" destOrd="0" presId="urn:microsoft.com/office/officeart/2018/2/layout/IconLabelDescriptionList"/>
    <dgm:cxn modelId="{65D425DB-3099-4DAD-903E-18095CF03867}" type="presParOf" srcId="{536E0E59-9E61-4F46-937A-9F2550820D92}" destId="{D2329A80-7D66-40F9-AC90-C09183A07D52}" srcOrd="0" destOrd="0" presId="urn:microsoft.com/office/officeart/2018/2/layout/IconLabelDescriptionList"/>
    <dgm:cxn modelId="{113C05E9-FEEC-4B80-B87E-7A50282641CA}" type="presParOf" srcId="{536E0E59-9E61-4F46-937A-9F2550820D92}" destId="{ABF9E365-3282-47DE-B798-D52802DFAA2E}" srcOrd="1" destOrd="0" presId="urn:microsoft.com/office/officeart/2018/2/layout/IconLabelDescriptionList"/>
    <dgm:cxn modelId="{5E38104A-8A4F-4853-907B-88755252A742}" type="presParOf" srcId="{536E0E59-9E61-4F46-937A-9F2550820D92}" destId="{D1F0424D-C8D5-4FD7-8013-2392E223610B}" srcOrd="2" destOrd="0" presId="urn:microsoft.com/office/officeart/2018/2/layout/IconLabelDescriptionList"/>
    <dgm:cxn modelId="{5038CAFD-67EA-4570-86CC-AD921FA9A2EF}" type="presParOf" srcId="{536E0E59-9E61-4F46-937A-9F2550820D92}" destId="{499D014A-0FDB-41BF-BCA2-432E6F165490}" srcOrd="3" destOrd="0" presId="urn:microsoft.com/office/officeart/2018/2/layout/IconLabelDescriptionList"/>
    <dgm:cxn modelId="{2DD0E4BF-A411-454D-8AAC-15FD14C0CA35}" type="presParOf" srcId="{536E0E59-9E61-4F46-937A-9F2550820D92}" destId="{77CAD7C5-5F89-420C-8D5B-DD7076222C69}" srcOrd="4" destOrd="0" presId="urn:microsoft.com/office/officeart/2018/2/layout/IconLabelDescriptionList"/>
    <dgm:cxn modelId="{22B9A774-23D0-451B-B88D-28F117F5EB7F}" type="presParOf" srcId="{A9861180-844A-48ED-99F3-E68012FE5465}" destId="{DF6FCD23-5CF1-4B0B-B6F1-E6F068BD0E23}" srcOrd="5" destOrd="0" presId="urn:microsoft.com/office/officeart/2018/2/layout/IconLabelDescriptionList"/>
    <dgm:cxn modelId="{ED720A79-A8E9-4BE7-83EC-06AB2C1A455C}" type="presParOf" srcId="{A9861180-844A-48ED-99F3-E68012FE5465}" destId="{85AAE754-8A7D-4616-A48A-1E7301CEFB8F}" srcOrd="6" destOrd="0" presId="urn:microsoft.com/office/officeart/2018/2/layout/IconLabelDescriptionList"/>
    <dgm:cxn modelId="{BFB7B83A-BDEE-42A1-A24F-89D9C0583934}" type="presParOf" srcId="{85AAE754-8A7D-4616-A48A-1E7301CEFB8F}" destId="{B980F645-2BB7-4455-B9DF-3D20D561D033}" srcOrd="0" destOrd="0" presId="urn:microsoft.com/office/officeart/2018/2/layout/IconLabelDescriptionList"/>
    <dgm:cxn modelId="{5EA69583-46C8-4BE7-8385-84798F04418E}" type="presParOf" srcId="{85AAE754-8A7D-4616-A48A-1E7301CEFB8F}" destId="{826FF755-D631-42C8-94D9-C5434EB2BD70}" srcOrd="1" destOrd="0" presId="urn:microsoft.com/office/officeart/2018/2/layout/IconLabelDescriptionList"/>
    <dgm:cxn modelId="{47B860BB-D72E-473F-9D7C-0C9CAD9B753E}" type="presParOf" srcId="{85AAE754-8A7D-4616-A48A-1E7301CEFB8F}" destId="{771E155B-4D51-4910-9044-654C30BE6303}" srcOrd="2" destOrd="0" presId="urn:microsoft.com/office/officeart/2018/2/layout/IconLabelDescriptionList"/>
    <dgm:cxn modelId="{1629C23A-3E04-477C-B4BD-AA413D3846DC}" type="presParOf" srcId="{85AAE754-8A7D-4616-A48A-1E7301CEFB8F}" destId="{AF109501-7717-485E-945C-8CE5F7B4D1CE}" srcOrd="3" destOrd="0" presId="urn:microsoft.com/office/officeart/2018/2/layout/IconLabelDescriptionList"/>
    <dgm:cxn modelId="{568BBE42-6191-4F97-BB6C-420288D916F8}" type="presParOf" srcId="{85AAE754-8A7D-4616-A48A-1E7301CEFB8F}" destId="{64CF75A5-F509-4C3A-BD80-8F43BA403D0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4BE56D-E569-4B6D-9C0C-48E8103FEDE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C3F0141-A3D1-4BD4-8452-A544F7FE7048}">
      <dgm:prSet/>
      <dgm:spPr/>
      <dgm:t>
        <a:bodyPr/>
        <a:lstStyle/>
        <a:p>
          <a:r>
            <a:rPr lang="cs-CZ" b="0" i="1" dirty="0"/>
            <a:t>Potřeba (</a:t>
          </a:r>
          <a:r>
            <a:rPr lang="cs-CZ" b="0" i="1" dirty="0" err="1"/>
            <a:t>need</a:t>
          </a:r>
          <a:r>
            <a:rPr lang="cs-CZ" b="0" i="1" dirty="0"/>
            <a:t>)</a:t>
          </a:r>
          <a:endParaRPr lang="cs-CZ" dirty="0"/>
        </a:p>
      </dgm:t>
    </dgm:pt>
    <dgm:pt modelId="{E4D7B137-87CC-4F4C-A822-4027117C907D}" type="parTrans" cxnId="{54CAB8C9-684A-4330-BE61-D956841306F2}">
      <dgm:prSet/>
      <dgm:spPr/>
      <dgm:t>
        <a:bodyPr/>
        <a:lstStyle/>
        <a:p>
          <a:endParaRPr lang="cs-CZ"/>
        </a:p>
      </dgm:t>
    </dgm:pt>
    <dgm:pt modelId="{16785C03-61D7-40BB-A799-C248E29D50EE}" type="sibTrans" cxnId="{54CAB8C9-684A-4330-BE61-D956841306F2}">
      <dgm:prSet/>
      <dgm:spPr/>
      <dgm:t>
        <a:bodyPr/>
        <a:lstStyle/>
        <a:p>
          <a:endParaRPr lang="cs-CZ"/>
        </a:p>
      </dgm:t>
    </dgm:pt>
    <dgm:pt modelId="{10D64455-368E-40C4-BB1A-923C7DDE2D90}">
      <dgm:prSet/>
      <dgm:spPr/>
      <dgm:t>
        <a:bodyPr/>
        <a:lstStyle/>
        <a:p>
          <a:r>
            <a:rPr lang="cs-CZ" dirty="0"/>
            <a:t>… prostor pro zlepšení (</a:t>
          </a:r>
          <a:r>
            <a:rPr lang="cs-CZ" dirty="0" err="1"/>
            <a:t>capacity</a:t>
          </a:r>
          <a:r>
            <a:rPr lang="cs-CZ" dirty="0"/>
            <a:t> to benefit)</a:t>
          </a:r>
        </a:p>
      </dgm:t>
    </dgm:pt>
    <dgm:pt modelId="{C90ED20B-54D6-4ED4-8EED-55D90FA55CC6}" type="parTrans" cxnId="{3EA88F28-E3E1-40E3-B578-578F157BE651}">
      <dgm:prSet/>
      <dgm:spPr/>
      <dgm:t>
        <a:bodyPr/>
        <a:lstStyle/>
        <a:p>
          <a:endParaRPr lang="cs-CZ"/>
        </a:p>
      </dgm:t>
    </dgm:pt>
    <dgm:pt modelId="{7A4D19B9-84E0-457D-A02D-19E8774BDAC8}" type="sibTrans" cxnId="{3EA88F28-E3E1-40E3-B578-578F157BE651}">
      <dgm:prSet/>
      <dgm:spPr/>
      <dgm:t>
        <a:bodyPr/>
        <a:lstStyle/>
        <a:p>
          <a:endParaRPr lang="cs-CZ"/>
        </a:p>
      </dgm:t>
    </dgm:pt>
    <dgm:pt modelId="{4C1FEE36-9ACE-47C3-9294-5114B23BC8BD}">
      <dgm:prSet/>
      <dgm:spPr/>
      <dgm:t>
        <a:bodyPr/>
        <a:lstStyle/>
        <a:p>
          <a:r>
            <a:rPr lang="cs-CZ" b="0" dirty="0"/>
            <a:t>Musí být identifikovaná, aby se přetavila do poptávky</a:t>
          </a:r>
          <a:endParaRPr lang="cs-CZ" dirty="0"/>
        </a:p>
      </dgm:t>
    </dgm:pt>
    <dgm:pt modelId="{EACBFF71-FF4D-4CB3-8780-084DE9F46581}" type="parTrans" cxnId="{78F92066-DB18-4D65-AF29-2546EEE6DFDF}">
      <dgm:prSet/>
      <dgm:spPr/>
      <dgm:t>
        <a:bodyPr/>
        <a:lstStyle/>
        <a:p>
          <a:endParaRPr lang="cs-CZ"/>
        </a:p>
      </dgm:t>
    </dgm:pt>
    <dgm:pt modelId="{4A793CB9-7B27-42E1-89C3-B42E2E1BBCD8}" type="sibTrans" cxnId="{78F92066-DB18-4D65-AF29-2546EEE6DFDF}">
      <dgm:prSet/>
      <dgm:spPr/>
      <dgm:t>
        <a:bodyPr/>
        <a:lstStyle/>
        <a:p>
          <a:endParaRPr lang="cs-CZ"/>
        </a:p>
      </dgm:t>
    </dgm:pt>
    <dgm:pt modelId="{1A864A63-CEA6-405A-BD69-259B5E1D6884}">
      <dgm:prSet/>
      <dgm:spPr/>
      <dgm:t>
        <a:bodyPr/>
        <a:lstStyle/>
        <a:p>
          <a:r>
            <a:rPr lang="cs-CZ" b="0" i="1" dirty="0"/>
            <a:t>Poptávka (</a:t>
          </a:r>
          <a:r>
            <a:rPr lang="cs-CZ" b="0" i="1" dirty="0" err="1"/>
            <a:t>supply</a:t>
          </a:r>
          <a:r>
            <a:rPr lang="cs-CZ" b="0" i="1" dirty="0"/>
            <a:t>)</a:t>
          </a:r>
          <a:endParaRPr lang="cs-CZ" dirty="0"/>
        </a:p>
      </dgm:t>
    </dgm:pt>
    <dgm:pt modelId="{B0C2E67E-3F29-4F10-A8DB-AE2BD08CEAD0}" type="parTrans" cxnId="{CF2D218A-1C60-4392-A39C-D889FCE51DE0}">
      <dgm:prSet/>
      <dgm:spPr/>
      <dgm:t>
        <a:bodyPr/>
        <a:lstStyle/>
        <a:p>
          <a:endParaRPr lang="cs-CZ"/>
        </a:p>
      </dgm:t>
    </dgm:pt>
    <dgm:pt modelId="{73C7BF61-63E1-4A8B-8628-8416A07B0A99}" type="sibTrans" cxnId="{CF2D218A-1C60-4392-A39C-D889FCE51DE0}">
      <dgm:prSet/>
      <dgm:spPr/>
      <dgm:t>
        <a:bodyPr/>
        <a:lstStyle/>
        <a:p>
          <a:endParaRPr lang="cs-CZ"/>
        </a:p>
      </dgm:t>
    </dgm:pt>
    <dgm:pt modelId="{F383AB1C-E074-480D-9978-FD1E628437FA}">
      <dgm:prSet/>
      <dgm:spPr/>
      <dgm:t>
        <a:bodyPr/>
        <a:lstStyle/>
        <a:p>
          <a:r>
            <a:rPr lang="cs-CZ" dirty="0"/>
            <a:t>to co pacient požaduje</a:t>
          </a:r>
        </a:p>
      </dgm:t>
    </dgm:pt>
    <dgm:pt modelId="{106F45ED-C428-42C8-9E46-18BDCA982FAD}" type="parTrans" cxnId="{FD44D735-73FE-4E06-89EC-1CFB0C75E874}">
      <dgm:prSet/>
      <dgm:spPr/>
      <dgm:t>
        <a:bodyPr/>
        <a:lstStyle/>
        <a:p>
          <a:endParaRPr lang="cs-CZ"/>
        </a:p>
      </dgm:t>
    </dgm:pt>
    <dgm:pt modelId="{6A9E3E16-0DC1-4CCC-B0BA-C15ACB364C40}" type="sibTrans" cxnId="{FD44D735-73FE-4E06-89EC-1CFB0C75E874}">
      <dgm:prSet/>
      <dgm:spPr/>
      <dgm:t>
        <a:bodyPr/>
        <a:lstStyle/>
        <a:p>
          <a:endParaRPr lang="cs-CZ"/>
        </a:p>
      </dgm:t>
    </dgm:pt>
    <dgm:pt modelId="{9D55E51C-F4EB-4956-86D2-819DE60C75C1}">
      <dgm:prSet/>
      <dgm:spPr/>
      <dgm:t>
        <a:bodyPr/>
        <a:lstStyle/>
        <a:p>
          <a:r>
            <a:rPr lang="cs-CZ" b="0" dirty="0"/>
            <a:t>Může být zkreslena:</a:t>
          </a:r>
          <a:endParaRPr lang="cs-CZ" dirty="0"/>
        </a:p>
      </dgm:t>
    </dgm:pt>
    <dgm:pt modelId="{BDB81A4A-5D87-4D81-8C66-FC7ABB2043B8}" type="parTrans" cxnId="{4081B83D-B69E-4890-A5CB-A602118281B8}">
      <dgm:prSet/>
      <dgm:spPr/>
      <dgm:t>
        <a:bodyPr/>
        <a:lstStyle/>
        <a:p>
          <a:endParaRPr lang="cs-CZ"/>
        </a:p>
      </dgm:t>
    </dgm:pt>
    <dgm:pt modelId="{27FFDE95-F558-4025-ABA0-1CBA2665F184}" type="sibTrans" cxnId="{4081B83D-B69E-4890-A5CB-A602118281B8}">
      <dgm:prSet/>
      <dgm:spPr/>
      <dgm:t>
        <a:bodyPr/>
        <a:lstStyle/>
        <a:p>
          <a:endParaRPr lang="cs-CZ"/>
        </a:p>
      </dgm:t>
    </dgm:pt>
    <dgm:pt modelId="{6BCC0C91-41F0-46C7-B01D-3F82E01AADB3}">
      <dgm:prSet/>
      <dgm:spPr/>
      <dgm:t>
        <a:bodyPr/>
        <a:lstStyle/>
        <a:p>
          <a:r>
            <a:rPr lang="cs-CZ" b="0" i="1" dirty="0"/>
            <a:t>Nabídka (</a:t>
          </a:r>
          <a:r>
            <a:rPr lang="cs-CZ" b="0" i="1" dirty="0" err="1"/>
            <a:t>demand</a:t>
          </a:r>
          <a:r>
            <a:rPr lang="cs-CZ" b="0" i="1" dirty="0"/>
            <a:t>)</a:t>
          </a:r>
          <a:endParaRPr lang="cs-CZ" dirty="0"/>
        </a:p>
      </dgm:t>
    </dgm:pt>
    <dgm:pt modelId="{D3583524-C5B4-4DBD-8341-A511D21CA168}" type="parTrans" cxnId="{549BC9F1-9CF8-4382-BA3B-A91EB30A7BB9}">
      <dgm:prSet/>
      <dgm:spPr/>
      <dgm:t>
        <a:bodyPr/>
        <a:lstStyle/>
        <a:p>
          <a:endParaRPr lang="cs-CZ"/>
        </a:p>
      </dgm:t>
    </dgm:pt>
    <dgm:pt modelId="{0ED57274-7845-4815-AB66-18FFC14666EB}" type="sibTrans" cxnId="{549BC9F1-9CF8-4382-BA3B-A91EB30A7BB9}">
      <dgm:prSet/>
      <dgm:spPr/>
      <dgm:t>
        <a:bodyPr/>
        <a:lstStyle/>
        <a:p>
          <a:endParaRPr lang="cs-CZ"/>
        </a:p>
      </dgm:t>
    </dgm:pt>
    <dgm:pt modelId="{893A02E8-B404-403B-AD19-16EA5B202BE2}">
      <dgm:prSet/>
      <dgm:spPr/>
      <dgm:t>
        <a:bodyPr/>
        <a:lstStyle/>
        <a:p>
          <a:r>
            <a:rPr lang="cs-CZ" b="0" dirty="0"/>
            <a:t>Poskytnutá zdravotní péče</a:t>
          </a:r>
          <a:endParaRPr lang="cs-CZ" dirty="0"/>
        </a:p>
      </dgm:t>
    </dgm:pt>
    <dgm:pt modelId="{BCAA107A-9AA3-4FA2-B826-9DEAA547C9F7}" type="parTrans" cxnId="{8E0660A0-AAF1-445A-8691-4BC5507618F6}">
      <dgm:prSet/>
      <dgm:spPr/>
      <dgm:t>
        <a:bodyPr/>
        <a:lstStyle/>
        <a:p>
          <a:endParaRPr lang="cs-CZ"/>
        </a:p>
      </dgm:t>
    </dgm:pt>
    <dgm:pt modelId="{08245CAA-441E-4346-A6FC-EA28638AF99C}" type="sibTrans" cxnId="{8E0660A0-AAF1-445A-8691-4BC5507618F6}">
      <dgm:prSet/>
      <dgm:spPr/>
      <dgm:t>
        <a:bodyPr/>
        <a:lstStyle/>
        <a:p>
          <a:endParaRPr lang="cs-CZ"/>
        </a:p>
      </dgm:t>
    </dgm:pt>
    <dgm:pt modelId="{7ACE0928-C1F3-40DF-B919-FCDFE3B4AB3C}">
      <dgm:prSet/>
      <dgm:spPr/>
      <dgm:t>
        <a:bodyPr/>
        <a:lstStyle/>
        <a:p>
          <a:r>
            <a:rPr lang="cs-CZ" dirty="0"/>
            <a:t>Poptávka může být po něčem jiném, než je skutečná potřeba</a:t>
          </a:r>
        </a:p>
      </dgm:t>
    </dgm:pt>
    <dgm:pt modelId="{3BD92978-4E2D-4790-A62C-1E439A83565B}" type="parTrans" cxnId="{02DD64C5-8BA0-442D-A8A3-4297D5F9CA17}">
      <dgm:prSet/>
      <dgm:spPr/>
    </dgm:pt>
    <dgm:pt modelId="{5FE2AC4C-5419-4094-A087-7E2B2DAA7510}" type="sibTrans" cxnId="{02DD64C5-8BA0-442D-A8A3-4297D5F9CA17}">
      <dgm:prSet/>
      <dgm:spPr/>
    </dgm:pt>
    <dgm:pt modelId="{95FB0424-928A-4133-9574-590DAF8816AB}">
      <dgm:prSet/>
      <dgm:spPr/>
      <dgm:t>
        <a:bodyPr/>
        <a:lstStyle/>
        <a:p>
          <a:r>
            <a:rPr lang="cs-CZ" b="0" dirty="0"/>
            <a:t>Médii</a:t>
          </a:r>
          <a:endParaRPr lang="cs-CZ" dirty="0"/>
        </a:p>
      </dgm:t>
    </dgm:pt>
    <dgm:pt modelId="{B06167E8-C791-456C-9BB7-7889270B8C29}" type="parTrans" cxnId="{6277EB46-A184-4FB0-BFF6-14ED9A054442}">
      <dgm:prSet/>
      <dgm:spPr/>
    </dgm:pt>
    <dgm:pt modelId="{B5EEFFCE-F1A5-4359-96DC-DE00328077BD}" type="sibTrans" cxnId="{6277EB46-A184-4FB0-BFF6-14ED9A054442}">
      <dgm:prSet/>
      <dgm:spPr/>
    </dgm:pt>
    <dgm:pt modelId="{72D3B5B4-AA08-42E5-A1D0-200D7D9B81C3}">
      <dgm:prSet/>
      <dgm:spPr/>
      <dgm:t>
        <a:bodyPr/>
        <a:lstStyle/>
        <a:p>
          <a:r>
            <a:rPr lang="cs-CZ" b="0" dirty="0"/>
            <a:t>Reklamou</a:t>
          </a:r>
          <a:endParaRPr lang="cs-CZ" dirty="0"/>
        </a:p>
      </dgm:t>
    </dgm:pt>
    <dgm:pt modelId="{90690006-9C37-4349-A7FA-0B505B65EAA9}" type="parTrans" cxnId="{F3EDC98E-1173-41EC-B7A8-C71D0F367A3E}">
      <dgm:prSet/>
      <dgm:spPr/>
    </dgm:pt>
    <dgm:pt modelId="{56A1D858-F4D5-480D-9039-99A143D3252F}" type="sibTrans" cxnId="{F3EDC98E-1173-41EC-B7A8-C71D0F367A3E}">
      <dgm:prSet/>
      <dgm:spPr/>
    </dgm:pt>
    <dgm:pt modelId="{FB0D366E-D3F8-4622-864F-A692120D0BBB}">
      <dgm:prSet/>
      <dgm:spPr/>
      <dgm:t>
        <a:bodyPr/>
        <a:lstStyle/>
        <a:p>
          <a:r>
            <a:rPr lang="cs-CZ" b="0" dirty="0"/>
            <a:t>Poskytovatelem služeb</a:t>
          </a:r>
          <a:endParaRPr lang="cs-CZ" dirty="0"/>
        </a:p>
      </dgm:t>
    </dgm:pt>
    <dgm:pt modelId="{E61832F1-D3C3-4C3C-8898-1EFE67DDD04E}" type="parTrans" cxnId="{96C5DC51-B401-4565-85B5-118E9CED184B}">
      <dgm:prSet/>
      <dgm:spPr/>
    </dgm:pt>
    <dgm:pt modelId="{10F88B85-8594-4294-8104-D81E618ED517}" type="sibTrans" cxnId="{96C5DC51-B401-4565-85B5-118E9CED184B}">
      <dgm:prSet/>
      <dgm:spPr/>
    </dgm:pt>
    <dgm:pt modelId="{006CF2A4-010E-427B-966C-8DEBFEEDD9A8}">
      <dgm:prSet/>
      <dgm:spPr/>
      <dgm:t>
        <a:bodyPr/>
        <a:lstStyle/>
        <a:p>
          <a:r>
            <a:rPr lang="cs-CZ" dirty="0"/>
            <a:t>Nabídka dokáže vyvolat poptávku, je potřeba ji regulovat a hodnotit efektivitu </a:t>
          </a:r>
        </a:p>
      </dgm:t>
    </dgm:pt>
    <dgm:pt modelId="{FA10A207-6926-4169-922B-47E8281A95EB}" type="parTrans" cxnId="{A0D726DE-2D18-4716-9113-2860D6ADBE6B}">
      <dgm:prSet/>
      <dgm:spPr/>
    </dgm:pt>
    <dgm:pt modelId="{3BF910DA-B289-40CD-BA3B-6340CF0B3CB1}" type="sibTrans" cxnId="{A0D726DE-2D18-4716-9113-2860D6ADBE6B}">
      <dgm:prSet/>
      <dgm:spPr/>
    </dgm:pt>
    <dgm:pt modelId="{3D216845-B672-4F3A-B9E8-6697F3F064EE}" type="pres">
      <dgm:prSet presAssocID="{C74BE56D-E569-4B6D-9C0C-48E8103FEDEB}" presName="Name0" presStyleCnt="0">
        <dgm:presLayoutVars>
          <dgm:dir/>
          <dgm:animLvl val="lvl"/>
          <dgm:resizeHandles val="exact"/>
        </dgm:presLayoutVars>
      </dgm:prSet>
      <dgm:spPr/>
    </dgm:pt>
    <dgm:pt modelId="{D836F837-69C9-437B-A0F2-C99368043E39}" type="pres">
      <dgm:prSet presAssocID="{4C3F0141-A3D1-4BD4-8452-A544F7FE7048}" presName="composite" presStyleCnt="0"/>
      <dgm:spPr/>
    </dgm:pt>
    <dgm:pt modelId="{6291C392-A3DF-4198-8B3E-7F15A58C6604}" type="pres">
      <dgm:prSet presAssocID="{4C3F0141-A3D1-4BD4-8452-A544F7FE704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24CDB43-E5CC-4261-97DB-C10D33B9A98C}" type="pres">
      <dgm:prSet presAssocID="{4C3F0141-A3D1-4BD4-8452-A544F7FE7048}" presName="desTx" presStyleLbl="alignAccFollowNode1" presStyleIdx="0" presStyleCnt="3">
        <dgm:presLayoutVars>
          <dgm:bulletEnabled val="1"/>
        </dgm:presLayoutVars>
      </dgm:prSet>
      <dgm:spPr/>
    </dgm:pt>
    <dgm:pt modelId="{85D31945-36E2-469F-922B-71980A51D1EA}" type="pres">
      <dgm:prSet presAssocID="{16785C03-61D7-40BB-A799-C248E29D50EE}" presName="space" presStyleCnt="0"/>
      <dgm:spPr/>
    </dgm:pt>
    <dgm:pt modelId="{B5EA2872-656D-4C13-9D0E-1FB21825A3EA}" type="pres">
      <dgm:prSet presAssocID="{1A864A63-CEA6-405A-BD69-259B5E1D6884}" presName="composite" presStyleCnt="0"/>
      <dgm:spPr/>
    </dgm:pt>
    <dgm:pt modelId="{95A052D0-8A22-42B5-8EB1-356A7BF26A41}" type="pres">
      <dgm:prSet presAssocID="{1A864A63-CEA6-405A-BD69-259B5E1D688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224FABE-6DD4-42B0-88CD-3C5C64A07014}" type="pres">
      <dgm:prSet presAssocID="{1A864A63-CEA6-405A-BD69-259B5E1D6884}" presName="desTx" presStyleLbl="alignAccFollowNode1" presStyleIdx="1" presStyleCnt="3">
        <dgm:presLayoutVars>
          <dgm:bulletEnabled val="1"/>
        </dgm:presLayoutVars>
      </dgm:prSet>
      <dgm:spPr/>
    </dgm:pt>
    <dgm:pt modelId="{D0681785-D689-4DC7-8199-6019B7D1C7D1}" type="pres">
      <dgm:prSet presAssocID="{73C7BF61-63E1-4A8B-8628-8416A07B0A99}" presName="space" presStyleCnt="0"/>
      <dgm:spPr/>
    </dgm:pt>
    <dgm:pt modelId="{CBC2107F-A95E-4276-877F-5298AE3C01AD}" type="pres">
      <dgm:prSet presAssocID="{6BCC0C91-41F0-46C7-B01D-3F82E01AADB3}" presName="composite" presStyleCnt="0"/>
      <dgm:spPr/>
    </dgm:pt>
    <dgm:pt modelId="{EB447D87-2502-41E8-B824-AC73CB465A7B}" type="pres">
      <dgm:prSet presAssocID="{6BCC0C91-41F0-46C7-B01D-3F82E01AADB3}" presName="parTx" presStyleLbl="alignNode1" presStyleIdx="2" presStyleCnt="3" custLinFactNeighborX="139" custLinFactNeighborY="-6406">
        <dgm:presLayoutVars>
          <dgm:chMax val="0"/>
          <dgm:chPref val="0"/>
          <dgm:bulletEnabled val="1"/>
        </dgm:presLayoutVars>
      </dgm:prSet>
      <dgm:spPr/>
    </dgm:pt>
    <dgm:pt modelId="{4D7E05A6-CECE-4525-8613-9FF770F56128}" type="pres">
      <dgm:prSet presAssocID="{6BCC0C91-41F0-46C7-B01D-3F82E01AADB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832EC19-1220-4A74-A349-52FB660EC889}" type="presOf" srcId="{C74BE56D-E569-4B6D-9C0C-48E8103FEDEB}" destId="{3D216845-B672-4F3A-B9E8-6697F3F064EE}" srcOrd="0" destOrd="0" presId="urn:microsoft.com/office/officeart/2005/8/layout/hList1"/>
    <dgm:cxn modelId="{3D1B821C-2C90-405C-905D-CCBA2FC72004}" type="presOf" srcId="{893A02E8-B404-403B-AD19-16EA5B202BE2}" destId="{4D7E05A6-CECE-4525-8613-9FF770F56128}" srcOrd="0" destOrd="0" presId="urn:microsoft.com/office/officeart/2005/8/layout/hList1"/>
    <dgm:cxn modelId="{3EA88F28-E3E1-40E3-B578-578F157BE651}" srcId="{4C3F0141-A3D1-4BD4-8452-A544F7FE7048}" destId="{10D64455-368E-40C4-BB1A-923C7DDE2D90}" srcOrd="0" destOrd="0" parTransId="{C90ED20B-54D6-4ED4-8EED-55D90FA55CC6}" sibTransId="{7A4D19B9-84E0-457D-A02D-19E8774BDAC8}"/>
    <dgm:cxn modelId="{FD44D735-73FE-4E06-89EC-1CFB0C75E874}" srcId="{1A864A63-CEA6-405A-BD69-259B5E1D6884}" destId="{F383AB1C-E074-480D-9978-FD1E628437FA}" srcOrd="0" destOrd="0" parTransId="{106F45ED-C428-42C8-9E46-18BDCA982FAD}" sibTransId="{6A9E3E16-0DC1-4CCC-B0BA-C15ACB364C40}"/>
    <dgm:cxn modelId="{4081B83D-B69E-4890-A5CB-A602118281B8}" srcId="{1A864A63-CEA6-405A-BD69-259B5E1D6884}" destId="{9D55E51C-F4EB-4956-86D2-819DE60C75C1}" srcOrd="1" destOrd="0" parTransId="{BDB81A4A-5D87-4D81-8C66-FC7ABB2043B8}" sibTransId="{27FFDE95-F558-4025-ABA0-1CBA2665F184}"/>
    <dgm:cxn modelId="{78F92066-DB18-4D65-AF29-2546EEE6DFDF}" srcId="{4C3F0141-A3D1-4BD4-8452-A544F7FE7048}" destId="{4C1FEE36-9ACE-47C3-9294-5114B23BC8BD}" srcOrd="1" destOrd="0" parTransId="{EACBFF71-FF4D-4CB3-8780-084DE9F46581}" sibTransId="{4A793CB9-7B27-42E1-89C3-B42E2E1BBCD8}"/>
    <dgm:cxn modelId="{C00FD246-A379-406C-81CF-94A858DB5736}" type="presOf" srcId="{6BCC0C91-41F0-46C7-B01D-3F82E01AADB3}" destId="{EB447D87-2502-41E8-B824-AC73CB465A7B}" srcOrd="0" destOrd="0" presId="urn:microsoft.com/office/officeart/2005/8/layout/hList1"/>
    <dgm:cxn modelId="{6277EB46-A184-4FB0-BFF6-14ED9A054442}" srcId="{9D55E51C-F4EB-4956-86D2-819DE60C75C1}" destId="{95FB0424-928A-4133-9574-590DAF8816AB}" srcOrd="0" destOrd="0" parTransId="{B06167E8-C791-456C-9BB7-7889270B8C29}" sibTransId="{B5EEFFCE-F1A5-4359-96DC-DE00328077BD}"/>
    <dgm:cxn modelId="{96C5DC51-B401-4565-85B5-118E9CED184B}" srcId="{9D55E51C-F4EB-4956-86D2-819DE60C75C1}" destId="{FB0D366E-D3F8-4622-864F-A692120D0BBB}" srcOrd="2" destOrd="0" parTransId="{E61832F1-D3C3-4C3C-8898-1EFE67DDD04E}" sibTransId="{10F88B85-8594-4294-8104-D81E618ED517}"/>
    <dgm:cxn modelId="{B6E82E53-4241-4CEA-9140-BA30DE57BA63}" type="presOf" srcId="{72D3B5B4-AA08-42E5-A1D0-200D7D9B81C3}" destId="{C224FABE-6DD4-42B0-88CD-3C5C64A07014}" srcOrd="0" destOrd="3" presId="urn:microsoft.com/office/officeart/2005/8/layout/hList1"/>
    <dgm:cxn modelId="{72CE5889-E5B8-4717-A6CA-08B29E95E99D}" type="presOf" srcId="{4C1FEE36-9ACE-47C3-9294-5114B23BC8BD}" destId="{524CDB43-E5CC-4261-97DB-C10D33B9A98C}" srcOrd="0" destOrd="1" presId="urn:microsoft.com/office/officeart/2005/8/layout/hList1"/>
    <dgm:cxn modelId="{CF2D218A-1C60-4392-A39C-D889FCE51DE0}" srcId="{C74BE56D-E569-4B6D-9C0C-48E8103FEDEB}" destId="{1A864A63-CEA6-405A-BD69-259B5E1D6884}" srcOrd="1" destOrd="0" parTransId="{B0C2E67E-3F29-4F10-A8DB-AE2BD08CEAD0}" sibTransId="{73C7BF61-63E1-4A8B-8628-8416A07B0A99}"/>
    <dgm:cxn modelId="{F3EDC98E-1173-41EC-B7A8-C71D0F367A3E}" srcId="{9D55E51C-F4EB-4956-86D2-819DE60C75C1}" destId="{72D3B5B4-AA08-42E5-A1D0-200D7D9B81C3}" srcOrd="1" destOrd="0" parTransId="{90690006-9C37-4349-A7FA-0B505B65EAA9}" sibTransId="{56A1D858-F4D5-480D-9039-99A143D3252F}"/>
    <dgm:cxn modelId="{8E0660A0-AAF1-445A-8691-4BC5507618F6}" srcId="{6BCC0C91-41F0-46C7-B01D-3F82E01AADB3}" destId="{893A02E8-B404-403B-AD19-16EA5B202BE2}" srcOrd="0" destOrd="0" parTransId="{BCAA107A-9AA3-4FA2-B826-9DEAA547C9F7}" sibTransId="{08245CAA-441E-4346-A6FC-EA28638AF99C}"/>
    <dgm:cxn modelId="{FBE8BAB1-2D54-46D1-B325-0B2C6B9DFEF3}" type="presOf" srcId="{10D64455-368E-40C4-BB1A-923C7DDE2D90}" destId="{524CDB43-E5CC-4261-97DB-C10D33B9A98C}" srcOrd="0" destOrd="0" presId="urn:microsoft.com/office/officeart/2005/8/layout/hList1"/>
    <dgm:cxn modelId="{34A0A7C0-3D9B-4C26-9E41-DB623EBF5E94}" type="presOf" srcId="{95FB0424-928A-4133-9574-590DAF8816AB}" destId="{C224FABE-6DD4-42B0-88CD-3C5C64A07014}" srcOrd="0" destOrd="2" presId="urn:microsoft.com/office/officeart/2005/8/layout/hList1"/>
    <dgm:cxn modelId="{02DD64C5-8BA0-442D-A8A3-4297D5F9CA17}" srcId="{4C3F0141-A3D1-4BD4-8452-A544F7FE7048}" destId="{7ACE0928-C1F3-40DF-B919-FCDFE3B4AB3C}" srcOrd="2" destOrd="0" parTransId="{3BD92978-4E2D-4790-A62C-1E439A83565B}" sibTransId="{5FE2AC4C-5419-4094-A087-7E2B2DAA7510}"/>
    <dgm:cxn modelId="{12E433C8-B44B-459C-BBF4-B417A952AF47}" type="presOf" srcId="{FB0D366E-D3F8-4622-864F-A692120D0BBB}" destId="{C224FABE-6DD4-42B0-88CD-3C5C64A07014}" srcOrd="0" destOrd="4" presId="urn:microsoft.com/office/officeart/2005/8/layout/hList1"/>
    <dgm:cxn modelId="{54CAB8C9-684A-4330-BE61-D956841306F2}" srcId="{C74BE56D-E569-4B6D-9C0C-48E8103FEDEB}" destId="{4C3F0141-A3D1-4BD4-8452-A544F7FE7048}" srcOrd="0" destOrd="0" parTransId="{E4D7B137-87CC-4F4C-A822-4027117C907D}" sibTransId="{16785C03-61D7-40BB-A799-C248E29D50EE}"/>
    <dgm:cxn modelId="{23931FCA-24C9-4251-B75B-DEA3EDE3A45B}" type="presOf" srcId="{9D55E51C-F4EB-4956-86D2-819DE60C75C1}" destId="{C224FABE-6DD4-42B0-88CD-3C5C64A07014}" srcOrd="0" destOrd="1" presId="urn:microsoft.com/office/officeart/2005/8/layout/hList1"/>
    <dgm:cxn modelId="{013ACAD1-89EB-47C2-B19B-2B3BC51F3172}" type="presOf" srcId="{006CF2A4-010E-427B-966C-8DEBFEEDD9A8}" destId="{4D7E05A6-CECE-4525-8613-9FF770F56128}" srcOrd="0" destOrd="1" presId="urn:microsoft.com/office/officeart/2005/8/layout/hList1"/>
    <dgm:cxn modelId="{8BEFCBD1-E47A-4F00-982B-5841EBFE9511}" type="presOf" srcId="{7ACE0928-C1F3-40DF-B919-FCDFE3B4AB3C}" destId="{524CDB43-E5CC-4261-97DB-C10D33B9A98C}" srcOrd="0" destOrd="2" presId="urn:microsoft.com/office/officeart/2005/8/layout/hList1"/>
    <dgm:cxn modelId="{D8CA99D2-0868-455D-A1C0-2E6AD6B21C34}" type="presOf" srcId="{4C3F0141-A3D1-4BD4-8452-A544F7FE7048}" destId="{6291C392-A3DF-4198-8B3E-7F15A58C6604}" srcOrd="0" destOrd="0" presId="urn:microsoft.com/office/officeart/2005/8/layout/hList1"/>
    <dgm:cxn modelId="{A0D726DE-2D18-4716-9113-2860D6ADBE6B}" srcId="{6BCC0C91-41F0-46C7-B01D-3F82E01AADB3}" destId="{006CF2A4-010E-427B-966C-8DEBFEEDD9A8}" srcOrd="1" destOrd="0" parTransId="{FA10A207-6926-4169-922B-47E8281A95EB}" sibTransId="{3BF910DA-B289-40CD-BA3B-6340CF0B3CB1}"/>
    <dgm:cxn modelId="{482A7EED-FB35-47AE-8B44-0D3B7A00DD6A}" type="presOf" srcId="{F383AB1C-E074-480D-9978-FD1E628437FA}" destId="{C224FABE-6DD4-42B0-88CD-3C5C64A07014}" srcOrd="0" destOrd="0" presId="urn:microsoft.com/office/officeart/2005/8/layout/hList1"/>
    <dgm:cxn modelId="{549BC9F1-9CF8-4382-BA3B-A91EB30A7BB9}" srcId="{C74BE56D-E569-4B6D-9C0C-48E8103FEDEB}" destId="{6BCC0C91-41F0-46C7-B01D-3F82E01AADB3}" srcOrd="2" destOrd="0" parTransId="{D3583524-C5B4-4DBD-8341-A511D21CA168}" sibTransId="{0ED57274-7845-4815-AB66-18FFC14666EB}"/>
    <dgm:cxn modelId="{520DE9F2-91CD-4124-B5AC-9EF2461DFB45}" type="presOf" srcId="{1A864A63-CEA6-405A-BD69-259B5E1D6884}" destId="{95A052D0-8A22-42B5-8EB1-356A7BF26A41}" srcOrd="0" destOrd="0" presId="urn:microsoft.com/office/officeart/2005/8/layout/hList1"/>
    <dgm:cxn modelId="{5301870E-257A-4707-96F6-D16CC2DD3818}" type="presParOf" srcId="{3D216845-B672-4F3A-B9E8-6697F3F064EE}" destId="{D836F837-69C9-437B-A0F2-C99368043E39}" srcOrd="0" destOrd="0" presId="urn:microsoft.com/office/officeart/2005/8/layout/hList1"/>
    <dgm:cxn modelId="{34BCF40C-5441-4F78-96DE-0F7CFF9757FD}" type="presParOf" srcId="{D836F837-69C9-437B-A0F2-C99368043E39}" destId="{6291C392-A3DF-4198-8B3E-7F15A58C6604}" srcOrd="0" destOrd="0" presId="urn:microsoft.com/office/officeart/2005/8/layout/hList1"/>
    <dgm:cxn modelId="{E0415D79-E658-4A7C-BD10-DEBDB0EFE9ED}" type="presParOf" srcId="{D836F837-69C9-437B-A0F2-C99368043E39}" destId="{524CDB43-E5CC-4261-97DB-C10D33B9A98C}" srcOrd="1" destOrd="0" presId="urn:microsoft.com/office/officeart/2005/8/layout/hList1"/>
    <dgm:cxn modelId="{4C996891-3BD6-4A44-965C-F53FCDA4A91C}" type="presParOf" srcId="{3D216845-B672-4F3A-B9E8-6697F3F064EE}" destId="{85D31945-36E2-469F-922B-71980A51D1EA}" srcOrd="1" destOrd="0" presId="urn:microsoft.com/office/officeart/2005/8/layout/hList1"/>
    <dgm:cxn modelId="{20204E33-0B73-40DB-AFFF-1AEF7F247E26}" type="presParOf" srcId="{3D216845-B672-4F3A-B9E8-6697F3F064EE}" destId="{B5EA2872-656D-4C13-9D0E-1FB21825A3EA}" srcOrd="2" destOrd="0" presId="urn:microsoft.com/office/officeart/2005/8/layout/hList1"/>
    <dgm:cxn modelId="{CF8F5D0A-4600-4BA2-BD12-B3BC9BFA3E41}" type="presParOf" srcId="{B5EA2872-656D-4C13-9D0E-1FB21825A3EA}" destId="{95A052D0-8A22-42B5-8EB1-356A7BF26A41}" srcOrd="0" destOrd="0" presId="urn:microsoft.com/office/officeart/2005/8/layout/hList1"/>
    <dgm:cxn modelId="{A1136C55-A706-444D-89DC-6A71CA042C25}" type="presParOf" srcId="{B5EA2872-656D-4C13-9D0E-1FB21825A3EA}" destId="{C224FABE-6DD4-42B0-88CD-3C5C64A07014}" srcOrd="1" destOrd="0" presId="urn:microsoft.com/office/officeart/2005/8/layout/hList1"/>
    <dgm:cxn modelId="{218ABF11-9D1F-4A40-829B-DC1E60D81477}" type="presParOf" srcId="{3D216845-B672-4F3A-B9E8-6697F3F064EE}" destId="{D0681785-D689-4DC7-8199-6019B7D1C7D1}" srcOrd="3" destOrd="0" presId="urn:microsoft.com/office/officeart/2005/8/layout/hList1"/>
    <dgm:cxn modelId="{9762E202-7A6B-47FC-89CE-62BDEFCC2A9F}" type="presParOf" srcId="{3D216845-B672-4F3A-B9E8-6697F3F064EE}" destId="{CBC2107F-A95E-4276-877F-5298AE3C01AD}" srcOrd="4" destOrd="0" presId="urn:microsoft.com/office/officeart/2005/8/layout/hList1"/>
    <dgm:cxn modelId="{FF037134-1EA7-4864-9D6B-29A9BF475098}" type="presParOf" srcId="{CBC2107F-A95E-4276-877F-5298AE3C01AD}" destId="{EB447D87-2502-41E8-B824-AC73CB465A7B}" srcOrd="0" destOrd="0" presId="urn:microsoft.com/office/officeart/2005/8/layout/hList1"/>
    <dgm:cxn modelId="{0B261B6D-B302-4A42-BF75-2699CD7E9C4C}" type="presParOf" srcId="{CBC2107F-A95E-4276-877F-5298AE3C01AD}" destId="{4D7E05A6-CECE-4525-8613-9FF770F561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EEFA88-606D-407C-B004-0631965473BE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A03860C2-3304-4A0C-9C67-0123221BDAB6}">
      <dgm:prSet phldrT="[Text]"/>
      <dgm:spPr/>
      <dgm:t>
        <a:bodyPr/>
        <a:lstStyle/>
        <a:p>
          <a:r>
            <a:rPr lang="cs-CZ" dirty="0"/>
            <a:t>Poptávka po zdravotních službách</a:t>
          </a:r>
        </a:p>
      </dgm:t>
    </dgm:pt>
    <dgm:pt modelId="{8E2D75F3-7A97-481C-AF12-1AD1E5258842}" type="parTrans" cxnId="{D5F9BE36-D9CD-465A-9760-3B68DE95A038}">
      <dgm:prSet/>
      <dgm:spPr/>
      <dgm:t>
        <a:bodyPr/>
        <a:lstStyle/>
        <a:p>
          <a:endParaRPr lang="cs-CZ"/>
        </a:p>
      </dgm:t>
    </dgm:pt>
    <dgm:pt modelId="{99217B29-2F42-473C-BA6B-630DB6C9C725}" type="sibTrans" cxnId="{D5F9BE36-D9CD-465A-9760-3B68DE95A038}">
      <dgm:prSet/>
      <dgm:spPr/>
      <dgm:t>
        <a:bodyPr/>
        <a:lstStyle/>
        <a:p>
          <a:endParaRPr lang="cs-CZ"/>
        </a:p>
      </dgm:t>
    </dgm:pt>
    <dgm:pt modelId="{5048AEBE-282E-4AE2-849C-7ED5C1D213F2}">
      <dgm:prSet phldrT="[Text]"/>
      <dgm:spPr/>
      <dgm:t>
        <a:bodyPr/>
        <a:lstStyle/>
        <a:p>
          <a:r>
            <a:rPr lang="cs-CZ" dirty="0"/>
            <a:t>Nevnímaná potřeba</a:t>
          </a:r>
        </a:p>
      </dgm:t>
    </dgm:pt>
    <dgm:pt modelId="{955E41E4-CD1C-4E2A-B5B4-09735C0B4382}" type="parTrans" cxnId="{40E3F4AF-B6AE-446D-AD33-9293ED4FBED9}">
      <dgm:prSet/>
      <dgm:spPr/>
      <dgm:t>
        <a:bodyPr/>
        <a:lstStyle/>
        <a:p>
          <a:endParaRPr lang="cs-CZ"/>
        </a:p>
      </dgm:t>
    </dgm:pt>
    <dgm:pt modelId="{35C26D24-5BC5-48F7-9B97-D97385DEE5FE}" type="sibTrans" cxnId="{40E3F4AF-B6AE-446D-AD33-9293ED4FBED9}">
      <dgm:prSet/>
      <dgm:spPr/>
      <dgm:t>
        <a:bodyPr/>
        <a:lstStyle/>
        <a:p>
          <a:endParaRPr lang="cs-CZ"/>
        </a:p>
      </dgm:t>
    </dgm:pt>
    <dgm:pt modelId="{9A02FE84-040B-42A9-9F54-CE161A133AE0}">
      <dgm:prSet phldrT="[Text]"/>
      <dgm:spPr/>
      <dgm:t>
        <a:bodyPr/>
        <a:lstStyle/>
        <a:p>
          <a:r>
            <a:rPr lang="cs-CZ" dirty="0"/>
            <a:t>Zdraví </a:t>
          </a:r>
        </a:p>
      </dgm:t>
    </dgm:pt>
    <dgm:pt modelId="{37864381-6956-4D9B-96FF-A3B76BE18082}" type="parTrans" cxnId="{79F9D3F3-F186-45CF-9505-2E60FF7577DE}">
      <dgm:prSet/>
      <dgm:spPr/>
      <dgm:t>
        <a:bodyPr/>
        <a:lstStyle/>
        <a:p>
          <a:endParaRPr lang="cs-CZ"/>
        </a:p>
      </dgm:t>
    </dgm:pt>
    <dgm:pt modelId="{800B4197-9EB9-4E59-BBA4-6AB7C0DD2243}" type="sibTrans" cxnId="{79F9D3F3-F186-45CF-9505-2E60FF7577DE}">
      <dgm:prSet/>
      <dgm:spPr/>
      <dgm:t>
        <a:bodyPr/>
        <a:lstStyle/>
        <a:p>
          <a:endParaRPr lang="cs-CZ"/>
        </a:p>
      </dgm:t>
    </dgm:pt>
    <dgm:pt modelId="{521D6086-4D36-4F16-8E17-EF94D868800D}">
      <dgm:prSet phldrT="[Text]"/>
      <dgm:spPr/>
      <dgm:t>
        <a:bodyPr/>
        <a:lstStyle/>
        <a:p>
          <a:r>
            <a:rPr lang="cs-CZ" dirty="0"/>
            <a:t>Žádost o pomoc blízkých</a:t>
          </a:r>
        </a:p>
      </dgm:t>
    </dgm:pt>
    <dgm:pt modelId="{D0174FDB-B0BE-4DE4-8860-25617F89ABEE}" type="parTrans" cxnId="{BA17268F-DB8D-4D30-8B64-6A525EE6B350}">
      <dgm:prSet/>
      <dgm:spPr/>
      <dgm:t>
        <a:bodyPr/>
        <a:lstStyle/>
        <a:p>
          <a:endParaRPr lang="cs-CZ"/>
        </a:p>
      </dgm:t>
    </dgm:pt>
    <dgm:pt modelId="{E01ECAAE-62A2-4175-8832-4BCA4825AF21}" type="sibTrans" cxnId="{BA17268F-DB8D-4D30-8B64-6A525EE6B350}">
      <dgm:prSet/>
      <dgm:spPr/>
      <dgm:t>
        <a:bodyPr/>
        <a:lstStyle/>
        <a:p>
          <a:endParaRPr lang="cs-CZ"/>
        </a:p>
      </dgm:t>
    </dgm:pt>
    <dgm:pt modelId="{AC891440-51AF-489A-B137-5DE98B2467A2}">
      <dgm:prSet phldrT="[Text]"/>
      <dgm:spPr/>
      <dgm:t>
        <a:bodyPr/>
        <a:lstStyle/>
        <a:p>
          <a:r>
            <a:rPr lang="cs-CZ" dirty="0"/>
            <a:t>Vnímaná a nevyslovená potřeba</a:t>
          </a:r>
        </a:p>
      </dgm:t>
    </dgm:pt>
    <dgm:pt modelId="{67D58384-16A8-452A-BC5D-EB980089BBF2}" type="parTrans" cxnId="{4D9C8649-58D3-43CA-8A17-D8DA9E5185B0}">
      <dgm:prSet/>
      <dgm:spPr/>
      <dgm:t>
        <a:bodyPr/>
        <a:lstStyle/>
        <a:p>
          <a:endParaRPr lang="cs-CZ"/>
        </a:p>
      </dgm:t>
    </dgm:pt>
    <dgm:pt modelId="{E1691CF5-C5C0-4341-9C08-64A1F7A63CFE}" type="sibTrans" cxnId="{4D9C8649-58D3-43CA-8A17-D8DA9E5185B0}">
      <dgm:prSet/>
      <dgm:spPr/>
      <dgm:t>
        <a:bodyPr/>
        <a:lstStyle/>
        <a:p>
          <a:endParaRPr lang="cs-CZ"/>
        </a:p>
      </dgm:t>
    </dgm:pt>
    <dgm:pt modelId="{E52E7049-FE73-4A41-84C1-F9949AF1007A}" type="pres">
      <dgm:prSet presAssocID="{D2EEFA88-606D-407C-B004-0631965473BE}" presName="Name0" presStyleCnt="0">
        <dgm:presLayoutVars>
          <dgm:dir/>
          <dgm:animLvl val="lvl"/>
          <dgm:resizeHandles val="exact"/>
        </dgm:presLayoutVars>
      </dgm:prSet>
      <dgm:spPr/>
    </dgm:pt>
    <dgm:pt modelId="{7167DDBE-7E92-41EF-9BF8-DA29A5388EA2}" type="pres">
      <dgm:prSet presAssocID="{A03860C2-3304-4A0C-9C67-0123221BDAB6}" presName="Name8" presStyleCnt="0"/>
      <dgm:spPr/>
    </dgm:pt>
    <dgm:pt modelId="{BA037635-FB38-49E0-BBB6-C238005E2CDF}" type="pres">
      <dgm:prSet presAssocID="{A03860C2-3304-4A0C-9C67-0123221BDAB6}" presName="level" presStyleLbl="node1" presStyleIdx="0" presStyleCnt="5">
        <dgm:presLayoutVars>
          <dgm:chMax val="1"/>
          <dgm:bulletEnabled val="1"/>
        </dgm:presLayoutVars>
      </dgm:prSet>
      <dgm:spPr/>
    </dgm:pt>
    <dgm:pt modelId="{BCCC383B-F68E-414A-9642-B1D42DD53F1A}" type="pres">
      <dgm:prSet presAssocID="{A03860C2-3304-4A0C-9C67-0123221BDAB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4E8F477-F665-4E22-9692-B7410B798426}" type="pres">
      <dgm:prSet presAssocID="{521D6086-4D36-4F16-8E17-EF94D868800D}" presName="Name8" presStyleCnt="0"/>
      <dgm:spPr/>
    </dgm:pt>
    <dgm:pt modelId="{6F9A14D5-E344-4B67-B1A5-DB41BB0D86AB}" type="pres">
      <dgm:prSet presAssocID="{521D6086-4D36-4F16-8E17-EF94D868800D}" presName="level" presStyleLbl="node1" presStyleIdx="1" presStyleCnt="5">
        <dgm:presLayoutVars>
          <dgm:chMax val="1"/>
          <dgm:bulletEnabled val="1"/>
        </dgm:presLayoutVars>
      </dgm:prSet>
      <dgm:spPr/>
    </dgm:pt>
    <dgm:pt modelId="{43517E0B-FDBE-4B63-8410-1389C9F25A42}" type="pres">
      <dgm:prSet presAssocID="{521D6086-4D36-4F16-8E17-EF94D86880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8455F96-7815-45CD-91C9-241981C451B6}" type="pres">
      <dgm:prSet presAssocID="{AC891440-51AF-489A-B137-5DE98B2467A2}" presName="Name8" presStyleCnt="0"/>
      <dgm:spPr/>
    </dgm:pt>
    <dgm:pt modelId="{8D8A65C4-A84D-42CF-B7BC-86DC69FE0FC8}" type="pres">
      <dgm:prSet presAssocID="{AC891440-51AF-489A-B137-5DE98B2467A2}" presName="level" presStyleLbl="node1" presStyleIdx="2" presStyleCnt="5">
        <dgm:presLayoutVars>
          <dgm:chMax val="1"/>
          <dgm:bulletEnabled val="1"/>
        </dgm:presLayoutVars>
      </dgm:prSet>
      <dgm:spPr/>
    </dgm:pt>
    <dgm:pt modelId="{9CF7CAB1-A29C-41E1-AE9A-E2BBCB18DDD5}" type="pres">
      <dgm:prSet presAssocID="{AC891440-51AF-489A-B137-5DE98B2467A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A4FCA5C-4D2A-404A-A9DF-4AE0C3D78796}" type="pres">
      <dgm:prSet presAssocID="{5048AEBE-282E-4AE2-849C-7ED5C1D213F2}" presName="Name8" presStyleCnt="0"/>
      <dgm:spPr/>
    </dgm:pt>
    <dgm:pt modelId="{F6906CD7-3220-42B0-B578-D7EE26006B80}" type="pres">
      <dgm:prSet presAssocID="{5048AEBE-282E-4AE2-849C-7ED5C1D213F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58FC81F-C469-4EBE-925F-E7F28D39A9D6}" type="pres">
      <dgm:prSet presAssocID="{5048AEBE-282E-4AE2-849C-7ED5C1D213F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6D32DF3-95D6-4A24-8915-EE5D783A9223}" type="pres">
      <dgm:prSet presAssocID="{9A02FE84-040B-42A9-9F54-CE161A133AE0}" presName="Name8" presStyleCnt="0"/>
      <dgm:spPr/>
    </dgm:pt>
    <dgm:pt modelId="{70980010-DB0C-4A34-8725-AB43FD7190AE}" type="pres">
      <dgm:prSet presAssocID="{9A02FE84-040B-42A9-9F54-CE161A133AE0}" presName="level" presStyleLbl="node1" presStyleIdx="4" presStyleCnt="5">
        <dgm:presLayoutVars>
          <dgm:chMax val="1"/>
          <dgm:bulletEnabled val="1"/>
        </dgm:presLayoutVars>
      </dgm:prSet>
      <dgm:spPr/>
    </dgm:pt>
    <dgm:pt modelId="{DC1A668A-D915-43A3-AA0B-EA687FEB9352}" type="pres">
      <dgm:prSet presAssocID="{9A02FE84-040B-42A9-9F54-CE161A133AE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7188615-7EE2-42D7-B17F-FF8A1F6F50A2}" type="presOf" srcId="{5048AEBE-282E-4AE2-849C-7ED5C1D213F2}" destId="{F6906CD7-3220-42B0-B578-D7EE26006B80}" srcOrd="0" destOrd="0" presId="urn:microsoft.com/office/officeart/2005/8/layout/pyramid1"/>
    <dgm:cxn modelId="{D5F9BE36-D9CD-465A-9760-3B68DE95A038}" srcId="{D2EEFA88-606D-407C-B004-0631965473BE}" destId="{A03860C2-3304-4A0C-9C67-0123221BDAB6}" srcOrd="0" destOrd="0" parTransId="{8E2D75F3-7A97-481C-AF12-1AD1E5258842}" sibTransId="{99217B29-2F42-473C-BA6B-630DB6C9C725}"/>
    <dgm:cxn modelId="{6B20B838-4A0F-4351-A6FC-B1BE39FE9904}" type="presOf" srcId="{AC891440-51AF-489A-B137-5DE98B2467A2}" destId="{8D8A65C4-A84D-42CF-B7BC-86DC69FE0FC8}" srcOrd="0" destOrd="0" presId="urn:microsoft.com/office/officeart/2005/8/layout/pyramid1"/>
    <dgm:cxn modelId="{51FA263B-8160-4816-9785-CED3396F01AC}" type="presOf" srcId="{D2EEFA88-606D-407C-B004-0631965473BE}" destId="{E52E7049-FE73-4A41-84C1-F9949AF1007A}" srcOrd="0" destOrd="0" presId="urn:microsoft.com/office/officeart/2005/8/layout/pyramid1"/>
    <dgm:cxn modelId="{4D9C8649-58D3-43CA-8A17-D8DA9E5185B0}" srcId="{D2EEFA88-606D-407C-B004-0631965473BE}" destId="{AC891440-51AF-489A-B137-5DE98B2467A2}" srcOrd="2" destOrd="0" parTransId="{67D58384-16A8-452A-BC5D-EB980089BBF2}" sibTransId="{E1691CF5-C5C0-4341-9C08-64A1F7A63CFE}"/>
    <dgm:cxn modelId="{AD95BB6E-95FF-44BD-A156-33460194697A}" type="presOf" srcId="{521D6086-4D36-4F16-8E17-EF94D868800D}" destId="{43517E0B-FDBE-4B63-8410-1389C9F25A42}" srcOrd="1" destOrd="0" presId="urn:microsoft.com/office/officeart/2005/8/layout/pyramid1"/>
    <dgm:cxn modelId="{BA17268F-DB8D-4D30-8B64-6A525EE6B350}" srcId="{D2EEFA88-606D-407C-B004-0631965473BE}" destId="{521D6086-4D36-4F16-8E17-EF94D868800D}" srcOrd="1" destOrd="0" parTransId="{D0174FDB-B0BE-4DE4-8860-25617F89ABEE}" sibTransId="{E01ECAAE-62A2-4175-8832-4BCA4825AF21}"/>
    <dgm:cxn modelId="{D83E23AA-1036-45ED-A70B-BBACAC0F1CB0}" type="presOf" srcId="{A03860C2-3304-4A0C-9C67-0123221BDAB6}" destId="{BCCC383B-F68E-414A-9642-B1D42DD53F1A}" srcOrd="1" destOrd="0" presId="urn:microsoft.com/office/officeart/2005/8/layout/pyramid1"/>
    <dgm:cxn modelId="{40E3F4AF-B6AE-446D-AD33-9293ED4FBED9}" srcId="{D2EEFA88-606D-407C-B004-0631965473BE}" destId="{5048AEBE-282E-4AE2-849C-7ED5C1D213F2}" srcOrd="3" destOrd="0" parTransId="{955E41E4-CD1C-4E2A-B5B4-09735C0B4382}" sibTransId="{35C26D24-5BC5-48F7-9B97-D97385DEE5FE}"/>
    <dgm:cxn modelId="{3D53FFC6-3DD5-42D0-8B20-155B414A5337}" type="presOf" srcId="{521D6086-4D36-4F16-8E17-EF94D868800D}" destId="{6F9A14D5-E344-4B67-B1A5-DB41BB0D86AB}" srcOrd="0" destOrd="0" presId="urn:microsoft.com/office/officeart/2005/8/layout/pyramid1"/>
    <dgm:cxn modelId="{F2537FCB-C697-493B-AF55-54CD07374441}" type="presOf" srcId="{5048AEBE-282E-4AE2-849C-7ED5C1D213F2}" destId="{058FC81F-C469-4EBE-925F-E7F28D39A9D6}" srcOrd="1" destOrd="0" presId="urn:microsoft.com/office/officeart/2005/8/layout/pyramid1"/>
    <dgm:cxn modelId="{A3453AD5-947B-4DA8-9016-5C7005F3F2B9}" type="presOf" srcId="{AC891440-51AF-489A-B137-5DE98B2467A2}" destId="{9CF7CAB1-A29C-41E1-AE9A-E2BBCB18DDD5}" srcOrd="1" destOrd="0" presId="urn:microsoft.com/office/officeart/2005/8/layout/pyramid1"/>
    <dgm:cxn modelId="{C74413D8-A812-46D5-8644-F8BF53870158}" type="presOf" srcId="{A03860C2-3304-4A0C-9C67-0123221BDAB6}" destId="{BA037635-FB38-49E0-BBB6-C238005E2CDF}" srcOrd="0" destOrd="0" presId="urn:microsoft.com/office/officeart/2005/8/layout/pyramid1"/>
    <dgm:cxn modelId="{727DCCE4-C814-4761-9591-7EBF82413533}" type="presOf" srcId="{9A02FE84-040B-42A9-9F54-CE161A133AE0}" destId="{DC1A668A-D915-43A3-AA0B-EA687FEB9352}" srcOrd="1" destOrd="0" presId="urn:microsoft.com/office/officeart/2005/8/layout/pyramid1"/>
    <dgm:cxn modelId="{79F9D3F3-F186-45CF-9505-2E60FF7577DE}" srcId="{D2EEFA88-606D-407C-B004-0631965473BE}" destId="{9A02FE84-040B-42A9-9F54-CE161A133AE0}" srcOrd="4" destOrd="0" parTransId="{37864381-6956-4D9B-96FF-A3B76BE18082}" sibTransId="{800B4197-9EB9-4E59-BBA4-6AB7C0DD2243}"/>
    <dgm:cxn modelId="{8EE8DDFD-2304-4F7D-99B6-C22974D3E4A7}" type="presOf" srcId="{9A02FE84-040B-42A9-9F54-CE161A133AE0}" destId="{70980010-DB0C-4A34-8725-AB43FD7190AE}" srcOrd="0" destOrd="0" presId="urn:microsoft.com/office/officeart/2005/8/layout/pyramid1"/>
    <dgm:cxn modelId="{D824CBE3-DDE5-44D0-BB8D-849B03BF3F11}" type="presParOf" srcId="{E52E7049-FE73-4A41-84C1-F9949AF1007A}" destId="{7167DDBE-7E92-41EF-9BF8-DA29A5388EA2}" srcOrd="0" destOrd="0" presId="urn:microsoft.com/office/officeart/2005/8/layout/pyramid1"/>
    <dgm:cxn modelId="{9AA1673F-4F4B-4DED-A08A-AC9725A7CAC1}" type="presParOf" srcId="{7167DDBE-7E92-41EF-9BF8-DA29A5388EA2}" destId="{BA037635-FB38-49E0-BBB6-C238005E2CDF}" srcOrd="0" destOrd="0" presId="urn:microsoft.com/office/officeart/2005/8/layout/pyramid1"/>
    <dgm:cxn modelId="{E3DC515B-193D-47E3-91DB-A46134346FA6}" type="presParOf" srcId="{7167DDBE-7E92-41EF-9BF8-DA29A5388EA2}" destId="{BCCC383B-F68E-414A-9642-B1D42DD53F1A}" srcOrd="1" destOrd="0" presId="urn:microsoft.com/office/officeart/2005/8/layout/pyramid1"/>
    <dgm:cxn modelId="{256E090F-F7C1-47EE-AAE0-67AEC52120CF}" type="presParOf" srcId="{E52E7049-FE73-4A41-84C1-F9949AF1007A}" destId="{E4E8F477-F665-4E22-9692-B7410B798426}" srcOrd="1" destOrd="0" presId="urn:microsoft.com/office/officeart/2005/8/layout/pyramid1"/>
    <dgm:cxn modelId="{E032D212-7199-4DBF-A3CF-57678CB3E98E}" type="presParOf" srcId="{E4E8F477-F665-4E22-9692-B7410B798426}" destId="{6F9A14D5-E344-4B67-B1A5-DB41BB0D86AB}" srcOrd="0" destOrd="0" presId="urn:microsoft.com/office/officeart/2005/8/layout/pyramid1"/>
    <dgm:cxn modelId="{F3802078-1936-45AE-8A57-A9AE7EF7CBEB}" type="presParOf" srcId="{E4E8F477-F665-4E22-9692-B7410B798426}" destId="{43517E0B-FDBE-4B63-8410-1389C9F25A42}" srcOrd="1" destOrd="0" presId="urn:microsoft.com/office/officeart/2005/8/layout/pyramid1"/>
    <dgm:cxn modelId="{2F368555-979F-48DE-A363-8BC0ACF5ED2F}" type="presParOf" srcId="{E52E7049-FE73-4A41-84C1-F9949AF1007A}" destId="{E8455F96-7815-45CD-91C9-241981C451B6}" srcOrd="2" destOrd="0" presId="urn:microsoft.com/office/officeart/2005/8/layout/pyramid1"/>
    <dgm:cxn modelId="{875BD415-6DBF-49A1-A394-2C7D1A6DAEB2}" type="presParOf" srcId="{E8455F96-7815-45CD-91C9-241981C451B6}" destId="{8D8A65C4-A84D-42CF-B7BC-86DC69FE0FC8}" srcOrd="0" destOrd="0" presId="urn:microsoft.com/office/officeart/2005/8/layout/pyramid1"/>
    <dgm:cxn modelId="{41BC1E83-9626-4FC2-8617-A7765A81FB49}" type="presParOf" srcId="{E8455F96-7815-45CD-91C9-241981C451B6}" destId="{9CF7CAB1-A29C-41E1-AE9A-E2BBCB18DDD5}" srcOrd="1" destOrd="0" presId="urn:microsoft.com/office/officeart/2005/8/layout/pyramid1"/>
    <dgm:cxn modelId="{4E8D359B-2F8C-4042-8B17-AAA05153FFAD}" type="presParOf" srcId="{E52E7049-FE73-4A41-84C1-F9949AF1007A}" destId="{AA4FCA5C-4D2A-404A-A9DF-4AE0C3D78796}" srcOrd="3" destOrd="0" presId="urn:microsoft.com/office/officeart/2005/8/layout/pyramid1"/>
    <dgm:cxn modelId="{5BC21195-061E-4E85-A78E-C5915A612044}" type="presParOf" srcId="{AA4FCA5C-4D2A-404A-A9DF-4AE0C3D78796}" destId="{F6906CD7-3220-42B0-B578-D7EE26006B80}" srcOrd="0" destOrd="0" presId="urn:microsoft.com/office/officeart/2005/8/layout/pyramid1"/>
    <dgm:cxn modelId="{0639ED10-5BD8-4D80-AAA2-B398E3F50CF1}" type="presParOf" srcId="{AA4FCA5C-4D2A-404A-A9DF-4AE0C3D78796}" destId="{058FC81F-C469-4EBE-925F-E7F28D39A9D6}" srcOrd="1" destOrd="0" presId="urn:microsoft.com/office/officeart/2005/8/layout/pyramid1"/>
    <dgm:cxn modelId="{035823C3-5840-44EF-BF32-E9C3D4710C69}" type="presParOf" srcId="{E52E7049-FE73-4A41-84C1-F9949AF1007A}" destId="{26D32DF3-95D6-4A24-8915-EE5D783A9223}" srcOrd="4" destOrd="0" presId="urn:microsoft.com/office/officeart/2005/8/layout/pyramid1"/>
    <dgm:cxn modelId="{9D9F0173-578E-4D36-99C9-54389BF46EFA}" type="presParOf" srcId="{26D32DF3-95D6-4A24-8915-EE5D783A9223}" destId="{70980010-DB0C-4A34-8725-AB43FD7190AE}" srcOrd="0" destOrd="0" presId="urn:microsoft.com/office/officeart/2005/8/layout/pyramid1"/>
    <dgm:cxn modelId="{61216F22-831C-4F55-809B-D6E7C098B027}" type="presParOf" srcId="{26D32DF3-95D6-4A24-8915-EE5D783A9223}" destId="{DC1A668A-D915-43A3-AA0B-EA687FEB935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12A137-1915-4DFD-BB63-9F89060DD6BE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596172D2-0CA2-4ED3-9A06-729066B4C68F}">
      <dgm:prSet/>
      <dgm:spPr/>
      <dgm:t>
        <a:bodyPr/>
        <a:lstStyle/>
        <a:p>
          <a:r>
            <a:rPr lang="cs-CZ" b="0" i="0" dirty="0"/>
            <a:t>Zdravotní služby</a:t>
          </a:r>
          <a:endParaRPr lang="cs-CZ" dirty="0"/>
        </a:p>
      </dgm:t>
    </dgm:pt>
    <dgm:pt modelId="{6C83DBC9-800B-4C5D-ACAC-9B0E3C441C28}" type="parTrans" cxnId="{70CDA441-281B-4D79-9CB9-48E717736780}">
      <dgm:prSet/>
      <dgm:spPr/>
      <dgm:t>
        <a:bodyPr/>
        <a:lstStyle/>
        <a:p>
          <a:endParaRPr lang="cs-CZ"/>
        </a:p>
      </dgm:t>
    </dgm:pt>
    <dgm:pt modelId="{67B68184-A2C0-4D60-902F-BBB52B0F76AF}" type="sibTrans" cxnId="{70CDA441-281B-4D79-9CB9-48E717736780}">
      <dgm:prSet/>
      <dgm:spPr/>
      <dgm:t>
        <a:bodyPr/>
        <a:lstStyle/>
        <a:p>
          <a:endParaRPr lang="cs-CZ"/>
        </a:p>
      </dgm:t>
    </dgm:pt>
    <dgm:pt modelId="{6DF6EB4C-3BCB-4642-8DB8-15071FCA0C87}">
      <dgm:prSet/>
      <dgm:spPr/>
      <dgm:t>
        <a:bodyPr/>
        <a:lstStyle/>
        <a:p>
          <a:r>
            <a:rPr lang="cs-CZ" dirty="0"/>
            <a:t>Ochrana veřejného zdraví</a:t>
          </a:r>
        </a:p>
      </dgm:t>
    </dgm:pt>
    <dgm:pt modelId="{2118ADB2-FD14-4F9A-8BC8-A619F9290942}" type="parTrans" cxnId="{82418C8C-ABDD-4C53-990A-2EF9968767BC}">
      <dgm:prSet/>
      <dgm:spPr/>
      <dgm:t>
        <a:bodyPr/>
        <a:lstStyle/>
        <a:p>
          <a:endParaRPr lang="cs-CZ"/>
        </a:p>
      </dgm:t>
    </dgm:pt>
    <dgm:pt modelId="{DC4ADA2A-5664-42E4-A57C-4AD858C20286}" type="sibTrans" cxnId="{82418C8C-ABDD-4C53-990A-2EF9968767BC}">
      <dgm:prSet/>
      <dgm:spPr/>
      <dgm:t>
        <a:bodyPr/>
        <a:lstStyle/>
        <a:p>
          <a:endParaRPr lang="cs-CZ"/>
        </a:p>
      </dgm:t>
    </dgm:pt>
    <dgm:pt modelId="{600EDC89-42C6-4A3F-B0FC-599BA9D5F363}">
      <dgm:prSet/>
      <dgm:spPr/>
      <dgm:t>
        <a:bodyPr/>
        <a:lstStyle/>
        <a:p>
          <a:r>
            <a:rPr lang="cs-CZ" b="0" i="0" dirty="0"/>
            <a:t>vědeckovýzkumná činnost</a:t>
          </a:r>
          <a:endParaRPr lang="cs-CZ" dirty="0"/>
        </a:p>
      </dgm:t>
    </dgm:pt>
    <dgm:pt modelId="{65E1A183-DF8C-4CD2-B9D3-C371DA1C26C2}" type="parTrans" cxnId="{BB1B14F1-9694-4E4C-9CAB-E563993993A2}">
      <dgm:prSet/>
      <dgm:spPr/>
      <dgm:t>
        <a:bodyPr/>
        <a:lstStyle/>
        <a:p>
          <a:endParaRPr lang="cs-CZ"/>
        </a:p>
      </dgm:t>
    </dgm:pt>
    <dgm:pt modelId="{465DEFFF-4BF9-4415-9061-0ECA006BB24E}" type="sibTrans" cxnId="{BB1B14F1-9694-4E4C-9CAB-E563993993A2}">
      <dgm:prSet/>
      <dgm:spPr/>
      <dgm:t>
        <a:bodyPr/>
        <a:lstStyle/>
        <a:p>
          <a:endParaRPr lang="cs-CZ"/>
        </a:p>
      </dgm:t>
    </dgm:pt>
    <dgm:pt modelId="{5BFCFA20-C46A-41B0-97E6-1E2254146C7D}">
      <dgm:prSet/>
      <dgm:spPr/>
      <dgm:t>
        <a:bodyPr/>
        <a:lstStyle/>
        <a:p>
          <a:r>
            <a:rPr lang="cs-CZ" b="0" i="0" dirty="0"/>
            <a:t>přímé řízení některých nemocnic</a:t>
          </a:r>
          <a:endParaRPr lang="cs-CZ" dirty="0"/>
        </a:p>
      </dgm:t>
    </dgm:pt>
    <dgm:pt modelId="{707AB9D0-4445-4594-93A9-A4270466D10C}" type="parTrans" cxnId="{5DE7EF36-CE84-44D6-BAE1-4CC5B463D079}">
      <dgm:prSet/>
      <dgm:spPr/>
      <dgm:t>
        <a:bodyPr/>
        <a:lstStyle/>
        <a:p>
          <a:endParaRPr lang="cs-CZ"/>
        </a:p>
      </dgm:t>
    </dgm:pt>
    <dgm:pt modelId="{ED079F5F-DB50-453E-AADA-A37092EFEC57}" type="sibTrans" cxnId="{5DE7EF36-CE84-44D6-BAE1-4CC5B463D079}">
      <dgm:prSet/>
      <dgm:spPr/>
      <dgm:t>
        <a:bodyPr/>
        <a:lstStyle/>
        <a:p>
          <a:endParaRPr lang="cs-CZ"/>
        </a:p>
      </dgm:t>
    </dgm:pt>
    <dgm:pt modelId="{E5550F94-9F42-476F-9D36-EEE4709A7078}">
      <dgm:prSet/>
      <dgm:spPr/>
      <dgm:t>
        <a:bodyPr/>
        <a:lstStyle/>
        <a:p>
          <a:r>
            <a:rPr lang="cs-CZ" b="0" i="0" dirty="0"/>
            <a:t>zacházení s návykovými</a:t>
          </a:r>
          <a:endParaRPr lang="cs-CZ" dirty="0"/>
        </a:p>
      </dgm:t>
    </dgm:pt>
    <dgm:pt modelId="{C79056EF-4FFC-4EA7-A233-D4A0E4B1E8BB}" type="parTrans" cxnId="{E163B00E-EAD8-459B-B1F3-76C03C2C46C8}">
      <dgm:prSet/>
      <dgm:spPr/>
      <dgm:t>
        <a:bodyPr/>
        <a:lstStyle/>
        <a:p>
          <a:endParaRPr lang="cs-CZ"/>
        </a:p>
      </dgm:t>
    </dgm:pt>
    <dgm:pt modelId="{B8FB2CB7-A5F4-46CF-A5F4-C375921E289B}" type="sibTrans" cxnId="{E163B00E-EAD8-459B-B1F3-76C03C2C46C8}">
      <dgm:prSet/>
      <dgm:spPr/>
      <dgm:t>
        <a:bodyPr/>
        <a:lstStyle/>
        <a:p>
          <a:endParaRPr lang="cs-CZ"/>
        </a:p>
      </dgm:t>
    </dgm:pt>
    <dgm:pt modelId="{6C85B43E-75F1-408F-966F-54830FD11BEC}">
      <dgm:prSet/>
      <dgm:spPr/>
      <dgm:t>
        <a:bodyPr/>
        <a:lstStyle/>
        <a:p>
          <a:r>
            <a:rPr lang="cs-CZ" b="0" i="0" dirty="0"/>
            <a:t>přírodních léčivé zdroje a lázně</a:t>
          </a:r>
          <a:endParaRPr lang="cs-CZ" dirty="0"/>
        </a:p>
      </dgm:t>
    </dgm:pt>
    <dgm:pt modelId="{5DE32330-FB26-4626-A3B0-A52264016A76}" type="parTrans" cxnId="{02109798-C1EE-4B8F-B553-690DEE8D3FCE}">
      <dgm:prSet/>
      <dgm:spPr/>
      <dgm:t>
        <a:bodyPr/>
        <a:lstStyle/>
        <a:p>
          <a:endParaRPr lang="cs-CZ"/>
        </a:p>
      </dgm:t>
    </dgm:pt>
    <dgm:pt modelId="{D0445EE8-77CB-40F3-93A1-6BD151EE514F}" type="sibTrans" cxnId="{02109798-C1EE-4B8F-B553-690DEE8D3FCE}">
      <dgm:prSet/>
      <dgm:spPr/>
      <dgm:t>
        <a:bodyPr/>
        <a:lstStyle/>
        <a:p>
          <a:endParaRPr lang="cs-CZ"/>
        </a:p>
      </dgm:t>
    </dgm:pt>
    <dgm:pt modelId="{347407B4-B742-4DF0-8131-DCE8ECD04264}">
      <dgm:prSet/>
      <dgm:spPr/>
      <dgm:t>
        <a:bodyPr/>
        <a:lstStyle/>
        <a:p>
          <a:r>
            <a:rPr lang="cs-CZ" b="0" i="0" dirty="0"/>
            <a:t>Agenda zdravotního pojištění</a:t>
          </a:r>
          <a:endParaRPr lang="cs-CZ" dirty="0"/>
        </a:p>
      </dgm:t>
    </dgm:pt>
    <dgm:pt modelId="{3A19659F-CDF1-4078-8619-6121708544A6}" type="parTrans" cxnId="{01B01149-4915-458F-9925-1B2FBF0B9A6F}">
      <dgm:prSet/>
      <dgm:spPr/>
      <dgm:t>
        <a:bodyPr/>
        <a:lstStyle/>
        <a:p>
          <a:endParaRPr lang="cs-CZ"/>
        </a:p>
      </dgm:t>
    </dgm:pt>
    <dgm:pt modelId="{9E850E2C-CFFC-4DC7-A2C6-CB7090CF175D}" type="sibTrans" cxnId="{01B01149-4915-458F-9925-1B2FBF0B9A6F}">
      <dgm:prSet/>
      <dgm:spPr/>
      <dgm:t>
        <a:bodyPr/>
        <a:lstStyle/>
        <a:p>
          <a:endParaRPr lang="cs-CZ"/>
        </a:p>
      </dgm:t>
    </dgm:pt>
    <dgm:pt modelId="{FEC5A8B2-B576-4EF6-8FC5-9CB87E795AD5}">
      <dgm:prSet/>
      <dgm:spPr/>
      <dgm:t>
        <a:bodyPr/>
        <a:lstStyle/>
        <a:p>
          <a:r>
            <a:rPr lang="cs-CZ" b="0" i="0" dirty="0"/>
            <a:t>Zdravotnický informační systém a elektronické zdravotnictví, </a:t>
          </a:r>
          <a:endParaRPr lang="cs-CZ" dirty="0"/>
        </a:p>
      </dgm:t>
    </dgm:pt>
    <dgm:pt modelId="{3509AAFD-B975-4DD5-B135-C9FE1F4A4638}" type="parTrans" cxnId="{09E34D78-F21A-4E89-85FB-2330E2C81F7D}">
      <dgm:prSet/>
      <dgm:spPr/>
      <dgm:t>
        <a:bodyPr/>
        <a:lstStyle/>
        <a:p>
          <a:endParaRPr lang="cs-CZ"/>
        </a:p>
      </dgm:t>
    </dgm:pt>
    <dgm:pt modelId="{552BB449-CABC-4D97-BCC2-3845124BFF03}" type="sibTrans" cxnId="{09E34D78-F21A-4E89-85FB-2330E2C81F7D}">
      <dgm:prSet/>
      <dgm:spPr/>
      <dgm:t>
        <a:bodyPr/>
        <a:lstStyle/>
        <a:p>
          <a:endParaRPr lang="cs-CZ"/>
        </a:p>
      </dgm:t>
    </dgm:pt>
    <dgm:pt modelId="{57E82EC9-2886-46D2-A758-5E72BD98BE2E}">
      <dgm:prSet/>
      <dgm:spPr/>
      <dgm:t>
        <a:bodyPr/>
        <a:lstStyle/>
        <a:p>
          <a:r>
            <a:rPr lang="cs-CZ" b="0" i="0" dirty="0"/>
            <a:t>Biocidní přípravky</a:t>
          </a:r>
          <a:endParaRPr lang="cs-CZ" dirty="0"/>
        </a:p>
      </dgm:t>
    </dgm:pt>
    <dgm:pt modelId="{F8F484F0-6BB9-4DD5-9A78-A03E8E89A24E}" type="parTrans" cxnId="{8F13559F-49A2-4D98-961C-2EB37FDB5A30}">
      <dgm:prSet/>
      <dgm:spPr/>
      <dgm:t>
        <a:bodyPr/>
        <a:lstStyle/>
        <a:p>
          <a:endParaRPr lang="cs-CZ"/>
        </a:p>
      </dgm:t>
    </dgm:pt>
    <dgm:pt modelId="{E0C997F5-4A13-4C3C-95FA-481E74706912}" type="sibTrans" cxnId="{8F13559F-49A2-4D98-961C-2EB37FDB5A30}">
      <dgm:prSet/>
      <dgm:spPr/>
      <dgm:t>
        <a:bodyPr/>
        <a:lstStyle/>
        <a:p>
          <a:endParaRPr lang="cs-CZ"/>
        </a:p>
      </dgm:t>
    </dgm:pt>
    <dgm:pt modelId="{3BEC2718-459A-405B-8B37-68F9A20201D0}">
      <dgm:prSet/>
      <dgm:spPr/>
      <dgm:t>
        <a:bodyPr/>
        <a:lstStyle/>
        <a:p>
          <a:r>
            <a:rPr lang="cs-CZ" dirty="0"/>
            <a:t>Léčiva a zdravotnické prostředky (SÚKL)</a:t>
          </a:r>
        </a:p>
      </dgm:t>
    </dgm:pt>
    <dgm:pt modelId="{8A2B3BA6-779B-44E5-8E8F-6A544CC7BBEC}" type="parTrans" cxnId="{D5D303D8-612C-49B5-BB6B-02AF7BAF3864}">
      <dgm:prSet/>
      <dgm:spPr/>
      <dgm:t>
        <a:bodyPr/>
        <a:lstStyle/>
        <a:p>
          <a:endParaRPr lang="cs-CZ"/>
        </a:p>
      </dgm:t>
    </dgm:pt>
    <dgm:pt modelId="{2C4AC0D5-6A7A-47B5-B1F9-3AA0A903A1ED}" type="sibTrans" cxnId="{D5D303D8-612C-49B5-BB6B-02AF7BAF3864}">
      <dgm:prSet/>
      <dgm:spPr/>
      <dgm:t>
        <a:bodyPr/>
        <a:lstStyle/>
        <a:p>
          <a:endParaRPr lang="cs-CZ"/>
        </a:p>
      </dgm:t>
    </dgm:pt>
    <dgm:pt modelId="{5472FB80-A841-41AE-8676-3EBE40A55552}" type="pres">
      <dgm:prSet presAssocID="{DF12A137-1915-4DFD-BB63-9F89060DD6BE}" presName="diagram" presStyleCnt="0">
        <dgm:presLayoutVars>
          <dgm:dir/>
          <dgm:resizeHandles val="exact"/>
        </dgm:presLayoutVars>
      </dgm:prSet>
      <dgm:spPr/>
    </dgm:pt>
    <dgm:pt modelId="{47956494-B27B-490C-A6F3-0985D95867BB}" type="pres">
      <dgm:prSet presAssocID="{596172D2-0CA2-4ED3-9A06-729066B4C68F}" presName="node" presStyleLbl="node1" presStyleIdx="0" presStyleCnt="10">
        <dgm:presLayoutVars>
          <dgm:bulletEnabled val="1"/>
        </dgm:presLayoutVars>
      </dgm:prSet>
      <dgm:spPr/>
    </dgm:pt>
    <dgm:pt modelId="{9DEF864A-00EB-482A-963F-528904995BE2}" type="pres">
      <dgm:prSet presAssocID="{67B68184-A2C0-4D60-902F-BBB52B0F76AF}" presName="sibTrans" presStyleCnt="0"/>
      <dgm:spPr/>
    </dgm:pt>
    <dgm:pt modelId="{4DDE9B3D-107C-4A71-B85B-D6AC1722BB1E}" type="pres">
      <dgm:prSet presAssocID="{6DF6EB4C-3BCB-4642-8DB8-15071FCA0C87}" presName="node" presStyleLbl="node1" presStyleIdx="1" presStyleCnt="10">
        <dgm:presLayoutVars>
          <dgm:bulletEnabled val="1"/>
        </dgm:presLayoutVars>
      </dgm:prSet>
      <dgm:spPr/>
    </dgm:pt>
    <dgm:pt modelId="{905616C8-CC87-4B4C-9A91-3F549CA6C138}" type="pres">
      <dgm:prSet presAssocID="{DC4ADA2A-5664-42E4-A57C-4AD858C20286}" presName="sibTrans" presStyleCnt="0"/>
      <dgm:spPr/>
    </dgm:pt>
    <dgm:pt modelId="{D7D93E63-3032-48D3-BDCE-995686C0EAEE}" type="pres">
      <dgm:prSet presAssocID="{600EDC89-42C6-4A3F-B0FC-599BA9D5F363}" presName="node" presStyleLbl="node1" presStyleIdx="2" presStyleCnt="10">
        <dgm:presLayoutVars>
          <dgm:bulletEnabled val="1"/>
        </dgm:presLayoutVars>
      </dgm:prSet>
      <dgm:spPr/>
    </dgm:pt>
    <dgm:pt modelId="{9E5DA98B-DD3B-4100-90E4-42BC9B88FC10}" type="pres">
      <dgm:prSet presAssocID="{465DEFFF-4BF9-4415-9061-0ECA006BB24E}" presName="sibTrans" presStyleCnt="0"/>
      <dgm:spPr/>
    </dgm:pt>
    <dgm:pt modelId="{0F2EFDA0-C471-4F05-A37A-4F44975AE89B}" type="pres">
      <dgm:prSet presAssocID="{3BEC2718-459A-405B-8B37-68F9A20201D0}" presName="node" presStyleLbl="node1" presStyleIdx="3" presStyleCnt="10">
        <dgm:presLayoutVars>
          <dgm:bulletEnabled val="1"/>
        </dgm:presLayoutVars>
      </dgm:prSet>
      <dgm:spPr/>
    </dgm:pt>
    <dgm:pt modelId="{315FE0A9-5A28-4C7F-8DAD-7A498175C248}" type="pres">
      <dgm:prSet presAssocID="{2C4AC0D5-6A7A-47B5-B1F9-3AA0A903A1ED}" presName="sibTrans" presStyleCnt="0"/>
      <dgm:spPr/>
    </dgm:pt>
    <dgm:pt modelId="{CC208B62-4F2B-4B99-B9B1-24852608D868}" type="pres">
      <dgm:prSet presAssocID="{5BFCFA20-C46A-41B0-97E6-1E2254146C7D}" presName="node" presStyleLbl="node1" presStyleIdx="4" presStyleCnt="10">
        <dgm:presLayoutVars>
          <dgm:bulletEnabled val="1"/>
        </dgm:presLayoutVars>
      </dgm:prSet>
      <dgm:spPr/>
    </dgm:pt>
    <dgm:pt modelId="{932A14A8-A2AB-4FBB-815C-05FBA72BFB41}" type="pres">
      <dgm:prSet presAssocID="{ED079F5F-DB50-453E-AADA-A37092EFEC57}" presName="sibTrans" presStyleCnt="0"/>
      <dgm:spPr/>
    </dgm:pt>
    <dgm:pt modelId="{BB3D46DD-8559-449C-8AD3-3064BDC2C070}" type="pres">
      <dgm:prSet presAssocID="{E5550F94-9F42-476F-9D36-EEE4709A7078}" presName="node" presStyleLbl="node1" presStyleIdx="5" presStyleCnt="10">
        <dgm:presLayoutVars>
          <dgm:bulletEnabled val="1"/>
        </dgm:presLayoutVars>
      </dgm:prSet>
      <dgm:spPr/>
    </dgm:pt>
    <dgm:pt modelId="{56D1E804-2B45-460D-84E3-4188DA55580C}" type="pres">
      <dgm:prSet presAssocID="{B8FB2CB7-A5F4-46CF-A5F4-C375921E289B}" presName="sibTrans" presStyleCnt="0"/>
      <dgm:spPr/>
    </dgm:pt>
    <dgm:pt modelId="{EB77BF44-11B2-4619-B9A9-9C24F13349C8}" type="pres">
      <dgm:prSet presAssocID="{6C85B43E-75F1-408F-966F-54830FD11BEC}" presName="node" presStyleLbl="node1" presStyleIdx="6" presStyleCnt="10">
        <dgm:presLayoutVars>
          <dgm:bulletEnabled val="1"/>
        </dgm:presLayoutVars>
      </dgm:prSet>
      <dgm:spPr/>
    </dgm:pt>
    <dgm:pt modelId="{9DA6289F-4079-489B-B681-83825CF57C9E}" type="pres">
      <dgm:prSet presAssocID="{D0445EE8-77CB-40F3-93A1-6BD151EE514F}" presName="sibTrans" presStyleCnt="0"/>
      <dgm:spPr/>
    </dgm:pt>
    <dgm:pt modelId="{A6A93F2A-9337-4579-80A4-945FA36D00D2}" type="pres">
      <dgm:prSet presAssocID="{347407B4-B742-4DF0-8131-DCE8ECD04264}" presName="node" presStyleLbl="node1" presStyleIdx="7" presStyleCnt="10">
        <dgm:presLayoutVars>
          <dgm:bulletEnabled val="1"/>
        </dgm:presLayoutVars>
      </dgm:prSet>
      <dgm:spPr/>
    </dgm:pt>
    <dgm:pt modelId="{9E0DE130-4459-4183-9138-90FFBC17EAE7}" type="pres">
      <dgm:prSet presAssocID="{9E850E2C-CFFC-4DC7-A2C6-CB7090CF175D}" presName="sibTrans" presStyleCnt="0"/>
      <dgm:spPr/>
    </dgm:pt>
    <dgm:pt modelId="{043BE443-1B7B-4161-B85E-942C38E66B5C}" type="pres">
      <dgm:prSet presAssocID="{FEC5A8B2-B576-4EF6-8FC5-9CB87E795AD5}" presName="node" presStyleLbl="node1" presStyleIdx="8" presStyleCnt="10">
        <dgm:presLayoutVars>
          <dgm:bulletEnabled val="1"/>
        </dgm:presLayoutVars>
      </dgm:prSet>
      <dgm:spPr/>
    </dgm:pt>
    <dgm:pt modelId="{C000EBB6-57E7-46A2-BD94-3FA3A228547C}" type="pres">
      <dgm:prSet presAssocID="{552BB449-CABC-4D97-BCC2-3845124BFF03}" presName="sibTrans" presStyleCnt="0"/>
      <dgm:spPr/>
    </dgm:pt>
    <dgm:pt modelId="{0A6E7510-A79E-4BA7-A13A-F71177458EC6}" type="pres">
      <dgm:prSet presAssocID="{57E82EC9-2886-46D2-A758-5E72BD98BE2E}" presName="node" presStyleLbl="node1" presStyleIdx="9" presStyleCnt="10">
        <dgm:presLayoutVars>
          <dgm:bulletEnabled val="1"/>
        </dgm:presLayoutVars>
      </dgm:prSet>
      <dgm:spPr/>
    </dgm:pt>
  </dgm:ptLst>
  <dgm:cxnLst>
    <dgm:cxn modelId="{D479BB00-2B9B-4C92-B2AF-D15A737673A3}" type="presOf" srcId="{3BEC2718-459A-405B-8B37-68F9A20201D0}" destId="{0F2EFDA0-C471-4F05-A37A-4F44975AE89B}" srcOrd="0" destOrd="0" presId="urn:microsoft.com/office/officeart/2005/8/layout/default"/>
    <dgm:cxn modelId="{E163B00E-EAD8-459B-B1F3-76C03C2C46C8}" srcId="{DF12A137-1915-4DFD-BB63-9F89060DD6BE}" destId="{E5550F94-9F42-476F-9D36-EEE4709A7078}" srcOrd="5" destOrd="0" parTransId="{C79056EF-4FFC-4EA7-A233-D4A0E4B1E8BB}" sibTransId="{B8FB2CB7-A5F4-46CF-A5F4-C375921E289B}"/>
    <dgm:cxn modelId="{A4A02636-C2D7-42E6-A808-E5F3783EF048}" type="presOf" srcId="{DF12A137-1915-4DFD-BB63-9F89060DD6BE}" destId="{5472FB80-A841-41AE-8676-3EBE40A55552}" srcOrd="0" destOrd="0" presId="urn:microsoft.com/office/officeart/2005/8/layout/default"/>
    <dgm:cxn modelId="{5DE7EF36-CE84-44D6-BAE1-4CC5B463D079}" srcId="{DF12A137-1915-4DFD-BB63-9F89060DD6BE}" destId="{5BFCFA20-C46A-41B0-97E6-1E2254146C7D}" srcOrd="4" destOrd="0" parTransId="{707AB9D0-4445-4594-93A9-A4270466D10C}" sibTransId="{ED079F5F-DB50-453E-AADA-A37092EFEC57}"/>
    <dgm:cxn modelId="{E3194538-A095-4E21-961D-4E9A8AFF73B3}" type="presOf" srcId="{6DF6EB4C-3BCB-4642-8DB8-15071FCA0C87}" destId="{4DDE9B3D-107C-4A71-B85B-D6AC1722BB1E}" srcOrd="0" destOrd="0" presId="urn:microsoft.com/office/officeart/2005/8/layout/default"/>
    <dgm:cxn modelId="{70CDA441-281B-4D79-9CB9-48E717736780}" srcId="{DF12A137-1915-4DFD-BB63-9F89060DD6BE}" destId="{596172D2-0CA2-4ED3-9A06-729066B4C68F}" srcOrd="0" destOrd="0" parTransId="{6C83DBC9-800B-4C5D-ACAC-9B0E3C441C28}" sibTransId="{67B68184-A2C0-4D60-902F-BBB52B0F76AF}"/>
    <dgm:cxn modelId="{01B01149-4915-458F-9925-1B2FBF0B9A6F}" srcId="{DF12A137-1915-4DFD-BB63-9F89060DD6BE}" destId="{347407B4-B742-4DF0-8131-DCE8ECD04264}" srcOrd="7" destOrd="0" parTransId="{3A19659F-CDF1-4078-8619-6121708544A6}" sibTransId="{9E850E2C-CFFC-4DC7-A2C6-CB7090CF175D}"/>
    <dgm:cxn modelId="{0EA55D4B-3457-4FC2-981D-44C635295694}" type="presOf" srcId="{5BFCFA20-C46A-41B0-97E6-1E2254146C7D}" destId="{CC208B62-4F2B-4B99-B9B1-24852608D868}" srcOrd="0" destOrd="0" presId="urn:microsoft.com/office/officeart/2005/8/layout/default"/>
    <dgm:cxn modelId="{5AF47C4D-865E-48D8-806A-61C7116AF5B4}" type="presOf" srcId="{600EDC89-42C6-4A3F-B0FC-599BA9D5F363}" destId="{D7D93E63-3032-48D3-BDCE-995686C0EAEE}" srcOrd="0" destOrd="0" presId="urn:microsoft.com/office/officeart/2005/8/layout/default"/>
    <dgm:cxn modelId="{09E34D78-F21A-4E89-85FB-2330E2C81F7D}" srcId="{DF12A137-1915-4DFD-BB63-9F89060DD6BE}" destId="{FEC5A8B2-B576-4EF6-8FC5-9CB87E795AD5}" srcOrd="8" destOrd="0" parTransId="{3509AAFD-B975-4DD5-B135-C9FE1F4A4638}" sibTransId="{552BB449-CABC-4D97-BCC2-3845124BFF03}"/>
    <dgm:cxn modelId="{82418C8C-ABDD-4C53-990A-2EF9968767BC}" srcId="{DF12A137-1915-4DFD-BB63-9F89060DD6BE}" destId="{6DF6EB4C-3BCB-4642-8DB8-15071FCA0C87}" srcOrd="1" destOrd="0" parTransId="{2118ADB2-FD14-4F9A-8BC8-A619F9290942}" sibTransId="{DC4ADA2A-5664-42E4-A57C-4AD858C20286}"/>
    <dgm:cxn modelId="{FCE56F93-6C70-4938-911E-F92417371E8C}" type="presOf" srcId="{347407B4-B742-4DF0-8131-DCE8ECD04264}" destId="{A6A93F2A-9337-4579-80A4-945FA36D00D2}" srcOrd="0" destOrd="0" presId="urn:microsoft.com/office/officeart/2005/8/layout/default"/>
    <dgm:cxn modelId="{02109798-C1EE-4B8F-B553-690DEE8D3FCE}" srcId="{DF12A137-1915-4DFD-BB63-9F89060DD6BE}" destId="{6C85B43E-75F1-408F-966F-54830FD11BEC}" srcOrd="6" destOrd="0" parTransId="{5DE32330-FB26-4626-A3B0-A52264016A76}" sibTransId="{D0445EE8-77CB-40F3-93A1-6BD151EE514F}"/>
    <dgm:cxn modelId="{D36C2B99-FF71-4883-B3CC-FB11D60FDD7D}" type="presOf" srcId="{6C85B43E-75F1-408F-966F-54830FD11BEC}" destId="{EB77BF44-11B2-4619-B9A9-9C24F13349C8}" srcOrd="0" destOrd="0" presId="urn:microsoft.com/office/officeart/2005/8/layout/default"/>
    <dgm:cxn modelId="{8F13559F-49A2-4D98-961C-2EB37FDB5A30}" srcId="{DF12A137-1915-4DFD-BB63-9F89060DD6BE}" destId="{57E82EC9-2886-46D2-A758-5E72BD98BE2E}" srcOrd="9" destOrd="0" parTransId="{F8F484F0-6BB9-4DD5-9A78-A03E8E89A24E}" sibTransId="{E0C997F5-4A13-4C3C-95FA-481E74706912}"/>
    <dgm:cxn modelId="{4DAEEAA7-FDD5-4534-AFAD-BF95213167DA}" type="presOf" srcId="{E5550F94-9F42-476F-9D36-EEE4709A7078}" destId="{BB3D46DD-8559-449C-8AD3-3064BDC2C070}" srcOrd="0" destOrd="0" presId="urn:microsoft.com/office/officeart/2005/8/layout/default"/>
    <dgm:cxn modelId="{A33155AD-B006-486A-9AA9-CF46247C6F17}" type="presOf" srcId="{596172D2-0CA2-4ED3-9A06-729066B4C68F}" destId="{47956494-B27B-490C-A6F3-0985D95867BB}" srcOrd="0" destOrd="0" presId="urn:microsoft.com/office/officeart/2005/8/layout/default"/>
    <dgm:cxn modelId="{6F22DFAE-F89D-4E08-9F53-5411F9BC6D80}" type="presOf" srcId="{FEC5A8B2-B576-4EF6-8FC5-9CB87E795AD5}" destId="{043BE443-1B7B-4161-B85E-942C38E66B5C}" srcOrd="0" destOrd="0" presId="urn:microsoft.com/office/officeart/2005/8/layout/default"/>
    <dgm:cxn modelId="{C35DAEAF-7D26-4C85-82CD-0C0012FB7EF2}" type="presOf" srcId="{57E82EC9-2886-46D2-A758-5E72BD98BE2E}" destId="{0A6E7510-A79E-4BA7-A13A-F71177458EC6}" srcOrd="0" destOrd="0" presId="urn:microsoft.com/office/officeart/2005/8/layout/default"/>
    <dgm:cxn modelId="{D5D303D8-612C-49B5-BB6B-02AF7BAF3864}" srcId="{DF12A137-1915-4DFD-BB63-9F89060DD6BE}" destId="{3BEC2718-459A-405B-8B37-68F9A20201D0}" srcOrd="3" destOrd="0" parTransId="{8A2B3BA6-779B-44E5-8E8F-6A544CC7BBEC}" sibTransId="{2C4AC0D5-6A7A-47B5-B1F9-3AA0A903A1ED}"/>
    <dgm:cxn modelId="{BB1B14F1-9694-4E4C-9CAB-E563993993A2}" srcId="{DF12A137-1915-4DFD-BB63-9F89060DD6BE}" destId="{600EDC89-42C6-4A3F-B0FC-599BA9D5F363}" srcOrd="2" destOrd="0" parTransId="{65E1A183-DF8C-4CD2-B9D3-C371DA1C26C2}" sibTransId="{465DEFFF-4BF9-4415-9061-0ECA006BB24E}"/>
    <dgm:cxn modelId="{A9CEF7F9-1D82-44DA-B4A6-F33D697E13B3}" type="presParOf" srcId="{5472FB80-A841-41AE-8676-3EBE40A55552}" destId="{47956494-B27B-490C-A6F3-0985D95867BB}" srcOrd="0" destOrd="0" presId="urn:microsoft.com/office/officeart/2005/8/layout/default"/>
    <dgm:cxn modelId="{42E5C7EF-418F-47D2-852B-5CA67BB8D854}" type="presParOf" srcId="{5472FB80-A841-41AE-8676-3EBE40A55552}" destId="{9DEF864A-00EB-482A-963F-528904995BE2}" srcOrd="1" destOrd="0" presId="urn:microsoft.com/office/officeart/2005/8/layout/default"/>
    <dgm:cxn modelId="{F5A6DD64-7933-458B-B132-D0B2A71E4BDB}" type="presParOf" srcId="{5472FB80-A841-41AE-8676-3EBE40A55552}" destId="{4DDE9B3D-107C-4A71-B85B-D6AC1722BB1E}" srcOrd="2" destOrd="0" presId="urn:microsoft.com/office/officeart/2005/8/layout/default"/>
    <dgm:cxn modelId="{7EC42845-31FD-4D2C-A7C0-34A1D3167EDC}" type="presParOf" srcId="{5472FB80-A841-41AE-8676-3EBE40A55552}" destId="{905616C8-CC87-4B4C-9A91-3F549CA6C138}" srcOrd="3" destOrd="0" presId="urn:microsoft.com/office/officeart/2005/8/layout/default"/>
    <dgm:cxn modelId="{B33BD4B7-814D-4972-8601-5CD1813B07B0}" type="presParOf" srcId="{5472FB80-A841-41AE-8676-3EBE40A55552}" destId="{D7D93E63-3032-48D3-BDCE-995686C0EAEE}" srcOrd="4" destOrd="0" presId="urn:microsoft.com/office/officeart/2005/8/layout/default"/>
    <dgm:cxn modelId="{A86C1711-61AA-4D9E-B4F2-CE0A5F19AB0D}" type="presParOf" srcId="{5472FB80-A841-41AE-8676-3EBE40A55552}" destId="{9E5DA98B-DD3B-4100-90E4-42BC9B88FC10}" srcOrd="5" destOrd="0" presId="urn:microsoft.com/office/officeart/2005/8/layout/default"/>
    <dgm:cxn modelId="{5AAF7C31-4E9E-4DC3-A5FF-E3713E6FE0BC}" type="presParOf" srcId="{5472FB80-A841-41AE-8676-3EBE40A55552}" destId="{0F2EFDA0-C471-4F05-A37A-4F44975AE89B}" srcOrd="6" destOrd="0" presId="urn:microsoft.com/office/officeart/2005/8/layout/default"/>
    <dgm:cxn modelId="{48C853B6-71AB-4831-A949-08A814C7EBC4}" type="presParOf" srcId="{5472FB80-A841-41AE-8676-3EBE40A55552}" destId="{315FE0A9-5A28-4C7F-8DAD-7A498175C248}" srcOrd="7" destOrd="0" presId="urn:microsoft.com/office/officeart/2005/8/layout/default"/>
    <dgm:cxn modelId="{163A8CD1-9D4B-4C23-843D-57219D3F7DC2}" type="presParOf" srcId="{5472FB80-A841-41AE-8676-3EBE40A55552}" destId="{CC208B62-4F2B-4B99-B9B1-24852608D868}" srcOrd="8" destOrd="0" presId="urn:microsoft.com/office/officeart/2005/8/layout/default"/>
    <dgm:cxn modelId="{950AE145-76D5-4598-8330-3E07E5B860F1}" type="presParOf" srcId="{5472FB80-A841-41AE-8676-3EBE40A55552}" destId="{932A14A8-A2AB-4FBB-815C-05FBA72BFB41}" srcOrd="9" destOrd="0" presId="urn:microsoft.com/office/officeart/2005/8/layout/default"/>
    <dgm:cxn modelId="{3B3E99C8-3721-4E66-86AF-2E40D8CA19B8}" type="presParOf" srcId="{5472FB80-A841-41AE-8676-3EBE40A55552}" destId="{BB3D46DD-8559-449C-8AD3-3064BDC2C070}" srcOrd="10" destOrd="0" presId="urn:microsoft.com/office/officeart/2005/8/layout/default"/>
    <dgm:cxn modelId="{9B85318D-C521-47BF-AA26-84B4EB80B313}" type="presParOf" srcId="{5472FB80-A841-41AE-8676-3EBE40A55552}" destId="{56D1E804-2B45-460D-84E3-4188DA55580C}" srcOrd="11" destOrd="0" presId="urn:microsoft.com/office/officeart/2005/8/layout/default"/>
    <dgm:cxn modelId="{FBB7538B-B4B3-4E04-A4F7-6FEBF736B1D4}" type="presParOf" srcId="{5472FB80-A841-41AE-8676-3EBE40A55552}" destId="{EB77BF44-11B2-4619-B9A9-9C24F13349C8}" srcOrd="12" destOrd="0" presId="urn:microsoft.com/office/officeart/2005/8/layout/default"/>
    <dgm:cxn modelId="{70281FED-0E16-4084-925B-0880282ABC6E}" type="presParOf" srcId="{5472FB80-A841-41AE-8676-3EBE40A55552}" destId="{9DA6289F-4079-489B-B681-83825CF57C9E}" srcOrd="13" destOrd="0" presId="urn:microsoft.com/office/officeart/2005/8/layout/default"/>
    <dgm:cxn modelId="{38919A2E-3B78-484D-A912-5042F162E559}" type="presParOf" srcId="{5472FB80-A841-41AE-8676-3EBE40A55552}" destId="{A6A93F2A-9337-4579-80A4-945FA36D00D2}" srcOrd="14" destOrd="0" presId="urn:microsoft.com/office/officeart/2005/8/layout/default"/>
    <dgm:cxn modelId="{DE654422-80E4-45C3-B904-2D6BD210894D}" type="presParOf" srcId="{5472FB80-A841-41AE-8676-3EBE40A55552}" destId="{9E0DE130-4459-4183-9138-90FFBC17EAE7}" srcOrd="15" destOrd="0" presId="urn:microsoft.com/office/officeart/2005/8/layout/default"/>
    <dgm:cxn modelId="{4C2461D7-E8AA-4259-8715-DABEEFFD89ED}" type="presParOf" srcId="{5472FB80-A841-41AE-8676-3EBE40A55552}" destId="{043BE443-1B7B-4161-B85E-942C38E66B5C}" srcOrd="16" destOrd="0" presId="urn:microsoft.com/office/officeart/2005/8/layout/default"/>
    <dgm:cxn modelId="{9403C3D3-33C9-4953-B684-4A0723A118AB}" type="presParOf" srcId="{5472FB80-A841-41AE-8676-3EBE40A55552}" destId="{C000EBB6-57E7-46A2-BD94-3FA3A228547C}" srcOrd="17" destOrd="0" presId="urn:microsoft.com/office/officeart/2005/8/layout/default"/>
    <dgm:cxn modelId="{E16E66F7-AA0C-4E45-8E03-4E0CE52F7C51}" type="presParOf" srcId="{5472FB80-A841-41AE-8676-3EBE40A55552}" destId="{0A6E7510-A79E-4BA7-A13A-F71177458EC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0C08C-B4AD-4A5C-8F3F-8E224B4514F6}">
      <dsp:nvSpPr>
        <dsp:cNvPr id="0" name=""/>
        <dsp:cNvSpPr/>
      </dsp:nvSpPr>
      <dsp:spPr>
        <a:xfrm>
          <a:off x="1020487" y="594262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79A52-750D-47D8-BAA7-4ED666FBD742}">
      <dsp:nvSpPr>
        <dsp:cNvPr id="0" name=""/>
        <dsp:cNvSpPr/>
      </dsp:nvSpPr>
      <dsp:spPr>
        <a:xfrm>
          <a:off x="393" y="181110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 dirty="0"/>
            <a:t>Snaha na úrovni společnosti</a:t>
          </a:r>
          <a:endParaRPr lang="en-US" sz="2000" kern="1200" dirty="0"/>
        </a:p>
      </dsp:txBody>
      <dsp:txXfrm>
        <a:off x="393" y="1811108"/>
        <a:ext cx="3138750" cy="470812"/>
      </dsp:txXfrm>
    </dsp:sp>
    <dsp:sp modelId="{4C0FD22A-15DB-418E-AF44-961E06CE1628}">
      <dsp:nvSpPr>
        <dsp:cNvPr id="0" name=""/>
        <dsp:cNvSpPr/>
      </dsp:nvSpPr>
      <dsp:spPr>
        <a:xfrm>
          <a:off x="393" y="2336937"/>
          <a:ext cx="3138750" cy="100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Aby nemoci vůbec nevznikali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Aby se nemoci nešířili příliš rychle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Aby se nemocní dostali k té správné péči včas</a:t>
          </a:r>
          <a:endParaRPr lang="en-US" sz="1500" kern="1200"/>
        </a:p>
      </dsp:txBody>
      <dsp:txXfrm>
        <a:off x="393" y="2336937"/>
        <a:ext cx="3138750" cy="1008110"/>
      </dsp:txXfrm>
    </dsp:sp>
    <dsp:sp modelId="{85A823F8-DE83-4246-A3BC-5FDC5E961BB1}">
      <dsp:nvSpPr>
        <dsp:cNvPr id="0" name=""/>
        <dsp:cNvSpPr/>
      </dsp:nvSpPr>
      <dsp:spPr>
        <a:xfrm>
          <a:off x="4708518" y="594262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DEE8A-2AB6-44EB-B7A1-BA8A78622EB2}">
      <dsp:nvSpPr>
        <dsp:cNvPr id="0" name=""/>
        <dsp:cNvSpPr/>
      </dsp:nvSpPr>
      <dsp:spPr>
        <a:xfrm>
          <a:off x="3688425" y="181110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/>
            <a:t>Snaha na úrovni jednotlivce</a:t>
          </a:r>
          <a:endParaRPr lang="en-US" sz="2000" kern="1200"/>
        </a:p>
      </dsp:txBody>
      <dsp:txXfrm>
        <a:off x="3688425" y="1811108"/>
        <a:ext cx="3138750" cy="470812"/>
      </dsp:txXfrm>
    </dsp:sp>
    <dsp:sp modelId="{23282E62-23D7-4DFC-AE35-5D3A6442A845}">
      <dsp:nvSpPr>
        <dsp:cNvPr id="0" name=""/>
        <dsp:cNvSpPr/>
      </dsp:nvSpPr>
      <dsp:spPr>
        <a:xfrm>
          <a:off x="3688425" y="2336937"/>
          <a:ext cx="3138750" cy="100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Odpovědnost za své vlastní zdraví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Ke správným rozhodnutím jsou potřebné správné informace</a:t>
          </a:r>
          <a:endParaRPr lang="en-US" sz="1500" kern="1200" dirty="0"/>
        </a:p>
      </dsp:txBody>
      <dsp:txXfrm>
        <a:off x="3688425" y="2336937"/>
        <a:ext cx="3138750" cy="1008110"/>
      </dsp:txXfrm>
    </dsp:sp>
    <dsp:sp modelId="{5FBE54A5-156F-40E8-8B8F-ABE76717262E}">
      <dsp:nvSpPr>
        <dsp:cNvPr id="0" name=""/>
        <dsp:cNvSpPr/>
      </dsp:nvSpPr>
      <dsp:spPr>
        <a:xfrm>
          <a:off x="8396550" y="594262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81746-7289-48E3-86A4-82CB0D458814}">
      <dsp:nvSpPr>
        <dsp:cNvPr id="0" name=""/>
        <dsp:cNvSpPr/>
      </dsp:nvSpPr>
      <dsp:spPr>
        <a:xfrm>
          <a:off x="7376456" y="181110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/>
            <a:t>Snaha na úrovni zdravotnictví</a:t>
          </a:r>
          <a:endParaRPr lang="en-US" sz="2000" kern="1200"/>
        </a:p>
      </dsp:txBody>
      <dsp:txXfrm>
        <a:off x="7376456" y="1811108"/>
        <a:ext cx="3138750" cy="470812"/>
      </dsp:txXfrm>
    </dsp:sp>
    <dsp:sp modelId="{65C1C605-415A-4517-BFB4-0AECA43BF302}">
      <dsp:nvSpPr>
        <dsp:cNvPr id="0" name=""/>
        <dsp:cNvSpPr/>
      </dsp:nvSpPr>
      <dsp:spPr>
        <a:xfrm>
          <a:off x="7376456" y="2336937"/>
          <a:ext cx="3138750" cy="100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Efektivní organizace zdravotní péče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Pořád se zlepšující kvalita zdravotní péče</a:t>
          </a:r>
          <a:endParaRPr lang="en-US" sz="1500" kern="1200"/>
        </a:p>
      </dsp:txBody>
      <dsp:txXfrm>
        <a:off x="7376456" y="2336937"/>
        <a:ext cx="3138750" cy="10081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382E8-C115-458F-A124-2913344D6779}">
      <dsp:nvSpPr>
        <dsp:cNvPr id="0" name=""/>
        <dsp:cNvSpPr/>
      </dsp:nvSpPr>
      <dsp:spPr>
        <a:xfrm>
          <a:off x="0" y="295009"/>
          <a:ext cx="1016812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160" tIns="312420" rIns="78916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Léčiva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Zdravotnické prostředky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Lidské tkáně a buňky</a:t>
          </a:r>
        </a:p>
      </dsp:txBody>
      <dsp:txXfrm>
        <a:off x="0" y="295009"/>
        <a:ext cx="10168127" cy="1134000"/>
      </dsp:txXfrm>
    </dsp:sp>
    <dsp:sp modelId="{66B424AA-13C1-4111-89D3-300349D475BD}">
      <dsp:nvSpPr>
        <dsp:cNvPr id="0" name=""/>
        <dsp:cNvSpPr/>
      </dsp:nvSpPr>
      <dsp:spPr>
        <a:xfrm>
          <a:off x="508406" y="73609"/>
          <a:ext cx="7117689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2" tIns="0" rIns="26903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Oblasti</a:t>
          </a:r>
        </a:p>
      </dsp:txBody>
      <dsp:txXfrm>
        <a:off x="530022" y="95225"/>
        <a:ext cx="7074457" cy="399568"/>
      </dsp:txXfrm>
    </dsp:sp>
    <dsp:sp modelId="{93A196DC-992B-4BA6-BAA3-A8F487261A74}">
      <dsp:nvSpPr>
        <dsp:cNvPr id="0" name=""/>
        <dsp:cNvSpPr/>
      </dsp:nvSpPr>
      <dsp:spPr>
        <a:xfrm>
          <a:off x="0" y="1731410"/>
          <a:ext cx="10168127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160" tIns="312420" rIns="78916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Výroba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Dovoz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Distribuce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Reklamace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Bezpečnost (</a:t>
          </a:r>
          <a:r>
            <a:rPr lang="cs-CZ" sz="1500" kern="1200" dirty="0" err="1"/>
            <a:t>farmakovigilance</a:t>
          </a:r>
          <a:r>
            <a:rPr lang="cs-CZ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Cenová regulace</a:t>
          </a:r>
        </a:p>
      </dsp:txBody>
      <dsp:txXfrm>
        <a:off x="0" y="1731410"/>
        <a:ext cx="10168127" cy="1890000"/>
      </dsp:txXfrm>
    </dsp:sp>
    <dsp:sp modelId="{1D6095D8-5651-43A3-AAC9-225B1AEBD822}">
      <dsp:nvSpPr>
        <dsp:cNvPr id="0" name=""/>
        <dsp:cNvSpPr/>
      </dsp:nvSpPr>
      <dsp:spPr>
        <a:xfrm>
          <a:off x="508406" y="1510010"/>
          <a:ext cx="7117689" cy="4428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2" tIns="0" rIns="26903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Činnosti</a:t>
          </a:r>
        </a:p>
      </dsp:txBody>
      <dsp:txXfrm>
        <a:off x="530022" y="1531626"/>
        <a:ext cx="7074457" cy="3995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80CB1-C63C-45C9-BFAF-20AF0AEB5A2A}">
      <dsp:nvSpPr>
        <dsp:cNvPr id="0" name=""/>
        <dsp:cNvSpPr/>
      </dsp:nvSpPr>
      <dsp:spPr>
        <a:xfrm>
          <a:off x="0" y="33876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ADAFE-98C9-4B27-9FBA-293082A9B894}">
      <dsp:nvSpPr>
        <dsp:cNvPr id="0" name=""/>
        <dsp:cNvSpPr/>
      </dsp:nvSpPr>
      <dsp:spPr>
        <a:xfrm>
          <a:off x="525780" y="146888"/>
          <a:ext cx="7360920" cy="3837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Všeobecná zdravotní pojišťovna České republiky,</a:t>
          </a:r>
        </a:p>
      </dsp:txBody>
      <dsp:txXfrm>
        <a:off x="544514" y="165622"/>
        <a:ext cx="7323452" cy="346292"/>
      </dsp:txXfrm>
    </dsp:sp>
    <dsp:sp modelId="{EEDA7703-921F-4A50-95EC-C0CC236D4C7A}">
      <dsp:nvSpPr>
        <dsp:cNvPr id="0" name=""/>
        <dsp:cNvSpPr/>
      </dsp:nvSpPr>
      <dsp:spPr>
        <a:xfrm>
          <a:off x="0" y="92844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C5721-36D0-4267-8A17-A38EE94C36CD}">
      <dsp:nvSpPr>
        <dsp:cNvPr id="0" name=""/>
        <dsp:cNvSpPr/>
      </dsp:nvSpPr>
      <dsp:spPr>
        <a:xfrm>
          <a:off x="525780" y="73656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Vojenská zdravotní pojišťovna České republiky,</a:t>
          </a:r>
        </a:p>
      </dsp:txBody>
      <dsp:txXfrm>
        <a:off x="544514" y="755303"/>
        <a:ext cx="7323452" cy="346292"/>
      </dsp:txXfrm>
    </dsp:sp>
    <dsp:sp modelId="{EFD45F05-7584-43EA-AA5A-1170A0758316}">
      <dsp:nvSpPr>
        <dsp:cNvPr id="0" name=""/>
        <dsp:cNvSpPr/>
      </dsp:nvSpPr>
      <dsp:spPr>
        <a:xfrm>
          <a:off x="0" y="151812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CE588-3E7A-45B3-AEF9-EBB0E37A2023}">
      <dsp:nvSpPr>
        <dsp:cNvPr id="0" name=""/>
        <dsp:cNvSpPr/>
      </dsp:nvSpPr>
      <dsp:spPr>
        <a:xfrm>
          <a:off x="525780" y="132624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Česká průmyslová zdravotní pojišťovna,</a:t>
          </a:r>
        </a:p>
      </dsp:txBody>
      <dsp:txXfrm>
        <a:off x="544514" y="1344983"/>
        <a:ext cx="7323452" cy="346292"/>
      </dsp:txXfrm>
    </dsp:sp>
    <dsp:sp modelId="{6799977B-9DE4-4B9B-8D37-954B24DE7D26}">
      <dsp:nvSpPr>
        <dsp:cNvPr id="0" name=""/>
        <dsp:cNvSpPr/>
      </dsp:nvSpPr>
      <dsp:spPr>
        <a:xfrm>
          <a:off x="0" y="210780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444FB-A984-4DD5-AB12-4767777F132E}">
      <dsp:nvSpPr>
        <dsp:cNvPr id="0" name=""/>
        <dsp:cNvSpPr/>
      </dsp:nvSpPr>
      <dsp:spPr>
        <a:xfrm>
          <a:off x="525780" y="191592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Oborová zdravotní pojišťovna zaměstnanců bank, pojišťoven a stavebnictví,</a:t>
          </a:r>
        </a:p>
      </dsp:txBody>
      <dsp:txXfrm>
        <a:off x="544514" y="1934663"/>
        <a:ext cx="7323452" cy="346292"/>
      </dsp:txXfrm>
    </dsp:sp>
    <dsp:sp modelId="{95EF963C-6068-47BD-8DE7-62F242DFF021}">
      <dsp:nvSpPr>
        <dsp:cNvPr id="0" name=""/>
        <dsp:cNvSpPr/>
      </dsp:nvSpPr>
      <dsp:spPr>
        <a:xfrm>
          <a:off x="0" y="269748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77E0A-903F-4A22-AFB1-AB2DD731902F}">
      <dsp:nvSpPr>
        <dsp:cNvPr id="0" name=""/>
        <dsp:cNvSpPr/>
      </dsp:nvSpPr>
      <dsp:spPr>
        <a:xfrm>
          <a:off x="525780" y="250560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Zaměstnanecká pojišťovna Škoda,</a:t>
          </a:r>
        </a:p>
      </dsp:txBody>
      <dsp:txXfrm>
        <a:off x="544514" y="2524343"/>
        <a:ext cx="7323452" cy="346292"/>
      </dsp:txXfrm>
    </dsp:sp>
    <dsp:sp modelId="{E4F33909-7233-4C28-91B0-FA9D8D2E12C2}">
      <dsp:nvSpPr>
        <dsp:cNvPr id="0" name=""/>
        <dsp:cNvSpPr/>
      </dsp:nvSpPr>
      <dsp:spPr>
        <a:xfrm>
          <a:off x="0" y="328716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D4F93-2474-40E1-BB10-84E40A8E5988}">
      <dsp:nvSpPr>
        <dsp:cNvPr id="0" name=""/>
        <dsp:cNvSpPr/>
      </dsp:nvSpPr>
      <dsp:spPr>
        <a:xfrm>
          <a:off x="525780" y="309528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Zdravotní pojišťovna ministerstva vnitra České republiky,</a:t>
          </a:r>
        </a:p>
      </dsp:txBody>
      <dsp:txXfrm>
        <a:off x="544514" y="3114023"/>
        <a:ext cx="7323452" cy="346292"/>
      </dsp:txXfrm>
    </dsp:sp>
    <dsp:sp modelId="{91A7D0C6-620F-4AF4-96F9-30ED4FDAF333}">
      <dsp:nvSpPr>
        <dsp:cNvPr id="0" name=""/>
        <dsp:cNvSpPr/>
      </dsp:nvSpPr>
      <dsp:spPr>
        <a:xfrm>
          <a:off x="0" y="387684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3EE22-B72F-43E9-B3F9-D4288C990C70}">
      <dsp:nvSpPr>
        <dsp:cNvPr id="0" name=""/>
        <dsp:cNvSpPr/>
      </dsp:nvSpPr>
      <dsp:spPr>
        <a:xfrm>
          <a:off x="525780" y="368496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Revírní bratrská pokladna, zdravotní pojišťovna.</a:t>
          </a:r>
        </a:p>
      </dsp:txBody>
      <dsp:txXfrm>
        <a:off x="544514" y="3703703"/>
        <a:ext cx="7323452" cy="3462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D3C7F-B67C-48BD-9447-C72AD9C3A921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C8200-B9C2-499B-B122-D3CC6689B393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3C35A-E46B-427B-8000-A7B4D9BEA8E0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/>
            <a:t>Česká lékařská komora</a:t>
          </a:r>
          <a:endParaRPr lang="en-US" sz="2300" kern="1200"/>
        </a:p>
      </dsp:txBody>
      <dsp:txXfrm>
        <a:off x="75768" y="3053169"/>
        <a:ext cx="3093750" cy="720000"/>
      </dsp:txXfrm>
    </dsp:sp>
    <dsp:sp modelId="{934190C5-8ED4-4F29-9B95-ED29D2202933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58223-C36F-4352-BD36-F8BB08B09B1D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08D2F-C040-421F-9C5B-ED192B5511D6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b="0" i="0" kern="1200" dirty="0"/>
            <a:t>Česká stomatologická komora</a:t>
          </a:r>
          <a:endParaRPr lang="en-US" sz="2300" kern="1200" dirty="0"/>
        </a:p>
      </dsp:txBody>
      <dsp:txXfrm>
        <a:off x="3710925" y="3053169"/>
        <a:ext cx="3093750" cy="720000"/>
      </dsp:txXfrm>
    </dsp:sp>
    <dsp:sp modelId="{FE563EA9-C3E0-46F6-B6C9-C4522878B124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0C632-FD0D-4C86-B530-C9248457310E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C775B-607B-4F8F-B4A2-B43F3E44B97C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/>
            <a:t>Česká lékárenská komora</a:t>
          </a:r>
          <a:endParaRPr lang="en-US" sz="2300" kern="1200"/>
        </a:p>
      </dsp:txBody>
      <dsp:txXfrm>
        <a:off x="7346081" y="3053169"/>
        <a:ext cx="3093750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063BB-7749-4BB9-B843-76D74DF5AED0}">
      <dsp:nvSpPr>
        <dsp:cNvPr id="0" name=""/>
        <dsp:cNvSpPr/>
      </dsp:nvSpPr>
      <dsp:spPr>
        <a:xfrm>
          <a:off x="0" y="707288"/>
          <a:ext cx="10515600" cy="13057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21321-4630-47DC-9C98-6808E603DDDE}">
      <dsp:nvSpPr>
        <dsp:cNvPr id="0" name=""/>
        <dsp:cNvSpPr/>
      </dsp:nvSpPr>
      <dsp:spPr>
        <a:xfrm>
          <a:off x="394993" y="1001085"/>
          <a:ext cx="718169" cy="718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FD01A-BA92-4CBD-81DA-D4D4635ACF4D}">
      <dsp:nvSpPr>
        <dsp:cNvPr id="0" name=""/>
        <dsp:cNvSpPr/>
      </dsp:nvSpPr>
      <dsp:spPr>
        <a:xfrm>
          <a:off x="1508156" y="707288"/>
          <a:ext cx="4732020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Systém ochrany zdraví </a:t>
          </a:r>
          <a:endParaRPr lang="en-US" sz="2500" kern="1200"/>
        </a:p>
      </dsp:txBody>
      <dsp:txXfrm>
        <a:off x="1508156" y="707288"/>
        <a:ext cx="4732020" cy="1305763"/>
      </dsp:txXfrm>
    </dsp:sp>
    <dsp:sp modelId="{56021EE5-5DBC-4236-996E-D9933967623B}">
      <dsp:nvSpPr>
        <dsp:cNvPr id="0" name=""/>
        <dsp:cNvSpPr/>
      </dsp:nvSpPr>
      <dsp:spPr>
        <a:xfrm>
          <a:off x="6240176" y="707288"/>
          <a:ext cx="427542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Organizace a organizované činnosti, jejichž cíl je podpořit, ochránit nebo udržet zdraví (WHO)</a:t>
          </a:r>
          <a:r>
            <a:rPr lang="en-US" sz="1300" kern="1200" dirty="0"/>
            <a:t>.</a:t>
          </a:r>
          <a:r>
            <a:rPr lang="cs-CZ" sz="1300" kern="1200" dirty="0"/>
            <a:t> </a:t>
          </a:r>
          <a:endParaRPr lang="en-US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Snaha o ovlivnění </a:t>
          </a:r>
          <a:r>
            <a:rPr lang="cs-CZ" sz="1300" b="1" kern="1200" dirty="0"/>
            <a:t>determinant zdraví </a:t>
          </a:r>
          <a:r>
            <a:rPr lang="cs-CZ" sz="1300" kern="1200" dirty="0"/>
            <a:t>a činnosti s přímým dopadem na </a:t>
          </a:r>
          <a:r>
            <a:rPr lang="cs-CZ" sz="1300" kern="1200" dirty="0" err="1"/>
            <a:t>zraví</a:t>
          </a:r>
          <a:endParaRPr lang="en-US" sz="1300" kern="1200" dirty="0"/>
        </a:p>
      </dsp:txBody>
      <dsp:txXfrm>
        <a:off x="6240176" y="707288"/>
        <a:ext cx="4275423" cy="1305763"/>
      </dsp:txXfrm>
    </dsp:sp>
    <dsp:sp modelId="{C383B6F4-41EC-47AC-8E8B-EC8C918803E1}">
      <dsp:nvSpPr>
        <dsp:cNvPr id="0" name=""/>
        <dsp:cNvSpPr/>
      </dsp:nvSpPr>
      <dsp:spPr>
        <a:xfrm>
          <a:off x="0" y="2339492"/>
          <a:ext cx="10515600" cy="13057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5A433-5AA4-4312-A6B8-CB1B2F9FD896}">
      <dsp:nvSpPr>
        <dsp:cNvPr id="0" name=""/>
        <dsp:cNvSpPr/>
      </dsp:nvSpPr>
      <dsp:spPr>
        <a:xfrm>
          <a:off x="394993" y="2633289"/>
          <a:ext cx="718169" cy="718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681F3-433D-45D3-90F3-24BCC7C7D58C}">
      <dsp:nvSpPr>
        <dsp:cNvPr id="0" name=""/>
        <dsp:cNvSpPr/>
      </dsp:nvSpPr>
      <dsp:spPr>
        <a:xfrm>
          <a:off x="1508156" y="2339492"/>
          <a:ext cx="4732020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Systém zdravotní péče (zdravotnictví)</a:t>
          </a:r>
          <a:endParaRPr lang="en-US" sz="2500" kern="1200"/>
        </a:p>
      </dsp:txBody>
      <dsp:txXfrm>
        <a:off x="1508156" y="2339492"/>
        <a:ext cx="4732020" cy="1305763"/>
      </dsp:txXfrm>
    </dsp:sp>
    <dsp:sp modelId="{3AAC356B-1D5C-40F1-9590-9E7086757750}">
      <dsp:nvSpPr>
        <dsp:cNvPr id="0" name=""/>
        <dsp:cNvSpPr/>
      </dsp:nvSpPr>
      <dsp:spPr>
        <a:xfrm>
          <a:off x="6240176" y="2339492"/>
          <a:ext cx="427542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Soustavu sestávající ze všech organizací, institucí a zdrojů, které jsou určeny k výkonu zdravotnických činností. Zdravot-nické činnosti jsou takové aktivity, jejichž primárním účelem je zlepšení zdraví (cit. Čeledová, Holčík) </a:t>
          </a:r>
          <a:endParaRPr lang="en-US" sz="1300" kern="1200"/>
        </a:p>
      </dsp:txBody>
      <dsp:txXfrm>
        <a:off x="6240176" y="2339492"/>
        <a:ext cx="4275423" cy="13057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F0363-763B-43BA-BAC7-2CC5611D8860}">
      <dsp:nvSpPr>
        <dsp:cNvPr id="0" name=""/>
        <dsp:cNvSpPr/>
      </dsp:nvSpPr>
      <dsp:spPr>
        <a:xfrm>
          <a:off x="0" y="434731"/>
          <a:ext cx="10515600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20700" rIns="81612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Zákazy rizikového chování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Zákazy držení a užívání návykových látek, regulace prekursorů drog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Omezování preskripce vybraných léčiv</a:t>
          </a:r>
        </a:p>
      </dsp:txBody>
      <dsp:txXfrm>
        <a:off x="0" y="434731"/>
        <a:ext cx="10515600" cy="1890000"/>
      </dsp:txXfrm>
    </dsp:sp>
    <dsp:sp modelId="{97D812C8-88E8-44CA-90C5-FEFDA6DF722D}">
      <dsp:nvSpPr>
        <dsp:cNvPr id="0" name=""/>
        <dsp:cNvSpPr/>
      </dsp:nvSpPr>
      <dsp:spPr>
        <a:xfrm>
          <a:off x="525780" y="65731"/>
          <a:ext cx="73609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Přímé metody regulace</a:t>
          </a:r>
        </a:p>
      </dsp:txBody>
      <dsp:txXfrm>
        <a:off x="561806" y="101757"/>
        <a:ext cx="7288868" cy="665948"/>
      </dsp:txXfrm>
    </dsp:sp>
    <dsp:sp modelId="{5DF68E29-D47D-4AE8-86E7-D33AA9D5A74C}">
      <dsp:nvSpPr>
        <dsp:cNvPr id="0" name=""/>
        <dsp:cNvSpPr/>
      </dsp:nvSpPr>
      <dsp:spPr>
        <a:xfrm>
          <a:off x="0" y="2828731"/>
          <a:ext cx="10515600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20700" rIns="81612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Spotřební daně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500" kern="1200"/>
            <a:t>Bonifikace odpovědného chování (?)</a:t>
          </a:r>
        </a:p>
      </dsp:txBody>
      <dsp:txXfrm>
        <a:off x="0" y="2828731"/>
        <a:ext cx="10515600" cy="1456875"/>
      </dsp:txXfrm>
    </dsp:sp>
    <dsp:sp modelId="{A711D8C7-69FC-4B11-81E0-4969E7A2B868}">
      <dsp:nvSpPr>
        <dsp:cNvPr id="0" name=""/>
        <dsp:cNvSpPr/>
      </dsp:nvSpPr>
      <dsp:spPr>
        <a:xfrm>
          <a:off x="525780" y="2459731"/>
          <a:ext cx="73609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Nepřímé metody regulace</a:t>
          </a:r>
        </a:p>
      </dsp:txBody>
      <dsp:txXfrm>
        <a:off x="561806" y="2495757"/>
        <a:ext cx="7288868" cy="66594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299C1-6D58-4804-BB41-EC7CED8799B9}">
      <dsp:nvSpPr>
        <dsp:cNvPr id="0" name=""/>
        <dsp:cNvSpPr/>
      </dsp:nvSpPr>
      <dsp:spPr>
        <a:xfrm>
          <a:off x="0" y="392881"/>
          <a:ext cx="10515600" cy="210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Odpadové hospodářství a biologický odpad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Radiační ochrana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Léková bezpečnost,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Politika AMR resistence</a:t>
          </a:r>
        </a:p>
      </dsp:txBody>
      <dsp:txXfrm>
        <a:off x="0" y="392881"/>
        <a:ext cx="10515600" cy="2101050"/>
      </dsp:txXfrm>
    </dsp:sp>
    <dsp:sp modelId="{D0950901-84CE-4895-B09A-3FEE4C830EB1}">
      <dsp:nvSpPr>
        <dsp:cNvPr id="0" name=""/>
        <dsp:cNvSpPr/>
      </dsp:nvSpPr>
      <dsp:spPr>
        <a:xfrm>
          <a:off x="525780" y="53401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Regulace vlivu zdravotnictví na životní prostředí</a:t>
          </a:r>
        </a:p>
      </dsp:txBody>
      <dsp:txXfrm>
        <a:off x="558924" y="86545"/>
        <a:ext cx="7294632" cy="612672"/>
      </dsp:txXfrm>
    </dsp:sp>
    <dsp:sp modelId="{EE7BA002-5A58-4FA0-9B3E-586423CE454A}">
      <dsp:nvSpPr>
        <dsp:cNvPr id="0" name=""/>
        <dsp:cNvSpPr/>
      </dsp:nvSpPr>
      <dsp:spPr>
        <a:xfrm>
          <a:off x="0" y="2957611"/>
          <a:ext cx="105156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Předcházení vzniku a šíření infekčních onemocnění (§45 – 75 ZoOVZ)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/>
            <a:t>Péče o životní podmínky (§3 - §36 ZoVZ)</a:t>
          </a:r>
        </a:p>
      </dsp:txBody>
      <dsp:txXfrm>
        <a:off x="0" y="2957611"/>
        <a:ext cx="10515600" cy="1340325"/>
      </dsp:txXfrm>
    </dsp:sp>
    <dsp:sp modelId="{F692A236-3A31-4A1A-9CDE-8FD1AD91BA8E}">
      <dsp:nvSpPr>
        <dsp:cNvPr id="0" name=""/>
        <dsp:cNvSpPr/>
      </dsp:nvSpPr>
      <dsp:spPr>
        <a:xfrm>
          <a:off x="525780" y="2618131"/>
          <a:ext cx="73609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Role krajských hygienických stanic v životním prostředí</a:t>
          </a:r>
        </a:p>
      </dsp:txBody>
      <dsp:txXfrm>
        <a:off x="558924" y="2651275"/>
        <a:ext cx="7294632" cy="6126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AA6AF-5223-40A0-94B4-6309D191B5B1}">
      <dsp:nvSpPr>
        <dsp:cNvPr id="0" name=""/>
        <dsp:cNvSpPr/>
      </dsp:nvSpPr>
      <dsp:spPr>
        <a:xfrm>
          <a:off x="0" y="539468"/>
          <a:ext cx="10515600" cy="1871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Hygiena práce (§37 ZoOVZ)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Pracovnělékařské prohlídky (Zákon 373/2011 Sb.; Vyhláška č. 79/2013 Sb. O pracovnělékařské službě)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Ochrana žen v těhotenství (Vyhláška ministerstva zdravotnictví č. 180/2015 Sb., vyhláška o zakázaných pracích a pracovištích)</a:t>
          </a:r>
        </a:p>
      </dsp:txBody>
      <dsp:txXfrm>
        <a:off x="0" y="539468"/>
        <a:ext cx="10515600" cy="1871100"/>
      </dsp:txXfrm>
    </dsp:sp>
    <dsp:sp modelId="{9F809AE8-B27B-4F9C-B0D9-13DBB7A655A2}">
      <dsp:nvSpPr>
        <dsp:cNvPr id="0" name=""/>
        <dsp:cNvSpPr/>
      </dsp:nvSpPr>
      <dsp:spPr>
        <a:xfrm>
          <a:off x="525780" y="273788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Minimalizuje dopady výkonu povolání na lidské zdraví</a:t>
          </a:r>
        </a:p>
      </dsp:txBody>
      <dsp:txXfrm>
        <a:off x="551719" y="299727"/>
        <a:ext cx="7309042" cy="479482"/>
      </dsp:txXfrm>
    </dsp:sp>
    <dsp:sp modelId="{8E1529C3-27DB-4510-AC60-B381433541CC}">
      <dsp:nvSpPr>
        <dsp:cNvPr id="0" name=""/>
        <dsp:cNvSpPr/>
      </dsp:nvSpPr>
      <dsp:spPr>
        <a:xfrm>
          <a:off x="0" y="2773449"/>
          <a:ext cx="1051560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Sociální nerovnosti mají přímý dopad na determinanty zdraví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Dostupnost zdravotní péče tlumí dopady sociálních nerovností (Zákon o veř. Zdrav. pojištění 48/1997)</a:t>
          </a:r>
        </a:p>
      </dsp:txBody>
      <dsp:txXfrm>
        <a:off x="0" y="2773449"/>
        <a:ext cx="10515600" cy="1304100"/>
      </dsp:txXfrm>
    </dsp:sp>
    <dsp:sp modelId="{3A4A23EB-9062-4916-80DC-3870C674E96B}">
      <dsp:nvSpPr>
        <dsp:cNvPr id="0" name=""/>
        <dsp:cNvSpPr/>
      </dsp:nvSpPr>
      <dsp:spPr>
        <a:xfrm>
          <a:off x="525780" y="2507768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Obecná dostupnost zdravotní péče snižuje dopady sociální nerovnosti</a:t>
          </a:r>
        </a:p>
      </dsp:txBody>
      <dsp:txXfrm>
        <a:off x="551719" y="2533707"/>
        <a:ext cx="7309042" cy="4794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BAFDB-F329-46C9-8A07-291004FAC716}">
      <dsp:nvSpPr>
        <dsp:cNvPr id="0" name=""/>
        <dsp:cNvSpPr/>
      </dsp:nvSpPr>
      <dsp:spPr>
        <a:xfrm>
          <a:off x="0" y="149588"/>
          <a:ext cx="10515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Prevence šíření nakažlivých onemocnění</a:t>
          </a:r>
        </a:p>
      </dsp:txBody>
      <dsp:txXfrm>
        <a:off x="37467" y="187055"/>
        <a:ext cx="10440666" cy="692586"/>
      </dsp:txXfrm>
    </dsp:sp>
    <dsp:sp modelId="{CAAFA9C3-0737-4B8F-B937-AE8573A638A8}">
      <dsp:nvSpPr>
        <dsp:cNvPr id="0" name=""/>
        <dsp:cNvSpPr/>
      </dsp:nvSpPr>
      <dsp:spPr>
        <a:xfrm>
          <a:off x="0" y="917109"/>
          <a:ext cx="10515600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500" kern="1200"/>
            <a:t>Očkovací strategie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500" kern="1200"/>
            <a:t>Izolace, Karantény (ZoOVZ), Ochranná léčení (zákon 373/2011 spec. Zdrav)</a:t>
          </a:r>
        </a:p>
      </dsp:txBody>
      <dsp:txXfrm>
        <a:off x="0" y="917109"/>
        <a:ext cx="10515600" cy="861120"/>
      </dsp:txXfrm>
    </dsp:sp>
    <dsp:sp modelId="{73F1FEF1-1406-406A-97FE-CCFE211120ED}">
      <dsp:nvSpPr>
        <dsp:cNvPr id="0" name=""/>
        <dsp:cNvSpPr/>
      </dsp:nvSpPr>
      <dsp:spPr>
        <a:xfrm>
          <a:off x="0" y="1778229"/>
          <a:ext cx="10515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Preventivní programy</a:t>
          </a:r>
        </a:p>
      </dsp:txBody>
      <dsp:txXfrm>
        <a:off x="37467" y="1815696"/>
        <a:ext cx="10440666" cy="692586"/>
      </dsp:txXfrm>
    </dsp:sp>
    <dsp:sp modelId="{100C0577-9148-4CD2-8386-9AD34CE2C161}">
      <dsp:nvSpPr>
        <dsp:cNvPr id="0" name=""/>
        <dsp:cNvSpPr/>
      </dsp:nvSpPr>
      <dsp:spPr>
        <a:xfrm>
          <a:off x="0" y="2545749"/>
          <a:ext cx="10515600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500" kern="1200" dirty="0"/>
            <a:t>Primární prevence – edukace pacienta v </a:t>
          </a:r>
          <a:r>
            <a:rPr lang="cs-CZ" sz="2500" kern="1200" dirty="0" err="1"/>
            <a:t>primarní</a:t>
          </a:r>
          <a:r>
            <a:rPr lang="cs-CZ" sz="2500" kern="1200" dirty="0"/>
            <a:t> péči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500" kern="1200"/>
            <a:t>Sekundární prevence – screeningové programy a jejich dostupnost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500" kern="1200"/>
            <a:t>Terciární prevence – časová a místní dostupnost rehabilitačních a specializovaných služeb.</a:t>
          </a:r>
        </a:p>
      </dsp:txBody>
      <dsp:txXfrm>
        <a:off x="0" y="2545749"/>
        <a:ext cx="10515600" cy="165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1D168-817A-D94F-BB8C-52905B9D2359}">
      <dsp:nvSpPr>
        <dsp:cNvPr id="0" name=""/>
        <dsp:cNvSpPr/>
      </dsp:nvSpPr>
      <dsp:spPr>
        <a:xfrm>
          <a:off x="0" y="320437"/>
          <a:ext cx="9044623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963" tIns="416560" rIns="7019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legislativa a právo,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ekonomické nástroje,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výchova a vzdělávání,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Politika a činnost veřejné správy,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koordinace občanských iniciativ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média. </a:t>
          </a:r>
        </a:p>
      </dsp:txBody>
      <dsp:txXfrm>
        <a:off x="0" y="320437"/>
        <a:ext cx="9044623" cy="2079000"/>
      </dsp:txXfrm>
    </dsp:sp>
    <dsp:sp modelId="{54E8B1C6-8D96-3E47-98FF-661239852995}">
      <dsp:nvSpPr>
        <dsp:cNvPr id="0" name=""/>
        <dsp:cNvSpPr/>
      </dsp:nvSpPr>
      <dsp:spPr>
        <a:xfrm>
          <a:off x="452231" y="25237"/>
          <a:ext cx="633123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306" tIns="0" rIns="2393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Uvážlivá aplikace metod sociální regulace, jako je např.</a:t>
          </a:r>
        </a:p>
      </dsp:txBody>
      <dsp:txXfrm>
        <a:off x="481052" y="54058"/>
        <a:ext cx="6273594" cy="532758"/>
      </dsp:txXfrm>
    </dsp:sp>
    <dsp:sp modelId="{C2FFD777-1B0C-F849-A6E9-39ECBEAF401A}">
      <dsp:nvSpPr>
        <dsp:cNvPr id="0" name=""/>
        <dsp:cNvSpPr/>
      </dsp:nvSpPr>
      <dsp:spPr>
        <a:xfrm>
          <a:off x="0" y="2802638"/>
          <a:ext cx="904462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963" tIns="416560" rIns="7019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Holčík, </a:t>
          </a:r>
          <a:r>
            <a:rPr lang="cs-CZ" sz="1600" kern="1200" dirty="0" err="1"/>
            <a:t>Čeladová</a:t>
          </a:r>
          <a:r>
            <a:rPr lang="cs-CZ" sz="1600" kern="1200" dirty="0"/>
            <a:t> (2018)</a:t>
          </a:r>
        </a:p>
      </dsp:txBody>
      <dsp:txXfrm>
        <a:off x="0" y="2802638"/>
        <a:ext cx="9044623" cy="756000"/>
      </dsp:txXfrm>
    </dsp:sp>
    <dsp:sp modelId="{1616E0F1-CD73-DE45-87BF-0A74FB8DABCB}">
      <dsp:nvSpPr>
        <dsp:cNvPr id="0" name=""/>
        <dsp:cNvSpPr/>
      </dsp:nvSpPr>
      <dsp:spPr>
        <a:xfrm>
          <a:off x="452231" y="2507438"/>
          <a:ext cx="633123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306" tIns="0" rIns="2393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Přijímaná opatření musí dbát na názory, přání i potřeby lidí a měla by </a:t>
          </a:r>
          <a:r>
            <a:rPr lang="cs-CZ" sz="1600" kern="1200" dirty="0" err="1"/>
            <a:t>být</a:t>
          </a:r>
          <a:r>
            <a:rPr lang="cs-CZ" sz="1600" kern="1200" dirty="0"/>
            <a:t> průběžně hodnocena i následně </a:t>
          </a:r>
          <a:r>
            <a:rPr lang="cs-CZ" sz="1600" kern="1200" dirty="0" err="1"/>
            <a:t>modifikovánatak</a:t>
          </a:r>
          <a:r>
            <a:rPr lang="cs-CZ" sz="1600" kern="1200" dirty="0"/>
            <a:t>, aby co nejlépe sloužila.</a:t>
          </a:r>
        </a:p>
      </dsp:txBody>
      <dsp:txXfrm>
        <a:off x="481052" y="2536259"/>
        <a:ext cx="6273594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063BB-7749-4BB9-B843-76D74DF5AED0}">
      <dsp:nvSpPr>
        <dsp:cNvPr id="0" name=""/>
        <dsp:cNvSpPr/>
      </dsp:nvSpPr>
      <dsp:spPr>
        <a:xfrm>
          <a:off x="0" y="707288"/>
          <a:ext cx="10515600" cy="13057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21321-4630-47DC-9C98-6808E603DDDE}">
      <dsp:nvSpPr>
        <dsp:cNvPr id="0" name=""/>
        <dsp:cNvSpPr/>
      </dsp:nvSpPr>
      <dsp:spPr>
        <a:xfrm>
          <a:off x="394993" y="1001085"/>
          <a:ext cx="718169" cy="718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FD01A-BA92-4CBD-81DA-D4D4635ACF4D}">
      <dsp:nvSpPr>
        <dsp:cNvPr id="0" name=""/>
        <dsp:cNvSpPr/>
      </dsp:nvSpPr>
      <dsp:spPr>
        <a:xfrm>
          <a:off x="1508156" y="707288"/>
          <a:ext cx="4732020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Systém ochrany zdraví </a:t>
          </a:r>
          <a:endParaRPr lang="en-US" sz="2500" kern="1200"/>
        </a:p>
      </dsp:txBody>
      <dsp:txXfrm>
        <a:off x="1508156" y="707288"/>
        <a:ext cx="4732020" cy="1305763"/>
      </dsp:txXfrm>
    </dsp:sp>
    <dsp:sp modelId="{56021EE5-5DBC-4236-996E-D9933967623B}">
      <dsp:nvSpPr>
        <dsp:cNvPr id="0" name=""/>
        <dsp:cNvSpPr/>
      </dsp:nvSpPr>
      <dsp:spPr>
        <a:xfrm>
          <a:off x="6240176" y="707288"/>
          <a:ext cx="427542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Organizace a organizované činnosti, jejichž cíl je podpořit, ochránit nebo udržet zdraví (WHO)</a:t>
          </a:r>
          <a:r>
            <a:rPr lang="en-US" sz="1300" kern="1200" dirty="0"/>
            <a:t>.</a:t>
          </a:r>
          <a:r>
            <a:rPr lang="cs-CZ" sz="1300" kern="1200" dirty="0"/>
            <a:t> </a:t>
          </a:r>
          <a:endParaRPr lang="en-US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Snaha o ovlivnění </a:t>
          </a:r>
          <a:r>
            <a:rPr lang="cs-CZ" sz="1300" b="1" kern="1200" dirty="0"/>
            <a:t>determinant zdraví </a:t>
          </a:r>
          <a:r>
            <a:rPr lang="cs-CZ" sz="1300" kern="1200" dirty="0"/>
            <a:t>a činnosti s přímým dopadem na </a:t>
          </a:r>
          <a:r>
            <a:rPr lang="cs-CZ" sz="1300" kern="1200" dirty="0" err="1"/>
            <a:t>zraví</a:t>
          </a:r>
          <a:endParaRPr lang="en-US" sz="1300" kern="1200" dirty="0"/>
        </a:p>
      </dsp:txBody>
      <dsp:txXfrm>
        <a:off x="6240176" y="707288"/>
        <a:ext cx="4275423" cy="1305763"/>
      </dsp:txXfrm>
    </dsp:sp>
    <dsp:sp modelId="{C383B6F4-41EC-47AC-8E8B-EC8C918803E1}">
      <dsp:nvSpPr>
        <dsp:cNvPr id="0" name=""/>
        <dsp:cNvSpPr/>
      </dsp:nvSpPr>
      <dsp:spPr>
        <a:xfrm>
          <a:off x="0" y="2339492"/>
          <a:ext cx="10515600" cy="13057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5A433-5AA4-4312-A6B8-CB1B2F9FD896}">
      <dsp:nvSpPr>
        <dsp:cNvPr id="0" name=""/>
        <dsp:cNvSpPr/>
      </dsp:nvSpPr>
      <dsp:spPr>
        <a:xfrm>
          <a:off x="394993" y="2633289"/>
          <a:ext cx="718169" cy="718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681F3-433D-45D3-90F3-24BCC7C7D58C}">
      <dsp:nvSpPr>
        <dsp:cNvPr id="0" name=""/>
        <dsp:cNvSpPr/>
      </dsp:nvSpPr>
      <dsp:spPr>
        <a:xfrm>
          <a:off x="1508156" y="2339492"/>
          <a:ext cx="4732020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Systém zdravotní péče (zdravotnictví)</a:t>
          </a:r>
          <a:endParaRPr lang="en-US" sz="2500" kern="1200"/>
        </a:p>
      </dsp:txBody>
      <dsp:txXfrm>
        <a:off x="1508156" y="2339492"/>
        <a:ext cx="4732020" cy="1305763"/>
      </dsp:txXfrm>
    </dsp:sp>
    <dsp:sp modelId="{3AAC356B-1D5C-40F1-9590-9E7086757750}">
      <dsp:nvSpPr>
        <dsp:cNvPr id="0" name=""/>
        <dsp:cNvSpPr/>
      </dsp:nvSpPr>
      <dsp:spPr>
        <a:xfrm>
          <a:off x="6240176" y="2339492"/>
          <a:ext cx="427542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Soustavu sestávající ze všech organizací, institucí a zdrojů, které jsou určeny k výkonu zdravotnických činností. Zdravot-nické činnosti jsou takové aktivity, jejichž primárním účelem je zlepšení zdraví (cit. Čeledová, Holčík) </a:t>
          </a:r>
          <a:endParaRPr lang="en-US" sz="1300" kern="1200"/>
        </a:p>
      </dsp:txBody>
      <dsp:txXfrm>
        <a:off x="6240176" y="2339492"/>
        <a:ext cx="4275423" cy="13057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0ACC1-10D4-4FC4-B226-7D799294BE4D}">
      <dsp:nvSpPr>
        <dsp:cNvPr id="0" name=""/>
        <dsp:cNvSpPr/>
      </dsp:nvSpPr>
      <dsp:spPr>
        <a:xfrm>
          <a:off x="0" y="15511"/>
          <a:ext cx="105156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Odpovědnost vůči svým pacientům</a:t>
          </a:r>
        </a:p>
      </dsp:txBody>
      <dsp:txXfrm>
        <a:off x="44492" y="60003"/>
        <a:ext cx="10426616" cy="822446"/>
      </dsp:txXfrm>
    </dsp:sp>
    <dsp:sp modelId="{3B26E4B5-6D03-4679-96E1-A85CC27897DD}">
      <dsp:nvSpPr>
        <dsp:cNvPr id="0" name=""/>
        <dsp:cNvSpPr/>
      </dsp:nvSpPr>
      <dsp:spPr>
        <a:xfrm>
          <a:off x="0" y="926941"/>
          <a:ext cx="10515600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/>
            <a:t>Pacient je součástí populace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/>
            <a:t>Správně informovat o prevenci a životním stylu</a:t>
          </a:r>
        </a:p>
      </dsp:txBody>
      <dsp:txXfrm>
        <a:off x="0" y="926941"/>
        <a:ext cx="10515600" cy="1042245"/>
      </dsp:txXfrm>
    </dsp:sp>
    <dsp:sp modelId="{BA328FF9-29F4-4DE8-9BF6-623EE2C099E4}">
      <dsp:nvSpPr>
        <dsp:cNvPr id="0" name=""/>
        <dsp:cNvSpPr/>
      </dsp:nvSpPr>
      <dsp:spPr>
        <a:xfrm>
          <a:off x="0" y="1969186"/>
          <a:ext cx="105156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Odpovědnost vůči systému</a:t>
          </a:r>
        </a:p>
      </dsp:txBody>
      <dsp:txXfrm>
        <a:off x="44492" y="2013678"/>
        <a:ext cx="10426616" cy="822446"/>
      </dsp:txXfrm>
    </dsp:sp>
    <dsp:sp modelId="{42097625-9B8E-4BF6-964E-8E2ADF2A9B6A}">
      <dsp:nvSpPr>
        <dsp:cNvPr id="0" name=""/>
        <dsp:cNvSpPr/>
      </dsp:nvSpPr>
      <dsp:spPr>
        <a:xfrm>
          <a:off x="0" y="2880616"/>
          <a:ext cx="10515600" cy="145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/>
            <a:t>Každý zdravotník je součástí většího systému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/>
            <a:t>Musí se v systému (nejen) zdravotní péče orientovat, tak aby mohl efektivně jednat a přispíval k efektivitě systému</a:t>
          </a:r>
        </a:p>
      </dsp:txBody>
      <dsp:txXfrm>
        <a:off x="0" y="2880616"/>
        <a:ext cx="10515600" cy="14552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CB11B-2968-4A39-8AFF-1BF556E1023C}">
      <dsp:nvSpPr>
        <dsp:cNvPr id="0" name=""/>
        <dsp:cNvSpPr/>
      </dsp:nvSpPr>
      <dsp:spPr>
        <a:xfrm>
          <a:off x="13219" y="299451"/>
          <a:ext cx="811316" cy="8113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2F991-E78A-4763-B26F-B520044E1001}">
      <dsp:nvSpPr>
        <dsp:cNvPr id="0" name=""/>
        <dsp:cNvSpPr/>
      </dsp:nvSpPr>
      <dsp:spPr>
        <a:xfrm>
          <a:off x="13219" y="1254405"/>
          <a:ext cx="2318046" cy="34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/>
            <a:t>Ochrana zdraví</a:t>
          </a:r>
          <a:endParaRPr lang="en-US" sz="2000" kern="1200"/>
        </a:p>
      </dsp:txBody>
      <dsp:txXfrm>
        <a:off x="13219" y="1254405"/>
        <a:ext cx="2318046" cy="347706"/>
      </dsp:txXfrm>
    </dsp:sp>
    <dsp:sp modelId="{93F26134-B78C-495A-AF44-769F96897287}">
      <dsp:nvSpPr>
        <dsp:cNvPr id="0" name=""/>
        <dsp:cNvSpPr/>
      </dsp:nvSpPr>
      <dsp:spPr>
        <a:xfrm>
          <a:off x="13219" y="1668920"/>
          <a:ext cx="2318046" cy="1970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Ochrana před nakažlivými nemocemi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Ochrana před nepříznivými vlivy životního prostředí</a:t>
          </a:r>
          <a:endParaRPr lang="en-US" sz="1500" kern="1200"/>
        </a:p>
      </dsp:txBody>
      <dsp:txXfrm>
        <a:off x="13219" y="1668920"/>
        <a:ext cx="2318046" cy="1970938"/>
      </dsp:txXfrm>
    </dsp:sp>
    <dsp:sp modelId="{AD931B33-7FB0-4E17-84D2-4F4C67D9ECF1}">
      <dsp:nvSpPr>
        <dsp:cNvPr id="0" name=""/>
        <dsp:cNvSpPr/>
      </dsp:nvSpPr>
      <dsp:spPr>
        <a:xfrm>
          <a:off x="2736924" y="299451"/>
          <a:ext cx="811316" cy="8113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5CE9D-3F9C-4A07-ADD3-5EDE300DBBC2}">
      <dsp:nvSpPr>
        <dsp:cNvPr id="0" name=""/>
        <dsp:cNvSpPr/>
      </dsp:nvSpPr>
      <dsp:spPr>
        <a:xfrm>
          <a:off x="2736924" y="1254405"/>
          <a:ext cx="2318046" cy="34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/>
            <a:t>Podpora zdraví</a:t>
          </a:r>
          <a:endParaRPr lang="en-US" sz="2000" kern="1200"/>
        </a:p>
      </dsp:txBody>
      <dsp:txXfrm>
        <a:off x="2736924" y="1254405"/>
        <a:ext cx="2318046" cy="347706"/>
      </dsp:txXfrm>
    </dsp:sp>
    <dsp:sp modelId="{6CC50804-A839-4460-9901-F40CFB35A496}">
      <dsp:nvSpPr>
        <dsp:cNvPr id="0" name=""/>
        <dsp:cNvSpPr/>
      </dsp:nvSpPr>
      <dsp:spPr>
        <a:xfrm>
          <a:off x="2736924" y="1668920"/>
          <a:ext cx="2318046" cy="1970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Opatření vedoucí ke správnému životnímu stylu.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Informovanost veřejnosti 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Veřejná politika směrem ke zdraví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Prevence</a:t>
          </a:r>
        </a:p>
        <a:p>
          <a:pPr marL="0" lvl="0" indent="0" algn="l" defTabSz="666750"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736924" y="1668920"/>
        <a:ext cx="2318046" cy="1970938"/>
      </dsp:txXfrm>
    </dsp:sp>
    <dsp:sp modelId="{239EB89A-24F1-466E-A385-E3BF9C3F02E0}">
      <dsp:nvSpPr>
        <dsp:cNvPr id="0" name=""/>
        <dsp:cNvSpPr/>
      </dsp:nvSpPr>
      <dsp:spPr>
        <a:xfrm>
          <a:off x="5460629" y="299451"/>
          <a:ext cx="811316" cy="8113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8AD7C-A8D8-4AC1-B92F-DD9A2D738169}">
      <dsp:nvSpPr>
        <dsp:cNvPr id="0" name=""/>
        <dsp:cNvSpPr/>
      </dsp:nvSpPr>
      <dsp:spPr>
        <a:xfrm>
          <a:off x="5460629" y="1254405"/>
          <a:ext cx="2318046" cy="34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/>
            <a:t>Veřejné zdravotnictví</a:t>
          </a:r>
          <a:endParaRPr lang="en-US" sz="2000" kern="1200"/>
        </a:p>
      </dsp:txBody>
      <dsp:txXfrm>
        <a:off x="5460629" y="1254405"/>
        <a:ext cx="2318046" cy="347706"/>
      </dsp:txXfrm>
    </dsp:sp>
    <dsp:sp modelId="{683BDAE9-10B0-4798-9920-7D8DA35E79A4}">
      <dsp:nvSpPr>
        <dsp:cNvPr id="0" name=""/>
        <dsp:cNvSpPr/>
      </dsp:nvSpPr>
      <dsp:spPr>
        <a:xfrm>
          <a:off x="5460629" y="1668920"/>
          <a:ext cx="2318046" cy="1970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Organizace zdravotní péče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Respekt k právům pacienta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Financování 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Efektivní nakládání se zdroji</a:t>
          </a:r>
        </a:p>
        <a:p>
          <a:pPr marL="0" lvl="0" indent="0" algn="l" defTabSz="666750"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460629" y="1668920"/>
        <a:ext cx="2318046" cy="1970938"/>
      </dsp:txXfrm>
    </dsp:sp>
    <dsp:sp modelId="{002B1035-20F4-44DA-A566-05162F60B999}">
      <dsp:nvSpPr>
        <dsp:cNvPr id="0" name=""/>
        <dsp:cNvSpPr/>
      </dsp:nvSpPr>
      <dsp:spPr>
        <a:xfrm>
          <a:off x="8184333" y="299451"/>
          <a:ext cx="811316" cy="8113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15CA9-FFC6-4696-A00C-EEB0C7F329CB}">
      <dsp:nvSpPr>
        <dsp:cNvPr id="0" name=""/>
        <dsp:cNvSpPr/>
      </dsp:nvSpPr>
      <dsp:spPr>
        <a:xfrm>
          <a:off x="8184333" y="1254405"/>
          <a:ext cx="2318046" cy="34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 dirty="0"/>
            <a:t>Kvalita zdravotní péče</a:t>
          </a:r>
          <a:endParaRPr lang="en-US" sz="2000" kern="1200" dirty="0"/>
        </a:p>
      </dsp:txBody>
      <dsp:txXfrm>
        <a:off x="8184333" y="1254405"/>
        <a:ext cx="2318046" cy="347706"/>
      </dsp:txXfrm>
    </dsp:sp>
    <dsp:sp modelId="{34F3D26F-36BB-44F3-983E-FA9FFA5600F5}">
      <dsp:nvSpPr>
        <dsp:cNvPr id="0" name=""/>
        <dsp:cNvSpPr/>
      </dsp:nvSpPr>
      <dsp:spPr>
        <a:xfrm>
          <a:off x="8184333" y="1668920"/>
          <a:ext cx="2318046" cy="1970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Systémová</a:t>
          </a:r>
          <a:r>
            <a:rPr lang="en-US" sz="1500" kern="1200" dirty="0"/>
            <a:t> </a:t>
          </a:r>
          <a:r>
            <a:rPr lang="en-US" sz="1500" kern="1200" dirty="0" err="1"/>
            <a:t>opatření</a:t>
          </a:r>
          <a:r>
            <a:rPr lang="en-US" sz="1500" kern="1200" dirty="0"/>
            <a:t> </a:t>
          </a:r>
          <a:r>
            <a:rPr lang="en-US" sz="1500" kern="1200" dirty="0" err="1"/>
            <a:t>vedoucí</a:t>
          </a:r>
          <a:r>
            <a:rPr lang="en-US" sz="1500" kern="1200" dirty="0"/>
            <a:t> k co </a:t>
          </a:r>
          <a:r>
            <a:rPr lang="en-US" sz="1500" kern="1200" dirty="0" err="1"/>
            <a:t>nejvyšší</a:t>
          </a:r>
          <a:r>
            <a:rPr lang="en-US" sz="1500" kern="1200" dirty="0"/>
            <a:t> </a:t>
          </a:r>
          <a:r>
            <a:rPr lang="en-US" sz="1500" kern="1200" dirty="0" err="1"/>
            <a:t>úrovni</a:t>
          </a:r>
          <a:r>
            <a:rPr lang="en-US" sz="1500" kern="1200" dirty="0"/>
            <a:t> </a:t>
          </a:r>
          <a:r>
            <a:rPr lang="en-US" sz="1500" kern="1200" dirty="0" err="1"/>
            <a:t>zdravotních</a:t>
          </a:r>
          <a:r>
            <a:rPr lang="en-US" sz="1500" kern="1200" dirty="0"/>
            <a:t> </a:t>
          </a:r>
          <a:r>
            <a:rPr lang="en-US" sz="1500" kern="1200" dirty="0" err="1"/>
            <a:t>služeb</a:t>
          </a:r>
          <a:endParaRPr lang="en-US" sz="1500" kern="1200" dirty="0"/>
        </a:p>
      </dsp:txBody>
      <dsp:txXfrm>
        <a:off x="8184333" y="1668920"/>
        <a:ext cx="2318046" cy="19709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F26B2-95D4-4073-A173-A83E55A0D197}">
      <dsp:nvSpPr>
        <dsp:cNvPr id="0" name=""/>
        <dsp:cNvSpPr/>
      </dsp:nvSpPr>
      <dsp:spPr>
        <a:xfrm>
          <a:off x="8092" y="1049668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8CA8F-B551-4532-ABA2-2BD45361E1C0}">
      <dsp:nvSpPr>
        <dsp:cNvPr id="0" name=""/>
        <dsp:cNvSpPr/>
      </dsp:nvSpPr>
      <dsp:spPr>
        <a:xfrm>
          <a:off x="8092" y="195866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Primární péče</a:t>
          </a:r>
          <a:endParaRPr lang="en-US" sz="2400" kern="1200"/>
        </a:p>
      </dsp:txBody>
      <dsp:txXfrm>
        <a:off x="8092" y="1958665"/>
        <a:ext cx="2320312" cy="348046"/>
      </dsp:txXfrm>
    </dsp:sp>
    <dsp:sp modelId="{1E863B1A-7B5C-45D6-A45D-1718239777C1}">
      <dsp:nvSpPr>
        <dsp:cNvPr id="0" name=""/>
        <dsp:cNvSpPr/>
      </dsp:nvSpPr>
      <dsp:spPr>
        <a:xfrm>
          <a:off x="8092" y="2351776"/>
          <a:ext cx="2320312" cy="95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Základní péče, založená na návštěvách a vyšetřeních </a:t>
          </a:r>
          <a:endParaRPr lang="en-US" sz="1700" kern="1200"/>
        </a:p>
      </dsp:txBody>
      <dsp:txXfrm>
        <a:off x="8092" y="2351776"/>
        <a:ext cx="2320312" cy="951098"/>
      </dsp:txXfrm>
    </dsp:sp>
    <dsp:sp modelId="{3BB37070-8F62-455A-843C-3F28F102584A}">
      <dsp:nvSpPr>
        <dsp:cNvPr id="0" name=""/>
        <dsp:cNvSpPr/>
      </dsp:nvSpPr>
      <dsp:spPr>
        <a:xfrm>
          <a:off x="2734460" y="1049668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7A426-DA98-4BA4-934C-7C54EA81DCEA}">
      <dsp:nvSpPr>
        <dsp:cNvPr id="0" name=""/>
        <dsp:cNvSpPr/>
      </dsp:nvSpPr>
      <dsp:spPr>
        <a:xfrm>
          <a:off x="2734460" y="195866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Sekundární péče</a:t>
          </a:r>
          <a:endParaRPr lang="en-US" sz="2400" kern="1200"/>
        </a:p>
      </dsp:txBody>
      <dsp:txXfrm>
        <a:off x="2734460" y="1958665"/>
        <a:ext cx="2320312" cy="348046"/>
      </dsp:txXfrm>
    </dsp:sp>
    <dsp:sp modelId="{F0371F0D-2586-4759-9AA1-463504292D0F}">
      <dsp:nvSpPr>
        <dsp:cNvPr id="0" name=""/>
        <dsp:cNvSpPr/>
      </dsp:nvSpPr>
      <dsp:spPr>
        <a:xfrm>
          <a:off x="2734460" y="2351776"/>
          <a:ext cx="2320312" cy="95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Akutní péče a krátkodobé hospitalizace </a:t>
          </a:r>
          <a:endParaRPr lang="en-US" sz="1700" kern="1200"/>
        </a:p>
      </dsp:txBody>
      <dsp:txXfrm>
        <a:off x="2734460" y="2351776"/>
        <a:ext cx="2320312" cy="951098"/>
      </dsp:txXfrm>
    </dsp:sp>
    <dsp:sp modelId="{D2329A80-7D66-40F9-AC90-C09183A07D52}">
      <dsp:nvSpPr>
        <dsp:cNvPr id="0" name=""/>
        <dsp:cNvSpPr/>
      </dsp:nvSpPr>
      <dsp:spPr>
        <a:xfrm>
          <a:off x="5460827" y="1049668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0424D-C8D5-4FD7-8013-2392E223610B}">
      <dsp:nvSpPr>
        <dsp:cNvPr id="0" name=""/>
        <dsp:cNvSpPr/>
      </dsp:nvSpPr>
      <dsp:spPr>
        <a:xfrm>
          <a:off x="5460827" y="195866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Terciální péče </a:t>
          </a:r>
          <a:endParaRPr lang="en-US" sz="2400" kern="1200"/>
        </a:p>
      </dsp:txBody>
      <dsp:txXfrm>
        <a:off x="5460827" y="1958665"/>
        <a:ext cx="2320312" cy="348046"/>
      </dsp:txXfrm>
    </dsp:sp>
    <dsp:sp modelId="{77CAD7C5-5F89-420C-8D5B-DD7076222C69}">
      <dsp:nvSpPr>
        <dsp:cNvPr id="0" name=""/>
        <dsp:cNvSpPr/>
      </dsp:nvSpPr>
      <dsp:spPr>
        <a:xfrm>
          <a:off x="5460827" y="2351776"/>
          <a:ext cx="2320312" cy="95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Vysoce specializovaná péče</a:t>
          </a:r>
          <a:endParaRPr lang="en-US" sz="1700" kern="1200"/>
        </a:p>
      </dsp:txBody>
      <dsp:txXfrm>
        <a:off x="5460827" y="2351776"/>
        <a:ext cx="2320312" cy="951098"/>
      </dsp:txXfrm>
    </dsp:sp>
    <dsp:sp modelId="{B980F645-2BB7-4455-B9DF-3D20D561D033}">
      <dsp:nvSpPr>
        <dsp:cNvPr id="0" name=""/>
        <dsp:cNvSpPr/>
      </dsp:nvSpPr>
      <dsp:spPr>
        <a:xfrm>
          <a:off x="8187194" y="1049668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E155B-4D51-4910-9044-654C30BE6303}">
      <dsp:nvSpPr>
        <dsp:cNvPr id="0" name=""/>
        <dsp:cNvSpPr/>
      </dsp:nvSpPr>
      <dsp:spPr>
        <a:xfrm>
          <a:off x="8187194" y="195866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Komunitní péče*</a:t>
          </a:r>
          <a:endParaRPr lang="en-US" sz="2400" kern="1200"/>
        </a:p>
      </dsp:txBody>
      <dsp:txXfrm>
        <a:off x="8187194" y="1958665"/>
        <a:ext cx="2320312" cy="348046"/>
      </dsp:txXfrm>
    </dsp:sp>
    <dsp:sp modelId="{64CF75A5-F509-4C3A-BD80-8F43BA403D06}">
      <dsp:nvSpPr>
        <dsp:cNvPr id="0" name=""/>
        <dsp:cNvSpPr/>
      </dsp:nvSpPr>
      <dsp:spPr>
        <a:xfrm>
          <a:off x="8187194" y="2351776"/>
          <a:ext cx="2320312" cy="95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Prevence, vlastní sociální prostředí, Často považovaná za součást primární péče</a:t>
          </a:r>
          <a:endParaRPr lang="en-US" sz="1700" kern="1200"/>
        </a:p>
      </dsp:txBody>
      <dsp:txXfrm>
        <a:off x="8187194" y="2351776"/>
        <a:ext cx="2320312" cy="9510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1C392-A3DF-4198-8B3E-7F15A58C6604}">
      <dsp:nvSpPr>
        <dsp:cNvPr id="0" name=""/>
        <dsp:cNvSpPr/>
      </dsp:nvSpPr>
      <dsp:spPr>
        <a:xfrm>
          <a:off x="3360" y="133560"/>
          <a:ext cx="3276365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i="1" kern="1200" dirty="0"/>
            <a:t>Potřeba (</a:t>
          </a:r>
          <a:r>
            <a:rPr lang="cs-CZ" sz="2300" b="0" i="1" kern="1200" dirty="0" err="1"/>
            <a:t>need</a:t>
          </a:r>
          <a:r>
            <a:rPr lang="cs-CZ" sz="2300" b="0" i="1" kern="1200" dirty="0"/>
            <a:t>)</a:t>
          </a:r>
          <a:endParaRPr lang="cs-CZ" sz="2300" kern="1200" dirty="0"/>
        </a:p>
      </dsp:txBody>
      <dsp:txXfrm>
        <a:off x="3360" y="133560"/>
        <a:ext cx="3276365" cy="662400"/>
      </dsp:txXfrm>
    </dsp:sp>
    <dsp:sp modelId="{524CDB43-E5CC-4261-97DB-C10D33B9A98C}">
      <dsp:nvSpPr>
        <dsp:cNvPr id="0" name=""/>
        <dsp:cNvSpPr/>
      </dsp:nvSpPr>
      <dsp:spPr>
        <a:xfrm>
          <a:off x="3360" y="795960"/>
          <a:ext cx="3276365" cy="30304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… prostor pro zlepšení (</a:t>
          </a:r>
          <a:r>
            <a:rPr lang="cs-CZ" sz="2300" kern="1200" dirty="0" err="1"/>
            <a:t>capacity</a:t>
          </a:r>
          <a:r>
            <a:rPr lang="cs-CZ" sz="2300" kern="1200" dirty="0"/>
            <a:t> to benefit)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b="0" kern="1200" dirty="0"/>
            <a:t>Musí být identifikovaná, aby se přetavila do poptávky</a:t>
          </a:r>
          <a:endParaRPr lang="cs-CZ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Poptávka může být po něčem jiném, než je skutečná potřeba</a:t>
          </a:r>
        </a:p>
      </dsp:txBody>
      <dsp:txXfrm>
        <a:off x="3360" y="795960"/>
        <a:ext cx="3276365" cy="3030479"/>
      </dsp:txXfrm>
    </dsp:sp>
    <dsp:sp modelId="{95A052D0-8A22-42B5-8EB1-356A7BF26A41}">
      <dsp:nvSpPr>
        <dsp:cNvPr id="0" name=""/>
        <dsp:cNvSpPr/>
      </dsp:nvSpPr>
      <dsp:spPr>
        <a:xfrm>
          <a:off x="3738417" y="133560"/>
          <a:ext cx="3276365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i="1" kern="1200" dirty="0"/>
            <a:t>Poptávka (</a:t>
          </a:r>
          <a:r>
            <a:rPr lang="cs-CZ" sz="2300" b="0" i="1" kern="1200" dirty="0" err="1"/>
            <a:t>supply</a:t>
          </a:r>
          <a:r>
            <a:rPr lang="cs-CZ" sz="2300" b="0" i="1" kern="1200" dirty="0"/>
            <a:t>)</a:t>
          </a:r>
          <a:endParaRPr lang="cs-CZ" sz="2300" kern="1200" dirty="0"/>
        </a:p>
      </dsp:txBody>
      <dsp:txXfrm>
        <a:off x="3738417" y="133560"/>
        <a:ext cx="3276365" cy="662400"/>
      </dsp:txXfrm>
    </dsp:sp>
    <dsp:sp modelId="{C224FABE-6DD4-42B0-88CD-3C5C64A07014}">
      <dsp:nvSpPr>
        <dsp:cNvPr id="0" name=""/>
        <dsp:cNvSpPr/>
      </dsp:nvSpPr>
      <dsp:spPr>
        <a:xfrm>
          <a:off x="3738417" y="795960"/>
          <a:ext cx="3276365" cy="30304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to co pacient požaduje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b="0" kern="1200" dirty="0"/>
            <a:t>Může být zkreslena:</a:t>
          </a:r>
          <a:endParaRPr lang="cs-CZ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b="0" kern="1200" dirty="0"/>
            <a:t>Médii</a:t>
          </a:r>
          <a:endParaRPr lang="cs-CZ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b="0" kern="1200" dirty="0"/>
            <a:t>Reklamou</a:t>
          </a:r>
          <a:endParaRPr lang="cs-CZ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b="0" kern="1200" dirty="0"/>
            <a:t>Poskytovatelem služeb</a:t>
          </a:r>
          <a:endParaRPr lang="cs-CZ" sz="2300" kern="1200" dirty="0"/>
        </a:p>
      </dsp:txBody>
      <dsp:txXfrm>
        <a:off x="3738417" y="795960"/>
        <a:ext cx="3276365" cy="3030479"/>
      </dsp:txXfrm>
    </dsp:sp>
    <dsp:sp modelId="{EB447D87-2502-41E8-B824-AC73CB465A7B}">
      <dsp:nvSpPr>
        <dsp:cNvPr id="0" name=""/>
        <dsp:cNvSpPr/>
      </dsp:nvSpPr>
      <dsp:spPr>
        <a:xfrm>
          <a:off x="7476834" y="91126"/>
          <a:ext cx="3276365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i="1" kern="1200" dirty="0"/>
            <a:t>Nabídka (</a:t>
          </a:r>
          <a:r>
            <a:rPr lang="cs-CZ" sz="2300" b="0" i="1" kern="1200" dirty="0" err="1"/>
            <a:t>demand</a:t>
          </a:r>
          <a:r>
            <a:rPr lang="cs-CZ" sz="2300" b="0" i="1" kern="1200" dirty="0"/>
            <a:t>)</a:t>
          </a:r>
          <a:endParaRPr lang="cs-CZ" sz="2300" kern="1200" dirty="0"/>
        </a:p>
      </dsp:txBody>
      <dsp:txXfrm>
        <a:off x="7476834" y="91126"/>
        <a:ext cx="3276365" cy="662400"/>
      </dsp:txXfrm>
    </dsp:sp>
    <dsp:sp modelId="{4D7E05A6-CECE-4525-8613-9FF770F56128}">
      <dsp:nvSpPr>
        <dsp:cNvPr id="0" name=""/>
        <dsp:cNvSpPr/>
      </dsp:nvSpPr>
      <dsp:spPr>
        <a:xfrm>
          <a:off x="7473474" y="795960"/>
          <a:ext cx="3276365" cy="30304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b="0" kern="1200" dirty="0"/>
            <a:t>Poskytnutá zdravotní péče</a:t>
          </a:r>
          <a:endParaRPr lang="cs-CZ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Nabídka dokáže vyvolat poptávku, je potřeba ji regulovat a hodnotit efektivitu </a:t>
          </a:r>
        </a:p>
      </dsp:txBody>
      <dsp:txXfrm>
        <a:off x="7473474" y="795960"/>
        <a:ext cx="3276365" cy="30304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37635-FB38-49E0-BBB6-C238005E2CDF}">
      <dsp:nvSpPr>
        <dsp:cNvPr id="0" name=""/>
        <dsp:cNvSpPr/>
      </dsp:nvSpPr>
      <dsp:spPr>
        <a:xfrm>
          <a:off x="4206240" y="0"/>
          <a:ext cx="2103120" cy="870267"/>
        </a:xfrm>
        <a:prstGeom prst="trapezoid">
          <a:avLst>
            <a:gd name="adj" fmla="val 12083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Poptávka po zdravotních službách</a:t>
          </a:r>
        </a:p>
      </dsp:txBody>
      <dsp:txXfrm>
        <a:off x="4206240" y="0"/>
        <a:ext cx="2103120" cy="870267"/>
      </dsp:txXfrm>
    </dsp:sp>
    <dsp:sp modelId="{6F9A14D5-E344-4B67-B1A5-DB41BB0D86AB}">
      <dsp:nvSpPr>
        <dsp:cNvPr id="0" name=""/>
        <dsp:cNvSpPr/>
      </dsp:nvSpPr>
      <dsp:spPr>
        <a:xfrm>
          <a:off x="3154680" y="870267"/>
          <a:ext cx="4206240" cy="870267"/>
        </a:xfrm>
        <a:prstGeom prst="trapezoid">
          <a:avLst>
            <a:gd name="adj" fmla="val 12083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Žádost o pomoc blízkých</a:t>
          </a:r>
        </a:p>
      </dsp:txBody>
      <dsp:txXfrm>
        <a:off x="3890772" y="870267"/>
        <a:ext cx="2734056" cy="870267"/>
      </dsp:txXfrm>
    </dsp:sp>
    <dsp:sp modelId="{8D8A65C4-A84D-42CF-B7BC-86DC69FE0FC8}">
      <dsp:nvSpPr>
        <dsp:cNvPr id="0" name=""/>
        <dsp:cNvSpPr/>
      </dsp:nvSpPr>
      <dsp:spPr>
        <a:xfrm>
          <a:off x="2103120" y="1740535"/>
          <a:ext cx="6309360" cy="870267"/>
        </a:xfrm>
        <a:prstGeom prst="trapezoid">
          <a:avLst>
            <a:gd name="adj" fmla="val 12083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Vnímaná a nevyslovená potřeba</a:t>
          </a:r>
        </a:p>
      </dsp:txBody>
      <dsp:txXfrm>
        <a:off x="3207257" y="1740535"/>
        <a:ext cx="4101084" cy="870267"/>
      </dsp:txXfrm>
    </dsp:sp>
    <dsp:sp modelId="{F6906CD7-3220-42B0-B578-D7EE26006B80}">
      <dsp:nvSpPr>
        <dsp:cNvPr id="0" name=""/>
        <dsp:cNvSpPr/>
      </dsp:nvSpPr>
      <dsp:spPr>
        <a:xfrm>
          <a:off x="1051560" y="2610802"/>
          <a:ext cx="8412480" cy="870267"/>
        </a:xfrm>
        <a:prstGeom prst="trapezoid">
          <a:avLst>
            <a:gd name="adj" fmla="val 12083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Nevnímaná potřeba</a:t>
          </a:r>
        </a:p>
      </dsp:txBody>
      <dsp:txXfrm>
        <a:off x="2523744" y="2610802"/>
        <a:ext cx="5468112" cy="870267"/>
      </dsp:txXfrm>
    </dsp:sp>
    <dsp:sp modelId="{70980010-DB0C-4A34-8725-AB43FD7190AE}">
      <dsp:nvSpPr>
        <dsp:cNvPr id="0" name=""/>
        <dsp:cNvSpPr/>
      </dsp:nvSpPr>
      <dsp:spPr>
        <a:xfrm>
          <a:off x="0" y="3481070"/>
          <a:ext cx="10515600" cy="870267"/>
        </a:xfrm>
        <a:prstGeom prst="trapezoid">
          <a:avLst>
            <a:gd name="adj" fmla="val 12083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Zdraví </a:t>
          </a:r>
        </a:p>
      </dsp:txBody>
      <dsp:txXfrm>
        <a:off x="1840229" y="3481070"/>
        <a:ext cx="6835140" cy="8702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56494-B27B-490C-A6F3-0985D95867BB}">
      <dsp:nvSpPr>
        <dsp:cNvPr id="0" name=""/>
        <dsp:cNvSpPr/>
      </dsp:nvSpPr>
      <dsp:spPr>
        <a:xfrm>
          <a:off x="3475" y="624405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Zdravotní služby</a:t>
          </a:r>
          <a:endParaRPr lang="cs-CZ" sz="1700" kern="1200" dirty="0"/>
        </a:p>
      </dsp:txBody>
      <dsp:txXfrm>
        <a:off x="3475" y="624405"/>
        <a:ext cx="1881699" cy="1129019"/>
      </dsp:txXfrm>
    </dsp:sp>
    <dsp:sp modelId="{4DDE9B3D-107C-4A71-B85B-D6AC1722BB1E}">
      <dsp:nvSpPr>
        <dsp:cNvPr id="0" name=""/>
        <dsp:cNvSpPr/>
      </dsp:nvSpPr>
      <dsp:spPr>
        <a:xfrm>
          <a:off x="2073344" y="624405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Ochrana veřejného zdraví</a:t>
          </a:r>
        </a:p>
      </dsp:txBody>
      <dsp:txXfrm>
        <a:off x="2073344" y="624405"/>
        <a:ext cx="1881699" cy="1129019"/>
      </dsp:txXfrm>
    </dsp:sp>
    <dsp:sp modelId="{D7D93E63-3032-48D3-BDCE-995686C0EAEE}">
      <dsp:nvSpPr>
        <dsp:cNvPr id="0" name=""/>
        <dsp:cNvSpPr/>
      </dsp:nvSpPr>
      <dsp:spPr>
        <a:xfrm>
          <a:off x="4143214" y="624405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vědeckovýzkumná činnost</a:t>
          </a:r>
          <a:endParaRPr lang="cs-CZ" sz="1700" kern="1200" dirty="0"/>
        </a:p>
      </dsp:txBody>
      <dsp:txXfrm>
        <a:off x="4143214" y="624405"/>
        <a:ext cx="1881699" cy="1129019"/>
      </dsp:txXfrm>
    </dsp:sp>
    <dsp:sp modelId="{0F2EFDA0-C471-4F05-A37A-4F44975AE89B}">
      <dsp:nvSpPr>
        <dsp:cNvPr id="0" name=""/>
        <dsp:cNvSpPr/>
      </dsp:nvSpPr>
      <dsp:spPr>
        <a:xfrm>
          <a:off x="6213083" y="624405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Léčiva a zdravotnické prostředky (SÚKL)</a:t>
          </a:r>
        </a:p>
      </dsp:txBody>
      <dsp:txXfrm>
        <a:off x="6213083" y="624405"/>
        <a:ext cx="1881699" cy="1129019"/>
      </dsp:txXfrm>
    </dsp:sp>
    <dsp:sp modelId="{CC208B62-4F2B-4B99-B9B1-24852608D868}">
      <dsp:nvSpPr>
        <dsp:cNvPr id="0" name=""/>
        <dsp:cNvSpPr/>
      </dsp:nvSpPr>
      <dsp:spPr>
        <a:xfrm>
          <a:off x="8282953" y="624405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přímé řízení některých nemocnic</a:t>
          </a:r>
          <a:endParaRPr lang="cs-CZ" sz="1700" kern="1200" dirty="0"/>
        </a:p>
      </dsp:txBody>
      <dsp:txXfrm>
        <a:off x="8282953" y="624405"/>
        <a:ext cx="1881699" cy="1129019"/>
      </dsp:txXfrm>
    </dsp:sp>
    <dsp:sp modelId="{BB3D46DD-8559-449C-8AD3-3064BDC2C070}">
      <dsp:nvSpPr>
        <dsp:cNvPr id="0" name=""/>
        <dsp:cNvSpPr/>
      </dsp:nvSpPr>
      <dsp:spPr>
        <a:xfrm>
          <a:off x="3475" y="1941594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zacházení s návykovými</a:t>
          </a:r>
          <a:endParaRPr lang="cs-CZ" sz="1700" kern="1200" dirty="0"/>
        </a:p>
      </dsp:txBody>
      <dsp:txXfrm>
        <a:off x="3475" y="1941594"/>
        <a:ext cx="1881699" cy="1129019"/>
      </dsp:txXfrm>
    </dsp:sp>
    <dsp:sp modelId="{EB77BF44-11B2-4619-B9A9-9C24F13349C8}">
      <dsp:nvSpPr>
        <dsp:cNvPr id="0" name=""/>
        <dsp:cNvSpPr/>
      </dsp:nvSpPr>
      <dsp:spPr>
        <a:xfrm>
          <a:off x="2073344" y="1941594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přírodních léčivé zdroje a lázně</a:t>
          </a:r>
          <a:endParaRPr lang="cs-CZ" sz="1700" kern="1200" dirty="0"/>
        </a:p>
      </dsp:txBody>
      <dsp:txXfrm>
        <a:off x="2073344" y="1941594"/>
        <a:ext cx="1881699" cy="1129019"/>
      </dsp:txXfrm>
    </dsp:sp>
    <dsp:sp modelId="{A6A93F2A-9337-4579-80A4-945FA36D00D2}">
      <dsp:nvSpPr>
        <dsp:cNvPr id="0" name=""/>
        <dsp:cNvSpPr/>
      </dsp:nvSpPr>
      <dsp:spPr>
        <a:xfrm>
          <a:off x="4143214" y="1941594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Agenda zdravotního pojištění</a:t>
          </a:r>
          <a:endParaRPr lang="cs-CZ" sz="1700" kern="1200" dirty="0"/>
        </a:p>
      </dsp:txBody>
      <dsp:txXfrm>
        <a:off x="4143214" y="1941594"/>
        <a:ext cx="1881699" cy="1129019"/>
      </dsp:txXfrm>
    </dsp:sp>
    <dsp:sp modelId="{043BE443-1B7B-4161-B85E-942C38E66B5C}">
      <dsp:nvSpPr>
        <dsp:cNvPr id="0" name=""/>
        <dsp:cNvSpPr/>
      </dsp:nvSpPr>
      <dsp:spPr>
        <a:xfrm>
          <a:off x="6213083" y="1941594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Zdravotnický informační systém a elektronické zdravotnictví, </a:t>
          </a:r>
          <a:endParaRPr lang="cs-CZ" sz="1700" kern="1200" dirty="0"/>
        </a:p>
      </dsp:txBody>
      <dsp:txXfrm>
        <a:off x="6213083" y="1941594"/>
        <a:ext cx="1881699" cy="1129019"/>
      </dsp:txXfrm>
    </dsp:sp>
    <dsp:sp modelId="{0A6E7510-A79E-4BA7-A13A-F71177458EC6}">
      <dsp:nvSpPr>
        <dsp:cNvPr id="0" name=""/>
        <dsp:cNvSpPr/>
      </dsp:nvSpPr>
      <dsp:spPr>
        <a:xfrm>
          <a:off x="8282953" y="1941594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Biocidní přípravky</a:t>
          </a:r>
          <a:endParaRPr lang="cs-CZ" sz="1700" kern="1200" dirty="0"/>
        </a:p>
      </dsp:txBody>
      <dsp:txXfrm>
        <a:off x="8282953" y="1941594"/>
        <a:ext cx="1881699" cy="1129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470A6-2BA9-4714-9F64-E1A700593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F215F9-B133-4661-84E2-77BD610E3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066CA1-C2B7-4C57-9DDA-EDB44D95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F0F-A359-4A7D-8203-DEDF44ADD37E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D5598F-6A45-45B8-A311-8DCAF3E96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18C058-D6FD-4DD6-8371-789D042C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965-2A8D-42DF-AF7A-6ACFE4A4C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7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8FED3-C89A-45CB-9A52-3E130853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5D3D03-AE33-4F68-B22C-E239D4E32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C1FE38-F2E2-4096-9115-8912896B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F0F-A359-4A7D-8203-DEDF44ADD37E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2AE1E0-360E-407D-A4B4-AEF5BD3B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E1383C-B9D1-4BE8-ACCB-51BD6DCC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965-2A8D-42DF-AF7A-6ACFE4A4C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87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ACBE76D-48E6-4097-977A-E802897F0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C120D6-EADD-49FD-ADDA-5865BB21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329E88-EDA7-493E-B259-ED2BF336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F0F-A359-4A7D-8203-DEDF44ADD37E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1B928A-19C8-4B20-B6F8-06E8B4F7B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6ABD3A-D7FE-4C0D-B479-A391F3E2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965-2A8D-42DF-AF7A-6ACFE4A4C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467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9072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3134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7417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0CA5D-73A9-4415-9303-8DC8F147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823BE4-C6FE-4A6D-8284-4472F82A8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E1726C-F7A4-46EB-AC7E-4ED1DD97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F0F-A359-4A7D-8203-DEDF44ADD37E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52A77F-B2B2-4598-99AD-DD51D33B0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5C1D79-83BC-4F45-ADC1-DA652D1E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965-2A8D-42DF-AF7A-6ACFE4A4C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14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115E8-37C3-4962-9E78-EF5F9314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DE7F68-A9E4-482D-A752-5E6F7261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AEAC50-5439-4EDC-9BED-B5633598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F0F-A359-4A7D-8203-DEDF44ADD37E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0BFE57-F53A-4059-B288-7860EBBD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8429E5-C5CF-4F71-91D6-666ECC3D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965-2A8D-42DF-AF7A-6ACFE4A4C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45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15E5B4-698C-4BAB-9C8E-9AC3F99B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5D74E6-4C87-4694-B510-FA9E27FDB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21E8BB-F4FE-45D4-9162-36143290A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A19206-6F43-49E5-BE01-FB767A2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F0F-A359-4A7D-8203-DEDF44ADD37E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9D155D-9467-4DBC-9A1E-E32C1A27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A61632-4377-468A-B7D0-F9B485EE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965-2A8D-42DF-AF7A-6ACFE4A4C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99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22EDB-C5A1-4DBD-8746-150A2E547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D0319E-E927-4926-B9F0-9032C404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15B0A9-9A34-4C27-9499-0A361E431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CDE992-157F-4693-B5EB-59BC81E41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B6902F6-0F5A-499F-BBA4-640B60DA5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79CE6A8-3041-4A15-B809-5120BFBB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F0F-A359-4A7D-8203-DEDF44ADD37E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5FBC755-EC88-4E0B-ABA1-2BB575488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3AAD207-C49E-4616-9398-54A98194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965-2A8D-42DF-AF7A-6ACFE4A4C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53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2B210-B91C-40FD-B54E-FB51F539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AE8187F-41E9-451E-BB93-D515EFEF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F0F-A359-4A7D-8203-DEDF44ADD37E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C05910D-60E8-442A-B059-CEBF386F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0379A6-9E0E-4638-8272-32AB734B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965-2A8D-42DF-AF7A-6ACFE4A4C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02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BCBC333-9FDB-4DDB-9215-5A7ACC8F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F0F-A359-4A7D-8203-DEDF44ADD37E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4D049C9-500B-4D91-8643-3C911439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D8E4DD-3617-479E-82AE-F2C507B9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965-2A8D-42DF-AF7A-6ACFE4A4C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29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41C201-06AA-4AED-B941-73401E55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2468A-A573-4D6E-AE1D-FBCCF4564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BDB8B9-C231-4C41-99A1-003598D57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F5B2F3-0045-42AF-A81D-A8E8662B0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F0F-A359-4A7D-8203-DEDF44ADD37E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F43BD8-16E5-4181-94F7-9E08A29B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BD64F7-58ED-4F32-8B78-A40FCCF3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965-2A8D-42DF-AF7A-6ACFE4A4C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08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E6E05-1250-40C1-A7A1-F771D1FB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E2FAF96-700F-416F-A3C7-22A2AD0CC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B8C534-2F07-4D7E-92AE-CB9D9E187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838E31-D04F-4E30-951D-FD09FE95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2F0F-A359-4A7D-8203-DEDF44ADD37E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89FFC5-8503-40E2-9479-F1B46F42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1FBC65-D70E-431F-90A6-AB37D480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B965-2A8D-42DF-AF7A-6ACFE4A4C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12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73A3041-96D1-421E-8FC2-F6C3822A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796B6F-6D85-4D78-B039-BE66DFA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85A207-0322-4A4B-BE84-E89ED7126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2F0F-A359-4A7D-8203-DEDF44ADD37E}" type="datetimeFigureOut">
              <a:rPr lang="cs-CZ" smtClean="0"/>
              <a:t>13.03.2024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811FF4-42C8-4E94-ACAB-184E2E5D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FDEC20-01E5-4DE9-A463-6781D6FEB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1B965-2A8D-42DF-AF7A-6ACFE4A4C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14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9F172-A2D3-489B-8EDF-88D200126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Zdravotnictví ve veřejném zdraví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34942D-9517-45D2-BD55-D326A55A5F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202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787FD-E692-934A-A5D0-730D077F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cs-CZ" sz="6000" dirty="0"/>
              <a:t>Tradiční pojetí (střední Evropa)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3C5F1BF-D864-4B5F-B033-9E9546962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26250" y="3018327"/>
            <a:ext cx="2728198" cy="272819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0B0DC1-396C-1B4C-8012-3DCA4BC3D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998278"/>
            <a:ext cx="4238257" cy="2728198"/>
          </a:xfrm>
        </p:spPr>
        <p:txBody>
          <a:bodyPr anchor="t">
            <a:normAutofit/>
          </a:bodyPr>
          <a:lstStyle/>
          <a:p>
            <a:r>
              <a:rPr lang="cs-CZ" sz="2000" b="1"/>
              <a:t> Hygiena </a:t>
            </a:r>
          </a:p>
          <a:p>
            <a:r>
              <a:rPr lang="cs-CZ" sz="2000" b="1"/>
              <a:t> Epidemiologie </a:t>
            </a:r>
          </a:p>
          <a:p>
            <a:r>
              <a:rPr lang="cs-CZ" sz="2000" b="1"/>
              <a:t> Mikrobiologie</a:t>
            </a:r>
          </a:p>
          <a:p>
            <a:r>
              <a:rPr lang="cs-CZ" sz="2000" b="1"/>
              <a:t> Ochrana zdraví při práci</a:t>
            </a:r>
          </a:p>
          <a:p>
            <a:pPr lvl="1"/>
            <a:endParaRPr lang="cs-CZ" sz="2000" b="1"/>
          </a:p>
        </p:txBody>
      </p:sp>
    </p:spTree>
    <p:extLst>
      <p:ext uri="{BB962C8B-B14F-4D97-AF65-F5344CB8AC3E}">
        <p14:creationId xmlns:p14="http://schemas.microsoft.com/office/powerpoint/2010/main" val="1265699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963D4-E57D-3D44-9069-E9FC359A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5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Současné pojetí (západní Evropa)</a:t>
            </a:r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4BAB09E8-ABF5-467D-A4A4-CA361CAAAE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903186"/>
              </p:ext>
            </p:extLst>
          </p:nvPr>
        </p:nvGraphicFramePr>
        <p:xfrm>
          <a:off x="838200" y="2281565"/>
          <a:ext cx="10515600" cy="393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01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DEAEA1-7FCA-4476-860F-BBE9D99B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Zdravotní péče (service delivery) </a:t>
            </a:r>
          </a:p>
        </p:txBody>
      </p:sp>
      <p:graphicFrame>
        <p:nvGraphicFramePr>
          <p:cNvPr id="14" name="Zástupný symbol pro obsah 5">
            <a:extLst>
              <a:ext uri="{FF2B5EF4-FFF2-40B4-BE49-F238E27FC236}">
                <a16:creationId xmlns:a16="http://schemas.microsoft.com/office/drawing/2014/main" id="{544FA9EB-7163-4511-9B4F-14CEA736452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39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FAE39-9C9C-4B27-8727-0D4F6318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Potřeba, Nabídka, Poptávka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DD14DC1-8FB4-4417-A68C-A526A8905E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1D14507B-4C2E-4467-B90D-F4C1CB873054}"/>
              </a:ext>
            </a:extLst>
          </p:cNvPr>
          <p:cNvSpPr/>
          <p:nvPr/>
        </p:nvSpPr>
        <p:spPr>
          <a:xfrm>
            <a:off x="852407" y="58885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1200" dirty="0"/>
              <a:t>Source:  </a:t>
            </a:r>
            <a:r>
              <a:rPr lang="en-US" sz="1200" dirty="0"/>
              <a:t>Wright J, Williams R, Wilkinson JR. Development and importance of health needs assessment. BMJ. 1998;316(7140):1310-1313. doi:10.1136/bmj.316.7140.1310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82398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2D14E-DEBF-4094-9F63-4632E9D5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Poptávka po zdravotní péči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EC1626A-0786-4F75-877E-E2B3FAED59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87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376A87B-FAA1-4B3A-B7AF-52E5FCE85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1" y="926723"/>
            <a:ext cx="11465578" cy="5226103"/>
          </a:xfrm>
        </p:spPr>
      </p:pic>
    </p:spTree>
    <p:extLst>
      <p:ext uri="{BB962C8B-B14F-4D97-AF65-F5344CB8AC3E}">
        <p14:creationId xmlns:p14="http://schemas.microsoft.com/office/powerpoint/2010/main" val="3781221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Organizace poskytování zdravotních služeb a řízení zdravotnictví v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1821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Odpovědné instituce s celostátní působností</a:t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Vláda</a:t>
            </a:r>
            <a:r>
              <a:rPr lang="en-US" sz="2200" dirty="0"/>
              <a:t> ČR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Ministerstvo</a:t>
            </a:r>
            <a:r>
              <a:rPr lang="en-US" sz="2200" dirty="0"/>
              <a:t> </a:t>
            </a:r>
            <a:r>
              <a:rPr lang="en-US" sz="2200" dirty="0" err="1"/>
              <a:t>zdravotnictví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/>
              <a:t>SÚKL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Státní</a:t>
            </a:r>
            <a:r>
              <a:rPr lang="en-US" sz="2200" dirty="0"/>
              <a:t> </a:t>
            </a:r>
            <a:r>
              <a:rPr lang="en-US" sz="2200" dirty="0" err="1"/>
              <a:t>ústavy</a:t>
            </a:r>
            <a:r>
              <a:rPr lang="en-US" sz="2200" dirty="0"/>
              <a:t>/ </a:t>
            </a:r>
            <a:r>
              <a:rPr lang="en-US" sz="2200" dirty="0" err="1"/>
              <a:t>ústavy</a:t>
            </a:r>
            <a:r>
              <a:rPr lang="en-US" sz="2200" dirty="0"/>
              <a:t>/ centra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Fakultní</a:t>
            </a:r>
            <a:r>
              <a:rPr lang="en-US" sz="2200" dirty="0"/>
              <a:t> </a:t>
            </a:r>
            <a:r>
              <a:rPr lang="en-US" sz="2200" dirty="0" err="1"/>
              <a:t>nemocnice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Státní</a:t>
            </a:r>
            <a:r>
              <a:rPr lang="en-US" sz="2200" dirty="0"/>
              <a:t> </a:t>
            </a:r>
            <a:r>
              <a:rPr lang="en-US" sz="2200" dirty="0" err="1"/>
              <a:t>zdravotní</a:t>
            </a:r>
            <a:r>
              <a:rPr lang="en-US" sz="2200" dirty="0"/>
              <a:t> </a:t>
            </a:r>
            <a:r>
              <a:rPr lang="en-US" sz="2200" dirty="0" err="1"/>
              <a:t>ústav</a:t>
            </a:r>
            <a:r>
              <a:rPr lang="en-US" sz="2200" dirty="0"/>
              <a:t> a </a:t>
            </a:r>
            <a:r>
              <a:rPr lang="en-US" sz="2200" dirty="0" err="1"/>
              <a:t>Krajské</a:t>
            </a:r>
            <a:r>
              <a:rPr lang="en-US" sz="2200" dirty="0"/>
              <a:t> </a:t>
            </a:r>
            <a:r>
              <a:rPr lang="en-US" sz="2200" dirty="0" err="1"/>
              <a:t>hygienické</a:t>
            </a:r>
            <a:r>
              <a:rPr lang="en-US" sz="2200" dirty="0"/>
              <a:t> </a:t>
            </a:r>
            <a:r>
              <a:rPr lang="en-US" sz="2200" dirty="0" err="1"/>
              <a:t>stanice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Institut</a:t>
            </a:r>
            <a:r>
              <a:rPr lang="en-US" sz="2200" dirty="0"/>
              <a:t> </a:t>
            </a:r>
            <a:r>
              <a:rPr lang="en-US" sz="2200" dirty="0" err="1"/>
              <a:t>postgraduálního</a:t>
            </a:r>
            <a:r>
              <a:rPr lang="en-US" sz="2200" dirty="0"/>
              <a:t> </a:t>
            </a:r>
            <a:r>
              <a:rPr lang="en-US" sz="2200" dirty="0" err="1"/>
              <a:t>vzdělávání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Ústav</a:t>
            </a:r>
            <a:r>
              <a:rPr lang="en-US" sz="2200" dirty="0"/>
              <a:t> </a:t>
            </a:r>
            <a:r>
              <a:rPr lang="en-US" sz="2200" dirty="0" err="1"/>
              <a:t>zdravotnických</a:t>
            </a:r>
            <a:r>
              <a:rPr lang="en-US" sz="2200" dirty="0"/>
              <a:t> </a:t>
            </a:r>
            <a:r>
              <a:rPr lang="en-US" sz="2200" dirty="0" err="1"/>
              <a:t>informací</a:t>
            </a:r>
            <a:r>
              <a:rPr lang="en-US" sz="2200" dirty="0"/>
              <a:t> a </a:t>
            </a:r>
            <a:r>
              <a:rPr lang="en-US" sz="2200" dirty="0" err="1"/>
              <a:t>statistiky</a:t>
            </a:r>
            <a:r>
              <a:rPr lang="en-US" sz="2200" dirty="0"/>
              <a:t> ČR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Zdravotní</a:t>
            </a:r>
            <a:r>
              <a:rPr lang="en-US" sz="2200" dirty="0"/>
              <a:t> </a:t>
            </a:r>
            <a:r>
              <a:rPr lang="en-US" sz="2200" dirty="0" err="1"/>
              <a:t>pojišťovny</a:t>
            </a:r>
            <a:endParaRPr lang="en-US" sz="22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US" altLang="cs-CZ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alt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11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60DC675-C166-4614-9029-CDA7A8CF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Ministerstvo zdravotnictví - agendy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4C51FDE-7384-4EF9-AF29-81B6F0623F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5568" y="2481943"/>
          <a:ext cx="10168128" cy="369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992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27A47-153B-4D88-9123-A8DD0962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Státní ústav pro kontrolu léčiv</a:t>
            </a:r>
          </a:p>
        </p:txBody>
      </p:sp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378A8925-E417-46F7-9206-96584EED46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5568" y="2481943"/>
          <a:ext cx="10168128" cy="369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A41FF058-1E0A-F22C-8EF7-840372DD3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9491" y="601171"/>
            <a:ext cx="4442845" cy="1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4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E6421-4968-494A-A4C2-EE01DE76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cs-CZ" sz="6600" dirty="0"/>
              <a:t>Veřejné 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7B8563-27C2-0A4B-B074-5C26C7119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/>
              <a:t>Věda   zlepšování lidského zdraví skrze organizované snahy a informovaná rozhodnutí společnosti.</a:t>
            </a:r>
          </a:p>
          <a:p>
            <a:pPr marL="0" indent="0">
              <a:buNone/>
            </a:pPr>
            <a:r>
              <a:rPr lang="cs-CZ" sz="2400" dirty="0"/>
              <a:t>"</a:t>
            </a:r>
            <a:r>
              <a:rPr lang="cs-CZ" sz="2400" dirty="0" err="1"/>
              <a:t>the</a:t>
            </a:r>
            <a:r>
              <a:rPr lang="cs-CZ" sz="2400" dirty="0"/>
              <a:t> science and art </a:t>
            </a:r>
            <a:r>
              <a:rPr lang="cs-CZ" sz="2400" dirty="0" err="1"/>
              <a:t>of</a:t>
            </a:r>
            <a:r>
              <a:rPr lang="cs-CZ" sz="2400" dirty="0"/>
              <a:t> </a:t>
            </a:r>
            <a:r>
              <a:rPr lang="cs-CZ" sz="2400" dirty="0" err="1"/>
              <a:t>preventing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”, </a:t>
            </a:r>
            <a:r>
              <a:rPr lang="cs-CZ" sz="2400" dirty="0" err="1"/>
              <a:t>prolonging</a:t>
            </a:r>
            <a:r>
              <a:rPr lang="cs-CZ" sz="2400" dirty="0"/>
              <a:t> </a:t>
            </a:r>
            <a:r>
              <a:rPr lang="cs-CZ" sz="2400" dirty="0" err="1"/>
              <a:t>life</a:t>
            </a:r>
            <a:r>
              <a:rPr lang="cs-CZ" sz="2400" dirty="0"/>
              <a:t> and </a:t>
            </a:r>
            <a:r>
              <a:rPr lang="cs-CZ" sz="2400" dirty="0" err="1"/>
              <a:t>improving</a:t>
            </a:r>
            <a:r>
              <a:rPr lang="cs-CZ" sz="2400" dirty="0"/>
              <a:t> </a:t>
            </a:r>
            <a:r>
              <a:rPr lang="cs-CZ" sz="2400" dirty="0" err="1"/>
              <a:t>quality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life</a:t>
            </a:r>
            <a:r>
              <a:rPr lang="cs-CZ" sz="2400" dirty="0"/>
              <a:t> </a:t>
            </a:r>
            <a:r>
              <a:rPr lang="cs-CZ" sz="2400" dirty="0" err="1"/>
              <a:t>through</a:t>
            </a:r>
            <a:r>
              <a:rPr lang="cs-CZ" sz="2400" dirty="0"/>
              <a:t> </a:t>
            </a:r>
            <a:r>
              <a:rPr lang="cs-CZ" sz="2400" dirty="0" err="1"/>
              <a:t>organized</a:t>
            </a:r>
            <a:r>
              <a:rPr lang="cs-CZ" sz="2400" dirty="0"/>
              <a:t> </a:t>
            </a:r>
            <a:r>
              <a:rPr lang="cs-CZ" sz="2400" dirty="0" err="1"/>
              <a:t>efforts</a:t>
            </a:r>
            <a:r>
              <a:rPr lang="cs-CZ" sz="2400" dirty="0"/>
              <a:t> and </a:t>
            </a:r>
            <a:r>
              <a:rPr lang="cs-CZ" sz="2400" dirty="0" err="1"/>
              <a:t>informed</a:t>
            </a:r>
            <a:r>
              <a:rPr lang="cs-CZ" sz="2400" dirty="0"/>
              <a:t> </a:t>
            </a:r>
            <a:r>
              <a:rPr lang="cs-CZ" sz="2400" dirty="0" err="1"/>
              <a:t>choices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 society, </a:t>
            </a:r>
            <a:r>
              <a:rPr lang="cs-CZ" sz="2400" dirty="0" err="1"/>
              <a:t>organizations</a:t>
            </a:r>
            <a:r>
              <a:rPr lang="cs-CZ" sz="2400" dirty="0"/>
              <a:t>, </a:t>
            </a:r>
            <a:r>
              <a:rPr lang="cs-CZ" sz="2400" dirty="0" err="1"/>
              <a:t>communities</a:t>
            </a:r>
            <a:r>
              <a:rPr lang="cs-CZ" sz="2400" dirty="0"/>
              <a:t> and </a:t>
            </a:r>
            <a:r>
              <a:rPr lang="cs-CZ" sz="2400" dirty="0" err="1"/>
              <a:t>individuals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424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E9DFDEC-18A2-4EAD-8E31-1B0C48DA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3931"/>
            <a:ext cx="3143250" cy="2601119"/>
          </a:xfrm>
        </p:spPr>
        <p:txBody>
          <a:bodyPr anchor="t">
            <a:normAutofit/>
          </a:bodyPr>
          <a:lstStyle/>
          <a:p>
            <a:pPr algn="ctr"/>
            <a:r>
              <a:rPr lang="cs-CZ" sz="4000"/>
              <a:t>Zdravotní pojišťovny</a:t>
            </a:r>
          </a:p>
        </p:txBody>
      </p:sp>
      <p:pic>
        <p:nvPicPr>
          <p:cNvPr id="5" name="Grafický objekt 4" descr="Prasátko – kasička">
            <a:extLst>
              <a:ext uri="{FF2B5EF4-FFF2-40B4-BE49-F238E27FC236}">
                <a16:creationId xmlns:a16="http://schemas.microsoft.com/office/drawing/2014/main" id="{5A30CFAA-8962-4C98-AB57-FC6B4ED8A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1200" y="2429670"/>
            <a:ext cx="914400" cy="914400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7933709-078E-4F6A-BA46-18E5E6916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652" y="730249"/>
            <a:ext cx="7153147" cy="5384801"/>
          </a:xfrm>
        </p:spPr>
        <p:txBody>
          <a:bodyPr anchor="ctr">
            <a:normAutofit/>
          </a:bodyPr>
          <a:lstStyle/>
          <a:p>
            <a:r>
              <a:rPr lang="cs-CZ" sz="1800"/>
              <a:t>Samostatné právní subjekty</a:t>
            </a:r>
          </a:p>
          <a:p>
            <a:r>
              <a:rPr lang="cs-CZ" sz="1800"/>
              <a:t>Hlavním úkolem všeobecné zdravotní pojištění</a:t>
            </a:r>
          </a:p>
          <a:p>
            <a:pPr lvl="1"/>
            <a:r>
              <a:rPr lang="cs-CZ" sz="1800"/>
              <a:t>Výběr pojistného od plátců</a:t>
            </a:r>
          </a:p>
          <a:p>
            <a:pPr lvl="1"/>
            <a:r>
              <a:rPr lang="cs-CZ" sz="1800"/>
              <a:t>Úhrady zdravotních služeb poskytovatelům zdravotních služeb</a:t>
            </a:r>
            <a:endParaRPr lang="cs-CZ" sz="1800" b="1"/>
          </a:p>
          <a:p>
            <a:pPr marL="355600" lvl="1" indent="-355600"/>
            <a:r>
              <a:rPr lang="cs-CZ" sz="1800"/>
              <a:t>Povinnost vytvořit síť poskytovatelů</a:t>
            </a:r>
          </a:p>
          <a:p>
            <a:pPr marL="812800" lvl="2" indent="-355600"/>
            <a:r>
              <a:rPr lang="cs-CZ" sz="1800"/>
              <a:t>Služby poskytovány efektivně a v dostatečné kvalitě</a:t>
            </a:r>
          </a:p>
          <a:p>
            <a:pPr marL="812800" lvl="2" indent="-355600"/>
            <a:r>
              <a:rPr lang="cs-CZ" sz="1800"/>
              <a:t>Časová a místní dostupnost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0C93C9-2364-43FB-81A3-D8F0EF52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7841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BD236-7535-4BBB-9A6E-CE69E4D3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2C2C2C"/>
                </a:solidFill>
              </a:rPr>
              <a:t>Pojišťovny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Časová</a:t>
            </a:r>
            <a:r>
              <a:rPr lang="en-US" sz="3600" dirty="0">
                <a:solidFill>
                  <a:srgbClr val="2C2C2C"/>
                </a:solidFill>
              </a:rPr>
              <a:t> a </a:t>
            </a:r>
            <a:r>
              <a:rPr lang="en-US" sz="3600" dirty="0" err="1">
                <a:solidFill>
                  <a:srgbClr val="2C2C2C"/>
                </a:solidFill>
              </a:rPr>
              <a:t>místní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dostupnost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služeb</a:t>
            </a:r>
            <a:endParaRPr lang="en-US" sz="3600" dirty="0">
              <a:solidFill>
                <a:srgbClr val="2C2C2C"/>
              </a:solidFill>
            </a:endParaRP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1A3D173-9FB5-4426-AF33-295D31CEE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r="16429" b="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3090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94F66-D668-1B82-10BF-24ACB86A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Existující pojišťovny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C60C81C-6B88-923A-FA9A-EAC6D7233C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0554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BDA91-D85E-485D-8D8E-15BC32FF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cs-CZ" dirty="0"/>
              <a:t>Hygienické stanice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F9F8DA-1FC2-4638-8A52-0F88AABB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2" y="557189"/>
            <a:ext cx="6167246" cy="5571898"/>
          </a:xfrm>
        </p:spPr>
        <p:txBody>
          <a:bodyPr anchor="ctr">
            <a:normAutofit/>
          </a:bodyPr>
          <a:lstStyle/>
          <a:p>
            <a:r>
              <a:rPr lang="cs-CZ" sz="2000" b="0" i="0">
                <a:effectLst/>
                <a:latin typeface="Arial" panose="020B0604020202020204" pitchFamily="34" charset="0"/>
              </a:rPr>
              <a:t>opatření k předcházení vzniku a zamezení šíření infekčních onemocnění</a:t>
            </a: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kontroly dodržování hygienických požadavků</a:t>
            </a: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státní zdravotní dozor v oblasti potravin </a:t>
            </a: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informační epidemiologické systémy</a:t>
            </a:r>
            <a:endParaRPr lang="cs-CZ" sz="2000">
              <a:latin typeface="Arial" panose="020B0604020202020204" pitchFamily="34" charset="0"/>
            </a:endParaRP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nařízení při epidemii a nebezpečí jejího vzniku</a:t>
            </a:r>
            <a:endParaRPr lang="cs-CZ" sz="2000"/>
          </a:p>
        </p:txBody>
      </p:sp>
      <p:pic>
        <p:nvPicPr>
          <p:cNvPr id="5" name="Grafický objekt 4" descr="Brouk pod lupou">
            <a:extLst>
              <a:ext uri="{FF2B5EF4-FFF2-40B4-BE49-F238E27FC236}">
                <a16:creationId xmlns:a16="http://schemas.microsoft.com/office/drawing/2014/main" id="{E984F340-EA79-41A9-BCB0-8A4F7EACD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2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BDA91-D85E-485D-8D8E-15BC32FF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cs-CZ" dirty="0"/>
              <a:t>Státní zdravotní ústav -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F9F8DA-1FC2-4638-8A52-0F88AABB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2" y="557189"/>
            <a:ext cx="6167246" cy="5571898"/>
          </a:xfrm>
        </p:spPr>
        <p:txBody>
          <a:bodyPr anchor="ctr">
            <a:normAutofit/>
          </a:bodyPr>
          <a:lstStyle/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Vědecko-výzkumná činnost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národní zdravotní politiku a ochranu a podporu zdraví, 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zajištění metodické a referenční činnosti na úseku ochrany veřejného zdraví, 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monitorování a výzkumu vztahů životních podmínek a zdraví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kontrole kvality poskytovaných služeb k ochraně veřejného zdraví, 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k postgraduální výchově v lékařských oborech ochrany a podpory zdraví 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zdravotní výchovu obyvatelstva</a:t>
            </a:r>
            <a:endParaRPr lang="cs-CZ" sz="2000" dirty="0"/>
          </a:p>
        </p:txBody>
      </p:sp>
      <p:pic>
        <p:nvPicPr>
          <p:cNvPr id="5" name="Grafický objekt 4" descr="Pruhový graf obrys">
            <a:extLst>
              <a:ext uri="{FF2B5EF4-FFF2-40B4-BE49-F238E27FC236}">
                <a16:creationId xmlns:a16="http://schemas.microsoft.com/office/drawing/2014/main" id="{E984F340-EA79-41A9-BCB0-8A4F7EACD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97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D8AD31-A21E-48BF-B5B1-1CA318CA7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1106034"/>
            <a:ext cx="501907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Kraje a Obce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1D090BF-A822-4FCA-9149-5B4CE3485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24" y="4872922"/>
            <a:ext cx="5013698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7" name="Grafický objekt 6" descr="Město">
            <a:extLst>
              <a:ext uri="{FF2B5EF4-FFF2-40B4-BE49-F238E27FC236}">
                <a16:creationId xmlns:a16="http://schemas.microsoft.com/office/drawing/2014/main" id="{8E481CAC-DC5E-4E9C-A9F3-A4B61D3D8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6886" y="625683"/>
            <a:ext cx="2743200" cy="2743200"/>
          </a:xfrm>
          <a:prstGeom prst="rect">
            <a:avLst/>
          </a:prstGeom>
        </p:spPr>
      </p:pic>
      <p:pic>
        <p:nvPicPr>
          <p:cNvPr id="9" name="Grafický objekt 8" descr="Město">
            <a:extLst>
              <a:ext uri="{FF2B5EF4-FFF2-40B4-BE49-F238E27FC236}">
                <a16:creationId xmlns:a16="http://schemas.microsoft.com/office/drawing/2014/main" id="{6B5F90E8-F56C-402D-8D42-D5ECE1AF2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6887" y="355030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7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 sz="4000" dirty="0"/>
              <a:t>Kompetence krajů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cs-CZ" sz="2000" b="1"/>
              <a:t>přímé kompetence obligatorní</a:t>
            </a:r>
          </a:p>
          <a:p>
            <a:pPr lvl="1"/>
            <a:r>
              <a:rPr lang="cs-CZ" sz="2000"/>
              <a:t>zákonné kompetence a povinnosti vyplývající z právního řádu ČR v oblasti zdravotnictví (veřejného zdraví a zdravotních služeb)</a:t>
            </a:r>
          </a:p>
          <a:p>
            <a:r>
              <a:rPr lang="cs-CZ" sz="2000" b="1"/>
              <a:t>přímé kompetence fakultativní</a:t>
            </a:r>
          </a:p>
          <a:p>
            <a:pPr lvl="1"/>
            <a:r>
              <a:rPr lang="pl-PL" sz="2000"/>
              <a:t>kompetence vyplývající z postavení kraje jako </a:t>
            </a:r>
            <a:r>
              <a:rPr lang="cs-CZ" sz="2000"/>
              <a:t>veřejnoprávní korporace (oblast poskytování zdravotních služeb zřizovanými příspěvkovými organizacemi nebo zakládanými obchodními společnostmi, oblast dotací a případné přímé finanční spoluúčasti)</a:t>
            </a:r>
          </a:p>
          <a:p>
            <a:r>
              <a:rPr lang="cs-CZ" sz="2000" b="1"/>
              <a:t>nepřímé kompetence</a:t>
            </a:r>
          </a:p>
          <a:p>
            <a:pPr lvl="1"/>
            <a:r>
              <a:rPr lang="cs-CZ" sz="2000"/>
              <a:t>postavení kraje jako veřejnoprávní korporace ke všem subjektům v oblasti veřejného zdraví a poskytování zdravotních služeb;</a:t>
            </a:r>
          </a:p>
        </p:txBody>
      </p:sp>
    </p:spTree>
    <p:extLst>
      <p:ext uri="{BB962C8B-B14F-4D97-AF65-F5344CB8AC3E}">
        <p14:creationId xmlns:p14="http://schemas.microsoft.com/office/powerpoint/2010/main" val="2863595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Kompetence krajů – přímé obligatorní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/>
              <a:t>V samostatné působnosti</a:t>
            </a:r>
          </a:p>
          <a:p>
            <a:pPr lvl="1"/>
            <a:r>
              <a:rPr lang="cs-CZ" sz="2200"/>
              <a:t>zajištění dostupnosti </a:t>
            </a:r>
            <a:r>
              <a:rPr lang="cs-CZ" sz="2200" b="1"/>
              <a:t>zdravotnické</a:t>
            </a:r>
            <a:r>
              <a:rPr lang="cs-CZ" sz="2200"/>
              <a:t> </a:t>
            </a:r>
            <a:r>
              <a:rPr lang="cs-CZ" sz="2200" b="1"/>
              <a:t>záchranné služby</a:t>
            </a:r>
          </a:p>
          <a:p>
            <a:pPr lvl="1"/>
            <a:r>
              <a:rPr lang="cs-CZ" sz="2200"/>
              <a:t>zajištění služby protialkoholní a protitoxikomanické</a:t>
            </a:r>
            <a:r>
              <a:rPr lang="cs-CZ" sz="2200" b="1"/>
              <a:t> záchytné stanice</a:t>
            </a:r>
          </a:p>
          <a:p>
            <a:pPr marL="0" indent="0">
              <a:buNone/>
            </a:pPr>
            <a:r>
              <a:rPr lang="cs-CZ" sz="2200" b="1"/>
              <a:t>V přenesené působnosti</a:t>
            </a:r>
          </a:p>
          <a:p>
            <a:pPr lvl="1"/>
            <a:r>
              <a:rPr lang="cs-CZ" sz="2200"/>
              <a:t>organizaci a zajištění lékařské </a:t>
            </a:r>
            <a:r>
              <a:rPr lang="cs-CZ" sz="2200" b="1"/>
              <a:t>pohotovostní služby</a:t>
            </a:r>
          </a:p>
          <a:p>
            <a:pPr lvl="1"/>
            <a:r>
              <a:rPr lang="cs-CZ" sz="2200"/>
              <a:t>lékárenské pohotovostní služby</a:t>
            </a:r>
          </a:p>
          <a:p>
            <a:pPr lvl="1"/>
            <a:r>
              <a:rPr lang="cs-CZ" sz="2200"/>
              <a:t>pohotovostní služby v oboru zubní lékařství</a:t>
            </a:r>
          </a:p>
          <a:p>
            <a:pPr lvl="1"/>
            <a:r>
              <a:rPr lang="cs-CZ" sz="2200"/>
              <a:t>organizace a zajištění </a:t>
            </a:r>
            <a:r>
              <a:rPr lang="cs-CZ" sz="2200" b="1"/>
              <a:t>prohlídek těl zemřelých </a:t>
            </a:r>
            <a:r>
              <a:rPr lang="cs-CZ" sz="2200"/>
              <a:t>mimo zdravotnické zařízení</a:t>
            </a:r>
            <a:endParaRPr lang="cs-CZ" sz="2200" b="1"/>
          </a:p>
        </p:txBody>
      </p:sp>
    </p:spTree>
    <p:extLst>
      <p:ext uri="{BB962C8B-B14F-4D97-AF65-F5344CB8AC3E}">
        <p14:creationId xmlns:p14="http://schemas.microsoft.com/office/powerpoint/2010/main" val="3153659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Kompetence krajů – přímé obligatorní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/>
              <a:t>V přenesené působnosti dále krajský úřad</a:t>
            </a:r>
          </a:p>
          <a:p>
            <a:r>
              <a:rPr lang="cs-CZ" sz="2000"/>
              <a:t>rozhoduje o </a:t>
            </a:r>
            <a:r>
              <a:rPr lang="cs-CZ" sz="2000" b="1"/>
              <a:t>udělení oprávnění </a:t>
            </a:r>
            <a:r>
              <a:rPr lang="cs-CZ" sz="2000"/>
              <a:t>k poskytování zdravotních služeb;</a:t>
            </a:r>
          </a:p>
          <a:p>
            <a:r>
              <a:rPr lang="cs-CZ" sz="2000"/>
              <a:t>vyhlašuje a organizuje výběrová řízení před uzavřením smlouvy se zdravotní pojišťovnou u ambulantní péče;</a:t>
            </a:r>
          </a:p>
          <a:p>
            <a:r>
              <a:rPr lang="cs-CZ" sz="2000"/>
              <a:t>vyřizuje </a:t>
            </a:r>
            <a:r>
              <a:rPr lang="cs-CZ" sz="2000" b="1"/>
              <a:t>stížnosti na poskytovatele zdravotních služeb</a:t>
            </a:r>
            <a:r>
              <a:rPr lang="cs-CZ" sz="2000"/>
              <a:t> v případě, kdy osoba, která podala poskytovateli stížnost, s jejím vyřízením poskytovatelem nesouhlasí (viz dále);</a:t>
            </a:r>
          </a:p>
          <a:p>
            <a:r>
              <a:rPr lang="cs-CZ" sz="2000" b="1"/>
              <a:t>přezkoumává zdravotní posudky </a:t>
            </a:r>
            <a:r>
              <a:rPr lang="cs-CZ" sz="2000"/>
              <a:t>vydávané poskytovateli zdravotních služeb na svém území;</a:t>
            </a:r>
          </a:p>
          <a:p>
            <a:r>
              <a:rPr lang="cs-CZ" sz="2000"/>
              <a:t>zajišťuje na požadavek ředitele krajského vojenského velitelství lékaře a ostatní zdravotnické pracovníky a materiální zabezpečení lékařských prohlídek do odvodních komisí (v případě vyhlášení stavu ohrožení státu nebo válečného stavu).</a:t>
            </a:r>
          </a:p>
        </p:txBody>
      </p:sp>
    </p:spTree>
    <p:extLst>
      <p:ext uri="{BB962C8B-B14F-4D97-AF65-F5344CB8AC3E}">
        <p14:creationId xmlns:p14="http://schemas.microsoft.com/office/powerpoint/2010/main" val="1251766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Kompetence krajů – přímé fakultativní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2200" b="1" dirty="0"/>
              <a:t>výkon zřizovatelských a zakladatelských </a:t>
            </a:r>
            <a:r>
              <a:rPr lang="cs-CZ" sz="2200" dirty="0"/>
              <a:t>funkcí ve vztahu k právnickým osobám – k organizacím a společnostem v oblasti zdravotnictví (které poskytují zdravotní služby)</a:t>
            </a:r>
          </a:p>
          <a:p>
            <a:r>
              <a:rPr lang="cs-CZ" sz="2200" b="1" dirty="0"/>
              <a:t>poskytování dotací </a:t>
            </a:r>
            <a:r>
              <a:rPr lang="cs-CZ" sz="2200" dirty="0"/>
              <a:t>spolkům, humanitárním organizacím a jiným právnickým a fyzickým osobám působícím na území kraje v oblasti zdravotnictví</a:t>
            </a:r>
          </a:p>
          <a:p>
            <a:r>
              <a:rPr lang="cs-CZ" sz="2200" b="1" dirty="0"/>
              <a:t>stěžejní pro podporu zdraví </a:t>
            </a:r>
            <a:r>
              <a:rPr lang="cs-CZ" sz="2200" dirty="0"/>
              <a:t>(zlepšení zdravotního stavu obyvatelstva kraje) </a:t>
            </a:r>
            <a:r>
              <a:rPr lang="cs-CZ" sz="2200" b="1" dirty="0"/>
              <a:t>a rozvoje zdravotních služeb </a:t>
            </a:r>
            <a:r>
              <a:rPr lang="cs-CZ" sz="2200" dirty="0"/>
              <a:t>na území kraje.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5121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F41A4-83D4-5649-9547-07E482A5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541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Organizovaná snaha</a:t>
            </a: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59013A9F-E43C-4FA6-B779-B303F0048A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81565"/>
          <a:ext cx="10515600" cy="393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5662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7BAB094-6E68-4047-BD8D-D7E22364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3700" dirty="0"/>
              <a:t>Obce a města</a:t>
            </a:r>
            <a:br>
              <a:rPr lang="cs-CZ" sz="3700" dirty="0"/>
            </a:br>
            <a:endParaRPr lang="cs-CZ" sz="3700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31F0D1C-0CA0-45EF-92D4-8A81C5B6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lvl="0" rtl="0"/>
            <a:r>
              <a:rPr lang="cs-CZ" sz="2200" b="0" dirty="0"/>
              <a:t>Zabezpečují všechny úkoly spojené s funkcí zřizovatele svých zdravotnických zařízení</a:t>
            </a:r>
            <a:endParaRPr lang="cs-CZ" sz="2200" dirty="0"/>
          </a:p>
          <a:p>
            <a:pPr lvl="0" rtl="0"/>
            <a:r>
              <a:rPr lang="cs-CZ" sz="2200" b="0" dirty="0"/>
              <a:t>Ve svých územních obvodech řídí v samostatné působnosti ochranu před alkoholismem a jinými toxikomaniemi</a:t>
            </a:r>
            <a:endParaRPr lang="cs-CZ" sz="2200" dirty="0"/>
          </a:p>
          <a:p>
            <a:pPr lvl="0" rtl="0"/>
            <a:r>
              <a:rPr lang="cs-CZ" sz="2200" b="0" dirty="0"/>
              <a:t>Uplatňování zdravotní politiky v rámci hospodaření obce</a:t>
            </a:r>
            <a:endParaRPr lang="cs-CZ" sz="2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D4C81B-6617-4043-9E65-4665F4DD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30</a:t>
            </a:fld>
            <a:endParaRPr lang="cs-CZ" alt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44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78619-5667-404F-8086-DF751788A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5200"/>
              <a:t>Stavovské organizace</a:t>
            </a: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0210351B-F027-2ADF-0046-05FB7FCCF2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877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6BAF5-220D-4C8C-AEFF-D51C84DB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One Health - ISGLOBAL">
            <a:extLst>
              <a:ext uri="{FF2B5EF4-FFF2-40B4-BE49-F238E27FC236}">
                <a16:creationId xmlns:a16="http://schemas.microsoft.com/office/drawing/2014/main" id="{A26105D0-91FD-424A-AE7B-52277DA920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56" y="571213"/>
            <a:ext cx="5735780" cy="57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45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3BEEA24-CD91-4F8B-8413-FC05E7550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Vliv právního rámce na determinanty zdraví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67C170A-6670-4995-80EA-00B3F631F0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953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C817E8-3B70-44D5-A036-CB6F9B5D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6C4596-68C9-4488-87E2-98B440BCC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B74358-CC53-4EFD-AD53-4CA3C9C32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67" y="85258"/>
            <a:ext cx="9612066" cy="66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1682E45-5251-4804-BBD5-488A41B95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když chceme změnit determinanty?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D2331B3-29FD-4990-8272-3F01609FFE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… musíme změnit společnost….. </a:t>
            </a:r>
          </a:p>
        </p:txBody>
      </p:sp>
    </p:spTree>
    <p:extLst>
      <p:ext uri="{BB962C8B-B14F-4D97-AF65-F5344CB8AC3E}">
        <p14:creationId xmlns:p14="http://schemas.microsoft.com/office/powerpoint/2010/main" val="2706953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0A683-F91E-456F-BCFD-9BC82F3B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4000"/>
              <a:t>Systém ochrany zdraví vs. Systém zdravotní péče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1B866F66-99B4-406B-8C61-0F892E2C71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6500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3C8C9A4-3E4A-4F48-BDA4-762515AE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2" y="257451"/>
            <a:ext cx="2555564" cy="6391705"/>
          </a:xfrm>
        </p:spPr>
        <p:txBody>
          <a:bodyPr anchor="ctr"/>
          <a:lstStyle/>
          <a:p>
            <a:pPr algn="ctr"/>
            <a:r>
              <a:rPr lang="cs-CZ" dirty="0"/>
              <a:t>„</a:t>
            </a:r>
            <a:r>
              <a:rPr lang="cs-CZ" dirty="0" err="1"/>
              <a:t>Health</a:t>
            </a:r>
            <a:r>
              <a:rPr lang="cs-CZ" dirty="0"/>
              <a:t> in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policies</a:t>
            </a:r>
            <a:r>
              <a:rPr lang="cs-CZ" dirty="0"/>
              <a:t>“ </a:t>
            </a:r>
            <a:br>
              <a:rPr lang="cs-CZ" dirty="0"/>
            </a:br>
            <a:r>
              <a:rPr lang="cs-CZ" dirty="0"/>
              <a:t>„Zdraví ve všech Politikách“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DD4A137-4E8F-41AB-8F82-7D672E3121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87" y="318019"/>
            <a:ext cx="4413079" cy="6221962"/>
          </a:xfrm>
        </p:spPr>
      </p:pic>
    </p:spTree>
    <p:extLst>
      <p:ext uri="{BB962C8B-B14F-4D97-AF65-F5344CB8AC3E}">
        <p14:creationId xmlns:p14="http://schemas.microsoft.com/office/powerpoint/2010/main" val="4078292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9415B-159B-4DA9-9852-D612AC6E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na individuální chování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2BC4152-3A9D-40E2-A817-0533AD4D3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7368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518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484ACC1-B9C8-9381-6DCE-A4D131CC7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3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5" name="Zástupný symbol pro číslo snímku 4" hidden="1">
            <a:extLst>
              <a:ext uri="{FF2B5EF4-FFF2-40B4-BE49-F238E27FC236}">
                <a16:creationId xmlns:a16="http://schemas.microsoft.com/office/drawing/2014/main" id="{8AD2FA79-974D-C407-2FBE-D49639F2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D0B757F-1C83-48A3-AFD0-C2E00A7F375A}" type="slidenum">
              <a:rPr lang="cs-CZ" smtClean="0"/>
              <a:pPr>
                <a:spcAft>
                  <a:spcPts val="600"/>
                </a:spcAft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51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92D2B-4D7E-A342-A798-6316D1946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5000" dirty="0"/>
              <a:t>Populační přístup ke zdraví lidí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A97C4CE-09A6-B54D-959D-0430A03C08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5240" y="2223529"/>
          <a:ext cx="9044623" cy="358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304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4B444-F009-4039-B7BE-CC84218A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Zdravotnictví a životní prostředí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EDFDD68-21B5-4028-8066-197EDCB27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8398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022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73936-9551-4E5F-A631-EFF90B2D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E245F64-9E43-4D2C-ACF1-F70D3EB0C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2944"/>
            <a:ext cx="8137734" cy="259036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E547BDA-7537-40E9-B791-3C772BBAC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55" y="2806325"/>
            <a:ext cx="7606145" cy="382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44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304E9-1758-4599-8DCB-AC6B4987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ovlivňuje zdravotnictví socioekonomické faktory?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927AFE5-0B3F-4D59-97A5-98D74119FC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2906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203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67DA-57AE-4498-BBC2-6A3633C3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(příklad)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51C69A-38DB-450E-A1CC-B6209BC28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44151"/>
            <a:ext cx="9312274" cy="57838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6CC92-E73C-4E67-BE1F-410DEE93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F9B35-AEBA-4A60-B834-E776F180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757F-1C83-48A3-AFD0-C2E00A7F375A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174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4040E3-5030-4C3F-ABEB-B84C6C7FB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6E53FE-F330-4504-9D79-4636F71826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7319E0-53CE-4FAF-8DF0-46528D69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 příkladů z Itálie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914AC37-5F50-4088-B36F-33099FFED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1804552"/>
            <a:ext cx="4476080" cy="3248895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A605132-962D-4BF2-ADCE-8B39A747E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968" y="1726502"/>
            <a:ext cx="4291005" cy="317824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F80E0B8-D594-430C-BE11-DF608E114B93}"/>
              </a:ext>
            </a:extLst>
          </p:cNvPr>
          <p:cNvSpPr txBox="1"/>
          <p:nvPr/>
        </p:nvSpPr>
        <p:spPr>
          <a:xfrm>
            <a:off x="5412576" y="6110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" b="0" i="0" dirty="0">
                <a:solidFill>
                  <a:srgbClr val="333333"/>
                </a:solidFill>
                <a:effectLst/>
                <a:latin typeface="interfaceregular"/>
              </a:rPr>
              <a:t>De </a:t>
            </a:r>
            <a:r>
              <a:rPr lang="en-US" sz="600" b="0" i="0" dirty="0" err="1">
                <a:solidFill>
                  <a:srgbClr val="333333"/>
                </a:solidFill>
                <a:effectLst/>
                <a:latin typeface="interfaceregular"/>
              </a:rPr>
              <a:t>Vogli</a:t>
            </a:r>
            <a:r>
              <a:rPr lang="en-US" sz="600" b="0" i="0" dirty="0">
                <a:solidFill>
                  <a:srgbClr val="333333"/>
                </a:solidFill>
                <a:effectLst/>
                <a:latin typeface="interfaceregular"/>
              </a:rPr>
              <a:t> R, Mistry R, </a:t>
            </a:r>
            <a:r>
              <a:rPr lang="en-US" sz="600" b="0" i="0" dirty="0" err="1">
                <a:solidFill>
                  <a:srgbClr val="333333"/>
                </a:solidFill>
                <a:effectLst/>
                <a:latin typeface="interfaceregular"/>
              </a:rPr>
              <a:t>Gnesotto</a:t>
            </a:r>
            <a:r>
              <a:rPr lang="en-US" sz="600" b="0" i="0" dirty="0">
                <a:solidFill>
                  <a:srgbClr val="333333"/>
                </a:solidFill>
                <a:effectLst/>
                <a:latin typeface="interfaceregular"/>
              </a:rPr>
              <a:t> R</a:t>
            </a:r>
            <a:r>
              <a:rPr lang="en-US" sz="600" b="0" i="1" dirty="0">
                <a:solidFill>
                  <a:srgbClr val="333333"/>
                </a:solidFill>
                <a:effectLst/>
                <a:latin typeface="interfaceregular"/>
              </a:rPr>
              <a:t>, et al</a:t>
            </a:r>
            <a:endParaRPr lang="en-US" sz="600" b="0" i="0" dirty="0">
              <a:solidFill>
                <a:srgbClr val="333333"/>
              </a:solidFill>
              <a:effectLst/>
              <a:latin typeface="interfaceregular"/>
            </a:endParaRPr>
          </a:p>
          <a:p>
            <a:pPr algn="l"/>
            <a:r>
              <a:rPr lang="en-US" sz="600" b="0" i="0" dirty="0">
                <a:solidFill>
                  <a:srgbClr val="333333"/>
                </a:solidFill>
                <a:effectLst/>
                <a:latin typeface="interfaceregular"/>
              </a:rPr>
              <a:t>Has the relation between income inequality and life expectancy disappeared? Evidence from Italy and top </a:t>
            </a:r>
            <a:r>
              <a:rPr lang="en-US" sz="600" b="0" i="0" dirty="0" err="1">
                <a:solidFill>
                  <a:srgbClr val="333333"/>
                </a:solidFill>
                <a:effectLst/>
                <a:latin typeface="interfaceregular"/>
              </a:rPr>
              <a:t>industrialised</a:t>
            </a:r>
            <a:r>
              <a:rPr lang="en-US" sz="600" b="0" i="0" dirty="0">
                <a:solidFill>
                  <a:srgbClr val="333333"/>
                </a:solidFill>
                <a:effectLst/>
                <a:latin typeface="interfaceregular"/>
              </a:rPr>
              <a:t> countries</a:t>
            </a:r>
          </a:p>
          <a:p>
            <a:pPr algn="l"/>
            <a:r>
              <a:rPr lang="en-US" sz="600" b="0" i="1" dirty="0">
                <a:solidFill>
                  <a:srgbClr val="333333"/>
                </a:solidFill>
                <a:effectLst/>
                <a:latin typeface="interfaceregular"/>
              </a:rPr>
              <a:t>Journal of Epidemiology &amp; Community Health </a:t>
            </a:r>
            <a:r>
              <a:rPr lang="en-US" sz="600" b="0" i="0" dirty="0">
                <a:solidFill>
                  <a:srgbClr val="333333"/>
                </a:solidFill>
                <a:effectLst/>
                <a:latin typeface="interfaceregular"/>
              </a:rPr>
              <a:t>2005;</a:t>
            </a:r>
            <a:r>
              <a:rPr lang="en-US" sz="600" b="1" i="0" dirty="0">
                <a:solidFill>
                  <a:srgbClr val="333333"/>
                </a:solidFill>
                <a:effectLst/>
                <a:latin typeface="interfaceregular"/>
              </a:rPr>
              <a:t>59:</a:t>
            </a:r>
            <a:r>
              <a:rPr lang="en-US" sz="600" b="0" i="0" dirty="0">
                <a:solidFill>
                  <a:srgbClr val="333333"/>
                </a:solidFill>
                <a:effectLst/>
                <a:latin typeface="interfaceregular"/>
              </a:rPr>
              <a:t>158-162.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A9D4F2C-1474-42DC-8412-08F3B9A499FD}"/>
              </a:ext>
            </a:extLst>
          </p:cNvPr>
          <p:cNvSpPr txBox="1"/>
          <p:nvPr/>
        </p:nvSpPr>
        <p:spPr>
          <a:xfrm>
            <a:off x="1139952" y="5289820"/>
            <a:ext cx="334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GINI – Nerovnost v příjmech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0AE0438-5698-437B-9C7E-8AFE82ACAFCC}"/>
              </a:ext>
            </a:extLst>
          </p:cNvPr>
          <p:cNvSpPr txBox="1"/>
          <p:nvPr/>
        </p:nvSpPr>
        <p:spPr>
          <a:xfrm>
            <a:off x="6260592" y="5271392"/>
            <a:ext cx="334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Vzdělání</a:t>
            </a:r>
          </a:p>
        </p:txBody>
      </p:sp>
    </p:spTree>
    <p:extLst>
      <p:ext uri="{BB962C8B-B14F-4D97-AF65-F5344CB8AC3E}">
        <p14:creationId xmlns:p14="http://schemas.microsoft.com/office/powerpoint/2010/main" val="4087505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f 1 Naděje dožití (střední délka života) při narození podle krajů – údaje z let 2019-2020">
            <a:extLst>
              <a:ext uri="{FF2B5EF4-FFF2-40B4-BE49-F238E27FC236}">
                <a16:creationId xmlns:a16="http://schemas.microsoft.com/office/drawing/2014/main" id="{1A17241B-1D1C-2C94-CAC4-D12C2C1F33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" y="371412"/>
            <a:ext cx="11950700" cy="611517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1A7BAB-81FC-6AA2-845E-95929F224A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Zdroj ČSÚ - https://www.czso.cz/csu/xb/jakeho-veku-se-pravdepodobne-dozijeme-2020</a:t>
            </a:r>
            <a:endParaRPr lang="en-US" dirty="0"/>
          </a:p>
        </p:txBody>
      </p:sp>
      <p:sp>
        <p:nvSpPr>
          <p:cNvPr id="3" name="Zástupný symbol pro číslo snímku 2" hidden="1">
            <a:extLst>
              <a:ext uri="{FF2B5EF4-FFF2-40B4-BE49-F238E27FC236}">
                <a16:creationId xmlns:a16="http://schemas.microsoft.com/office/drawing/2014/main" id="{11096351-6A18-136E-5F20-864186155D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554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92F3B0-FAEB-5190-CD6A-396B9EF27E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6D5BC0-FB02-B0CF-CFA2-3AAE988CA3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3BF0891D-3325-08C6-0116-3964A0D5C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zdravotních nerovností ve světě</a:t>
            </a:r>
          </a:p>
        </p:txBody>
      </p:sp>
      <p:pic>
        <p:nvPicPr>
          <p:cNvPr id="1026" name="Picture 2" descr="Příčiny nerovností v oblasti zdraví: 7% zaměstnanost a pracovní podmínky; 10% kvalita zdravotní péče; 19% sociální a lidský kapitál; 29% Špatná kvalita bydlení a sousedství; 35% finanční nejistota">
            <a:extLst>
              <a:ext uri="{FF2B5EF4-FFF2-40B4-BE49-F238E27FC236}">
                <a16:creationId xmlns:a16="http://schemas.microsoft.com/office/drawing/2014/main" id="{AF22CE4A-F420-BD67-BC4B-7C94F57CC3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47" y="1692275"/>
            <a:ext cx="3350293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57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34C5EB-C7FA-4049-BD45-A0AAB4BE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služby a veřejné zdraví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FEAF467-0BC6-4369-8888-F6477297A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29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357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489CDC4-D2DA-412B-BFA7-7740ED8C4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Cvičení -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3CD5601-21C6-4FD7-858C-C9CDAD3A0A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Lidskoprávní limity a kasuistiky vybraných opatření</a:t>
            </a:r>
          </a:p>
        </p:txBody>
      </p:sp>
    </p:spTree>
    <p:extLst>
      <p:ext uri="{BB962C8B-B14F-4D97-AF65-F5344CB8AC3E}">
        <p14:creationId xmlns:p14="http://schemas.microsoft.com/office/powerpoint/2010/main" val="3316584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FD00D-52B9-453E-A7D4-1A9387CF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Inspirace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4B09A43-FB5B-4F1A-850B-F46BA2C5A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030" y="1825625"/>
            <a:ext cx="8835939" cy="4351338"/>
          </a:xfrm>
        </p:spPr>
      </p:pic>
    </p:spTree>
    <p:extLst>
      <p:ext uri="{BB962C8B-B14F-4D97-AF65-F5344CB8AC3E}">
        <p14:creationId xmlns:p14="http://schemas.microsoft.com/office/powerpoint/2010/main" val="125330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0A683-F91E-456F-BCFD-9BC82F3B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4000"/>
              <a:t>Systém ochrany zdraví vs. Systém zdravotní péče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1B866F66-99B4-406B-8C61-0F892E2C71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1002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324B9-5B6D-4D4C-B8E6-9B9A420D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1F9EC0-A2A6-4EA6-A19F-07FAFD6EB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reakci na zhoršující se epidemiologickou situaci v otázkách černého kašle na území jihomoravského kraje vyhodnotí orgán ochrany veřejného zdraví zvýšené riziko pro neočkované novorozence a zpřísní hygienická pravidla. V rámci uvažovaných opatření zvažuje omezení návštěv v porodnicích a zákaz osob přímo nezúčastněných na poskytování zdravotních služeb v prostorách zdravotnických zařízení:</a:t>
            </a:r>
          </a:p>
          <a:p>
            <a:pPr lvl="1"/>
            <a:r>
              <a:rPr lang="cs-CZ" dirty="0"/>
              <a:t>Dle jakého předpisu/předpisů bude postupovat?</a:t>
            </a:r>
          </a:p>
          <a:p>
            <a:pPr lvl="1"/>
            <a:r>
              <a:rPr lang="cs-CZ" dirty="0"/>
              <a:t>Existují pro zvolený postup lidskoprávní limity?</a:t>
            </a:r>
          </a:p>
        </p:txBody>
      </p:sp>
    </p:spTree>
    <p:extLst>
      <p:ext uri="{BB962C8B-B14F-4D97-AF65-F5344CB8AC3E}">
        <p14:creationId xmlns:p14="http://schemas.microsoft.com/office/powerpoint/2010/main" val="1732177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9A2926-32C5-4095-A4CC-CECB3E21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Inspirace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73B5DF7-2F1C-4FCF-B2EB-12AD1F4BF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16430"/>
            <a:ext cx="10515600" cy="3203474"/>
          </a:xfrm>
        </p:spPr>
      </p:pic>
    </p:spTree>
    <p:extLst>
      <p:ext uri="{BB962C8B-B14F-4D97-AF65-F5344CB8AC3E}">
        <p14:creationId xmlns:p14="http://schemas.microsoft.com/office/powerpoint/2010/main" val="34228669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324B9-5B6D-4D4C-B8E6-9B9A420D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1F9EC0-A2A6-4EA6-A19F-07FAFD6EB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reakci na zhoršující se dopady na veřejné zdraví a stoupající počet závislostí a úrazů pod vlivem návykové látky zvané ethanol ministerstvo zdravotnictví zvažuje zákaz prodeje a omezení držení této návykové látky pro osobní potřebu</a:t>
            </a:r>
          </a:p>
          <a:p>
            <a:pPr lvl="1"/>
            <a:r>
              <a:rPr lang="cs-CZ" dirty="0"/>
              <a:t>Lze toto omezení provést na základě stávající legislativy, nebo je nutná změna zákona? </a:t>
            </a:r>
          </a:p>
          <a:p>
            <a:pPr lvl="1"/>
            <a:r>
              <a:rPr lang="cs-CZ" dirty="0"/>
              <a:t>Existují pro zvolený postup lidskoprávní limity?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5401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50F59-82C5-4DCB-9CA6-00CA1588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C6197DA-CA81-4F4A-A8AC-0068483D8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4547" y="476276"/>
            <a:ext cx="6164080" cy="5905448"/>
          </a:xfrm>
        </p:spPr>
      </p:pic>
    </p:spTree>
    <p:extLst>
      <p:ext uri="{BB962C8B-B14F-4D97-AF65-F5344CB8AC3E}">
        <p14:creationId xmlns:p14="http://schemas.microsoft.com/office/powerpoint/2010/main" val="2256923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EAA74-AB09-461A-A6A7-FE016F12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EF0FAB-6127-4B37-89AD-82220498E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Kvalifikujte situaci na předchozím slidu z pohledu trestního práva.</a:t>
            </a:r>
          </a:p>
          <a:p>
            <a:r>
              <a:rPr lang="cs-CZ" dirty="0"/>
              <a:t>Kvalifikujte situaci na předchozím slidu z pohledu zákoníku práce.</a:t>
            </a:r>
          </a:p>
          <a:p>
            <a:r>
              <a:rPr lang="cs-CZ" dirty="0"/>
              <a:t>Popište případné právní důsledky zatajení těhotenství:</a:t>
            </a:r>
          </a:p>
          <a:p>
            <a:pPr lvl="1"/>
            <a:r>
              <a:rPr lang="cs-CZ" dirty="0"/>
              <a:t>A) na přijímacím pohovoru </a:t>
            </a:r>
          </a:p>
          <a:p>
            <a:pPr lvl="1"/>
            <a:r>
              <a:rPr lang="cs-CZ" dirty="0"/>
              <a:t>B) v průběhu zaměstnání.</a:t>
            </a:r>
          </a:p>
        </p:txBody>
      </p:sp>
    </p:spTree>
    <p:extLst>
      <p:ext uri="{BB962C8B-B14F-4D97-AF65-F5344CB8AC3E}">
        <p14:creationId xmlns:p14="http://schemas.microsoft.com/office/powerpoint/2010/main" val="401961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52664-C367-4C3D-9086-390CBCB5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Zdrotní</a:t>
            </a:r>
            <a:r>
              <a:rPr lang="cs-CZ" dirty="0"/>
              <a:t> systém (definice WHO)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C64ADDA-03AE-4386-A0F3-9918961F9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32" y="1972146"/>
            <a:ext cx="9168135" cy="4520729"/>
          </a:xfrm>
        </p:spPr>
      </p:pic>
    </p:spTree>
    <p:extLst>
      <p:ext uri="{BB962C8B-B14F-4D97-AF65-F5344CB8AC3E}">
        <p14:creationId xmlns:p14="http://schemas.microsoft.com/office/powerpoint/2010/main" val="303217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B2177-D4D7-4EEC-87D0-09551059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4"/>
            <a:ext cx="10515600" cy="14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Zdraví populace jako organizovaná snaha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EB7016-79FF-4F06-9BC2-9104AB390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128"/>
            <a:ext cx="3990968" cy="42726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Nový společenský institut</a:t>
            </a:r>
          </a:p>
          <a:p>
            <a:r>
              <a:rPr lang="en-US" sz="2000"/>
              <a:t>Německo – konec 19 století</a:t>
            </a:r>
          </a:p>
          <a:p>
            <a:r>
              <a:rPr lang="en-US" sz="2000"/>
              <a:t>Jiné státy – první polovina 20. století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61106BA-BE41-4E8D-9510-287ADC7536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372"/>
          <a:stretch/>
        </p:blipFill>
        <p:spPr>
          <a:xfrm>
            <a:off x="5191128" y="1847129"/>
            <a:ext cx="6162670" cy="427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5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402958C-E195-4F39-9446-353051DB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systém jako nástroj k realizaci lidských práv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A265DFF-E58C-4B9A-8F9E-781F0C2F1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7" y="1644476"/>
            <a:ext cx="5806440" cy="2128089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B6E71E5E-9A58-467D-BF09-B580EBF4EA2B}"/>
              </a:ext>
            </a:extLst>
          </p:cNvPr>
          <p:cNvGrpSpPr/>
          <p:nvPr/>
        </p:nvGrpSpPr>
        <p:grpSpPr>
          <a:xfrm>
            <a:off x="3741420" y="4392086"/>
            <a:ext cx="6794849" cy="1955901"/>
            <a:chOff x="3741420" y="4392086"/>
            <a:chExt cx="6794849" cy="1955901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AA57DA2B-3347-4F8B-B6C3-18C69CE01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420" y="5649451"/>
              <a:ext cx="6794849" cy="698536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16AC3C21-26EE-422A-9035-A5F599087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898" y="5281132"/>
              <a:ext cx="3391074" cy="368319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8D4EFD92-313A-4A26-8F30-F396AD874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898" y="4392086"/>
              <a:ext cx="5105662" cy="889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766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34167-9040-5947-9F59-BF7CCCFC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 lékaře/ZP ve veřejném zdraví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558B0F-2B83-4830-A4E1-88627417EA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6851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1843</Words>
  <Application>Microsoft Office PowerPoint</Application>
  <PresentationFormat>Širokoúhlá obrazovka</PresentationFormat>
  <Paragraphs>278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interfaceregular</vt:lpstr>
      <vt:lpstr>Motiv Office</vt:lpstr>
      <vt:lpstr>Zdravotnictví ve veřejném zdraví </vt:lpstr>
      <vt:lpstr>Veřejné zdraví</vt:lpstr>
      <vt:lpstr>Organizovaná snaha</vt:lpstr>
      <vt:lpstr>Populační přístup ke zdraví lidí </vt:lpstr>
      <vt:lpstr>Systém ochrany zdraví vs. Systém zdravotní péče</vt:lpstr>
      <vt:lpstr>Zdrotní systém (definice WHO)</vt:lpstr>
      <vt:lpstr>Zdraví populace jako organizovaná snaha</vt:lpstr>
      <vt:lpstr>Zdravotní systém jako nástroj k realizaci lidských práv</vt:lpstr>
      <vt:lpstr>Pozice lékaře/ZP ve veřejném zdraví</vt:lpstr>
      <vt:lpstr>Tradiční pojetí (střední Evropa)</vt:lpstr>
      <vt:lpstr>Současné pojetí (západní Evropa)</vt:lpstr>
      <vt:lpstr>Zdravotní péče (service delivery) </vt:lpstr>
      <vt:lpstr>Potřeba, Nabídka, Poptávka</vt:lpstr>
      <vt:lpstr>Poptávka po zdravotní péči</vt:lpstr>
      <vt:lpstr>Prezentace aplikace PowerPoint</vt:lpstr>
      <vt:lpstr>Organizace poskytování zdravotních služeb a řízení zdravotnictví v ČR</vt:lpstr>
      <vt:lpstr>Odpovědné instituce s celostátní působností </vt:lpstr>
      <vt:lpstr>Ministerstvo zdravotnictví - agendy</vt:lpstr>
      <vt:lpstr>Státní ústav pro kontrolu léčiv</vt:lpstr>
      <vt:lpstr>Zdravotní pojišťovny</vt:lpstr>
      <vt:lpstr>Pojišťovny Časová a místní dostupnost služeb</vt:lpstr>
      <vt:lpstr>Existující pojišťovny</vt:lpstr>
      <vt:lpstr>Hygienické stanice</vt:lpstr>
      <vt:lpstr>Státní zdravotní ústav - </vt:lpstr>
      <vt:lpstr>Kraje a Obce</vt:lpstr>
      <vt:lpstr>Kompetence krajů</vt:lpstr>
      <vt:lpstr>Kompetence krajů – přímé obligatorní</vt:lpstr>
      <vt:lpstr>Kompetence krajů – přímé obligatorní</vt:lpstr>
      <vt:lpstr>Kompetence krajů – přímé fakultativní</vt:lpstr>
      <vt:lpstr>Obce a města </vt:lpstr>
      <vt:lpstr>Stavovské organizace</vt:lpstr>
      <vt:lpstr>Prezentace aplikace PowerPoint</vt:lpstr>
      <vt:lpstr>Vliv právního rámce na determinanty zdraví</vt:lpstr>
      <vt:lpstr>Prezentace aplikace PowerPoint</vt:lpstr>
      <vt:lpstr>Co když chceme změnit determinanty?</vt:lpstr>
      <vt:lpstr>Systém ochrany zdraví vs. Systém zdravotní péče</vt:lpstr>
      <vt:lpstr>„Health in all policies“  „Zdraví ve všech Politikách“</vt:lpstr>
      <vt:lpstr>Vliv na individuální chování</vt:lpstr>
      <vt:lpstr>Prezentace aplikace PowerPoint</vt:lpstr>
      <vt:lpstr>Zdravotnictví a životní prostředí</vt:lpstr>
      <vt:lpstr>Prezentace aplikace PowerPoint</vt:lpstr>
      <vt:lpstr>Jak ovlivňuje zdravotnictví socioekonomické faktory?</vt:lpstr>
      <vt:lpstr>Práce (příklad)</vt:lpstr>
      <vt:lpstr>Pár příkladů z Itálie</vt:lpstr>
      <vt:lpstr>Prezentace aplikace PowerPoint</vt:lpstr>
      <vt:lpstr>Příčiny zdravotních nerovností ve světě</vt:lpstr>
      <vt:lpstr>Zdravotní služby a veřejné zdraví</vt:lpstr>
      <vt:lpstr>Cvičení - </vt:lpstr>
      <vt:lpstr>Inspirace</vt:lpstr>
      <vt:lpstr>Úkol č. 1</vt:lpstr>
      <vt:lpstr>Inspirace</vt:lpstr>
      <vt:lpstr>Úkol č. 2</vt:lpstr>
      <vt:lpstr>Prezentace aplikace PowerPoint</vt:lpstr>
      <vt:lpstr>Úkol č.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ve veřejném zdraví</dc:title>
  <dc:creator>Michal Koščík</dc:creator>
  <cp:lastModifiedBy>Michal Koščík</cp:lastModifiedBy>
  <cp:revision>9</cp:revision>
  <dcterms:created xsi:type="dcterms:W3CDTF">2024-03-13T21:02:03Z</dcterms:created>
  <dcterms:modified xsi:type="dcterms:W3CDTF">2024-03-13T22:37:42Z</dcterms:modified>
</cp:coreProperties>
</file>