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94" r:id="rId3"/>
    <p:sldId id="295" r:id="rId4"/>
    <p:sldId id="292" r:id="rId5"/>
    <p:sldId id="297" r:id="rId6"/>
    <p:sldId id="303" r:id="rId7"/>
    <p:sldId id="298" r:id="rId8"/>
    <p:sldId id="299" r:id="rId9"/>
    <p:sldId id="302" r:id="rId10"/>
    <p:sldId id="305" r:id="rId11"/>
    <p:sldId id="306" r:id="rId12"/>
    <p:sldId id="307" r:id="rId13"/>
    <p:sldId id="308" r:id="rId14"/>
    <p:sldId id="304" r:id="rId15"/>
    <p:sldId id="300" r:id="rId16"/>
    <p:sldId id="301" r:id="rId17"/>
    <p:sldId id="293" r:id="rId18"/>
    <p:sldId id="291" r:id="rId19"/>
    <p:sldId id="309" r:id="rId20"/>
    <p:sldId id="310" r:id="rId21"/>
    <p:sldId id="311" r:id="rId22"/>
    <p:sldId id="312" r:id="rId23"/>
    <p:sldId id="313" r:id="rId24"/>
    <p:sldId id="314" r:id="rId25"/>
    <p:sldId id="268" r:id="rId26"/>
    <p:sldId id="288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2F1CB-8901-4434-9ACF-B889A7C2DB1C}" v="45" dt="2024-05-07T02:23:42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Valc" userId="d1a744bfa7572ffe" providerId="LiveId" clId="{3E463AC2-A310-4235-9B07-7834D6846DFF}"/>
    <pc:docChg chg="undo redo custSel addSld delSld modSld sldOrd">
      <pc:chgData name="Jakub Valc" userId="d1a744bfa7572ffe" providerId="LiveId" clId="{3E463AC2-A310-4235-9B07-7834D6846DFF}" dt="2023-11-20T23:08:48.965" v="33292" actId="20577"/>
      <pc:docMkLst>
        <pc:docMk/>
      </pc:docMkLst>
      <pc:sldChg chg="modSp mod">
        <pc:chgData name="Jakub Valc" userId="d1a744bfa7572ffe" providerId="LiveId" clId="{3E463AC2-A310-4235-9B07-7834D6846DFF}" dt="2023-11-19T08:44:59.729" v="184" actId="20577"/>
        <pc:sldMkLst>
          <pc:docMk/>
          <pc:sldMk cId="1217425976" sldId="256"/>
        </pc:sldMkLst>
        <pc:spChg chg="mod">
          <ac:chgData name="Jakub Valc" userId="d1a744bfa7572ffe" providerId="LiveId" clId="{3E463AC2-A310-4235-9B07-7834D6846DFF}" dt="2023-11-19T08:44:29.927" v="155" actId="1076"/>
          <ac:spMkLst>
            <pc:docMk/>
            <pc:sldMk cId="1217425976" sldId="256"/>
            <ac:spMk id="2" creationId="{567B5125-295E-3AE3-9423-C8DBD3C0FB72}"/>
          </ac:spMkLst>
        </pc:spChg>
        <pc:spChg chg="mod">
          <ac:chgData name="Jakub Valc" userId="d1a744bfa7572ffe" providerId="LiveId" clId="{3E463AC2-A310-4235-9B07-7834D6846DFF}" dt="2023-11-19T08:44:59.729" v="184" actId="20577"/>
          <ac:spMkLst>
            <pc:docMk/>
            <pc:sldMk cId="1217425976" sldId="256"/>
            <ac:spMk id="3" creationId="{D8AFE81C-DD68-F3CC-F836-FBBEF0717FC7}"/>
          </ac:spMkLst>
        </pc:spChg>
      </pc:sldChg>
      <pc:sldChg chg="del">
        <pc:chgData name="Jakub Valc" userId="d1a744bfa7572ffe" providerId="LiveId" clId="{3E463AC2-A310-4235-9B07-7834D6846DFF}" dt="2023-11-19T22:30:42.640" v="22306" actId="2696"/>
        <pc:sldMkLst>
          <pc:docMk/>
          <pc:sldMk cId="4220836630" sldId="257"/>
        </pc:sldMkLst>
      </pc:sldChg>
      <pc:sldChg chg="modSp mod">
        <pc:chgData name="Jakub Valc" userId="d1a744bfa7572ffe" providerId="LiveId" clId="{3E463AC2-A310-4235-9B07-7834D6846DFF}" dt="2023-11-20T22:42:32.661" v="32544" actId="114"/>
        <pc:sldMkLst>
          <pc:docMk/>
          <pc:sldMk cId="2299033162" sldId="258"/>
        </pc:sldMkLst>
        <pc:spChg chg="mod">
          <ac:chgData name="Jakub Valc" userId="d1a744bfa7572ffe" providerId="LiveId" clId="{3E463AC2-A310-4235-9B07-7834D6846DFF}" dt="2023-11-19T22:46:53.320" v="23868" actId="1076"/>
          <ac:spMkLst>
            <pc:docMk/>
            <pc:sldMk cId="2299033162" sldId="258"/>
            <ac:spMk id="2" creationId="{2A1E08C2-7708-94B2-297D-68F6D26D71B0}"/>
          </ac:spMkLst>
        </pc:spChg>
        <pc:spChg chg="mod">
          <ac:chgData name="Jakub Valc" userId="d1a744bfa7572ffe" providerId="LiveId" clId="{3E463AC2-A310-4235-9B07-7834D6846DFF}" dt="2023-11-20T22:42:32.661" v="32544" actId="114"/>
          <ac:spMkLst>
            <pc:docMk/>
            <pc:sldMk cId="2299033162" sldId="258"/>
            <ac:spMk id="3" creationId="{724D0898-5231-FE54-CD3D-062CA54415E7}"/>
          </ac:spMkLst>
        </pc:spChg>
        <pc:spChg chg="mod">
          <ac:chgData name="Jakub Valc" userId="d1a744bfa7572ffe" providerId="LiveId" clId="{3E463AC2-A310-4235-9B07-7834D6846DFF}" dt="2023-11-20T22:42:06.430" v="32518" actId="1037"/>
          <ac:spMkLst>
            <pc:docMk/>
            <pc:sldMk cId="2299033162" sldId="258"/>
            <ac:spMk id="4" creationId="{D9FDF6D2-29A2-9693-C32D-2DE2848FABDB}"/>
          </ac:spMkLst>
        </pc:spChg>
        <pc:spChg chg="mod">
          <ac:chgData name="Jakub Valc" userId="d1a744bfa7572ffe" providerId="LiveId" clId="{3E463AC2-A310-4235-9B07-7834D6846DFF}" dt="2023-11-20T22:41:48.856" v="32475" actId="1037"/>
          <ac:spMkLst>
            <pc:docMk/>
            <pc:sldMk cId="2299033162" sldId="258"/>
            <ac:spMk id="5" creationId="{581D02E5-958B-3637-995F-40F0F7095CB1}"/>
          </ac:spMkLst>
        </pc:spChg>
        <pc:spChg chg="mod">
          <ac:chgData name="Jakub Valc" userId="d1a744bfa7572ffe" providerId="LiveId" clId="{3E463AC2-A310-4235-9B07-7834D6846DFF}" dt="2023-11-20T22:41:55.264" v="32497" actId="1038"/>
          <ac:spMkLst>
            <pc:docMk/>
            <pc:sldMk cId="2299033162" sldId="258"/>
            <ac:spMk id="6" creationId="{46419594-FE3D-8D84-AB6C-076E0EA65549}"/>
          </ac:spMkLst>
        </pc:spChg>
        <pc:spChg chg="mod">
          <ac:chgData name="Jakub Valc" userId="d1a744bfa7572ffe" providerId="LiveId" clId="{3E463AC2-A310-4235-9B07-7834D6846DFF}" dt="2023-11-20T22:42:01.542" v="32515" actId="1035"/>
          <ac:spMkLst>
            <pc:docMk/>
            <pc:sldMk cId="2299033162" sldId="258"/>
            <ac:spMk id="7" creationId="{A1E47926-1B38-8162-0710-560447467444}"/>
          </ac:spMkLst>
        </pc:spChg>
      </pc:sldChg>
      <pc:sldChg chg="modSp mod">
        <pc:chgData name="Jakub Valc" userId="d1a744bfa7572ffe" providerId="LiveId" clId="{3E463AC2-A310-4235-9B07-7834D6846DFF}" dt="2023-11-19T22:47:12.365" v="23872" actId="1076"/>
        <pc:sldMkLst>
          <pc:docMk/>
          <pc:sldMk cId="399338024" sldId="259"/>
        </pc:sldMkLst>
        <pc:spChg chg="mod">
          <ac:chgData name="Jakub Valc" userId="d1a744bfa7572ffe" providerId="LiveId" clId="{3E463AC2-A310-4235-9B07-7834D6846DFF}" dt="2023-11-19T22:47:01.733" v="23870" actId="1076"/>
          <ac:spMkLst>
            <pc:docMk/>
            <pc:sldMk cId="399338024" sldId="259"/>
            <ac:spMk id="2" creationId="{E93BB880-3AD8-761C-2625-5FCAD1804954}"/>
          </ac:spMkLst>
        </pc:spChg>
        <pc:spChg chg="mod">
          <ac:chgData name="Jakub Valc" userId="d1a744bfa7572ffe" providerId="LiveId" clId="{3E463AC2-A310-4235-9B07-7834D6846DFF}" dt="2023-11-19T22:47:06.901" v="23871" actId="1076"/>
          <ac:spMkLst>
            <pc:docMk/>
            <pc:sldMk cId="399338024" sldId="259"/>
            <ac:spMk id="3" creationId="{90BECD36-239F-ACB5-A6F1-A4E2A75253A5}"/>
          </ac:spMkLst>
        </pc:spChg>
        <pc:graphicFrameChg chg="mod modGraphic">
          <ac:chgData name="Jakub Valc" userId="d1a744bfa7572ffe" providerId="LiveId" clId="{3E463AC2-A310-4235-9B07-7834D6846DFF}" dt="2023-11-19T22:47:12.365" v="23872" actId="1076"/>
          <ac:graphicFrameMkLst>
            <pc:docMk/>
            <pc:sldMk cId="399338024" sldId="259"/>
            <ac:graphicFrameMk id="13" creationId="{D0B4C8B6-5D1A-DC36-6469-1A9C11FD2FF9}"/>
          </ac:graphicFrameMkLst>
        </pc:graphicFrameChg>
      </pc:sldChg>
      <pc:sldChg chg="addSp delSp modSp del mod ord">
        <pc:chgData name="Jakub Valc" userId="d1a744bfa7572ffe" providerId="LiveId" clId="{3E463AC2-A310-4235-9B07-7834D6846DFF}" dt="2023-11-19T22:29:38.177" v="22303" actId="2696"/>
        <pc:sldMkLst>
          <pc:docMk/>
          <pc:sldMk cId="2771994278" sldId="260"/>
        </pc:sldMkLst>
        <pc:graphicFrameChg chg="add del modGraphic">
          <ac:chgData name="Jakub Valc" userId="d1a744bfa7572ffe" providerId="LiveId" clId="{3E463AC2-A310-4235-9B07-7834D6846DFF}" dt="2023-11-19T13:25:33.874" v="10821" actId="21"/>
          <ac:graphicFrameMkLst>
            <pc:docMk/>
            <pc:sldMk cId="2771994278" sldId="260"/>
            <ac:graphicFrameMk id="8" creationId="{7E337994-2E0F-E161-F694-30A3090DA3C9}"/>
          </ac:graphicFrameMkLst>
        </pc:graphicFrameChg>
      </pc:sldChg>
      <pc:sldChg chg="addSp delSp modSp mod ord">
        <pc:chgData name="Jakub Valc" userId="d1a744bfa7572ffe" providerId="LiveId" clId="{3E463AC2-A310-4235-9B07-7834D6846DFF}" dt="2023-11-20T22:41:11.821" v="32449" actId="20577"/>
        <pc:sldMkLst>
          <pc:docMk/>
          <pc:sldMk cId="3083529966" sldId="261"/>
        </pc:sldMkLst>
        <pc:spChg chg="mod">
          <ac:chgData name="Jakub Valc" userId="d1a744bfa7572ffe" providerId="LiveId" clId="{3E463AC2-A310-4235-9B07-7834D6846DFF}" dt="2023-11-19T22:15:56.026" v="21322" actId="1076"/>
          <ac:spMkLst>
            <pc:docMk/>
            <pc:sldMk cId="3083529966" sldId="261"/>
            <ac:spMk id="2" creationId="{5A00FC3C-5661-12E2-71C6-2098EAA7C341}"/>
          </ac:spMkLst>
        </pc:spChg>
        <pc:spChg chg="mod">
          <ac:chgData name="Jakub Valc" userId="d1a744bfa7572ffe" providerId="LiveId" clId="{3E463AC2-A310-4235-9B07-7834D6846DFF}" dt="2023-11-20T22:41:11.821" v="32449" actId="20577"/>
          <ac:spMkLst>
            <pc:docMk/>
            <pc:sldMk cId="3083529966" sldId="261"/>
            <ac:spMk id="3" creationId="{98DE025C-624F-305D-908C-F4C541EFDBE8}"/>
          </ac:spMkLst>
        </pc:spChg>
        <pc:spChg chg="mod">
          <ac:chgData name="Jakub Valc" userId="d1a744bfa7572ffe" providerId="LiveId" clId="{3E463AC2-A310-4235-9B07-7834D6846DFF}" dt="2023-11-19T22:27:08.510" v="22130" actId="1036"/>
          <ac:spMkLst>
            <pc:docMk/>
            <pc:sldMk cId="3083529966" sldId="261"/>
            <ac:spMk id="4" creationId="{64158D8F-96F8-050E-A89A-9183D1E8F099}"/>
          </ac:spMkLst>
        </pc:spChg>
        <pc:spChg chg="mod">
          <ac:chgData name="Jakub Valc" userId="d1a744bfa7572ffe" providerId="LiveId" clId="{3E463AC2-A310-4235-9B07-7834D6846DFF}" dt="2023-11-19T22:27:03.262" v="22107" actId="1036"/>
          <ac:spMkLst>
            <pc:docMk/>
            <pc:sldMk cId="3083529966" sldId="261"/>
            <ac:spMk id="5" creationId="{184346E5-81A0-8144-294B-02E9BBCC5934}"/>
          </ac:spMkLst>
        </pc:spChg>
        <pc:spChg chg="add mod">
          <ac:chgData name="Jakub Valc" userId="d1a744bfa7572ffe" providerId="LiveId" clId="{3E463AC2-A310-4235-9B07-7834D6846DFF}" dt="2023-11-19T22:27:35.543" v="22171" actId="1036"/>
          <ac:spMkLst>
            <pc:docMk/>
            <pc:sldMk cId="3083529966" sldId="261"/>
            <ac:spMk id="6" creationId="{AD8EE500-EB03-78C3-29FB-32F9608110AA}"/>
          </ac:spMkLst>
        </pc:spChg>
        <pc:spChg chg="add del">
          <ac:chgData name="Jakub Valc" userId="d1a744bfa7572ffe" providerId="LiveId" clId="{3E463AC2-A310-4235-9B07-7834D6846DFF}" dt="2023-11-19T22:29:29.682" v="22301" actId="22"/>
          <ac:spMkLst>
            <pc:docMk/>
            <pc:sldMk cId="3083529966" sldId="261"/>
            <ac:spMk id="8" creationId="{E56BC7F4-36AC-F90D-32A5-098DF58EBD25}"/>
          </ac:spMkLst>
        </pc:spChg>
      </pc:sldChg>
      <pc:sldChg chg="modSp mod">
        <pc:chgData name="Jakub Valc" userId="d1a744bfa7572ffe" providerId="LiveId" clId="{3E463AC2-A310-4235-9B07-7834D6846DFF}" dt="2023-11-19T22:51:09.747" v="24135" actId="1076"/>
        <pc:sldMkLst>
          <pc:docMk/>
          <pc:sldMk cId="184656746" sldId="262"/>
        </pc:sldMkLst>
        <pc:spChg chg="mod">
          <ac:chgData name="Jakub Valc" userId="d1a744bfa7572ffe" providerId="LiveId" clId="{3E463AC2-A310-4235-9B07-7834D6846DFF}" dt="2023-11-19T22:50:10.242" v="24095" actId="1076"/>
          <ac:spMkLst>
            <pc:docMk/>
            <pc:sldMk cId="184656746" sldId="262"/>
            <ac:spMk id="2" creationId="{39B73EF7-99F2-A886-59EC-707FDE75C67A}"/>
          </ac:spMkLst>
        </pc:spChg>
        <pc:spChg chg="mod">
          <ac:chgData name="Jakub Valc" userId="d1a744bfa7572ffe" providerId="LiveId" clId="{3E463AC2-A310-4235-9B07-7834D6846DFF}" dt="2023-11-19T22:51:09.747" v="24135" actId="1076"/>
          <ac:spMkLst>
            <pc:docMk/>
            <pc:sldMk cId="184656746" sldId="262"/>
            <ac:spMk id="9" creationId="{DB2D66B9-83A4-BF91-9399-4030F3060EBA}"/>
          </ac:spMkLst>
        </pc:spChg>
        <pc:picChg chg="mod">
          <ac:chgData name="Jakub Valc" userId="d1a744bfa7572ffe" providerId="LiveId" clId="{3E463AC2-A310-4235-9B07-7834D6846DFF}" dt="2023-11-19T22:51:03.505" v="24133" actId="1076"/>
          <ac:picMkLst>
            <pc:docMk/>
            <pc:sldMk cId="184656746" sldId="262"/>
            <ac:picMk id="7" creationId="{6C7A8EFA-D725-5FD5-6001-8DDDC509F27E}"/>
          </ac:picMkLst>
        </pc:picChg>
      </pc:sldChg>
      <pc:sldChg chg="modSp mod">
        <pc:chgData name="Jakub Valc" userId="d1a744bfa7572ffe" providerId="LiveId" clId="{3E463AC2-A310-4235-9B07-7834D6846DFF}" dt="2023-11-19T22:51:29.579" v="24137" actId="1076"/>
        <pc:sldMkLst>
          <pc:docMk/>
          <pc:sldMk cId="794851466" sldId="263"/>
        </pc:sldMkLst>
        <pc:spChg chg="mod">
          <ac:chgData name="Jakub Valc" userId="d1a744bfa7572ffe" providerId="LiveId" clId="{3E463AC2-A310-4235-9B07-7834D6846DFF}" dt="2023-11-19T22:50:19.426" v="24097" actId="1076"/>
          <ac:spMkLst>
            <pc:docMk/>
            <pc:sldMk cId="794851466" sldId="263"/>
            <ac:spMk id="2" creationId="{3488CA73-C47C-F64E-51FF-F28AF4D742FB}"/>
          </ac:spMkLst>
        </pc:spChg>
        <pc:spChg chg="mod">
          <ac:chgData name="Jakub Valc" userId="d1a744bfa7572ffe" providerId="LiveId" clId="{3E463AC2-A310-4235-9B07-7834D6846DFF}" dt="2023-11-19T22:51:29.579" v="24137" actId="1076"/>
          <ac:spMkLst>
            <pc:docMk/>
            <pc:sldMk cId="794851466" sldId="263"/>
            <ac:spMk id="5" creationId="{611C6414-A30E-510D-B81D-176A6B60B671}"/>
          </ac:spMkLst>
        </pc:spChg>
        <pc:picChg chg="mod">
          <ac:chgData name="Jakub Valc" userId="d1a744bfa7572ffe" providerId="LiveId" clId="{3E463AC2-A310-4235-9B07-7834D6846DFF}" dt="2023-11-19T22:51:25.468" v="24136" actId="1076"/>
          <ac:picMkLst>
            <pc:docMk/>
            <pc:sldMk cId="794851466" sldId="263"/>
            <ac:picMk id="4" creationId="{1EB707B5-DEDF-3FAC-550D-E830568691FA}"/>
          </ac:picMkLst>
        </pc:picChg>
      </pc:sldChg>
      <pc:sldChg chg="modSp mod">
        <pc:chgData name="Jakub Valc" userId="d1a744bfa7572ffe" providerId="LiveId" clId="{3E463AC2-A310-4235-9B07-7834D6846DFF}" dt="2023-11-19T22:50:53.963" v="24132" actId="1076"/>
        <pc:sldMkLst>
          <pc:docMk/>
          <pc:sldMk cId="4204667732" sldId="264"/>
        </pc:sldMkLst>
        <pc:spChg chg="mod">
          <ac:chgData name="Jakub Valc" userId="d1a744bfa7572ffe" providerId="LiveId" clId="{3E463AC2-A310-4235-9B07-7834D6846DFF}" dt="2023-11-19T22:50:44.428" v="24130" actId="1037"/>
          <ac:spMkLst>
            <pc:docMk/>
            <pc:sldMk cId="4204667732" sldId="264"/>
            <ac:spMk id="2" creationId="{EA281BD4-1791-020D-FF40-758C70436A05}"/>
          </ac:spMkLst>
        </pc:spChg>
        <pc:spChg chg="mod">
          <ac:chgData name="Jakub Valc" userId="d1a744bfa7572ffe" providerId="LiveId" clId="{3E463AC2-A310-4235-9B07-7834D6846DFF}" dt="2023-11-19T22:50:53.963" v="24132" actId="1076"/>
          <ac:spMkLst>
            <pc:docMk/>
            <pc:sldMk cId="4204667732" sldId="264"/>
            <ac:spMk id="5" creationId="{13B146BB-622D-7992-1244-27BB56264308}"/>
          </ac:spMkLst>
        </pc:spChg>
        <pc:picChg chg="mod">
          <ac:chgData name="Jakub Valc" userId="d1a744bfa7572ffe" providerId="LiveId" clId="{3E463AC2-A310-4235-9B07-7834D6846DFF}" dt="2023-11-19T22:50:49.260" v="24131" actId="1076"/>
          <ac:picMkLst>
            <pc:docMk/>
            <pc:sldMk cId="4204667732" sldId="264"/>
            <ac:picMk id="4" creationId="{3FF47E38-5B71-3FEC-D79D-BC9175E699AE}"/>
          </ac:picMkLst>
        </pc:picChg>
      </pc:sldChg>
      <pc:sldChg chg="del">
        <pc:chgData name="Jakub Valc" userId="d1a744bfa7572ffe" providerId="LiveId" clId="{3E463AC2-A310-4235-9B07-7834D6846DFF}" dt="2023-11-19T22:51:44.286" v="24138" actId="2696"/>
        <pc:sldMkLst>
          <pc:docMk/>
          <pc:sldMk cId="3365686867" sldId="266"/>
        </pc:sldMkLst>
      </pc:sldChg>
      <pc:sldChg chg="addSp modSp del mod">
        <pc:chgData name="Jakub Valc" userId="d1a744bfa7572ffe" providerId="LiveId" clId="{3E463AC2-A310-4235-9B07-7834D6846DFF}" dt="2023-11-19T09:25:52.269" v="1935" actId="2696"/>
        <pc:sldMkLst>
          <pc:docMk/>
          <pc:sldMk cId="2709122300" sldId="267"/>
        </pc:sldMkLst>
        <pc:spChg chg="mod">
          <ac:chgData name="Jakub Valc" userId="d1a744bfa7572ffe" providerId="LiveId" clId="{3E463AC2-A310-4235-9B07-7834D6846DFF}" dt="2023-11-19T08:45:43.046" v="205" actId="20577"/>
          <ac:spMkLst>
            <pc:docMk/>
            <pc:sldMk cId="2709122300" sldId="267"/>
            <ac:spMk id="2" creationId="{29D052A1-9989-09AF-DE6D-78BF66CC7695}"/>
          </ac:spMkLst>
        </pc:spChg>
        <pc:spChg chg="mod">
          <ac:chgData name="Jakub Valc" userId="d1a744bfa7572ffe" providerId="LiveId" clId="{3E463AC2-A310-4235-9B07-7834D6846DFF}" dt="2023-11-19T08:55:09.262" v="504" actId="20577"/>
          <ac:spMkLst>
            <pc:docMk/>
            <pc:sldMk cId="2709122300" sldId="267"/>
            <ac:spMk id="3" creationId="{8EE46E25-9D33-0243-5077-73C456BC4678}"/>
          </ac:spMkLst>
        </pc:spChg>
        <pc:spChg chg="add">
          <ac:chgData name="Jakub Valc" userId="d1a744bfa7572ffe" providerId="LiveId" clId="{3E463AC2-A310-4235-9B07-7834D6846DFF}" dt="2023-11-19T08:59:29.352" v="505" actId="22"/>
          <ac:spMkLst>
            <pc:docMk/>
            <pc:sldMk cId="2709122300" sldId="267"/>
            <ac:spMk id="5" creationId="{F1FE7501-A09B-E09A-5421-BCFD437F697B}"/>
          </ac:spMkLst>
        </pc:spChg>
      </pc:sldChg>
      <pc:sldChg chg="delSp modSp mod">
        <pc:chgData name="Jakub Valc" userId="d1a744bfa7572ffe" providerId="LiveId" clId="{3E463AC2-A310-4235-9B07-7834D6846DFF}" dt="2023-11-19T22:52:54.733" v="24190" actId="1076"/>
        <pc:sldMkLst>
          <pc:docMk/>
          <pc:sldMk cId="2820593136" sldId="268"/>
        </pc:sldMkLst>
        <pc:spChg chg="del">
          <ac:chgData name="Jakub Valc" userId="d1a744bfa7572ffe" providerId="LiveId" clId="{3E463AC2-A310-4235-9B07-7834D6846DFF}" dt="2023-11-19T22:52:49.637" v="24189" actId="21"/>
          <ac:spMkLst>
            <pc:docMk/>
            <pc:sldMk cId="2820593136" sldId="268"/>
            <ac:spMk id="2" creationId="{CE101A74-AD41-5B5D-22A1-6EAF2B7F950D}"/>
          </ac:spMkLst>
        </pc:spChg>
        <pc:spChg chg="mod">
          <ac:chgData name="Jakub Valc" userId="d1a744bfa7572ffe" providerId="LiveId" clId="{3E463AC2-A310-4235-9B07-7834D6846DFF}" dt="2023-11-19T22:52:54.733" v="24190" actId="1076"/>
          <ac:spMkLst>
            <pc:docMk/>
            <pc:sldMk cId="2820593136" sldId="268"/>
            <ac:spMk id="3" creationId="{15C205AB-4704-2588-244A-A32914B3C8F4}"/>
          </ac:spMkLst>
        </pc:spChg>
      </pc:sldChg>
      <pc:sldChg chg="addSp delSp modSp new mod">
        <pc:chgData name="Jakub Valc" userId="d1a744bfa7572ffe" providerId="LiveId" clId="{3E463AC2-A310-4235-9B07-7834D6846DFF}" dt="2023-11-19T12:44:30.739" v="8723" actId="20577"/>
        <pc:sldMkLst>
          <pc:docMk/>
          <pc:sldMk cId="2419612693" sldId="269"/>
        </pc:sldMkLst>
        <pc:spChg chg="mod">
          <ac:chgData name="Jakub Valc" userId="d1a744bfa7572ffe" providerId="LiveId" clId="{3E463AC2-A310-4235-9B07-7834D6846DFF}" dt="2023-11-19T12:44:30.739" v="8723" actId="20577"/>
          <ac:spMkLst>
            <pc:docMk/>
            <pc:sldMk cId="2419612693" sldId="269"/>
            <ac:spMk id="2" creationId="{90422C01-E458-AC7C-8A4D-FF76CCB2C3A1}"/>
          </ac:spMkLst>
        </pc:spChg>
        <pc:spChg chg="mod">
          <ac:chgData name="Jakub Valc" userId="d1a744bfa7572ffe" providerId="LiveId" clId="{3E463AC2-A310-4235-9B07-7834D6846DFF}" dt="2023-11-19T12:41:10.062" v="8625" actId="20577"/>
          <ac:spMkLst>
            <pc:docMk/>
            <pc:sldMk cId="2419612693" sldId="269"/>
            <ac:spMk id="3" creationId="{651BC322-1BED-1E02-F99C-4076AD93FE43}"/>
          </ac:spMkLst>
        </pc:spChg>
        <pc:spChg chg="add del mod">
          <ac:chgData name="Jakub Valc" userId="d1a744bfa7572ffe" providerId="LiveId" clId="{3E463AC2-A310-4235-9B07-7834D6846DFF}" dt="2023-11-19T09:44:12.192" v="2314" actId="1037"/>
          <ac:spMkLst>
            <pc:docMk/>
            <pc:sldMk cId="2419612693" sldId="269"/>
            <ac:spMk id="4" creationId="{09C57979-9EC0-AAC5-DE6D-71C52B097EBE}"/>
          </ac:spMkLst>
        </pc:spChg>
        <pc:spChg chg="add del mod">
          <ac:chgData name="Jakub Valc" userId="d1a744bfa7572ffe" providerId="LiveId" clId="{3E463AC2-A310-4235-9B07-7834D6846DFF}" dt="2023-11-19T09:15:17.789" v="1463" actId="478"/>
          <ac:spMkLst>
            <pc:docMk/>
            <pc:sldMk cId="2419612693" sldId="269"/>
            <ac:spMk id="5" creationId="{A46D8734-2FDE-3690-26DA-933542027246}"/>
          </ac:spMkLst>
        </pc:spChg>
        <pc:spChg chg="add mod">
          <ac:chgData name="Jakub Valc" userId="d1a744bfa7572ffe" providerId="LiveId" clId="{3E463AC2-A310-4235-9B07-7834D6846DFF}" dt="2023-11-19T09:44:06.001" v="2305" actId="1035"/>
          <ac:spMkLst>
            <pc:docMk/>
            <pc:sldMk cId="2419612693" sldId="269"/>
            <ac:spMk id="6" creationId="{70F7F2C1-5A88-5F51-3954-267375A6DFB7}"/>
          </ac:spMkLst>
        </pc:spChg>
        <pc:spChg chg="add del mod">
          <ac:chgData name="Jakub Valc" userId="d1a744bfa7572ffe" providerId="LiveId" clId="{3E463AC2-A310-4235-9B07-7834D6846DFF}" dt="2023-11-19T09:13:25.047" v="1427" actId="478"/>
          <ac:spMkLst>
            <pc:docMk/>
            <pc:sldMk cId="2419612693" sldId="269"/>
            <ac:spMk id="7" creationId="{532D3FAA-12B9-6FFD-B241-A3D5268863AC}"/>
          </ac:spMkLst>
        </pc:spChg>
        <pc:spChg chg="add del mod">
          <ac:chgData name="Jakub Valc" userId="d1a744bfa7572ffe" providerId="LiveId" clId="{3E463AC2-A310-4235-9B07-7834D6846DFF}" dt="2023-11-19T09:28:11.820" v="2109" actId="478"/>
          <ac:spMkLst>
            <pc:docMk/>
            <pc:sldMk cId="2419612693" sldId="269"/>
            <ac:spMk id="8" creationId="{DE7BCBF0-B87F-F815-B754-E4059158F79E}"/>
          </ac:spMkLst>
        </pc:spChg>
        <pc:spChg chg="add mod">
          <ac:chgData name="Jakub Valc" userId="d1a744bfa7572ffe" providerId="LiveId" clId="{3E463AC2-A310-4235-9B07-7834D6846DFF}" dt="2023-11-19T09:44:17.263" v="2328" actId="1035"/>
          <ac:spMkLst>
            <pc:docMk/>
            <pc:sldMk cId="2419612693" sldId="269"/>
            <ac:spMk id="9" creationId="{0678DA4F-B1F4-093D-EAFA-D58A08124313}"/>
          </ac:spMkLst>
        </pc:spChg>
        <pc:spChg chg="add mod">
          <ac:chgData name="Jakub Valc" userId="d1a744bfa7572ffe" providerId="LiveId" clId="{3E463AC2-A310-4235-9B07-7834D6846DFF}" dt="2023-11-19T09:44:36.327" v="2356" actId="1036"/>
          <ac:spMkLst>
            <pc:docMk/>
            <pc:sldMk cId="2419612693" sldId="269"/>
            <ac:spMk id="10" creationId="{4DEF85C0-E048-45E4-844C-514675EB801C}"/>
          </ac:spMkLst>
        </pc:spChg>
      </pc:sldChg>
      <pc:sldChg chg="addSp modSp new mod">
        <pc:chgData name="Jakub Valc" userId="d1a744bfa7572ffe" providerId="LiveId" clId="{3E463AC2-A310-4235-9B07-7834D6846DFF}" dt="2023-11-20T23:08:48.965" v="33292" actId="20577"/>
        <pc:sldMkLst>
          <pc:docMk/>
          <pc:sldMk cId="2116646353" sldId="270"/>
        </pc:sldMkLst>
        <pc:spChg chg="mod">
          <ac:chgData name="Jakub Valc" userId="d1a744bfa7572ffe" providerId="LiveId" clId="{3E463AC2-A310-4235-9B07-7834D6846DFF}" dt="2023-11-19T12:44:39.945" v="8738" actId="20577"/>
          <ac:spMkLst>
            <pc:docMk/>
            <pc:sldMk cId="2116646353" sldId="270"/>
            <ac:spMk id="2" creationId="{2F61F624-3525-2DB4-4E28-EF99CA9DBE73}"/>
          </ac:spMkLst>
        </pc:spChg>
        <pc:spChg chg="mod">
          <ac:chgData name="Jakub Valc" userId="d1a744bfa7572ffe" providerId="LiveId" clId="{3E463AC2-A310-4235-9B07-7834D6846DFF}" dt="2023-11-20T23:08:48.965" v="33292" actId="20577"/>
          <ac:spMkLst>
            <pc:docMk/>
            <pc:sldMk cId="2116646353" sldId="270"/>
            <ac:spMk id="3" creationId="{8CF52470-D213-51B4-E85A-BC5DF2D4687B}"/>
          </ac:spMkLst>
        </pc:spChg>
        <pc:spChg chg="add mod">
          <ac:chgData name="Jakub Valc" userId="d1a744bfa7572ffe" providerId="LiveId" clId="{3E463AC2-A310-4235-9B07-7834D6846DFF}" dt="2023-11-19T10:24:37.193" v="4388" actId="1036"/>
          <ac:spMkLst>
            <pc:docMk/>
            <pc:sldMk cId="2116646353" sldId="270"/>
            <ac:spMk id="4" creationId="{A906E590-3153-A0B9-539D-142ADAF1DDF9}"/>
          </ac:spMkLst>
        </pc:spChg>
        <pc:spChg chg="add mod">
          <ac:chgData name="Jakub Valc" userId="d1a744bfa7572ffe" providerId="LiveId" clId="{3E463AC2-A310-4235-9B07-7834D6846DFF}" dt="2023-11-19T10:20:06.036" v="4324" actId="1036"/>
          <ac:spMkLst>
            <pc:docMk/>
            <pc:sldMk cId="2116646353" sldId="270"/>
            <ac:spMk id="5" creationId="{98713CCA-F5CE-520F-5321-FE7BBB51310E}"/>
          </ac:spMkLst>
        </pc:spChg>
        <pc:spChg chg="add mod">
          <ac:chgData name="Jakub Valc" userId="d1a744bfa7572ffe" providerId="LiveId" clId="{3E463AC2-A310-4235-9B07-7834D6846DFF}" dt="2023-11-19T10:24:42.251" v="4390" actId="1036"/>
          <ac:spMkLst>
            <pc:docMk/>
            <pc:sldMk cId="2116646353" sldId="270"/>
            <ac:spMk id="6" creationId="{32EF0386-BC28-FB9C-14EE-1B93510FD9AC}"/>
          </ac:spMkLst>
        </pc:spChg>
      </pc:sldChg>
      <pc:sldChg chg="delSp modSp new add del mod">
        <pc:chgData name="Jakub Valc" userId="d1a744bfa7572ffe" providerId="LiveId" clId="{3E463AC2-A310-4235-9B07-7834D6846DFF}" dt="2023-11-19T22:53:13.974" v="24191" actId="2696"/>
        <pc:sldMkLst>
          <pc:docMk/>
          <pc:sldMk cId="3894654480" sldId="271"/>
        </pc:sldMkLst>
        <pc:spChg chg="del">
          <ac:chgData name="Jakub Valc" userId="d1a744bfa7572ffe" providerId="LiveId" clId="{3E463AC2-A310-4235-9B07-7834D6846DFF}" dt="2023-11-19T10:27:04.618" v="4456" actId="21"/>
          <ac:spMkLst>
            <pc:docMk/>
            <pc:sldMk cId="3894654480" sldId="271"/>
            <ac:spMk id="2" creationId="{229DA4B1-389D-DB91-019D-587706AA90E0}"/>
          </ac:spMkLst>
        </pc:spChg>
        <pc:spChg chg="mod">
          <ac:chgData name="Jakub Valc" userId="d1a744bfa7572ffe" providerId="LiveId" clId="{3E463AC2-A310-4235-9B07-7834D6846DFF}" dt="2023-11-19T10:27:13.504" v="4458" actId="1076"/>
          <ac:spMkLst>
            <pc:docMk/>
            <pc:sldMk cId="3894654480" sldId="271"/>
            <ac:spMk id="3" creationId="{A469EF1A-0A9E-4EC3-91AB-78B5A1BFA3F4}"/>
          </ac:spMkLst>
        </pc:spChg>
      </pc:sldChg>
      <pc:sldChg chg="addSp modSp new mod">
        <pc:chgData name="Jakub Valc" userId="d1a744bfa7572ffe" providerId="LiveId" clId="{3E463AC2-A310-4235-9B07-7834D6846DFF}" dt="2023-11-20T22:29:35.241" v="32137" actId="113"/>
        <pc:sldMkLst>
          <pc:docMk/>
          <pc:sldMk cId="2877604598" sldId="272"/>
        </pc:sldMkLst>
        <pc:spChg chg="mod">
          <ac:chgData name="Jakub Valc" userId="d1a744bfa7572ffe" providerId="LiveId" clId="{3E463AC2-A310-4235-9B07-7834D6846DFF}" dt="2023-11-19T11:23:10.712" v="6081" actId="1076"/>
          <ac:spMkLst>
            <pc:docMk/>
            <pc:sldMk cId="2877604598" sldId="272"/>
            <ac:spMk id="2" creationId="{C99465A8-27CB-E275-B2AB-8CA697D182B6}"/>
          </ac:spMkLst>
        </pc:spChg>
        <pc:spChg chg="mod">
          <ac:chgData name="Jakub Valc" userId="d1a744bfa7572ffe" providerId="LiveId" clId="{3E463AC2-A310-4235-9B07-7834D6846DFF}" dt="2023-11-20T22:29:35.241" v="32137" actId="113"/>
          <ac:spMkLst>
            <pc:docMk/>
            <pc:sldMk cId="2877604598" sldId="272"/>
            <ac:spMk id="3" creationId="{5A0CD361-93A9-3637-F2A9-85D1611F3178}"/>
          </ac:spMkLst>
        </pc:spChg>
        <pc:spChg chg="add mod">
          <ac:chgData name="Jakub Valc" userId="d1a744bfa7572ffe" providerId="LiveId" clId="{3E463AC2-A310-4235-9B07-7834D6846DFF}" dt="2023-11-19T12:35:33.679" v="8549" actId="1037"/>
          <ac:spMkLst>
            <pc:docMk/>
            <pc:sldMk cId="2877604598" sldId="272"/>
            <ac:spMk id="4" creationId="{718F7535-0B4F-0504-7FDE-9968E0A62DDB}"/>
          </ac:spMkLst>
        </pc:spChg>
        <pc:spChg chg="add mod">
          <ac:chgData name="Jakub Valc" userId="d1a744bfa7572ffe" providerId="LiveId" clId="{3E463AC2-A310-4235-9B07-7834D6846DFF}" dt="2023-11-19T12:35:29.289" v="8533" actId="1038"/>
          <ac:spMkLst>
            <pc:docMk/>
            <pc:sldMk cId="2877604598" sldId="272"/>
            <ac:spMk id="5" creationId="{2BFCCE9D-56EC-4A2F-D126-42AC19B5419B}"/>
          </ac:spMkLst>
        </pc:spChg>
        <pc:spChg chg="add mod">
          <ac:chgData name="Jakub Valc" userId="d1a744bfa7572ffe" providerId="LiveId" clId="{3E463AC2-A310-4235-9B07-7834D6846DFF}" dt="2023-11-19T12:35:25.677" v="8520" actId="1037"/>
          <ac:spMkLst>
            <pc:docMk/>
            <pc:sldMk cId="2877604598" sldId="272"/>
            <ac:spMk id="6" creationId="{9BB560B7-FD13-B786-CAE0-0FFA12132C25}"/>
          </ac:spMkLst>
        </pc:spChg>
        <pc:spChg chg="add mod">
          <ac:chgData name="Jakub Valc" userId="d1a744bfa7572ffe" providerId="LiveId" clId="{3E463AC2-A310-4235-9B07-7834D6846DFF}" dt="2023-11-19T12:35:20.760" v="8499" actId="1037"/>
          <ac:spMkLst>
            <pc:docMk/>
            <pc:sldMk cId="2877604598" sldId="272"/>
            <ac:spMk id="7" creationId="{6513A3E6-9C38-D293-E833-947016CCB75C}"/>
          </ac:spMkLst>
        </pc:spChg>
      </pc:sldChg>
      <pc:sldChg chg="addSp delSp modSp new mod">
        <pc:chgData name="Jakub Valc" userId="d1a744bfa7572ffe" providerId="LiveId" clId="{3E463AC2-A310-4235-9B07-7834D6846DFF}" dt="2023-11-19T12:44:59.822" v="8754" actId="1076"/>
        <pc:sldMkLst>
          <pc:docMk/>
          <pc:sldMk cId="3065508626" sldId="273"/>
        </pc:sldMkLst>
        <pc:spChg chg="mod">
          <ac:chgData name="Jakub Valc" userId="d1a744bfa7572ffe" providerId="LiveId" clId="{3E463AC2-A310-4235-9B07-7834D6846DFF}" dt="2023-11-19T12:44:59.822" v="8754" actId="1076"/>
          <ac:spMkLst>
            <pc:docMk/>
            <pc:sldMk cId="3065508626" sldId="273"/>
            <ac:spMk id="2" creationId="{B56BEFB3-4DE7-C308-6389-2214E4551B90}"/>
          </ac:spMkLst>
        </pc:spChg>
        <pc:spChg chg="mod">
          <ac:chgData name="Jakub Valc" userId="d1a744bfa7572ffe" providerId="LiveId" clId="{3E463AC2-A310-4235-9B07-7834D6846DFF}" dt="2023-11-19T12:42:04.487" v="8645" actId="20577"/>
          <ac:spMkLst>
            <pc:docMk/>
            <pc:sldMk cId="3065508626" sldId="273"/>
            <ac:spMk id="3" creationId="{BBBBD5B1-7D70-F831-2C60-4079BC0BE2B4}"/>
          </ac:spMkLst>
        </pc:spChg>
        <pc:spChg chg="add mod">
          <ac:chgData name="Jakub Valc" userId="d1a744bfa7572ffe" providerId="LiveId" clId="{3E463AC2-A310-4235-9B07-7834D6846DFF}" dt="2023-11-19T11:26:23.469" v="6203" actId="1035"/>
          <ac:spMkLst>
            <pc:docMk/>
            <pc:sldMk cId="3065508626" sldId="273"/>
            <ac:spMk id="4" creationId="{FDF79E33-96CF-C612-88D6-8E0BDD449414}"/>
          </ac:spMkLst>
        </pc:spChg>
        <pc:spChg chg="add mod">
          <ac:chgData name="Jakub Valc" userId="d1a744bfa7572ffe" providerId="LiveId" clId="{3E463AC2-A310-4235-9B07-7834D6846DFF}" dt="2023-11-19T11:26:28.741" v="6214" actId="1035"/>
          <ac:spMkLst>
            <pc:docMk/>
            <pc:sldMk cId="3065508626" sldId="273"/>
            <ac:spMk id="5" creationId="{5176E5B8-3A88-02A9-8BD2-2811CD20A959}"/>
          </ac:spMkLst>
        </pc:spChg>
        <pc:spChg chg="add mod">
          <ac:chgData name="Jakub Valc" userId="d1a744bfa7572ffe" providerId="LiveId" clId="{3E463AC2-A310-4235-9B07-7834D6846DFF}" dt="2023-11-19T11:26:42.575" v="6236" actId="1035"/>
          <ac:spMkLst>
            <pc:docMk/>
            <pc:sldMk cId="3065508626" sldId="273"/>
            <ac:spMk id="6" creationId="{E03C134A-AAB0-6CFC-B6F2-6D0266554981}"/>
          </ac:spMkLst>
        </pc:spChg>
        <pc:spChg chg="add mod">
          <ac:chgData name="Jakub Valc" userId="d1a744bfa7572ffe" providerId="LiveId" clId="{3E463AC2-A310-4235-9B07-7834D6846DFF}" dt="2023-11-19T11:22:01.566" v="6018" actId="1035"/>
          <ac:spMkLst>
            <pc:docMk/>
            <pc:sldMk cId="3065508626" sldId="273"/>
            <ac:spMk id="7" creationId="{CBAF52CE-8473-63E0-B003-828774A49329}"/>
          </ac:spMkLst>
        </pc:spChg>
        <pc:spChg chg="add mod">
          <ac:chgData name="Jakub Valc" userId="d1a744bfa7572ffe" providerId="LiveId" clId="{3E463AC2-A310-4235-9B07-7834D6846DFF}" dt="2023-11-19T11:22:08.205" v="6039" actId="1037"/>
          <ac:spMkLst>
            <pc:docMk/>
            <pc:sldMk cId="3065508626" sldId="273"/>
            <ac:spMk id="8" creationId="{65C0A96E-D41A-4E96-72AF-19A534F0A62B}"/>
          </ac:spMkLst>
        </pc:spChg>
        <pc:spChg chg="add del mod">
          <ac:chgData name="Jakub Valc" userId="d1a744bfa7572ffe" providerId="LiveId" clId="{3E463AC2-A310-4235-9B07-7834D6846DFF}" dt="2023-11-19T11:18:56.304" v="5627" actId="478"/>
          <ac:spMkLst>
            <pc:docMk/>
            <pc:sldMk cId="3065508626" sldId="273"/>
            <ac:spMk id="9" creationId="{7CBDCE58-5C59-BBC7-09A0-279D495A4D1A}"/>
          </ac:spMkLst>
        </pc:spChg>
      </pc:sldChg>
      <pc:sldChg chg="delSp modSp new add del mod">
        <pc:chgData name="Jakub Valc" userId="d1a744bfa7572ffe" providerId="LiveId" clId="{3E463AC2-A310-4235-9B07-7834D6846DFF}" dt="2023-11-19T22:53:17.723" v="24192" actId="2696"/>
        <pc:sldMkLst>
          <pc:docMk/>
          <pc:sldMk cId="1987253651" sldId="274"/>
        </pc:sldMkLst>
        <pc:spChg chg="del">
          <ac:chgData name="Jakub Valc" userId="d1a744bfa7572ffe" providerId="LiveId" clId="{3E463AC2-A310-4235-9B07-7834D6846DFF}" dt="2023-11-19T10:26:57.453" v="4455" actId="21"/>
          <ac:spMkLst>
            <pc:docMk/>
            <pc:sldMk cId="1987253651" sldId="274"/>
            <ac:spMk id="2" creationId="{DD70FC6C-4E05-E754-1781-C9E66DC3B317}"/>
          </ac:spMkLst>
        </pc:spChg>
        <pc:spChg chg="mod">
          <ac:chgData name="Jakub Valc" userId="d1a744bfa7572ffe" providerId="LiveId" clId="{3E463AC2-A310-4235-9B07-7834D6846DFF}" dt="2023-11-19T10:27:21.393" v="4459" actId="1076"/>
          <ac:spMkLst>
            <pc:docMk/>
            <pc:sldMk cId="1987253651" sldId="274"/>
            <ac:spMk id="3" creationId="{327F4F08-4B7A-8C53-B85E-C6D22889502A}"/>
          </ac:spMkLst>
        </pc:spChg>
      </pc:sldChg>
      <pc:sldChg chg="addSp modSp new mod">
        <pc:chgData name="Jakub Valc" userId="d1a744bfa7572ffe" providerId="LiveId" clId="{3E463AC2-A310-4235-9B07-7834D6846DFF}" dt="2023-11-20T22:31:06.099" v="32143" actId="20577"/>
        <pc:sldMkLst>
          <pc:docMk/>
          <pc:sldMk cId="1533306968" sldId="275"/>
        </pc:sldMkLst>
        <pc:spChg chg="mod">
          <ac:chgData name="Jakub Valc" userId="d1a744bfa7572ffe" providerId="LiveId" clId="{3E463AC2-A310-4235-9B07-7834D6846DFF}" dt="2023-11-19T12:45:27.032" v="8757" actId="1076"/>
          <ac:spMkLst>
            <pc:docMk/>
            <pc:sldMk cId="1533306968" sldId="275"/>
            <ac:spMk id="2" creationId="{31608E6F-0EEC-56E4-0991-AE4377511E1D}"/>
          </ac:spMkLst>
        </pc:spChg>
        <pc:spChg chg="mod">
          <ac:chgData name="Jakub Valc" userId="d1a744bfa7572ffe" providerId="LiveId" clId="{3E463AC2-A310-4235-9B07-7834D6846DFF}" dt="2023-11-20T22:31:06.099" v="32143" actId="20577"/>
          <ac:spMkLst>
            <pc:docMk/>
            <pc:sldMk cId="1533306968" sldId="275"/>
            <ac:spMk id="3" creationId="{D832F4AD-463A-7B29-DC38-022593A1FED4}"/>
          </ac:spMkLst>
        </pc:spChg>
        <pc:spChg chg="add mod">
          <ac:chgData name="Jakub Valc" userId="d1a744bfa7572ffe" providerId="LiveId" clId="{3E463AC2-A310-4235-9B07-7834D6846DFF}" dt="2023-11-19T13:17:57.535" v="10385" actId="1037"/>
          <ac:spMkLst>
            <pc:docMk/>
            <pc:sldMk cId="1533306968" sldId="275"/>
            <ac:spMk id="4" creationId="{7BCD7708-406D-65D3-8E4D-2D06FB1B9FCC}"/>
          </ac:spMkLst>
        </pc:spChg>
        <pc:spChg chg="add mod">
          <ac:chgData name="Jakub Valc" userId="d1a744bfa7572ffe" providerId="LiveId" clId="{3E463AC2-A310-4235-9B07-7834D6846DFF}" dt="2023-11-19T13:18:03.737" v="10407" actId="1035"/>
          <ac:spMkLst>
            <pc:docMk/>
            <pc:sldMk cId="1533306968" sldId="275"/>
            <ac:spMk id="5" creationId="{F95294D4-FCA5-58EE-4753-DA92595DCC92}"/>
          </ac:spMkLst>
        </pc:spChg>
        <pc:spChg chg="add mod">
          <ac:chgData name="Jakub Valc" userId="d1a744bfa7572ffe" providerId="LiveId" clId="{3E463AC2-A310-4235-9B07-7834D6846DFF}" dt="2023-11-19T13:18:09.915" v="10429" actId="1037"/>
          <ac:spMkLst>
            <pc:docMk/>
            <pc:sldMk cId="1533306968" sldId="275"/>
            <ac:spMk id="6" creationId="{466CB9EF-11CF-04F4-1437-60040ACEE669}"/>
          </ac:spMkLst>
        </pc:spChg>
        <pc:spChg chg="add mod">
          <ac:chgData name="Jakub Valc" userId="d1a744bfa7572ffe" providerId="LiveId" clId="{3E463AC2-A310-4235-9B07-7834D6846DFF}" dt="2023-11-19T13:21:31.957" v="10610" actId="1036"/>
          <ac:spMkLst>
            <pc:docMk/>
            <pc:sldMk cId="1533306968" sldId="275"/>
            <ac:spMk id="7" creationId="{C3D434A6-8CC3-AFA9-AFD9-FD774B8CC55B}"/>
          </ac:spMkLst>
        </pc:spChg>
        <pc:spChg chg="add mod">
          <ac:chgData name="Jakub Valc" userId="d1a744bfa7572ffe" providerId="LiveId" clId="{3E463AC2-A310-4235-9B07-7834D6846DFF}" dt="2023-11-19T13:21:26.096" v="10606" actId="1035"/>
          <ac:spMkLst>
            <pc:docMk/>
            <pc:sldMk cId="1533306968" sldId="275"/>
            <ac:spMk id="8" creationId="{34C53911-C630-1594-1127-BF4757E2B222}"/>
          </ac:spMkLst>
        </pc:spChg>
        <pc:spChg chg="add mod">
          <ac:chgData name="Jakub Valc" userId="d1a744bfa7572ffe" providerId="LiveId" clId="{3E463AC2-A310-4235-9B07-7834D6846DFF}" dt="2023-11-19T13:21:42.862" v="10612" actId="1076"/>
          <ac:spMkLst>
            <pc:docMk/>
            <pc:sldMk cId="1533306968" sldId="275"/>
            <ac:spMk id="9" creationId="{12C4AE94-EEFC-67E8-3B4C-3B822126E5C8}"/>
          </ac:spMkLst>
        </pc:spChg>
        <pc:spChg chg="add mod">
          <ac:chgData name="Jakub Valc" userId="d1a744bfa7572ffe" providerId="LiveId" clId="{3E463AC2-A310-4235-9B07-7834D6846DFF}" dt="2023-11-19T13:21:55.764" v="10619" actId="1038"/>
          <ac:spMkLst>
            <pc:docMk/>
            <pc:sldMk cId="1533306968" sldId="275"/>
            <ac:spMk id="10" creationId="{1A203A32-A75C-7D82-C08C-5C7DC20BD02C}"/>
          </ac:spMkLst>
        </pc:spChg>
      </pc:sldChg>
      <pc:sldChg chg="addSp delSp modSp new mod">
        <pc:chgData name="Jakub Valc" userId="d1a744bfa7572ffe" providerId="LiveId" clId="{3E463AC2-A310-4235-9B07-7834D6846DFF}" dt="2023-11-20T22:32:00.471" v="32147" actId="20577"/>
        <pc:sldMkLst>
          <pc:docMk/>
          <pc:sldMk cId="764745339" sldId="276"/>
        </pc:sldMkLst>
        <pc:spChg chg="mod">
          <ac:chgData name="Jakub Valc" userId="d1a744bfa7572ffe" providerId="LiveId" clId="{3E463AC2-A310-4235-9B07-7834D6846DFF}" dt="2023-11-19T20:15:25.219" v="17096" actId="1076"/>
          <ac:spMkLst>
            <pc:docMk/>
            <pc:sldMk cId="764745339" sldId="276"/>
            <ac:spMk id="2" creationId="{3CFD064E-047F-0D2A-9E67-724C6F89DDF3}"/>
          </ac:spMkLst>
        </pc:spChg>
        <pc:spChg chg="mod">
          <ac:chgData name="Jakub Valc" userId="d1a744bfa7572ffe" providerId="LiveId" clId="{3E463AC2-A310-4235-9B07-7834D6846DFF}" dt="2023-11-20T22:32:00.471" v="32147" actId="20577"/>
          <ac:spMkLst>
            <pc:docMk/>
            <pc:sldMk cId="764745339" sldId="276"/>
            <ac:spMk id="3" creationId="{A4203238-AEBE-90EF-7896-4935DF0A05DB}"/>
          </ac:spMkLst>
        </pc:spChg>
        <pc:spChg chg="add del mod">
          <ac:chgData name="Jakub Valc" userId="d1a744bfa7572ffe" providerId="LiveId" clId="{3E463AC2-A310-4235-9B07-7834D6846DFF}" dt="2023-11-19T18:12:55.410" v="14363" actId="478"/>
          <ac:spMkLst>
            <pc:docMk/>
            <pc:sldMk cId="764745339" sldId="276"/>
            <ac:spMk id="4" creationId="{3F31A7F1-F138-852C-D041-E0822E960A1F}"/>
          </ac:spMkLst>
        </pc:spChg>
        <pc:spChg chg="add del mod">
          <ac:chgData name="Jakub Valc" userId="d1a744bfa7572ffe" providerId="LiveId" clId="{3E463AC2-A310-4235-9B07-7834D6846DFF}" dt="2023-11-19T13:46:36.592" v="11735" actId="478"/>
          <ac:spMkLst>
            <pc:docMk/>
            <pc:sldMk cId="764745339" sldId="276"/>
            <ac:spMk id="4" creationId="{F9509168-C4A7-4049-EDAC-7BDD7240F3DE}"/>
          </ac:spMkLst>
        </pc:spChg>
        <pc:spChg chg="add del mod">
          <ac:chgData name="Jakub Valc" userId="d1a744bfa7572ffe" providerId="LiveId" clId="{3E463AC2-A310-4235-9B07-7834D6846DFF}" dt="2023-11-19T13:45:04.365" v="11619" actId="478"/>
          <ac:spMkLst>
            <pc:docMk/>
            <pc:sldMk cId="764745339" sldId="276"/>
            <ac:spMk id="5" creationId="{D03D5B31-F80F-24B1-55CE-694D16BA0045}"/>
          </ac:spMkLst>
        </pc:spChg>
        <pc:spChg chg="add del mod">
          <ac:chgData name="Jakub Valc" userId="d1a744bfa7572ffe" providerId="LiveId" clId="{3E463AC2-A310-4235-9B07-7834D6846DFF}" dt="2023-11-19T13:45:02.531" v="11618" actId="478"/>
          <ac:spMkLst>
            <pc:docMk/>
            <pc:sldMk cId="764745339" sldId="276"/>
            <ac:spMk id="6" creationId="{02935602-D0B2-111C-224E-369E59DBF1B9}"/>
          </ac:spMkLst>
        </pc:spChg>
        <pc:spChg chg="add del mod">
          <ac:chgData name="Jakub Valc" userId="d1a744bfa7572ffe" providerId="LiveId" clId="{3E463AC2-A310-4235-9B07-7834D6846DFF}" dt="2023-11-19T16:45:48.443" v="12029" actId="478"/>
          <ac:spMkLst>
            <pc:docMk/>
            <pc:sldMk cId="764745339" sldId="276"/>
            <ac:spMk id="7" creationId="{A2B9B602-A6A2-779F-3656-86A13E090299}"/>
          </ac:spMkLst>
        </pc:spChg>
      </pc:sldChg>
      <pc:sldChg chg="addSp modSp new mod">
        <pc:chgData name="Jakub Valc" userId="d1a744bfa7572ffe" providerId="LiveId" clId="{3E463AC2-A310-4235-9B07-7834D6846DFF}" dt="2023-11-20T22:32:44.731" v="32172" actId="20577"/>
        <pc:sldMkLst>
          <pc:docMk/>
          <pc:sldMk cId="592177104" sldId="277"/>
        </pc:sldMkLst>
        <pc:spChg chg="mod">
          <ac:chgData name="Jakub Valc" userId="d1a744bfa7572ffe" providerId="LiveId" clId="{3E463AC2-A310-4235-9B07-7834D6846DFF}" dt="2023-11-19T20:15:50.461" v="17099" actId="1076"/>
          <ac:spMkLst>
            <pc:docMk/>
            <pc:sldMk cId="592177104" sldId="277"/>
            <ac:spMk id="2" creationId="{3B78FDFE-9809-D718-5DC9-7E1A5ACB66FC}"/>
          </ac:spMkLst>
        </pc:spChg>
        <pc:spChg chg="mod">
          <ac:chgData name="Jakub Valc" userId="d1a744bfa7572ffe" providerId="LiveId" clId="{3E463AC2-A310-4235-9B07-7834D6846DFF}" dt="2023-11-20T22:32:44.731" v="32172" actId="20577"/>
          <ac:spMkLst>
            <pc:docMk/>
            <pc:sldMk cId="592177104" sldId="277"/>
            <ac:spMk id="3" creationId="{74B02CD5-2A4D-FA90-C19D-711D649DE86D}"/>
          </ac:spMkLst>
        </pc:spChg>
        <pc:spChg chg="add mod">
          <ac:chgData name="Jakub Valc" userId="d1a744bfa7572ffe" providerId="LiveId" clId="{3E463AC2-A310-4235-9B07-7834D6846DFF}" dt="2023-11-19T20:39:26.100" v="18603" actId="1076"/>
          <ac:spMkLst>
            <pc:docMk/>
            <pc:sldMk cId="592177104" sldId="277"/>
            <ac:spMk id="4" creationId="{AF56B65A-431D-FD93-1B99-3B703C3095D6}"/>
          </ac:spMkLst>
        </pc:spChg>
        <pc:spChg chg="add mod">
          <ac:chgData name="Jakub Valc" userId="d1a744bfa7572ffe" providerId="LiveId" clId="{3E463AC2-A310-4235-9B07-7834D6846DFF}" dt="2023-11-19T20:39:32.737" v="18634" actId="1037"/>
          <ac:spMkLst>
            <pc:docMk/>
            <pc:sldMk cId="592177104" sldId="277"/>
            <ac:spMk id="5" creationId="{4BB5A98C-9C47-5077-0F0A-EB8CE9C6E7F1}"/>
          </ac:spMkLst>
        </pc:spChg>
        <pc:spChg chg="add mod">
          <ac:chgData name="Jakub Valc" userId="d1a744bfa7572ffe" providerId="LiveId" clId="{3E463AC2-A310-4235-9B07-7834D6846DFF}" dt="2023-11-19T20:41:01.123" v="18781" actId="1037"/>
          <ac:spMkLst>
            <pc:docMk/>
            <pc:sldMk cId="592177104" sldId="277"/>
            <ac:spMk id="6" creationId="{95223B4D-F6D4-AA0B-44EB-3A3917B58F4A}"/>
          </ac:spMkLst>
        </pc:spChg>
      </pc:sldChg>
      <pc:sldChg chg="addSp delSp modSp new mod">
        <pc:chgData name="Jakub Valc" userId="d1a744bfa7572ffe" providerId="LiveId" clId="{3E463AC2-A310-4235-9B07-7834D6846DFF}" dt="2023-11-20T22:35:10.495" v="32227" actId="20577"/>
        <pc:sldMkLst>
          <pc:docMk/>
          <pc:sldMk cId="1683045764" sldId="278"/>
        </pc:sldMkLst>
        <pc:spChg chg="mod">
          <ac:chgData name="Jakub Valc" userId="d1a744bfa7572ffe" providerId="LiveId" clId="{3E463AC2-A310-4235-9B07-7834D6846DFF}" dt="2023-11-19T20:45:28.265" v="18845" actId="20577"/>
          <ac:spMkLst>
            <pc:docMk/>
            <pc:sldMk cId="1683045764" sldId="278"/>
            <ac:spMk id="2" creationId="{B7B5F80D-FB79-1103-2D33-778A85865EFA}"/>
          </ac:spMkLst>
        </pc:spChg>
        <pc:spChg chg="mod">
          <ac:chgData name="Jakub Valc" userId="d1a744bfa7572ffe" providerId="LiveId" clId="{3E463AC2-A310-4235-9B07-7834D6846DFF}" dt="2023-11-20T22:35:10.495" v="32227" actId="20577"/>
          <ac:spMkLst>
            <pc:docMk/>
            <pc:sldMk cId="1683045764" sldId="278"/>
            <ac:spMk id="3" creationId="{962F6CF8-DF44-1C65-AB29-65EB29E0E55D}"/>
          </ac:spMkLst>
        </pc:spChg>
        <pc:spChg chg="add mod">
          <ac:chgData name="Jakub Valc" userId="d1a744bfa7572ffe" providerId="LiveId" clId="{3E463AC2-A310-4235-9B07-7834D6846DFF}" dt="2023-11-19T21:48:01.607" v="20223" actId="1036"/>
          <ac:spMkLst>
            <pc:docMk/>
            <pc:sldMk cId="1683045764" sldId="278"/>
            <ac:spMk id="4" creationId="{48C7CF75-7C17-7FA8-A33D-B552CC9666B3}"/>
          </ac:spMkLst>
        </pc:spChg>
        <pc:spChg chg="add mod">
          <ac:chgData name="Jakub Valc" userId="d1a744bfa7572ffe" providerId="LiveId" clId="{3E463AC2-A310-4235-9B07-7834D6846DFF}" dt="2023-11-19T21:51:26.798" v="20326" actId="1036"/>
          <ac:spMkLst>
            <pc:docMk/>
            <pc:sldMk cId="1683045764" sldId="278"/>
            <ac:spMk id="5" creationId="{C6880934-46E9-0566-B676-3DFD79DE5CA6}"/>
          </ac:spMkLst>
        </pc:spChg>
        <pc:spChg chg="add del mod">
          <ac:chgData name="Jakub Valc" userId="d1a744bfa7572ffe" providerId="LiveId" clId="{3E463AC2-A310-4235-9B07-7834D6846DFF}" dt="2023-11-19T21:44:13.164" v="20075" actId="478"/>
          <ac:spMkLst>
            <pc:docMk/>
            <pc:sldMk cId="1683045764" sldId="278"/>
            <ac:spMk id="6" creationId="{0ED38C21-BCE9-166A-7A76-72F14E7995BE}"/>
          </ac:spMkLst>
        </pc:spChg>
      </pc:sldChg>
      <pc:sldChg chg="addSp modSp new mod">
        <pc:chgData name="Jakub Valc" userId="d1a744bfa7572ffe" providerId="LiveId" clId="{3E463AC2-A310-4235-9B07-7834D6846DFF}" dt="2023-11-19T20:52:05.790" v="19024" actId="20577"/>
        <pc:sldMkLst>
          <pc:docMk/>
          <pc:sldMk cId="1880890287" sldId="279"/>
        </pc:sldMkLst>
        <pc:spChg chg="mod">
          <ac:chgData name="Jakub Valc" userId="d1a744bfa7572ffe" providerId="LiveId" clId="{3E463AC2-A310-4235-9B07-7834D6846DFF}" dt="2023-11-19T20:48:33.131" v="18878" actId="1076"/>
          <ac:spMkLst>
            <pc:docMk/>
            <pc:sldMk cId="1880890287" sldId="279"/>
            <ac:spMk id="2" creationId="{14FFB855-376A-C94C-DF44-25C01E0ED22C}"/>
          </ac:spMkLst>
        </pc:spChg>
        <pc:spChg chg="mod">
          <ac:chgData name="Jakub Valc" userId="d1a744bfa7572ffe" providerId="LiveId" clId="{3E463AC2-A310-4235-9B07-7834D6846DFF}" dt="2023-11-19T20:52:05.790" v="19024" actId="20577"/>
          <ac:spMkLst>
            <pc:docMk/>
            <pc:sldMk cId="1880890287" sldId="279"/>
            <ac:spMk id="3" creationId="{62E4B22D-7C2D-21CC-44B7-13E14ABEB4C2}"/>
          </ac:spMkLst>
        </pc:spChg>
        <pc:spChg chg="add">
          <ac:chgData name="Jakub Valc" userId="d1a744bfa7572ffe" providerId="LiveId" clId="{3E463AC2-A310-4235-9B07-7834D6846DFF}" dt="2023-11-19T20:49:33.881" v="18930" actId="11529"/>
          <ac:spMkLst>
            <pc:docMk/>
            <pc:sldMk cId="1880890287" sldId="279"/>
            <ac:spMk id="4" creationId="{A7077C1D-AAA1-25BD-F8B0-61254C68531D}"/>
          </ac:spMkLst>
        </pc:spChg>
        <pc:spChg chg="add mod">
          <ac:chgData name="Jakub Valc" userId="d1a744bfa7572ffe" providerId="LiveId" clId="{3E463AC2-A310-4235-9B07-7834D6846DFF}" dt="2023-11-19T20:50:10.812" v="18952" actId="1036"/>
          <ac:spMkLst>
            <pc:docMk/>
            <pc:sldMk cId="1880890287" sldId="279"/>
            <ac:spMk id="5" creationId="{89388837-9B16-B6B1-702D-6A3EB2620AB4}"/>
          </ac:spMkLst>
        </pc:spChg>
      </pc:sldChg>
      <pc:sldChg chg="modSp new del mod">
        <pc:chgData name="Jakub Valc" userId="d1a744bfa7572ffe" providerId="LiveId" clId="{3E463AC2-A310-4235-9B07-7834D6846DFF}" dt="2023-11-19T22:07:34.280" v="21049" actId="2696"/>
        <pc:sldMkLst>
          <pc:docMk/>
          <pc:sldMk cId="2168004364" sldId="280"/>
        </pc:sldMkLst>
        <pc:spChg chg="mod">
          <ac:chgData name="Jakub Valc" userId="d1a744bfa7572ffe" providerId="LiveId" clId="{3E463AC2-A310-4235-9B07-7834D6846DFF}" dt="2023-11-19T20:51:03.602" v="18998"/>
          <ac:spMkLst>
            <pc:docMk/>
            <pc:sldMk cId="2168004364" sldId="280"/>
            <ac:spMk id="3" creationId="{EA2FD802-E4ED-5B83-9CE9-39CAB784D88E}"/>
          </ac:spMkLst>
        </pc:spChg>
      </pc:sldChg>
      <pc:sldChg chg="addSp modSp new mod">
        <pc:chgData name="Jakub Valc" userId="d1a744bfa7572ffe" providerId="LiveId" clId="{3E463AC2-A310-4235-9B07-7834D6846DFF}" dt="2023-11-20T22:40:27.809" v="32444" actId="20577"/>
        <pc:sldMkLst>
          <pc:docMk/>
          <pc:sldMk cId="2929106929" sldId="281"/>
        </pc:sldMkLst>
        <pc:spChg chg="mod">
          <ac:chgData name="Jakub Valc" userId="d1a744bfa7572ffe" providerId="LiveId" clId="{3E463AC2-A310-4235-9B07-7834D6846DFF}" dt="2023-11-19T21:44:45.700" v="20078" actId="1076"/>
          <ac:spMkLst>
            <pc:docMk/>
            <pc:sldMk cId="2929106929" sldId="281"/>
            <ac:spMk id="2" creationId="{D2321C7F-1422-067E-C8B2-4E4761D60156}"/>
          </ac:spMkLst>
        </pc:spChg>
        <pc:spChg chg="mod">
          <ac:chgData name="Jakub Valc" userId="d1a744bfa7572ffe" providerId="LiveId" clId="{3E463AC2-A310-4235-9B07-7834D6846DFF}" dt="2023-11-20T22:40:27.809" v="32444" actId="20577"/>
          <ac:spMkLst>
            <pc:docMk/>
            <pc:sldMk cId="2929106929" sldId="281"/>
            <ac:spMk id="3" creationId="{7ACFBFB7-370D-F4C1-A39E-4D98467B35A6}"/>
          </ac:spMkLst>
        </pc:spChg>
        <pc:spChg chg="add mod">
          <ac:chgData name="Jakub Valc" userId="d1a744bfa7572ffe" providerId="LiveId" clId="{3E463AC2-A310-4235-9B07-7834D6846DFF}" dt="2023-11-20T22:37:42.186" v="32341" actId="1035"/>
          <ac:spMkLst>
            <pc:docMk/>
            <pc:sldMk cId="2929106929" sldId="281"/>
            <ac:spMk id="4" creationId="{3C5F66EB-EE48-E641-B923-1666F29111C7}"/>
          </ac:spMkLst>
        </pc:spChg>
        <pc:spChg chg="add mod">
          <ac:chgData name="Jakub Valc" userId="d1a744bfa7572ffe" providerId="LiveId" clId="{3E463AC2-A310-4235-9B07-7834D6846DFF}" dt="2023-11-20T22:37:38.852" v="32330" actId="1035"/>
          <ac:spMkLst>
            <pc:docMk/>
            <pc:sldMk cId="2929106929" sldId="281"/>
            <ac:spMk id="5" creationId="{12C30E5B-2D55-0F9C-EEC3-38C5A6D57C0E}"/>
          </ac:spMkLst>
        </pc:spChg>
        <pc:spChg chg="add mod">
          <ac:chgData name="Jakub Valc" userId="d1a744bfa7572ffe" providerId="LiveId" clId="{3E463AC2-A310-4235-9B07-7834D6846DFF}" dt="2023-11-20T22:36:23.436" v="32270" actId="1036"/>
          <ac:spMkLst>
            <pc:docMk/>
            <pc:sldMk cId="2929106929" sldId="281"/>
            <ac:spMk id="6" creationId="{087C1FF0-E0FF-88EF-4498-8EAB7C5CAD9E}"/>
          </ac:spMkLst>
        </pc:spChg>
        <pc:spChg chg="add mod">
          <ac:chgData name="Jakub Valc" userId="d1a744bfa7572ffe" providerId="LiveId" clId="{3E463AC2-A310-4235-9B07-7834D6846DFF}" dt="2023-11-20T22:37:26.420" v="32316" actId="1038"/>
          <ac:spMkLst>
            <pc:docMk/>
            <pc:sldMk cId="2929106929" sldId="281"/>
            <ac:spMk id="7" creationId="{C14256ED-41C0-1C0D-C321-DE4CABA25527}"/>
          </ac:spMkLst>
        </pc:spChg>
      </pc:sldChg>
      <pc:sldChg chg="delSp modSp new mod">
        <pc:chgData name="Jakub Valc" userId="d1a744bfa7572ffe" providerId="LiveId" clId="{3E463AC2-A310-4235-9B07-7834D6846DFF}" dt="2023-11-20T22:40:47.986" v="32445" actId="1076"/>
        <pc:sldMkLst>
          <pc:docMk/>
          <pc:sldMk cId="2050311037" sldId="282"/>
        </pc:sldMkLst>
        <pc:spChg chg="del">
          <ac:chgData name="Jakub Valc" userId="d1a744bfa7572ffe" providerId="LiveId" clId="{3E463AC2-A310-4235-9B07-7834D6846DFF}" dt="2023-11-19T22:08:09.920" v="21081" actId="21"/>
          <ac:spMkLst>
            <pc:docMk/>
            <pc:sldMk cId="2050311037" sldId="282"/>
            <ac:spMk id="2" creationId="{73EBDCCD-B889-8CC3-9027-9D12B9244D6E}"/>
          </ac:spMkLst>
        </pc:spChg>
        <pc:spChg chg="mod">
          <ac:chgData name="Jakub Valc" userId="d1a744bfa7572ffe" providerId="LiveId" clId="{3E463AC2-A310-4235-9B07-7834D6846DFF}" dt="2023-11-20T22:40:47.986" v="32445" actId="1076"/>
          <ac:spMkLst>
            <pc:docMk/>
            <pc:sldMk cId="2050311037" sldId="282"/>
            <ac:spMk id="3" creationId="{0D132376-D3EA-1812-4BDF-57C994555B56}"/>
          </ac:spMkLst>
        </pc:spChg>
      </pc:sldChg>
      <pc:sldChg chg="addSp delSp modSp new mod">
        <pc:chgData name="Jakub Valc" userId="d1a744bfa7572ffe" providerId="LiveId" clId="{3E463AC2-A310-4235-9B07-7834D6846DFF}" dt="2023-11-19T22:09:14.663" v="21153" actId="1076"/>
        <pc:sldMkLst>
          <pc:docMk/>
          <pc:sldMk cId="1833704707" sldId="283"/>
        </pc:sldMkLst>
        <pc:spChg chg="del">
          <ac:chgData name="Jakub Valc" userId="d1a744bfa7572ffe" providerId="LiveId" clId="{3E463AC2-A310-4235-9B07-7834D6846DFF}" dt="2023-11-19T22:09:10.597" v="21152" actId="21"/>
          <ac:spMkLst>
            <pc:docMk/>
            <pc:sldMk cId="1833704707" sldId="283"/>
            <ac:spMk id="2" creationId="{24E6A321-F603-934C-634E-20522A1780C6}"/>
          </ac:spMkLst>
        </pc:spChg>
        <pc:spChg chg="add del mod">
          <ac:chgData name="Jakub Valc" userId="d1a744bfa7572ffe" providerId="LiveId" clId="{3E463AC2-A310-4235-9B07-7834D6846DFF}" dt="2023-11-19T22:09:14.663" v="21153" actId="1076"/>
          <ac:spMkLst>
            <pc:docMk/>
            <pc:sldMk cId="1833704707" sldId="283"/>
            <ac:spMk id="3" creationId="{844508CB-2EF4-DE04-07B8-9AEE40DD80EA}"/>
          </ac:spMkLst>
        </pc:spChg>
        <pc:spChg chg="add del mod">
          <ac:chgData name="Jakub Valc" userId="d1a744bfa7572ffe" providerId="LiveId" clId="{3E463AC2-A310-4235-9B07-7834D6846DFF}" dt="2023-11-19T22:09:01.055" v="21151" actId="21"/>
          <ac:spMkLst>
            <pc:docMk/>
            <pc:sldMk cId="1833704707" sldId="283"/>
            <ac:spMk id="5" creationId="{7F38C2F4-43CE-7D52-2628-7064F90A4A4F}"/>
          </ac:spMkLst>
        </pc:spChg>
      </pc:sldChg>
      <pc:sldChg chg="modSp new del mod">
        <pc:chgData name="Jakub Valc" userId="d1a744bfa7572ffe" providerId="LiveId" clId="{3E463AC2-A310-4235-9B07-7834D6846DFF}" dt="2023-11-19T22:30:34.519" v="22304" actId="2696"/>
        <pc:sldMkLst>
          <pc:docMk/>
          <pc:sldMk cId="700113936" sldId="284"/>
        </pc:sldMkLst>
        <pc:spChg chg="mod">
          <ac:chgData name="Jakub Valc" userId="d1a744bfa7572ffe" providerId="LiveId" clId="{3E463AC2-A310-4235-9B07-7834D6846DFF}" dt="2023-11-19T22:12:50.122" v="21221" actId="1076"/>
          <ac:spMkLst>
            <pc:docMk/>
            <pc:sldMk cId="700113936" sldId="284"/>
            <ac:spMk id="2" creationId="{D2B6CB64-0EAD-0688-BDCA-962A852759E0}"/>
          </ac:spMkLst>
        </pc:spChg>
        <pc:spChg chg="mod">
          <ac:chgData name="Jakub Valc" userId="d1a744bfa7572ffe" providerId="LiveId" clId="{3E463AC2-A310-4235-9B07-7834D6846DFF}" dt="2023-11-19T22:12:54.730" v="21222" actId="14100"/>
          <ac:spMkLst>
            <pc:docMk/>
            <pc:sldMk cId="700113936" sldId="284"/>
            <ac:spMk id="3" creationId="{DBDD0619-F298-5674-59BE-8C42C1D75EC6}"/>
          </ac:spMkLst>
        </pc:spChg>
      </pc:sldChg>
      <pc:sldChg chg="modSp new del mod">
        <pc:chgData name="Jakub Valc" userId="d1a744bfa7572ffe" providerId="LiveId" clId="{3E463AC2-A310-4235-9B07-7834D6846DFF}" dt="2023-11-19T22:11:49.947" v="21185" actId="2696"/>
        <pc:sldMkLst>
          <pc:docMk/>
          <pc:sldMk cId="1440516236" sldId="284"/>
        </pc:sldMkLst>
        <pc:spChg chg="mod">
          <ac:chgData name="Jakub Valc" userId="d1a744bfa7572ffe" providerId="LiveId" clId="{3E463AC2-A310-4235-9B07-7834D6846DFF}" dt="2023-11-19T22:11:36.155" v="21184" actId="20577"/>
          <ac:spMkLst>
            <pc:docMk/>
            <pc:sldMk cId="1440516236" sldId="284"/>
            <ac:spMk id="2" creationId="{EE538BB9-9F8D-19FD-4DE4-B61A2BD8737E}"/>
          </ac:spMkLst>
        </pc:spChg>
      </pc:sldChg>
      <pc:sldChg chg="addSp delSp modSp new mod">
        <pc:chgData name="Jakub Valc" userId="d1a744bfa7572ffe" providerId="LiveId" clId="{3E463AC2-A310-4235-9B07-7834D6846DFF}" dt="2023-11-20T22:43:46.865" v="32550" actId="20577"/>
        <pc:sldMkLst>
          <pc:docMk/>
          <pc:sldMk cId="1574055532" sldId="284"/>
        </pc:sldMkLst>
        <pc:spChg chg="mod">
          <ac:chgData name="Jakub Valc" userId="d1a744bfa7572ffe" providerId="LiveId" clId="{3E463AC2-A310-4235-9B07-7834D6846DFF}" dt="2023-11-19T22:53:47.343" v="24210" actId="1076"/>
          <ac:spMkLst>
            <pc:docMk/>
            <pc:sldMk cId="1574055532" sldId="284"/>
            <ac:spMk id="2" creationId="{B50DF879-09AB-B37C-D227-86446D0B24A5}"/>
          </ac:spMkLst>
        </pc:spChg>
        <pc:spChg chg="mod">
          <ac:chgData name="Jakub Valc" userId="d1a744bfa7572ffe" providerId="LiveId" clId="{3E463AC2-A310-4235-9B07-7834D6846DFF}" dt="2023-11-20T22:43:46.865" v="32550" actId="20577"/>
          <ac:spMkLst>
            <pc:docMk/>
            <pc:sldMk cId="1574055532" sldId="284"/>
            <ac:spMk id="3" creationId="{670106BB-25DF-01DC-486A-427B619D937E}"/>
          </ac:spMkLst>
        </pc:spChg>
        <pc:spChg chg="add mod">
          <ac:chgData name="Jakub Valc" userId="d1a744bfa7572ffe" providerId="LiveId" clId="{3E463AC2-A310-4235-9B07-7834D6846DFF}" dt="2023-11-19T23:07:00.059" v="24943" actId="1038"/>
          <ac:spMkLst>
            <pc:docMk/>
            <pc:sldMk cId="1574055532" sldId="284"/>
            <ac:spMk id="4" creationId="{6091436F-B481-0D2D-B516-3B5BBE11C6BB}"/>
          </ac:spMkLst>
        </pc:spChg>
        <pc:spChg chg="add mod">
          <ac:chgData name="Jakub Valc" userId="d1a744bfa7572ffe" providerId="LiveId" clId="{3E463AC2-A310-4235-9B07-7834D6846DFF}" dt="2023-11-19T23:06:48.051" v="24913" actId="1037"/>
          <ac:spMkLst>
            <pc:docMk/>
            <pc:sldMk cId="1574055532" sldId="284"/>
            <ac:spMk id="5" creationId="{A42372DC-C091-4BF6-FAF7-1F4FAD4B40FA}"/>
          </ac:spMkLst>
        </pc:spChg>
        <pc:spChg chg="add mod">
          <ac:chgData name="Jakub Valc" userId="d1a744bfa7572ffe" providerId="LiveId" clId="{3E463AC2-A310-4235-9B07-7834D6846DFF}" dt="2023-11-19T23:48:35.105" v="27848" actId="1035"/>
          <ac:spMkLst>
            <pc:docMk/>
            <pc:sldMk cId="1574055532" sldId="284"/>
            <ac:spMk id="6" creationId="{44A078E2-4CF8-15EB-6A6B-C82555EACB27}"/>
          </ac:spMkLst>
        </pc:spChg>
        <pc:spChg chg="add del mod">
          <ac:chgData name="Jakub Valc" userId="d1a744bfa7572ffe" providerId="LiveId" clId="{3E463AC2-A310-4235-9B07-7834D6846DFF}" dt="2023-11-19T23:48:29.186" v="27835" actId="1036"/>
          <ac:spMkLst>
            <pc:docMk/>
            <pc:sldMk cId="1574055532" sldId="284"/>
            <ac:spMk id="7" creationId="{AD1B567E-15EF-E08D-9CE5-EF07C1DCF6FD}"/>
          </ac:spMkLst>
        </pc:spChg>
      </pc:sldChg>
      <pc:sldChg chg="new del">
        <pc:chgData name="Jakub Valc" userId="d1a744bfa7572ffe" providerId="LiveId" clId="{3E463AC2-A310-4235-9B07-7834D6846DFF}" dt="2023-11-19T22:30:37.095" v="22305" actId="2696"/>
        <pc:sldMkLst>
          <pc:docMk/>
          <pc:sldMk cId="554823881" sldId="285"/>
        </pc:sldMkLst>
      </pc:sldChg>
      <pc:sldChg chg="addSp delSp modSp new mod">
        <pc:chgData name="Jakub Valc" userId="d1a744bfa7572ffe" providerId="LiveId" clId="{3E463AC2-A310-4235-9B07-7834D6846DFF}" dt="2023-11-20T22:47:18.958" v="32711" actId="20577"/>
        <pc:sldMkLst>
          <pc:docMk/>
          <pc:sldMk cId="4228018126" sldId="285"/>
        </pc:sldMkLst>
        <pc:spChg chg="mod">
          <ac:chgData name="Jakub Valc" userId="d1a744bfa7572ffe" providerId="LiveId" clId="{3E463AC2-A310-4235-9B07-7834D6846DFF}" dt="2023-11-19T23:26:10.028" v="26401" actId="1076"/>
          <ac:spMkLst>
            <pc:docMk/>
            <pc:sldMk cId="4228018126" sldId="285"/>
            <ac:spMk id="2" creationId="{8047C72A-2478-53DF-C894-F334C26C9B2E}"/>
          </ac:spMkLst>
        </pc:spChg>
        <pc:spChg chg="mod">
          <ac:chgData name="Jakub Valc" userId="d1a744bfa7572ffe" providerId="LiveId" clId="{3E463AC2-A310-4235-9B07-7834D6846DFF}" dt="2023-11-20T22:47:18.958" v="32711" actId="20577"/>
          <ac:spMkLst>
            <pc:docMk/>
            <pc:sldMk cId="4228018126" sldId="285"/>
            <ac:spMk id="3" creationId="{B43119C4-FF44-C72E-455D-26261F5463B8}"/>
          </ac:spMkLst>
        </pc:spChg>
        <pc:spChg chg="add mod">
          <ac:chgData name="Jakub Valc" userId="d1a744bfa7572ffe" providerId="LiveId" clId="{3E463AC2-A310-4235-9B07-7834D6846DFF}" dt="2023-11-20T22:46:51.074" v="32664" actId="1035"/>
          <ac:spMkLst>
            <pc:docMk/>
            <pc:sldMk cId="4228018126" sldId="285"/>
            <ac:spMk id="4" creationId="{2CB4605A-18E5-C729-0FE5-F298B77F69B8}"/>
          </ac:spMkLst>
        </pc:spChg>
        <pc:spChg chg="add del mod">
          <ac:chgData name="Jakub Valc" userId="d1a744bfa7572ffe" providerId="LiveId" clId="{3E463AC2-A310-4235-9B07-7834D6846DFF}" dt="2023-11-19T23:41:07.459" v="27294" actId="478"/>
          <ac:spMkLst>
            <pc:docMk/>
            <pc:sldMk cId="4228018126" sldId="285"/>
            <ac:spMk id="5" creationId="{5E1296F9-B3C5-5F47-600F-7F3F48DB280E}"/>
          </ac:spMkLst>
        </pc:spChg>
        <pc:spChg chg="add mod">
          <ac:chgData name="Jakub Valc" userId="d1a744bfa7572ffe" providerId="LiveId" clId="{3E463AC2-A310-4235-9B07-7834D6846DFF}" dt="2023-11-20T22:46:59.233" v="32694" actId="1037"/>
          <ac:spMkLst>
            <pc:docMk/>
            <pc:sldMk cId="4228018126" sldId="285"/>
            <ac:spMk id="5" creationId="{F646008E-0099-3B80-306C-B4A2FC965DEB}"/>
          </ac:spMkLst>
        </pc:spChg>
        <pc:spChg chg="add del mod">
          <ac:chgData name="Jakub Valc" userId="d1a744bfa7572ffe" providerId="LiveId" clId="{3E463AC2-A310-4235-9B07-7834D6846DFF}" dt="2023-11-19T23:42:13.650" v="27335" actId="478"/>
          <ac:spMkLst>
            <pc:docMk/>
            <pc:sldMk cId="4228018126" sldId="285"/>
            <ac:spMk id="6" creationId="{6512AD37-53CF-F11B-BE79-45F3DC22C613}"/>
          </ac:spMkLst>
        </pc:spChg>
        <pc:spChg chg="add mod">
          <ac:chgData name="Jakub Valc" userId="d1a744bfa7572ffe" providerId="LiveId" clId="{3E463AC2-A310-4235-9B07-7834D6846DFF}" dt="2023-11-20T22:46:54.387" v="32678" actId="1037"/>
          <ac:spMkLst>
            <pc:docMk/>
            <pc:sldMk cId="4228018126" sldId="285"/>
            <ac:spMk id="7" creationId="{0E91824C-109E-7C90-9E63-6F86AD4F8BCC}"/>
          </ac:spMkLst>
        </pc:spChg>
      </pc:sldChg>
      <pc:sldChg chg="addSp modSp new mod">
        <pc:chgData name="Jakub Valc" userId="d1a744bfa7572ffe" providerId="LiveId" clId="{3E463AC2-A310-4235-9B07-7834D6846DFF}" dt="2023-11-20T22:47:36.996" v="32716" actId="20577"/>
        <pc:sldMkLst>
          <pc:docMk/>
          <pc:sldMk cId="649751152" sldId="286"/>
        </pc:sldMkLst>
        <pc:spChg chg="mod">
          <ac:chgData name="Jakub Valc" userId="d1a744bfa7572ffe" providerId="LiveId" clId="{3E463AC2-A310-4235-9B07-7834D6846DFF}" dt="2023-11-20T09:09:37.409" v="29669" actId="1076"/>
          <ac:spMkLst>
            <pc:docMk/>
            <pc:sldMk cId="649751152" sldId="286"/>
            <ac:spMk id="2" creationId="{F2F12779-5D61-87E2-0300-FC944BE55A6C}"/>
          </ac:spMkLst>
        </pc:spChg>
        <pc:spChg chg="mod">
          <ac:chgData name="Jakub Valc" userId="d1a744bfa7572ffe" providerId="LiveId" clId="{3E463AC2-A310-4235-9B07-7834D6846DFF}" dt="2023-11-20T22:47:36.996" v="32716" actId="20577"/>
          <ac:spMkLst>
            <pc:docMk/>
            <pc:sldMk cId="649751152" sldId="286"/>
            <ac:spMk id="3" creationId="{F5F258BE-CD1C-A147-6377-4190266BD54F}"/>
          </ac:spMkLst>
        </pc:spChg>
        <pc:spChg chg="add mod">
          <ac:chgData name="Jakub Valc" userId="d1a744bfa7572ffe" providerId="LiveId" clId="{3E463AC2-A310-4235-9B07-7834D6846DFF}" dt="2023-11-20T08:52:02.936" v="28928" actId="1035"/>
          <ac:spMkLst>
            <pc:docMk/>
            <pc:sldMk cId="649751152" sldId="286"/>
            <ac:spMk id="4" creationId="{0D0E8673-CBBE-BA38-2825-45F43C2A5742}"/>
          </ac:spMkLst>
        </pc:spChg>
        <pc:spChg chg="add mod">
          <ac:chgData name="Jakub Valc" userId="d1a744bfa7572ffe" providerId="LiveId" clId="{3E463AC2-A310-4235-9B07-7834D6846DFF}" dt="2023-11-20T09:14:30.534" v="30232" actId="1036"/>
          <ac:spMkLst>
            <pc:docMk/>
            <pc:sldMk cId="649751152" sldId="286"/>
            <ac:spMk id="5" creationId="{0F981174-F178-CCD7-9245-317B6EF80BB1}"/>
          </ac:spMkLst>
        </pc:spChg>
      </pc:sldChg>
      <pc:sldChg chg="addSp modSp new mod">
        <pc:chgData name="Jakub Valc" userId="d1a744bfa7572ffe" providerId="LiveId" clId="{3E463AC2-A310-4235-9B07-7834D6846DFF}" dt="2023-11-20T22:49:02.924" v="32724" actId="20577"/>
        <pc:sldMkLst>
          <pc:docMk/>
          <pc:sldMk cId="3908857796" sldId="287"/>
        </pc:sldMkLst>
        <pc:spChg chg="mod">
          <ac:chgData name="Jakub Valc" userId="d1a744bfa7572ffe" providerId="LiveId" clId="{3E463AC2-A310-4235-9B07-7834D6846DFF}" dt="2023-11-20T09:31:04.567" v="30238" actId="1076"/>
          <ac:spMkLst>
            <pc:docMk/>
            <pc:sldMk cId="3908857796" sldId="287"/>
            <ac:spMk id="2" creationId="{81398635-4924-8BC0-4660-2E71B2DAA9A2}"/>
          </ac:spMkLst>
        </pc:spChg>
        <pc:spChg chg="mod">
          <ac:chgData name="Jakub Valc" userId="d1a744bfa7572ffe" providerId="LiveId" clId="{3E463AC2-A310-4235-9B07-7834D6846DFF}" dt="2023-11-20T22:49:02.924" v="32724" actId="20577"/>
          <ac:spMkLst>
            <pc:docMk/>
            <pc:sldMk cId="3908857796" sldId="287"/>
            <ac:spMk id="3" creationId="{6EBD9AF9-A735-1E89-7097-BE8CFAB45B72}"/>
          </ac:spMkLst>
        </pc:spChg>
        <pc:spChg chg="add mod">
          <ac:chgData name="Jakub Valc" userId="d1a744bfa7572ffe" providerId="LiveId" clId="{3E463AC2-A310-4235-9B07-7834D6846DFF}" dt="2023-11-20T10:03:56.102" v="32033" actId="1036"/>
          <ac:spMkLst>
            <pc:docMk/>
            <pc:sldMk cId="3908857796" sldId="287"/>
            <ac:spMk id="4" creationId="{0F2ACF90-0DE5-6A51-BCB0-3F6FD87AE5DA}"/>
          </ac:spMkLst>
        </pc:spChg>
      </pc:sldChg>
      <pc:sldChg chg="modSp new mod">
        <pc:chgData name="Jakub Valc" userId="d1a744bfa7572ffe" providerId="LiveId" clId="{3E463AC2-A310-4235-9B07-7834D6846DFF}" dt="2023-11-20T23:06:17.856" v="33246" actId="20577"/>
        <pc:sldMkLst>
          <pc:docMk/>
          <pc:sldMk cId="2479733511" sldId="288"/>
        </pc:sldMkLst>
        <pc:spChg chg="mod">
          <ac:chgData name="Jakub Valc" userId="d1a744bfa7572ffe" providerId="LiveId" clId="{3E463AC2-A310-4235-9B07-7834D6846DFF}" dt="2023-11-20T10:06:34.244" v="32133" actId="1076"/>
          <ac:spMkLst>
            <pc:docMk/>
            <pc:sldMk cId="2479733511" sldId="288"/>
            <ac:spMk id="2" creationId="{51BE280D-EC3A-6E63-CB31-0DF230862DB1}"/>
          </ac:spMkLst>
        </pc:spChg>
        <pc:spChg chg="mod">
          <ac:chgData name="Jakub Valc" userId="d1a744bfa7572ffe" providerId="LiveId" clId="{3E463AC2-A310-4235-9B07-7834D6846DFF}" dt="2023-11-20T23:06:17.856" v="33246" actId="20577"/>
          <ac:spMkLst>
            <pc:docMk/>
            <pc:sldMk cId="2479733511" sldId="288"/>
            <ac:spMk id="3" creationId="{35450DB8-777F-1C46-667A-AADD15063EE9}"/>
          </ac:spMkLst>
        </pc:spChg>
      </pc:sldChg>
    </pc:docChg>
  </pc:docChgLst>
  <pc:docChgLst>
    <pc:chgData name="Jakub Valc" userId="d1a744bfa7572ffe" providerId="LiveId" clId="{D162F1CB-8901-4434-9ACF-B889A7C2DB1C}"/>
    <pc:docChg chg="undo custSel addSld delSld modSld sldOrd">
      <pc:chgData name="Jakub Valc" userId="d1a744bfa7572ffe" providerId="LiveId" clId="{D162F1CB-8901-4434-9ACF-B889A7C2DB1C}" dt="2024-05-07T02:24:15.140" v="15446" actId="1076"/>
      <pc:docMkLst>
        <pc:docMk/>
      </pc:docMkLst>
      <pc:sldChg chg="modSp mod">
        <pc:chgData name="Jakub Valc" userId="d1a744bfa7572ffe" providerId="LiveId" clId="{D162F1CB-8901-4434-9ACF-B889A7C2DB1C}" dt="2024-05-06T20:36:49.569" v="1070" actId="20577"/>
        <pc:sldMkLst>
          <pc:docMk/>
          <pc:sldMk cId="1217425976" sldId="256"/>
        </pc:sldMkLst>
        <pc:spChg chg="mod">
          <ac:chgData name="Jakub Valc" userId="d1a744bfa7572ffe" providerId="LiveId" clId="{D162F1CB-8901-4434-9ACF-B889A7C2DB1C}" dt="2024-05-06T20:36:49.569" v="1070" actId="20577"/>
          <ac:spMkLst>
            <pc:docMk/>
            <pc:sldMk cId="1217425976" sldId="256"/>
            <ac:spMk id="2" creationId="{567B5125-295E-3AE3-9423-C8DBD3C0FB72}"/>
          </ac:spMkLst>
        </pc:spChg>
      </pc:sldChg>
      <pc:sldChg chg="del">
        <pc:chgData name="Jakub Valc" userId="d1a744bfa7572ffe" providerId="LiveId" clId="{D162F1CB-8901-4434-9ACF-B889A7C2DB1C}" dt="2024-05-06T20:08:10.582" v="206" actId="2696"/>
        <pc:sldMkLst>
          <pc:docMk/>
          <pc:sldMk cId="2299033162" sldId="258"/>
        </pc:sldMkLst>
      </pc:sldChg>
      <pc:sldChg chg="del">
        <pc:chgData name="Jakub Valc" userId="d1a744bfa7572ffe" providerId="LiveId" clId="{D162F1CB-8901-4434-9ACF-B889A7C2DB1C}" dt="2024-05-06T20:08:12.823" v="207" actId="2696"/>
        <pc:sldMkLst>
          <pc:docMk/>
          <pc:sldMk cId="399338024" sldId="259"/>
        </pc:sldMkLst>
      </pc:sldChg>
      <pc:sldChg chg="del">
        <pc:chgData name="Jakub Valc" userId="d1a744bfa7572ffe" providerId="LiveId" clId="{D162F1CB-8901-4434-9ACF-B889A7C2DB1C}" dt="2024-05-06T20:08:08.664" v="205" actId="2696"/>
        <pc:sldMkLst>
          <pc:docMk/>
          <pc:sldMk cId="3083529966" sldId="261"/>
        </pc:sldMkLst>
      </pc:sldChg>
      <pc:sldChg chg="del">
        <pc:chgData name="Jakub Valc" userId="d1a744bfa7572ffe" providerId="LiveId" clId="{D162F1CB-8901-4434-9ACF-B889A7C2DB1C}" dt="2024-05-06T20:08:14.524" v="208" actId="2696"/>
        <pc:sldMkLst>
          <pc:docMk/>
          <pc:sldMk cId="184656746" sldId="262"/>
        </pc:sldMkLst>
      </pc:sldChg>
      <pc:sldChg chg="del">
        <pc:chgData name="Jakub Valc" userId="d1a744bfa7572ffe" providerId="LiveId" clId="{D162F1CB-8901-4434-9ACF-B889A7C2DB1C}" dt="2024-05-06T20:08:16.125" v="209" actId="2696"/>
        <pc:sldMkLst>
          <pc:docMk/>
          <pc:sldMk cId="794851466" sldId="263"/>
        </pc:sldMkLst>
      </pc:sldChg>
      <pc:sldChg chg="del">
        <pc:chgData name="Jakub Valc" userId="d1a744bfa7572ffe" providerId="LiveId" clId="{D162F1CB-8901-4434-9ACF-B889A7C2DB1C}" dt="2024-05-06T20:08:18.276" v="210" actId="2696"/>
        <pc:sldMkLst>
          <pc:docMk/>
          <pc:sldMk cId="4204667732" sldId="264"/>
        </pc:sldMkLst>
      </pc:sldChg>
      <pc:sldChg chg="del">
        <pc:chgData name="Jakub Valc" userId="d1a744bfa7572ffe" providerId="LiveId" clId="{D162F1CB-8901-4434-9ACF-B889A7C2DB1C}" dt="2024-05-06T20:08:19.861" v="211" actId="2696"/>
        <pc:sldMkLst>
          <pc:docMk/>
          <pc:sldMk cId="1242835711" sldId="265"/>
        </pc:sldMkLst>
      </pc:sldChg>
      <pc:sldChg chg="del">
        <pc:chgData name="Jakub Valc" userId="d1a744bfa7572ffe" providerId="LiveId" clId="{D162F1CB-8901-4434-9ACF-B889A7C2DB1C}" dt="2024-05-06T20:07:46.208" v="193" actId="2696"/>
        <pc:sldMkLst>
          <pc:docMk/>
          <pc:sldMk cId="2419612693" sldId="269"/>
        </pc:sldMkLst>
      </pc:sldChg>
      <pc:sldChg chg="del">
        <pc:chgData name="Jakub Valc" userId="d1a744bfa7572ffe" providerId="LiveId" clId="{D162F1CB-8901-4434-9ACF-B889A7C2DB1C}" dt="2024-05-06T20:07:48.016" v="194" actId="2696"/>
        <pc:sldMkLst>
          <pc:docMk/>
          <pc:sldMk cId="2116646353" sldId="270"/>
        </pc:sldMkLst>
      </pc:sldChg>
      <pc:sldChg chg="del">
        <pc:chgData name="Jakub Valc" userId="d1a744bfa7572ffe" providerId="LiveId" clId="{D162F1CB-8901-4434-9ACF-B889A7C2DB1C}" dt="2024-05-06T20:07:53.995" v="197" actId="2696"/>
        <pc:sldMkLst>
          <pc:docMk/>
          <pc:sldMk cId="2877604598" sldId="272"/>
        </pc:sldMkLst>
      </pc:sldChg>
      <pc:sldChg chg="del">
        <pc:chgData name="Jakub Valc" userId="d1a744bfa7572ffe" providerId="LiveId" clId="{D162F1CB-8901-4434-9ACF-B889A7C2DB1C}" dt="2024-05-06T20:07:49.869" v="195" actId="2696"/>
        <pc:sldMkLst>
          <pc:docMk/>
          <pc:sldMk cId="3065508626" sldId="273"/>
        </pc:sldMkLst>
      </pc:sldChg>
      <pc:sldChg chg="del">
        <pc:chgData name="Jakub Valc" userId="d1a744bfa7572ffe" providerId="LiveId" clId="{D162F1CB-8901-4434-9ACF-B889A7C2DB1C}" dt="2024-05-06T20:07:55.989" v="198" actId="2696"/>
        <pc:sldMkLst>
          <pc:docMk/>
          <pc:sldMk cId="1533306968" sldId="275"/>
        </pc:sldMkLst>
      </pc:sldChg>
      <pc:sldChg chg="del">
        <pc:chgData name="Jakub Valc" userId="d1a744bfa7572ffe" providerId="LiveId" clId="{D162F1CB-8901-4434-9ACF-B889A7C2DB1C}" dt="2024-05-06T20:07:57.753" v="199" actId="2696"/>
        <pc:sldMkLst>
          <pc:docMk/>
          <pc:sldMk cId="764745339" sldId="276"/>
        </pc:sldMkLst>
      </pc:sldChg>
      <pc:sldChg chg="del">
        <pc:chgData name="Jakub Valc" userId="d1a744bfa7572ffe" providerId="LiveId" clId="{D162F1CB-8901-4434-9ACF-B889A7C2DB1C}" dt="2024-05-06T20:07:59.246" v="200" actId="2696"/>
        <pc:sldMkLst>
          <pc:docMk/>
          <pc:sldMk cId="592177104" sldId="277"/>
        </pc:sldMkLst>
      </pc:sldChg>
      <pc:sldChg chg="del">
        <pc:chgData name="Jakub Valc" userId="d1a744bfa7572ffe" providerId="LiveId" clId="{D162F1CB-8901-4434-9ACF-B889A7C2DB1C}" dt="2024-05-06T20:08:03.520" v="202" actId="2696"/>
        <pc:sldMkLst>
          <pc:docMk/>
          <pc:sldMk cId="1683045764" sldId="278"/>
        </pc:sldMkLst>
      </pc:sldChg>
      <pc:sldChg chg="del">
        <pc:chgData name="Jakub Valc" userId="d1a744bfa7572ffe" providerId="LiveId" clId="{D162F1CB-8901-4434-9ACF-B889A7C2DB1C}" dt="2024-05-06T20:08:01.976" v="201" actId="2696"/>
        <pc:sldMkLst>
          <pc:docMk/>
          <pc:sldMk cId="1880890287" sldId="279"/>
        </pc:sldMkLst>
      </pc:sldChg>
      <pc:sldChg chg="del">
        <pc:chgData name="Jakub Valc" userId="d1a744bfa7572ffe" providerId="LiveId" clId="{D162F1CB-8901-4434-9ACF-B889A7C2DB1C}" dt="2024-05-06T20:08:05.374" v="203" actId="2696"/>
        <pc:sldMkLst>
          <pc:docMk/>
          <pc:sldMk cId="2929106929" sldId="281"/>
        </pc:sldMkLst>
      </pc:sldChg>
      <pc:sldChg chg="del">
        <pc:chgData name="Jakub Valc" userId="d1a744bfa7572ffe" providerId="LiveId" clId="{D162F1CB-8901-4434-9ACF-B889A7C2DB1C}" dt="2024-05-06T20:08:07.110" v="204" actId="2696"/>
        <pc:sldMkLst>
          <pc:docMk/>
          <pc:sldMk cId="2050311037" sldId="282"/>
        </pc:sldMkLst>
      </pc:sldChg>
      <pc:sldChg chg="del">
        <pc:chgData name="Jakub Valc" userId="d1a744bfa7572ffe" providerId="LiveId" clId="{D162F1CB-8901-4434-9ACF-B889A7C2DB1C}" dt="2024-05-06T20:07:51.803" v="196" actId="2696"/>
        <pc:sldMkLst>
          <pc:docMk/>
          <pc:sldMk cId="1833704707" sldId="283"/>
        </pc:sldMkLst>
      </pc:sldChg>
      <pc:sldChg chg="del">
        <pc:chgData name="Jakub Valc" userId="d1a744bfa7572ffe" providerId="LiveId" clId="{D162F1CB-8901-4434-9ACF-B889A7C2DB1C}" dt="2024-05-06T20:08:21.398" v="212" actId="2696"/>
        <pc:sldMkLst>
          <pc:docMk/>
          <pc:sldMk cId="1574055532" sldId="284"/>
        </pc:sldMkLst>
      </pc:sldChg>
      <pc:sldChg chg="del">
        <pc:chgData name="Jakub Valc" userId="d1a744bfa7572ffe" providerId="LiveId" clId="{D162F1CB-8901-4434-9ACF-B889A7C2DB1C}" dt="2024-05-06T20:08:22.938" v="213" actId="2696"/>
        <pc:sldMkLst>
          <pc:docMk/>
          <pc:sldMk cId="4228018126" sldId="285"/>
        </pc:sldMkLst>
      </pc:sldChg>
      <pc:sldChg chg="del">
        <pc:chgData name="Jakub Valc" userId="d1a744bfa7572ffe" providerId="LiveId" clId="{D162F1CB-8901-4434-9ACF-B889A7C2DB1C}" dt="2024-05-06T20:08:24.510" v="214" actId="2696"/>
        <pc:sldMkLst>
          <pc:docMk/>
          <pc:sldMk cId="649751152" sldId="286"/>
        </pc:sldMkLst>
      </pc:sldChg>
      <pc:sldChg chg="del">
        <pc:chgData name="Jakub Valc" userId="d1a744bfa7572ffe" providerId="LiveId" clId="{D162F1CB-8901-4434-9ACF-B889A7C2DB1C}" dt="2024-05-06T20:08:26.723" v="215" actId="2696"/>
        <pc:sldMkLst>
          <pc:docMk/>
          <pc:sldMk cId="3908857796" sldId="287"/>
        </pc:sldMkLst>
      </pc:sldChg>
      <pc:sldChg chg="addSp delSp modSp mod">
        <pc:chgData name="Jakub Valc" userId="d1a744bfa7572ffe" providerId="LiveId" clId="{D162F1CB-8901-4434-9ACF-B889A7C2DB1C}" dt="2024-05-07T02:24:15.140" v="15446" actId="1076"/>
        <pc:sldMkLst>
          <pc:docMk/>
          <pc:sldMk cId="2479733511" sldId="288"/>
        </pc:sldMkLst>
        <pc:spChg chg="mod">
          <ac:chgData name="Jakub Valc" userId="d1a744bfa7572ffe" providerId="LiveId" clId="{D162F1CB-8901-4434-9ACF-B889A7C2DB1C}" dt="2024-05-07T02:24:12.041" v="15445" actId="1076"/>
          <ac:spMkLst>
            <pc:docMk/>
            <pc:sldMk cId="2479733511" sldId="288"/>
            <ac:spMk id="2" creationId="{51BE280D-EC3A-6E63-CB31-0DF230862DB1}"/>
          </ac:spMkLst>
        </pc:spChg>
        <pc:spChg chg="del">
          <ac:chgData name="Jakub Valc" userId="d1a744bfa7572ffe" providerId="LiveId" clId="{D162F1CB-8901-4434-9ACF-B889A7C2DB1C}" dt="2024-05-06T20:08:32.697" v="216" actId="21"/>
          <ac:spMkLst>
            <pc:docMk/>
            <pc:sldMk cId="2479733511" sldId="288"/>
            <ac:spMk id="3" creationId="{35450DB8-777F-1C46-667A-AADD15063EE9}"/>
          </ac:spMkLst>
        </pc:spChg>
        <pc:spChg chg="add mod">
          <ac:chgData name="Jakub Valc" userId="d1a744bfa7572ffe" providerId="LiveId" clId="{D162F1CB-8901-4434-9ACF-B889A7C2DB1C}" dt="2024-05-07T02:24:15.140" v="15446" actId="1076"/>
          <ac:spMkLst>
            <pc:docMk/>
            <pc:sldMk cId="2479733511" sldId="288"/>
            <ac:spMk id="5" creationId="{4F0E9BE9-F82C-3A94-CBE8-F81CB804DF75}"/>
          </ac:spMkLst>
        </pc:spChg>
      </pc:sldChg>
      <pc:sldChg chg="modSp new del mod">
        <pc:chgData name="Jakub Valc" userId="d1a744bfa7572ffe" providerId="LiveId" clId="{D162F1CB-8901-4434-9ACF-B889A7C2DB1C}" dt="2024-05-07T01:48:07.577" v="13643" actId="2696"/>
        <pc:sldMkLst>
          <pc:docMk/>
          <pc:sldMk cId="2882892194" sldId="289"/>
        </pc:sldMkLst>
        <pc:spChg chg="mod">
          <ac:chgData name="Jakub Valc" userId="d1a744bfa7572ffe" providerId="LiveId" clId="{D162F1CB-8901-4434-9ACF-B889A7C2DB1C}" dt="2024-05-06T20:08:47.808" v="235" actId="20577"/>
          <ac:spMkLst>
            <pc:docMk/>
            <pc:sldMk cId="2882892194" sldId="289"/>
            <ac:spMk id="2" creationId="{F5F595AD-6CAD-606C-A780-EE19A516D078}"/>
          </ac:spMkLst>
        </pc:spChg>
        <pc:spChg chg="mod">
          <ac:chgData name="Jakub Valc" userId="d1a744bfa7572ffe" providerId="LiveId" clId="{D162F1CB-8901-4434-9ACF-B889A7C2DB1C}" dt="2024-05-06T20:13:41.633" v="508" actId="20577"/>
          <ac:spMkLst>
            <pc:docMk/>
            <pc:sldMk cId="2882892194" sldId="289"/>
            <ac:spMk id="3" creationId="{A87BC72C-8D78-DF98-7D39-834A620379B7}"/>
          </ac:spMkLst>
        </pc:spChg>
      </pc:sldChg>
      <pc:sldChg chg="new del">
        <pc:chgData name="Jakub Valc" userId="d1a744bfa7572ffe" providerId="LiveId" clId="{D162F1CB-8901-4434-9ACF-B889A7C2DB1C}" dt="2024-05-07T01:48:10.347" v="13644" actId="2696"/>
        <pc:sldMkLst>
          <pc:docMk/>
          <pc:sldMk cId="1172772043" sldId="290"/>
        </pc:sldMkLst>
      </pc:sldChg>
      <pc:sldChg chg="addSp modSp add mod">
        <pc:chgData name="Jakub Valc" userId="d1a744bfa7572ffe" providerId="LiveId" clId="{D162F1CB-8901-4434-9ACF-B889A7C2DB1C}" dt="2024-05-07T02:01:27.427" v="14030" actId="20577"/>
        <pc:sldMkLst>
          <pc:docMk/>
          <pc:sldMk cId="1267023217" sldId="291"/>
        </pc:sldMkLst>
        <pc:spChg chg="mod">
          <ac:chgData name="Jakub Valc" userId="d1a744bfa7572ffe" providerId="LiveId" clId="{D162F1CB-8901-4434-9ACF-B889A7C2DB1C}" dt="2024-05-07T01:55:05.552" v="13733" actId="1076"/>
          <ac:spMkLst>
            <pc:docMk/>
            <pc:sldMk cId="1267023217" sldId="291"/>
            <ac:spMk id="2" creationId="{9A1F7718-FA49-B88E-5C5C-E5705BB3C445}"/>
          </ac:spMkLst>
        </pc:spChg>
        <pc:spChg chg="mod">
          <ac:chgData name="Jakub Valc" userId="d1a744bfa7572ffe" providerId="LiveId" clId="{D162F1CB-8901-4434-9ACF-B889A7C2DB1C}" dt="2024-05-07T02:01:27.427" v="14030" actId="20577"/>
          <ac:spMkLst>
            <pc:docMk/>
            <pc:sldMk cId="1267023217" sldId="291"/>
            <ac:spMk id="3" creationId="{740C8888-B712-10DE-EEEF-9B67EBF6C571}"/>
          </ac:spMkLst>
        </pc:spChg>
        <pc:spChg chg="add mod">
          <ac:chgData name="Jakub Valc" userId="d1a744bfa7572ffe" providerId="LiveId" clId="{D162F1CB-8901-4434-9ACF-B889A7C2DB1C}" dt="2024-05-07T01:59:18.255" v="13944" actId="1037"/>
          <ac:spMkLst>
            <pc:docMk/>
            <pc:sldMk cId="1267023217" sldId="291"/>
            <ac:spMk id="4" creationId="{6E0A0622-0AC9-3311-CE62-9FCC7C4C34E8}"/>
          </ac:spMkLst>
        </pc:spChg>
        <pc:spChg chg="add mod">
          <ac:chgData name="Jakub Valc" userId="d1a744bfa7572ffe" providerId="LiveId" clId="{D162F1CB-8901-4434-9ACF-B889A7C2DB1C}" dt="2024-05-07T02:00:36.120" v="14010" actId="1035"/>
          <ac:spMkLst>
            <pc:docMk/>
            <pc:sldMk cId="1267023217" sldId="291"/>
            <ac:spMk id="5" creationId="{A225C708-1B6C-7833-3EE1-DC059A439224}"/>
          </ac:spMkLst>
        </pc:spChg>
      </pc:sldChg>
      <pc:sldChg chg="new del">
        <pc:chgData name="Jakub Valc" userId="d1a744bfa7572ffe" providerId="LiveId" clId="{D162F1CB-8901-4434-9ACF-B889A7C2DB1C}" dt="2024-05-07T01:48:12.362" v="13645" actId="2696"/>
        <pc:sldMkLst>
          <pc:docMk/>
          <pc:sldMk cId="2405351853" sldId="291"/>
        </pc:sldMkLst>
      </pc:sldChg>
      <pc:sldChg chg="addSp delSp modSp new mod">
        <pc:chgData name="Jakub Valc" userId="d1a744bfa7572ffe" providerId="LiveId" clId="{D162F1CB-8901-4434-9ACF-B889A7C2DB1C}" dt="2024-05-06T23:22:58.863" v="6937" actId="113"/>
        <pc:sldMkLst>
          <pc:docMk/>
          <pc:sldMk cId="593550314" sldId="292"/>
        </pc:sldMkLst>
        <pc:spChg chg="mod">
          <ac:chgData name="Jakub Valc" userId="d1a744bfa7572ffe" providerId="LiveId" clId="{D162F1CB-8901-4434-9ACF-B889A7C2DB1C}" dt="2024-05-06T22:53:06.335" v="5877" actId="20577"/>
          <ac:spMkLst>
            <pc:docMk/>
            <pc:sldMk cId="593550314" sldId="292"/>
            <ac:spMk id="2" creationId="{366DE03B-AD2D-BEE2-FA41-5119DC221EA4}"/>
          </ac:spMkLst>
        </pc:spChg>
        <pc:spChg chg="mod">
          <ac:chgData name="Jakub Valc" userId="d1a744bfa7572ffe" providerId="LiveId" clId="{D162F1CB-8901-4434-9ACF-B889A7C2DB1C}" dt="2024-05-06T23:22:58.863" v="6937" actId="113"/>
          <ac:spMkLst>
            <pc:docMk/>
            <pc:sldMk cId="593550314" sldId="292"/>
            <ac:spMk id="3" creationId="{E2CA362A-491B-6262-C25F-DCBDBF1A26CE}"/>
          </ac:spMkLst>
        </pc:spChg>
        <pc:spChg chg="add del mod">
          <ac:chgData name="Jakub Valc" userId="d1a744bfa7572ffe" providerId="LiveId" clId="{D162F1CB-8901-4434-9ACF-B889A7C2DB1C}" dt="2024-05-06T20:37:05.531" v="1075" actId="478"/>
          <ac:spMkLst>
            <pc:docMk/>
            <pc:sldMk cId="593550314" sldId="292"/>
            <ac:spMk id="4" creationId="{5DBAA479-827F-2389-E251-E6CC727A1363}"/>
          </ac:spMkLst>
        </pc:spChg>
        <pc:spChg chg="add del mod">
          <ac:chgData name="Jakub Valc" userId="d1a744bfa7572ffe" providerId="LiveId" clId="{D162F1CB-8901-4434-9ACF-B889A7C2DB1C}" dt="2024-05-06T20:37:02.904" v="1074" actId="478"/>
          <ac:spMkLst>
            <pc:docMk/>
            <pc:sldMk cId="593550314" sldId="292"/>
            <ac:spMk id="5" creationId="{0BFFCB10-A243-B60B-2946-F34E4FE9BA71}"/>
          </ac:spMkLst>
        </pc:spChg>
        <pc:spChg chg="add del mod">
          <ac:chgData name="Jakub Valc" userId="d1a744bfa7572ffe" providerId="LiveId" clId="{D162F1CB-8901-4434-9ACF-B889A7C2DB1C}" dt="2024-05-06T22:50:28.009" v="5757" actId="478"/>
          <ac:spMkLst>
            <pc:docMk/>
            <pc:sldMk cId="593550314" sldId="292"/>
            <ac:spMk id="6" creationId="{664CF2E5-5E9A-C144-C620-4ECDCD282771}"/>
          </ac:spMkLst>
        </pc:spChg>
        <pc:spChg chg="add del mod">
          <ac:chgData name="Jakub Valc" userId="d1a744bfa7572ffe" providerId="LiveId" clId="{D162F1CB-8901-4434-9ACF-B889A7C2DB1C}" dt="2024-05-06T22:46:53.889" v="5620" actId="478"/>
          <ac:spMkLst>
            <pc:docMk/>
            <pc:sldMk cId="593550314" sldId="292"/>
            <ac:spMk id="7" creationId="{1C5BA03A-0F36-4C2A-881D-746CE4986410}"/>
          </ac:spMkLst>
        </pc:spChg>
      </pc:sldChg>
      <pc:sldChg chg="modSp new mod">
        <pc:chgData name="Jakub Valc" userId="d1a744bfa7572ffe" providerId="LiveId" clId="{D162F1CB-8901-4434-9ACF-B889A7C2DB1C}" dt="2024-05-07T01:54:48.696" v="13731" actId="20577"/>
        <pc:sldMkLst>
          <pc:docMk/>
          <pc:sldMk cId="2388336189" sldId="293"/>
        </pc:sldMkLst>
        <pc:spChg chg="mod">
          <ac:chgData name="Jakub Valc" userId="d1a744bfa7572ffe" providerId="LiveId" clId="{D162F1CB-8901-4434-9ACF-B889A7C2DB1C}" dt="2024-05-07T01:50:05.031" v="13679" actId="1076"/>
          <ac:spMkLst>
            <pc:docMk/>
            <pc:sldMk cId="2388336189" sldId="293"/>
            <ac:spMk id="2" creationId="{9343D5DC-66A8-F6CE-9E09-9AB5F5552644}"/>
          </ac:spMkLst>
        </pc:spChg>
        <pc:spChg chg="mod">
          <ac:chgData name="Jakub Valc" userId="d1a744bfa7572ffe" providerId="LiveId" clId="{D162F1CB-8901-4434-9ACF-B889A7C2DB1C}" dt="2024-05-07T01:54:48.696" v="13731" actId="20577"/>
          <ac:spMkLst>
            <pc:docMk/>
            <pc:sldMk cId="2388336189" sldId="293"/>
            <ac:spMk id="3" creationId="{7939882B-861E-9580-78BC-5E60046F9F08}"/>
          </ac:spMkLst>
        </pc:spChg>
      </pc:sldChg>
      <pc:sldChg chg="addSp modSp new mod">
        <pc:chgData name="Jakub Valc" userId="d1a744bfa7572ffe" providerId="LiveId" clId="{D162F1CB-8901-4434-9ACF-B889A7C2DB1C}" dt="2024-05-06T23:07:25.568" v="6386" actId="1036"/>
        <pc:sldMkLst>
          <pc:docMk/>
          <pc:sldMk cId="2687543964" sldId="294"/>
        </pc:sldMkLst>
        <pc:spChg chg="mod">
          <ac:chgData name="Jakub Valc" userId="d1a744bfa7572ffe" providerId="LiveId" clId="{D162F1CB-8901-4434-9ACF-B889A7C2DB1C}" dt="2024-05-06T21:09:27.936" v="2416" actId="1076"/>
          <ac:spMkLst>
            <pc:docMk/>
            <pc:sldMk cId="2687543964" sldId="294"/>
            <ac:spMk id="2" creationId="{0ADAC07A-FC38-ECD8-05A2-DD04A6DCBACF}"/>
          </ac:spMkLst>
        </pc:spChg>
        <pc:spChg chg="mod">
          <ac:chgData name="Jakub Valc" userId="d1a744bfa7572ffe" providerId="LiveId" clId="{D162F1CB-8901-4434-9ACF-B889A7C2DB1C}" dt="2024-05-06T23:07:18.154" v="6373" actId="1076"/>
          <ac:spMkLst>
            <pc:docMk/>
            <pc:sldMk cId="2687543964" sldId="294"/>
            <ac:spMk id="3" creationId="{BDAE453D-1BE6-655E-041D-A498F4BAC254}"/>
          </ac:spMkLst>
        </pc:spChg>
        <pc:spChg chg="add mod">
          <ac:chgData name="Jakub Valc" userId="d1a744bfa7572ffe" providerId="LiveId" clId="{D162F1CB-8901-4434-9ACF-B889A7C2DB1C}" dt="2024-05-06T23:07:22.711" v="6380" actId="1076"/>
          <ac:spMkLst>
            <pc:docMk/>
            <pc:sldMk cId="2687543964" sldId="294"/>
            <ac:spMk id="4" creationId="{4FB1063B-10A2-5526-9BAA-A65783B371A2}"/>
          </ac:spMkLst>
        </pc:spChg>
        <pc:spChg chg="add mod">
          <ac:chgData name="Jakub Valc" userId="d1a744bfa7572ffe" providerId="LiveId" clId="{D162F1CB-8901-4434-9ACF-B889A7C2DB1C}" dt="2024-05-06T23:07:21.234" v="6379" actId="1036"/>
          <ac:spMkLst>
            <pc:docMk/>
            <pc:sldMk cId="2687543964" sldId="294"/>
            <ac:spMk id="5" creationId="{CD6AB07A-95E9-D483-DD50-B7249B0A06A7}"/>
          </ac:spMkLst>
        </pc:spChg>
        <pc:spChg chg="add mod">
          <ac:chgData name="Jakub Valc" userId="d1a744bfa7572ffe" providerId="LiveId" clId="{D162F1CB-8901-4434-9ACF-B889A7C2DB1C}" dt="2024-05-06T23:07:25.568" v="6386" actId="1036"/>
          <ac:spMkLst>
            <pc:docMk/>
            <pc:sldMk cId="2687543964" sldId="294"/>
            <ac:spMk id="6" creationId="{CE8DD8F7-320F-F1EF-C501-8018613B43F4}"/>
          </ac:spMkLst>
        </pc:spChg>
      </pc:sldChg>
      <pc:sldChg chg="addSp delSp modSp new mod">
        <pc:chgData name="Jakub Valc" userId="d1a744bfa7572ffe" providerId="LiveId" clId="{D162F1CB-8901-4434-9ACF-B889A7C2DB1C}" dt="2024-05-06T23:06:37.806" v="6346" actId="255"/>
        <pc:sldMkLst>
          <pc:docMk/>
          <pc:sldMk cId="3972193292" sldId="295"/>
        </pc:sldMkLst>
        <pc:spChg chg="mod">
          <ac:chgData name="Jakub Valc" userId="d1a744bfa7572ffe" providerId="LiveId" clId="{D162F1CB-8901-4434-9ACF-B889A7C2DB1C}" dt="2024-05-06T22:52:58.226" v="5864" actId="20577"/>
          <ac:spMkLst>
            <pc:docMk/>
            <pc:sldMk cId="3972193292" sldId="295"/>
            <ac:spMk id="2" creationId="{93D12D12-F258-299B-B27F-5F75AA1CA790}"/>
          </ac:spMkLst>
        </pc:spChg>
        <pc:spChg chg="mod">
          <ac:chgData name="Jakub Valc" userId="d1a744bfa7572ffe" providerId="LiveId" clId="{D162F1CB-8901-4434-9ACF-B889A7C2DB1C}" dt="2024-05-06T23:06:37.806" v="6346" actId="255"/>
          <ac:spMkLst>
            <pc:docMk/>
            <pc:sldMk cId="3972193292" sldId="295"/>
            <ac:spMk id="3" creationId="{6CAA6D8E-9A85-2160-35EF-750CD54DBADE}"/>
          </ac:spMkLst>
        </pc:spChg>
        <pc:spChg chg="add del mod">
          <ac:chgData name="Jakub Valc" userId="d1a744bfa7572ffe" providerId="LiveId" clId="{D162F1CB-8901-4434-9ACF-B889A7C2DB1C}" dt="2024-05-06T21:11:07.117" v="2421" actId="478"/>
          <ac:spMkLst>
            <pc:docMk/>
            <pc:sldMk cId="3972193292" sldId="295"/>
            <ac:spMk id="4" creationId="{13090ADA-AE7C-8635-47B1-ED6575E9FCEB}"/>
          </ac:spMkLst>
        </pc:spChg>
        <pc:spChg chg="add del mod">
          <ac:chgData name="Jakub Valc" userId="d1a744bfa7572ffe" providerId="LiveId" clId="{D162F1CB-8901-4434-9ACF-B889A7C2DB1C}" dt="2024-05-06T21:01:40.570" v="1949" actId="478"/>
          <ac:spMkLst>
            <pc:docMk/>
            <pc:sldMk cId="3972193292" sldId="295"/>
            <ac:spMk id="5" creationId="{BF91694A-CA22-88EC-C622-F5EA8389DF31}"/>
          </ac:spMkLst>
        </pc:spChg>
        <pc:spChg chg="add del mod">
          <ac:chgData name="Jakub Valc" userId="d1a744bfa7572ffe" providerId="LiveId" clId="{D162F1CB-8901-4434-9ACF-B889A7C2DB1C}" dt="2024-05-06T21:11:08.812" v="2422" actId="478"/>
          <ac:spMkLst>
            <pc:docMk/>
            <pc:sldMk cId="3972193292" sldId="295"/>
            <ac:spMk id="6" creationId="{47BF3CA4-51F9-58C4-1CF8-B09BAFA1D17F}"/>
          </ac:spMkLst>
        </pc:spChg>
        <pc:spChg chg="add mod">
          <ac:chgData name="Jakub Valc" userId="d1a744bfa7572ffe" providerId="LiveId" clId="{D162F1CB-8901-4434-9ACF-B889A7C2DB1C}" dt="2024-05-06T21:37:37.022" v="3268" actId="1036"/>
          <ac:spMkLst>
            <pc:docMk/>
            <pc:sldMk cId="3972193292" sldId="295"/>
            <ac:spMk id="7" creationId="{0E86D981-A438-DE0C-C5C9-C435C7DEDC45}"/>
          </ac:spMkLst>
        </pc:spChg>
        <pc:spChg chg="add mod">
          <ac:chgData name="Jakub Valc" userId="d1a744bfa7572ffe" providerId="LiveId" clId="{D162F1CB-8901-4434-9ACF-B889A7C2DB1C}" dt="2024-05-06T21:19:11.294" v="2616" actId="14100"/>
          <ac:spMkLst>
            <pc:docMk/>
            <pc:sldMk cId="3972193292" sldId="295"/>
            <ac:spMk id="8" creationId="{8F957586-C438-A45D-9720-541D87270C13}"/>
          </ac:spMkLst>
        </pc:spChg>
        <pc:spChg chg="add mod">
          <ac:chgData name="Jakub Valc" userId="d1a744bfa7572ffe" providerId="LiveId" clId="{D162F1CB-8901-4434-9ACF-B889A7C2DB1C}" dt="2024-05-06T21:37:43.844" v="3291" actId="1037"/>
          <ac:spMkLst>
            <pc:docMk/>
            <pc:sldMk cId="3972193292" sldId="295"/>
            <ac:spMk id="9" creationId="{0213CE43-F3CC-A0FA-C823-9F16F86EB4F4}"/>
          </ac:spMkLst>
        </pc:spChg>
        <pc:spChg chg="add mod">
          <ac:chgData name="Jakub Valc" userId="d1a744bfa7572ffe" providerId="LiveId" clId="{D162F1CB-8901-4434-9ACF-B889A7C2DB1C}" dt="2024-05-06T21:28:32.842" v="2934" actId="1035"/>
          <ac:spMkLst>
            <pc:docMk/>
            <pc:sldMk cId="3972193292" sldId="295"/>
            <ac:spMk id="10" creationId="{7E7D3E55-1F5A-421F-3736-E5EE66305F29}"/>
          </ac:spMkLst>
        </pc:spChg>
        <pc:spChg chg="add mod">
          <ac:chgData name="Jakub Valc" userId="d1a744bfa7572ffe" providerId="LiveId" clId="{D162F1CB-8901-4434-9ACF-B889A7C2DB1C}" dt="2024-05-06T21:28:39.007" v="2945" actId="1037"/>
          <ac:spMkLst>
            <pc:docMk/>
            <pc:sldMk cId="3972193292" sldId="295"/>
            <ac:spMk id="11" creationId="{A479CDF8-3305-074C-979B-877C30E14FEA}"/>
          </ac:spMkLst>
        </pc:spChg>
        <pc:spChg chg="add del mod">
          <ac:chgData name="Jakub Valc" userId="d1a744bfa7572ffe" providerId="LiveId" clId="{D162F1CB-8901-4434-9ACF-B889A7C2DB1C}" dt="2024-05-06T21:28:58.020" v="2957" actId="478"/>
          <ac:spMkLst>
            <pc:docMk/>
            <pc:sldMk cId="3972193292" sldId="295"/>
            <ac:spMk id="12" creationId="{AEA99195-B59C-C247-670D-26ED24A9D726}"/>
          </ac:spMkLst>
        </pc:spChg>
      </pc:sldChg>
      <pc:sldChg chg="addSp modSp new del mod ord">
        <pc:chgData name="Jakub Valc" userId="d1a744bfa7572ffe" providerId="LiveId" clId="{D162F1CB-8901-4434-9ACF-B889A7C2DB1C}" dt="2024-05-07T01:48:05.526" v="13642" actId="2696"/>
        <pc:sldMkLst>
          <pc:docMk/>
          <pc:sldMk cId="3981887923" sldId="296"/>
        </pc:sldMkLst>
        <pc:spChg chg="mod">
          <ac:chgData name="Jakub Valc" userId="d1a744bfa7572ffe" providerId="LiveId" clId="{D162F1CB-8901-4434-9ACF-B889A7C2DB1C}" dt="2024-05-06T21:09:33.529" v="2417" actId="1076"/>
          <ac:spMkLst>
            <pc:docMk/>
            <pc:sldMk cId="3981887923" sldId="296"/>
            <ac:spMk id="2" creationId="{76121703-580C-5A09-2192-EC711F0DE620}"/>
          </ac:spMkLst>
        </pc:spChg>
        <pc:spChg chg="mod">
          <ac:chgData name="Jakub Valc" userId="d1a744bfa7572ffe" providerId="LiveId" clId="{D162F1CB-8901-4434-9ACF-B889A7C2DB1C}" dt="2024-05-06T21:09:11.968" v="2413" actId="1076"/>
          <ac:spMkLst>
            <pc:docMk/>
            <pc:sldMk cId="3981887923" sldId="296"/>
            <ac:spMk id="3" creationId="{99B33588-3906-FBBC-AC79-9F9262BE8959}"/>
          </ac:spMkLst>
        </pc:spChg>
        <pc:spChg chg="add mod">
          <ac:chgData name="Jakub Valc" userId="d1a744bfa7572ffe" providerId="LiveId" clId="{D162F1CB-8901-4434-9ACF-B889A7C2DB1C}" dt="2024-05-06T21:09:13.714" v="2414" actId="1076"/>
          <ac:spMkLst>
            <pc:docMk/>
            <pc:sldMk cId="3981887923" sldId="296"/>
            <ac:spMk id="4" creationId="{0A79BE08-4213-622C-8094-4FF4666DD543}"/>
          </ac:spMkLst>
        </pc:spChg>
      </pc:sldChg>
      <pc:sldChg chg="modSp new mod">
        <pc:chgData name="Jakub Valc" userId="d1a744bfa7572ffe" providerId="LiveId" clId="{D162F1CB-8901-4434-9ACF-B889A7C2DB1C}" dt="2024-05-06T23:32:46.575" v="7139" actId="1076"/>
        <pc:sldMkLst>
          <pc:docMk/>
          <pc:sldMk cId="3057145297" sldId="297"/>
        </pc:sldMkLst>
        <pc:spChg chg="mod">
          <ac:chgData name="Jakub Valc" userId="d1a744bfa7572ffe" providerId="LiveId" clId="{D162F1CB-8901-4434-9ACF-B889A7C2DB1C}" dt="2024-05-06T23:02:39.801" v="6256" actId="1076"/>
          <ac:spMkLst>
            <pc:docMk/>
            <pc:sldMk cId="3057145297" sldId="297"/>
            <ac:spMk id="2" creationId="{87691AEF-F5A5-0961-7A87-9F634218A7AA}"/>
          </ac:spMkLst>
        </pc:spChg>
        <pc:spChg chg="mod">
          <ac:chgData name="Jakub Valc" userId="d1a744bfa7572ffe" providerId="LiveId" clId="{D162F1CB-8901-4434-9ACF-B889A7C2DB1C}" dt="2024-05-06T23:32:46.575" v="7139" actId="1076"/>
          <ac:spMkLst>
            <pc:docMk/>
            <pc:sldMk cId="3057145297" sldId="297"/>
            <ac:spMk id="3" creationId="{56A28B7A-89AF-097C-16E1-F3E0449F03A0}"/>
          </ac:spMkLst>
        </pc:spChg>
      </pc:sldChg>
      <pc:sldChg chg="addSp delSp modSp new mod">
        <pc:chgData name="Jakub Valc" userId="d1a744bfa7572ffe" providerId="LiveId" clId="{D162F1CB-8901-4434-9ACF-B889A7C2DB1C}" dt="2024-05-06T23:12:51.667" v="6682" actId="20577"/>
        <pc:sldMkLst>
          <pc:docMk/>
          <pc:sldMk cId="1731777887" sldId="298"/>
        </pc:sldMkLst>
        <pc:spChg chg="mod">
          <ac:chgData name="Jakub Valc" userId="d1a744bfa7572ffe" providerId="LiveId" clId="{D162F1CB-8901-4434-9ACF-B889A7C2DB1C}" dt="2024-05-06T23:09:51.093" v="6434"/>
          <ac:spMkLst>
            <pc:docMk/>
            <pc:sldMk cId="1731777887" sldId="298"/>
            <ac:spMk id="2" creationId="{B8EFA3FD-D297-16EF-33F3-84F4E7DD6C03}"/>
          </ac:spMkLst>
        </pc:spChg>
        <pc:spChg chg="mod">
          <ac:chgData name="Jakub Valc" userId="d1a744bfa7572ffe" providerId="LiveId" clId="{D162F1CB-8901-4434-9ACF-B889A7C2DB1C}" dt="2024-05-06T23:12:51.667" v="6682" actId="20577"/>
          <ac:spMkLst>
            <pc:docMk/>
            <pc:sldMk cId="1731777887" sldId="298"/>
            <ac:spMk id="3" creationId="{2A8E4AB9-34E1-0BA4-83C4-FADF654029E6}"/>
          </ac:spMkLst>
        </pc:spChg>
        <pc:spChg chg="add mod">
          <ac:chgData name="Jakub Valc" userId="d1a744bfa7572ffe" providerId="LiveId" clId="{D162F1CB-8901-4434-9ACF-B889A7C2DB1C}" dt="2024-05-06T23:11:44.202" v="6578" actId="1038"/>
          <ac:spMkLst>
            <pc:docMk/>
            <pc:sldMk cId="1731777887" sldId="298"/>
            <ac:spMk id="4" creationId="{3233EEEE-3DB5-F67F-4F8C-AD962D4A54FE}"/>
          </ac:spMkLst>
        </pc:spChg>
        <pc:spChg chg="add mod">
          <ac:chgData name="Jakub Valc" userId="d1a744bfa7572ffe" providerId="LiveId" clId="{D162F1CB-8901-4434-9ACF-B889A7C2DB1C}" dt="2024-05-06T23:11:38.448" v="6563" actId="1036"/>
          <ac:spMkLst>
            <pc:docMk/>
            <pc:sldMk cId="1731777887" sldId="298"/>
            <ac:spMk id="5" creationId="{5DCB3FE1-7E3D-9A20-C8FF-3040437DE66B}"/>
          </ac:spMkLst>
        </pc:spChg>
        <pc:spChg chg="add del mod">
          <ac:chgData name="Jakub Valc" userId="d1a744bfa7572ffe" providerId="LiveId" clId="{D162F1CB-8901-4434-9ACF-B889A7C2DB1C}" dt="2024-05-06T23:11:28.570" v="6542" actId="478"/>
          <ac:spMkLst>
            <pc:docMk/>
            <pc:sldMk cId="1731777887" sldId="298"/>
            <ac:spMk id="6" creationId="{DCF9E68C-A14F-5D2F-1D8E-157953B4758B}"/>
          </ac:spMkLst>
        </pc:spChg>
        <pc:spChg chg="add del mod">
          <ac:chgData name="Jakub Valc" userId="d1a744bfa7572ffe" providerId="LiveId" clId="{D162F1CB-8901-4434-9ACF-B889A7C2DB1C}" dt="2024-05-06T23:11:16.693" v="6538" actId="478"/>
          <ac:spMkLst>
            <pc:docMk/>
            <pc:sldMk cId="1731777887" sldId="298"/>
            <ac:spMk id="7" creationId="{18824F06-6325-8614-8C7E-DB9A6C8CC419}"/>
          </ac:spMkLst>
        </pc:spChg>
        <pc:spChg chg="add mod">
          <ac:chgData name="Jakub Valc" userId="d1a744bfa7572ffe" providerId="LiveId" clId="{D162F1CB-8901-4434-9ACF-B889A7C2DB1C}" dt="2024-05-06T23:12:03.281" v="6584" actId="1076"/>
          <ac:spMkLst>
            <pc:docMk/>
            <pc:sldMk cId="1731777887" sldId="298"/>
            <ac:spMk id="8" creationId="{0E559D62-B90E-1A9A-1D1E-6D8FC41B2198}"/>
          </ac:spMkLst>
        </pc:spChg>
      </pc:sldChg>
      <pc:sldChg chg="modSp new mod">
        <pc:chgData name="Jakub Valc" userId="d1a744bfa7572ffe" providerId="LiveId" clId="{D162F1CB-8901-4434-9ACF-B889A7C2DB1C}" dt="2024-05-06T23:33:03.619" v="7140" actId="1076"/>
        <pc:sldMkLst>
          <pc:docMk/>
          <pc:sldMk cId="1991120411" sldId="299"/>
        </pc:sldMkLst>
        <pc:spChg chg="mod">
          <ac:chgData name="Jakub Valc" userId="d1a744bfa7572ffe" providerId="LiveId" clId="{D162F1CB-8901-4434-9ACF-B889A7C2DB1C}" dt="2024-05-06T23:13:19.871" v="6707" actId="1076"/>
          <ac:spMkLst>
            <pc:docMk/>
            <pc:sldMk cId="1991120411" sldId="299"/>
            <ac:spMk id="2" creationId="{F630F1C0-8416-3960-D4E0-E9B214ADE97A}"/>
          </ac:spMkLst>
        </pc:spChg>
        <pc:spChg chg="mod">
          <ac:chgData name="Jakub Valc" userId="d1a744bfa7572ffe" providerId="LiveId" clId="{D162F1CB-8901-4434-9ACF-B889A7C2DB1C}" dt="2024-05-06T23:33:03.619" v="7140" actId="1076"/>
          <ac:spMkLst>
            <pc:docMk/>
            <pc:sldMk cId="1991120411" sldId="299"/>
            <ac:spMk id="3" creationId="{3D6278CF-C890-184E-E067-3149521671A2}"/>
          </ac:spMkLst>
        </pc:spChg>
      </pc:sldChg>
      <pc:sldChg chg="modSp new mod">
        <pc:chgData name="Jakub Valc" userId="d1a744bfa7572ffe" providerId="LiveId" clId="{D162F1CB-8901-4434-9ACF-B889A7C2DB1C}" dt="2024-05-07T02:04:45.138" v="14280" actId="20577"/>
        <pc:sldMkLst>
          <pc:docMk/>
          <pc:sldMk cId="843322446" sldId="300"/>
        </pc:sldMkLst>
        <pc:spChg chg="mod">
          <ac:chgData name="Jakub Valc" userId="d1a744bfa7572ffe" providerId="LiveId" clId="{D162F1CB-8901-4434-9ACF-B889A7C2DB1C}" dt="2024-05-06T23:13:35.090" v="6724" actId="1076"/>
          <ac:spMkLst>
            <pc:docMk/>
            <pc:sldMk cId="843322446" sldId="300"/>
            <ac:spMk id="2" creationId="{4DF5C2F5-5ED3-F7FE-7549-5B8A52D3963A}"/>
          </ac:spMkLst>
        </pc:spChg>
        <pc:spChg chg="mod">
          <ac:chgData name="Jakub Valc" userId="d1a744bfa7572ffe" providerId="LiveId" clId="{D162F1CB-8901-4434-9ACF-B889A7C2DB1C}" dt="2024-05-07T02:04:45.138" v="14280" actId="20577"/>
          <ac:spMkLst>
            <pc:docMk/>
            <pc:sldMk cId="843322446" sldId="300"/>
            <ac:spMk id="3" creationId="{B7BBB40B-DCF6-9CDE-3D23-38BB8DD65CC4}"/>
          </ac:spMkLst>
        </pc:spChg>
      </pc:sldChg>
      <pc:sldChg chg="addSp modSp new mod">
        <pc:chgData name="Jakub Valc" userId="d1a744bfa7572ffe" providerId="LiveId" clId="{D162F1CB-8901-4434-9ACF-B889A7C2DB1C}" dt="2024-05-07T01:44:37.376" v="13599" actId="1035"/>
        <pc:sldMkLst>
          <pc:docMk/>
          <pc:sldMk cId="527438301" sldId="301"/>
        </pc:sldMkLst>
        <pc:spChg chg="mod">
          <ac:chgData name="Jakub Valc" userId="d1a744bfa7572ffe" providerId="LiveId" clId="{D162F1CB-8901-4434-9ACF-B889A7C2DB1C}" dt="2024-05-07T01:31:02.060" v="12108" actId="1076"/>
          <ac:spMkLst>
            <pc:docMk/>
            <pc:sldMk cId="527438301" sldId="301"/>
            <ac:spMk id="2" creationId="{CD5689CD-6CE4-61DB-E792-EA5313F16522}"/>
          </ac:spMkLst>
        </pc:spChg>
        <pc:spChg chg="mod">
          <ac:chgData name="Jakub Valc" userId="d1a744bfa7572ffe" providerId="LiveId" clId="{D162F1CB-8901-4434-9ACF-B889A7C2DB1C}" dt="2024-05-07T01:44:27.449" v="13551" actId="27636"/>
          <ac:spMkLst>
            <pc:docMk/>
            <pc:sldMk cId="527438301" sldId="301"/>
            <ac:spMk id="3" creationId="{D3D12957-9C81-B355-9943-A5D65D500606}"/>
          </ac:spMkLst>
        </pc:spChg>
        <pc:spChg chg="add mod">
          <ac:chgData name="Jakub Valc" userId="d1a744bfa7572ffe" providerId="LiveId" clId="{D162F1CB-8901-4434-9ACF-B889A7C2DB1C}" dt="2024-05-07T01:44:37.376" v="13599" actId="1035"/>
          <ac:spMkLst>
            <pc:docMk/>
            <pc:sldMk cId="527438301" sldId="301"/>
            <ac:spMk id="4" creationId="{D6DCFEDD-1911-BBDA-4A69-AF6FEFD7B026}"/>
          </ac:spMkLst>
        </pc:spChg>
        <pc:spChg chg="add mod">
          <ac:chgData name="Jakub Valc" userId="d1a744bfa7572ffe" providerId="LiveId" clId="{D162F1CB-8901-4434-9ACF-B889A7C2DB1C}" dt="2024-05-07T01:44:31.794" v="13570" actId="1035"/>
          <ac:spMkLst>
            <pc:docMk/>
            <pc:sldMk cId="527438301" sldId="301"/>
            <ac:spMk id="5" creationId="{9512FABA-6BD0-84D6-6333-3B924ADEE3EA}"/>
          </ac:spMkLst>
        </pc:spChg>
      </pc:sldChg>
      <pc:sldChg chg="modSp new mod">
        <pc:chgData name="Jakub Valc" userId="d1a744bfa7572ffe" providerId="LiveId" clId="{D162F1CB-8901-4434-9ACF-B889A7C2DB1C}" dt="2024-05-07T00:13:35.273" v="9130" actId="20577"/>
        <pc:sldMkLst>
          <pc:docMk/>
          <pc:sldMk cId="4180163701" sldId="302"/>
        </pc:sldMkLst>
        <pc:spChg chg="mod">
          <ac:chgData name="Jakub Valc" userId="d1a744bfa7572ffe" providerId="LiveId" clId="{D162F1CB-8901-4434-9ACF-B889A7C2DB1C}" dt="2024-05-06T23:27:16.197" v="7050" actId="14100"/>
          <ac:spMkLst>
            <pc:docMk/>
            <pc:sldMk cId="4180163701" sldId="302"/>
            <ac:spMk id="2" creationId="{A5CA8FBD-3652-F6C6-0C84-9059ABBBE918}"/>
          </ac:spMkLst>
        </pc:spChg>
        <pc:spChg chg="mod">
          <ac:chgData name="Jakub Valc" userId="d1a744bfa7572ffe" providerId="LiveId" clId="{D162F1CB-8901-4434-9ACF-B889A7C2DB1C}" dt="2024-05-07T00:13:35.273" v="9130" actId="20577"/>
          <ac:spMkLst>
            <pc:docMk/>
            <pc:sldMk cId="4180163701" sldId="302"/>
            <ac:spMk id="3" creationId="{E4361F88-BE3A-7640-4DB5-E1287FB16BF6}"/>
          </ac:spMkLst>
        </pc:spChg>
      </pc:sldChg>
      <pc:sldChg chg="modSp new mod">
        <pc:chgData name="Jakub Valc" userId="d1a744bfa7572ffe" providerId="LiveId" clId="{D162F1CB-8901-4434-9ACF-B889A7C2DB1C}" dt="2024-05-06T23:32:32.606" v="7138" actId="20577"/>
        <pc:sldMkLst>
          <pc:docMk/>
          <pc:sldMk cId="3061199541" sldId="303"/>
        </pc:sldMkLst>
        <pc:spChg chg="mod">
          <ac:chgData name="Jakub Valc" userId="d1a744bfa7572ffe" providerId="LiveId" clId="{D162F1CB-8901-4434-9ACF-B889A7C2DB1C}" dt="2024-05-06T23:31:22.181" v="7087" actId="114"/>
          <ac:spMkLst>
            <pc:docMk/>
            <pc:sldMk cId="3061199541" sldId="303"/>
            <ac:spMk id="2" creationId="{26C52904-2BB1-4271-3F9F-B2349A7EFABF}"/>
          </ac:spMkLst>
        </pc:spChg>
        <pc:spChg chg="mod">
          <ac:chgData name="Jakub Valc" userId="d1a744bfa7572ffe" providerId="LiveId" clId="{D162F1CB-8901-4434-9ACF-B889A7C2DB1C}" dt="2024-05-06T23:32:32.606" v="7138" actId="20577"/>
          <ac:spMkLst>
            <pc:docMk/>
            <pc:sldMk cId="3061199541" sldId="303"/>
            <ac:spMk id="3" creationId="{3E1FF2DE-A82B-8222-8BE1-35A7F4F20B34}"/>
          </ac:spMkLst>
        </pc:spChg>
      </pc:sldChg>
      <pc:sldChg chg="modSp new mod">
        <pc:chgData name="Jakub Valc" userId="d1a744bfa7572ffe" providerId="LiveId" clId="{D162F1CB-8901-4434-9ACF-B889A7C2DB1C}" dt="2024-05-07T01:14:47.043" v="11403" actId="20577"/>
        <pc:sldMkLst>
          <pc:docMk/>
          <pc:sldMk cId="2761716578" sldId="304"/>
        </pc:sldMkLst>
        <pc:spChg chg="mod">
          <ac:chgData name="Jakub Valc" userId="d1a744bfa7572ffe" providerId="LiveId" clId="{D162F1CB-8901-4434-9ACF-B889A7C2DB1C}" dt="2024-05-07T01:06:23.610" v="11216" actId="14100"/>
          <ac:spMkLst>
            <pc:docMk/>
            <pc:sldMk cId="2761716578" sldId="304"/>
            <ac:spMk id="2" creationId="{4B185DEA-4DF6-67BA-E31C-C577617078AC}"/>
          </ac:spMkLst>
        </pc:spChg>
        <pc:spChg chg="mod">
          <ac:chgData name="Jakub Valc" userId="d1a744bfa7572ffe" providerId="LiveId" clId="{D162F1CB-8901-4434-9ACF-B889A7C2DB1C}" dt="2024-05-07T01:14:47.043" v="11403" actId="20577"/>
          <ac:spMkLst>
            <pc:docMk/>
            <pc:sldMk cId="2761716578" sldId="304"/>
            <ac:spMk id="3" creationId="{B62BF15C-8109-E80C-C4AC-FE25C7E519E8}"/>
          </ac:spMkLst>
        </pc:spChg>
      </pc:sldChg>
      <pc:sldChg chg="modSp new mod">
        <pc:chgData name="Jakub Valc" userId="d1a744bfa7572ffe" providerId="LiveId" clId="{D162F1CB-8901-4434-9ACF-B889A7C2DB1C}" dt="2024-05-07T00:51:09.563" v="10779" actId="20577"/>
        <pc:sldMkLst>
          <pc:docMk/>
          <pc:sldMk cId="3144013753" sldId="305"/>
        </pc:sldMkLst>
        <pc:spChg chg="mod">
          <ac:chgData name="Jakub Valc" userId="d1a744bfa7572ffe" providerId="LiveId" clId="{D162F1CB-8901-4434-9ACF-B889A7C2DB1C}" dt="2024-05-07T00:00:41.030" v="8288" actId="1076"/>
          <ac:spMkLst>
            <pc:docMk/>
            <pc:sldMk cId="3144013753" sldId="305"/>
            <ac:spMk id="2" creationId="{C1B288E5-ACCA-CBB3-BEB8-111CAFE04A2D}"/>
          </ac:spMkLst>
        </pc:spChg>
        <pc:spChg chg="mod">
          <ac:chgData name="Jakub Valc" userId="d1a744bfa7572ffe" providerId="LiveId" clId="{D162F1CB-8901-4434-9ACF-B889A7C2DB1C}" dt="2024-05-07T00:51:09.563" v="10779" actId="20577"/>
          <ac:spMkLst>
            <pc:docMk/>
            <pc:sldMk cId="3144013753" sldId="305"/>
            <ac:spMk id="3" creationId="{0F759AA2-D5B1-D7C1-617B-2EFCE6181DB2}"/>
          </ac:spMkLst>
        </pc:spChg>
      </pc:sldChg>
      <pc:sldChg chg="modSp new mod">
        <pc:chgData name="Jakub Valc" userId="d1a744bfa7572ffe" providerId="LiveId" clId="{D162F1CB-8901-4434-9ACF-B889A7C2DB1C}" dt="2024-05-07T01:04:59.279" v="11196" actId="20577"/>
        <pc:sldMkLst>
          <pc:docMk/>
          <pc:sldMk cId="3894158808" sldId="306"/>
        </pc:sldMkLst>
        <pc:spChg chg="mod">
          <ac:chgData name="Jakub Valc" userId="d1a744bfa7572ffe" providerId="LiveId" clId="{D162F1CB-8901-4434-9ACF-B889A7C2DB1C}" dt="2024-05-07T00:12:45.453" v="9093" actId="1076"/>
          <ac:spMkLst>
            <pc:docMk/>
            <pc:sldMk cId="3894158808" sldId="306"/>
            <ac:spMk id="2" creationId="{F2EA05CE-0F0C-FC2D-C99E-25A45AA2D7F9}"/>
          </ac:spMkLst>
        </pc:spChg>
        <pc:spChg chg="mod">
          <ac:chgData name="Jakub Valc" userId="d1a744bfa7572ffe" providerId="LiveId" clId="{D162F1CB-8901-4434-9ACF-B889A7C2DB1C}" dt="2024-05-07T01:04:59.279" v="11196" actId="20577"/>
          <ac:spMkLst>
            <pc:docMk/>
            <pc:sldMk cId="3894158808" sldId="306"/>
            <ac:spMk id="3" creationId="{C58068B4-B31F-C6FD-56E8-2906C3952396}"/>
          </ac:spMkLst>
        </pc:spChg>
      </pc:sldChg>
      <pc:sldChg chg="modSp new mod">
        <pc:chgData name="Jakub Valc" userId="d1a744bfa7572ffe" providerId="LiveId" clId="{D162F1CB-8901-4434-9ACF-B889A7C2DB1C}" dt="2024-05-07T00:47:51.384" v="10568" actId="27636"/>
        <pc:sldMkLst>
          <pc:docMk/>
          <pc:sldMk cId="1620013474" sldId="307"/>
        </pc:sldMkLst>
        <pc:spChg chg="mod">
          <ac:chgData name="Jakub Valc" userId="d1a744bfa7572ffe" providerId="LiveId" clId="{D162F1CB-8901-4434-9ACF-B889A7C2DB1C}" dt="2024-05-07T00:26:00.572" v="9632" actId="14100"/>
          <ac:spMkLst>
            <pc:docMk/>
            <pc:sldMk cId="1620013474" sldId="307"/>
            <ac:spMk id="2" creationId="{3B879814-0086-092F-5FAB-1FB48D31937C}"/>
          </ac:spMkLst>
        </pc:spChg>
        <pc:spChg chg="mod">
          <ac:chgData name="Jakub Valc" userId="d1a744bfa7572ffe" providerId="LiveId" clId="{D162F1CB-8901-4434-9ACF-B889A7C2DB1C}" dt="2024-05-07T00:47:51.384" v="10568" actId="27636"/>
          <ac:spMkLst>
            <pc:docMk/>
            <pc:sldMk cId="1620013474" sldId="307"/>
            <ac:spMk id="3" creationId="{02215609-2EC3-EC8B-46E9-7A038D4F3FE7}"/>
          </ac:spMkLst>
        </pc:spChg>
      </pc:sldChg>
      <pc:sldChg chg="addSp modSp new mod">
        <pc:chgData name="Jakub Valc" userId="d1a744bfa7572ffe" providerId="LiveId" clId="{D162F1CB-8901-4434-9ACF-B889A7C2DB1C}" dt="2024-05-07T01:05:27.639" v="11204" actId="1076"/>
        <pc:sldMkLst>
          <pc:docMk/>
          <pc:sldMk cId="3521157447" sldId="308"/>
        </pc:sldMkLst>
        <pc:spChg chg="mod">
          <ac:chgData name="Jakub Valc" userId="d1a744bfa7572ffe" providerId="LiveId" clId="{D162F1CB-8901-4434-9ACF-B889A7C2DB1C}" dt="2024-05-07T00:48:13.688" v="10571" actId="14100"/>
          <ac:spMkLst>
            <pc:docMk/>
            <pc:sldMk cId="3521157447" sldId="308"/>
            <ac:spMk id="2" creationId="{C4A22414-BD15-6BCE-25C5-95DDBBBC21B3}"/>
          </ac:spMkLst>
        </pc:spChg>
        <pc:spChg chg="mod">
          <ac:chgData name="Jakub Valc" userId="d1a744bfa7572ffe" providerId="LiveId" clId="{D162F1CB-8901-4434-9ACF-B889A7C2DB1C}" dt="2024-05-07T01:05:27.639" v="11204" actId="1076"/>
          <ac:spMkLst>
            <pc:docMk/>
            <pc:sldMk cId="3521157447" sldId="308"/>
            <ac:spMk id="3" creationId="{F2244CBF-B00A-A347-A59A-576363E5D575}"/>
          </ac:spMkLst>
        </pc:spChg>
        <pc:spChg chg="add mod">
          <ac:chgData name="Jakub Valc" userId="d1a744bfa7572ffe" providerId="LiveId" clId="{D162F1CB-8901-4434-9ACF-B889A7C2DB1C}" dt="2024-05-07T01:05:24.515" v="11202" actId="1076"/>
          <ac:spMkLst>
            <pc:docMk/>
            <pc:sldMk cId="3521157447" sldId="308"/>
            <ac:spMk id="4" creationId="{5557CB05-1A0B-8DD2-6686-ED81E4E2935C}"/>
          </ac:spMkLst>
        </pc:spChg>
        <pc:spChg chg="add mod">
          <ac:chgData name="Jakub Valc" userId="d1a744bfa7572ffe" providerId="LiveId" clId="{D162F1CB-8901-4434-9ACF-B889A7C2DB1C}" dt="2024-05-07T01:05:26.869" v="11203" actId="1076"/>
          <ac:spMkLst>
            <pc:docMk/>
            <pc:sldMk cId="3521157447" sldId="308"/>
            <ac:spMk id="5" creationId="{8E23D4A7-2C3C-2EF3-8EC8-6A540BBCD007}"/>
          </ac:spMkLst>
        </pc:spChg>
      </pc:sldChg>
      <pc:sldChg chg="addSp delSp modSp new mod">
        <pc:chgData name="Jakub Valc" userId="d1a744bfa7572ffe" providerId="LiveId" clId="{D162F1CB-8901-4434-9ACF-B889A7C2DB1C}" dt="2024-05-07T02:16:32.191" v="15369" actId="20577"/>
        <pc:sldMkLst>
          <pc:docMk/>
          <pc:sldMk cId="3908237254" sldId="309"/>
        </pc:sldMkLst>
        <pc:spChg chg="mod">
          <ac:chgData name="Jakub Valc" userId="d1a744bfa7572ffe" providerId="LiveId" clId="{D162F1CB-8901-4434-9ACF-B889A7C2DB1C}" dt="2024-05-07T01:59:49.911" v="13948" actId="1076"/>
          <ac:spMkLst>
            <pc:docMk/>
            <pc:sldMk cId="3908237254" sldId="309"/>
            <ac:spMk id="2" creationId="{AFDAC86C-3908-3CB8-ACAC-F8EAB1470813}"/>
          </ac:spMkLst>
        </pc:spChg>
        <pc:spChg chg="mod">
          <ac:chgData name="Jakub Valc" userId="d1a744bfa7572ffe" providerId="LiveId" clId="{D162F1CB-8901-4434-9ACF-B889A7C2DB1C}" dt="2024-05-07T02:16:32.191" v="15369" actId="20577"/>
          <ac:spMkLst>
            <pc:docMk/>
            <pc:sldMk cId="3908237254" sldId="309"/>
            <ac:spMk id="3" creationId="{AF0CAD5B-365D-9252-5332-F5460F822C5A}"/>
          </ac:spMkLst>
        </pc:spChg>
        <pc:spChg chg="add del mod">
          <ac:chgData name="Jakub Valc" userId="d1a744bfa7572ffe" providerId="LiveId" clId="{D162F1CB-8901-4434-9ACF-B889A7C2DB1C}" dt="2024-05-07T02:08:02.974" v="14745" actId="478"/>
          <ac:spMkLst>
            <pc:docMk/>
            <pc:sldMk cId="3908237254" sldId="309"/>
            <ac:spMk id="4" creationId="{BA7409A6-0164-7C42-1D01-0E4455A4B99A}"/>
          </ac:spMkLst>
        </pc:spChg>
        <pc:spChg chg="add del mod">
          <ac:chgData name="Jakub Valc" userId="d1a744bfa7572ffe" providerId="LiveId" clId="{D162F1CB-8901-4434-9ACF-B889A7C2DB1C}" dt="2024-05-07T02:05:02.029" v="14292" actId="478"/>
          <ac:spMkLst>
            <pc:docMk/>
            <pc:sldMk cId="3908237254" sldId="309"/>
            <ac:spMk id="5" creationId="{F9D7BBA2-4DBB-45DF-7F82-84ED0BEAB58B}"/>
          </ac:spMkLst>
        </pc:spChg>
        <pc:spChg chg="add mod">
          <ac:chgData name="Jakub Valc" userId="d1a744bfa7572ffe" providerId="LiveId" clId="{D162F1CB-8901-4434-9ACF-B889A7C2DB1C}" dt="2024-05-07T02:15:24.751" v="15212" actId="1076"/>
          <ac:spMkLst>
            <pc:docMk/>
            <pc:sldMk cId="3908237254" sldId="309"/>
            <ac:spMk id="6" creationId="{33F4F807-E260-1A3F-92C4-BD3143503A07}"/>
          </ac:spMkLst>
        </pc:spChg>
        <pc:spChg chg="add mod">
          <ac:chgData name="Jakub Valc" userId="d1a744bfa7572ffe" providerId="LiveId" clId="{D162F1CB-8901-4434-9ACF-B889A7C2DB1C}" dt="2024-05-07T02:15:27.717" v="15213" actId="1076"/>
          <ac:spMkLst>
            <pc:docMk/>
            <pc:sldMk cId="3908237254" sldId="309"/>
            <ac:spMk id="7" creationId="{64A5691F-E4B5-3E85-379B-B4FDB97464B8}"/>
          </ac:spMkLst>
        </pc:spChg>
        <pc:spChg chg="add mod">
          <ac:chgData name="Jakub Valc" userId="d1a744bfa7572ffe" providerId="LiveId" clId="{D162F1CB-8901-4434-9ACF-B889A7C2DB1C}" dt="2024-05-07T02:15:47.980" v="15279" actId="1036"/>
          <ac:spMkLst>
            <pc:docMk/>
            <pc:sldMk cId="3908237254" sldId="309"/>
            <ac:spMk id="8" creationId="{21A29AB5-AAFC-7EAB-54B6-5C00AE0EE8DC}"/>
          </ac:spMkLst>
        </pc:spChg>
        <pc:spChg chg="add mod">
          <ac:chgData name="Jakub Valc" userId="d1a744bfa7572ffe" providerId="LiveId" clId="{D162F1CB-8901-4434-9ACF-B889A7C2DB1C}" dt="2024-05-07T02:15:53.387" v="15286" actId="1036"/>
          <ac:spMkLst>
            <pc:docMk/>
            <pc:sldMk cId="3908237254" sldId="309"/>
            <ac:spMk id="9" creationId="{A57AFEA3-980B-2EC0-33BE-F8F841C2B3CC}"/>
          </ac:spMkLst>
        </pc:spChg>
      </pc:sldChg>
      <pc:sldChg chg="addSp modSp new mod">
        <pc:chgData name="Jakub Valc" userId="d1a744bfa7572ffe" providerId="LiveId" clId="{D162F1CB-8901-4434-9ACF-B889A7C2DB1C}" dt="2024-05-07T02:14:17.588" v="15200" actId="20577"/>
        <pc:sldMkLst>
          <pc:docMk/>
          <pc:sldMk cId="109688919" sldId="310"/>
        </pc:sldMkLst>
        <pc:spChg chg="mod">
          <ac:chgData name="Jakub Valc" userId="d1a744bfa7572ffe" providerId="LiveId" clId="{D162F1CB-8901-4434-9ACF-B889A7C2DB1C}" dt="2024-05-07T02:12:52.842" v="15008" actId="1076"/>
          <ac:spMkLst>
            <pc:docMk/>
            <pc:sldMk cId="109688919" sldId="310"/>
            <ac:spMk id="2" creationId="{EBA182ED-AB5A-16D3-1DCB-877B3FF3FAB7}"/>
          </ac:spMkLst>
        </pc:spChg>
        <pc:spChg chg="mod">
          <ac:chgData name="Jakub Valc" userId="d1a744bfa7572ffe" providerId="LiveId" clId="{D162F1CB-8901-4434-9ACF-B889A7C2DB1C}" dt="2024-05-07T02:14:17.588" v="15200" actId="20577"/>
          <ac:spMkLst>
            <pc:docMk/>
            <pc:sldMk cId="109688919" sldId="310"/>
            <ac:spMk id="3" creationId="{5118061C-C2C2-3663-5596-55E79C3C6128}"/>
          </ac:spMkLst>
        </pc:spChg>
        <pc:spChg chg="add mod">
          <ac:chgData name="Jakub Valc" userId="d1a744bfa7572ffe" providerId="LiveId" clId="{D162F1CB-8901-4434-9ACF-B889A7C2DB1C}" dt="2024-05-07T02:13:10.295" v="15016" actId="1036"/>
          <ac:spMkLst>
            <pc:docMk/>
            <pc:sldMk cId="109688919" sldId="310"/>
            <ac:spMk id="4" creationId="{DC4DF7A4-6203-09D7-E855-894A7D2A3908}"/>
          </ac:spMkLst>
        </pc:spChg>
        <pc:spChg chg="add mod">
          <ac:chgData name="Jakub Valc" userId="d1a744bfa7572ffe" providerId="LiveId" clId="{D162F1CB-8901-4434-9ACF-B889A7C2DB1C}" dt="2024-05-07T02:13:47.164" v="15101" actId="1076"/>
          <ac:spMkLst>
            <pc:docMk/>
            <pc:sldMk cId="109688919" sldId="310"/>
            <ac:spMk id="5" creationId="{74F9397F-034A-5613-ED34-22EDB7DBBD9B}"/>
          </ac:spMkLst>
        </pc:spChg>
      </pc:sldChg>
      <pc:sldChg chg="modSp new mod">
        <pc:chgData name="Jakub Valc" userId="d1a744bfa7572ffe" providerId="LiveId" clId="{D162F1CB-8901-4434-9ACF-B889A7C2DB1C}" dt="2024-05-07T02:18:42.858" v="15400" actId="1076"/>
        <pc:sldMkLst>
          <pc:docMk/>
          <pc:sldMk cId="1967582162" sldId="311"/>
        </pc:sldMkLst>
        <pc:spChg chg="mod">
          <ac:chgData name="Jakub Valc" userId="d1a744bfa7572ffe" providerId="LiveId" clId="{D162F1CB-8901-4434-9ACF-B889A7C2DB1C}" dt="2024-05-07T02:16:55.378" v="15378" actId="14100"/>
          <ac:spMkLst>
            <pc:docMk/>
            <pc:sldMk cId="1967582162" sldId="311"/>
            <ac:spMk id="2" creationId="{CF400E25-10C5-6C4F-9C0B-AD5B1F85FA20}"/>
          </ac:spMkLst>
        </pc:spChg>
        <pc:spChg chg="mod">
          <ac:chgData name="Jakub Valc" userId="d1a744bfa7572ffe" providerId="LiveId" clId="{D162F1CB-8901-4434-9ACF-B889A7C2DB1C}" dt="2024-05-07T02:18:42.858" v="15400" actId="1076"/>
          <ac:spMkLst>
            <pc:docMk/>
            <pc:sldMk cId="1967582162" sldId="311"/>
            <ac:spMk id="3" creationId="{E0C4C212-9851-A9C6-0D22-2DC6A989F0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912A5-7A71-416E-B664-0E6DD00EE275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37DD6-2083-4C29-9176-4C57D98526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048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můžete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Obdélní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Obdélní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Obdélní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618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08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57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40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Obdélní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bdélní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Obdélní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2354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4430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Po kliknutí můžete upravovat styly textu v předloze.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8148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95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824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Po kliknutí můžete upravovat styly textu v předloze.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Po kliknutí můžete upravovat styly textu v předloze.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93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Po kliknutí můžete upravovat styly textu v předloze.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Obdélní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003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720CF1-B19A-45D6-83D4-3C7EB7DC9F2F}" type="datetimeFigureOut">
              <a:rPr lang="cs-CZ" smtClean="0"/>
              <a:t>07.05.2024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Obdélní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513AE5-8D0D-4138-9B24-27717D04A8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765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kst.cz/wp-content/uploads/2024/02/Darci-organu-dle-TC-leden-2024.pdf" TargetMode="External"/><Relationship Id="rId7" Type="http://schemas.openxmlformats.org/officeDocument/2006/relationships/hyperlink" Target="https://www.ilaw.cas.cz/upload/web/files/pravnik/issues/2023/6/4_Valc_530-548_6_2023.pdf" TargetMode="External"/><Relationship Id="rId2" Type="http://schemas.openxmlformats.org/officeDocument/2006/relationships/hyperlink" Target="https://kst.cz/wp-content/uploads/2024/02/Cekaci-listina-leden-202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zsf.jcu.cz/images/ZSF/veda-a-vyzkum/projekty/VystupyTL05000144_darcovstviCastiTelaCR/kompenzaceDarcovstviCastiTela.pdf" TargetMode="External"/><Relationship Id="rId5" Type="http://schemas.openxmlformats.org/officeDocument/2006/relationships/hyperlink" Target="https://ct24.ceskatelevize.cz/clanek/domaci/v-cesku-je-malo-darcu-krve-radeji-miri-za-penezni-odmenou-rikaji-nemocnice-komercni-centra-to-rozpor-6128" TargetMode="External"/><Relationship Id="rId4" Type="http://schemas.openxmlformats.org/officeDocument/2006/relationships/hyperlink" Target="https://www.seznamzpravy.cz/clanek/domaci-zivot-v-cesku-cesku-chybi-70-tisic-darcu-krve-zmenit-to-maji-i-sms-22432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B5125-295E-3AE3-9423-C8DBD3C0F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45970" y="0"/>
            <a:ext cx="8817429" cy="3265714"/>
          </a:xfrm>
        </p:spPr>
        <p:txBody>
          <a:bodyPr>
            <a:normAutofit/>
          </a:bodyPr>
          <a:lstStyle/>
          <a:p>
            <a:r>
              <a:rPr lang="cs-CZ" dirty="0"/>
              <a:t>DAROVÁNÍ ČÁSTÍ LIDSKÉHO TĚLA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AFE81C-DD68-F3CC-F836-FBBEF0717F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5970" y="4038600"/>
            <a:ext cx="8229600" cy="1371600"/>
          </a:xfrm>
        </p:spPr>
        <p:txBody>
          <a:bodyPr/>
          <a:lstStyle/>
          <a:p>
            <a:r>
              <a:rPr lang="cs-CZ" dirty="0"/>
              <a:t>JUDr. PhDr. Jakub Valc, Ph.D., LL.M.</a:t>
            </a:r>
          </a:p>
          <a:p>
            <a:r>
              <a:rPr lang="cs-CZ" b="0" dirty="0"/>
              <a:t>AK Valc; Právnická fakulta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1217425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288E5-ACCA-CBB3-BEB8-111CAFE04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-334962"/>
            <a:ext cx="9956800" cy="1143000"/>
          </a:xfrm>
        </p:spPr>
        <p:txBody>
          <a:bodyPr/>
          <a:lstStyle/>
          <a:p>
            <a:r>
              <a:rPr lang="cs-CZ" dirty="0"/>
              <a:t>Darování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759AA2-D5B1-D7C1-617B-2EFCE6181D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48640" y="1002284"/>
            <a:ext cx="11101054" cy="585571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1900" b="1" dirty="0"/>
              <a:t>ZEMŘELÝ DÁRCE (§ 10 a násl.)</a:t>
            </a:r>
          </a:p>
          <a:p>
            <a:pPr marL="0" indent="0">
              <a:buNone/>
            </a:pPr>
            <a:r>
              <a:rPr lang="cs-CZ" sz="1900" b="1" dirty="0"/>
              <a:t>Podmínky?</a:t>
            </a:r>
          </a:p>
          <a:p>
            <a:r>
              <a:rPr lang="cs-CZ" sz="1900" dirty="0"/>
              <a:t>Kvalifikované zjištění smrti (dva specializovaní a na odběru a transplantaci orgánu nezainteresovaní lékaři nezávisle na sobě)</a:t>
            </a:r>
          </a:p>
          <a:p>
            <a:pPr>
              <a:spcAft>
                <a:spcPts val="600"/>
              </a:spcAft>
            </a:pPr>
            <a:r>
              <a:rPr lang="cs-CZ" sz="1900" dirty="0"/>
              <a:t>Do dvou hodin od smrti sepsání protokolu</a:t>
            </a:r>
          </a:p>
          <a:p>
            <a:pPr marL="0" indent="0">
              <a:buNone/>
            </a:pPr>
            <a:r>
              <a:rPr lang="cs-CZ" sz="1900" b="1" dirty="0"/>
              <a:t>Omezení?</a:t>
            </a:r>
          </a:p>
          <a:p>
            <a:r>
              <a:rPr lang="cs-CZ" sz="1900" dirty="0"/>
              <a:t>Nesouhlas s darováním post </a:t>
            </a:r>
            <a:r>
              <a:rPr lang="cs-CZ" sz="1900" dirty="0" err="1"/>
              <a:t>mortem</a:t>
            </a:r>
            <a:r>
              <a:rPr lang="cs-CZ" sz="1900" dirty="0"/>
              <a:t> (OPT-OUT- nevyvratitelná domněnka souhlasu)</a:t>
            </a:r>
          </a:p>
          <a:p>
            <a:r>
              <a:rPr lang="cs-CZ" sz="1900" dirty="0"/>
              <a:t>Zdravotní rizika (vazba na vyšetření)</a:t>
            </a:r>
          </a:p>
          <a:p>
            <a:pPr>
              <a:spcAft>
                <a:spcPts val="600"/>
              </a:spcAft>
            </a:pPr>
            <a:r>
              <a:rPr lang="cs-CZ" sz="1900" dirty="0"/>
              <a:t>Nemožnost identifikace osoby</a:t>
            </a:r>
          </a:p>
          <a:p>
            <a:pPr marL="0" indent="0">
              <a:buNone/>
            </a:pPr>
            <a:r>
              <a:rPr lang="cs-CZ" sz="1900" b="1" dirty="0"/>
              <a:t>Jak se prokazuje nesouhlas s posmrtným darováním?</a:t>
            </a:r>
          </a:p>
          <a:p>
            <a:r>
              <a:rPr lang="cs-CZ" sz="1900" dirty="0"/>
              <a:t>Evidence osoby v Národním registru osob nesouhlasících s posmrtným odběrem tkání a orgánů</a:t>
            </a:r>
          </a:p>
          <a:p>
            <a:r>
              <a:rPr lang="cs-CZ" sz="1900" dirty="0"/>
              <a:t>Nesouhlas za života před ošetřujícím lékařem a svědkem (součást ZD)</a:t>
            </a:r>
          </a:p>
          <a:p>
            <a:pPr>
              <a:spcAft>
                <a:spcPts val="600"/>
              </a:spcAft>
            </a:pPr>
            <a:r>
              <a:rPr lang="cs-CZ" sz="1900" dirty="0"/>
              <a:t>Totéž zákonným zástupcem osoby s omezenou svéprávností (i po smrti)</a:t>
            </a:r>
          </a:p>
          <a:p>
            <a:pPr marL="0" indent="0">
              <a:buNone/>
            </a:pPr>
            <a:r>
              <a:rPr lang="cs-CZ" sz="1900" b="1" dirty="0"/>
              <a:t>Praxe? Co když rodinný příslušník s odběrem po smrti nesouhlasí?</a:t>
            </a:r>
          </a:p>
          <a:p>
            <a:endParaRPr lang="cs-CZ" sz="1900" dirty="0"/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14401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A05CE-0F0C-FC2D-C99E-25A45AA2D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87452"/>
            <a:ext cx="9956800" cy="1143000"/>
          </a:xfrm>
        </p:spPr>
        <p:txBody>
          <a:bodyPr/>
          <a:lstStyle/>
          <a:p>
            <a:r>
              <a:rPr lang="cs-CZ" dirty="0"/>
              <a:t>Darování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8068B4-B31F-C6FD-56E8-2906C39523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14120"/>
            <a:ext cx="1089152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PŘÍJEMCE (§ 17)</a:t>
            </a:r>
          </a:p>
          <a:p>
            <a:pPr marL="0" indent="0">
              <a:buNone/>
            </a:pPr>
            <a:r>
              <a:rPr lang="cs-CZ" b="1" dirty="0"/>
              <a:t>Podmínky?</a:t>
            </a:r>
          </a:p>
          <a:p>
            <a:pPr marL="0" indent="0">
              <a:buNone/>
            </a:pPr>
            <a:r>
              <a:rPr lang="cs-CZ" dirty="0"/>
              <a:t>Informovaný souhlas</a:t>
            </a:r>
          </a:p>
          <a:p>
            <a:pPr marL="0" indent="0">
              <a:buNone/>
            </a:pPr>
            <a:r>
              <a:rPr lang="cs-CZ" b="1" dirty="0"/>
              <a:t>Výběr?</a:t>
            </a:r>
          </a:p>
          <a:p>
            <a:pPr marL="0" indent="0">
              <a:buNone/>
            </a:pPr>
            <a:r>
              <a:rPr lang="cs-CZ" i="1" dirty="0"/>
              <a:t>Živý dárce </a:t>
            </a:r>
            <a:r>
              <a:rPr lang="cs-CZ" dirty="0"/>
              <a:t>= osoba blízká/konkrétní příjemce</a:t>
            </a:r>
          </a:p>
          <a:p>
            <a:pPr marL="0" indent="0">
              <a:buNone/>
            </a:pPr>
            <a:r>
              <a:rPr lang="cs-CZ" i="1" dirty="0"/>
              <a:t>Mrtvý dárce </a:t>
            </a:r>
            <a:r>
              <a:rPr lang="cs-CZ" dirty="0"/>
              <a:t>= princip </a:t>
            </a:r>
            <a:r>
              <a:rPr lang="cs-CZ" b="1" dirty="0"/>
              <a:t>medicínské naléhavosti </a:t>
            </a:r>
            <a:r>
              <a:rPr lang="cs-CZ" dirty="0"/>
              <a:t>a </a:t>
            </a:r>
            <a:r>
              <a:rPr lang="cs-CZ" b="1" dirty="0"/>
              <a:t>rovnosti čekatelů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1900" dirty="0"/>
              <a:t>                (doba registrace v Národním registru osob čekajících na transplantaci orgánů) </a:t>
            </a:r>
          </a:p>
        </p:txBody>
      </p:sp>
    </p:spTree>
    <p:extLst>
      <p:ext uri="{BB962C8B-B14F-4D97-AF65-F5344CB8AC3E}">
        <p14:creationId xmlns:p14="http://schemas.microsoft.com/office/powerpoint/2010/main" val="3894158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79814-0086-092F-5FAB-1FB48D31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31202"/>
          </a:xfrm>
        </p:spPr>
        <p:txBody>
          <a:bodyPr/>
          <a:lstStyle/>
          <a:p>
            <a:r>
              <a:rPr lang="cs-CZ" dirty="0"/>
              <a:t>Darování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15609-2EC3-EC8B-46E9-7A038D4F3F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73480"/>
            <a:ext cx="9956800" cy="552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/>
              <a:t>Požadavek anonymity (§ 20):</a:t>
            </a:r>
          </a:p>
          <a:p>
            <a:r>
              <a:rPr lang="cs-CZ" sz="1900" dirty="0"/>
              <a:t>zemřelého dárce vůči příjemci</a:t>
            </a:r>
          </a:p>
          <a:p>
            <a:r>
              <a:rPr lang="cs-CZ" sz="1900" dirty="0"/>
              <a:t>živého dárce vůči určenému příjemci, pokud si to přeje.</a:t>
            </a:r>
          </a:p>
          <a:p>
            <a:pPr marL="0" indent="0">
              <a:buNone/>
            </a:pPr>
            <a:r>
              <a:rPr lang="cs-CZ" sz="1900" b="1" dirty="0"/>
              <a:t>Zákaz komerce (§ 28):</a:t>
            </a:r>
          </a:p>
          <a:p>
            <a:r>
              <a:rPr lang="cs-CZ" sz="1900" dirty="0"/>
              <a:t>žádný finanční prospěch ani výhody</a:t>
            </a:r>
          </a:p>
          <a:p>
            <a:r>
              <a:rPr lang="cs-CZ" sz="1900" dirty="0"/>
              <a:t>žádné nároky dárce vůči příjemci</a:t>
            </a:r>
          </a:p>
          <a:p>
            <a:r>
              <a:rPr lang="cs-CZ" sz="1900" dirty="0"/>
              <a:t>zákaz inzerce a reklamy ve formě poptávky nebo nabídky</a:t>
            </a:r>
          </a:p>
          <a:p>
            <a:r>
              <a:rPr lang="cs-CZ" sz="1900" dirty="0"/>
              <a:t>zákaz obchodu</a:t>
            </a:r>
          </a:p>
          <a:p>
            <a:pPr marL="0" indent="0">
              <a:buNone/>
            </a:pPr>
            <a:r>
              <a:rPr lang="cs-CZ" sz="1900" b="1" dirty="0"/>
              <a:t>Kompenzace výdajů a ušlého výdělku (§ 28b a násl.):</a:t>
            </a:r>
          </a:p>
          <a:p>
            <a:r>
              <a:rPr lang="cs-CZ" sz="1900" dirty="0"/>
              <a:t>řádně doložené (dokladované) výdaje a ušlý výdělek po zohlednění plnění dávek z nemocenského pojištění</a:t>
            </a:r>
          </a:p>
          <a:p>
            <a:r>
              <a:rPr lang="cs-CZ" sz="1900" dirty="0"/>
              <a:t>nejvýše do dvojnásobku průměrné mzdy v národním hospodářství; vyjma cestovních nákladů (pro rok 2024 max. 87 934 Kč)</a:t>
            </a:r>
          </a:p>
          <a:p>
            <a:r>
              <a:rPr lang="cs-CZ" sz="1900" dirty="0"/>
              <a:t>+ další benefity (osvobození od daně z příjmu, nezapočítání do příjmů pro účely životního a existenčního minima).</a:t>
            </a:r>
          </a:p>
        </p:txBody>
      </p:sp>
    </p:spTree>
    <p:extLst>
      <p:ext uri="{BB962C8B-B14F-4D97-AF65-F5344CB8AC3E}">
        <p14:creationId xmlns:p14="http://schemas.microsoft.com/office/powerpoint/2010/main" val="1620013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A22414-BD15-6BCE-25C5-95DDBBBC2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71842"/>
          </a:xfrm>
        </p:spPr>
        <p:txBody>
          <a:bodyPr/>
          <a:lstStyle/>
          <a:p>
            <a:r>
              <a:rPr lang="cs-CZ" dirty="0"/>
              <a:t>Darování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244CBF-B00A-A347-A59A-576363E5D5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356360"/>
            <a:ext cx="9956800" cy="487375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cs-CZ" b="1" dirty="0"/>
              <a:t>Dle oficiálních dat za leden 2024 bylo v ČR:</a:t>
            </a:r>
          </a:p>
          <a:p>
            <a:pPr marL="0" indent="0">
              <a:buNone/>
            </a:pPr>
            <a:r>
              <a:rPr lang="cs-CZ" b="1" dirty="0"/>
              <a:t>999</a:t>
            </a:r>
            <a:r>
              <a:rPr lang="cs-CZ" dirty="0"/>
              <a:t> osob na „čekací listině“</a:t>
            </a:r>
          </a:p>
          <a:p>
            <a:pPr marL="0" indent="0">
              <a:buNone/>
            </a:pPr>
            <a:r>
              <a:rPr lang="cs-CZ" sz="2000" dirty="0"/>
              <a:t>(podle počtu: ledviny, játra, srdce, plíce atd.)</a:t>
            </a:r>
          </a:p>
          <a:p>
            <a:pPr marL="0" indent="0">
              <a:buNone/>
            </a:pPr>
            <a:r>
              <a:rPr lang="cs-CZ" b="1" dirty="0"/>
              <a:t>26</a:t>
            </a:r>
            <a:r>
              <a:rPr lang="cs-CZ" dirty="0"/>
              <a:t> zemřelých dárců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b="1" dirty="0"/>
              <a:t>4</a:t>
            </a:r>
            <a:r>
              <a:rPr lang="cs-CZ" dirty="0"/>
              <a:t> živý dárci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nedostatek dárců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Řešení?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000" dirty="0"/>
              <a:t>(Odměny? Prodej - viz Irán? Přednost?)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557CB05-1A0B-8DD2-6686-ED81E4E2935C}"/>
              </a:ext>
            </a:extLst>
          </p:cNvPr>
          <p:cNvSpPr/>
          <p:nvPr/>
        </p:nvSpPr>
        <p:spPr>
          <a:xfrm>
            <a:off x="731517" y="3898754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E23D4A7-2C3C-2EF3-8EC8-6A540BBCD007}"/>
              </a:ext>
            </a:extLst>
          </p:cNvPr>
          <p:cNvSpPr/>
          <p:nvPr/>
        </p:nvSpPr>
        <p:spPr>
          <a:xfrm>
            <a:off x="731517" y="4324385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157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85DEA-4DF6-67BA-E31C-C57761707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31202"/>
          </a:xfrm>
        </p:spPr>
        <p:txBody>
          <a:bodyPr/>
          <a:lstStyle/>
          <a:p>
            <a:r>
              <a:rPr lang="cs-CZ" dirty="0"/>
              <a:t>Darování krve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BF15C-8109-E80C-C4AC-FE25C7E519E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39520"/>
            <a:ext cx="10678160" cy="542544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000" b="1" dirty="0"/>
              <a:t>Směrnice Evropského parlamentu a Rady 2002/98/ES ze dne 27. ledna 2003, kterou se stanoví standardy jakosti a bezpečnosti pro odběr, vyšetření, zpracování, skladování a distribuci lidské krve a krevních složek a kterou se mění směrnice 2001/83/ES</a:t>
            </a:r>
            <a:endParaRPr lang="cs-CZ" b="1" dirty="0"/>
          </a:p>
          <a:p>
            <a:pPr marL="0" indent="0" algn="just">
              <a:spcAft>
                <a:spcPts val="600"/>
              </a:spcAft>
              <a:buNone/>
            </a:pPr>
            <a:r>
              <a:rPr lang="cs-CZ" sz="1900" b="1" dirty="0"/>
              <a:t>Čl. 19: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1900" i="1" dirty="0"/>
              <a:t>„</a:t>
            </a:r>
            <a:r>
              <a:rPr lang="cs-CZ" sz="1900" b="1" i="1" dirty="0"/>
              <a:t>Před každým odběrem krve nebo krevních složek se provede vyšetření dárce a uskuteční se s ním pohovor</a:t>
            </a:r>
            <a:r>
              <a:rPr lang="cs-CZ" sz="1900" i="1" dirty="0"/>
              <a:t>. Kvalifikovaný zdravotnický pracovník odpovídá zejména za to, že dárcům poskytne informace a získá od nich informace, které jsou nezbytné pro posouzení jejich způsobilosti k odběru, a na základě toho posuzuje způsobilost dárců.“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900" b="1" dirty="0"/>
              <a:t>+ PŘÍLOHA </a:t>
            </a:r>
            <a:r>
              <a:rPr lang="cs-CZ" sz="1900" dirty="0"/>
              <a:t>(minimální požadavky na vyšetření krve dárce)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1900" b="1" dirty="0"/>
              <a:t>Čl. 20:</a:t>
            </a:r>
          </a:p>
          <a:p>
            <a:pPr marL="0" indent="0" algn="just">
              <a:buNone/>
            </a:pPr>
            <a:r>
              <a:rPr lang="cs-CZ" sz="1900" i="1" dirty="0"/>
              <a:t>„Členské státy přijmou veškerá nezbytná opatření na podporu </a:t>
            </a:r>
            <a:r>
              <a:rPr lang="cs-CZ" sz="1900" b="1" i="1" dirty="0"/>
              <a:t>dobrovolného bezplatného dárcovství krve </a:t>
            </a:r>
            <a:r>
              <a:rPr lang="cs-CZ" sz="1900" i="1" dirty="0"/>
              <a:t>s cílem zajistit, aby krev a krevní složky pokud možno pocházely z takových odběrů.“</a:t>
            </a:r>
          </a:p>
        </p:txBody>
      </p:sp>
    </p:spTree>
    <p:extLst>
      <p:ext uri="{BB962C8B-B14F-4D97-AF65-F5344CB8AC3E}">
        <p14:creationId xmlns:p14="http://schemas.microsoft.com/office/powerpoint/2010/main" val="276171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5C2F5-5ED3-F7FE-7549-5B8A52D39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" y="-345122"/>
            <a:ext cx="9956800" cy="1143000"/>
          </a:xfrm>
        </p:spPr>
        <p:txBody>
          <a:bodyPr/>
          <a:lstStyle/>
          <a:p>
            <a:r>
              <a:rPr lang="cs-CZ" dirty="0"/>
              <a:t>Darování krve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BBB40B-DCF6-9CDE-3D23-38BB8DD65CC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99440" y="949960"/>
            <a:ext cx="10789920" cy="57353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400" b="1" dirty="0"/>
              <a:t>§ 32 odst. 2 </a:t>
            </a:r>
            <a:r>
              <a:rPr lang="cs-CZ" sz="2200" b="1" dirty="0"/>
              <a:t>zákon č. 373/2011 Sb. o specifických zdravotních službách:</a:t>
            </a:r>
          </a:p>
          <a:p>
            <a:pPr marL="0" indent="0" algn="just">
              <a:buNone/>
            </a:pPr>
            <a:r>
              <a:rPr lang="cs-CZ" sz="2100" dirty="0"/>
              <a:t>Léčba krví nebo jejími složkami</a:t>
            </a:r>
          </a:p>
          <a:p>
            <a:pPr marL="0" indent="0" algn="just">
              <a:buNone/>
            </a:pPr>
            <a:r>
              <a:rPr lang="cs-CZ" sz="2100" i="1" dirty="0"/>
              <a:t>„Za krev odebranou pro výrobu krevních derivátů a pro použití u člověka podle jiných právních předpisů a za její odběr </a:t>
            </a:r>
            <a:r>
              <a:rPr lang="cs-CZ" sz="2100" b="1" i="1" dirty="0"/>
              <a:t>nevzniká osobě, které byla krev odebrána, nárok na finanční ani jinou úhradu, s výjimkou účelně, hospodárně a prokazatelně vynaložených výdajů spojených s odběrem její krve, o které tato osoba požádá, a to celkem do maximální výše 5 % minimální mzdy</a:t>
            </a:r>
            <a:r>
              <a:rPr lang="cs-CZ" sz="2100" i="1" dirty="0"/>
              <a:t>.“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100" i="1" dirty="0"/>
              <a:t>(MM v roce 2024 – 18 900 Kč – z toho 5 % je </a:t>
            </a:r>
            <a:r>
              <a:rPr lang="cs-CZ" sz="2100" b="1" i="1" dirty="0"/>
              <a:t>945 Kč</a:t>
            </a:r>
            <a:r>
              <a:rPr lang="cs-CZ" sz="2100" i="1" dirty="0"/>
              <a:t>)</a:t>
            </a:r>
          </a:p>
          <a:p>
            <a:pPr marL="0" indent="0" algn="just">
              <a:buNone/>
            </a:pPr>
            <a:r>
              <a:rPr lang="cs-CZ" sz="2100" dirty="0"/>
              <a:t>+ specifické případy přiměřeného navýšení 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100" dirty="0"/>
              <a:t>  (výroby jednotlivého transfuzního přípravku, zvláštní příprava nebo výběr dárce)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100" dirty="0"/>
              <a:t>+ již uvedené benefity (daňové a v podobných oblastech)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b="1" dirty="0"/>
              <a:t>Vyhláška č. 143/2008 Sb., o stanovení bližších požadavků pro zajištění jakosti a bezpečnosti lidské krve a jejích složek (vyhláška o lidské krvi) a přílohy 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100" dirty="0"/>
              <a:t>Obsahuje mimo jiné: </a:t>
            </a:r>
            <a:r>
              <a:rPr lang="cs-CZ" sz="2100" b="1" dirty="0"/>
              <a:t>Pravidla pro vyšetření a rozhovor s dárcem</a:t>
            </a:r>
            <a:r>
              <a:rPr lang="cs-CZ" sz="2100" dirty="0"/>
              <a:t>; sledovatelnost; </a:t>
            </a:r>
            <a:r>
              <a:rPr lang="cs-CZ" sz="2100" b="1" dirty="0"/>
              <a:t>kritéria pro výběr dárců </a:t>
            </a:r>
            <a:r>
              <a:rPr lang="cs-CZ" sz="2100" dirty="0"/>
              <a:t>(18 až 65 let, ≥ 50 kg, množství odběru, interval mezi odběry plné krve 8 týdnů; za 12 měsíců 5 u mužů a 4 u žen, interval mezi dvěma odběry plasmy 14 dní apod.), </a:t>
            </a:r>
            <a:r>
              <a:rPr lang="cs-CZ" sz="2100" b="1" dirty="0"/>
              <a:t>kritéria pro vyloučení dárce </a:t>
            </a:r>
            <a:r>
              <a:rPr lang="cs-CZ" sz="2100" dirty="0"/>
              <a:t>(vyčet onemocnění, sexuální chování apod.).</a:t>
            </a:r>
          </a:p>
        </p:txBody>
      </p:sp>
    </p:spTree>
    <p:extLst>
      <p:ext uri="{BB962C8B-B14F-4D97-AF65-F5344CB8AC3E}">
        <p14:creationId xmlns:p14="http://schemas.microsoft.com/office/powerpoint/2010/main" val="843322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5689CD-6CE4-61DB-E792-EA5313F16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87452"/>
            <a:ext cx="9956800" cy="1143000"/>
          </a:xfrm>
        </p:spPr>
        <p:txBody>
          <a:bodyPr/>
          <a:lstStyle/>
          <a:p>
            <a:r>
              <a:rPr lang="cs-CZ" dirty="0"/>
              <a:t>Darování krve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D12957-9C81-B355-9943-A5D65D50060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1840" y="1259840"/>
            <a:ext cx="9814560" cy="521411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200" dirty="0"/>
              <a:t>Podle dostupných dat v České republice chybí </a:t>
            </a:r>
            <a:r>
              <a:rPr lang="cs-CZ" sz="2200" b="1" dirty="0"/>
              <a:t>desítky tisíc</a:t>
            </a:r>
            <a:r>
              <a:rPr lang="cs-CZ" sz="2200" dirty="0"/>
              <a:t> dárců krve. </a:t>
            </a:r>
          </a:p>
          <a:p>
            <a:pPr algn="just">
              <a:spcAft>
                <a:spcPts val="600"/>
              </a:spcAft>
            </a:pPr>
            <a:r>
              <a:rPr lang="cs-CZ" sz="2200" dirty="0"/>
              <a:t>Naopak je dostatek dárců plasmy, což je diskutováno ve vazbě na poskytování vysokých „kompenzací“ ze strany plasmových center, čemuž nemohou nemocnice konkurovat.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200" dirty="0"/>
              <a:t>	 </a:t>
            </a:r>
            <a:r>
              <a:rPr lang="cs-CZ" sz="2200" b="1" dirty="0"/>
              <a:t>Jiná motivace?</a:t>
            </a:r>
          </a:p>
          <a:p>
            <a:pPr algn="just">
              <a:spcAft>
                <a:spcPts val="1200"/>
              </a:spcAft>
            </a:pPr>
            <a:r>
              <a:rPr lang="cs-CZ" sz="2200" dirty="0"/>
              <a:t>Příloha vyhlášky o krvi navíc rizikové sexuální chování spojuje s </a:t>
            </a:r>
            <a:r>
              <a:rPr lang="cs-CZ" sz="2200" i="1" dirty="0"/>
              <a:t>„osobami, jejichž sexuální chování je vystavuje zvýšenému riziku získání závažných infekčních onemocnění, která mohou být přenášena krví“. </a:t>
            </a:r>
            <a:r>
              <a:rPr lang="cs-CZ" sz="2200" dirty="0"/>
              <a:t>Za takové sexuální chování je v rámci dotazníků příslušných zařízení považován také homosexuální styk, ať už s partnerem nebo ochranou. </a:t>
            </a:r>
          </a:p>
          <a:p>
            <a:pPr marL="0" indent="0" algn="just">
              <a:buNone/>
            </a:pPr>
            <a:r>
              <a:rPr lang="cs-CZ" sz="2200" dirty="0"/>
              <a:t>	  </a:t>
            </a:r>
            <a:r>
              <a:rPr lang="cs-CZ" sz="2200" b="1" dirty="0"/>
              <a:t>Ztráta potenciálních dárců a diskriminace?</a:t>
            </a:r>
          </a:p>
          <a:p>
            <a:pPr algn="just"/>
            <a:endParaRPr lang="cs-CZ" i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6DCFEDD-1911-BBDA-4A69-AF6FEFD7B026}"/>
              </a:ext>
            </a:extLst>
          </p:cNvPr>
          <p:cNvSpPr/>
          <p:nvPr/>
        </p:nvSpPr>
        <p:spPr>
          <a:xfrm>
            <a:off x="1158237" y="5360705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512FABA-6BD0-84D6-6333-3B924ADEE3EA}"/>
              </a:ext>
            </a:extLst>
          </p:cNvPr>
          <p:cNvSpPr/>
          <p:nvPr/>
        </p:nvSpPr>
        <p:spPr>
          <a:xfrm>
            <a:off x="1081314" y="2998288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438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3D5DC-66A8-F6CE-9E09-9AB5F5552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274002"/>
            <a:ext cx="9956800" cy="1143000"/>
          </a:xfrm>
        </p:spPr>
        <p:txBody>
          <a:bodyPr/>
          <a:lstStyle/>
          <a:p>
            <a:r>
              <a:rPr lang="cs-CZ" dirty="0"/>
              <a:t>Darování tkání a buněk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9882B-861E-9580-78BC-5E60046F9F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992124"/>
            <a:ext cx="9956800" cy="569315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b="1" dirty="0"/>
              <a:t>Směrnice Evropského parlamentu a Rady 2004/23/ES ze dne 31. března 2004 o stanovení jakostních a bezpečnostních norem pro darování, odběr, vyšetřování, zpracování, konzervaci, skladování a distribuci lidských tkání a buněk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b="1" dirty="0"/>
              <a:t>Čl. 12:</a:t>
            </a:r>
          </a:p>
          <a:p>
            <a:pPr marL="0" indent="0" algn="just">
              <a:buNone/>
            </a:pPr>
            <a:r>
              <a:rPr lang="cs-CZ" sz="2000" i="1" dirty="0"/>
              <a:t>„Členské státy se snaží zajistit dobrovolné a </a:t>
            </a:r>
            <a:r>
              <a:rPr lang="cs-CZ" sz="2000" b="1" i="1" dirty="0"/>
              <a:t>neplacené darování tkání a buněk</a:t>
            </a:r>
            <a:r>
              <a:rPr lang="cs-CZ" sz="2000" i="1" dirty="0"/>
              <a:t>. Dárci mohou obdržet </a:t>
            </a:r>
            <a:r>
              <a:rPr lang="cs-CZ" sz="2000" b="1" i="1" dirty="0"/>
              <a:t>náhradu, která je přísně omezena na pokrytí výdajů a nepříjemností spojených s darováním</a:t>
            </a:r>
            <a:r>
              <a:rPr lang="cs-CZ" sz="2000" i="1" dirty="0"/>
              <a:t>. V takovém případě členské státy definují podmínky, za nichž smí být náhrada udělena.“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i="1" dirty="0"/>
              <a:t>Členské státy přijmou veškerá nezbytná opatření, kterými zajistí, aby </a:t>
            </a:r>
            <a:r>
              <a:rPr lang="cs-CZ" sz="2000" b="1" i="1" dirty="0"/>
              <a:t>jakákoli reklama a propagace na podporu darování lidských tkání a buněk </a:t>
            </a:r>
            <a:r>
              <a:rPr lang="cs-CZ" sz="2000" i="1" dirty="0"/>
              <a:t>byla v souladu s pokyny a právními předpisy stanovenými členskými státy. Tyto pokyny nebo právní předpisy musí zahrnovat </a:t>
            </a:r>
            <a:r>
              <a:rPr lang="cs-CZ" sz="2000" b="1" i="1" dirty="0"/>
              <a:t>vhodná omezení nebo zákazy zveřejňovat potřebu nebo dostupnost lidských tkání nebo buněk za účelem nabízení či vyhledávání finančního zisku nebo srovnatelných výhod</a:t>
            </a:r>
            <a:r>
              <a:rPr lang="cs-CZ" sz="2000" i="1" dirty="0"/>
              <a:t>.</a:t>
            </a:r>
          </a:p>
          <a:p>
            <a:pPr marL="0" indent="0" algn="just">
              <a:buNone/>
            </a:pPr>
            <a:r>
              <a:rPr lang="cs-CZ" sz="2000" b="1" dirty="0"/>
              <a:t>Čl. 14 bod. 3:</a:t>
            </a:r>
            <a:endParaRPr lang="cs-CZ" sz="2000" i="1" dirty="0"/>
          </a:p>
          <a:p>
            <a:pPr marL="0" indent="0" algn="just">
              <a:buNone/>
            </a:pPr>
            <a:r>
              <a:rPr lang="cs-CZ" sz="2000" i="1" dirty="0"/>
              <a:t>Členské státy přijmou veškerá nezbytná opatření, aby zajistily, že </a:t>
            </a:r>
            <a:r>
              <a:rPr lang="cs-CZ" sz="2000" b="1" i="1" dirty="0"/>
              <a:t>totožnost příjemce (příjemců) nebude dárci nebo jeho rodině odhalena a naopak</a:t>
            </a:r>
            <a:r>
              <a:rPr lang="cs-CZ" sz="2000" i="1" dirty="0"/>
              <a:t>, aniž jsou dotčeny platné právní předpisy členských států o podmínkách zveřejnění, zejména v případě </a:t>
            </a:r>
            <a:r>
              <a:rPr lang="cs-CZ" sz="2000" b="1" i="1" dirty="0"/>
              <a:t>darování gamet</a:t>
            </a:r>
            <a:r>
              <a:rPr lang="cs-CZ" sz="2000" i="1" dirty="0"/>
              <a:t>.</a:t>
            </a:r>
          </a:p>
          <a:p>
            <a:pPr marL="0" indent="0" algn="just">
              <a:buNone/>
            </a:pPr>
            <a:endParaRPr 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336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1F7718-FA49-B88E-5C5C-E5705BB3C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040" y="-187452"/>
            <a:ext cx="9956800" cy="1143000"/>
          </a:xfrm>
        </p:spPr>
        <p:txBody>
          <a:bodyPr/>
          <a:lstStyle/>
          <a:p>
            <a:r>
              <a:rPr lang="cs-CZ" dirty="0"/>
              <a:t>Darování tkání a buněk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0C8888-B712-10DE-EEEF-9B67EBF6C57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83640"/>
            <a:ext cx="9956800" cy="4873752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cs-CZ" sz="2000" b="1" dirty="0"/>
              <a:t>§ 7 odst. 1 písm. b) zákona č. 296/2008 Sb., o zajištění jakosti a bezpečnosti lidských tkání a buněk určených k použití u člověka a o změně souvisejících zákonů (zákon o lidských tkáních a buňkách)</a:t>
            </a:r>
          </a:p>
          <a:p>
            <a:pPr marL="0" indent="0" algn="just">
              <a:buNone/>
            </a:pPr>
            <a:r>
              <a:rPr lang="cs-CZ" sz="1900" i="1" dirty="0"/>
              <a:t>„Odběrové zařízení zajistí opatřování tkání a buněk od dárce tak, aby darování tkání a buněk nebylo zdrojem finanční ani jiné náhrady; dárce může obdržet pouze </a:t>
            </a:r>
            <a:r>
              <a:rPr lang="cs-CZ" sz="1900" b="1" i="1" u="sng" dirty="0"/>
              <a:t>náhradu účelně, hospodárně a prokazatelně vynaložených výdajů spojených s darováním</a:t>
            </a:r>
            <a:r>
              <a:rPr lang="cs-CZ" sz="1900" i="1" dirty="0"/>
              <a:t>,…“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1900" dirty="0"/>
              <a:t>+ další povinnosti (identifikace dárců, zdravotní vyšetření, poučení atd.)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1900" dirty="0"/>
              <a:t>	</a:t>
            </a:r>
            <a:r>
              <a:rPr lang="cs-CZ" sz="1900" b="1" dirty="0"/>
              <a:t>Vyhláška č. 422/2008 Sb. (přílohy)</a:t>
            </a:r>
          </a:p>
          <a:p>
            <a:pPr marL="0" indent="0">
              <a:buNone/>
            </a:pPr>
            <a:r>
              <a:rPr lang="cs-CZ" sz="1900" b="1" dirty="0"/>
              <a:t>	SPECIFICKÁ REGULACE A PODMÍNKY PRO GAMETY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6E0A0622-0AC9-3311-CE62-9FCC7C4C34E8}"/>
              </a:ext>
            </a:extLst>
          </p:cNvPr>
          <p:cNvSpPr/>
          <p:nvPr/>
        </p:nvSpPr>
        <p:spPr>
          <a:xfrm>
            <a:off x="833117" y="4060225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A225C708-1B6C-7833-3EE1-DC059A439224}"/>
              </a:ext>
            </a:extLst>
          </p:cNvPr>
          <p:cNvSpPr/>
          <p:nvPr/>
        </p:nvSpPr>
        <p:spPr>
          <a:xfrm>
            <a:off x="833117" y="4598705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023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AC86C-3908-3CB8-ACAC-F8EAB147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-314642"/>
            <a:ext cx="9956800" cy="1143000"/>
          </a:xfrm>
        </p:spPr>
        <p:txBody>
          <a:bodyPr/>
          <a:lstStyle/>
          <a:p>
            <a:r>
              <a:rPr lang="cs-CZ" dirty="0"/>
              <a:t>Darování tkání a buněk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0CAD5B-365D-9252-5332-F5460F822C5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056016"/>
            <a:ext cx="10485120" cy="56597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200" b="1" dirty="0"/>
              <a:t>§ 11 Zákona o specifických zdravotních službách: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900" dirty="0"/>
              <a:t>„Za odběr zárodečných buněk </a:t>
            </a:r>
            <a:r>
              <a:rPr lang="cs-CZ" sz="1900" b="1" dirty="0"/>
              <a:t>nevzniká osobě, které byly odebrány, nárok na finanční ani jinou úhradu</a:t>
            </a:r>
            <a:r>
              <a:rPr lang="cs-CZ" sz="1900" dirty="0"/>
              <a:t>. Poskytovatel, který odběr provedl, hradí anonymnímu dárci na základě jeho žádosti </a:t>
            </a:r>
            <a:r>
              <a:rPr lang="cs-CZ" sz="1900" b="1" dirty="0"/>
              <a:t>účelně, hospodárně a prokazatelně vynaložené výdaje spojené s darováním zárodečných buněk</a:t>
            </a:r>
            <a:r>
              <a:rPr lang="cs-CZ" sz="1900" dirty="0"/>
              <a:t>. </a:t>
            </a:r>
            <a:r>
              <a:rPr lang="cs-CZ" sz="1900" b="1" dirty="0"/>
              <a:t>Jejich náhradu může požadovat na příjemkyni</a:t>
            </a:r>
            <a:r>
              <a:rPr lang="cs-CZ" sz="1900" dirty="0"/>
              <a:t>, které má být provedeno umělé oplodnění, nebo na poskytovateli, kterému byly zárodečné buňky nebo lidská embrya k provedení asistované reprodukce předány. Poskytovatel, který převzal zárodečné buňky nebo lidská embrya k provedení asistované reprodukce a který uhradil výdaje podle věty druhé, může náhradu těchto výdajů požadovat na příjemkyni, které má být provedeno umělé oplodnění.“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900" dirty="0"/>
              <a:t>+ benefity v oblastech daňové, životního a existenčního minima a pracovního práva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1900" dirty="0"/>
              <a:t>	Žádné zpřesnění výše finančních náhrad výdajů (orgány, krev), což v praxi vede ke 	vzniku  	</a:t>
            </a:r>
            <a:r>
              <a:rPr lang="cs-CZ" sz="1900" b="1" dirty="0"/>
              <a:t>tržního prostředí</a:t>
            </a:r>
            <a:r>
              <a:rPr lang="cs-CZ" sz="1900" dirty="0"/>
              <a:t>, včetně související propagace/reklamy.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1900" dirty="0"/>
              <a:t>	Nedostatek dárců?	¨      zahraniční klientela a obcházení biologických limitů</a:t>
            </a:r>
          </a:p>
          <a:p>
            <a:pPr marL="0" indent="0">
              <a:buNone/>
            </a:pPr>
            <a:r>
              <a:rPr lang="cs-CZ" sz="1900" dirty="0"/>
              <a:t>	Nové komplexní nařízení na úrovni EU operuje alespoň se stanovením </a:t>
            </a:r>
            <a:r>
              <a:rPr lang="cs-CZ" sz="1900" b="1" dirty="0"/>
              <a:t>horní 	hranice náhrady</a:t>
            </a:r>
            <a:r>
              <a:rPr lang="cs-CZ" sz="1900" dirty="0"/>
              <a:t>, což je nyní reflektováno návrhem změny ZSZS.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33F4F807-E260-1A3F-92C4-BD3143503A07}"/>
              </a:ext>
            </a:extLst>
          </p:cNvPr>
          <p:cNvSpPr/>
          <p:nvPr/>
        </p:nvSpPr>
        <p:spPr>
          <a:xfrm>
            <a:off x="749657" y="4546526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4A5691F-E4B5-3E85-379B-B4FDB97464B8}"/>
              </a:ext>
            </a:extLst>
          </p:cNvPr>
          <p:cNvSpPr/>
          <p:nvPr/>
        </p:nvSpPr>
        <p:spPr>
          <a:xfrm>
            <a:off x="749657" y="5795220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21A29AB5-AAFC-7EAB-54B6-5C00AE0EE8DC}"/>
              </a:ext>
            </a:extLst>
          </p:cNvPr>
          <p:cNvSpPr/>
          <p:nvPr/>
        </p:nvSpPr>
        <p:spPr>
          <a:xfrm>
            <a:off x="749657" y="5231833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A57AFEA3-980B-2EC0-33BE-F8F841C2B3CC}"/>
              </a:ext>
            </a:extLst>
          </p:cNvPr>
          <p:cNvSpPr/>
          <p:nvPr/>
        </p:nvSpPr>
        <p:spPr>
          <a:xfrm>
            <a:off x="4000857" y="5282633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23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DAC07A-FC38-ECD8-05A2-DD04A6DCB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80874" y="-300720"/>
            <a:ext cx="9956800" cy="1143000"/>
          </a:xfrm>
        </p:spPr>
        <p:txBody>
          <a:bodyPr/>
          <a:lstStyle/>
          <a:p>
            <a:pPr algn="ctr"/>
            <a:r>
              <a:rPr lang="cs-CZ" dirty="0"/>
              <a:t>Vymezení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AE453D-1BE6-655E-041D-A498F4BAC25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598" y="954676"/>
            <a:ext cx="10635343" cy="57476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200" b="1" dirty="0"/>
              <a:t>Lidské tělo</a:t>
            </a:r>
          </a:p>
          <a:p>
            <a:pPr marL="0" indent="0" algn="ctr">
              <a:buNone/>
            </a:pPr>
            <a:r>
              <a:rPr lang="cs-CZ" sz="2000" dirty="0"/>
              <a:t>(definice?)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200" b="1" dirty="0"/>
              <a:t>Části těla</a:t>
            </a:r>
          </a:p>
          <a:p>
            <a:pPr marL="0" indent="0" algn="ctr">
              <a:buNone/>
            </a:pPr>
            <a:r>
              <a:rPr lang="cs-CZ" sz="2000" dirty="0"/>
              <a:t>(široké vymezení; včetně orgánů, tkání a buněk)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200" b="1" dirty="0"/>
              <a:t>Produkty lidského těla</a:t>
            </a:r>
          </a:p>
          <a:p>
            <a:pPr marL="0" indent="0" algn="ctr">
              <a:buNone/>
            </a:pPr>
            <a:r>
              <a:rPr lang="cs-CZ" sz="2000" dirty="0"/>
              <a:t>(krev a její složky, Gamety?, mateřské mléko, odpadní produkty)</a:t>
            </a:r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r>
              <a:rPr lang="cs-CZ" sz="2200" b="1" dirty="0"/>
              <a:t>Embryo</a:t>
            </a:r>
          </a:p>
          <a:p>
            <a:pPr marL="0" indent="0" algn="ctr">
              <a:buNone/>
            </a:pPr>
            <a:r>
              <a:rPr lang="cs-CZ" sz="2000" dirty="0"/>
              <a:t>(Kategorie svého druhu?)</a:t>
            </a:r>
          </a:p>
        </p:txBody>
      </p:sp>
      <p:sp>
        <p:nvSpPr>
          <p:cNvPr id="4" name="Znak násobení 3">
            <a:extLst>
              <a:ext uri="{FF2B5EF4-FFF2-40B4-BE49-F238E27FC236}">
                <a16:creationId xmlns:a16="http://schemas.microsoft.com/office/drawing/2014/main" id="{4FB1063B-10A2-5526-9BAA-A65783B371A2}"/>
              </a:ext>
            </a:extLst>
          </p:cNvPr>
          <p:cNvSpPr/>
          <p:nvPr/>
        </p:nvSpPr>
        <p:spPr>
          <a:xfrm>
            <a:off x="5622470" y="3544297"/>
            <a:ext cx="609600" cy="674914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nak násobení 4">
            <a:extLst>
              <a:ext uri="{FF2B5EF4-FFF2-40B4-BE49-F238E27FC236}">
                <a16:creationId xmlns:a16="http://schemas.microsoft.com/office/drawing/2014/main" id="{CD6AB07A-95E9-D483-DD50-B7249B0A06A7}"/>
              </a:ext>
            </a:extLst>
          </p:cNvPr>
          <p:cNvSpPr/>
          <p:nvPr/>
        </p:nvSpPr>
        <p:spPr>
          <a:xfrm>
            <a:off x="5669641" y="5178337"/>
            <a:ext cx="609600" cy="674914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nak násobení 5">
            <a:extLst>
              <a:ext uri="{FF2B5EF4-FFF2-40B4-BE49-F238E27FC236}">
                <a16:creationId xmlns:a16="http://schemas.microsoft.com/office/drawing/2014/main" id="{CE8DD8F7-320F-F1EF-C501-8018613B43F4}"/>
              </a:ext>
            </a:extLst>
          </p:cNvPr>
          <p:cNvSpPr/>
          <p:nvPr/>
        </p:nvSpPr>
        <p:spPr>
          <a:xfrm>
            <a:off x="5622470" y="1862366"/>
            <a:ext cx="609600" cy="674914"/>
          </a:xfrm>
          <a:prstGeom prst="mathMultiply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543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A182ED-AB5A-16D3-1DCB-877B3FF3F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-91122"/>
            <a:ext cx="9956800" cy="1143000"/>
          </a:xfrm>
        </p:spPr>
        <p:txBody>
          <a:bodyPr/>
          <a:lstStyle/>
          <a:p>
            <a:r>
              <a:rPr lang="cs-CZ" dirty="0"/>
              <a:t>Darování tkání a buněk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8061C-C2C2-3663-5596-55E79C3C61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8480" y="1366520"/>
            <a:ext cx="9956800" cy="498316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§ 10 Zákona o specifických zdravotních službách:</a:t>
            </a:r>
            <a:endParaRPr lang="cs-CZ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900" i="1" dirty="0"/>
              <a:t>„Poskytovatel, který je oprávněn provádět metody a postupy asistované reprodukce, je povinen zajistit </a:t>
            </a:r>
            <a:r>
              <a:rPr lang="cs-CZ" sz="1900" b="1" i="1" dirty="0"/>
              <a:t>zachování vzájemné anonymity </a:t>
            </a:r>
            <a:r>
              <a:rPr lang="cs-CZ" sz="1900" i="1" dirty="0"/>
              <a:t>anonymního dárce a neplodného páru a anonymity anonymního dárce a dítěte narozeného z asistované reprodukce.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900" i="1" dirty="0"/>
              <a:t>Poskytovatel, který provedl posouzení zdravotní způsobilosti anonymního dárce a ženy nebo muže z neplodného páru, je povinen </a:t>
            </a:r>
            <a:r>
              <a:rPr lang="cs-CZ" sz="1900" b="1" i="1" dirty="0"/>
              <a:t>údaje o jejich zdravotním stavu </a:t>
            </a:r>
            <a:r>
              <a:rPr lang="cs-CZ" sz="1900" i="1" dirty="0"/>
              <a:t>potřebné pro umělé oplodnění předat poskytovateli, který provádí umělé oplodnění; tento poskytovatel je povinen údaje o zdravotním stavu anonymního dárce uchovat po dobu 30 let od provedení umělého oplodnění a </a:t>
            </a:r>
            <a:r>
              <a:rPr lang="cs-CZ" sz="1900" b="1" dirty="0"/>
              <a:t>na základě písemné žádosti předat neplodnému páru nebo zletilé osobě narozené z asistované reprodukce informaci o zdravotním stavu anonymního dárce</a:t>
            </a:r>
            <a:r>
              <a:rPr lang="cs-CZ" sz="1900" i="1" dirty="0"/>
              <a:t>.“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900" i="1" dirty="0"/>
              <a:t>	</a:t>
            </a:r>
            <a:r>
              <a:rPr lang="cs-CZ" sz="1900" dirty="0"/>
              <a:t>striktní anonymita – bez ohledu na přání dárce nebo jiných osob</a:t>
            </a:r>
          </a:p>
          <a:p>
            <a:pPr marL="0" indent="0" algn="just">
              <a:buNone/>
            </a:pPr>
            <a:r>
              <a:rPr lang="cs-CZ" sz="1900" dirty="0"/>
              <a:t>	problém z hlediska práva dítěte na identitu a práva znát svůj biologický původ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DC4DF7A4-6203-09D7-E855-894A7D2A3908}"/>
              </a:ext>
            </a:extLst>
          </p:cNvPr>
          <p:cNvSpPr/>
          <p:nvPr/>
        </p:nvSpPr>
        <p:spPr>
          <a:xfrm>
            <a:off x="749657" y="5310500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74F9397F-034A-5613-ED34-22EDB7DBBD9B}"/>
              </a:ext>
            </a:extLst>
          </p:cNvPr>
          <p:cNvSpPr/>
          <p:nvPr/>
        </p:nvSpPr>
        <p:spPr>
          <a:xfrm>
            <a:off x="749657" y="5897285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889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00E25-10C5-6C4F-9C0B-AD5B1F85F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82002"/>
          </a:xfrm>
        </p:spPr>
        <p:txBody>
          <a:bodyPr/>
          <a:lstStyle/>
          <a:p>
            <a:r>
              <a:rPr lang="cs-CZ" dirty="0"/>
              <a:t>Darování embrya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C4C212-9851-A9C6-0D22-2DC6A989F0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85240"/>
            <a:ext cx="9956800" cy="487375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000" b="1" dirty="0"/>
              <a:t>§ 9 Zákona o specifických zdravotních službách:</a:t>
            </a:r>
            <a:endParaRPr lang="cs-CZ" sz="1900" dirty="0"/>
          </a:p>
          <a:p>
            <a:pPr marL="0" indent="0" algn="just">
              <a:buNone/>
            </a:pPr>
            <a:r>
              <a:rPr lang="cs-CZ" sz="1900" i="1" dirty="0"/>
              <a:t>„Pokud při umělém oplodnění příjemkyně </a:t>
            </a:r>
            <a:r>
              <a:rPr lang="cs-CZ" sz="1900" b="1" i="1" dirty="0"/>
              <a:t>nebyla použita všechna lidská embrya vytvořená ve prospěch neplodného páru</a:t>
            </a:r>
            <a:r>
              <a:rPr lang="cs-CZ" sz="1900" i="1" dirty="0"/>
              <a:t>, lze je uchovat a použít pro další umělé oplodnění této příjemkyně. To neplatí, jestliže </a:t>
            </a:r>
            <a:r>
              <a:rPr lang="cs-CZ" sz="1900" b="1" i="1" dirty="0"/>
              <a:t>neplodný pár písemně prohlásí, že tato embrya nehodlá použít pro své další umělé oplodnění a zároveň udělí souhlas s jejich použitím pro jiný anonymní neplodný pár</a:t>
            </a:r>
            <a:r>
              <a:rPr lang="cs-CZ" sz="1900" i="1" dirty="0"/>
              <a:t>, nebo udělí souhlas s použitím nadbytečných embryí k výzkumu podle zákona o výzkumu na lidských embryonálních kmenových buňkách nebo s jejich likvidací. Prohlášení může neplodný pár kdykoliv odvolat; to neplatí, pokud byla lidská embrya použita u jiného neplodného páru nebo v souladu s prohlášením zlikvidována. </a:t>
            </a:r>
            <a:r>
              <a:rPr lang="cs-CZ" sz="1900" b="1" i="1" dirty="0"/>
              <a:t>Lidské embryo vzniklé na základě vajíčka příjemkyně nebo spermie muže z neplodného páru lze použít pro umělé oplodnění jiné příjemkyně, pokud byla posouzena zdravotní způsobilost neplodného páru v rozsahu stanoveném pro anonymní dárce</a:t>
            </a:r>
            <a:r>
              <a:rPr lang="cs-CZ" sz="1900" i="1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967582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E0BE3-37BD-4E17-9DBF-3EFCA640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221" y="-295378"/>
            <a:ext cx="9956800" cy="1143000"/>
          </a:xfrm>
        </p:spPr>
        <p:txBody>
          <a:bodyPr/>
          <a:lstStyle/>
          <a:p>
            <a:r>
              <a:rPr lang="cs-CZ" dirty="0"/>
              <a:t>Veřejnoprávní postihy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368E0-725E-4219-B801-F1CF85864A4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51906"/>
            <a:ext cx="9956800" cy="532204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Odpovědnost za (vybrané) přestupky:</a:t>
            </a:r>
          </a:p>
          <a:p>
            <a:pPr marL="0" indent="0">
              <a:buNone/>
            </a:pPr>
            <a:r>
              <a:rPr lang="cs-CZ" sz="2000" dirty="0"/>
              <a:t>§ 117 odst. 3 písm. l) zákona o zdravotních službách</a:t>
            </a:r>
          </a:p>
          <a:p>
            <a:pPr marL="0" indent="0">
              <a:buNone/>
            </a:pPr>
            <a:r>
              <a:rPr lang="cs-CZ" sz="2000" dirty="0"/>
              <a:t>(porušení zákazu komercializace – pokuta </a:t>
            </a:r>
            <a:r>
              <a:rPr lang="cs-CZ" sz="2000" b="1" dirty="0"/>
              <a:t>až 300 000 Kč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§ 29 odst. 2 transplantačního zákona</a:t>
            </a:r>
          </a:p>
          <a:p>
            <a:pPr marL="0" indent="0">
              <a:buNone/>
            </a:pPr>
            <a:r>
              <a:rPr lang="cs-CZ" sz="2000" dirty="0"/>
              <a:t>(porušení zákazu komercializace – pokuta </a:t>
            </a:r>
            <a:r>
              <a:rPr lang="cs-CZ" sz="2000" b="1" dirty="0"/>
              <a:t>až 100 000 Kč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 § 25 odst. 5 písm. d) zákona o lidských tkáních a buňkách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dirty="0"/>
              <a:t>(porušení zákazu komercializace pokuta </a:t>
            </a:r>
            <a:r>
              <a:rPr lang="cs-CZ" sz="2000" b="1" dirty="0"/>
              <a:t>až 3 000 000 Kč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1" dirty="0"/>
              <a:t>PROBLÉM S VYMAHATELNOSTÍ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9D0EC3DC-4761-416C-A0D2-11BD5D5C4E9A}"/>
              </a:ext>
            </a:extLst>
          </p:cNvPr>
          <p:cNvSpPr/>
          <p:nvPr/>
        </p:nvSpPr>
        <p:spPr>
          <a:xfrm>
            <a:off x="749657" y="5369875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397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D1DE88-0386-4E03-84AF-53D333ABC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22" y="-283502"/>
            <a:ext cx="9956800" cy="1143000"/>
          </a:xfrm>
        </p:spPr>
        <p:txBody>
          <a:bodyPr/>
          <a:lstStyle/>
          <a:p>
            <a:r>
              <a:rPr lang="cs-CZ" dirty="0"/>
              <a:t>Veřejnoprávní postihy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EDBFB6-5264-45B1-84B1-FD28554C089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599" y="1175657"/>
            <a:ext cx="11016343" cy="554577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b="1" dirty="0"/>
              <a:t>Odpovědnost za trestné činy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b="1" dirty="0"/>
              <a:t> </a:t>
            </a:r>
            <a:r>
              <a:rPr lang="cs-CZ" sz="2000" b="1" dirty="0"/>
              <a:t>§ 165 odst. 1 trestního zákoníku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/>
              <a:t>Nedovolené nakládání s tkáněmi a orgány</a:t>
            </a:r>
          </a:p>
          <a:p>
            <a:pPr marL="0" indent="0" algn="just">
              <a:buNone/>
            </a:pPr>
            <a:r>
              <a:rPr lang="cs-CZ" sz="2000" dirty="0"/>
              <a:t>(1) Kdo v rozporu s jiným právním předpisem provede z těla mrtvého člověka odběr tkáně, buňky nebo orgánu, bude potrestán odnětím svobody až na dvě léta nebo zákazem činnosti.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(2) Stejně bude potrestán, kdo v úmyslu obohatit sebe nebo jiného nakládá s odebranou lidskou tkání, buňkou nebo odebraným lidským orgánem v rozporu s jiným právním předpisem.</a:t>
            </a:r>
          </a:p>
          <a:p>
            <a:pPr marL="0" indent="0" algn="just">
              <a:buNone/>
            </a:pPr>
            <a:r>
              <a:rPr lang="cs-CZ" sz="2000" b="1" dirty="0"/>
              <a:t>+</a:t>
            </a:r>
            <a:r>
              <a:rPr lang="cs-CZ" sz="2000" dirty="0"/>
              <a:t> </a:t>
            </a:r>
            <a:r>
              <a:rPr lang="cs-CZ" sz="2000" b="1" dirty="0"/>
              <a:t>kvalifikované skutkové podstaty </a:t>
            </a:r>
          </a:p>
          <a:p>
            <a:pPr marL="0" indent="0" algn="just">
              <a:buNone/>
            </a:pPr>
            <a:r>
              <a:rPr lang="cs-CZ" sz="2000" dirty="0"/>
              <a:t>(opakovaně, organizovaná skupina, značný nebo velký prospěch, mezinárodní forma trestné činnosti)</a:t>
            </a:r>
          </a:p>
        </p:txBody>
      </p:sp>
    </p:spTree>
    <p:extLst>
      <p:ext uri="{BB962C8B-B14F-4D97-AF65-F5344CB8AC3E}">
        <p14:creationId xmlns:p14="http://schemas.microsoft.com/office/powerpoint/2010/main" val="9518719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E5A16C-A6AA-476F-AABE-E035ADC5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096" y="-187452"/>
            <a:ext cx="9956800" cy="1143000"/>
          </a:xfrm>
        </p:spPr>
        <p:txBody>
          <a:bodyPr/>
          <a:lstStyle/>
          <a:p>
            <a:r>
              <a:rPr lang="cs-CZ" dirty="0"/>
              <a:t>Veřejnoprávní postihy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D3312-8643-4FC5-BBDC-934DE0D839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7096" y="1175241"/>
            <a:ext cx="11099471" cy="5539839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cs-CZ" b="1" dirty="0"/>
              <a:t>Odpovědnost za trestné činy</a:t>
            </a:r>
            <a:endParaRPr lang="cs-CZ" sz="2200" b="1" dirty="0"/>
          </a:p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§ 165 odst. 1 trestního zákoníku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Odběr tkáně, orgánu a provedení transplantace za úplatu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dirty="0"/>
              <a:t>(1) Kdo v rozporu s jiným právním předpisem jinému nebo pro jiného </a:t>
            </a:r>
            <a:r>
              <a:rPr lang="cs-CZ" sz="2000" b="1" dirty="0"/>
              <a:t>nabídne, slíbí nebo poskytne </a:t>
            </a:r>
            <a:r>
              <a:rPr lang="cs-CZ" sz="2000" dirty="0"/>
              <a:t>úplatu za odběr tkáně nebo orgánu z jeho těla nebo za provedení transplantace, bude potrestán odnětím svobody až na pět let.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(2) Stejně bude potrestán, kdo sám nebo prostřednictvím jiného v souvislosti s odběrem tkáně nebo orgánu nebo s provedením transplantace pro sebe nebo pro jiného </a:t>
            </a:r>
            <a:r>
              <a:rPr lang="cs-CZ" sz="2000" b="1" dirty="0"/>
              <a:t>žádá, přijme nebo si dá slíbit</a:t>
            </a:r>
            <a:r>
              <a:rPr lang="cs-CZ" sz="2000" dirty="0"/>
              <a:t> úplatu v rozporu s jiným právním předpisem.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b="1" dirty="0"/>
              <a:t>+</a:t>
            </a:r>
            <a:r>
              <a:rPr lang="cs-CZ" sz="2000" dirty="0"/>
              <a:t> </a:t>
            </a:r>
            <a:r>
              <a:rPr lang="cs-CZ" sz="2000" b="1" dirty="0"/>
              <a:t>kvalifikované skutkové podstaty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(organizovaná skupina, způsobení těžké újmy na zdraví nebo smrti, dítě obecně nebo mladší 15 let jako oběť)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             </a:t>
            </a:r>
            <a:r>
              <a:rPr lang="cs-CZ" sz="1800" b="1" dirty="0"/>
              <a:t>VZTAH K PORUŠENÍ RŮZNÝCH PRÁVNÍCH PŘEDPISŮ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800" b="1" dirty="0"/>
              <a:t>  	SPECIÁLNÍ K TČ PODPLÁCENÍ/PŘIJETÍ ÚPLATKU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6B2C4BC5-A367-4C3E-A3B2-98E202F528C1}"/>
              </a:ext>
            </a:extLst>
          </p:cNvPr>
          <p:cNvSpPr/>
          <p:nvPr/>
        </p:nvSpPr>
        <p:spPr>
          <a:xfrm>
            <a:off x="625433" y="5833010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86E291B-1A4F-4D23-BF6D-009FA09B7E90}"/>
              </a:ext>
            </a:extLst>
          </p:cNvPr>
          <p:cNvSpPr/>
          <p:nvPr/>
        </p:nvSpPr>
        <p:spPr>
          <a:xfrm>
            <a:off x="607620" y="6301096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3061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205AB-4704-2588-244A-A32914B3C8F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0807" y="1371600"/>
            <a:ext cx="9956800" cy="48737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Děkuji za pozornost</a:t>
            </a:r>
            <a:r>
              <a:rPr lang="en-US" sz="3600" dirty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820593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BE280D-EC3A-6E63-CB31-0DF230862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023" y="-311014"/>
            <a:ext cx="9956800" cy="1143000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0E9BE9-F82C-3A94-CBE8-F81CB804DF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50240" y="1144524"/>
            <a:ext cx="9956800" cy="4873752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https://kst.cz/wp-content/uploads/2024/02/Cekaci-listina-leden-2024.pdf</a:t>
            </a:r>
            <a:endParaRPr lang="cs-CZ" dirty="0"/>
          </a:p>
          <a:p>
            <a:r>
              <a:rPr lang="cs-CZ" dirty="0">
                <a:hlinkClick r:id="rId3"/>
              </a:rPr>
              <a:t>https://kst.cz/wp-content/uploads/2024/02/Darci-organu-dle-TC-leden-2024.pdf</a:t>
            </a:r>
            <a:endParaRPr lang="cs-CZ" dirty="0"/>
          </a:p>
          <a:p>
            <a:r>
              <a:rPr lang="cs-CZ" dirty="0">
                <a:hlinkClick r:id="rId4"/>
              </a:rPr>
              <a:t>https://www.seznamzpravy.cz/clanek/domaci-zivot-v-cesku-cesku-chybi-70-tisic-darcu-krve-zmenit-to-maji-i-sms-224320</a:t>
            </a:r>
            <a:endParaRPr lang="cs-CZ" dirty="0"/>
          </a:p>
          <a:p>
            <a:r>
              <a:rPr lang="cs-CZ" dirty="0">
                <a:hlinkClick r:id="rId5"/>
              </a:rPr>
              <a:t>https://ct24.ceskatelevize.cz/clanek/domaci/v-cesku-je-malo-darcu-krve-radeji-miri-za-penezni-odmenou-rikaji-nemocnice-komercni-centra-to-rozpor-6128</a:t>
            </a:r>
            <a:endParaRPr lang="cs-CZ" dirty="0"/>
          </a:p>
          <a:p>
            <a:r>
              <a:rPr lang="cs-CZ" dirty="0">
                <a:hlinkClick r:id="rId6"/>
              </a:rPr>
              <a:t>https://www.zsf.jcu.cz/images/ZSF/veda-a-vyzkum/projekty/VystupyTL05000144_darcovstviCastiTelaCR/kompenzaceDarcovstviCastiTela.pdf</a:t>
            </a:r>
            <a:endParaRPr lang="cs-CZ" dirty="0"/>
          </a:p>
          <a:p>
            <a:r>
              <a:rPr lang="cs-CZ" dirty="0">
                <a:hlinkClick r:id="rId7"/>
              </a:rPr>
              <a:t>https://www.ilaw.cas.cz/upload/web/files/pravnik/issues/2023/6/4_Valc_530-548_6_2023.pdf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+ Odkazy v textu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973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12D12-F258-299B-B27F-5F75AA1CA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-342900"/>
            <a:ext cx="9956800" cy="1143000"/>
          </a:xfrm>
        </p:spPr>
        <p:txBody>
          <a:bodyPr/>
          <a:lstStyle/>
          <a:p>
            <a:r>
              <a:rPr lang="cs-CZ" dirty="0"/>
              <a:t>Právní povaha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AA6D8E-9A85-2160-35EF-750CD54DBA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599" y="1034142"/>
            <a:ext cx="10700657" cy="6433457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§ 493 NOZ: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000" i="1" dirty="0"/>
              <a:t>„Lidské tělo ani jeho části, třebaže byly od těla odděleny, nejsou věcí.“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i="1" dirty="0"/>
              <a:t>	</a:t>
            </a:r>
            <a:r>
              <a:rPr lang="cs-CZ" sz="2000" b="1" dirty="0"/>
              <a:t>majetková práva </a:t>
            </a:r>
            <a:r>
              <a:rPr lang="cs-CZ" sz="2000" dirty="0"/>
              <a:t>VS </a:t>
            </a:r>
            <a:r>
              <a:rPr lang="cs-CZ" sz="2000" b="1" dirty="0"/>
              <a:t>osobnostní práva	         různé režimy ochrany</a:t>
            </a:r>
          </a:p>
          <a:p>
            <a:pPr marL="0" indent="0">
              <a:spcAft>
                <a:spcPts val="2400"/>
              </a:spcAft>
              <a:buNone/>
            </a:pPr>
            <a:r>
              <a:rPr lang="cs-CZ" sz="2000" b="1" dirty="0"/>
              <a:t>	</a:t>
            </a:r>
            <a:r>
              <a:rPr lang="cs-CZ" sz="2000" dirty="0"/>
              <a:t>X doktrína „</a:t>
            </a:r>
            <a:r>
              <a:rPr lang="cs-CZ" sz="2000" dirty="0" err="1"/>
              <a:t>Work</a:t>
            </a:r>
            <a:r>
              <a:rPr lang="cs-CZ" sz="2000" dirty="0"/>
              <a:t> and </a:t>
            </a:r>
            <a:r>
              <a:rPr lang="cs-CZ" sz="2000" dirty="0" err="1"/>
              <a:t>Skill</a:t>
            </a:r>
            <a:r>
              <a:rPr lang="cs-CZ" sz="2000" dirty="0"/>
              <a:t>“?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200" b="1" dirty="0"/>
              <a:t>§ 112 NOZ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i="1" dirty="0"/>
              <a:t>„Člověk může přenechat část svého těla jinému jen za podmínek stanovených jiným právním předpisem. To neplatí, jedná-li se o vlasy nebo podobné části lidského těla, které lze bezbolestně odejmout bez znecitlivění a které se přirozenou cestou obnovují; ty lze přenechat jinému i za odměnu a hledí se na ně jako na věc movitou.“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sz="2000" dirty="0"/>
              <a:t>veřejnoprávní režim </a:t>
            </a:r>
          </a:p>
          <a:p>
            <a:pPr marL="0" indent="0" algn="just">
              <a:buNone/>
            </a:pPr>
            <a:r>
              <a:rPr lang="cs-CZ" sz="2000" dirty="0"/>
              <a:t>	soukromoprávní režim pro „oddělitelné“ části lidského těla, popř. produkty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dirty="0"/>
              <a:t>	</a:t>
            </a:r>
            <a:r>
              <a:rPr lang="cs-CZ" sz="1800" dirty="0"/>
              <a:t>(fikce movité věci a obchodovatelnost)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b="1" dirty="0"/>
              <a:t>	Co spadá do této kategorie kromě vlasů?</a:t>
            </a:r>
          </a:p>
          <a:p>
            <a:pPr marL="0" indent="0">
              <a:buNone/>
            </a:pPr>
            <a:r>
              <a:rPr lang="cs-CZ" dirty="0"/>
              <a:t>		 		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0E86D981-A438-DE0C-C5C9-C435C7DEDC45}"/>
              </a:ext>
            </a:extLst>
          </p:cNvPr>
          <p:cNvSpPr/>
          <p:nvPr/>
        </p:nvSpPr>
        <p:spPr>
          <a:xfrm>
            <a:off x="751111" y="2100943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0213CE43-F3CC-A0FA-C823-9F16F86EB4F4}"/>
              </a:ext>
            </a:extLst>
          </p:cNvPr>
          <p:cNvSpPr/>
          <p:nvPr/>
        </p:nvSpPr>
        <p:spPr>
          <a:xfrm>
            <a:off x="6912425" y="2084613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7E7D3E55-1F5A-421F-3736-E5EE66305F29}"/>
              </a:ext>
            </a:extLst>
          </p:cNvPr>
          <p:cNvSpPr/>
          <p:nvPr/>
        </p:nvSpPr>
        <p:spPr>
          <a:xfrm>
            <a:off x="761997" y="5078188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A479CDF8-3305-074C-979B-877C30E14FEA}"/>
              </a:ext>
            </a:extLst>
          </p:cNvPr>
          <p:cNvSpPr/>
          <p:nvPr/>
        </p:nvSpPr>
        <p:spPr>
          <a:xfrm>
            <a:off x="751111" y="5464627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19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DE03B-AD2D-BEE2-FA41-5119DC221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6" y="-204334"/>
            <a:ext cx="10232571" cy="1143000"/>
          </a:xfrm>
        </p:spPr>
        <p:txBody>
          <a:bodyPr/>
          <a:lstStyle/>
          <a:p>
            <a:r>
              <a:rPr lang="cs-CZ" dirty="0"/>
              <a:t>Právní a hodnotová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A362A-491B-6262-C25F-DCBDBF1A26C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13656" y="1208866"/>
            <a:ext cx="10983687" cy="5649134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Obecně lze ve zdravotnickém zařízení odebírat části lidského těla pro </a:t>
            </a:r>
            <a:r>
              <a:rPr lang="cs-CZ" sz="2000" b="1" dirty="0"/>
              <a:t>zdravotní</a:t>
            </a:r>
            <a:r>
              <a:rPr lang="cs-CZ" sz="2000" dirty="0"/>
              <a:t>, </a:t>
            </a:r>
            <a:r>
              <a:rPr lang="cs-CZ" sz="2000" b="1" dirty="0"/>
              <a:t>vědecké</a:t>
            </a:r>
            <a:r>
              <a:rPr lang="cs-CZ" sz="2000" dirty="0"/>
              <a:t>, </a:t>
            </a:r>
            <a:r>
              <a:rPr lang="cs-CZ" sz="2000" b="1" dirty="0"/>
              <a:t>výzkumné</a:t>
            </a:r>
            <a:r>
              <a:rPr lang="cs-CZ" sz="2000" dirty="0"/>
              <a:t>, </a:t>
            </a:r>
            <a:r>
              <a:rPr lang="cs-CZ" sz="2000" b="1" dirty="0"/>
              <a:t>výukové</a:t>
            </a:r>
            <a:r>
              <a:rPr lang="cs-CZ" sz="2000" dirty="0"/>
              <a:t> nebo </a:t>
            </a:r>
            <a:r>
              <a:rPr lang="cs-CZ" sz="2000" b="1" dirty="0"/>
              <a:t>jiné účely stanovené zákonem. 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(§ 111 NOZ; § 80 ZZS)</a:t>
            </a:r>
          </a:p>
          <a:p>
            <a:pPr marL="0" indent="0" algn="just">
              <a:spcBef>
                <a:spcPts val="0"/>
              </a:spcBef>
              <a:spcAft>
                <a:spcPts val="2400"/>
              </a:spcAft>
              <a:buNone/>
            </a:pPr>
            <a:r>
              <a:rPr lang="cs-CZ" sz="2000" b="1" dirty="0"/>
              <a:t>Darování </a:t>
            </a:r>
            <a:r>
              <a:rPr lang="cs-CZ" sz="2000" dirty="0"/>
              <a:t>jednotlivých</a:t>
            </a:r>
            <a:r>
              <a:rPr lang="cs-CZ" sz="2000" b="1" dirty="0"/>
              <a:t> </a:t>
            </a:r>
            <a:r>
              <a:rPr lang="cs-CZ" sz="2000" dirty="0"/>
              <a:t>druhů částí lidského těla spadá pod zdravotní účely. Přestože je regulováno v různých předpisech a je spojeno s jinými podmínkami, je všeobecně založeno na požadavcích: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1" dirty="0"/>
              <a:t>1. DOBROVOLNOSTI </a:t>
            </a:r>
            <a:r>
              <a:rPr lang="cs-CZ" sz="2000" dirty="0"/>
              <a:t>(souhlas, popř. nevyslovení nesouhlasu)</a:t>
            </a:r>
            <a:endParaRPr lang="cs-CZ" sz="2000" b="1" dirty="0"/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sz="2000" b="1" dirty="0"/>
              <a:t>2. BEZPEČNOSTI </a:t>
            </a:r>
            <a:r>
              <a:rPr lang="cs-CZ" sz="2000" dirty="0"/>
              <a:t>(eliminace zdravotních rizik)</a:t>
            </a:r>
            <a:endParaRPr lang="cs-CZ" sz="2000" b="1" dirty="0"/>
          </a:p>
          <a:p>
            <a:pPr marL="0" indent="0" algn="just">
              <a:spcBef>
                <a:spcPts val="0"/>
              </a:spcBef>
              <a:spcAft>
                <a:spcPts val="2400"/>
              </a:spcAft>
              <a:buNone/>
            </a:pPr>
            <a:r>
              <a:rPr lang="cs-CZ" sz="2000" b="1" dirty="0"/>
              <a:t>3. BEZPLATNOSTI </a:t>
            </a:r>
            <a:r>
              <a:rPr lang="cs-CZ" sz="2000" dirty="0"/>
              <a:t>(viz níže)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dirty="0"/>
              <a:t>Autonomie vůle            VS 	lidská důstojnost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2000" dirty="0"/>
              <a:t>                              (</a:t>
            </a:r>
            <a:r>
              <a:rPr lang="cs-CZ" sz="2000" dirty="0" err="1"/>
              <a:t>self-ownership</a:t>
            </a:r>
            <a:r>
              <a:rPr lang="cs-CZ" sz="2000" dirty="0"/>
              <a:t>)	                   (instrumentalizace/komodifikace)</a:t>
            </a:r>
          </a:p>
          <a:p>
            <a:pPr marL="0" indent="0" algn="just">
              <a:spcAft>
                <a:spcPts val="1200"/>
              </a:spcAft>
              <a:buNone/>
            </a:pPr>
            <a:r>
              <a:rPr lang="cs-CZ" dirty="0"/>
              <a:t>	  </a:t>
            </a:r>
            <a:r>
              <a:rPr lang="cs-CZ" sz="2000" b="1" dirty="0"/>
              <a:t>LIDSKOPRÁVNÍ KONOTACE</a:t>
            </a:r>
            <a:r>
              <a:rPr lang="cs-CZ" sz="2000" dirty="0"/>
              <a:t>	</a:t>
            </a:r>
            <a:r>
              <a:rPr lang="cs-CZ" sz="2000"/>
              <a:t>		+ </a:t>
            </a:r>
            <a:r>
              <a:rPr lang="cs-CZ" sz="2000" b="1"/>
              <a:t>RIZIKA</a:t>
            </a:r>
            <a:endParaRPr lang="cs-CZ" sz="20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55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91AEF-F5A5-0961-7A87-9F634218A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319532"/>
            <a:ext cx="9956800" cy="1143000"/>
          </a:xfrm>
        </p:spPr>
        <p:txBody>
          <a:bodyPr/>
          <a:lstStyle/>
          <a:p>
            <a:r>
              <a:rPr lang="cs-CZ" dirty="0"/>
              <a:t>Právní a hodnotová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A28B7A-89AF-097C-16E1-F3E0449F03A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077468"/>
            <a:ext cx="10678160" cy="6054852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Čl. 1 Úmluvy o lidských právech a biomedicíně: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i="1" dirty="0"/>
              <a:t>„</a:t>
            </a:r>
            <a:r>
              <a:rPr lang="cs-CZ" sz="2000" i="1" dirty="0"/>
              <a:t>Smluvní strany budou </a:t>
            </a:r>
            <a:r>
              <a:rPr lang="cs-CZ" sz="2000" b="1" i="1" dirty="0"/>
              <a:t>chránit důstojnost </a:t>
            </a:r>
            <a:r>
              <a:rPr lang="cs-CZ" sz="2000" i="1" dirty="0"/>
              <a:t>a svébytnost všech lidských bytostí a každému bez diskriminace zaručí úctu k integritě jeho bytosti a ostatní práva a základní svobody při aplikaci biologie a medicíny.“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Čl. 5 Úmluvy o lidských právech a biomedicíně: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i="1" dirty="0"/>
              <a:t>„Jakýkoli zákrok v oblasti péče o zdraví je možno provést pouze za podmínky, že k němu dotčená osoba poskytla svobodný a </a:t>
            </a:r>
            <a:r>
              <a:rPr lang="cs-CZ" sz="2000" b="1" i="1" dirty="0"/>
              <a:t>informovaný souhlas</a:t>
            </a:r>
            <a:r>
              <a:rPr lang="cs-CZ" sz="2000" i="1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i="1" dirty="0"/>
              <a:t>Tato osoba musí být předem řádně informována o </a:t>
            </a:r>
            <a:r>
              <a:rPr lang="cs-CZ" sz="2000" b="1" i="1" dirty="0"/>
              <a:t>účelu a povaze zákroku, jakož i o jeho důsledcích a rizicích</a:t>
            </a:r>
            <a:r>
              <a:rPr lang="cs-CZ" sz="2000" i="1" dirty="0"/>
              <a:t>.“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Čl. 21 Úmluvy o lidských právech a biomedicíně: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000" i="1" dirty="0"/>
              <a:t>„Lidské tělo a jeho části nesmí být jako takové zdrojem finančního prospěchu.“</a:t>
            </a:r>
          </a:p>
        </p:txBody>
      </p:sp>
    </p:spTree>
    <p:extLst>
      <p:ext uri="{BB962C8B-B14F-4D97-AF65-F5344CB8AC3E}">
        <p14:creationId xmlns:p14="http://schemas.microsoft.com/office/powerpoint/2010/main" val="3057145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C52904-2BB1-4271-3F9F-B2349A7EF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</a:pPr>
            <a:r>
              <a:rPr lang="cs-CZ" sz="3200" dirty="0"/>
              <a:t>Právní a hodnotová východiska</a:t>
            </a:r>
            <a:br>
              <a:rPr lang="cs-CZ" sz="3200" i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FF2DE-A82B-8222-8BE1-35A7F4F20B3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163320"/>
            <a:ext cx="10830560" cy="5694680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600" b="1" dirty="0"/>
              <a:t>Vysvětlující zprávu k čl. 21: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b="1" i="1" dirty="0"/>
              <a:t>Tento článek uplatňuje zásadu ochrany důstojnosti lidské bytosti </a:t>
            </a:r>
            <a:r>
              <a:rPr lang="cs-CZ" sz="2400" i="1" dirty="0"/>
              <a:t>stanovenou v preambuli a v čl. 1.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400" i="1" dirty="0"/>
              <a:t>Stanoví především zásadu, že lidské tělo a jeho části nesmějí být jako takové zdrojem finančního prospěchu. Podle tohoto ustanovení </a:t>
            </a:r>
            <a:r>
              <a:rPr lang="cs-CZ" sz="2400" b="1" i="1" dirty="0"/>
              <a:t>orgány a tkáně v pravém slova smyslu, včetně krve, by se neměly kupovat nebo prodávat nebo být zdrojem finančního prospěchu pro osobu, které byly odňaty, nebo pro třetí stranu, ať již jde o fyzickou nebo právnickou osobu jako např. o zdravotnické zařízení</a:t>
            </a:r>
            <a:r>
              <a:rPr lang="cs-CZ" sz="2400" i="1" dirty="0"/>
              <a:t>. Avšak </a:t>
            </a:r>
            <a:r>
              <a:rPr lang="cs-CZ" sz="2400" b="1" i="1" dirty="0"/>
              <a:t>technické činnosti </a:t>
            </a:r>
            <a:r>
              <a:rPr lang="cs-CZ" sz="2400" i="1" dirty="0"/>
              <a:t>jako odběr vzorků, testování, pasterování, frakcionace, čištění, skladování, pěstování kultur, doprava atd., které se s těmito substancemi provádějí, </a:t>
            </a:r>
            <a:r>
              <a:rPr lang="cs-CZ" sz="2400" b="1" i="1" dirty="0"/>
              <a:t>se smějí provádět za přiměřenou odměnu</a:t>
            </a:r>
            <a:r>
              <a:rPr lang="cs-CZ" sz="2400" i="1" dirty="0"/>
              <a:t>. Tento článek např. nezakazuje prodej lékařského přístroje, jehož součástí je lidská tkáň, která prošla výrobním procesem, pokud se taková tkáň neprodává jako zboží. </a:t>
            </a:r>
            <a:r>
              <a:rPr lang="cs-CZ" sz="2400" b="1" i="1" dirty="0"/>
              <a:t>Dále pak tento článek nebrání osobě, jíž byly orgán nebo tkáň odebrány, aby nepřijala určitou kompenzaci, která nepředstavuje odměnu, nýbrž přiměřené odškodnění za výdaje nebo ušlý příjem (např. v důsledku hospitalizace)</a:t>
            </a:r>
            <a:r>
              <a:rPr lang="cs-CZ" sz="2400" i="1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400" b="1" i="1" dirty="0"/>
              <a:t>Toto ustanovení se nevztahuje na produkty jako vlasy a nehty</a:t>
            </a:r>
            <a:r>
              <a:rPr lang="cs-CZ" sz="2400" i="1" dirty="0"/>
              <a:t>, což jsou tkáně odložené jako nepotřebné a jejich prodej se nedotýká lidské důstojnosti.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199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FA3FD-D297-16EF-33F3-84F4E7DD6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-355282"/>
            <a:ext cx="9956800" cy="1143000"/>
          </a:xfrm>
        </p:spPr>
        <p:txBody>
          <a:bodyPr/>
          <a:lstStyle/>
          <a:p>
            <a:r>
              <a:rPr lang="cs-CZ" dirty="0"/>
              <a:t>Právní a hodnotová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8E4AB9-34E1-0BA4-83C4-FADF654029E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056640"/>
            <a:ext cx="9956800" cy="520395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§ 81 odst. 7 ZZS: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cs-CZ" sz="2000" i="1" dirty="0"/>
              <a:t>„Použití části těla pacienta nebo tělo zemřelého, včetně odebraných částí z těla zemřelého, nemůže být pro nikoho zdrojem finanční ani jiné náhrady, popřípadě jiných výhod. To nebrání poskytnutí úhrady účelně, hospodárně a prokazatelně vynaložených výdajů vzniklých v přímé souvislosti s nakládáním s částí těla pacienta nebo tělem zemřelého, včetně částí z těla zemřelého, to je s jejich opatřováním, vyšetřením, skladováním a zpracováním.“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cs-CZ" sz="2000" i="1" dirty="0"/>
              <a:t>	</a:t>
            </a:r>
            <a:r>
              <a:rPr lang="cs-CZ" sz="2000" dirty="0"/>
              <a:t>všeobecný požadavek zákazu komercializace na národní úrovni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cs-CZ" sz="2000" dirty="0"/>
              <a:t>	možnost úhrady účelně, hospodárně a prokazatelně vynaložených výdajů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cs-CZ" sz="2000" dirty="0"/>
              <a:t>	specifikace těchto požadavků v různých právních předpisech 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233EEEE-3DB5-F67F-4F8C-AD962D4A54FE}"/>
              </a:ext>
            </a:extLst>
          </p:cNvPr>
          <p:cNvSpPr/>
          <p:nvPr/>
        </p:nvSpPr>
        <p:spPr>
          <a:xfrm>
            <a:off x="741677" y="3930108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5DCB3FE1-7E3D-9A20-C8FF-3040437DE66B}"/>
              </a:ext>
            </a:extLst>
          </p:cNvPr>
          <p:cNvSpPr/>
          <p:nvPr/>
        </p:nvSpPr>
        <p:spPr>
          <a:xfrm>
            <a:off x="731517" y="4623573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0E559D62-B90E-1A9A-1D1E-6D8FC41B2198}"/>
              </a:ext>
            </a:extLst>
          </p:cNvPr>
          <p:cNvSpPr/>
          <p:nvPr/>
        </p:nvSpPr>
        <p:spPr>
          <a:xfrm>
            <a:off x="731517" y="5317038"/>
            <a:ext cx="544286" cy="272143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7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30F1C0-8416-3960-D4E0-E9B214ADE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40" y="-314642"/>
            <a:ext cx="9956800" cy="1143000"/>
          </a:xfrm>
        </p:spPr>
        <p:txBody>
          <a:bodyPr/>
          <a:lstStyle/>
          <a:p>
            <a:r>
              <a:rPr lang="cs-CZ" dirty="0"/>
              <a:t>Darování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6278CF-C890-184E-E067-3149521671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016000"/>
            <a:ext cx="10332720" cy="5376672"/>
          </a:xfrm>
        </p:spPr>
        <p:txBody>
          <a:bodyPr>
            <a:normAutofit fontScale="92500"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cs-CZ" sz="2200" b="1" dirty="0"/>
              <a:t>Čl. 13 směrnice Evropského parlamentu a Rady 2010/45/EU ze dne 7. července 2010 o jakostních a bezpečnostních normách pro lidské orgány určené k transplantaci: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i="1" dirty="0"/>
              <a:t>„Členské státy zajistí, aby bylo darování orgánů od zemřelých a žijících dárců dobrovolné a bezplatné.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i="1" dirty="0"/>
              <a:t>Zásada bezplatnosti nesmí bránit tomu, aby žijící dárce obdržel náhradu, pokud bude důsledně omezena na pokrytí výdajů a ztrátu příjmů spojených s darováním. Členské státy stanoví podmínky, za nichž může být tato náhrada poskytnuta, přičemž se vyhnou jakýmkoli finančním pobídkám či příspěvkům pro potenciální dárce.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cs-CZ" sz="2000" i="1" dirty="0"/>
              <a:t>Členské státy zakážou zveřejňování potřeby nebo dostupnosti orgánů, pokud je cílem takového zveřejňování nabízení nebo dosažení finančního zisku nebo srovnatelné výhody.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cs-CZ" sz="2000" i="1" dirty="0"/>
              <a:t>Členské státy zajistí, aby se odběr orgánů prováděl na neziskovém základě.“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cs-CZ" sz="2000" dirty="0"/>
              <a:t>+ </a:t>
            </a:r>
            <a:r>
              <a:rPr lang="cs-CZ" sz="2000" b="1" dirty="0"/>
              <a:t>PŘÍLOHA</a:t>
            </a:r>
            <a:r>
              <a:rPr lang="cs-CZ" sz="2000" dirty="0"/>
              <a:t> (charakterizace orgánu a dárce)</a:t>
            </a:r>
          </a:p>
          <a:p>
            <a:pPr marL="0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9112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CA8FBD-3652-F6C6-0C84-9059ABBBE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741362"/>
          </a:xfrm>
        </p:spPr>
        <p:txBody>
          <a:bodyPr/>
          <a:lstStyle/>
          <a:p>
            <a:r>
              <a:rPr lang="cs-CZ" dirty="0"/>
              <a:t>Darování orgánů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361F88-BE3A-7640-4DB5-E1287FB16B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0" y="1234440"/>
            <a:ext cx="10911840" cy="5450840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b="1" dirty="0"/>
              <a:t>Zákon č. 285/2002 Sb., o darování, odběrech a transplantacích tkání a orgánů a o změně některých zákonů (transplantační zákon)</a:t>
            </a:r>
            <a:endParaRPr lang="cs-CZ" dirty="0"/>
          </a:p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ŽIVÝ DÁRCE (§ 3)</a:t>
            </a:r>
          </a:p>
          <a:p>
            <a:pPr marL="0" indent="0">
              <a:buNone/>
            </a:pPr>
            <a:r>
              <a:rPr lang="cs-CZ" sz="2200" b="1" dirty="0"/>
              <a:t>Podmínky?</a:t>
            </a:r>
          </a:p>
          <a:p>
            <a:r>
              <a:rPr lang="cs-CZ" sz="2200" dirty="0"/>
              <a:t>Léčebný přínos pro příjemce</a:t>
            </a:r>
          </a:p>
          <a:p>
            <a:r>
              <a:rPr lang="cs-CZ" sz="2200" dirty="0"/>
              <a:t>Subsidiarita (preference zemřelého dárce nebo jiných postupů)</a:t>
            </a:r>
          </a:p>
          <a:p>
            <a:r>
              <a:rPr lang="cs-CZ" sz="2200" dirty="0"/>
              <a:t>Informovaný souhlas 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Obnovitelná tkáň, jeden z funkčních párových orgánů nebo děloha</a:t>
            </a:r>
          </a:p>
          <a:p>
            <a:pPr marL="0" indent="0">
              <a:buNone/>
            </a:pPr>
            <a:r>
              <a:rPr lang="cs-CZ" sz="2200" b="1" dirty="0"/>
              <a:t>Komu?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Osobě blízké nebo jinému (konkrétnímu) příjemci</a:t>
            </a:r>
          </a:p>
          <a:p>
            <a:pPr marL="0" indent="0">
              <a:buNone/>
            </a:pPr>
            <a:r>
              <a:rPr lang="cs-CZ" sz="2200" b="1" dirty="0"/>
              <a:t>Omezení?</a:t>
            </a:r>
          </a:p>
          <a:p>
            <a:r>
              <a:rPr lang="cs-CZ" sz="2200" dirty="0"/>
              <a:t>Zdravotní rizika pro dárce nebo příjemce (vazba na vyšetření)</a:t>
            </a:r>
          </a:p>
          <a:p>
            <a:pPr>
              <a:spcAft>
                <a:spcPts val="600"/>
              </a:spcAft>
            </a:pPr>
            <a:r>
              <a:rPr lang="cs-CZ" sz="2200" dirty="0"/>
              <a:t>Výkon trestu odnětí svobody, vazby, zabezpečovací detence nebo ochranného léčení (X dítě, rodič, sourozenec, manžel)</a:t>
            </a:r>
          </a:p>
          <a:p>
            <a:pPr marL="0" indent="0">
              <a:buNone/>
            </a:pPr>
            <a:r>
              <a:rPr lang="cs-CZ" sz="2200" b="1" dirty="0"/>
              <a:t>Další?</a:t>
            </a:r>
          </a:p>
          <a:p>
            <a:pPr marL="0" indent="0">
              <a:buNone/>
            </a:pPr>
            <a:r>
              <a:rPr lang="cs-CZ" sz="2200" dirty="0"/>
              <a:t>Souhlas etické komise (dárce s omezenou svéprávností nebo neschopný souhlasu, jiný příjemce) </a:t>
            </a: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80163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Valc_Přestupky proti občanskému soužití</Template>
  <TotalTime>0</TotalTime>
  <Words>3161</Words>
  <Application>Microsoft Office PowerPoint</Application>
  <PresentationFormat>Širokoúhlá obrazovka</PresentationFormat>
  <Paragraphs>220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Calibri</vt:lpstr>
      <vt:lpstr>Century Schoolbook</vt:lpstr>
      <vt:lpstr>Wingdings</vt:lpstr>
      <vt:lpstr>Wingdings 2</vt:lpstr>
      <vt:lpstr>Arkýř</vt:lpstr>
      <vt:lpstr>DAROVÁNÍ ČÁSTÍ LIDSKÉHO TĚLA</vt:lpstr>
      <vt:lpstr>Vymezení pojmů</vt:lpstr>
      <vt:lpstr>Právní povaha</vt:lpstr>
      <vt:lpstr>Právní a hodnotová východiska</vt:lpstr>
      <vt:lpstr>Právní a hodnotová východiska</vt:lpstr>
      <vt:lpstr>Právní a hodnotová východiska </vt:lpstr>
      <vt:lpstr>Právní a hodnotová východiska</vt:lpstr>
      <vt:lpstr>Darování orgánů</vt:lpstr>
      <vt:lpstr>Darování orgánů</vt:lpstr>
      <vt:lpstr>Darování orgánů</vt:lpstr>
      <vt:lpstr>Darování orgánů</vt:lpstr>
      <vt:lpstr>Darování orgánů</vt:lpstr>
      <vt:lpstr>Darování orgánů</vt:lpstr>
      <vt:lpstr>Darování krve</vt:lpstr>
      <vt:lpstr>Darování krve</vt:lpstr>
      <vt:lpstr>Darování krve</vt:lpstr>
      <vt:lpstr>Darování tkání a buněk</vt:lpstr>
      <vt:lpstr>Darování tkání a buněk</vt:lpstr>
      <vt:lpstr>Darování tkání a buněk</vt:lpstr>
      <vt:lpstr>Darování tkání a buněk</vt:lpstr>
      <vt:lpstr>Darování embrya</vt:lpstr>
      <vt:lpstr>Veřejnoprávní postihy</vt:lpstr>
      <vt:lpstr>Veřejnoprávní postihy</vt:lpstr>
      <vt:lpstr>Veřejnoprávní postihy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Prohibition of the commercialisation of the human body and its (non-)observance in gamete donation programmes</dc:title>
  <dc:creator>Jakub Valc</dc:creator>
  <cp:lastModifiedBy>Jakub Valc</cp:lastModifiedBy>
  <cp:revision>18</cp:revision>
  <dcterms:created xsi:type="dcterms:W3CDTF">2023-05-15T10:24:35Z</dcterms:created>
  <dcterms:modified xsi:type="dcterms:W3CDTF">2024-05-07T15:26:52Z</dcterms:modified>
</cp:coreProperties>
</file>