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8" r:id="rId6"/>
    <p:sldId id="289" r:id="rId7"/>
    <p:sldId id="257" r:id="rId8"/>
    <p:sldId id="265" r:id="rId9"/>
    <p:sldId id="258" r:id="rId10"/>
    <p:sldId id="267" r:id="rId11"/>
    <p:sldId id="260" r:id="rId12"/>
    <p:sldId id="279" r:id="rId13"/>
    <p:sldId id="280" r:id="rId14"/>
    <p:sldId id="303" r:id="rId15"/>
    <p:sldId id="304" r:id="rId16"/>
    <p:sldId id="262" r:id="rId17"/>
    <p:sldId id="297" r:id="rId18"/>
    <p:sldId id="298" r:id="rId19"/>
    <p:sldId id="276" r:id="rId20"/>
    <p:sldId id="286" r:id="rId21"/>
    <p:sldId id="273" r:id="rId22"/>
    <p:sldId id="271" r:id="rId23"/>
    <p:sldId id="277" r:id="rId24"/>
    <p:sldId id="264" r:id="rId25"/>
    <p:sldId id="285" r:id="rId26"/>
    <p:sldId id="263" r:id="rId27"/>
    <p:sldId id="287" r:id="rId28"/>
    <p:sldId id="272" r:id="rId29"/>
    <p:sldId id="269" r:id="rId30"/>
    <p:sldId id="274" r:id="rId31"/>
    <p:sldId id="270" r:id="rId32"/>
    <p:sldId id="275" r:id="rId33"/>
    <p:sldId id="282" r:id="rId34"/>
    <p:sldId id="299" r:id="rId35"/>
    <p:sldId id="300" r:id="rId36"/>
    <p:sldId id="281" r:id="rId37"/>
    <p:sldId id="261" r:id="rId38"/>
    <p:sldId id="294" r:id="rId39"/>
    <p:sldId id="301" r:id="rId40"/>
    <p:sldId id="290" r:id="rId41"/>
    <p:sldId id="283" r:id="rId42"/>
    <p:sldId id="284" r:id="rId43"/>
    <p:sldId id="291" r:id="rId44"/>
    <p:sldId id="292" r:id="rId45"/>
    <p:sldId id="293" r:id="rId46"/>
    <p:sldId id="302" r:id="rId47"/>
    <p:sldId id="278" r:id="rId48"/>
    <p:sldId id="296" r:id="rId49"/>
    <p:sldId id="295" r:id="rId5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 Křepelka" userId="f472ea84-e261-4e9f-9b2e-48f877ab528f" providerId="ADAL" clId="{89ADEDAB-D660-43CE-9324-00D649CDD25A}"/>
    <pc:docChg chg="addSld">
      <pc:chgData name="Filip Křepelka" userId="f472ea84-e261-4e9f-9b2e-48f877ab528f" providerId="ADAL" clId="{89ADEDAB-D660-43CE-9324-00D649CDD25A}" dt="2023-09-04T12:09:25.227" v="0" actId="680"/>
      <pc:docMkLst>
        <pc:docMk/>
      </pc:docMkLst>
      <pc:sldChg chg="new">
        <pc:chgData name="Filip Křepelka" userId="f472ea84-e261-4e9f-9b2e-48f877ab528f" providerId="ADAL" clId="{89ADEDAB-D660-43CE-9324-00D649CDD25A}" dt="2023-09-04T12:09:25.227" v="0" actId="680"/>
        <pc:sldMkLst>
          <pc:docMk/>
          <pc:sldMk cId="702152072" sldId="288"/>
        </pc:sldMkLst>
      </pc:sldChg>
    </pc:docChg>
  </pc:docChgLst>
  <pc:docChgLst>
    <pc:chgData name="Filip Křepelka" userId="f472ea84-e261-4e9f-9b2e-48f877ab528f" providerId="ADAL" clId="{89E7E16F-7AE3-4A4A-B5CC-7AC7E4A67DD8}"/>
    <pc:docChg chg="custSel addSld delSld modSld">
      <pc:chgData name="Filip Křepelka" userId="f472ea84-e261-4e9f-9b2e-48f877ab528f" providerId="ADAL" clId="{89E7E16F-7AE3-4A4A-B5CC-7AC7E4A67DD8}" dt="2024-04-22T15:57:04.524" v="1418" actId="20577"/>
      <pc:docMkLst>
        <pc:docMk/>
      </pc:docMkLst>
      <pc:sldChg chg="modSp mod">
        <pc:chgData name="Filip Křepelka" userId="f472ea84-e261-4e9f-9b2e-48f877ab528f" providerId="ADAL" clId="{89E7E16F-7AE3-4A4A-B5CC-7AC7E4A67DD8}" dt="2024-04-22T15:29:52.689" v="865" actId="20577"/>
        <pc:sldMkLst>
          <pc:docMk/>
          <pc:sldMk cId="2153133129" sldId="265"/>
        </pc:sldMkLst>
        <pc:spChg chg="mod">
          <ac:chgData name="Filip Křepelka" userId="f472ea84-e261-4e9f-9b2e-48f877ab528f" providerId="ADAL" clId="{89E7E16F-7AE3-4A4A-B5CC-7AC7E4A67DD8}" dt="2024-04-22T15:29:52.689" v="865" actId="20577"/>
          <ac:spMkLst>
            <pc:docMk/>
            <pc:sldMk cId="2153133129" sldId="265"/>
            <ac:spMk id="3" creationId="{00000000-0000-0000-0000-000000000000}"/>
          </ac:spMkLst>
        </pc:spChg>
      </pc:sldChg>
      <pc:sldChg chg="modSp del mod">
        <pc:chgData name="Filip Křepelka" userId="f472ea84-e261-4e9f-9b2e-48f877ab528f" providerId="ADAL" clId="{89E7E16F-7AE3-4A4A-B5CC-7AC7E4A67DD8}" dt="2024-04-22T15:17:47.587" v="826" actId="47"/>
        <pc:sldMkLst>
          <pc:docMk/>
          <pc:sldMk cId="3776810189" sldId="266"/>
        </pc:sldMkLst>
        <pc:spChg chg="mod">
          <ac:chgData name="Filip Křepelka" userId="f472ea84-e261-4e9f-9b2e-48f877ab528f" providerId="ADAL" clId="{89E7E16F-7AE3-4A4A-B5CC-7AC7E4A67DD8}" dt="2024-04-22T15:17:18.961" v="822" actId="20577"/>
          <ac:spMkLst>
            <pc:docMk/>
            <pc:sldMk cId="3776810189" sldId="266"/>
            <ac:spMk id="2" creationId="{00000000-0000-0000-0000-000000000000}"/>
          </ac:spMkLst>
        </pc:spChg>
        <pc:spChg chg="mod">
          <ac:chgData name="Filip Křepelka" userId="f472ea84-e261-4e9f-9b2e-48f877ab528f" providerId="ADAL" clId="{89E7E16F-7AE3-4A4A-B5CC-7AC7E4A67DD8}" dt="2024-04-22T15:17:25.850" v="825" actId="20577"/>
          <ac:spMkLst>
            <pc:docMk/>
            <pc:sldMk cId="3776810189" sldId="266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89E7E16F-7AE3-4A4A-B5CC-7AC7E4A67DD8}" dt="2024-04-22T14:55:00.508" v="11" actId="20577"/>
        <pc:sldMkLst>
          <pc:docMk/>
          <pc:sldMk cId="2512318025" sldId="273"/>
        </pc:sldMkLst>
        <pc:spChg chg="mod">
          <ac:chgData name="Filip Křepelka" userId="f472ea84-e261-4e9f-9b2e-48f877ab528f" providerId="ADAL" clId="{89E7E16F-7AE3-4A4A-B5CC-7AC7E4A67DD8}" dt="2024-04-22T14:55:00.508" v="11" actId="20577"/>
          <ac:spMkLst>
            <pc:docMk/>
            <pc:sldMk cId="2512318025" sldId="273"/>
            <ac:spMk id="2" creationId="{5A2449D7-7F84-4CEB-A5E4-385DBA5C791D}"/>
          </ac:spMkLst>
        </pc:spChg>
      </pc:sldChg>
      <pc:sldChg chg="modSp mod">
        <pc:chgData name="Filip Křepelka" userId="f472ea84-e261-4e9f-9b2e-48f877ab528f" providerId="ADAL" clId="{89E7E16F-7AE3-4A4A-B5CC-7AC7E4A67DD8}" dt="2024-04-22T15:11:36.305" v="517" actId="20577"/>
        <pc:sldMkLst>
          <pc:docMk/>
          <pc:sldMk cId="558265670" sldId="278"/>
        </pc:sldMkLst>
        <pc:spChg chg="mod">
          <ac:chgData name="Filip Křepelka" userId="f472ea84-e261-4e9f-9b2e-48f877ab528f" providerId="ADAL" clId="{89E7E16F-7AE3-4A4A-B5CC-7AC7E4A67DD8}" dt="2024-04-22T15:11:36.305" v="517" actId="20577"/>
          <ac:spMkLst>
            <pc:docMk/>
            <pc:sldMk cId="558265670" sldId="278"/>
            <ac:spMk id="3" creationId="{386CF274-CB66-42C4-85D4-7EFFDC11F84A}"/>
          </ac:spMkLst>
        </pc:spChg>
      </pc:sldChg>
      <pc:sldChg chg="modSp mod">
        <pc:chgData name="Filip Křepelka" userId="f472ea84-e261-4e9f-9b2e-48f877ab528f" providerId="ADAL" clId="{89E7E16F-7AE3-4A4A-B5CC-7AC7E4A67DD8}" dt="2024-04-22T15:43:14.863" v="881" actId="20577"/>
        <pc:sldMkLst>
          <pc:docMk/>
          <pc:sldMk cId="755419930" sldId="279"/>
        </pc:sldMkLst>
        <pc:spChg chg="mod">
          <ac:chgData name="Filip Křepelka" userId="f472ea84-e261-4e9f-9b2e-48f877ab528f" providerId="ADAL" clId="{89E7E16F-7AE3-4A4A-B5CC-7AC7E4A67DD8}" dt="2024-04-22T15:43:14.863" v="881" actId="20577"/>
          <ac:spMkLst>
            <pc:docMk/>
            <pc:sldMk cId="755419930" sldId="279"/>
            <ac:spMk id="2" creationId="{88708C43-09B3-4FAB-AC7F-6EED7FD02A15}"/>
          </ac:spMkLst>
        </pc:spChg>
      </pc:sldChg>
      <pc:sldChg chg="modSp mod">
        <pc:chgData name="Filip Křepelka" userId="f472ea84-e261-4e9f-9b2e-48f877ab528f" providerId="ADAL" clId="{89E7E16F-7AE3-4A4A-B5CC-7AC7E4A67DD8}" dt="2024-04-22T15:55:38.748" v="1144" actId="20577"/>
        <pc:sldMkLst>
          <pc:docMk/>
          <pc:sldMk cId="836606891" sldId="280"/>
        </pc:sldMkLst>
        <pc:spChg chg="mod">
          <ac:chgData name="Filip Křepelka" userId="f472ea84-e261-4e9f-9b2e-48f877ab528f" providerId="ADAL" clId="{89E7E16F-7AE3-4A4A-B5CC-7AC7E4A67DD8}" dt="2024-04-22T15:55:38.748" v="1144" actId="20577"/>
          <ac:spMkLst>
            <pc:docMk/>
            <pc:sldMk cId="836606891" sldId="280"/>
            <ac:spMk id="2" creationId="{AD2B50BF-4D10-43D6-8408-EBD284467B04}"/>
          </ac:spMkLst>
        </pc:spChg>
        <pc:spChg chg="mod">
          <ac:chgData name="Filip Křepelka" userId="f472ea84-e261-4e9f-9b2e-48f877ab528f" providerId="ADAL" clId="{89E7E16F-7AE3-4A4A-B5CC-7AC7E4A67DD8}" dt="2024-04-22T15:54:36.200" v="912" actId="21"/>
          <ac:spMkLst>
            <pc:docMk/>
            <pc:sldMk cId="836606891" sldId="280"/>
            <ac:spMk id="3" creationId="{DABE71E1-0E27-4E24-BFE9-96924A8968A9}"/>
          </ac:spMkLst>
        </pc:spChg>
      </pc:sldChg>
      <pc:sldChg chg="modSp mod">
        <pc:chgData name="Filip Křepelka" userId="f472ea84-e261-4e9f-9b2e-48f877ab528f" providerId="ADAL" clId="{89E7E16F-7AE3-4A4A-B5CC-7AC7E4A67DD8}" dt="2024-04-22T15:08:49.166" v="17" actId="27636"/>
        <pc:sldMkLst>
          <pc:docMk/>
          <pc:sldMk cId="3466250442" sldId="294"/>
        </pc:sldMkLst>
        <pc:spChg chg="mod">
          <ac:chgData name="Filip Křepelka" userId="f472ea84-e261-4e9f-9b2e-48f877ab528f" providerId="ADAL" clId="{89E7E16F-7AE3-4A4A-B5CC-7AC7E4A67DD8}" dt="2024-04-22T15:08:49.166" v="17" actId="27636"/>
          <ac:spMkLst>
            <pc:docMk/>
            <pc:sldMk cId="3466250442" sldId="294"/>
            <ac:spMk id="3" creationId="{E1B0118F-CBF0-4F42-8781-8A2D5FE2AEA0}"/>
          </ac:spMkLst>
        </pc:spChg>
      </pc:sldChg>
      <pc:sldChg chg="modSp mod">
        <pc:chgData name="Filip Křepelka" userId="f472ea84-e261-4e9f-9b2e-48f877ab528f" providerId="ADAL" clId="{89E7E16F-7AE3-4A4A-B5CC-7AC7E4A67DD8}" dt="2024-04-22T15:17:51.995" v="827" actId="20577"/>
        <pc:sldMkLst>
          <pc:docMk/>
          <pc:sldMk cId="2853947097" sldId="295"/>
        </pc:sldMkLst>
        <pc:spChg chg="mod">
          <ac:chgData name="Filip Křepelka" userId="f472ea84-e261-4e9f-9b2e-48f877ab528f" providerId="ADAL" clId="{89E7E16F-7AE3-4A4A-B5CC-7AC7E4A67DD8}" dt="2024-04-22T15:17:51.995" v="827" actId="20577"/>
          <ac:spMkLst>
            <pc:docMk/>
            <pc:sldMk cId="2853947097" sldId="295"/>
            <ac:spMk id="2" creationId="{E14246D8-74A9-4577-8F5C-3598234BAECC}"/>
          </ac:spMkLst>
        </pc:spChg>
      </pc:sldChg>
      <pc:sldChg chg="modSp mod">
        <pc:chgData name="Filip Křepelka" userId="f472ea84-e261-4e9f-9b2e-48f877ab528f" providerId="ADAL" clId="{89E7E16F-7AE3-4A4A-B5CC-7AC7E4A67DD8}" dt="2024-04-22T15:16:52.513" v="819" actId="20577"/>
        <pc:sldMkLst>
          <pc:docMk/>
          <pc:sldMk cId="1299435764" sldId="296"/>
        </pc:sldMkLst>
        <pc:spChg chg="mod">
          <ac:chgData name="Filip Křepelka" userId="f472ea84-e261-4e9f-9b2e-48f877ab528f" providerId="ADAL" clId="{89E7E16F-7AE3-4A4A-B5CC-7AC7E4A67DD8}" dt="2024-04-22T15:12:00.348" v="518" actId="20577"/>
          <ac:spMkLst>
            <pc:docMk/>
            <pc:sldMk cId="1299435764" sldId="296"/>
            <ac:spMk id="2" creationId="{BEC99492-45F5-4854-B78D-1B575E9BA484}"/>
          </ac:spMkLst>
        </pc:spChg>
        <pc:spChg chg="mod">
          <ac:chgData name="Filip Křepelka" userId="f472ea84-e261-4e9f-9b2e-48f877ab528f" providerId="ADAL" clId="{89E7E16F-7AE3-4A4A-B5CC-7AC7E4A67DD8}" dt="2024-04-22T15:16:52.513" v="819" actId="20577"/>
          <ac:spMkLst>
            <pc:docMk/>
            <pc:sldMk cId="1299435764" sldId="296"/>
            <ac:spMk id="3" creationId="{01E6158C-D2AC-4AB8-A98E-254DDDCB13FD}"/>
          </ac:spMkLst>
        </pc:spChg>
      </pc:sldChg>
      <pc:sldChg chg="modSp mod">
        <pc:chgData name="Filip Křepelka" userId="f472ea84-e261-4e9f-9b2e-48f877ab528f" providerId="ADAL" clId="{89E7E16F-7AE3-4A4A-B5CC-7AC7E4A67DD8}" dt="2024-04-22T15:57:04.524" v="1418" actId="20577"/>
        <pc:sldMkLst>
          <pc:docMk/>
          <pc:sldMk cId="1601512907" sldId="298"/>
        </pc:sldMkLst>
        <pc:spChg chg="mod">
          <ac:chgData name="Filip Křepelka" userId="f472ea84-e261-4e9f-9b2e-48f877ab528f" providerId="ADAL" clId="{89E7E16F-7AE3-4A4A-B5CC-7AC7E4A67DD8}" dt="2024-04-22T15:57:04.524" v="1418" actId="20577"/>
          <ac:spMkLst>
            <pc:docMk/>
            <pc:sldMk cId="1601512907" sldId="298"/>
            <ac:spMk id="3" creationId="{710C3335-8788-4727-B48B-B8232EE91B3F}"/>
          </ac:spMkLst>
        </pc:spChg>
      </pc:sldChg>
      <pc:sldChg chg="modSp new mod">
        <pc:chgData name="Filip Křepelka" userId="f472ea84-e261-4e9f-9b2e-48f877ab528f" providerId="ADAL" clId="{89E7E16F-7AE3-4A4A-B5CC-7AC7E4A67DD8}" dt="2024-04-22T15:11:13.892" v="464" actId="20577"/>
        <pc:sldMkLst>
          <pc:docMk/>
          <pc:sldMk cId="2735294321" sldId="302"/>
        </pc:sldMkLst>
        <pc:spChg chg="mod">
          <ac:chgData name="Filip Křepelka" userId="f472ea84-e261-4e9f-9b2e-48f877ab528f" providerId="ADAL" clId="{89E7E16F-7AE3-4A4A-B5CC-7AC7E4A67DD8}" dt="2024-04-22T15:10:31.768" v="312" actId="20577"/>
          <ac:spMkLst>
            <pc:docMk/>
            <pc:sldMk cId="2735294321" sldId="302"/>
            <ac:spMk id="2" creationId="{51D0DF43-E4E1-CC65-7732-51D683B58A96}"/>
          </ac:spMkLst>
        </pc:spChg>
        <pc:spChg chg="mod">
          <ac:chgData name="Filip Křepelka" userId="f472ea84-e261-4e9f-9b2e-48f877ab528f" providerId="ADAL" clId="{89E7E16F-7AE3-4A4A-B5CC-7AC7E4A67DD8}" dt="2024-04-22T15:11:13.892" v="464" actId="20577"/>
          <ac:spMkLst>
            <pc:docMk/>
            <pc:sldMk cId="2735294321" sldId="302"/>
            <ac:spMk id="3" creationId="{5F1C85F6-6065-F524-CCB8-DFCD61C90086}"/>
          </ac:spMkLst>
        </pc:spChg>
      </pc:sldChg>
      <pc:sldChg chg="modSp new mod">
        <pc:chgData name="Filip Křepelka" userId="f472ea84-e261-4e9f-9b2e-48f877ab528f" providerId="ADAL" clId="{89E7E16F-7AE3-4A4A-B5CC-7AC7E4A67DD8}" dt="2024-04-22T15:56:20.449" v="1312" actId="20577"/>
        <pc:sldMkLst>
          <pc:docMk/>
          <pc:sldMk cId="2553065615" sldId="303"/>
        </pc:sldMkLst>
        <pc:spChg chg="mod">
          <ac:chgData name="Filip Křepelka" userId="f472ea84-e261-4e9f-9b2e-48f877ab528f" providerId="ADAL" clId="{89E7E16F-7AE3-4A4A-B5CC-7AC7E4A67DD8}" dt="2024-04-22T15:55:47.104" v="1169" actId="20577"/>
          <ac:spMkLst>
            <pc:docMk/>
            <pc:sldMk cId="2553065615" sldId="303"/>
            <ac:spMk id="2" creationId="{266A9E2F-1710-E9E7-BD0B-402AC82CFE91}"/>
          </ac:spMkLst>
        </pc:spChg>
        <pc:spChg chg="mod">
          <ac:chgData name="Filip Křepelka" userId="f472ea84-e261-4e9f-9b2e-48f877ab528f" providerId="ADAL" clId="{89E7E16F-7AE3-4A4A-B5CC-7AC7E4A67DD8}" dt="2024-04-22T15:56:20.449" v="1312" actId="20577"/>
          <ac:spMkLst>
            <pc:docMk/>
            <pc:sldMk cId="2553065615" sldId="303"/>
            <ac:spMk id="3" creationId="{6AF1E975-49D5-B743-507A-86BED4461894}"/>
          </ac:spMkLst>
        </pc:spChg>
      </pc:sldChg>
      <pc:sldChg chg="modSp new mod">
        <pc:chgData name="Filip Křepelka" userId="f472ea84-e261-4e9f-9b2e-48f877ab528f" providerId="ADAL" clId="{89E7E16F-7AE3-4A4A-B5CC-7AC7E4A67DD8}" dt="2024-04-22T15:55:23.986" v="1104" actId="20577"/>
        <pc:sldMkLst>
          <pc:docMk/>
          <pc:sldMk cId="725150133" sldId="304"/>
        </pc:sldMkLst>
        <pc:spChg chg="mod">
          <ac:chgData name="Filip Křepelka" userId="f472ea84-e261-4e9f-9b2e-48f877ab528f" providerId="ADAL" clId="{89E7E16F-7AE3-4A4A-B5CC-7AC7E4A67DD8}" dt="2024-04-22T15:55:23.986" v="1104" actId="20577"/>
          <ac:spMkLst>
            <pc:docMk/>
            <pc:sldMk cId="725150133" sldId="304"/>
            <ac:spMk id="2" creationId="{905E0312-7C16-3EF0-6F91-FEE1D3801522}"/>
          </ac:spMkLst>
        </pc:spChg>
        <pc:spChg chg="mod">
          <ac:chgData name="Filip Křepelka" userId="f472ea84-e261-4e9f-9b2e-48f877ab528f" providerId="ADAL" clId="{89E7E16F-7AE3-4A4A-B5CC-7AC7E4A67DD8}" dt="2024-04-22T15:55:13.489" v="1066" actId="20577"/>
          <ac:spMkLst>
            <pc:docMk/>
            <pc:sldMk cId="725150133" sldId="304"/>
            <ac:spMk id="3" creationId="{32AAAF6B-9147-6800-B0C5-4FCBF2215B58}"/>
          </ac:spMkLst>
        </pc:spChg>
      </pc:sldChg>
    </pc:docChg>
  </pc:docChgLst>
  <pc:docChgLst>
    <pc:chgData name="Filip Křepelka" userId="f472ea84-e261-4e9f-9b2e-48f877ab528f" providerId="ADAL" clId="{6D665E41-AC23-4713-8FA0-D77F8DDCB261}"/>
    <pc:docChg chg="undo custSel addSld delSld modSld">
      <pc:chgData name="Filip Křepelka" userId="f472ea84-e261-4e9f-9b2e-48f877ab528f" providerId="ADAL" clId="{6D665E41-AC23-4713-8FA0-D77F8DDCB261}" dt="2023-09-01T11:15:09.807" v="12154" actId="20577"/>
      <pc:docMkLst>
        <pc:docMk/>
      </pc:docMkLst>
      <pc:sldChg chg="modSp mod">
        <pc:chgData name="Filip Křepelka" userId="f472ea84-e261-4e9f-9b2e-48f877ab528f" providerId="ADAL" clId="{6D665E41-AC23-4713-8FA0-D77F8DDCB261}" dt="2023-08-31T07:19:42.088" v="10021" actId="20577"/>
        <pc:sldMkLst>
          <pc:docMk/>
          <pc:sldMk cId="4043800863" sldId="256"/>
        </pc:sldMkLst>
        <pc:spChg chg="mod">
          <ac:chgData name="Filip Křepelka" userId="f472ea84-e261-4e9f-9b2e-48f877ab528f" providerId="ADAL" clId="{6D665E41-AC23-4713-8FA0-D77F8DDCB261}" dt="2023-08-22T13:16:22.937" v="51" actId="113"/>
          <ac:spMkLst>
            <pc:docMk/>
            <pc:sldMk cId="4043800863" sldId="256"/>
            <ac:spMk id="2" creationId="{00000000-0000-0000-0000-000000000000}"/>
          </ac:spMkLst>
        </pc:spChg>
        <pc:spChg chg="mod">
          <ac:chgData name="Filip Křepelka" userId="f472ea84-e261-4e9f-9b2e-48f877ab528f" providerId="ADAL" clId="{6D665E41-AC23-4713-8FA0-D77F8DDCB261}" dt="2023-08-31T07:19:42.088" v="10021" actId="20577"/>
          <ac:spMkLst>
            <pc:docMk/>
            <pc:sldMk cId="4043800863" sldId="256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8:54:52.335" v="7276" actId="20577"/>
        <pc:sldMkLst>
          <pc:docMk/>
          <pc:sldMk cId="2422114016" sldId="257"/>
        </pc:sldMkLst>
        <pc:spChg chg="mod">
          <ac:chgData name="Filip Křepelka" userId="f472ea84-e261-4e9f-9b2e-48f877ab528f" providerId="ADAL" clId="{6D665E41-AC23-4713-8FA0-D77F8DDCB261}" dt="2023-08-26T08:54:52.335" v="7276" actId="20577"/>
          <ac:spMkLst>
            <pc:docMk/>
            <pc:sldMk cId="2422114016" sldId="257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8:57:09.640" v="7348" actId="20577"/>
        <pc:sldMkLst>
          <pc:docMk/>
          <pc:sldMk cId="3863584236" sldId="258"/>
        </pc:sldMkLst>
        <pc:spChg chg="mod">
          <ac:chgData name="Filip Křepelka" userId="f472ea84-e261-4e9f-9b2e-48f877ab528f" providerId="ADAL" clId="{6D665E41-AC23-4713-8FA0-D77F8DDCB261}" dt="2023-08-26T08:57:09.640" v="7348" actId="20577"/>
          <ac:spMkLst>
            <pc:docMk/>
            <pc:sldMk cId="3863584236" sldId="258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9:08:47.173" v="8157" actId="21"/>
        <pc:sldMkLst>
          <pc:docMk/>
          <pc:sldMk cId="3173250598" sldId="261"/>
        </pc:sldMkLst>
        <pc:spChg chg="mod">
          <ac:chgData name="Filip Křepelka" userId="f472ea84-e261-4e9f-9b2e-48f877ab528f" providerId="ADAL" clId="{6D665E41-AC23-4713-8FA0-D77F8DDCB261}" dt="2023-08-26T09:08:47.173" v="8157" actId="21"/>
          <ac:spMkLst>
            <pc:docMk/>
            <pc:sldMk cId="3173250598" sldId="261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9:10:59.184" v="8236" actId="20577"/>
        <pc:sldMkLst>
          <pc:docMk/>
          <pc:sldMk cId="3785679866" sldId="262"/>
        </pc:sldMkLst>
        <pc:spChg chg="mod">
          <ac:chgData name="Filip Křepelka" userId="f472ea84-e261-4e9f-9b2e-48f877ab528f" providerId="ADAL" clId="{6D665E41-AC23-4713-8FA0-D77F8DDCB261}" dt="2023-08-26T09:10:59.184" v="8236" actId="20577"/>
          <ac:spMkLst>
            <pc:docMk/>
            <pc:sldMk cId="3785679866" sldId="262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9-01T11:11:47.622" v="11865" actId="20577"/>
        <pc:sldMkLst>
          <pc:docMk/>
          <pc:sldMk cId="4144705326" sldId="263"/>
        </pc:sldMkLst>
        <pc:spChg chg="mod">
          <ac:chgData name="Filip Křepelka" userId="f472ea84-e261-4e9f-9b2e-48f877ab528f" providerId="ADAL" clId="{6D665E41-AC23-4713-8FA0-D77F8DDCB261}" dt="2023-09-01T11:03:10.426" v="11114" actId="20577"/>
          <ac:spMkLst>
            <pc:docMk/>
            <pc:sldMk cId="4144705326" sldId="263"/>
            <ac:spMk id="2" creationId="{00000000-0000-0000-0000-000000000000}"/>
          </ac:spMkLst>
        </pc:spChg>
        <pc:spChg chg="mod">
          <ac:chgData name="Filip Křepelka" userId="f472ea84-e261-4e9f-9b2e-48f877ab528f" providerId="ADAL" clId="{6D665E41-AC23-4713-8FA0-D77F8DDCB261}" dt="2023-09-01T11:11:47.622" v="11865" actId="20577"/>
          <ac:spMkLst>
            <pc:docMk/>
            <pc:sldMk cId="4144705326" sldId="263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9:19:54.086" v="8797" actId="20577"/>
        <pc:sldMkLst>
          <pc:docMk/>
          <pc:sldMk cId="1575528978" sldId="264"/>
        </pc:sldMkLst>
        <pc:spChg chg="mod">
          <ac:chgData name="Filip Křepelka" userId="f472ea84-e261-4e9f-9b2e-48f877ab528f" providerId="ADAL" clId="{6D665E41-AC23-4713-8FA0-D77F8DDCB261}" dt="2023-08-26T09:19:54.086" v="8797" actId="20577"/>
          <ac:spMkLst>
            <pc:docMk/>
            <pc:sldMk cId="1575528978" sldId="264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8:55:44.405" v="7309" actId="20577"/>
        <pc:sldMkLst>
          <pc:docMk/>
          <pc:sldMk cId="1181434586" sldId="265"/>
        </pc:sldMkLst>
        <pc:spChg chg="mod">
          <ac:chgData name="Filip Křepelka" userId="f472ea84-e261-4e9f-9b2e-48f877ab528f" providerId="ADAL" clId="{6D665E41-AC23-4713-8FA0-D77F8DDCB261}" dt="2023-08-26T08:55:44.405" v="7309" actId="20577"/>
          <ac:spMkLst>
            <pc:docMk/>
            <pc:sldMk cId="1181434586" sldId="265"/>
            <ac:spMk id="3" creationId="{00000000-0000-0000-0000-000000000000}"/>
          </ac:spMkLst>
        </pc:spChg>
      </pc:sldChg>
      <pc:sldChg chg="del">
        <pc:chgData name="Filip Křepelka" userId="f472ea84-e261-4e9f-9b2e-48f877ab528f" providerId="ADAL" clId="{6D665E41-AC23-4713-8FA0-D77F8DDCB261}" dt="2023-08-26T09:06:25.451" v="7964" actId="2696"/>
        <pc:sldMkLst>
          <pc:docMk/>
          <pc:sldMk cId="2895133495" sldId="267"/>
        </pc:sldMkLst>
      </pc:sldChg>
      <pc:sldChg chg="add">
        <pc:chgData name="Filip Křepelka" userId="f472ea84-e261-4e9f-9b2e-48f877ab528f" providerId="ADAL" clId="{6D665E41-AC23-4713-8FA0-D77F8DDCB261}" dt="2023-08-26T09:06:32.531" v="7965"/>
        <pc:sldMkLst>
          <pc:docMk/>
          <pc:sldMk cId="2899468358" sldId="267"/>
        </pc:sldMkLst>
      </pc:sldChg>
      <pc:sldChg chg="del">
        <pc:chgData name="Filip Křepelka" userId="f472ea84-e261-4e9f-9b2e-48f877ab528f" providerId="ADAL" clId="{6D665E41-AC23-4713-8FA0-D77F8DDCB261}" dt="2023-08-26T09:29:34.082" v="9036" actId="47"/>
        <pc:sldMkLst>
          <pc:docMk/>
          <pc:sldMk cId="1553583421" sldId="268"/>
        </pc:sldMkLst>
      </pc:sldChg>
      <pc:sldChg chg="modSp add del mod">
        <pc:chgData name="Filip Křepelka" userId="f472ea84-e261-4e9f-9b2e-48f877ab528f" providerId="ADAL" clId="{6D665E41-AC23-4713-8FA0-D77F8DDCB261}" dt="2023-08-26T09:48:54.141" v="9083" actId="27636"/>
        <pc:sldMkLst>
          <pc:docMk/>
          <pc:sldMk cId="685979736" sldId="269"/>
        </pc:sldMkLst>
        <pc:spChg chg="mod">
          <ac:chgData name="Filip Křepelka" userId="f472ea84-e261-4e9f-9b2e-48f877ab528f" providerId="ADAL" clId="{6D665E41-AC23-4713-8FA0-D77F8DDCB261}" dt="2023-08-26T09:48:54.141" v="9083" actId="27636"/>
          <ac:spMkLst>
            <pc:docMk/>
            <pc:sldMk cId="685979736" sldId="269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9:49:14.692" v="9092" actId="20577"/>
        <pc:sldMkLst>
          <pc:docMk/>
          <pc:sldMk cId="2194057620" sldId="270"/>
        </pc:sldMkLst>
        <pc:spChg chg="mod">
          <ac:chgData name="Filip Křepelka" userId="f472ea84-e261-4e9f-9b2e-48f877ab528f" providerId="ADAL" clId="{6D665E41-AC23-4713-8FA0-D77F8DDCB261}" dt="2023-08-26T09:49:14.692" v="9092" actId="20577"/>
          <ac:spMkLst>
            <pc:docMk/>
            <pc:sldMk cId="2194057620" sldId="270"/>
            <ac:spMk id="2" creationId="{00000000-0000-0000-0000-000000000000}"/>
          </ac:spMkLst>
        </pc:spChg>
        <pc:spChg chg="mod">
          <ac:chgData name="Filip Křepelka" userId="f472ea84-e261-4e9f-9b2e-48f877ab528f" providerId="ADAL" clId="{6D665E41-AC23-4713-8FA0-D77F8DDCB261}" dt="2023-08-22T14:13:28.050" v="3376" actId="20577"/>
          <ac:spMkLst>
            <pc:docMk/>
            <pc:sldMk cId="2194057620" sldId="270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9:19:31.353" v="8787" actId="20577"/>
        <pc:sldMkLst>
          <pc:docMk/>
          <pc:sldMk cId="1293469507" sldId="271"/>
        </pc:sldMkLst>
        <pc:spChg chg="mod">
          <ac:chgData name="Filip Křepelka" userId="f472ea84-e261-4e9f-9b2e-48f877ab528f" providerId="ADAL" clId="{6D665E41-AC23-4713-8FA0-D77F8DDCB261}" dt="2023-08-26T09:18:35.978" v="8629" actId="20577"/>
          <ac:spMkLst>
            <pc:docMk/>
            <pc:sldMk cId="1293469507" sldId="271"/>
            <ac:spMk id="2" creationId="{00000000-0000-0000-0000-000000000000}"/>
          </ac:spMkLst>
        </pc:spChg>
        <pc:spChg chg="mod">
          <ac:chgData name="Filip Křepelka" userId="f472ea84-e261-4e9f-9b2e-48f877ab528f" providerId="ADAL" clId="{6D665E41-AC23-4713-8FA0-D77F8DDCB261}" dt="2023-08-26T09:19:31.353" v="8787" actId="20577"/>
          <ac:spMkLst>
            <pc:docMk/>
            <pc:sldMk cId="1293469507" sldId="271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9:29:11.367" v="9035" actId="20577"/>
        <pc:sldMkLst>
          <pc:docMk/>
          <pc:sldMk cId="2643856278" sldId="272"/>
        </pc:sldMkLst>
        <pc:spChg chg="mod">
          <ac:chgData name="Filip Křepelka" userId="f472ea84-e261-4e9f-9b2e-48f877ab528f" providerId="ADAL" clId="{6D665E41-AC23-4713-8FA0-D77F8DDCB261}" dt="2023-08-26T09:29:11.367" v="9035" actId="20577"/>
          <ac:spMkLst>
            <pc:docMk/>
            <pc:sldMk cId="2643856278" sldId="272"/>
            <ac:spMk id="3" creationId="{00000000-0000-0000-0000-000000000000}"/>
          </ac:spMkLst>
        </pc:spChg>
      </pc:sldChg>
      <pc:sldChg chg="modSp new add del mod">
        <pc:chgData name="Filip Křepelka" userId="f472ea84-e261-4e9f-9b2e-48f877ab528f" providerId="ADAL" clId="{6D665E41-AC23-4713-8FA0-D77F8DDCB261}" dt="2023-08-30T12:40:40.038" v="9367" actId="20577"/>
        <pc:sldMkLst>
          <pc:docMk/>
          <pc:sldMk cId="597407888" sldId="274"/>
        </pc:sldMkLst>
        <pc:spChg chg="mod">
          <ac:chgData name="Filip Křepelka" userId="f472ea84-e261-4e9f-9b2e-48f877ab528f" providerId="ADAL" clId="{6D665E41-AC23-4713-8FA0-D77F8DDCB261}" dt="2023-08-30T12:39:38.465" v="9124" actId="20577"/>
          <ac:spMkLst>
            <pc:docMk/>
            <pc:sldMk cId="597407888" sldId="274"/>
            <ac:spMk id="2" creationId="{7C330CC3-CA45-4706-8219-B2D0CC88CE1D}"/>
          </ac:spMkLst>
        </pc:spChg>
        <pc:spChg chg="mod">
          <ac:chgData name="Filip Křepelka" userId="f472ea84-e261-4e9f-9b2e-48f877ab528f" providerId="ADAL" clId="{6D665E41-AC23-4713-8FA0-D77F8DDCB261}" dt="2023-08-30T12:40:40.038" v="9367" actId="20577"/>
          <ac:spMkLst>
            <pc:docMk/>
            <pc:sldMk cId="597407888" sldId="274"/>
            <ac:spMk id="3" creationId="{02FE235E-E1F8-4D48-B5E7-9DEA30F57A10}"/>
          </ac:spMkLst>
        </pc:spChg>
      </pc:sldChg>
      <pc:sldChg chg="modSp add mod">
        <pc:chgData name="Filip Křepelka" userId="f472ea84-e261-4e9f-9b2e-48f877ab528f" providerId="ADAL" clId="{6D665E41-AC23-4713-8FA0-D77F8DDCB261}" dt="2023-08-26T09:29:55.640" v="9037" actId="20577"/>
        <pc:sldMkLst>
          <pc:docMk/>
          <pc:sldMk cId="580806942" sldId="275"/>
        </pc:sldMkLst>
        <pc:spChg chg="mod">
          <ac:chgData name="Filip Křepelka" userId="f472ea84-e261-4e9f-9b2e-48f877ab528f" providerId="ADAL" clId="{6D665E41-AC23-4713-8FA0-D77F8DDCB261}" dt="2023-08-22T13:22:33.734" v="145" actId="20577"/>
          <ac:spMkLst>
            <pc:docMk/>
            <pc:sldMk cId="580806942" sldId="275"/>
            <ac:spMk id="2" creationId="{603E6B63-08C4-4894-86C3-8AFFCA912E13}"/>
          </ac:spMkLst>
        </pc:spChg>
        <pc:spChg chg="mod">
          <ac:chgData name="Filip Křepelka" userId="f472ea84-e261-4e9f-9b2e-48f877ab528f" providerId="ADAL" clId="{6D665E41-AC23-4713-8FA0-D77F8DDCB261}" dt="2023-08-26T09:29:55.640" v="9037" actId="20577"/>
          <ac:spMkLst>
            <pc:docMk/>
            <pc:sldMk cId="580806942" sldId="275"/>
            <ac:spMk id="3" creationId="{B83BE0A1-1F66-4947-B252-AA8ECE6AA1FE}"/>
          </ac:spMkLst>
        </pc:spChg>
      </pc:sldChg>
      <pc:sldChg chg="modSp new del mod">
        <pc:chgData name="Filip Křepelka" userId="f472ea84-e261-4e9f-9b2e-48f877ab528f" providerId="ADAL" clId="{6D665E41-AC23-4713-8FA0-D77F8DDCB261}" dt="2023-08-22T13:21:50.670" v="110" actId="2696"/>
        <pc:sldMkLst>
          <pc:docMk/>
          <pc:sldMk cId="1293584121" sldId="275"/>
        </pc:sldMkLst>
        <pc:spChg chg="mod">
          <ac:chgData name="Filip Křepelka" userId="f472ea84-e261-4e9f-9b2e-48f877ab528f" providerId="ADAL" clId="{6D665E41-AC23-4713-8FA0-D77F8DDCB261}" dt="2023-08-22T13:21:46.191" v="109" actId="20577"/>
          <ac:spMkLst>
            <pc:docMk/>
            <pc:sldMk cId="1293584121" sldId="275"/>
            <ac:spMk id="2" creationId="{603E6B63-08C4-4894-86C3-8AFFCA912E13}"/>
          </ac:spMkLst>
        </pc:spChg>
      </pc:sldChg>
      <pc:sldChg chg="add del">
        <pc:chgData name="Filip Křepelka" userId="f472ea84-e261-4e9f-9b2e-48f877ab528f" providerId="ADAL" clId="{6D665E41-AC23-4713-8FA0-D77F8DDCB261}" dt="2023-08-22T13:22:04.435" v="112" actId="2696"/>
        <pc:sldMkLst>
          <pc:docMk/>
          <pc:sldMk cId="2751459230" sldId="275"/>
        </pc:sldMkLst>
      </pc:sldChg>
      <pc:sldChg chg="modSp new mod">
        <pc:chgData name="Filip Křepelka" userId="f472ea84-e261-4e9f-9b2e-48f877ab528f" providerId="ADAL" clId="{6D665E41-AC23-4713-8FA0-D77F8DDCB261}" dt="2023-09-01T10:53:41.271" v="10396" actId="21"/>
        <pc:sldMkLst>
          <pc:docMk/>
          <pc:sldMk cId="223398240" sldId="276"/>
        </pc:sldMkLst>
        <pc:spChg chg="mod">
          <ac:chgData name="Filip Křepelka" userId="f472ea84-e261-4e9f-9b2e-48f877ab528f" providerId="ADAL" clId="{6D665E41-AC23-4713-8FA0-D77F8DDCB261}" dt="2023-08-22T13:34:06.139" v="344" actId="20577"/>
          <ac:spMkLst>
            <pc:docMk/>
            <pc:sldMk cId="223398240" sldId="276"/>
            <ac:spMk id="2" creationId="{CFD980D1-83F2-4FEA-98C1-A4898AA13804}"/>
          </ac:spMkLst>
        </pc:spChg>
        <pc:spChg chg="mod">
          <ac:chgData name="Filip Křepelka" userId="f472ea84-e261-4e9f-9b2e-48f877ab528f" providerId="ADAL" clId="{6D665E41-AC23-4713-8FA0-D77F8DDCB261}" dt="2023-09-01T10:53:41.271" v="10396" actId="21"/>
          <ac:spMkLst>
            <pc:docMk/>
            <pc:sldMk cId="223398240" sldId="276"/>
            <ac:spMk id="3" creationId="{9912A580-C9CF-4255-B8AA-39622FFC8FED}"/>
          </ac:spMkLst>
        </pc:spChg>
      </pc:sldChg>
      <pc:sldChg chg="modSp new mod">
        <pc:chgData name="Filip Křepelka" userId="f472ea84-e261-4e9f-9b2e-48f877ab528f" providerId="ADAL" clId="{6D665E41-AC23-4713-8FA0-D77F8DDCB261}" dt="2023-09-01T10:39:04.836" v="10245" actId="27636"/>
        <pc:sldMkLst>
          <pc:docMk/>
          <pc:sldMk cId="4143175005" sldId="277"/>
        </pc:sldMkLst>
        <pc:spChg chg="mod">
          <ac:chgData name="Filip Křepelka" userId="f472ea84-e261-4e9f-9b2e-48f877ab528f" providerId="ADAL" clId="{6D665E41-AC23-4713-8FA0-D77F8DDCB261}" dt="2023-09-01T10:37:40.520" v="10041" actId="20577"/>
          <ac:spMkLst>
            <pc:docMk/>
            <pc:sldMk cId="4143175005" sldId="277"/>
            <ac:spMk id="2" creationId="{72CE6E69-7133-438D-A452-41B00F905E1E}"/>
          </ac:spMkLst>
        </pc:spChg>
        <pc:spChg chg="mod">
          <ac:chgData name="Filip Křepelka" userId="f472ea84-e261-4e9f-9b2e-48f877ab528f" providerId="ADAL" clId="{6D665E41-AC23-4713-8FA0-D77F8DDCB261}" dt="2023-09-01T10:39:04.836" v="10245" actId="27636"/>
          <ac:spMkLst>
            <pc:docMk/>
            <pc:sldMk cId="4143175005" sldId="277"/>
            <ac:spMk id="3" creationId="{5E08C9B2-B680-4BC2-8461-5BD47214F869}"/>
          </ac:spMkLst>
        </pc:spChg>
      </pc:sldChg>
      <pc:sldChg chg="modSp new del mod">
        <pc:chgData name="Filip Křepelka" userId="f472ea84-e261-4e9f-9b2e-48f877ab528f" providerId="ADAL" clId="{6D665E41-AC23-4713-8FA0-D77F8DDCB261}" dt="2023-08-26T09:09:40.549" v="8194" actId="2696"/>
        <pc:sldMkLst>
          <pc:docMk/>
          <pc:sldMk cId="320360035" sldId="278"/>
        </pc:sldMkLst>
        <pc:spChg chg="mod">
          <ac:chgData name="Filip Křepelka" userId="f472ea84-e261-4e9f-9b2e-48f877ab528f" providerId="ADAL" clId="{6D665E41-AC23-4713-8FA0-D77F8DDCB261}" dt="2023-08-22T13:55:41.248" v="3008" actId="20577"/>
          <ac:spMkLst>
            <pc:docMk/>
            <pc:sldMk cId="320360035" sldId="278"/>
            <ac:spMk id="2" creationId="{5B460169-2E16-4431-AC22-045177F022D5}"/>
          </ac:spMkLst>
        </pc:spChg>
        <pc:spChg chg="mod">
          <ac:chgData name="Filip Křepelka" userId="f472ea84-e261-4e9f-9b2e-48f877ab528f" providerId="ADAL" clId="{6D665E41-AC23-4713-8FA0-D77F8DDCB261}" dt="2023-08-26T09:07:46.865" v="8152" actId="20577"/>
          <ac:spMkLst>
            <pc:docMk/>
            <pc:sldMk cId="320360035" sldId="278"/>
            <ac:spMk id="3" creationId="{386CF274-CB66-42C4-85D4-7EFFDC11F84A}"/>
          </ac:spMkLst>
        </pc:spChg>
      </pc:sldChg>
      <pc:sldChg chg="add">
        <pc:chgData name="Filip Křepelka" userId="f472ea84-e261-4e9f-9b2e-48f877ab528f" providerId="ADAL" clId="{6D665E41-AC23-4713-8FA0-D77F8DDCB261}" dt="2023-08-26T09:09:51.516" v="8195"/>
        <pc:sldMkLst>
          <pc:docMk/>
          <pc:sldMk cId="1750835399" sldId="278"/>
        </pc:sldMkLst>
      </pc:sldChg>
      <pc:sldChg chg="modSp new mod">
        <pc:chgData name="Filip Křepelka" userId="f472ea84-e261-4e9f-9b2e-48f877ab528f" providerId="ADAL" clId="{6D665E41-AC23-4713-8FA0-D77F8DDCB261}" dt="2023-08-22T17:58:06.403" v="4269" actId="20577"/>
        <pc:sldMkLst>
          <pc:docMk/>
          <pc:sldMk cId="755419930" sldId="279"/>
        </pc:sldMkLst>
        <pc:spChg chg="mod">
          <ac:chgData name="Filip Křepelka" userId="f472ea84-e261-4e9f-9b2e-48f877ab528f" providerId="ADAL" clId="{6D665E41-AC23-4713-8FA0-D77F8DDCB261}" dt="2023-08-22T14:22:21.708" v="3417" actId="20577"/>
          <ac:spMkLst>
            <pc:docMk/>
            <pc:sldMk cId="755419930" sldId="279"/>
            <ac:spMk id="2" creationId="{88708C43-09B3-4FAB-AC7F-6EED7FD02A15}"/>
          </ac:spMkLst>
        </pc:spChg>
        <pc:spChg chg="mod">
          <ac:chgData name="Filip Křepelka" userId="f472ea84-e261-4e9f-9b2e-48f877ab528f" providerId="ADAL" clId="{6D665E41-AC23-4713-8FA0-D77F8DDCB261}" dt="2023-08-22T17:58:06.403" v="4269" actId="20577"/>
          <ac:spMkLst>
            <pc:docMk/>
            <pc:sldMk cId="755419930" sldId="279"/>
            <ac:spMk id="3" creationId="{533F65A6-5021-464C-83C2-958AF19F147F}"/>
          </ac:spMkLst>
        </pc:spChg>
      </pc:sldChg>
      <pc:sldChg chg="modSp new del mod">
        <pc:chgData name="Filip Křepelka" userId="f472ea84-e261-4e9f-9b2e-48f877ab528f" providerId="ADAL" clId="{6D665E41-AC23-4713-8FA0-D77F8DDCB261}" dt="2023-08-26T09:16:31.058" v="8356" actId="2696"/>
        <pc:sldMkLst>
          <pc:docMk/>
          <pc:sldMk cId="536638720" sldId="280"/>
        </pc:sldMkLst>
        <pc:spChg chg="mod">
          <ac:chgData name="Filip Křepelka" userId="f472ea84-e261-4e9f-9b2e-48f877ab528f" providerId="ADAL" clId="{6D665E41-AC23-4713-8FA0-D77F8DDCB261}" dt="2023-08-24T09:27:09.180" v="4347" actId="20577"/>
          <ac:spMkLst>
            <pc:docMk/>
            <pc:sldMk cId="536638720" sldId="280"/>
            <ac:spMk id="2" creationId="{AD2B50BF-4D10-43D6-8408-EBD284467B04}"/>
          </ac:spMkLst>
        </pc:spChg>
        <pc:spChg chg="mod">
          <ac:chgData name="Filip Křepelka" userId="f472ea84-e261-4e9f-9b2e-48f877ab528f" providerId="ADAL" clId="{6D665E41-AC23-4713-8FA0-D77F8DDCB261}" dt="2023-08-26T09:12:04.179" v="8355" actId="20577"/>
          <ac:spMkLst>
            <pc:docMk/>
            <pc:sldMk cId="536638720" sldId="280"/>
            <ac:spMk id="3" creationId="{DABE71E1-0E27-4E24-BFE9-96924A8968A9}"/>
          </ac:spMkLst>
        </pc:spChg>
      </pc:sldChg>
      <pc:sldChg chg="add">
        <pc:chgData name="Filip Křepelka" userId="f472ea84-e261-4e9f-9b2e-48f877ab528f" providerId="ADAL" clId="{6D665E41-AC23-4713-8FA0-D77F8DDCB261}" dt="2023-08-26T09:16:32.737" v="8357"/>
        <pc:sldMkLst>
          <pc:docMk/>
          <pc:sldMk cId="836606891" sldId="280"/>
        </pc:sldMkLst>
      </pc:sldChg>
      <pc:sldChg chg="new del">
        <pc:chgData name="Filip Křepelka" userId="f472ea84-e261-4e9f-9b2e-48f877ab528f" providerId="ADAL" clId="{6D665E41-AC23-4713-8FA0-D77F8DDCB261}" dt="2023-08-22T15:01:50.322" v="3610" actId="47"/>
        <pc:sldMkLst>
          <pc:docMk/>
          <pc:sldMk cId="1746762106" sldId="281"/>
        </pc:sldMkLst>
      </pc:sldChg>
      <pc:sldChg chg="modSp new del mod">
        <pc:chgData name="Filip Křepelka" userId="f472ea84-e261-4e9f-9b2e-48f877ab528f" providerId="ADAL" clId="{6D665E41-AC23-4713-8FA0-D77F8DDCB261}" dt="2023-08-26T09:08:14.302" v="8153" actId="2696"/>
        <pc:sldMkLst>
          <pc:docMk/>
          <pc:sldMk cId="2821349079" sldId="281"/>
        </pc:sldMkLst>
        <pc:spChg chg="mod">
          <ac:chgData name="Filip Křepelka" userId="f472ea84-e261-4e9f-9b2e-48f877ab528f" providerId="ADAL" clId="{6D665E41-AC23-4713-8FA0-D77F8DDCB261}" dt="2023-08-22T15:02:24.606" v="3736" actId="20577"/>
          <ac:spMkLst>
            <pc:docMk/>
            <pc:sldMk cId="2821349079" sldId="281"/>
            <ac:spMk id="2" creationId="{D96D5F5A-F023-4D98-84B4-2D1453CCC8F8}"/>
          </ac:spMkLst>
        </pc:spChg>
        <pc:spChg chg="mod">
          <ac:chgData name="Filip Křepelka" userId="f472ea84-e261-4e9f-9b2e-48f877ab528f" providerId="ADAL" clId="{6D665E41-AC23-4713-8FA0-D77F8DDCB261}" dt="2023-08-22T17:21:43.339" v="3911" actId="20577"/>
          <ac:spMkLst>
            <pc:docMk/>
            <pc:sldMk cId="2821349079" sldId="281"/>
            <ac:spMk id="3" creationId="{26853497-8F21-449C-9A0A-7046CECB7D82}"/>
          </ac:spMkLst>
        </pc:spChg>
      </pc:sldChg>
      <pc:sldChg chg="modSp add mod">
        <pc:chgData name="Filip Křepelka" userId="f472ea84-e261-4e9f-9b2e-48f877ab528f" providerId="ADAL" clId="{6D665E41-AC23-4713-8FA0-D77F8DDCB261}" dt="2023-08-26T09:09:03.211" v="8193" actId="20577"/>
        <pc:sldMkLst>
          <pc:docMk/>
          <pc:sldMk cId="4007886752" sldId="281"/>
        </pc:sldMkLst>
        <pc:spChg chg="mod">
          <ac:chgData name="Filip Křepelka" userId="f472ea84-e261-4e9f-9b2e-48f877ab528f" providerId="ADAL" clId="{6D665E41-AC23-4713-8FA0-D77F8DDCB261}" dt="2023-08-26T09:09:03.211" v="8193" actId="20577"/>
          <ac:spMkLst>
            <pc:docMk/>
            <pc:sldMk cId="4007886752" sldId="281"/>
            <ac:spMk id="2" creationId="{D96D5F5A-F023-4D98-84B4-2D1453CCC8F8}"/>
          </ac:spMkLst>
        </pc:spChg>
        <pc:spChg chg="mod">
          <ac:chgData name="Filip Křepelka" userId="f472ea84-e261-4e9f-9b2e-48f877ab528f" providerId="ADAL" clId="{6D665E41-AC23-4713-8FA0-D77F8DDCB261}" dt="2023-08-26T09:08:51.919" v="8159"/>
          <ac:spMkLst>
            <pc:docMk/>
            <pc:sldMk cId="4007886752" sldId="281"/>
            <ac:spMk id="3" creationId="{26853497-8F21-449C-9A0A-7046CECB7D82}"/>
          </ac:spMkLst>
        </pc:spChg>
      </pc:sldChg>
      <pc:sldChg chg="add del">
        <pc:chgData name="Filip Křepelka" userId="f472ea84-e261-4e9f-9b2e-48f877ab528f" providerId="ADAL" clId="{6D665E41-AC23-4713-8FA0-D77F8DDCB261}" dt="2023-08-26T09:08:32.794" v="8155" actId="2696"/>
        <pc:sldMkLst>
          <pc:docMk/>
          <pc:sldMk cId="4070881556" sldId="281"/>
        </pc:sldMkLst>
      </pc:sldChg>
      <pc:sldChg chg="modSp new mod">
        <pc:chgData name="Filip Křepelka" userId="f472ea84-e261-4e9f-9b2e-48f877ab528f" providerId="ADAL" clId="{6D665E41-AC23-4713-8FA0-D77F8DDCB261}" dt="2023-08-24T09:54:09.513" v="6020" actId="20577"/>
        <pc:sldMkLst>
          <pc:docMk/>
          <pc:sldMk cId="616643314" sldId="282"/>
        </pc:sldMkLst>
        <pc:spChg chg="mod">
          <ac:chgData name="Filip Křepelka" userId="f472ea84-e261-4e9f-9b2e-48f877ab528f" providerId="ADAL" clId="{6D665E41-AC23-4713-8FA0-D77F8DDCB261}" dt="2023-08-24T09:29:26.712" v="4704" actId="20577"/>
          <ac:spMkLst>
            <pc:docMk/>
            <pc:sldMk cId="616643314" sldId="282"/>
            <ac:spMk id="2" creationId="{B0A780A1-F207-4A01-A93E-767B25C716AD}"/>
          </ac:spMkLst>
        </pc:spChg>
        <pc:spChg chg="mod">
          <ac:chgData name="Filip Křepelka" userId="f472ea84-e261-4e9f-9b2e-48f877ab528f" providerId="ADAL" clId="{6D665E41-AC23-4713-8FA0-D77F8DDCB261}" dt="2023-08-24T09:54:09.513" v="6020" actId="20577"/>
          <ac:spMkLst>
            <pc:docMk/>
            <pc:sldMk cId="616643314" sldId="282"/>
            <ac:spMk id="3" creationId="{387E8E09-C341-4F17-A4A0-A27056F41CBD}"/>
          </ac:spMkLst>
        </pc:spChg>
      </pc:sldChg>
      <pc:sldChg chg="modSp new mod">
        <pc:chgData name="Filip Křepelka" userId="f472ea84-e261-4e9f-9b2e-48f877ab528f" providerId="ADAL" clId="{6D665E41-AC23-4713-8FA0-D77F8DDCB261}" dt="2023-08-26T09:00:40.463" v="7631" actId="20577"/>
        <pc:sldMkLst>
          <pc:docMk/>
          <pc:sldMk cId="2514852156" sldId="283"/>
        </pc:sldMkLst>
        <pc:spChg chg="mod">
          <ac:chgData name="Filip Křepelka" userId="f472ea84-e261-4e9f-9b2e-48f877ab528f" providerId="ADAL" clId="{6D665E41-AC23-4713-8FA0-D77F8DDCB261}" dt="2023-08-24T10:20:24.563" v="6211" actId="20577"/>
          <ac:spMkLst>
            <pc:docMk/>
            <pc:sldMk cId="2514852156" sldId="283"/>
            <ac:spMk id="2" creationId="{81CA4AF7-6D70-4451-9AED-E63A43484037}"/>
          </ac:spMkLst>
        </pc:spChg>
        <pc:spChg chg="mod">
          <ac:chgData name="Filip Křepelka" userId="f472ea84-e261-4e9f-9b2e-48f877ab528f" providerId="ADAL" clId="{6D665E41-AC23-4713-8FA0-D77F8DDCB261}" dt="2023-08-26T09:00:40.463" v="7631" actId="20577"/>
          <ac:spMkLst>
            <pc:docMk/>
            <pc:sldMk cId="2514852156" sldId="283"/>
            <ac:spMk id="3" creationId="{7D81FFD1-6A49-479C-B0A2-7064067E9C41}"/>
          </ac:spMkLst>
        </pc:spChg>
      </pc:sldChg>
      <pc:sldChg chg="modSp new mod">
        <pc:chgData name="Filip Křepelka" userId="f472ea84-e261-4e9f-9b2e-48f877ab528f" providerId="ADAL" clId="{6D665E41-AC23-4713-8FA0-D77F8DDCB261}" dt="2023-08-26T09:06:02.570" v="7963" actId="20577"/>
        <pc:sldMkLst>
          <pc:docMk/>
          <pc:sldMk cId="923673622" sldId="284"/>
        </pc:sldMkLst>
        <pc:spChg chg="mod">
          <ac:chgData name="Filip Křepelka" userId="f472ea84-e261-4e9f-9b2e-48f877ab528f" providerId="ADAL" clId="{6D665E41-AC23-4713-8FA0-D77F8DDCB261}" dt="2023-08-24T10:21:39.217" v="6506" actId="20577"/>
          <ac:spMkLst>
            <pc:docMk/>
            <pc:sldMk cId="923673622" sldId="284"/>
            <ac:spMk id="2" creationId="{CBB41C81-0498-472B-8E38-1806014B76B8}"/>
          </ac:spMkLst>
        </pc:spChg>
        <pc:spChg chg="mod">
          <ac:chgData name="Filip Křepelka" userId="f472ea84-e261-4e9f-9b2e-48f877ab528f" providerId="ADAL" clId="{6D665E41-AC23-4713-8FA0-D77F8DDCB261}" dt="2023-08-26T09:06:02.570" v="7963" actId="20577"/>
          <ac:spMkLst>
            <pc:docMk/>
            <pc:sldMk cId="923673622" sldId="284"/>
            <ac:spMk id="3" creationId="{813ACF8A-7E37-432B-BBF2-3CE6CE96635F}"/>
          </ac:spMkLst>
        </pc:spChg>
      </pc:sldChg>
      <pc:sldChg chg="modSp new mod">
        <pc:chgData name="Filip Křepelka" userId="f472ea84-e261-4e9f-9b2e-48f877ab528f" providerId="ADAL" clId="{6D665E41-AC23-4713-8FA0-D77F8DDCB261}" dt="2023-08-30T16:34:09.087" v="9989" actId="20577"/>
        <pc:sldMkLst>
          <pc:docMk/>
          <pc:sldMk cId="3513076572" sldId="285"/>
        </pc:sldMkLst>
        <pc:spChg chg="mod">
          <ac:chgData name="Filip Křepelka" userId="f472ea84-e261-4e9f-9b2e-48f877ab528f" providerId="ADAL" clId="{6D665E41-AC23-4713-8FA0-D77F8DDCB261}" dt="2023-08-30T16:31:07.128" v="9396" actId="20577"/>
          <ac:spMkLst>
            <pc:docMk/>
            <pc:sldMk cId="3513076572" sldId="285"/>
            <ac:spMk id="2" creationId="{183DA008-4851-429C-8137-50BA5DBFA9EB}"/>
          </ac:spMkLst>
        </pc:spChg>
        <pc:spChg chg="mod">
          <ac:chgData name="Filip Křepelka" userId="f472ea84-e261-4e9f-9b2e-48f877ab528f" providerId="ADAL" clId="{6D665E41-AC23-4713-8FA0-D77F8DDCB261}" dt="2023-08-30T16:34:09.087" v="9989" actId="20577"/>
          <ac:spMkLst>
            <pc:docMk/>
            <pc:sldMk cId="3513076572" sldId="285"/>
            <ac:spMk id="3" creationId="{6EEB0CAF-57DA-4F70-9733-EFB812D221CC}"/>
          </ac:spMkLst>
        </pc:spChg>
      </pc:sldChg>
      <pc:sldChg chg="modSp new mod">
        <pc:chgData name="Filip Křepelka" userId="f472ea84-e261-4e9f-9b2e-48f877ab528f" providerId="ADAL" clId="{6D665E41-AC23-4713-8FA0-D77F8DDCB261}" dt="2023-09-01T11:15:09.807" v="12154" actId="20577"/>
        <pc:sldMkLst>
          <pc:docMk/>
          <pc:sldMk cId="16009599" sldId="286"/>
        </pc:sldMkLst>
        <pc:spChg chg="mod">
          <ac:chgData name="Filip Křepelka" userId="f472ea84-e261-4e9f-9b2e-48f877ab528f" providerId="ADAL" clId="{6D665E41-AC23-4713-8FA0-D77F8DDCB261}" dt="2023-09-01T10:59:22.555" v="10726" actId="20577"/>
          <ac:spMkLst>
            <pc:docMk/>
            <pc:sldMk cId="16009599" sldId="286"/>
            <ac:spMk id="2" creationId="{A3079CF9-81A2-43EF-A764-562655E2C736}"/>
          </ac:spMkLst>
        </pc:spChg>
        <pc:spChg chg="mod">
          <ac:chgData name="Filip Křepelka" userId="f472ea84-e261-4e9f-9b2e-48f877ab528f" providerId="ADAL" clId="{6D665E41-AC23-4713-8FA0-D77F8DDCB261}" dt="2023-09-01T11:15:09.807" v="12154" actId="20577"/>
          <ac:spMkLst>
            <pc:docMk/>
            <pc:sldMk cId="16009599" sldId="286"/>
            <ac:spMk id="3" creationId="{5BDDAD26-A0F8-4151-9AF9-66A2CAE8DBB6}"/>
          </ac:spMkLst>
        </pc:spChg>
      </pc:sldChg>
      <pc:sldChg chg="modSp new mod">
        <pc:chgData name="Filip Křepelka" userId="f472ea84-e261-4e9f-9b2e-48f877ab528f" providerId="ADAL" clId="{6D665E41-AC23-4713-8FA0-D77F8DDCB261}" dt="2023-09-01T11:13:53.448" v="12134" actId="20577"/>
        <pc:sldMkLst>
          <pc:docMk/>
          <pc:sldMk cId="2594077223" sldId="287"/>
        </pc:sldMkLst>
        <pc:spChg chg="mod">
          <ac:chgData name="Filip Křepelka" userId="f472ea84-e261-4e9f-9b2e-48f877ab528f" providerId="ADAL" clId="{6D665E41-AC23-4713-8FA0-D77F8DDCB261}" dt="2023-09-01T11:03:21.658" v="11115" actId="113"/>
          <ac:spMkLst>
            <pc:docMk/>
            <pc:sldMk cId="2594077223" sldId="287"/>
            <ac:spMk id="2" creationId="{0E34BE0F-1414-4A07-8BF7-9D8882C00C5A}"/>
          </ac:spMkLst>
        </pc:spChg>
        <pc:spChg chg="mod">
          <ac:chgData name="Filip Křepelka" userId="f472ea84-e261-4e9f-9b2e-48f877ab528f" providerId="ADAL" clId="{6D665E41-AC23-4713-8FA0-D77F8DDCB261}" dt="2023-09-01T11:13:53.448" v="12134" actId="20577"/>
          <ac:spMkLst>
            <pc:docMk/>
            <pc:sldMk cId="2594077223" sldId="287"/>
            <ac:spMk id="3" creationId="{DFECDC77-C32F-4154-84C0-AEE98E78B487}"/>
          </ac:spMkLst>
        </pc:spChg>
      </pc:sldChg>
    </pc:docChg>
  </pc:docChgLst>
  <pc:docChgLst>
    <pc:chgData name="Filip Křepelka" userId="f472ea84-e261-4e9f-9b2e-48f877ab528f" providerId="ADAL" clId="{2FCDDB74-97C3-49FF-AB8C-43774D909270}"/>
    <pc:docChg chg="custSel modSld">
      <pc:chgData name="Filip Křepelka" userId="f472ea84-e261-4e9f-9b2e-48f877ab528f" providerId="ADAL" clId="{2FCDDB74-97C3-49FF-AB8C-43774D909270}" dt="2023-11-03T11:15:42.396" v="44" actId="20577"/>
      <pc:docMkLst>
        <pc:docMk/>
      </pc:docMkLst>
      <pc:sldChg chg="modSp mod">
        <pc:chgData name="Filip Křepelka" userId="f472ea84-e261-4e9f-9b2e-48f877ab528f" providerId="ADAL" clId="{2FCDDB74-97C3-49FF-AB8C-43774D909270}" dt="2023-11-03T11:15:42.396" v="44" actId="20577"/>
        <pc:sldMkLst>
          <pc:docMk/>
          <pc:sldMk cId="4043800863" sldId="256"/>
        </pc:sldMkLst>
        <pc:spChg chg="mod">
          <ac:chgData name="Filip Křepelka" userId="f472ea84-e261-4e9f-9b2e-48f877ab528f" providerId="ADAL" clId="{2FCDDB74-97C3-49FF-AB8C-43774D909270}" dt="2023-11-03T11:15:42.396" v="44" actId="20577"/>
          <ac:spMkLst>
            <pc:docMk/>
            <pc:sldMk cId="4043800863" sldId="256"/>
            <ac:spMk id="3" creationId="{00000000-0000-0000-0000-000000000000}"/>
          </ac:spMkLst>
        </pc:spChg>
      </pc:sldChg>
    </pc:docChg>
  </pc:docChgLst>
  <pc:docChgLst>
    <pc:chgData name="Filip Křepelka" userId="f472ea84-e261-4e9f-9b2e-48f877ab528f" providerId="ADAL" clId="{E8BACBE2-C82F-4BAB-A6A4-3296CD35C58F}"/>
    <pc:docChg chg="custSel addSld delSld modSld">
      <pc:chgData name="Filip Křepelka" userId="f472ea84-e261-4e9f-9b2e-48f877ab528f" providerId="ADAL" clId="{E8BACBE2-C82F-4BAB-A6A4-3296CD35C58F}" dt="2023-11-02T14:43:40.056" v="8345" actId="20577"/>
      <pc:docMkLst>
        <pc:docMk/>
      </pc:docMkLst>
      <pc:sldChg chg="modSp del mod">
        <pc:chgData name="Filip Křepelka" userId="f472ea84-e261-4e9f-9b2e-48f877ab528f" providerId="ADAL" clId="{E8BACBE2-C82F-4BAB-A6A4-3296CD35C58F}" dt="2023-11-02T09:44:34.588" v="1284" actId="2696"/>
        <pc:sldMkLst>
          <pc:docMk/>
          <pc:sldMk cId="3173250598" sldId="261"/>
        </pc:sldMkLst>
        <pc:spChg chg="mod">
          <ac:chgData name="Filip Křepelka" userId="f472ea84-e261-4e9f-9b2e-48f877ab528f" providerId="ADAL" clId="{E8BACBE2-C82F-4BAB-A6A4-3296CD35C58F}" dt="2023-11-02T09:38:56.344" v="1200" actId="20577"/>
          <ac:spMkLst>
            <pc:docMk/>
            <pc:sldMk cId="3173250598" sldId="261"/>
            <ac:spMk id="2" creationId="{00000000-0000-0000-0000-000000000000}"/>
          </ac:spMkLst>
        </pc:spChg>
        <pc:spChg chg="mod">
          <ac:chgData name="Filip Křepelka" userId="f472ea84-e261-4e9f-9b2e-48f877ab528f" providerId="ADAL" clId="{E8BACBE2-C82F-4BAB-A6A4-3296CD35C58F}" dt="2023-11-02T09:39:04.984" v="1202" actId="21"/>
          <ac:spMkLst>
            <pc:docMk/>
            <pc:sldMk cId="3173250598" sldId="261"/>
            <ac:spMk id="3" creationId="{00000000-0000-0000-0000-000000000000}"/>
          </ac:spMkLst>
        </pc:spChg>
      </pc:sldChg>
      <pc:sldChg chg="modSp add mod">
        <pc:chgData name="Filip Křepelka" userId="f472ea84-e261-4e9f-9b2e-48f877ab528f" providerId="ADAL" clId="{E8BACBE2-C82F-4BAB-A6A4-3296CD35C58F}" dt="2023-11-02T13:11:39.275" v="7462" actId="20577"/>
        <pc:sldMkLst>
          <pc:docMk/>
          <pc:sldMk cId="3263004675" sldId="261"/>
        </pc:sldMkLst>
        <pc:spChg chg="mod">
          <ac:chgData name="Filip Křepelka" userId="f472ea84-e261-4e9f-9b2e-48f877ab528f" providerId="ADAL" clId="{E8BACBE2-C82F-4BAB-A6A4-3296CD35C58F}" dt="2023-11-02T13:11:39.275" v="7462" actId="20577"/>
          <ac:spMkLst>
            <pc:docMk/>
            <pc:sldMk cId="3263004675" sldId="261"/>
            <ac:spMk id="3" creationId="{00000000-0000-0000-0000-000000000000}"/>
          </ac:spMkLst>
        </pc:spChg>
      </pc:sldChg>
      <pc:sldChg chg="del">
        <pc:chgData name="Filip Křepelka" userId="f472ea84-e261-4e9f-9b2e-48f877ab528f" providerId="ADAL" clId="{E8BACBE2-C82F-4BAB-A6A4-3296CD35C58F}" dt="2023-11-02T09:21:08.223" v="961" actId="2696"/>
        <pc:sldMkLst>
          <pc:docMk/>
          <pc:sldMk cId="1181434586" sldId="265"/>
        </pc:sldMkLst>
      </pc:sldChg>
      <pc:sldChg chg="add">
        <pc:chgData name="Filip Křepelka" userId="f472ea84-e261-4e9f-9b2e-48f877ab528f" providerId="ADAL" clId="{E8BACBE2-C82F-4BAB-A6A4-3296CD35C58F}" dt="2023-11-02T09:21:12.117" v="962"/>
        <pc:sldMkLst>
          <pc:docMk/>
          <pc:sldMk cId="2153133129" sldId="265"/>
        </pc:sldMkLst>
      </pc:sldChg>
      <pc:sldChg chg="del">
        <pc:chgData name="Filip Křepelka" userId="f472ea84-e261-4e9f-9b2e-48f877ab528f" providerId="ADAL" clId="{E8BACBE2-C82F-4BAB-A6A4-3296CD35C58F}" dt="2023-11-02T09:44:34.588" v="1284" actId="2696"/>
        <pc:sldMkLst>
          <pc:docMk/>
          <pc:sldMk cId="2520115034" sldId="266"/>
        </pc:sldMkLst>
      </pc:sldChg>
      <pc:sldChg chg="modSp add mod">
        <pc:chgData name="Filip Křepelka" userId="f472ea84-e261-4e9f-9b2e-48f877ab528f" providerId="ADAL" clId="{E8BACBE2-C82F-4BAB-A6A4-3296CD35C58F}" dt="2023-11-02T10:19:51.263" v="3488" actId="20577"/>
        <pc:sldMkLst>
          <pc:docMk/>
          <pc:sldMk cId="3776810189" sldId="266"/>
        </pc:sldMkLst>
        <pc:spChg chg="mod">
          <ac:chgData name="Filip Křepelka" userId="f472ea84-e261-4e9f-9b2e-48f877ab528f" providerId="ADAL" clId="{E8BACBE2-C82F-4BAB-A6A4-3296CD35C58F}" dt="2023-11-02T10:19:51.263" v="3488" actId="20577"/>
          <ac:spMkLst>
            <pc:docMk/>
            <pc:sldMk cId="3776810189" sldId="266"/>
            <ac:spMk id="2" creationId="{00000000-0000-0000-0000-000000000000}"/>
          </ac:spMkLst>
        </pc:spChg>
      </pc:sldChg>
      <pc:sldChg chg="modSp add mod">
        <pc:chgData name="Filip Křepelka" userId="f472ea84-e261-4e9f-9b2e-48f877ab528f" providerId="ADAL" clId="{E8BACBE2-C82F-4BAB-A6A4-3296CD35C58F}" dt="2023-11-02T09:53:52.597" v="1746" actId="20577"/>
        <pc:sldMkLst>
          <pc:docMk/>
          <pc:sldMk cId="558265670" sldId="278"/>
        </pc:sldMkLst>
        <pc:spChg chg="mod">
          <ac:chgData name="Filip Křepelka" userId="f472ea84-e261-4e9f-9b2e-48f877ab528f" providerId="ADAL" clId="{E8BACBE2-C82F-4BAB-A6A4-3296CD35C58F}" dt="2023-11-02T09:53:52.597" v="1746" actId="20577"/>
          <ac:spMkLst>
            <pc:docMk/>
            <pc:sldMk cId="558265670" sldId="278"/>
            <ac:spMk id="3" creationId="{386CF274-CB66-42C4-85D4-7EFFDC11F84A}"/>
          </ac:spMkLst>
        </pc:spChg>
      </pc:sldChg>
      <pc:sldChg chg="del">
        <pc:chgData name="Filip Křepelka" userId="f472ea84-e261-4e9f-9b2e-48f877ab528f" providerId="ADAL" clId="{E8BACBE2-C82F-4BAB-A6A4-3296CD35C58F}" dt="2023-11-02T09:44:34.588" v="1284" actId="2696"/>
        <pc:sldMkLst>
          <pc:docMk/>
          <pc:sldMk cId="1750835399" sldId="278"/>
        </pc:sldMkLst>
      </pc:sldChg>
      <pc:sldChg chg="modSp add mod">
        <pc:chgData name="Filip Křepelka" userId="f472ea84-e261-4e9f-9b2e-48f877ab528f" providerId="ADAL" clId="{E8BACBE2-C82F-4BAB-A6A4-3296CD35C58F}" dt="2023-11-02T13:11:05.930" v="7341" actId="20577"/>
        <pc:sldMkLst>
          <pc:docMk/>
          <pc:sldMk cId="2524375407" sldId="281"/>
        </pc:sldMkLst>
        <pc:spChg chg="mod">
          <ac:chgData name="Filip Křepelka" userId="f472ea84-e261-4e9f-9b2e-48f877ab528f" providerId="ADAL" clId="{E8BACBE2-C82F-4BAB-A6A4-3296CD35C58F}" dt="2023-11-02T13:11:05.930" v="7341" actId="20577"/>
          <ac:spMkLst>
            <pc:docMk/>
            <pc:sldMk cId="2524375407" sldId="281"/>
            <ac:spMk id="3" creationId="{26853497-8F21-449C-9A0A-7046CECB7D82}"/>
          </ac:spMkLst>
        </pc:spChg>
      </pc:sldChg>
      <pc:sldChg chg="modSp del mod">
        <pc:chgData name="Filip Křepelka" userId="f472ea84-e261-4e9f-9b2e-48f877ab528f" providerId="ADAL" clId="{E8BACBE2-C82F-4BAB-A6A4-3296CD35C58F}" dt="2023-11-02T09:44:34.588" v="1284" actId="2696"/>
        <pc:sldMkLst>
          <pc:docMk/>
          <pc:sldMk cId="4007886752" sldId="281"/>
        </pc:sldMkLst>
        <pc:spChg chg="mod">
          <ac:chgData name="Filip Křepelka" userId="f472ea84-e261-4e9f-9b2e-48f877ab528f" providerId="ADAL" clId="{E8BACBE2-C82F-4BAB-A6A4-3296CD35C58F}" dt="2023-11-02T09:22:05.455" v="1075" actId="20577"/>
          <ac:spMkLst>
            <pc:docMk/>
            <pc:sldMk cId="4007886752" sldId="281"/>
            <ac:spMk id="3" creationId="{26853497-8F21-449C-9A0A-7046CECB7D82}"/>
          </ac:spMkLst>
        </pc:spChg>
      </pc:sldChg>
      <pc:sldChg chg="modSp del mod">
        <pc:chgData name="Filip Křepelka" userId="f472ea84-e261-4e9f-9b2e-48f877ab528f" providerId="ADAL" clId="{E8BACBE2-C82F-4BAB-A6A4-3296CD35C58F}" dt="2023-11-02T09:44:34.588" v="1284" actId="2696"/>
        <pc:sldMkLst>
          <pc:docMk/>
          <pc:sldMk cId="2514852156" sldId="283"/>
        </pc:sldMkLst>
        <pc:spChg chg="mod">
          <ac:chgData name="Filip Křepelka" userId="f472ea84-e261-4e9f-9b2e-48f877ab528f" providerId="ADAL" clId="{E8BACBE2-C82F-4BAB-A6A4-3296CD35C58F}" dt="2023-11-02T09:38:25.754" v="1135" actId="20577"/>
          <ac:spMkLst>
            <pc:docMk/>
            <pc:sldMk cId="2514852156" sldId="283"/>
            <ac:spMk id="2" creationId="{81CA4AF7-6D70-4451-9AED-E63A43484037}"/>
          </ac:spMkLst>
        </pc:spChg>
      </pc:sldChg>
      <pc:sldChg chg="add">
        <pc:chgData name="Filip Křepelka" userId="f472ea84-e261-4e9f-9b2e-48f877ab528f" providerId="ADAL" clId="{E8BACBE2-C82F-4BAB-A6A4-3296CD35C58F}" dt="2023-11-02T09:44:37.402" v="1285"/>
        <pc:sldMkLst>
          <pc:docMk/>
          <pc:sldMk cId="2584803325" sldId="283"/>
        </pc:sldMkLst>
      </pc:sldChg>
      <pc:sldChg chg="modSp add mod">
        <pc:chgData name="Filip Křepelka" userId="f472ea84-e261-4e9f-9b2e-48f877ab528f" providerId="ADAL" clId="{E8BACBE2-C82F-4BAB-A6A4-3296CD35C58F}" dt="2023-11-02T09:49:12.234" v="1307" actId="20577"/>
        <pc:sldMkLst>
          <pc:docMk/>
          <pc:sldMk cId="904178798" sldId="284"/>
        </pc:sldMkLst>
        <pc:spChg chg="mod">
          <ac:chgData name="Filip Křepelka" userId="f472ea84-e261-4e9f-9b2e-48f877ab528f" providerId="ADAL" clId="{E8BACBE2-C82F-4BAB-A6A4-3296CD35C58F}" dt="2023-11-02T09:49:12.234" v="1307" actId="20577"/>
          <ac:spMkLst>
            <pc:docMk/>
            <pc:sldMk cId="904178798" sldId="284"/>
            <ac:spMk id="2" creationId="{CBB41C81-0498-472B-8E38-1806014B76B8}"/>
          </ac:spMkLst>
        </pc:spChg>
      </pc:sldChg>
      <pc:sldChg chg="del">
        <pc:chgData name="Filip Křepelka" userId="f472ea84-e261-4e9f-9b2e-48f877ab528f" providerId="ADAL" clId="{E8BACBE2-C82F-4BAB-A6A4-3296CD35C58F}" dt="2023-11-02T09:44:34.588" v="1284" actId="2696"/>
        <pc:sldMkLst>
          <pc:docMk/>
          <pc:sldMk cId="923673622" sldId="284"/>
        </pc:sldMkLst>
      </pc:sldChg>
      <pc:sldChg chg="modSp new mod">
        <pc:chgData name="Filip Křepelka" userId="f472ea84-e261-4e9f-9b2e-48f877ab528f" providerId="ADAL" clId="{E8BACBE2-C82F-4BAB-A6A4-3296CD35C58F}" dt="2023-11-02T09:22:56.760" v="1113" actId="20577"/>
        <pc:sldMkLst>
          <pc:docMk/>
          <pc:sldMk cId="1458324613" sldId="289"/>
        </pc:sldMkLst>
        <pc:spChg chg="mod">
          <ac:chgData name="Filip Křepelka" userId="f472ea84-e261-4e9f-9b2e-48f877ab528f" providerId="ADAL" clId="{E8BACBE2-C82F-4BAB-A6A4-3296CD35C58F}" dt="2023-11-02T09:04:22.271" v="31" actId="20577"/>
          <ac:spMkLst>
            <pc:docMk/>
            <pc:sldMk cId="1458324613" sldId="289"/>
            <ac:spMk id="2" creationId="{F375F25E-5686-4F27-9BB8-8C48A03F0B1E}"/>
          </ac:spMkLst>
        </pc:spChg>
        <pc:spChg chg="mod">
          <ac:chgData name="Filip Křepelka" userId="f472ea84-e261-4e9f-9b2e-48f877ab528f" providerId="ADAL" clId="{E8BACBE2-C82F-4BAB-A6A4-3296CD35C58F}" dt="2023-11-02T09:22:56.760" v="1113" actId="20577"/>
          <ac:spMkLst>
            <pc:docMk/>
            <pc:sldMk cId="1458324613" sldId="289"/>
            <ac:spMk id="3" creationId="{FBC95A84-E09E-49EA-9809-F8CDB7DFBCDA}"/>
          </ac:spMkLst>
        </pc:spChg>
      </pc:sldChg>
      <pc:sldChg chg="add">
        <pc:chgData name="Filip Křepelka" userId="f472ea84-e261-4e9f-9b2e-48f877ab528f" providerId="ADAL" clId="{E8BACBE2-C82F-4BAB-A6A4-3296CD35C58F}" dt="2023-11-02T09:44:37.402" v="1285"/>
        <pc:sldMkLst>
          <pc:docMk/>
          <pc:sldMk cId="119276401" sldId="290"/>
        </pc:sldMkLst>
      </pc:sldChg>
      <pc:sldChg chg="modSp new del mod">
        <pc:chgData name="Filip Křepelka" userId="f472ea84-e261-4e9f-9b2e-48f877ab528f" providerId="ADAL" clId="{E8BACBE2-C82F-4BAB-A6A4-3296CD35C58F}" dt="2023-11-02T09:44:34.588" v="1284" actId="2696"/>
        <pc:sldMkLst>
          <pc:docMk/>
          <pc:sldMk cId="4098140032" sldId="290"/>
        </pc:sldMkLst>
        <pc:spChg chg="mod">
          <ac:chgData name="Filip Křepelka" userId="f472ea84-e261-4e9f-9b2e-48f877ab528f" providerId="ADAL" clId="{E8BACBE2-C82F-4BAB-A6A4-3296CD35C58F}" dt="2023-11-02T09:39:13.363" v="1211" actId="20577"/>
          <ac:spMkLst>
            <pc:docMk/>
            <pc:sldMk cId="4098140032" sldId="290"/>
            <ac:spMk id="2" creationId="{309A3C3F-88D1-4B44-A839-3EAE703B03A1}"/>
          </ac:spMkLst>
        </pc:spChg>
        <pc:spChg chg="mod">
          <ac:chgData name="Filip Křepelka" userId="f472ea84-e261-4e9f-9b2e-48f877ab528f" providerId="ADAL" clId="{E8BACBE2-C82F-4BAB-A6A4-3296CD35C58F}" dt="2023-11-02T09:39:34.806" v="1283" actId="20577"/>
          <ac:spMkLst>
            <pc:docMk/>
            <pc:sldMk cId="4098140032" sldId="290"/>
            <ac:spMk id="3" creationId="{6583AB9F-16B4-44AC-9399-717EAAA27C54}"/>
          </ac:spMkLst>
        </pc:spChg>
      </pc:sldChg>
      <pc:sldChg chg="modSp new mod">
        <pc:chgData name="Filip Křepelka" userId="f472ea84-e261-4e9f-9b2e-48f877ab528f" providerId="ADAL" clId="{E8BACBE2-C82F-4BAB-A6A4-3296CD35C58F}" dt="2023-11-02T09:50:25.406" v="1612" actId="20577"/>
        <pc:sldMkLst>
          <pc:docMk/>
          <pc:sldMk cId="2022585054" sldId="291"/>
        </pc:sldMkLst>
        <pc:spChg chg="mod">
          <ac:chgData name="Filip Křepelka" userId="f472ea84-e261-4e9f-9b2e-48f877ab528f" providerId="ADAL" clId="{E8BACBE2-C82F-4BAB-A6A4-3296CD35C58F}" dt="2023-11-02T09:49:25.417" v="1349" actId="20577"/>
          <ac:spMkLst>
            <pc:docMk/>
            <pc:sldMk cId="2022585054" sldId="291"/>
            <ac:spMk id="2" creationId="{825049BD-0333-4D97-B78A-8C477E801227}"/>
          </ac:spMkLst>
        </pc:spChg>
        <pc:spChg chg="mod">
          <ac:chgData name="Filip Křepelka" userId="f472ea84-e261-4e9f-9b2e-48f877ab528f" providerId="ADAL" clId="{E8BACBE2-C82F-4BAB-A6A4-3296CD35C58F}" dt="2023-11-02T09:50:25.406" v="1612" actId="20577"/>
          <ac:spMkLst>
            <pc:docMk/>
            <pc:sldMk cId="2022585054" sldId="291"/>
            <ac:spMk id="3" creationId="{C0B420FD-155C-4C62-B9D9-1FF7FF59C0AC}"/>
          </ac:spMkLst>
        </pc:spChg>
      </pc:sldChg>
      <pc:sldChg chg="modSp new mod">
        <pc:chgData name="Filip Křepelka" userId="f472ea84-e261-4e9f-9b2e-48f877ab528f" providerId="ADAL" clId="{E8BACBE2-C82F-4BAB-A6A4-3296CD35C58F}" dt="2023-11-02T10:22:45.832" v="4060" actId="20577"/>
        <pc:sldMkLst>
          <pc:docMk/>
          <pc:sldMk cId="1201682521" sldId="292"/>
        </pc:sldMkLst>
        <pc:spChg chg="mod">
          <ac:chgData name="Filip Křepelka" userId="f472ea84-e261-4e9f-9b2e-48f877ab528f" providerId="ADAL" clId="{E8BACBE2-C82F-4BAB-A6A4-3296CD35C58F}" dt="2023-11-02T09:56:48.082" v="1793" actId="5793"/>
          <ac:spMkLst>
            <pc:docMk/>
            <pc:sldMk cId="1201682521" sldId="292"/>
            <ac:spMk id="2" creationId="{32248D68-81ED-4F3B-B468-6707525A9A67}"/>
          </ac:spMkLst>
        </pc:spChg>
        <pc:spChg chg="mod">
          <ac:chgData name="Filip Křepelka" userId="f472ea84-e261-4e9f-9b2e-48f877ab528f" providerId="ADAL" clId="{E8BACBE2-C82F-4BAB-A6A4-3296CD35C58F}" dt="2023-11-02T10:22:45.832" v="4060" actId="20577"/>
          <ac:spMkLst>
            <pc:docMk/>
            <pc:sldMk cId="1201682521" sldId="292"/>
            <ac:spMk id="3" creationId="{FA9D3B6A-62C4-401E-B9BA-FE797FD99E81}"/>
          </ac:spMkLst>
        </pc:spChg>
      </pc:sldChg>
      <pc:sldChg chg="modSp new mod">
        <pc:chgData name="Filip Křepelka" userId="f472ea84-e261-4e9f-9b2e-48f877ab528f" providerId="ADAL" clId="{E8BACBE2-C82F-4BAB-A6A4-3296CD35C58F}" dt="2023-11-02T14:43:40.056" v="8345" actId="20577"/>
        <pc:sldMkLst>
          <pc:docMk/>
          <pc:sldMk cId="1652001583" sldId="293"/>
        </pc:sldMkLst>
        <pc:spChg chg="mod">
          <ac:chgData name="Filip Křepelka" userId="f472ea84-e261-4e9f-9b2e-48f877ab528f" providerId="ADAL" clId="{E8BACBE2-C82F-4BAB-A6A4-3296CD35C58F}" dt="2023-11-02T14:43:40.056" v="8345" actId="20577"/>
          <ac:spMkLst>
            <pc:docMk/>
            <pc:sldMk cId="1652001583" sldId="293"/>
            <ac:spMk id="2" creationId="{7668AA43-E156-4FE6-A64C-571DE28229F0}"/>
          </ac:spMkLst>
        </pc:spChg>
        <pc:spChg chg="mod">
          <ac:chgData name="Filip Křepelka" userId="f472ea84-e261-4e9f-9b2e-48f877ab528f" providerId="ADAL" clId="{E8BACBE2-C82F-4BAB-A6A4-3296CD35C58F}" dt="2023-11-02T10:28:15.539" v="4394" actId="20577"/>
          <ac:spMkLst>
            <pc:docMk/>
            <pc:sldMk cId="1652001583" sldId="293"/>
            <ac:spMk id="3" creationId="{FA7FA894-815B-4C41-B6B8-DE43DA880F2B}"/>
          </ac:spMkLst>
        </pc:spChg>
      </pc:sldChg>
      <pc:sldChg chg="modSp new mod">
        <pc:chgData name="Filip Křepelka" userId="f472ea84-e261-4e9f-9b2e-48f877ab528f" providerId="ADAL" clId="{E8BACBE2-C82F-4BAB-A6A4-3296CD35C58F}" dt="2023-11-02T13:24:53.735" v="7927" actId="20577"/>
        <pc:sldMkLst>
          <pc:docMk/>
          <pc:sldMk cId="3466250442" sldId="294"/>
        </pc:sldMkLst>
        <pc:spChg chg="mod">
          <ac:chgData name="Filip Křepelka" userId="f472ea84-e261-4e9f-9b2e-48f877ab528f" providerId="ADAL" clId="{E8BACBE2-C82F-4BAB-A6A4-3296CD35C58F}" dt="2023-11-02T13:12:55.267" v="7722" actId="5793"/>
          <ac:spMkLst>
            <pc:docMk/>
            <pc:sldMk cId="3466250442" sldId="294"/>
            <ac:spMk id="2" creationId="{E9ECC9E6-FF9D-4C5C-8FAA-273B4E0D2AD9}"/>
          </ac:spMkLst>
        </pc:spChg>
        <pc:spChg chg="mod">
          <ac:chgData name="Filip Křepelka" userId="f472ea84-e261-4e9f-9b2e-48f877ab528f" providerId="ADAL" clId="{E8BACBE2-C82F-4BAB-A6A4-3296CD35C58F}" dt="2023-11-02T13:24:53.735" v="7927" actId="20577"/>
          <ac:spMkLst>
            <pc:docMk/>
            <pc:sldMk cId="3466250442" sldId="294"/>
            <ac:spMk id="3" creationId="{E1B0118F-CBF0-4F42-8781-8A2D5FE2AEA0}"/>
          </ac:spMkLst>
        </pc:spChg>
      </pc:sldChg>
      <pc:sldChg chg="modSp new mod">
        <pc:chgData name="Filip Křepelka" userId="f472ea84-e261-4e9f-9b2e-48f877ab528f" providerId="ADAL" clId="{E8BACBE2-C82F-4BAB-A6A4-3296CD35C58F}" dt="2023-11-02T10:49:58.651" v="6421" actId="20577"/>
        <pc:sldMkLst>
          <pc:docMk/>
          <pc:sldMk cId="2853947097" sldId="295"/>
        </pc:sldMkLst>
        <pc:spChg chg="mod">
          <ac:chgData name="Filip Křepelka" userId="f472ea84-e261-4e9f-9b2e-48f877ab528f" providerId="ADAL" clId="{E8BACBE2-C82F-4BAB-A6A4-3296CD35C58F}" dt="2023-11-02T10:06:39.961" v="3316" actId="27636"/>
          <ac:spMkLst>
            <pc:docMk/>
            <pc:sldMk cId="2853947097" sldId="295"/>
            <ac:spMk id="2" creationId="{E14246D8-74A9-4577-8F5C-3598234BAECC}"/>
          </ac:spMkLst>
        </pc:spChg>
        <pc:spChg chg="mod">
          <ac:chgData name="Filip Křepelka" userId="f472ea84-e261-4e9f-9b2e-48f877ab528f" providerId="ADAL" clId="{E8BACBE2-C82F-4BAB-A6A4-3296CD35C58F}" dt="2023-11-02T10:49:58.651" v="6421" actId="20577"/>
          <ac:spMkLst>
            <pc:docMk/>
            <pc:sldMk cId="2853947097" sldId="295"/>
            <ac:spMk id="3" creationId="{7B66196F-E346-4CD5-ADE5-E8111757631F}"/>
          </ac:spMkLst>
        </pc:spChg>
      </pc:sldChg>
      <pc:sldChg chg="modSp new mod">
        <pc:chgData name="Filip Křepelka" userId="f472ea84-e261-4e9f-9b2e-48f877ab528f" providerId="ADAL" clId="{E8BACBE2-C82F-4BAB-A6A4-3296CD35C58F}" dt="2023-11-02T10:49:11.619" v="6223" actId="5793"/>
        <pc:sldMkLst>
          <pc:docMk/>
          <pc:sldMk cId="1299435764" sldId="296"/>
        </pc:sldMkLst>
        <pc:spChg chg="mod">
          <ac:chgData name="Filip Křepelka" userId="f472ea84-e261-4e9f-9b2e-48f877ab528f" providerId="ADAL" clId="{E8BACBE2-C82F-4BAB-A6A4-3296CD35C58F}" dt="2023-11-02T10:49:11.619" v="6223" actId="5793"/>
          <ac:spMkLst>
            <pc:docMk/>
            <pc:sldMk cId="1299435764" sldId="296"/>
            <ac:spMk id="2" creationId="{BEC99492-45F5-4854-B78D-1B575E9BA484}"/>
          </ac:spMkLst>
        </pc:spChg>
        <pc:spChg chg="mod">
          <ac:chgData name="Filip Křepelka" userId="f472ea84-e261-4e9f-9b2e-48f877ab528f" providerId="ADAL" clId="{E8BACBE2-C82F-4BAB-A6A4-3296CD35C58F}" dt="2023-11-02T10:22:02.380" v="3923" actId="20577"/>
          <ac:spMkLst>
            <pc:docMk/>
            <pc:sldMk cId="1299435764" sldId="296"/>
            <ac:spMk id="3" creationId="{01E6158C-D2AC-4AB8-A98E-254DDDCB13FD}"/>
          </ac:spMkLst>
        </pc:spChg>
      </pc:sldChg>
      <pc:sldChg chg="modSp new mod">
        <pc:chgData name="Filip Křepelka" userId="f472ea84-e261-4e9f-9b2e-48f877ab528f" providerId="ADAL" clId="{E8BACBE2-C82F-4BAB-A6A4-3296CD35C58F}" dt="2023-11-02T10:42:20.556" v="5528" actId="20577"/>
        <pc:sldMkLst>
          <pc:docMk/>
          <pc:sldMk cId="2635107254" sldId="297"/>
        </pc:sldMkLst>
        <pc:spChg chg="mod">
          <ac:chgData name="Filip Křepelka" userId="f472ea84-e261-4e9f-9b2e-48f877ab528f" providerId="ADAL" clId="{E8BACBE2-C82F-4BAB-A6A4-3296CD35C58F}" dt="2023-11-02T10:32:10.964" v="4582" actId="20577"/>
          <ac:spMkLst>
            <pc:docMk/>
            <pc:sldMk cId="2635107254" sldId="297"/>
            <ac:spMk id="2" creationId="{FC6D1989-A72F-49A2-95F6-D08E7CF5602C}"/>
          </ac:spMkLst>
        </pc:spChg>
        <pc:spChg chg="mod">
          <ac:chgData name="Filip Křepelka" userId="f472ea84-e261-4e9f-9b2e-48f877ab528f" providerId="ADAL" clId="{E8BACBE2-C82F-4BAB-A6A4-3296CD35C58F}" dt="2023-11-02T10:42:20.556" v="5528" actId="20577"/>
          <ac:spMkLst>
            <pc:docMk/>
            <pc:sldMk cId="2635107254" sldId="297"/>
            <ac:spMk id="3" creationId="{8182D554-15EE-48B7-8226-4EC5EF8DCB69}"/>
          </ac:spMkLst>
        </pc:spChg>
      </pc:sldChg>
      <pc:sldChg chg="modSp new mod">
        <pc:chgData name="Filip Křepelka" userId="f472ea84-e261-4e9f-9b2e-48f877ab528f" providerId="ADAL" clId="{E8BACBE2-C82F-4BAB-A6A4-3296CD35C58F}" dt="2023-11-02T10:42:36.181" v="5565" actId="20577"/>
        <pc:sldMkLst>
          <pc:docMk/>
          <pc:sldMk cId="1601512907" sldId="298"/>
        </pc:sldMkLst>
        <pc:spChg chg="mod">
          <ac:chgData name="Filip Křepelka" userId="f472ea84-e261-4e9f-9b2e-48f877ab528f" providerId="ADAL" clId="{E8BACBE2-C82F-4BAB-A6A4-3296CD35C58F}" dt="2023-11-02T10:42:29.617" v="5544" actId="20577"/>
          <ac:spMkLst>
            <pc:docMk/>
            <pc:sldMk cId="1601512907" sldId="298"/>
            <ac:spMk id="2" creationId="{DE6739DF-20F9-4763-87F1-B6CE84A47248}"/>
          </ac:spMkLst>
        </pc:spChg>
        <pc:spChg chg="mod">
          <ac:chgData name="Filip Křepelka" userId="f472ea84-e261-4e9f-9b2e-48f877ab528f" providerId="ADAL" clId="{E8BACBE2-C82F-4BAB-A6A4-3296CD35C58F}" dt="2023-11-02T10:42:36.181" v="5565" actId="20577"/>
          <ac:spMkLst>
            <pc:docMk/>
            <pc:sldMk cId="1601512907" sldId="298"/>
            <ac:spMk id="3" creationId="{710C3335-8788-4727-B48B-B8232EE91B3F}"/>
          </ac:spMkLst>
        </pc:spChg>
      </pc:sldChg>
      <pc:sldChg chg="modSp new mod">
        <pc:chgData name="Filip Křepelka" userId="f472ea84-e261-4e9f-9b2e-48f877ab528f" providerId="ADAL" clId="{E8BACBE2-C82F-4BAB-A6A4-3296CD35C58F}" dt="2023-11-02T10:55:38.218" v="6636" actId="20577"/>
        <pc:sldMkLst>
          <pc:docMk/>
          <pc:sldMk cId="2075487520" sldId="299"/>
        </pc:sldMkLst>
        <pc:spChg chg="mod">
          <ac:chgData name="Filip Křepelka" userId="f472ea84-e261-4e9f-9b2e-48f877ab528f" providerId="ADAL" clId="{E8BACBE2-C82F-4BAB-A6A4-3296CD35C58F}" dt="2023-11-02T10:55:20.484" v="6573" actId="20577"/>
          <ac:spMkLst>
            <pc:docMk/>
            <pc:sldMk cId="2075487520" sldId="299"/>
            <ac:spMk id="2" creationId="{FF66E39D-15C8-4ACC-A0A8-1D902BF1FB79}"/>
          </ac:spMkLst>
        </pc:spChg>
        <pc:spChg chg="mod">
          <ac:chgData name="Filip Křepelka" userId="f472ea84-e261-4e9f-9b2e-48f877ab528f" providerId="ADAL" clId="{E8BACBE2-C82F-4BAB-A6A4-3296CD35C58F}" dt="2023-11-02T10:55:38.218" v="6636" actId="20577"/>
          <ac:spMkLst>
            <pc:docMk/>
            <pc:sldMk cId="2075487520" sldId="299"/>
            <ac:spMk id="3" creationId="{1B333B86-6F59-4F6A-BC0E-4D6061271162}"/>
          </ac:spMkLst>
        </pc:spChg>
      </pc:sldChg>
      <pc:sldChg chg="modSp new del mod">
        <pc:chgData name="Filip Křepelka" userId="f472ea84-e261-4e9f-9b2e-48f877ab528f" providerId="ADAL" clId="{E8BACBE2-C82F-4BAB-A6A4-3296CD35C58F}" dt="2023-11-02T13:10:28.901" v="7270" actId="2696"/>
        <pc:sldMkLst>
          <pc:docMk/>
          <pc:sldMk cId="2487008351" sldId="300"/>
        </pc:sldMkLst>
        <pc:spChg chg="mod">
          <ac:chgData name="Filip Křepelka" userId="f472ea84-e261-4e9f-9b2e-48f877ab528f" providerId="ADAL" clId="{E8BACBE2-C82F-4BAB-A6A4-3296CD35C58F}" dt="2023-11-02T10:56:14.057" v="6673" actId="20577"/>
          <ac:spMkLst>
            <pc:docMk/>
            <pc:sldMk cId="2487008351" sldId="300"/>
            <ac:spMk id="2" creationId="{3270C202-1530-429C-AB3D-B7811F43137B}"/>
          </ac:spMkLst>
        </pc:spChg>
        <pc:spChg chg="mod">
          <ac:chgData name="Filip Křepelka" userId="f472ea84-e261-4e9f-9b2e-48f877ab528f" providerId="ADAL" clId="{E8BACBE2-C82F-4BAB-A6A4-3296CD35C58F}" dt="2023-11-02T13:10:11.214" v="7269" actId="20577"/>
          <ac:spMkLst>
            <pc:docMk/>
            <pc:sldMk cId="2487008351" sldId="300"/>
            <ac:spMk id="3" creationId="{3DC97BB9-56BE-46E3-8C67-849D3E5F2CBD}"/>
          </ac:spMkLst>
        </pc:spChg>
      </pc:sldChg>
      <pc:sldChg chg="modSp add mod">
        <pc:chgData name="Filip Křepelka" userId="f472ea84-e261-4e9f-9b2e-48f877ab528f" providerId="ADAL" clId="{E8BACBE2-C82F-4BAB-A6A4-3296CD35C58F}" dt="2023-11-02T13:10:43.831" v="7292" actId="20577"/>
        <pc:sldMkLst>
          <pc:docMk/>
          <pc:sldMk cId="3608007363" sldId="300"/>
        </pc:sldMkLst>
        <pc:spChg chg="mod">
          <ac:chgData name="Filip Křepelka" userId="f472ea84-e261-4e9f-9b2e-48f877ab528f" providerId="ADAL" clId="{E8BACBE2-C82F-4BAB-A6A4-3296CD35C58F}" dt="2023-11-02T13:10:43.831" v="7292" actId="20577"/>
          <ac:spMkLst>
            <pc:docMk/>
            <pc:sldMk cId="3608007363" sldId="300"/>
            <ac:spMk id="2" creationId="{3270C202-1530-429C-AB3D-B7811F43137B}"/>
          </ac:spMkLst>
        </pc:spChg>
      </pc:sldChg>
      <pc:sldChg chg="modSp new mod">
        <pc:chgData name="Filip Křepelka" userId="f472ea84-e261-4e9f-9b2e-48f877ab528f" providerId="ADAL" clId="{E8BACBE2-C82F-4BAB-A6A4-3296CD35C58F}" dt="2023-11-02T13:34:44.033" v="8338" actId="20577"/>
        <pc:sldMkLst>
          <pc:docMk/>
          <pc:sldMk cId="1922996970" sldId="301"/>
        </pc:sldMkLst>
        <pc:spChg chg="mod">
          <ac:chgData name="Filip Křepelka" userId="f472ea84-e261-4e9f-9b2e-48f877ab528f" providerId="ADAL" clId="{E8BACBE2-C82F-4BAB-A6A4-3296CD35C58F}" dt="2023-11-02T13:24:07.181" v="7778" actId="20577"/>
          <ac:spMkLst>
            <pc:docMk/>
            <pc:sldMk cId="1922996970" sldId="301"/>
            <ac:spMk id="2" creationId="{61CCA3D8-10D0-4873-8E10-1D1B2618FDBA}"/>
          </ac:spMkLst>
        </pc:spChg>
        <pc:spChg chg="mod">
          <ac:chgData name="Filip Křepelka" userId="f472ea84-e261-4e9f-9b2e-48f877ab528f" providerId="ADAL" clId="{E8BACBE2-C82F-4BAB-A6A4-3296CD35C58F}" dt="2023-11-02T13:34:44.033" v="8338" actId="20577"/>
          <ac:spMkLst>
            <pc:docMk/>
            <pc:sldMk cId="1922996970" sldId="301"/>
            <ac:spMk id="3" creationId="{20890762-F990-4834-ADA2-739F731134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05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22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64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80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17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50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65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63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41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897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40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A3396-2DDE-4AE3-882D-11B525692347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87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Rukověť dopravního a přepravního práva v jeho českém, mezinárodním a evropském rozměru </a:t>
            </a:r>
            <a:br>
              <a:rPr lang="cs-CZ" sz="3600" b="1" dirty="0"/>
            </a:br>
            <a:r>
              <a:rPr lang="cs-CZ" sz="3600" b="1" dirty="0"/>
              <a:t>Dopravní a přepravní právo (B-MPOS)</a:t>
            </a:r>
            <a:br>
              <a:rPr lang="cs-CZ" sz="3600" b="1" dirty="0"/>
            </a:br>
            <a:r>
              <a:rPr lang="cs-CZ" sz="3600" b="1" dirty="0"/>
              <a:t>Mezinárodní dopravní právo (M-PVP)</a:t>
            </a:r>
            <a:br>
              <a:rPr lang="cs-CZ" sz="3600" b="1" dirty="0"/>
            </a:br>
            <a:r>
              <a:rPr lang="cs-CZ" sz="3600" b="1" i="1" dirty="0"/>
              <a:t>Filip Křepelka</a:t>
            </a:r>
            <a:r>
              <a:rPr lang="cs-CZ" sz="3600" dirty="0"/>
              <a:t> 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4. lekce </a:t>
            </a:r>
          </a:p>
          <a:p>
            <a:r>
              <a:rPr lang="cs-CZ" dirty="0"/>
              <a:t> </a:t>
            </a:r>
            <a:r>
              <a:rPr lang="cs-CZ" sz="3200" b="1" dirty="0"/>
              <a:t>Přeprava jako právní vztah a jeho rysy, další smluvní typy významné </a:t>
            </a:r>
            <a:r>
              <a:rPr lang="cs-CZ" sz="3200" b="1"/>
              <a:t>pro dopravu</a:t>
            </a:r>
            <a:endParaRPr lang="cs-CZ" sz="3200" b="1" dirty="0"/>
          </a:p>
          <a:p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043800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2B50BF-4D10-43D6-8408-EBD284467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přepravce uzavírat smlouvu – osobní doprava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BE71E1-0E27-4E24-BFE9-96924A896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Smluvní </a:t>
            </a:r>
            <a:r>
              <a:rPr lang="cs-CZ" dirty="0" err="1"/>
              <a:t>přímus</a:t>
            </a:r>
            <a:r>
              <a:rPr lang="cs-CZ" dirty="0"/>
              <a:t> / kontraktační povinnost </a:t>
            </a:r>
          </a:p>
          <a:p>
            <a:r>
              <a:rPr lang="cs-CZ" dirty="0"/>
              <a:t>Ochrana spotřebitele. </a:t>
            </a:r>
          </a:p>
          <a:p>
            <a:r>
              <a:rPr lang="cs-CZ" dirty="0"/>
              <a:t>Antidiskriminační právo – máme přímo legendární případy uplatnění (rebelie proti segregaci v USA).  </a:t>
            </a:r>
          </a:p>
          <a:p>
            <a:r>
              <a:rPr lang="cs-CZ" dirty="0"/>
              <a:t>Zvláště jako dopravní obslužnost (případ </a:t>
            </a:r>
            <a:r>
              <a:rPr lang="cs-CZ" dirty="0" err="1"/>
              <a:t>Mojžíř</a:t>
            </a:r>
            <a:r>
              <a:rPr lang="cs-CZ" dirty="0"/>
              <a:t>).    </a:t>
            </a:r>
          </a:p>
        </p:txBody>
      </p:sp>
    </p:spTree>
    <p:extLst>
      <p:ext uri="{BB962C8B-B14F-4D97-AF65-F5344CB8AC3E}">
        <p14:creationId xmlns:p14="http://schemas.microsoft.com/office/powerpoint/2010/main" val="836606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6A9E2F-1710-E9E7-BD0B-402AC82CF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Nákladní doprava – obecně svoboda?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F1E975-49D5-B743-507A-86BED4461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Mohlo by být relevantní též u nákladní dopravy pro individuální potřeby. </a:t>
            </a:r>
          </a:p>
          <a:p>
            <a:r>
              <a:rPr lang="cs-CZ" dirty="0"/>
              <a:t>Diskriminace jednotlivců jako spotřebitelů podobně jako v osobní dopravě. </a:t>
            </a:r>
          </a:p>
          <a:p>
            <a:r>
              <a:rPr lang="cs-CZ" dirty="0"/>
              <a:t>V komerční sféře však obecně smluvní svoboda. </a:t>
            </a:r>
          </a:p>
          <a:p>
            <a:r>
              <a:rPr lang="cs-CZ" dirty="0"/>
              <a:t>Soutěžní právo u nákladní dopravy pro individuální a komerční potřeby.</a:t>
            </a:r>
          </a:p>
        </p:txBody>
      </p:sp>
    </p:spTree>
    <p:extLst>
      <p:ext uri="{BB962C8B-B14F-4D97-AF65-F5344CB8AC3E}">
        <p14:creationId xmlns:p14="http://schemas.microsoft.com/office/powerpoint/2010/main" val="2553065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E0312-7C16-3EF0-6F91-FEE1D380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nedostatku kapacit.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AAAF6B-9147-6800-B0C5-4FCBF2215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Limit … vyčerpání kapacity. </a:t>
            </a:r>
          </a:p>
          <a:p>
            <a:r>
              <a:rPr lang="cs-CZ" dirty="0"/>
              <a:t>Za normálních podmínek působení tržních sil: zvýšení ceny či zvýšení přepravní kapacity. </a:t>
            </a:r>
          </a:p>
          <a:p>
            <a:r>
              <a:rPr lang="cs-CZ" dirty="0"/>
              <a:t>Za mimořádných podmínek státní intervence. </a:t>
            </a:r>
          </a:p>
          <a:p>
            <a:r>
              <a:rPr lang="cs-CZ" dirty="0"/>
              <a:t>Případná opatření dávkující dostupnost osobní či nákladní přepravy.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150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Uzavírání smlouvy – tradiční a elektronizace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Smlouva o přepravě: ústní  / nebo písemná (samozřejmě nikoli ruční)?  </a:t>
            </a:r>
          </a:p>
          <a:p>
            <a:r>
              <a:rPr lang="cs-CZ" dirty="0"/>
              <a:t>Jízdní doklady: též další doklady, mj. služební průkazy, osvědčení věku a dalších titulů pro přepravu, představitelná též legální jízda zdarma.   </a:t>
            </a:r>
          </a:p>
          <a:p>
            <a:r>
              <a:rPr lang="cs-CZ" dirty="0"/>
              <a:t>Různé jízdenky z hlediska plnění (na konkrétní spoj, na určité období, různé slevy, zákaznické výhody, volná dostupnost po určité období).</a:t>
            </a:r>
          </a:p>
          <a:p>
            <a:r>
              <a:rPr lang="cs-CZ" dirty="0"/>
              <a:t>Mezinárodní jízdenky.   </a:t>
            </a:r>
          </a:p>
          <a:p>
            <a:r>
              <a:rPr lang="cs-CZ" dirty="0"/>
              <a:t>Letenky a lodní lístky: zvláštní jednotná pravidla. </a:t>
            </a:r>
          </a:p>
          <a:p>
            <a:r>
              <a:rPr lang="cs-CZ" dirty="0"/>
              <a:t>Elektronizace – trend poslední doby… SMS, internetový nákup, dokladování jízdenek pomocí elektronických nástrojů… </a:t>
            </a:r>
          </a:p>
        </p:txBody>
      </p:sp>
    </p:spTree>
    <p:extLst>
      <p:ext uri="{BB962C8B-B14F-4D97-AF65-F5344CB8AC3E}">
        <p14:creationId xmlns:p14="http://schemas.microsoft.com/office/powerpoint/2010/main" val="3785679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D1989-A72F-49A2-95F6-D08E7CF56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Zprostředkování jízdenky/letenky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82D554-15EE-48B7-8226-4EC5EF8DC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Jen část dopravců si zabezpečuje prodej sama. </a:t>
            </a:r>
          </a:p>
          <a:p>
            <a:r>
              <a:rPr lang="cs-CZ" dirty="0"/>
              <a:t>Tradiční zprostředkování – lístky MHD např. trafiky, knihkupectví. </a:t>
            </a:r>
          </a:p>
          <a:p>
            <a:r>
              <a:rPr lang="cs-CZ" dirty="0"/>
              <a:t>Jízdenky jako ceniny (podobně poštovní známky apod).</a:t>
            </a:r>
          </a:p>
          <a:p>
            <a:r>
              <a:rPr lang="cs-CZ" dirty="0"/>
              <a:t>Nasmlouvané agentury pro prodej letenek/lodních lístků (ale také ubytování): různé cestovní kanceláře apod. </a:t>
            </a:r>
          </a:p>
          <a:p>
            <a:r>
              <a:rPr lang="cs-CZ" dirty="0"/>
              <a:t>Dokument jako doklad pro budoucí použití.</a:t>
            </a:r>
          </a:p>
          <a:p>
            <a:r>
              <a:rPr lang="cs-CZ" dirty="0"/>
              <a:t>Evropské železnice prodávající mezinárodní jízdenky též pro další železniční podniky.  </a:t>
            </a:r>
          </a:p>
          <a:p>
            <a:r>
              <a:rPr lang="cs-CZ" dirty="0"/>
              <a:t>Zprostředkování se vytrácí díky internetovému prodeji. </a:t>
            </a:r>
          </a:p>
          <a:p>
            <a:r>
              <a:rPr lang="cs-CZ" dirty="0"/>
              <a:t>Město Brno – prodej „</a:t>
            </a:r>
            <a:r>
              <a:rPr lang="cs-CZ" dirty="0" err="1"/>
              <a:t>šalinkarty</a:t>
            </a:r>
            <a:r>
              <a:rPr lang="cs-CZ" dirty="0"/>
              <a:t>“ pomocí </a:t>
            </a:r>
            <a:r>
              <a:rPr lang="cs-CZ" dirty="0" err="1"/>
              <a:t>BrnoID</a:t>
            </a:r>
            <a:r>
              <a:rPr lang="cs-CZ" dirty="0"/>
              <a:t>?   </a:t>
            </a:r>
          </a:p>
        </p:txBody>
      </p:sp>
    </p:spTree>
    <p:extLst>
      <p:ext uri="{BB962C8B-B14F-4D97-AF65-F5344CB8AC3E}">
        <p14:creationId xmlns:p14="http://schemas.microsoft.com/office/powerpoint/2010/main" val="2635107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739DF-20F9-4763-87F1-B6CE84A47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Zprostředkování II - složité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0C3335-8788-4727-B48B-B8232EE91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Vyhledávání levného spojení. </a:t>
            </a:r>
          </a:p>
          <a:p>
            <a:r>
              <a:rPr lang="cs-CZ" dirty="0"/>
              <a:t>Vyhledávače umožňující vyhledání levného spojení. </a:t>
            </a:r>
          </a:p>
          <a:p>
            <a:r>
              <a:rPr lang="cs-CZ" dirty="0"/>
              <a:t>Otázka regulace reklamy. </a:t>
            </a:r>
          </a:p>
          <a:p>
            <a:r>
              <a:rPr lang="cs-CZ" dirty="0"/>
              <a:t>Vyhledávače levného spojení: příklad v Česku usídleného globálně působícího Kiwi. Spory o vypořádání v případě problémů: pro koho vlastně Kiwi pracuje? </a:t>
            </a:r>
          </a:p>
        </p:txBody>
      </p:sp>
    </p:spTree>
    <p:extLst>
      <p:ext uri="{BB962C8B-B14F-4D97-AF65-F5344CB8AC3E}">
        <p14:creationId xmlns:p14="http://schemas.microsoft.com/office/powerpoint/2010/main" val="1601512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980D1-83F2-4FEA-98C1-A4898AA13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Jízdenka jako doklad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12A580-C9CF-4255-B8AA-39622FFC8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Dříve papírový dokument. </a:t>
            </a:r>
          </a:p>
          <a:p>
            <a:r>
              <a:rPr lang="cs-CZ" dirty="0"/>
              <a:t>Převoditelný či na jméno? </a:t>
            </a:r>
          </a:p>
          <a:p>
            <a:r>
              <a:rPr lang="cs-CZ" dirty="0"/>
              <a:t>Doklad pro kontrolu. </a:t>
            </a:r>
          </a:p>
          <a:p>
            <a:r>
              <a:rPr lang="cs-CZ" dirty="0"/>
              <a:t>Domněnka: neschopnost předložení – </a:t>
            </a:r>
          </a:p>
          <a:p>
            <a:r>
              <a:rPr lang="cs-CZ" dirty="0"/>
              <a:t>Doklad do účetnictví při vykazování přepravy jako nákladů. </a:t>
            </a:r>
          </a:p>
        </p:txBody>
      </p:sp>
    </p:spTree>
    <p:extLst>
      <p:ext uri="{BB962C8B-B14F-4D97-AF65-F5344CB8AC3E}">
        <p14:creationId xmlns:p14="http://schemas.microsoft.com/office/powerpoint/2010/main" val="223398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079CF9-81A2-43EF-A764-562655E2C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jízdenky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DDAD26-A0F8-4151-9AF9-66A2CAE8D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Neschopnost předložit ke kontrole. </a:t>
            </a:r>
          </a:p>
          <a:p>
            <a:r>
              <a:rPr lang="cs-CZ" dirty="0"/>
              <a:t>Domněnka - černý pasažér. </a:t>
            </a:r>
          </a:p>
          <a:p>
            <a:r>
              <a:rPr lang="cs-CZ" dirty="0"/>
              <a:t>Papírová jízdenka. </a:t>
            </a:r>
          </a:p>
          <a:p>
            <a:r>
              <a:rPr lang="cs-CZ" dirty="0"/>
              <a:t>Ovšem co elektronická jízdenka…? </a:t>
            </a:r>
          </a:p>
          <a:p>
            <a:r>
              <a:rPr lang="cs-CZ" dirty="0"/>
              <a:t>Nemožnost nahrát, nemožnost prověřit (nefunkční kód, vybité nosiče, výpadek připojení)… Předpoklad… </a:t>
            </a:r>
          </a:p>
          <a:p>
            <a:r>
              <a:rPr lang="cs-CZ" dirty="0"/>
              <a:t>Oslabení předpokladu ovšem v některých systémech – např. možnost dodatečného doložení v DPMB… </a:t>
            </a:r>
          </a:p>
          <a:p>
            <a:r>
              <a:rPr lang="cs-CZ" dirty="0"/>
              <a:t>Obtížnost až nemožnost dokladování v případě nehody.</a:t>
            </a:r>
          </a:p>
          <a:p>
            <a:r>
              <a:rPr lang="cs-CZ" dirty="0"/>
              <a:t>Domněnky?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9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2449D7-7F84-4CEB-A5E4-385DBA5C7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Nákladní / náložní list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918372-37C5-4612-8A7E-B88E9931C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nákladní dopravu národní či mezinárodní unifikace písemné dokumentace. </a:t>
            </a:r>
          </a:p>
          <a:p>
            <a:r>
              <a:rPr lang="cs-CZ" dirty="0"/>
              <a:t>Nákladní list. </a:t>
            </a:r>
          </a:p>
          <a:p>
            <a:r>
              <a:rPr lang="cs-CZ" dirty="0"/>
              <a:t>Vymezení obsahu nákladního listu: co, odkud, kam. </a:t>
            </a:r>
          </a:p>
          <a:p>
            <a:r>
              <a:rPr lang="cs-CZ" dirty="0"/>
              <a:t>Stanovené požadavky na obsah nákladního listu.   </a:t>
            </a:r>
          </a:p>
          <a:p>
            <a:r>
              <a:rPr lang="cs-CZ" dirty="0"/>
              <a:t>Otázka zásilky. </a:t>
            </a:r>
          </a:p>
          <a:p>
            <a:r>
              <a:rPr lang="cs-CZ" dirty="0"/>
              <a:t>Vyhotovování nákladního listu pro každé vozidlo zvláště – s ohledem na možný různý osud. </a:t>
            </a:r>
          </a:p>
          <a:p>
            <a:r>
              <a:rPr lang="cs-CZ" dirty="0"/>
              <a:t>Elektronizace nákladních listů? </a:t>
            </a:r>
          </a:p>
        </p:txBody>
      </p:sp>
    </p:spTree>
    <p:extLst>
      <p:ext uri="{BB962C8B-B14F-4D97-AF65-F5344CB8AC3E}">
        <p14:creationId xmlns:p14="http://schemas.microsoft.com/office/powerpoint/2010/main" val="2512318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Otevřená jízdenka, jízdenka na přesný spoj, rezervace osobní přepravy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Otevřená jízdenka - možnost cestovat kterýmkoli spojem </a:t>
            </a:r>
          </a:p>
          <a:p>
            <a:r>
              <a:rPr lang="cs-CZ" dirty="0"/>
              <a:t>Jízdenka vázaná na spoj </a:t>
            </a:r>
          </a:p>
          <a:p>
            <a:r>
              <a:rPr lang="cs-CZ" dirty="0"/>
              <a:t>Rezervace cesty / rezervace místa (ve vlacích, kde lze cestovat bez místa). </a:t>
            </a:r>
          </a:p>
          <a:p>
            <a:r>
              <a:rPr lang="cs-CZ" dirty="0"/>
              <a:t>Odstoupení od záměru cestovat (zadarmo, se ztrátou či za poplatek).  </a:t>
            </a:r>
          </a:p>
          <a:p>
            <a:r>
              <a:rPr lang="cs-CZ" dirty="0"/>
              <a:t>V letecké dopravě snaha vytěžovat letadla nadoraz, problematika nadpočetných letenek a řešení při velkém zájmu. Tradičně různé ceny pro různé lety.   </a:t>
            </a:r>
          </a:p>
          <a:p>
            <a:r>
              <a:rPr lang="cs-CZ" dirty="0"/>
              <a:t>V autobusové a železniční dopravě – snaha po rozložení zátěže při zajišťování dostupnosti vedla v posledních letech díky informačním technologiím. </a:t>
            </a:r>
          </a:p>
        </p:txBody>
      </p:sp>
    </p:spTree>
    <p:extLst>
      <p:ext uri="{BB962C8B-B14F-4D97-AF65-F5344CB8AC3E}">
        <p14:creationId xmlns:p14="http://schemas.microsoft.com/office/powerpoint/2010/main" val="129346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2152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E6E69-7133-438D-A452-41B00F905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Kapacita nákladní přepravy v určitém čase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08C9B2-B680-4BC2-8461-5BD47214F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 ohledem na povahu spíše objednávání pro určitý čas/období. </a:t>
            </a:r>
          </a:p>
          <a:p>
            <a:r>
              <a:rPr lang="cs-CZ" dirty="0"/>
              <a:t>Snaha omezit potřebu skladování. </a:t>
            </a:r>
          </a:p>
          <a:p>
            <a:r>
              <a:rPr lang="cs-CZ" dirty="0"/>
              <a:t>Výroba podle potřeby, suroviny a polotovary podle potřeby výrobce.</a:t>
            </a:r>
          </a:p>
          <a:p>
            <a:r>
              <a:rPr lang="cs-CZ" dirty="0"/>
              <a:t>Ovšem nedostatek. </a:t>
            </a:r>
          </a:p>
          <a:p>
            <a:r>
              <a:rPr lang="cs-CZ" dirty="0"/>
              <a:t>Skladování jako součást či doprovod přepravy či dopravy pro vlastní potřeby. </a:t>
            </a:r>
          </a:p>
          <a:p>
            <a:r>
              <a:rPr lang="cs-CZ" dirty="0"/>
              <a:t>Skladování v dopravních prostředcích a ve skladech.  </a:t>
            </a:r>
          </a:p>
          <a:p>
            <a:r>
              <a:rPr lang="cs-CZ" dirty="0"/>
              <a:t>Samozřejmě jinak bude v případě vlastních parkovacích míst, vleček, automobilů, vagonů…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31750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Jízdné / přepravné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Všeobecná snaha dopravců v osobní dopravě mít zaplaceno předem či během jízdy. </a:t>
            </a:r>
          </a:p>
          <a:p>
            <a:r>
              <a:rPr lang="cs-CZ" dirty="0"/>
              <a:t>Úhrada jako způsob uzavření smlouvy? </a:t>
            </a:r>
          </a:p>
          <a:p>
            <a:r>
              <a:rPr lang="cs-CZ" dirty="0"/>
              <a:t>Co uzavírání a hrazení ve vozidle samotném? </a:t>
            </a:r>
          </a:p>
          <a:p>
            <a:r>
              <a:rPr lang="cs-CZ" dirty="0"/>
              <a:t>Hotovost, elektronická úhrada. </a:t>
            </a:r>
          </a:p>
          <a:p>
            <a:r>
              <a:rPr lang="cs-CZ" dirty="0"/>
              <a:t>Pravidla pro platby v jednotlivých státech a také v jednotlivých platebních systémech (platby kartami, platby převodem na účet).</a:t>
            </a:r>
          </a:p>
          <a:p>
            <a:r>
              <a:rPr lang="cs-CZ" dirty="0"/>
              <a:t>Doklad o úhradě – jízdenka a jízdní doklad, co když chybí (při nehodě)?   </a:t>
            </a:r>
          </a:p>
        </p:txBody>
      </p:sp>
    </p:spTree>
    <p:extLst>
      <p:ext uri="{BB962C8B-B14F-4D97-AF65-F5344CB8AC3E}">
        <p14:creationId xmlns:p14="http://schemas.microsoft.com/office/powerpoint/2010/main" val="1575528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3DA008-4851-429C-8137-50BA5DBFA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peněžní služby 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EB0CAF-57DA-4F70-9733-EFB812D2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Nakládání s hotovostí v zázemí dopravy.  </a:t>
            </a:r>
          </a:p>
          <a:p>
            <a:r>
              <a:rPr lang="cs-CZ" dirty="0"/>
              <a:t>Vsuvka: Převážení hotovosti jako mimořádně cenného nákladu.  bezpečnostní opatření </a:t>
            </a:r>
          </a:p>
          <a:p>
            <a:r>
              <a:rPr lang="cs-CZ" dirty="0"/>
              <a:t>Pravidla pro nakládání s hotovostí včetně převážení přes hranice. </a:t>
            </a:r>
          </a:p>
          <a:p>
            <a:r>
              <a:rPr lang="cs-CZ" dirty="0"/>
              <a:t>Bezhotovostní styk: platební karty. </a:t>
            </a:r>
          </a:p>
          <a:p>
            <a:r>
              <a:rPr lang="cs-CZ" dirty="0"/>
              <a:t>Napojení platebních terminálů zázemí či v dopravních prostředcích („Pípni a jeď“ brněnského DPMB). </a:t>
            </a:r>
          </a:p>
          <a:p>
            <a:r>
              <a:rPr lang="cs-CZ" dirty="0"/>
              <a:t>Používání platebních karet jako nosiče jízdenky…   </a:t>
            </a:r>
          </a:p>
        </p:txBody>
      </p:sp>
    </p:spTree>
    <p:extLst>
      <p:ext uri="{BB962C8B-B14F-4D97-AF65-F5344CB8AC3E}">
        <p14:creationId xmlns:p14="http://schemas.microsoft.com/office/powerpoint/2010/main" val="35130765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v osobní přepravě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Přeprava mezi stanovenými místy. </a:t>
            </a:r>
          </a:p>
          <a:p>
            <a:r>
              <a:rPr lang="cs-CZ" dirty="0"/>
              <a:t>Pokud možno podle jízdního řádu. </a:t>
            </a:r>
          </a:p>
          <a:p>
            <a:r>
              <a:rPr lang="cs-CZ" dirty="0"/>
              <a:t>Není-li stanoveno jinak, samozřejmě může být jiná trasa (objížďky, výluky). </a:t>
            </a:r>
          </a:p>
          <a:p>
            <a:r>
              <a:rPr lang="cs-CZ" dirty="0"/>
              <a:t>Kvalitativní parametry přepravy (přepravní třídy jednotlivých dopravních prostředků) </a:t>
            </a:r>
          </a:p>
          <a:p>
            <a:r>
              <a:rPr lang="cs-CZ" dirty="0"/>
              <a:t>+ patřičné příslušenství a doprovodné služby </a:t>
            </a:r>
          </a:p>
          <a:p>
            <a:r>
              <a:rPr lang="cs-CZ" dirty="0"/>
              <a:t>(zahrnuje třeba stravu v autokarech, letadlech, lodích)</a:t>
            </a:r>
          </a:p>
          <a:p>
            <a:r>
              <a:rPr lang="cs-CZ" dirty="0"/>
              <a:t>Rozdávané předměty, připojení k internetu…  </a:t>
            </a:r>
          </a:p>
          <a:p>
            <a:r>
              <a:rPr lang="cs-CZ" dirty="0"/>
              <a:t>Chování ostatních cestujících vůči cestujícímu má často zásadní dopad na úroveň… </a:t>
            </a:r>
          </a:p>
        </p:txBody>
      </p:sp>
    </p:spTree>
    <p:extLst>
      <p:ext uri="{BB962C8B-B14F-4D97-AF65-F5344CB8AC3E}">
        <p14:creationId xmlns:p14="http://schemas.microsoft.com/office/powerpoint/2010/main" val="4144705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4BE0F-1414-4A07-8BF7-9D8882C00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v nákladní přepravě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ECDC77-C32F-4154-84C0-AEE98E78B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Jednotlivé druhy nákladu potřebující přepravu v odlišných automobilech / vagónech / prostorech letadel. </a:t>
            </a:r>
          </a:p>
          <a:p>
            <a:r>
              <a:rPr lang="cs-CZ" dirty="0"/>
              <a:t>Míra ochrany před ztrátou, odcizením, poškozením. </a:t>
            </a:r>
          </a:p>
          <a:p>
            <a:r>
              <a:rPr lang="cs-CZ" dirty="0"/>
              <a:t>Zvláštní zabezpečení při převozu – je třeba.</a:t>
            </a:r>
          </a:p>
          <a:p>
            <a:r>
              <a:rPr lang="cs-CZ" dirty="0"/>
              <a:t>Speciální kategorie zboží: zvířata, zemřelí. </a:t>
            </a:r>
          </a:p>
          <a:p>
            <a:r>
              <a:rPr lang="cs-CZ" dirty="0"/>
              <a:t>Různé úřady mohou kontrolovat v případě převozu či podezření…</a:t>
            </a:r>
          </a:p>
          <a:p>
            <a:r>
              <a:rPr lang="cs-CZ" dirty="0"/>
              <a:t>V některých případech tedy nutnost vymezení přepravovaného zboží.</a:t>
            </a:r>
          </a:p>
          <a:p>
            <a:r>
              <a:rPr lang="cs-CZ" dirty="0"/>
              <a:t>V některých případech vysoká očekávání na dochvilnost, v jiných případech na tom nezáleží. </a:t>
            </a:r>
          </a:p>
          <a:p>
            <a:r>
              <a:rPr lang="cs-CZ" dirty="0"/>
              <a:t>Samozřejmě ještě více než v osobní dopravě nezáleží na cestě, není-li nějaké zvláštní ujednání či standard.  </a:t>
            </a:r>
          </a:p>
          <a:p>
            <a:r>
              <a:rPr lang="cs-CZ" dirty="0"/>
              <a:t>Tomu může odpovídat </a:t>
            </a:r>
          </a:p>
        </p:txBody>
      </p:sp>
    </p:spTree>
    <p:extLst>
      <p:ext uri="{BB962C8B-B14F-4D97-AF65-F5344CB8AC3E}">
        <p14:creationId xmlns:p14="http://schemas.microsoft.com/office/powerpoint/2010/main" val="2594077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Nepřipuštění k přepravě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/>
              <a:t>Nezpůsobilý cestující: </a:t>
            </a:r>
          </a:p>
          <a:p>
            <a:pPr marL="0" indent="0">
              <a:buNone/>
            </a:pPr>
            <a:r>
              <a:rPr lang="cs-CZ" dirty="0"/>
              <a:t>Opilost, špinavost, viditelně problematický zdravotní stav, během pandemie všude a epidemií jednotlivě „infekčnost“ či dokonce „suspektní“ (požadavky testů).  </a:t>
            </a:r>
          </a:p>
          <a:p>
            <a:pPr marL="0" indent="0">
              <a:buNone/>
            </a:pPr>
            <a:r>
              <a:rPr lang="cs-CZ" dirty="0"/>
              <a:t>Co děti, zdravotně postižení vyžadující doprovod či pomůcky? </a:t>
            </a:r>
          </a:p>
          <a:p>
            <a:pPr marL="0" indent="0">
              <a:buNone/>
            </a:pPr>
            <a:r>
              <a:rPr lang="cs-CZ" dirty="0"/>
              <a:t>„Černé seznamy“ v některých zemích… Jinde by se považovalo za diskriminaci.</a:t>
            </a:r>
          </a:p>
          <a:p>
            <a:pPr marL="0" indent="0">
              <a:buNone/>
            </a:pPr>
            <a:r>
              <a:rPr lang="cs-CZ" u="sng" dirty="0"/>
              <a:t>   Nezpůsobilý náklad:</a:t>
            </a:r>
            <a:r>
              <a:rPr lang="cs-CZ" dirty="0"/>
              <a:t> </a:t>
            </a:r>
          </a:p>
          <a:p>
            <a:r>
              <a:rPr lang="cs-CZ" dirty="0"/>
              <a:t>Náklad z provozních (hmotnost), bezpečnostních či mravních důvodů vyloučený z přepravy či přepravitelný pouze za zvláštních podmínek, nedostatečný či vadný obal. </a:t>
            </a:r>
          </a:p>
        </p:txBody>
      </p:sp>
    </p:spTree>
    <p:extLst>
      <p:ext uri="{BB962C8B-B14F-4D97-AF65-F5344CB8AC3E}">
        <p14:creationId xmlns:p14="http://schemas.microsoft.com/office/powerpoint/2010/main" val="26438562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Černý pasažér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Není jím cestující, který si legálně zakupuje jízdenku až ve vozidle – otázka předepsaného chování tohoto cestujícího… povinnost hlásit se. Samozřejmě se často řeší přirážkou. </a:t>
            </a:r>
          </a:p>
          <a:p>
            <a:r>
              <a:rPr lang="cs-CZ" dirty="0"/>
              <a:t>Omyl cestujícího – např. při přestupech. </a:t>
            </a:r>
          </a:p>
          <a:p>
            <a:r>
              <a:rPr lang="cs-CZ" dirty="0"/>
              <a:t>Soustavnost kontrol v jednotlivých dopravních prostředcích. </a:t>
            </a:r>
          </a:p>
          <a:p>
            <a:r>
              <a:rPr lang="cs-CZ" dirty="0"/>
              <a:t>(autobusy, vlaky, městská hromadná, lodě různých velikostí, letadla). </a:t>
            </a:r>
          </a:p>
          <a:p>
            <a:r>
              <a:rPr lang="cs-CZ" dirty="0"/>
              <a:t>Postih – vysazení, pokuta (tzv. přirážka k jízdnému). </a:t>
            </a:r>
          </a:p>
          <a:p>
            <a:r>
              <a:rPr lang="cs-CZ" dirty="0"/>
              <a:t>Vzniká za těchto podmínek smluvní vztah? Vážné nehody, kdy se už nedohledávají jízdenky… </a:t>
            </a:r>
          </a:p>
          <a:p>
            <a:r>
              <a:rPr lang="cs-CZ" dirty="0"/>
              <a:t>Oprávnění donucovat černého pasažéra (asistence policie apod., vlastní síly dopravce?)</a:t>
            </a:r>
            <a:r>
              <a:rPr lang="cs-CZ" u="sng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9797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30CC3-CA45-4706-8219-B2D0CC88C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Černý náklad a neodpovídající náklad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FE235E-E1F8-4D48-B5E7-9DEA30F57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Většinou nikoli úspoře dopravného.  </a:t>
            </a:r>
          </a:p>
          <a:p>
            <a:r>
              <a:rPr lang="cs-CZ" dirty="0"/>
              <a:t>Otázka splnění kupně-dopravní smlouvy: v zásilce byl kokain, objednali jsme banány… </a:t>
            </a:r>
          </a:p>
          <a:p>
            <a:r>
              <a:rPr lang="cs-CZ" dirty="0"/>
              <a:t>Kontroly mohou zdržovat, to může představovat zpoždění při dovozu osob. </a:t>
            </a:r>
          </a:p>
          <a:p>
            <a:r>
              <a:rPr lang="cs-CZ" dirty="0"/>
              <a:t>Lze předpokládat, že častější než vyloženě černý náklad bude neodpovídající náklad, který může ohrozit dopravce, ba způsobit dopravní nehodu. </a:t>
            </a:r>
          </a:p>
          <a:p>
            <a:r>
              <a:rPr lang="cs-CZ" dirty="0"/>
              <a:t>Odpovědnost přepravce vůči dopravci… </a:t>
            </a:r>
          </a:p>
        </p:txBody>
      </p:sp>
    </p:spTree>
    <p:extLst>
      <p:ext uri="{BB962C8B-B14F-4D97-AF65-F5344CB8AC3E}">
        <p14:creationId xmlns:p14="http://schemas.microsoft.com/office/powerpoint/2010/main" val="5974078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Překračování hranic při přepravě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u="sng" dirty="0"/>
              <a:t>Osobní doprava </a:t>
            </a:r>
          </a:p>
          <a:p>
            <a:r>
              <a:rPr lang="cs-CZ" dirty="0"/>
              <a:t>Pasové kontroly. </a:t>
            </a:r>
          </a:p>
          <a:p>
            <a:r>
              <a:rPr lang="cs-CZ" dirty="0"/>
              <a:t>Povinnosti dopravce na nevpuštění (z toho vyplývající kontroly dopravce či z jeho vůle a zájmu), povinnost dopravit zpět. </a:t>
            </a:r>
          </a:p>
          <a:p>
            <a:r>
              <a:rPr lang="cs-CZ" dirty="0"/>
              <a:t>Mohla by zahrnovat též černého pasažéra. </a:t>
            </a:r>
          </a:p>
          <a:p>
            <a:pPr marL="0" indent="0">
              <a:buNone/>
            </a:pPr>
            <a:r>
              <a:rPr lang="cs-CZ" u="sng" dirty="0"/>
              <a:t>Nákladní doprava </a:t>
            </a:r>
          </a:p>
          <a:p>
            <a:r>
              <a:rPr lang="cs-CZ" dirty="0"/>
              <a:t>Celní a speciální kontrola. </a:t>
            </a:r>
          </a:p>
          <a:p>
            <a:r>
              <a:rPr lang="cs-CZ" dirty="0"/>
              <a:t>Úhrada cel v souvislosti s přepravou.</a:t>
            </a:r>
          </a:p>
          <a:p>
            <a:r>
              <a:rPr lang="cs-CZ" dirty="0"/>
              <a:t>Role přepravce při vyřízení celních a dalších srovnatelných náležitostí.</a:t>
            </a:r>
          </a:p>
          <a:p>
            <a:r>
              <a:rPr lang="cs-CZ" dirty="0"/>
              <a:t>Přepravce jako zástupce prodávajícího/odesilatele a kupujícího/příjemce.  </a:t>
            </a:r>
          </a:p>
          <a:p>
            <a:r>
              <a:rPr lang="cs-CZ" dirty="0"/>
              <a:t>Řešení nevpuštění vyloučeného zboží.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40576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E6B63-08C4-4894-86C3-8AFFCA912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Uložená povinnost přepravy osob a nákladu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3BE0A1-1F66-4947-B252-AA8ECE6AA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Policisté a další činitelé státu. </a:t>
            </a:r>
          </a:p>
          <a:p>
            <a:r>
              <a:rPr lang="cs-CZ" dirty="0"/>
              <a:t>Může sloužit bezpečnosti na palubě a tudíž mohou přepravci vítat. </a:t>
            </a:r>
          </a:p>
          <a:p>
            <a:r>
              <a:rPr lang="cs-CZ" dirty="0"/>
              <a:t>Může však představovat též pro přepravce zátěž.</a:t>
            </a:r>
          </a:p>
          <a:p>
            <a:r>
              <a:rPr lang="cs-CZ" dirty="0"/>
              <a:t>Dokonce může dosahovat stupně narušení záměrů přepravce…  </a:t>
            </a:r>
          </a:p>
          <a:p>
            <a:r>
              <a:rPr lang="cs-CZ" dirty="0"/>
              <a:t>Obecně a za krizových situací. </a:t>
            </a:r>
          </a:p>
          <a:p>
            <a:r>
              <a:rPr lang="cs-CZ" dirty="0"/>
              <a:t>Otázka hrazení takové uložené přepravy. </a:t>
            </a:r>
          </a:p>
          <a:p>
            <a:r>
              <a:rPr lang="cs-CZ" dirty="0"/>
              <a:t>Ústavní právo na majetek, skryté zdanění… </a:t>
            </a:r>
          </a:p>
          <a:p>
            <a:r>
              <a:rPr lang="cs-CZ" dirty="0"/>
              <a:t>Poměry v jednotlivých státech </a:t>
            </a:r>
          </a:p>
        </p:txBody>
      </p:sp>
    </p:spTree>
    <p:extLst>
      <p:ext uri="{BB962C8B-B14F-4D97-AF65-F5344CB8AC3E}">
        <p14:creationId xmlns:p14="http://schemas.microsoft.com/office/powerpoint/2010/main" val="58080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5F25E-5686-4F27-9BB8-8C48A03F0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kapitoly/lekce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C95A84-E09E-49EA-9809-F8CDB7DFB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Přepravní smlouva jako jádro kapitoly/ lekce. </a:t>
            </a:r>
          </a:p>
          <a:p>
            <a:r>
              <a:rPr lang="cs-CZ" dirty="0"/>
              <a:t>Bude probíraná do podrobností. </a:t>
            </a:r>
          </a:p>
          <a:p>
            <a:r>
              <a:rPr lang="cs-CZ" dirty="0"/>
              <a:t>Budou zmiňované hraniční jevy: spolujízda včetně organizované. </a:t>
            </a:r>
          </a:p>
          <a:p>
            <a:r>
              <a:rPr lang="cs-CZ" dirty="0"/>
              <a:t>Dále se uvedou překrývající se smluvní typy zahrnující přepravu: zasilatelství (spedice), provoz dopravního prostředku a zájezd </a:t>
            </a:r>
          </a:p>
          <a:p>
            <a:r>
              <a:rPr lang="cs-CZ" dirty="0"/>
              <a:t>Jako součást přepravní smlouvy nákladu se připomene kupní smlouva a její provázání s přepravou.  </a:t>
            </a:r>
          </a:p>
          <a:p>
            <a:r>
              <a:rPr lang="cs-CZ" dirty="0"/>
              <a:t>Závěrem se uvedou další smluvní typy: parkování, oprava a údržba, kontrola, skladování nákladu, koupě nového/ojetého dopravního prostředku, nájem dopravního prostředku.  </a:t>
            </a:r>
          </a:p>
        </p:txBody>
      </p:sp>
    </p:spTree>
    <p:extLst>
      <p:ext uri="{BB962C8B-B14F-4D97-AF65-F5344CB8AC3E}">
        <p14:creationId xmlns:p14="http://schemas.microsoft.com/office/powerpoint/2010/main" val="14583246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A780A1-F207-4A01-A93E-767B25C71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 a jeho podniky jako přepravce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E8E09-C341-4F17-A4A0-A27056F41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Česku je řada přepravců ve veřejném vlastnictví: bez ohledu na právní formu (obchodní společnost, příspěvkové organizace). </a:t>
            </a:r>
          </a:p>
          <a:p>
            <a:r>
              <a:rPr lang="cs-CZ" dirty="0"/>
              <a:t>Právo nerozlišuje přepravce…  </a:t>
            </a:r>
          </a:p>
          <a:p>
            <a:r>
              <a:rPr lang="cs-CZ" dirty="0"/>
              <a:t>Stát či jiný nositel veřejné moci zajišťující přepravu osob či nákladu při plnění svých úkolů: školní autobusy, eskorta vězňů, přeprava vojáků, hasiči. Mohou přepravovat v případě potřeby, zejména za stavů nouze, též civilisty. Tato přeprava může být nasmlouvaná. Může být rovněž mezinárodní (hromadná repatriace). Podobně může být převážen zvláště důležitý materiál či zajišťován jeho převoz.</a:t>
            </a:r>
          </a:p>
          <a:p>
            <a:r>
              <a:rPr lang="cs-CZ" dirty="0"/>
              <a:t>Taková přeprava se může, ale nemusí považovat za přepravu smluvní.   </a:t>
            </a:r>
          </a:p>
          <a:p>
            <a:r>
              <a:rPr lang="cs-CZ" dirty="0"/>
              <a:t>V jednotlivých státech mohou být různé zvláštní úpravy a výklady obecných úprav. V Česku nemusí být vždy jasno. </a:t>
            </a:r>
          </a:p>
        </p:txBody>
      </p:sp>
    </p:spTree>
    <p:extLst>
      <p:ext uri="{BB962C8B-B14F-4D97-AF65-F5344CB8AC3E}">
        <p14:creationId xmlns:p14="http://schemas.microsoft.com/office/powerpoint/2010/main" val="6166433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66E39D-15C8-4ACC-A0A8-1D902BF1F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Hraniční kategorie – je to pořád ještě přeprava osob/nákladu?!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333B86-6F59-4F6A-BC0E-4D6061271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Doprava sebe a příbuzných/blízkých zjevně přepravou není. </a:t>
            </a:r>
          </a:p>
          <a:p>
            <a:r>
              <a:rPr lang="cs-CZ" dirty="0"/>
              <a:t>Za přepravu bychom neměli považovat spolujízdu zahrnující podíl na nákladech (ba naopak, měla by se z ekologických důvodů podporovat). </a:t>
            </a:r>
          </a:p>
          <a:p>
            <a:r>
              <a:rPr lang="cs-CZ" dirty="0"/>
              <a:t>Platí to též pro tu zprostředkovanou pomocí.</a:t>
            </a:r>
          </a:p>
          <a:p>
            <a:r>
              <a:rPr lang="cs-CZ" dirty="0"/>
              <a:t>Rovněž pro nákladní přepravu po </a:t>
            </a:r>
            <a:r>
              <a:rPr lang="cs-CZ" dirty="0" err="1"/>
              <a:t>sousedsku</a:t>
            </a:r>
            <a:r>
              <a:rPr lang="cs-CZ" dirty="0"/>
              <a:t>, sousedkou výpomoc.  </a:t>
            </a:r>
          </a:p>
          <a:p>
            <a:r>
              <a:rPr lang="cs-CZ" dirty="0"/>
              <a:t>Ovšem Uber nelze nepovažovat za, jestliže provozovatelé přepravy se jím živí: je to přepravní smlouva s veškerou ochranou? </a:t>
            </a:r>
          </a:p>
          <a:p>
            <a:r>
              <a:rPr lang="cs-CZ" dirty="0"/>
              <a:t>Regulace / restrikce Uber. </a:t>
            </a:r>
          </a:p>
          <a:p>
            <a:r>
              <a:rPr lang="cs-CZ" dirty="0"/>
              <a:t>Problém může nastat při dopravních nehodách, zločinech apod.  </a:t>
            </a:r>
          </a:p>
        </p:txBody>
      </p:sp>
    </p:spTree>
    <p:extLst>
      <p:ext uri="{BB962C8B-B14F-4D97-AF65-F5344CB8AC3E}">
        <p14:creationId xmlns:p14="http://schemas.microsoft.com/office/powerpoint/2010/main" val="20754875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0C202-1530-429C-AB3D-B7811F431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konstatování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C97BB9-56BE-46E3-8C67-849D3E5F2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Povaze smluvních závazků se nemusí věnovat pozornost, pokud se přeprava daří… </a:t>
            </a:r>
          </a:p>
          <a:p>
            <a:r>
              <a:rPr lang="cs-CZ" dirty="0"/>
              <a:t>Jakmile však nastane nějaký problém, tak zjišťujeme, jaký byl režim dopravy, zda šlo o přepravu či nikoli. </a:t>
            </a:r>
          </a:p>
          <a:p>
            <a:r>
              <a:rPr lang="cs-CZ" dirty="0"/>
              <a:t>Režim odpovědnosti se totiž může odlišovat. </a:t>
            </a:r>
          </a:p>
          <a:p>
            <a:r>
              <a:rPr lang="cs-CZ" dirty="0"/>
              <a:t>Nemusí to být vždy zjistitelné: např. při dopravních nehodách prostředků hromadné dopravy se nebude zjišťovat, kdo byl oprávněný cestující. </a:t>
            </a:r>
          </a:p>
        </p:txBody>
      </p:sp>
    </p:spTree>
    <p:extLst>
      <p:ext uri="{BB962C8B-B14F-4D97-AF65-F5344CB8AC3E}">
        <p14:creationId xmlns:p14="http://schemas.microsoft.com/office/powerpoint/2010/main" val="36080073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D5F5A-F023-4D98-84B4-2D1453CCC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Spedice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853497-8F21-449C-9A0A-7046CECB7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Spedice – neoficiální označení zasilatelství. </a:t>
            </a:r>
          </a:p>
          <a:p>
            <a:r>
              <a:rPr lang="cs-CZ" dirty="0"/>
              <a:t>Zajištění přepravy a souvisejících služeb, skladování, balení, obálkování, rozdělování. </a:t>
            </a:r>
          </a:p>
          <a:p>
            <a:r>
              <a:rPr lang="cs-CZ" dirty="0"/>
              <a:t>Zasilatelství: obstarání přepravy, ale také skladování, balení věcí, pojištění prostřednictvím různých dopravců.</a:t>
            </a:r>
          </a:p>
          <a:p>
            <a:r>
              <a:rPr lang="cs-CZ" dirty="0"/>
              <a:t>U balíčků a dopisů roznos/vyzvednutí zabezpečuje též pošta. </a:t>
            </a:r>
          </a:p>
          <a:p>
            <a:r>
              <a:rPr lang="cs-CZ" dirty="0"/>
              <a:t>Jaké je rozhraničení s činností pošty? </a:t>
            </a:r>
          </a:p>
        </p:txBody>
      </p:sp>
    </p:spTree>
    <p:extLst>
      <p:ext uri="{BB962C8B-B14F-4D97-AF65-F5344CB8AC3E}">
        <p14:creationId xmlns:p14="http://schemas.microsoft.com/office/powerpoint/2010/main" val="25243754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dopravního prostředku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 </a:t>
            </a:r>
          </a:p>
          <a:p>
            <a:r>
              <a:rPr lang="cs-CZ" dirty="0"/>
              <a:t>Pro převážení osob nebo nákladu na objednávku a podle pokynů. </a:t>
            </a:r>
          </a:p>
          <a:p>
            <a:r>
              <a:rPr lang="cs-CZ" dirty="0"/>
              <a:t>Sjednává se obvykle na určitý čas. </a:t>
            </a:r>
          </a:p>
          <a:p>
            <a:r>
              <a:rPr lang="cs-CZ" dirty="0"/>
              <a:t>Úhrada může zahrnovat pohotovost / čekání a dopravu…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0046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C9E6-FF9D-4C5C-8FAA-273B4E0D2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Pronájem dopravního prostředku – individuální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B0118F-CBF0-4F42-8781-8A2D5FE2A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Pronájem automobilu. </a:t>
            </a:r>
          </a:p>
          <a:p>
            <a:r>
              <a:rPr lang="cs-CZ" dirty="0"/>
              <a:t>Děláme běžně při pobytech v zahraničí, kam jsme nedojeli vlastním vozem. </a:t>
            </a:r>
          </a:p>
          <a:p>
            <a:r>
              <a:rPr lang="cs-CZ" dirty="0"/>
              <a:t>Typická smluvní ujednání. </a:t>
            </a:r>
          </a:p>
          <a:p>
            <a:r>
              <a:rPr lang="cs-CZ" dirty="0"/>
              <a:t>Pozornost řidičským oprávněním: a jejich platnosti v zahraničí…  </a:t>
            </a:r>
          </a:p>
          <a:p>
            <a:r>
              <a:rPr lang="cs-CZ" dirty="0"/>
              <a:t>Nutnost uvědomit si odlišná pravidla pro </a:t>
            </a:r>
          </a:p>
          <a:p>
            <a:r>
              <a:rPr lang="cs-CZ" dirty="0"/>
              <a:t>Vymezení používání těchto dopravních prostředků nájemcem. </a:t>
            </a:r>
          </a:p>
          <a:p>
            <a:r>
              <a:rPr lang="cs-CZ" dirty="0"/>
              <a:t>Pozornost dopravním nehodám.</a:t>
            </a:r>
          </a:p>
        </p:txBody>
      </p:sp>
    </p:spTree>
    <p:extLst>
      <p:ext uri="{BB962C8B-B14F-4D97-AF65-F5344CB8AC3E}">
        <p14:creationId xmlns:p14="http://schemas.microsoft.com/office/powerpoint/2010/main" val="34662504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CCA3D8-10D0-4873-8E10-1D1B2618F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Komerční pronájmy dopravních prostředků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890762-F990-4834-ADA2-739F73113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Řada dopravců má dopravní prostředky na leasing. </a:t>
            </a:r>
          </a:p>
          <a:p>
            <a:r>
              <a:rPr lang="cs-CZ" dirty="0"/>
              <a:t>Dopravní prostředky zastavené bankám jako záruka za splátky či další dluhy přepravců?  Jak vypadá zajištění dluhů?  </a:t>
            </a:r>
          </a:p>
          <a:p>
            <a:endParaRPr lang="cs-CZ" dirty="0"/>
          </a:p>
          <a:p>
            <a:r>
              <a:rPr lang="cs-CZ" dirty="0"/>
              <a:t>Samozřejmě myslitelné jsou pronájmy dopravních prostředků v případě potřeby mezi jednotlivými dopravními podniky. </a:t>
            </a:r>
          </a:p>
          <a:p>
            <a:r>
              <a:rPr lang="cs-CZ" dirty="0"/>
              <a:t>Jaká mají dopravní podniky v tomto směru mezi sebou dlouhodobá ujednání? Nebo jednají podle potřeby? Zasahují do tohoto nějak státy za účelem zajištění.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29969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9A3C3F-88D1-4B44-A839-3EAE703B0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Zájezd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83AB9F-16B4-44AC-9399-717EAAA27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Souhrnná doprava a další služby – ubytování, stravování, vstupy na památky, pojištění, spoje a další. </a:t>
            </a:r>
          </a:p>
          <a:p>
            <a:r>
              <a:rPr lang="cs-CZ" dirty="0"/>
              <a:t>S ohledem na význam pro obyvatelstvo, problémy zvláštní </a:t>
            </a:r>
          </a:p>
          <a:p>
            <a:r>
              <a:rPr lang="cs-CZ" dirty="0"/>
              <a:t>Organizátor zájezdu, využívající přepravu či provoz dopravního prostředku.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764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CA4AF7-6D70-4451-9AED-E63A43484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Parkování dopravního prostředku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1FFD1-6A49-479C-B0A2-7064067E9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Ideál: vlastní garáž či parkovací státní jako druh stavby…  </a:t>
            </a:r>
          </a:p>
          <a:p>
            <a:r>
              <a:rPr lang="cs-CZ" dirty="0"/>
              <a:t>Parkování: nedostatek parkovacích míst. </a:t>
            </a:r>
          </a:p>
          <a:p>
            <a:r>
              <a:rPr lang="cs-CZ" dirty="0"/>
              <a:t>Zpoplatněné parkování jako řešení.</a:t>
            </a:r>
          </a:p>
          <a:p>
            <a:r>
              <a:rPr lang="cs-CZ" dirty="0"/>
              <a:t>Zpoplatnění parkování na ulicích (Brno – modré pruhy).  </a:t>
            </a:r>
          </a:p>
          <a:p>
            <a:r>
              <a:rPr lang="cs-CZ" dirty="0"/>
              <a:t>Ad hoc a komerčně provozované parkoviště, ba parkovací dům. </a:t>
            </a:r>
          </a:p>
          <a:p>
            <a:r>
              <a:rPr lang="cs-CZ" dirty="0"/>
              <a:t>„Umožnění parkování jako přivýdělek…</a:t>
            </a:r>
          </a:p>
          <a:p>
            <a:endParaRPr lang="cs-CZ" dirty="0"/>
          </a:p>
          <a:p>
            <a:r>
              <a:rPr lang="cs-CZ" dirty="0"/>
              <a:t>Jak vypadá a jaký právní rámec má parkování v železniční, letecké, námořní a říční dopravě? </a:t>
            </a:r>
          </a:p>
        </p:txBody>
      </p:sp>
    </p:spTree>
    <p:extLst>
      <p:ext uri="{BB962C8B-B14F-4D97-AF65-F5344CB8AC3E}">
        <p14:creationId xmlns:p14="http://schemas.microsoft.com/office/powerpoint/2010/main" val="25848033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41C81-0498-472B-8E38-1806014B7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Oprava a údržba dopravního prostředku 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3ACF8A-7E37-432B-BBF2-3CE6CE966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Poměrně významný sektor služeb doprovázející dopravu. </a:t>
            </a:r>
          </a:p>
          <a:p>
            <a:r>
              <a:rPr lang="cs-CZ" dirty="0"/>
              <a:t>Faktická a formální nepojízdnost – viz dopravní prostředek,</a:t>
            </a:r>
          </a:p>
          <a:p>
            <a:r>
              <a:rPr lang="cs-CZ" dirty="0"/>
              <a:t>Nutnost odtahu (asistenční služby)  </a:t>
            </a:r>
          </a:p>
          <a:p>
            <a:r>
              <a:rPr lang="cs-CZ" dirty="0"/>
              <a:t>Omezená pojízdnost. </a:t>
            </a:r>
          </a:p>
          <a:p>
            <a:r>
              <a:rPr lang="cs-CZ" dirty="0"/>
              <a:t>Vlastní oprava – co se smí všeobecně, co se naopak nesmí, co je podmíněné v rámci záruky vozidla, vlastní amatérská.   </a:t>
            </a:r>
          </a:p>
          <a:p>
            <a:r>
              <a:rPr lang="cs-CZ" dirty="0"/>
              <a:t>Vyhledání servisu – autoservis, částečný pneuservis, event. Smlouva o dílo.</a:t>
            </a:r>
          </a:p>
          <a:p>
            <a:r>
              <a:rPr lang="cs-CZ" dirty="0"/>
              <a:t>Vlastní profesionální opravny u dopravních podniků.   </a:t>
            </a:r>
          </a:p>
          <a:p>
            <a:r>
              <a:rPr lang="cs-CZ" dirty="0"/>
              <a:t>Analogie v železniční, letecké, námořní a říční dopravě. Zde větší dopravní podniky provozují vlastní údržbu a vlastní opravu, byť třeba nikoli všechnu.</a:t>
            </a:r>
          </a:p>
          <a:p>
            <a:r>
              <a:rPr lang="cs-CZ" dirty="0"/>
              <a:t>Míra právem požadované a vlastní evidence oprav…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17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Doprava jiného / pro jiného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Dále snaha pojmout společně jednotlivé druhy dopravy / přepravy: silniční/cestná, železniční, letecká, říční (vnitrozemská plavba), námořní.</a:t>
            </a:r>
          </a:p>
          <a:p>
            <a:r>
              <a:rPr lang="cs-CZ" dirty="0"/>
              <a:t>Zase základní rozlišení přeprava osob / nákladu / hraniční případy (zavazadla, zásilky, zemřelí?, zvířata?). </a:t>
            </a:r>
          </a:p>
          <a:p>
            <a:r>
              <a:rPr lang="cs-CZ" dirty="0"/>
              <a:t>Odlišení vlastní dopravy při dopravě pro jiného. </a:t>
            </a:r>
          </a:p>
          <a:p>
            <a:r>
              <a:rPr lang="cs-CZ" dirty="0"/>
              <a:t>Doprava ve prospěch jiného neboli přeprava. </a:t>
            </a:r>
          </a:p>
          <a:p>
            <a:r>
              <a:rPr lang="cs-CZ" dirty="0"/>
              <a:t>To předpokládá odlišení dopravce a cestujícího / odesílatele / příjemce.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1140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049BD-0333-4D97-B78A-8C477E801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Kontroly dopravního prostředku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B420FD-155C-4C62-B9D9-1FF7FF59C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Předepsané veřejným právem. </a:t>
            </a:r>
          </a:p>
          <a:p>
            <a:r>
              <a:rPr lang="cs-CZ" dirty="0"/>
              <a:t>Kontrolní instituce. </a:t>
            </a:r>
          </a:p>
          <a:p>
            <a:r>
              <a:rPr lang="cs-CZ" dirty="0"/>
              <a:t>Činnost je nicméně privatizovaná. </a:t>
            </a:r>
          </a:p>
          <a:p>
            <a:r>
              <a:rPr lang="cs-CZ" dirty="0"/>
              <a:t>Provádějí se nicméně na základě smlouvy, za úhradu zájemce. </a:t>
            </a:r>
          </a:p>
          <a:p>
            <a:r>
              <a:rPr lang="cs-CZ" dirty="0"/>
              <a:t>Zásada kontroly: musí být korektní, neovlivněná úhradou.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5850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248D68-81ED-4F3B-B468-6707525A9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dopravního prostředku – nového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D3B6A-62C4-401E-B9BA-FE797FD99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Představuje velkou investici jak pro jednotlivce, tak pro podniky a instituce, včetně státu.  </a:t>
            </a:r>
          </a:p>
          <a:p>
            <a:r>
              <a:rPr lang="cs-CZ" dirty="0"/>
              <a:t>Záruční doba – často delší než zákonná.  </a:t>
            </a:r>
          </a:p>
          <a:p>
            <a:r>
              <a:rPr lang="cs-CZ" dirty="0"/>
              <a:t>Otázka odpovědnosti za opotřebení a za vady, při nesprávném použití, při nehodách.  </a:t>
            </a:r>
          </a:p>
          <a:p>
            <a:r>
              <a:rPr lang="cs-CZ" dirty="0"/>
              <a:t>Nucení k údržbě v autorizovaných („značkových“) servisech.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Velké dopravní prostředky: nákladní auta, autobusy, lokomotivy, vagóny a soupravy, lodě a letadla: častá spolupráce při údržbě a opravách. </a:t>
            </a:r>
          </a:p>
          <a:p>
            <a:r>
              <a:rPr lang="cs-CZ" dirty="0"/>
              <a:t>Poruchovost jako sledovaná veličina významná pro cenu, možnost vrácení. </a:t>
            </a:r>
          </a:p>
        </p:txBody>
      </p:sp>
    </p:spTree>
    <p:extLst>
      <p:ext uri="{BB962C8B-B14F-4D97-AF65-F5344CB8AC3E}">
        <p14:creationId xmlns:p14="http://schemas.microsoft.com/office/powerpoint/2010/main" val="12016825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68AA43-E156-4FE6-A64C-571DE2822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dopravního prostředku – použitého, ojetého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7FA894-815B-4C41-B6B8-DE43DA880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Značná část obyvatelstva, ale též podniků a institucí nepotřebuje. </a:t>
            </a:r>
          </a:p>
          <a:p>
            <a:r>
              <a:rPr lang="cs-CZ" dirty="0"/>
              <a:t>Opotřebení viditelné. </a:t>
            </a:r>
          </a:p>
          <a:p>
            <a:r>
              <a:rPr lang="cs-CZ" dirty="0"/>
              <a:t>Opotřebení skryté jako riziko nesené. </a:t>
            </a:r>
          </a:p>
          <a:p>
            <a:r>
              <a:rPr lang="cs-CZ" dirty="0"/>
              <a:t>Odrážející se v ceně. </a:t>
            </a:r>
          </a:p>
          <a:p>
            <a:r>
              <a:rPr lang="cs-CZ" dirty="0"/>
              <a:t>Výprodej podnikových automobilů zaměstnancům apod. jako výhodnější… </a:t>
            </a:r>
          </a:p>
          <a:p>
            <a:r>
              <a:rPr lang="cs-CZ" dirty="0"/>
              <a:t>Dopravci a dopravní podniky běžně přeprodávají nákladní automobily.</a:t>
            </a:r>
          </a:p>
          <a:p>
            <a:r>
              <a:rPr lang="cs-CZ" dirty="0"/>
              <a:t>Předmětem obchodu může být též dopravní prostředek, který je natolik opotřebený, závadný, nezpůsobilý provozu. </a:t>
            </a:r>
          </a:p>
          <a:p>
            <a:r>
              <a:rPr lang="cs-CZ" dirty="0"/>
              <a:t>Otázka zjevnosti či skrytosti této skutečnosti… </a:t>
            </a:r>
          </a:p>
        </p:txBody>
      </p:sp>
    </p:spTree>
    <p:extLst>
      <p:ext uri="{BB962C8B-B14F-4D97-AF65-F5344CB8AC3E}">
        <p14:creationId xmlns:p14="http://schemas.microsoft.com/office/powerpoint/2010/main" val="16520015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D0DF43-E4E1-CC65-7732-51D683B58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dopravního prostředku na splátky (leasing)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1C85F6-6065-F524-CCB8-DFCD61C90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Individuální leasing – automobil na splátky…  </a:t>
            </a:r>
          </a:p>
          <a:p>
            <a:r>
              <a:rPr lang="cs-CZ" dirty="0"/>
              <a:t>Prodejce využívající vlastní kapitál. </a:t>
            </a:r>
          </a:p>
          <a:p>
            <a:r>
              <a:rPr lang="cs-CZ" dirty="0"/>
              <a:t>Nebo investor. </a:t>
            </a:r>
          </a:p>
          <a:p>
            <a:r>
              <a:rPr lang="cs-CZ" dirty="0"/>
              <a:t>Vymezení. </a:t>
            </a:r>
          </a:p>
          <a:p>
            <a:r>
              <a:rPr lang="cs-CZ" dirty="0"/>
              <a:t>Vyjasnění, kdy dochází k přechodu vlastnictví. Pokud ještě před splacením, může být předmětem zástavy. </a:t>
            </a:r>
          </a:p>
          <a:p>
            <a:r>
              <a:rPr lang="cs-CZ" dirty="0"/>
              <a:t>Možnosti ukončení – při nesplácení, při nezájmu dál využívat. </a:t>
            </a:r>
          </a:p>
          <a:p>
            <a:r>
              <a:rPr lang="cs-CZ" dirty="0"/>
              <a:t>Stává se z toho zpětně pronájem dopravního prostředku? </a:t>
            </a:r>
          </a:p>
        </p:txBody>
      </p:sp>
    </p:spTree>
    <p:extLst>
      <p:ext uri="{BB962C8B-B14F-4D97-AF65-F5344CB8AC3E}">
        <p14:creationId xmlns:p14="http://schemas.microsoft.com/office/powerpoint/2010/main" val="27352943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60169-2E16-4431-AC22-045177F02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Skladování nákladu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6CF274-CB66-42C4-85D4-7EFFDC11F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Zdržení je většinou nežádoucí. </a:t>
            </a:r>
          </a:p>
          <a:p>
            <a:r>
              <a:rPr lang="cs-CZ" dirty="0"/>
              <a:t>Může tomu však být též jinak, právě naopak. </a:t>
            </a:r>
          </a:p>
          <a:p>
            <a:r>
              <a:rPr lang="cs-CZ" dirty="0"/>
              <a:t>Odesilatel či příjemce mohou mít zájem na skladování.   </a:t>
            </a:r>
          </a:p>
          <a:p>
            <a:r>
              <a:rPr lang="cs-CZ" dirty="0"/>
              <a:t>Skladování v dopravních prostředcích a jejich neuvolnění může být předmětem zpoplatnění, protože zatěžuje kapacitu. </a:t>
            </a:r>
          </a:p>
          <a:p>
            <a:r>
              <a:rPr lang="cs-CZ" dirty="0"/>
              <a:t>Skladování v budovách v rámci dopravní infrastruktury.  </a:t>
            </a:r>
          </a:p>
          <a:p>
            <a:r>
              <a:rPr lang="cs-CZ" dirty="0"/>
              <a:t>Smluvní typ: nájem? Co zabezpečování požadavků?  </a:t>
            </a:r>
          </a:p>
        </p:txBody>
      </p:sp>
    </p:spTree>
    <p:extLst>
      <p:ext uri="{BB962C8B-B14F-4D97-AF65-F5344CB8AC3E}">
        <p14:creationId xmlns:p14="http://schemas.microsoft.com/office/powerpoint/2010/main" val="5582656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99492-45F5-4854-B78D-1B575E9BA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Vazba na prodej/koupi zboží I – vnitrostátní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E6158C-D2AC-4AB8-A98E-254DDDCB1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Zde lze jen odkázat na (věřme) podrobné a pečlivé probrání kupní smlouvy a smluv podobných (směna, nájem) v jiných publikacích a kursech. </a:t>
            </a:r>
          </a:p>
          <a:p>
            <a:r>
              <a:rPr lang="cs-CZ" dirty="0"/>
              <a:t>Přesto je dobré si uvědomit jednotlivé souvislosti. </a:t>
            </a:r>
          </a:p>
          <a:p>
            <a:r>
              <a:rPr lang="cs-CZ" dirty="0"/>
              <a:t>Rozvoz zboží vlastními dopravními prostředky, svoz zboží vlastními prostředky. </a:t>
            </a:r>
          </a:p>
          <a:p>
            <a:r>
              <a:rPr lang="cs-CZ" dirty="0"/>
              <a:t>Prodejce (výrobce, velkoobchodník) a kupující (individuální stejně jako korporátní/institucionální) často komunikují na dálku, dopravu od prodejce ke kupci (výrobce ke spotřebiteli) zprostředkuje dopravce zboží. </a:t>
            </a:r>
          </a:p>
        </p:txBody>
      </p:sp>
    </p:spTree>
    <p:extLst>
      <p:ext uri="{BB962C8B-B14F-4D97-AF65-F5344CB8AC3E}">
        <p14:creationId xmlns:p14="http://schemas.microsoft.com/office/powerpoint/2010/main" val="12994357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246D8-74A9-4577-8F5C-3598234BA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Vazba na prodej/koupi zboží II – mezinárodní obchod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66196F-E346-4CD5-ADE5-E81117576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Zde se u řady (ale ne všeho) zboží uplatňuje Vídeňská úmluva o mezinárodní koupi zboží. </a:t>
            </a:r>
          </a:p>
          <a:p>
            <a:r>
              <a:rPr lang="cs-CZ" dirty="0"/>
              <a:t>Jak tato úmluva zakládající přímou úpravu reaguje na dopravu, resp. přepravu? </a:t>
            </a:r>
          </a:p>
          <a:p>
            <a:r>
              <a:rPr lang="cs-CZ" dirty="0"/>
              <a:t>Doložky INCOTERMS jako zjednodušení mezinárodního obchodu zbožím</a:t>
            </a:r>
          </a:p>
          <a:p>
            <a:r>
              <a:rPr lang="cs-CZ" dirty="0"/>
              <a:t>Jednotlivé doložky vymezují zabezpečení dopravy prodávajícím, resp. kupujícím. </a:t>
            </a:r>
          </a:p>
          <a:p>
            <a:r>
              <a:rPr lang="cs-CZ" dirty="0"/>
              <a:t>Kdo vyřizuje problémy vzniklé při přepravě?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394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více dopravců / zákazník.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Při jedné přepravě je možná spolupráce více dopravců. </a:t>
            </a:r>
          </a:p>
          <a:p>
            <a:r>
              <a:rPr lang="cs-CZ" dirty="0"/>
              <a:t>Může (překládání mezi druhy dopravy), ale nemusí zahrnovat změnu dopravního prostředku (železniční doprava v Evropě). </a:t>
            </a:r>
          </a:p>
          <a:p>
            <a:r>
              <a:rPr lang="cs-CZ" dirty="0"/>
              <a:t>Vypořádání jízdného: smlouvy či nějaké právní uspořádání. </a:t>
            </a:r>
          </a:p>
          <a:p>
            <a:r>
              <a:rPr lang="cs-CZ" dirty="0"/>
              <a:t>Vypořádání odpovědnosti za škodu / újmu. </a:t>
            </a:r>
          </a:p>
          <a:p>
            <a:r>
              <a:rPr lang="cs-CZ" dirty="0"/>
              <a:t>Cestující (bez ohledu na to, kdo platí). </a:t>
            </a:r>
          </a:p>
          <a:p>
            <a:r>
              <a:rPr lang="cs-CZ" dirty="0"/>
              <a:t>Odesílatel / příjemce (nemusí / může být totožný). </a:t>
            </a:r>
          </a:p>
          <a:p>
            <a:r>
              <a:rPr lang="cs-CZ" dirty="0"/>
              <a:t>Anonymita u některých druhů dopravy (absence evidence cestujících kupujících si běžné jízdenky)</a:t>
            </a:r>
          </a:p>
          <a:p>
            <a:r>
              <a:rPr lang="cs-CZ" dirty="0"/>
              <a:t>Popř. absence jejich soustavného legitimování (tj. možnost vydávání se za jiného) při letmé evidenci.      </a:t>
            </a:r>
          </a:p>
        </p:txBody>
      </p:sp>
    </p:spTree>
    <p:extLst>
      <p:ext uri="{BB962C8B-B14F-4D97-AF65-F5344CB8AC3E}">
        <p14:creationId xmlns:p14="http://schemas.microsoft.com/office/powerpoint/2010/main" val="215313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Smluvní vztah – přepravní smlouva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rámce: </a:t>
            </a:r>
          </a:p>
          <a:p>
            <a:r>
              <a:rPr lang="cs-CZ" dirty="0"/>
              <a:t>Obecný vnitrostátní právní rámec: smlouva o přepravě osob / nákladu podle §§ NOZ. </a:t>
            </a:r>
          </a:p>
          <a:p>
            <a:r>
              <a:rPr lang="cs-CZ" dirty="0"/>
              <a:t>Zvláštní rámce pro jednotlivé druhy dopravy v příslušných zákonech. </a:t>
            </a:r>
          </a:p>
          <a:p>
            <a:r>
              <a:rPr lang="cs-CZ" dirty="0"/>
              <a:t>Vyhláška č. 175/2000 Sb., přepravní řád pro osobní silniční a železniční dopravu provádějící vícero zákonů.  </a:t>
            </a:r>
          </a:p>
          <a:p>
            <a:r>
              <a:rPr lang="cs-CZ" dirty="0"/>
              <a:t>Jejich existenci předpokládají či dokonce vyžadují dopravní zákony.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584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právních podmínek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Veřejnoprávní imperativní předpisy: týkající se provozu, dopravních prostředků…  </a:t>
            </a:r>
          </a:p>
          <a:p>
            <a:r>
              <a:rPr lang="cs-CZ" dirty="0"/>
              <a:t>Převaha kogentních pravidel (tj. nelze se odchýlit): kvůli přehlednosti a jednoduchosti.  </a:t>
            </a:r>
          </a:p>
          <a:p>
            <a:r>
              <a:rPr lang="cs-CZ" dirty="0"/>
              <a:t>Omezená vůle přepravců v mezích výše uvedeného připouštět více výjimek.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468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Přeprava vnitrostátní a mezinárodní (rozlišení) 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Překračování státních hranic. </a:t>
            </a:r>
          </a:p>
          <a:p>
            <a:r>
              <a:rPr lang="cs-CZ" dirty="0"/>
              <a:t>Rozdílné u jednotlivých druhů dopravy.</a:t>
            </a:r>
          </a:p>
          <a:p>
            <a:r>
              <a:rPr lang="cs-CZ" dirty="0"/>
              <a:t>Uplatnění právních úprav na jednotlivé druhy přepravy. </a:t>
            </a:r>
          </a:p>
          <a:p>
            <a:r>
              <a:rPr lang="cs-CZ" dirty="0"/>
              <a:t>Přímá úprava pro mezinárodní přepravu zjevně žádoucí…  </a:t>
            </a:r>
          </a:p>
          <a:p>
            <a:r>
              <a:rPr lang="cs-CZ" dirty="0"/>
              <a:t>Mezinárodní smlouvy zakládající přímou úpravu: CMR – nákladní silniční doprava, CIM – nákladní železniční doprava, CIV – osobní železniční doprava, Montrealská (Varšavská) úmluva – osobní letecká doprava, Haag-</a:t>
            </a:r>
            <a:r>
              <a:rPr lang="cs-CZ" dirty="0" err="1"/>
              <a:t>Visby</a:t>
            </a:r>
            <a:r>
              <a:rPr lang="cs-CZ" dirty="0"/>
              <a:t> pravidla – nákladní námořní doprava. </a:t>
            </a:r>
          </a:p>
          <a:p>
            <a:r>
              <a:rPr lang="cs-CZ" dirty="0"/>
              <a:t>Nutnost zkoumat, zda dotčený stát je smluvní stranou!   </a:t>
            </a:r>
          </a:p>
          <a:p>
            <a:r>
              <a:rPr lang="cs-CZ" dirty="0"/>
              <a:t>Oproti jiným odvětvím daleko větší podíl kogentních pravidel.  </a:t>
            </a:r>
          </a:p>
        </p:txBody>
      </p:sp>
    </p:spTree>
    <p:extLst>
      <p:ext uri="{BB962C8B-B14F-4D97-AF65-F5344CB8AC3E}">
        <p14:creationId xmlns:p14="http://schemas.microsoft.com/office/powerpoint/2010/main" val="38826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08C43-09B3-4FAB-AC7F-6EED7FD02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Hrají ještě nějakou roli kolizní normy a národní právo?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3F65A6-5021-464C-83C2-958AF19F1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úprava mezinárodními smlouvami, popř. v EU nadnárodním právem vyčerpávající?</a:t>
            </a:r>
          </a:p>
          <a:p>
            <a:r>
              <a:rPr lang="cs-CZ" dirty="0"/>
              <a:t>Pokud ne, použijí se ještě národní pravidla soukromého práva.</a:t>
            </a:r>
          </a:p>
          <a:p>
            <a:r>
              <a:rPr lang="cs-CZ" dirty="0"/>
              <a:t>Národní, nadnárodní či mezinárodní prameny pak určují, které národní právo se použije. </a:t>
            </a:r>
          </a:p>
        </p:txBody>
      </p:sp>
    </p:spTree>
    <p:extLst>
      <p:ext uri="{BB962C8B-B14F-4D97-AF65-F5344CB8AC3E}">
        <p14:creationId xmlns:p14="http://schemas.microsoft.com/office/powerpoint/2010/main" val="7554199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A96FA2-8BA0-4E75-A22B-7E973DC7BB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0D5972-50AD-4FC9-B93B-C166583FF967}">
  <ds:schemaRefs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526fc816-b0a0-4b72-8c49-dd325bfb603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E073A89-C115-42A4-A688-F6FF0AEA1B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3132</Words>
  <Application>Microsoft Office PowerPoint</Application>
  <PresentationFormat>Širokoúhlá obrazovka</PresentationFormat>
  <Paragraphs>314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0" baseType="lpstr">
      <vt:lpstr>Arial</vt:lpstr>
      <vt:lpstr>Calibri</vt:lpstr>
      <vt:lpstr>Calibri Light</vt:lpstr>
      <vt:lpstr>Motiv Office</vt:lpstr>
      <vt:lpstr>Rukověť dopravního a přepravního práva v jeho českém, mezinárodním a evropském rozměru  Dopravní a přepravní právo (B-MPOS) Mezinárodní dopravní právo (M-PVP) Filip Křepelka </vt:lpstr>
      <vt:lpstr>Prezentace aplikace PowerPoint</vt:lpstr>
      <vt:lpstr>Pojetí kapitoly/lekce </vt:lpstr>
      <vt:lpstr>Doprava jiného / pro jiného </vt:lpstr>
      <vt:lpstr>Spolupráce více dopravců / zákazník.  </vt:lpstr>
      <vt:lpstr>Smluvní vztah – přepravní smlouva </vt:lpstr>
      <vt:lpstr>Povaha právních podmínek </vt:lpstr>
      <vt:lpstr> Přeprava vnitrostátní a mezinárodní (rozlišení)   </vt:lpstr>
      <vt:lpstr>Hrají ještě nějakou roli kolizní normy a národní právo? </vt:lpstr>
      <vt:lpstr>Povinnost přepravce uzavírat smlouvu – osobní doprava  </vt:lpstr>
      <vt:lpstr>Nákladní doprava – obecně svoboda?  </vt:lpstr>
      <vt:lpstr>Řešení nedostatku kapacit.</vt:lpstr>
      <vt:lpstr>Uzavírání smlouvy – tradiční a elektronizace  </vt:lpstr>
      <vt:lpstr>Zprostředkování jízdenky/letenky </vt:lpstr>
      <vt:lpstr>Zprostředkování II - složité </vt:lpstr>
      <vt:lpstr>Jízdenka jako doklad </vt:lpstr>
      <vt:lpstr>Kontrola jízdenky  </vt:lpstr>
      <vt:lpstr>Nákladní / náložní list </vt:lpstr>
      <vt:lpstr>Otevřená jízdenka, jízdenka na přesný spoj, rezervace osobní přepravy </vt:lpstr>
      <vt:lpstr>Kapacita nákladní přepravy v určitém čase </vt:lpstr>
      <vt:lpstr>Jízdné / přepravné </vt:lpstr>
      <vt:lpstr>Související peněžní služby  </vt:lpstr>
      <vt:lpstr>Plnění v osobní přepravě  </vt:lpstr>
      <vt:lpstr>Plnění v nákladní přepravě</vt:lpstr>
      <vt:lpstr>Nepřipuštění k přepravě </vt:lpstr>
      <vt:lpstr>Černý pasažér  </vt:lpstr>
      <vt:lpstr>Černý náklad a neodpovídající náklad </vt:lpstr>
      <vt:lpstr>Překračování hranic při přepravě  </vt:lpstr>
      <vt:lpstr>Uložená povinnost přepravy osob a nákladu  </vt:lpstr>
      <vt:lpstr>Stát a jeho podniky jako přepravce </vt:lpstr>
      <vt:lpstr>Hraniční kategorie – je to pořád ještě přeprava osob/nákladu?!  </vt:lpstr>
      <vt:lpstr>Závěrečné konstatování </vt:lpstr>
      <vt:lpstr>Spedice </vt:lpstr>
      <vt:lpstr>Provoz dopravního prostředku  </vt:lpstr>
      <vt:lpstr>Pronájem dopravního prostředku – individuální  </vt:lpstr>
      <vt:lpstr>Komerční pronájmy dopravních prostředků </vt:lpstr>
      <vt:lpstr>Zájezd </vt:lpstr>
      <vt:lpstr>Parkování dopravního prostředku </vt:lpstr>
      <vt:lpstr>Oprava a údržba dopravního prostředku  </vt:lpstr>
      <vt:lpstr>Kontroly dopravního prostředku </vt:lpstr>
      <vt:lpstr>Koupě dopravního prostředku – nového </vt:lpstr>
      <vt:lpstr>Koupě dopravního prostředku – použitého, ojetého</vt:lpstr>
      <vt:lpstr>Koupě dopravního prostředku na splátky (leasing) </vt:lpstr>
      <vt:lpstr>Skladování nákladu </vt:lpstr>
      <vt:lpstr>Vazba na prodej/koupi zboží I – vnitrostátní  </vt:lpstr>
      <vt:lpstr>Vazba na prodej/koupi zboží II – mezinárodní obchod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97</cp:revision>
  <dcterms:created xsi:type="dcterms:W3CDTF">2020-06-04T11:55:06Z</dcterms:created>
  <dcterms:modified xsi:type="dcterms:W3CDTF">2024-04-22T15:57:07Z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