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36"/>
  </p:notesMasterIdLst>
  <p:sldIdLst>
    <p:sldId id="726" r:id="rId5"/>
    <p:sldId id="737" r:id="rId6"/>
    <p:sldId id="787" r:id="rId7"/>
    <p:sldId id="763" r:id="rId8"/>
    <p:sldId id="765" r:id="rId9"/>
    <p:sldId id="770" r:id="rId10"/>
    <p:sldId id="773" r:id="rId11"/>
    <p:sldId id="771" r:id="rId12"/>
    <p:sldId id="772" r:id="rId13"/>
    <p:sldId id="590" r:id="rId14"/>
    <p:sldId id="594" r:id="rId15"/>
    <p:sldId id="764" r:id="rId16"/>
    <p:sldId id="766" r:id="rId17"/>
    <p:sldId id="767" r:id="rId18"/>
    <p:sldId id="774" r:id="rId19"/>
    <p:sldId id="775" r:id="rId20"/>
    <p:sldId id="776" r:id="rId21"/>
    <p:sldId id="777" r:id="rId22"/>
    <p:sldId id="778" r:id="rId23"/>
    <p:sldId id="768" r:id="rId24"/>
    <p:sldId id="779" r:id="rId25"/>
    <p:sldId id="769" r:id="rId26"/>
    <p:sldId id="781" r:id="rId27"/>
    <p:sldId id="782" r:id="rId28"/>
    <p:sldId id="783" r:id="rId29"/>
    <p:sldId id="784" r:id="rId30"/>
    <p:sldId id="785" r:id="rId31"/>
    <p:sldId id="786" r:id="rId32"/>
    <p:sldId id="780" r:id="rId33"/>
    <p:sldId id="789" r:id="rId34"/>
    <p:sldId id="759" r:id="rId35"/>
  </p:sldIdLst>
  <p:sldSz cx="9144000" cy="5143500" type="screen16x9"/>
  <p:notesSz cx="6858000" cy="9144000"/>
  <p:embeddedFontLst>
    <p:embeddedFont>
      <p:font typeface="Cambria" panose="02040503050406030204" pitchFamily="18" charset="0"/>
      <p:regular r:id="rId37"/>
      <p:bold r:id="rId38"/>
      <p:italic r:id="rId39"/>
      <p:boldItalic r:id="rId40"/>
    </p:embeddedFont>
    <p:embeddedFont>
      <p:font typeface="Nixie One" panose="020B0604020202020204" charset="0"/>
      <p:regular r:id="rId41"/>
    </p:embeddedFont>
    <p:embeddedFont>
      <p:font typeface="Roboto Slab" pitchFamily="2" charset="0"/>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1AD3B4A-EFA4-49ED-A349-4A4B431667C7}">
  <a:tblStyle styleId="{71AD3B4A-EFA4-49ED-A349-4A4B431667C7}"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688" autoAdjust="0"/>
  </p:normalViewPr>
  <p:slideViewPr>
    <p:cSldViewPr snapToGrid="0">
      <p:cViewPr varScale="1">
        <p:scale>
          <a:sx n="79" d="100"/>
          <a:sy n="79" d="100"/>
        </p:scale>
        <p:origin x="60" y="91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7.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44431395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720619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A75E5-FDA5-CE48-633B-486ECCDABCC2}"/>
            </a:ext>
          </a:extLst>
        </p:cNvPr>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3B55DE1E-FAEF-9538-E407-1C72D1939F94}"/>
              </a:ext>
            </a:extLst>
          </p:cNvPr>
          <p:cNvSpPr>
            <a:spLocks noGrp="1" noRot="1" noChangeAspect="1" noTextEdit="1"/>
          </p:cNvSpPr>
          <p:nvPr>
            <p:ph type="sldImg"/>
          </p:nvPr>
        </p:nvSpPr>
        <p:spPr>
          <a:xfrm>
            <a:off x="381000" y="685800"/>
            <a:ext cx="6096000" cy="3429000"/>
          </a:xfrm>
          <a:ln/>
        </p:spPr>
      </p:sp>
      <p:sp>
        <p:nvSpPr>
          <p:cNvPr id="24579" name="Notes Placeholder 2">
            <a:extLst>
              <a:ext uri="{FF2B5EF4-FFF2-40B4-BE49-F238E27FC236}">
                <a16:creationId xmlns:a16="http://schemas.microsoft.com/office/drawing/2014/main" id="{D2CE2F5C-580D-758F-4608-D1568B9B120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en-US">
              <a:latin typeface="Arial" panose="020B0604020202020204" pitchFamily="34" charset="0"/>
            </a:endParaRPr>
          </a:p>
        </p:txBody>
      </p:sp>
      <p:sp>
        <p:nvSpPr>
          <p:cNvPr id="24580" name="Slide Number Placeholder 3">
            <a:extLst>
              <a:ext uri="{FF2B5EF4-FFF2-40B4-BE49-F238E27FC236}">
                <a16:creationId xmlns:a16="http://schemas.microsoft.com/office/drawing/2014/main" id="{4D8F98EC-D2B9-F294-83E1-818BFD43F0F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876014C5-D5D8-4623-83D0-B5E3E7BD0C25}" type="slidenum">
              <a:rPr lang="en-GB" altLang="en-US" smtClean="0">
                <a:solidFill>
                  <a:schemeClr val="tx1"/>
                </a:solidFill>
                <a:latin typeface="Arial" panose="020B0604020202020204" pitchFamily="34" charset="0"/>
              </a:rPr>
              <a:pPr/>
              <a:t>12</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334251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CC306-EA46-830F-EC1F-9182843D117B}"/>
            </a:ext>
          </a:extLst>
        </p:cNvPr>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D791977F-A102-2FD1-6285-19B29F4DA70C}"/>
              </a:ext>
            </a:extLst>
          </p:cNvPr>
          <p:cNvSpPr>
            <a:spLocks noGrp="1" noRot="1" noChangeAspect="1" noTextEdit="1"/>
          </p:cNvSpPr>
          <p:nvPr>
            <p:ph type="sldImg"/>
          </p:nvPr>
        </p:nvSpPr>
        <p:spPr>
          <a:xfrm>
            <a:off x="381000" y="685800"/>
            <a:ext cx="6096000" cy="3429000"/>
          </a:xfrm>
          <a:ln/>
        </p:spPr>
      </p:sp>
      <p:sp>
        <p:nvSpPr>
          <p:cNvPr id="24579" name="Notes Placeholder 2">
            <a:extLst>
              <a:ext uri="{FF2B5EF4-FFF2-40B4-BE49-F238E27FC236}">
                <a16:creationId xmlns:a16="http://schemas.microsoft.com/office/drawing/2014/main" id="{F94C0CFE-DBE4-EF93-B837-132F51F00EE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en-US">
              <a:latin typeface="Arial" panose="020B0604020202020204" pitchFamily="34" charset="0"/>
            </a:endParaRPr>
          </a:p>
        </p:txBody>
      </p:sp>
      <p:sp>
        <p:nvSpPr>
          <p:cNvPr id="24580" name="Slide Number Placeholder 3">
            <a:extLst>
              <a:ext uri="{FF2B5EF4-FFF2-40B4-BE49-F238E27FC236}">
                <a16:creationId xmlns:a16="http://schemas.microsoft.com/office/drawing/2014/main" id="{6DDC0298-871C-00D3-8D08-D3D64EC5DF8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876014C5-D5D8-4623-83D0-B5E3E7BD0C25}" type="slidenum">
              <a:rPr lang="en-GB" altLang="en-US" smtClean="0">
                <a:solidFill>
                  <a:schemeClr val="tx1"/>
                </a:solidFill>
                <a:latin typeface="Arial" panose="020B0604020202020204" pitchFamily="34" charset="0"/>
              </a:rPr>
              <a:pPr/>
              <a:t>13</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965603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5DB4F-F924-0DCD-747A-031D0BCA9BB2}"/>
            </a:ext>
          </a:extLst>
        </p:cNvPr>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4D2F4DBD-B935-D359-50F2-BBCAA32CE5A6}"/>
              </a:ext>
            </a:extLst>
          </p:cNvPr>
          <p:cNvSpPr>
            <a:spLocks noGrp="1" noRot="1" noChangeAspect="1" noTextEdit="1"/>
          </p:cNvSpPr>
          <p:nvPr>
            <p:ph type="sldImg"/>
          </p:nvPr>
        </p:nvSpPr>
        <p:spPr>
          <a:xfrm>
            <a:off x="381000" y="685800"/>
            <a:ext cx="6096000" cy="3429000"/>
          </a:xfrm>
          <a:ln/>
        </p:spPr>
      </p:sp>
      <p:sp>
        <p:nvSpPr>
          <p:cNvPr id="24579" name="Notes Placeholder 2">
            <a:extLst>
              <a:ext uri="{FF2B5EF4-FFF2-40B4-BE49-F238E27FC236}">
                <a16:creationId xmlns:a16="http://schemas.microsoft.com/office/drawing/2014/main" id="{1D49F52C-A6DD-92C5-F6E6-D5F66FEFA4D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en-US">
              <a:latin typeface="Arial" panose="020B0604020202020204" pitchFamily="34" charset="0"/>
            </a:endParaRPr>
          </a:p>
        </p:txBody>
      </p:sp>
      <p:sp>
        <p:nvSpPr>
          <p:cNvPr id="24580" name="Slide Number Placeholder 3">
            <a:extLst>
              <a:ext uri="{FF2B5EF4-FFF2-40B4-BE49-F238E27FC236}">
                <a16:creationId xmlns:a16="http://schemas.microsoft.com/office/drawing/2014/main" id="{EC3249F1-46FC-11E0-A88C-49891DB2802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876014C5-D5D8-4623-83D0-B5E3E7BD0C25}" type="slidenum">
              <a:rPr lang="en-GB" altLang="en-US" smtClean="0">
                <a:solidFill>
                  <a:schemeClr val="tx1"/>
                </a:solidFill>
                <a:latin typeface="Arial" panose="020B0604020202020204" pitchFamily="34" charset="0"/>
              </a:rPr>
              <a:pPr/>
              <a:t>14</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4225126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6EC65-5296-1674-1FC7-2512415133CB}"/>
            </a:ext>
          </a:extLst>
        </p:cNvPr>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750078B8-DE10-F15F-41D8-F66FD810A1D7}"/>
              </a:ext>
            </a:extLst>
          </p:cNvPr>
          <p:cNvSpPr>
            <a:spLocks noGrp="1" noRot="1" noChangeAspect="1" noTextEdit="1"/>
          </p:cNvSpPr>
          <p:nvPr>
            <p:ph type="sldImg"/>
          </p:nvPr>
        </p:nvSpPr>
        <p:spPr>
          <a:xfrm>
            <a:off x="381000" y="685800"/>
            <a:ext cx="6096000" cy="3429000"/>
          </a:xfrm>
          <a:ln/>
        </p:spPr>
      </p:sp>
      <p:sp>
        <p:nvSpPr>
          <p:cNvPr id="24579" name="Notes Placeholder 2">
            <a:extLst>
              <a:ext uri="{FF2B5EF4-FFF2-40B4-BE49-F238E27FC236}">
                <a16:creationId xmlns:a16="http://schemas.microsoft.com/office/drawing/2014/main" id="{D2015C21-7CC3-0204-7013-84684B3DD4D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en-US">
              <a:latin typeface="Arial" panose="020B0604020202020204" pitchFamily="34" charset="0"/>
            </a:endParaRPr>
          </a:p>
        </p:txBody>
      </p:sp>
      <p:sp>
        <p:nvSpPr>
          <p:cNvPr id="24580" name="Slide Number Placeholder 3">
            <a:extLst>
              <a:ext uri="{FF2B5EF4-FFF2-40B4-BE49-F238E27FC236}">
                <a16:creationId xmlns:a16="http://schemas.microsoft.com/office/drawing/2014/main" id="{AE6D7AFD-585F-B8C8-801B-390E82D4A6D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876014C5-D5D8-4623-83D0-B5E3E7BD0C25}" type="slidenum">
              <a:rPr lang="en-GB" altLang="en-US" smtClean="0">
                <a:solidFill>
                  <a:schemeClr val="tx1"/>
                </a:solidFill>
                <a:latin typeface="Arial" panose="020B0604020202020204" pitchFamily="34" charset="0"/>
              </a:rPr>
              <a:pPr/>
              <a:t>15</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893254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9D7DE-78F3-B839-AE60-5CE04A9CCCD9}"/>
            </a:ext>
          </a:extLst>
        </p:cNvPr>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200D3D65-739D-F4B9-216E-E56735FC42AE}"/>
              </a:ext>
            </a:extLst>
          </p:cNvPr>
          <p:cNvSpPr>
            <a:spLocks noGrp="1" noRot="1" noChangeAspect="1" noTextEdit="1"/>
          </p:cNvSpPr>
          <p:nvPr>
            <p:ph type="sldImg"/>
          </p:nvPr>
        </p:nvSpPr>
        <p:spPr>
          <a:xfrm>
            <a:off x="381000" y="685800"/>
            <a:ext cx="6096000" cy="3429000"/>
          </a:xfrm>
          <a:ln/>
        </p:spPr>
      </p:sp>
      <p:sp>
        <p:nvSpPr>
          <p:cNvPr id="24579" name="Notes Placeholder 2">
            <a:extLst>
              <a:ext uri="{FF2B5EF4-FFF2-40B4-BE49-F238E27FC236}">
                <a16:creationId xmlns:a16="http://schemas.microsoft.com/office/drawing/2014/main" id="{6784782E-EF80-2F07-6718-2CA4C391C0D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en-US">
              <a:latin typeface="Arial" panose="020B0604020202020204" pitchFamily="34" charset="0"/>
            </a:endParaRPr>
          </a:p>
        </p:txBody>
      </p:sp>
      <p:sp>
        <p:nvSpPr>
          <p:cNvPr id="24580" name="Slide Number Placeholder 3">
            <a:extLst>
              <a:ext uri="{FF2B5EF4-FFF2-40B4-BE49-F238E27FC236}">
                <a16:creationId xmlns:a16="http://schemas.microsoft.com/office/drawing/2014/main" id="{F72559AB-081D-75E7-A2A0-6F43450269E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876014C5-D5D8-4623-83D0-B5E3E7BD0C25}" type="slidenum">
              <a:rPr lang="en-GB" altLang="en-US" smtClean="0">
                <a:solidFill>
                  <a:schemeClr val="tx1"/>
                </a:solidFill>
                <a:latin typeface="Arial" panose="020B0604020202020204" pitchFamily="34" charset="0"/>
              </a:rPr>
              <a:pPr/>
              <a:t>16</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2993542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DD7D4-F318-E422-A0A0-DEBE085D63B1}"/>
            </a:ext>
          </a:extLst>
        </p:cNvPr>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F96AC551-A823-0456-8BFA-91A48C105C9C}"/>
              </a:ext>
            </a:extLst>
          </p:cNvPr>
          <p:cNvSpPr>
            <a:spLocks noGrp="1" noRot="1" noChangeAspect="1" noTextEdit="1"/>
          </p:cNvSpPr>
          <p:nvPr>
            <p:ph type="sldImg"/>
          </p:nvPr>
        </p:nvSpPr>
        <p:spPr>
          <a:xfrm>
            <a:off x="381000" y="685800"/>
            <a:ext cx="6096000" cy="3429000"/>
          </a:xfrm>
          <a:ln/>
        </p:spPr>
      </p:sp>
      <p:sp>
        <p:nvSpPr>
          <p:cNvPr id="24579" name="Notes Placeholder 2">
            <a:extLst>
              <a:ext uri="{FF2B5EF4-FFF2-40B4-BE49-F238E27FC236}">
                <a16:creationId xmlns:a16="http://schemas.microsoft.com/office/drawing/2014/main" id="{494F42B1-AB5D-6A25-EDC5-BC50543A85B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en-US">
              <a:latin typeface="Arial" panose="020B0604020202020204" pitchFamily="34" charset="0"/>
            </a:endParaRPr>
          </a:p>
        </p:txBody>
      </p:sp>
      <p:sp>
        <p:nvSpPr>
          <p:cNvPr id="24580" name="Slide Number Placeholder 3">
            <a:extLst>
              <a:ext uri="{FF2B5EF4-FFF2-40B4-BE49-F238E27FC236}">
                <a16:creationId xmlns:a16="http://schemas.microsoft.com/office/drawing/2014/main" id="{424322F8-EAE5-39F4-DFC0-DA33FC6372A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876014C5-D5D8-4623-83D0-B5E3E7BD0C25}" type="slidenum">
              <a:rPr lang="en-GB" altLang="en-US" smtClean="0">
                <a:solidFill>
                  <a:schemeClr val="tx1"/>
                </a:solidFill>
                <a:latin typeface="Arial" panose="020B0604020202020204" pitchFamily="34" charset="0"/>
              </a:rPr>
              <a:pPr/>
              <a:t>17</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997326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E53DB-D6BB-A43C-5FC8-476947F37A8A}"/>
            </a:ext>
          </a:extLst>
        </p:cNvPr>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7AAFB0F1-05AC-7D8D-6E1F-C4C5C9ABEA80}"/>
              </a:ext>
            </a:extLst>
          </p:cNvPr>
          <p:cNvSpPr>
            <a:spLocks noGrp="1" noRot="1" noChangeAspect="1" noTextEdit="1"/>
          </p:cNvSpPr>
          <p:nvPr>
            <p:ph type="sldImg"/>
          </p:nvPr>
        </p:nvSpPr>
        <p:spPr>
          <a:xfrm>
            <a:off x="381000" y="685800"/>
            <a:ext cx="6096000" cy="3429000"/>
          </a:xfrm>
          <a:ln/>
        </p:spPr>
      </p:sp>
      <p:sp>
        <p:nvSpPr>
          <p:cNvPr id="24579" name="Notes Placeholder 2">
            <a:extLst>
              <a:ext uri="{FF2B5EF4-FFF2-40B4-BE49-F238E27FC236}">
                <a16:creationId xmlns:a16="http://schemas.microsoft.com/office/drawing/2014/main" id="{BB3A25AD-D7BE-1D9D-1AC4-0978699997F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en-US">
              <a:latin typeface="Arial" panose="020B0604020202020204" pitchFamily="34" charset="0"/>
            </a:endParaRPr>
          </a:p>
        </p:txBody>
      </p:sp>
      <p:sp>
        <p:nvSpPr>
          <p:cNvPr id="24580" name="Slide Number Placeholder 3">
            <a:extLst>
              <a:ext uri="{FF2B5EF4-FFF2-40B4-BE49-F238E27FC236}">
                <a16:creationId xmlns:a16="http://schemas.microsoft.com/office/drawing/2014/main" id="{B5A7436C-50CB-B539-A3F4-2209AA15E83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876014C5-D5D8-4623-83D0-B5E3E7BD0C25}" type="slidenum">
              <a:rPr lang="en-GB" altLang="en-US" smtClean="0">
                <a:solidFill>
                  <a:schemeClr val="tx1"/>
                </a:solidFill>
                <a:latin typeface="Arial" panose="020B0604020202020204" pitchFamily="34" charset="0"/>
              </a:rPr>
              <a:pPr/>
              <a:t>18</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1009931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F4DD-2EEE-C2B7-2CC5-E826DBED514E}"/>
            </a:ext>
          </a:extLst>
        </p:cNvPr>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A04885D2-5CC0-11C7-9D55-220530009E29}"/>
              </a:ext>
            </a:extLst>
          </p:cNvPr>
          <p:cNvSpPr>
            <a:spLocks noGrp="1" noRot="1" noChangeAspect="1" noTextEdit="1"/>
          </p:cNvSpPr>
          <p:nvPr>
            <p:ph type="sldImg"/>
          </p:nvPr>
        </p:nvSpPr>
        <p:spPr>
          <a:xfrm>
            <a:off x="381000" y="685800"/>
            <a:ext cx="6096000" cy="3429000"/>
          </a:xfrm>
          <a:ln/>
        </p:spPr>
      </p:sp>
      <p:sp>
        <p:nvSpPr>
          <p:cNvPr id="24579" name="Notes Placeholder 2">
            <a:extLst>
              <a:ext uri="{FF2B5EF4-FFF2-40B4-BE49-F238E27FC236}">
                <a16:creationId xmlns:a16="http://schemas.microsoft.com/office/drawing/2014/main" id="{A058B530-667C-4E03-0B7F-73F4CBE7689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en-US">
              <a:latin typeface="Arial" panose="020B0604020202020204" pitchFamily="34" charset="0"/>
            </a:endParaRPr>
          </a:p>
        </p:txBody>
      </p:sp>
      <p:sp>
        <p:nvSpPr>
          <p:cNvPr id="24580" name="Slide Number Placeholder 3">
            <a:extLst>
              <a:ext uri="{FF2B5EF4-FFF2-40B4-BE49-F238E27FC236}">
                <a16:creationId xmlns:a16="http://schemas.microsoft.com/office/drawing/2014/main" id="{907B90CC-8FEF-4B4C-8684-13626AED457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876014C5-D5D8-4623-83D0-B5E3E7BD0C25}" type="slidenum">
              <a:rPr lang="en-GB" altLang="en-US" smtClean="0">
                <a:solidFill>
                  <a:schemeClr val="tx1"/>
                </a:solidFill>
                <a:latin typeface="Arial" panose="020B0604020202020204" pitchFamily="34" charset="0"/>
              </a:rPr>
              <a:pPr/>
              <a:t>19</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2173888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05B0F-4DA6-1183-4CE0-166A89A72E44}"/>
            </a:ext>
          </a:extLst>
        </p:cNvPr>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8B66890C-5A65-5D8C-6F50-E93084F20562}"/>
              </a:ext>
            </a:extLst>
          </p:cNvPr>
          <p:cNvSpPr>
            <a:spLocks noGrp="1" noRot="1" noChangeAspect="1" noTextEdit="1"/>
          </p:cNvSpPr>
          <p:nvPr>
            <p:ph type="sldImg"/>
          </p:nvPr>
        </p:nvSpPr>
        <p:spPr>
          <a:xfrm>
            <a:off x="381000" y="685800"/>
            <a:ext cx="6096000" cy="3429000"/>
          </a:xfrm>
          <a:ln/>
        </p:spPr>
      </p:sp>
      <p:sp>
        <p:nvSpPr>
          <p:cNvPr id="24579" name="Notes Placeholder 2">
            <a:extLst>
              <a:ext uri="{FF2B5EF4-FFF2-40B4-BE49-F238E27FC236}">
                <a16:creationId xmlns:a16="http://schemas.microsoft.com/office/drawing/2014/main" id="{0D79E9AF-9D25-9FF7-2837-92E2A511656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en-US">
              <a:latin typeface="Arial" panose="020B0604020202020204" pitchFamily="34" charset="0"/>
            </a:endParaRPr>
          </a:p>
        </p:txBody>
      </p:sp>
      <p:sp>
        <p:nvSpPr>
          <p:cNvPr id="24580" name="Slide Number Placeholder 3">
            <a:extLst>
              <a:ext uri="{FF2B5EF4-FFF2-40B4-BE49-F238E27FC236}">
                <a16:creationId xmlns:a16="http://schemas.microsoft.com/office/drawing/2014/main" id="{5CB026D5-8DE4-F4E2-D020-53C10737A50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876014C5-D5D8-4623-83D0-B5E3E7BD0C25}" type="slidenum">
              <a:rPr lang="en-GB" altLang="en-US" smtClean="0">
                <a:solidFill>
                  <a:schemeClr val="tx1"/>
                </a:solidFill>
                <a:latin typeface="Arial" panose="020B0604020202020204" pitchFamily="34" charset="0"/>
              </a:rPr>
              <a:pPr/>
              <a:t>20</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854770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A4FF6-793F-3FC9-1D3C-29891EC3BD22}"/>
            </a:ext>
          </a:extLst>
        </p:cNvPr>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9B872857-8157-6468-8170-DF8DC6240332}"/>
              </a:ext>
            </a:extLst>
          </p:cNvPr>
          <p:cNvSpPr>
            <a:spLocks noGrp="1" noRot="1" noChangeAspect="1" noTextEdit="1"/>
          </p:cNvSpPr>
          <p:nvPr>
            <p:ph type="sldImg"/>
          </p:nvPr>
        </p:nvSpPr>
        <p:spPr>
          <a:xfrm>
            <a:off x="381000" y="685800"/>
            <a:ext cx="6096000" cy="3429000"/>
          </a:xfrm>
          <a:ln/>
        </p:spPr>
      </p:sp>
      <p:sp>
        <p:nvSpPr>
          <p:cNvPr id="24579" name="Notes Placeholder 2">
            <a:extLst>
              <a:ext uri="{FF2B5EF4-FFF2-40B4-BE49-F238E27FC236}">
                <a16:creationId xmlns:a16="http://schemas.microsoft.com/office/drawing/2014/main" id="{F8114C9D-EA4E-5BAD-FEEC-357FD2E14CA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en-US">
              <a:latin typeface="Arial" panose="020B0604020202020204" pitchFamily="34" charset="0"/>
            </a:endParaRPr>
          </a:p>
        </p:txBody>
      </p:sp>
      <p:sp>
        <p:nvSpPr>
          <p:cNvPr id="24580" name="Slide Number Placeholder 3">
            <a:extLst>
              <a:ext uri="{FF2B5EF4-FFF2-40B4-BE49-F238E27FC236}">
                <a16:creationId xmlns:a16="http://schemas.microsoft.com/office/drawing/2014/main" id="{3119C472-034D-9478-53E1-1943338A027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876014C5-D5D8-4623-83D0-B5E3E7BD0C25}" type="slidenum">
              <a:rPr lang="en-GB" altLang="en-US" smtClean="0">
                <a:solidFill>
                  <a:schemeClr val="tx1"/>
                </a:solidFill>
                <a:latin typeface="Arial" panose="020B0604020202020204" pitchFamily="34" charset="0"/>
              </a:rPr>
              <a:pPr/>
              <a:t>21</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186266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381000" y="685800"/>
            <a:ext cx="6096000" cy="3429000"/>
          </a:xfrm>
          <a:ln/>
        </p:spPr>
      </p:sp>
      <p:sp>
        <p:nvSpPr>
          <p:cNvPr id="245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en-US">
              <a:latin typeface="Arial" panose="020B0604020202020204" pitchFamily="34" charset="0"/>
            </a:endParaRPr>
          </a:p>
        </p:txBody>
      </p:sp>
      <p:sp>
        <p:nvSpPr>
          <p:cNvPr id="245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876014C5-D5D8-4623-83D0-B5E3E7BD0C25}" type="slidenum">
              <a:rPr lang="en-GB" altLang="en-US" smtClean="0">
                <a:solidFill>
                  <a:schemeClr val="tx1"/>
                </a:solidFill>
                <a:latin typeface="Arial" panose="020B0604020202020204" pitchFamily="34" charset="0"/>
              </a:rPr>
              <a:pPr/>
              <a:t>2</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2561245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0B469-E9F2-088E-0825-48C7F0A905AF}"/>
            </a:ext>
          </a:extLst>
        </p:cNvPr>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1F225C75-92D5-C662-287A-B2EEFDA40DDD}"/>
              </a:ext>
            </a:extLst>
          </p:cNvPr>
          <p:cNvSpPr>
            <a:spLocks noGrp="1" noRot="1" noChangeAspect="1" noTextEdit="1"/>
          </p:cNvSpPr>
          <p:nvPr>
            <p:ph type="sldImg"/>
          </p:nvPr>
        </p:nvSpPr>
        <p:spPr>
          <a:xfrm>
            <a:off x="381000" y="685800"/>
            <a:ext cx="6096000" cy="3429000"/>
          </a:xfrm>
          <a:ln/>
        </p:spPr>
      </p:sp>
      <p:sp>
        <p:nvSpPr>
          <p:cNvPr id="24579" name="Notes Placeholder 2">
            <a:extLst>
              <a:ext uri="{FF2B5EF4-FFF2-40B4-BE49-F238E27FC236}">
                <a16:creationId xmlns:a16="http://schemas.microsoft.com/office/drawing/2014/main" id="{225807E6-6D52-5F56-289D-246723F7D2A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en-US">
              <a:latin typeface="Arial" panose="020B0604020202020204" pitchFamily="34" charset="0"/>
            </a:endParaRPr>
          </a:p>
        </p:txBody>
      </p:sp>
      <p:sp>
        <p:nvSpPr>
          <p:cNvPr id="24580" name="Slide Number Placeholder 3">
            <a:extLst>
              <a:ext uri="{FF2B5EF4-FFF2-40B4-BE49-F238E27FC236}">
                <a16:creationId xmlns:a16="http://schemas.microsoft.com/office/drawing/2014/main" id="{FA33F7F7-A940-06A7-B99A-81E6A874E17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876014C5-D5D8-4623-83D0-B5E3E7BD0C25}" type="slidenum">
              <a:rPr lang="en-GB" altLang="en-US" smtClean="0">
                <a:solidFill>
                  <a:schemeClr val="tx1"/>
                </a:solidFill>
                <a:latin typeface="Arial" panose="020B0604020202020204" pitchFamily="34" charset="0"/>
              </a:rPr>
              <a:pPr/>
              <a:t>22</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2475754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33483-A3D6-AA9F-3C74-1E8BB27C85F9}"/>
            </a:ext>
          </a:extLst>
        </p:cNvPr>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2D60FB71-FFF9-7A89-5853-3CDC93EEAA39}"/>
              </a:ext>
            </a:extLst>
          </p:cNvPr>
          <p:cNvSpPr>
            <a:spLocks noGrp="1" noRot="1" noChangeAspect="1" noTextEdit="1"/>
          </p:cNvSpPr>
          <p:nvPr>
            <p:ph type="sldImg"/>
          </p:nvPr>
        </p:nvSpPr>
        <p:spPr>
          <a:xfrm>
            <a:off x="381000" y="685800"/>
            <a:ext cx="6096000" cy="3429000"/>
          </a:xfrm>
          <a:ln/>
        </p:spPr>
      </p:sp>
      <p:sp>
        <p:nvSpPr>
          <p:cNvPr id="24579" name="Notes Placeholder 2">
            <a:extLst>
              <a:ext uri="{FF2B5EF4-FFF2-40B4-BE49-F238E27FC236}">
                <a16:creationId xmlns:a16="http://schemas.microsoft.com/office/drawing/2014/main" id="{0372DDA2-4F24-2384-5594-2935568C154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en-US">
              <a:latin typeface="Arial" panose="020B0604020202020204" pitchFamily="34" charset="0"/>
            </a:endParaRPr>
          </a:p>
        </p:txBody>
      </p:sp>
      <p:sp>
        <p:nvSpPr>
          <p:cNvPr id="24580" name="Slide Number Placeholder 3">
            <a:extLst>
              <a:ext uri="{FF2B5EF4-FFF2-40B4-BE49-F238E27FC236}">
                <a16:creationId xmlns:a16="http://schemas.microsoft.com/office/drawing/2014/main" id="{E346C5C6-C101-AE00-A809-6E8ACABC7C1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876014C5-D5D8-4623-83D0-B5E3E7BD0C25}" type="slidenum">
              <a:rPr lang="en-GB" altLang="en-US" smtClean="0">
                <a:solidFill>
                  <a:schemeClr val="tx1"/>
                </a:solidFill>
                <a:latin typeface="Arial" panose="020B0604020202020204" pitchFamily="34" charset="0"/>
              </a:rPr>
              <a:pPr/>
              <a:t>23</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3803107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0FA29-671E-8AE6-4416-CAA135DA301F}"/>
            </a:ext>
          </a:extLst>
        </p:cNvPr>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F071065C-F93A-AFFF-B1C1-58454DCA7996}"/>
              </a:ext>
            </a:extLst>
          </p:cNvPr>
          <p:cNvSpPr>
            <a:spLocks noGrp="1" noRot="1" noChangeAspect="1" noTextEdit="1"/>
          </p:cNvSpPr>
          <p:nvPr>
            <p:ph type="sldImg"/>
          </p:nvPr>
        </p:nvSpPr>
        <p:spPr>
          <a:xfrm>
            <a:off x="381000" y="685800"/>
            <a:ext cx="6096000" cy="3429000"/>
          </a:xfrm>
          <a:ln/>
        </p:spPr>
      </p:sp>
      <p:sp>
        <p:nvSpPr>
          <p:cNvPr id="24579" name="Notes Placeholder 2">
            <a:extLst>
              <a:ext uri="{FF2B5EF4-FFF2-40B4-BE49-F238E27FC236}">
                <a16:creationId xmlns:a16="http://schemas.microsoft.com/office/drawing/2014/main" id="{12575138-AB84-9D4B-C3FE-4F84E00E406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en-US">
              <a:latin typeface="Arial" panose="020B0604020202020204" pitchFamily="34" charset="0"/>
            </a:endParaRPr>
          </a:p>
        </p:txBody>
      </p:sp>
      <p:sp>
        <p:nvSpPr>
          <p:cNvPr id="24580" name="Slide Number Placeholder 3">
            <a:extLst>
              <a:ext uri="{FF2B5EF4-FFF2-40B4-BE49-F238E27FC236}">
                <a16:creationId xmlns:a16="http://schemas.microsoft.com/office/drawing/2014/main" id="{0C9170C0-FF87-485F-AA19-1BEB764FF70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876014C5-D5D8-4623-83D0-B5E3E7BD0C25}" type="slidenum">
              <a:rPr lang="en-GB" altLang="en-US" smtClean="0">
                <a:solidFill>
                  <a:schemeClr val="tx1"/>
                </a:solidFill>
                <a:latin typeface="Arial" panose="020B0604020202020204" pitchFamily="34" charset="0"/>
              </a:rPr>
              <a:pPr/>
              <a:t>24</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35939064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A0270-22D1-E746-1ECC-F7F70E79A38D}"/>
            </a:ext>
          </a:extLst>
        </p:cNvPr>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A68F506A-D295-49FF-B9CD-9C059DCA9F97}"/>
              </a:ext>
            </a:extLst>
          </p:cNvPr>
          <p:cNvSpPr>
            <a:spLocks noGrp="1" noRot="1" noChangeAspect="1" noTextEdit="1"/>
          </p:cNvSpPr>
          <p:nvPr>
            <p:ph type="sldImg"/>
          </p:nvPr>
        </p:nvSpPr>
        <p:spPr>
          <a:xfrm>
            <a:off x="381000" y="685800"/>
            <a:ext cx="6096000" cy="3429000"/>
          </a:xfrm>
          <a:ln/>
        </p:spPr>
      </p:sp>
      <p:sp>
        <p:nvSpPr>
          <p:cNvPr id="24579" name="Notes Placeholder 2">
            <a:extLst>
              <a:ext uri="{FF2B5EF4-FFF2-40B4-BE49-F238E27FC236}">
                <a16:creationId xmlns:a16="http://schemas.microsoft.com/office/drawing/2014/main" id="{54BC0ECC-B4B1-5F51-1B26-A25832AD9A4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en-US">
              <a:latin typeface="Arial" panose="020B0604020202020204" pitchFamily="34" charset="0"/>
            </a:endParaRPr>
          </a:p>
        </p:txBody>
      </p:sp>
      <p:sp>
        <p:nvSpPr>
          <p:cNvPr id="24580" name="Slide Number Placeholder 3">
            <a:extLst>
              <a:ext uri="{FF2B5EF4-FFF2-40B4-BE49-F238E27FC236}">
                <a16:creationId xmlns:a16="http://schemas.microsoft.com/office/drawing/2014/main" id="{E01BE39B-2386-EC55-2505-F873DBD93BD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876014C5-D5D8-4623-83D0-B5E3E7BD0C25}" type="slidenum">
              <a:rPr lang="en-GB" altLang="en-US" smtClean="0">
                <a:solidFill>
                  <a:schemeClr val="tx1"/>
                </a:solidFill>
                <a:latin typeface="Arial" panose="020B0604020202020204" pitchFamily="34" charset="0"/>
              </a:rPr>
              <a:pPr/>
              <a:t>25</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36213706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EA214-0F58-6E4F-1DB4-460933FFBD91}"/>
            </a:ext>
          </a:extLst>
        </p:cNvPr>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7DF09CC0-223B-AD5D-F83C-349C7CAEA7E0}"/>
              </a:ext>
            </a:extLst>
          </p:cNvPr>
          <p:cNvSpPr>
            <a:spLocks noGrp="1" noRot="1" noChangeAspect="1" noTextEdit="1"/>
          </p:cNvSpPr>
          <p:nvPr>
            <p:ph type="sldImg"/>
          </p:nvPr>
        </p:nvSpPr>
        <p:spPr>
          <a:xfrm>
            <a:off x="381000" y="685800"/>
            <a:ext cx="6096000" cy="3429000"/>
          </a:xfrm>
          <a:ln/>
        </p:spPr>
      </p:sp>
      <p:sp>
        <p:nvSpPr>
          <p:cNvPr id="24579" name="Notes Placeholder 2">
            <a:extLst>
              <a:ext uri="{FF2B5EF4-FFF2-40B4-BE49-F238E27FC236}">
                <a16:creationId xmlns:a16="http://schemas.microsoft.com/office/drawing/2014/main" id="{DCE05758-140E-B257-8876-1137C300E2B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en-US">
              <a:latin typeface="Arial" panose="020B0604020202020204" pitchFamily="34" charset="0"/>
            </a:endParaRPr>
          </a:p>
        </p:txBody>
      </p:sp>
      <p:sp>
        <p:nvSpPr>
          <p:cNvPr id="24580" name="Slide Number Placeholder 3">
            <a:extLst>
              <a:ext uri="{FF2B5EF4-FFF2-40B4-BE49-F238E27FC236}">
                <a16:creationId xmlns:a16="http://schemas.microsoft.com/office/drawing/2014/main" id="{D8CA69B0-FF1C-FDF4-C024-6E3C25EB10B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876014C5-D5D8-4623-83D0-B5E3E7BD0C25}" type="slidenum">
              <a:rPr lang="en-GB" altLang="en-US" smtClean="0">
                <a:solidFill>
                  <a:schemeClr val="tx1"/>
                </a:solidFill>
                <a:latin typeface="Arial" panose="020B0604020202020204" pitchFamily="34" charset="0"/>
              </a:rPr>
              <a:pPr/>
              <a:t>26</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32255896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36810-5DC7-A130-C71E-7B042F3E1803}"/>
            </a:ext>
          </a:extLst>
        </p:cNvPr>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B0F0FFEA-5189-6E6A-8C36-E87A75D1ACD0}"/>
              </a:ext>
            </a:extLst>
          </p:cNvPr>
          <p:cNvSpPr>
            <a:spLocks noGrp="1" noRot="1" noChangeAspect="1" noTextEdit="1"/>
          </p:cNvSpPr>
          <p:nvPr>
            <p:ph type="sldImg"/>
          </p:nvPr>
        </p:nvSpPr>
        <p:spPr>
          <a:xfrm>
            <a:off x="381000" y="685800"/>
            <a:ext cx="6096000" cy="3429000"/>
          </a:xfrm>
          <a:ln/>
        </p:spPr>
      </p:sp>
      <p:sp>
        <p:nvSpPr>
          <p:cNvPr id="24579" name="Notes Placeholder 2">
            <a:extLst>
              <a:ext uri="{FF2B5EF4-FFF2-40B4-BE49-F238E27FC236}">
                <a16:creationId xmlns:a16="http://schemas.microsoft.com/office/drawing/2014/main" id="{D852FE4A-6DE5-3072-2F46-F63C608930A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en-US">
              <a:latin typeface="Arial" panose="020B0604020202020204" pitchFamily="34" charset="0"/>
            </a:endParaRPr>
          </a:p>
        </p:txBody>
      </p:sp>
      <p:sp>
        <p:nvSpPr>
          <p:cNvPr id="24580" name="Slide Number Placeholder 3">
            <a:extLst>
              <a:ext uri="{FF2B5EF4-FFF2-40B4-BE49-F238E27FC236}">
                <a16:creationId xmlns:a16="http://schemas.microsoft.com/office/drawing/2014/main" id="{407031D7-B49F-8198-0DF1-13B6CB9E1B9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876014C5-D5D8-4623-83D0-B5E3E7BD0C25}" type="slidenum">
              <a:rPr lang="en-GB" altLang="en-US" smtClean="0">
                <a:solidFill>
                  <a:schemeClr val="tx1"/>
                </a:solidFill>
                <a:latin typeface="Arial" panose="020B0604020202020204" pitchFamily="34" charset="0"/>
              </a:rPr>
              <a:pPr/>
              <a:t>27</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19897190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C7816-228B-3216-73DA-E57957AFCAB9}"/>
            </a:ext>
          </a:extLst>
        </p:cNvPr>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6316F938-C313-33C0-3622-AD8DC9CFA410}"/>
              </a:ext>
            </a:extLst>
          </p:cNvPr>
          <p:cNvSpPr>
            <a:spLocks noGrp="1" noRot="1" noChangeAspect="1" noTextEdit="1"/>
          </p:cNvSpPr>
          <p:nvPr>
            <p:ph type="sldImg"/>
          </p:nvPr>
        </p:nvSpPr>
        <p:spPr>
          <a:xfrm>
            <a:off x="381000" y="685800"/>
            <a:ext cx="6096000" cy="3429000"/>
          </a:xfrm>
          <a:ln/>
        </p:spPr>
      </p:sp>
      <p:sp>
        <p:nvSpPr>
          <p:cNvPr id="24579" name="Notes Placeholder 2">
            <a:extLst>
              <a:ext uri="{FF2B5EF4-FFF2-40B4-BE49-F238E27FC236}">
                <a16:creationId xmlns:a16="http://schemas.microsoft.com/office/drawing/2014/main" id="{403ED4B8-234F-6B41-0494-A7CAB29770C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en-US">
              <a:latin typeface="Arial" panose="020B0604020202020204" pitchFamily="34" charset="0"/>
            </a:endParaRPr>
          </a:p>
        </p:txBody>
      </p:sp>
      <p:sp>
        <p:nvSpPr>
          <p:cNvPr id="24580" name="Slide Number Placeholder 3">
            <a:extLst>
              <a:ext uri="{FF2B5EF4-FFF2-40B4-BE49-F238E27FC236}">
                <a16:creationId xmlns:a16="http://schemas.microsoft.com/office/drawing/2014/main" id="{711A03A4-6413-415F-D1D2-0725C842A65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876014C5-D5D8-4623-83D0-B5E3E7BD0C25}" type="slidenum">
              <a:rPr lang="en-GB" altLang="en-US" smtClean="0">
                <a:solidFill>
                  <a:schemeClr val="tx1"/>
                </a:solidFill>
                <a:latin typeface="Arial" panose="020B0604020202020204" pitchFamily="34" charset="0"/>
              </a:rPr>
              <a:pPr/>
              <a:t>28</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4607152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31031-C7EA-B2B9-91D0-49680716FB78}"/>
            </a:ext>
          </a:extLst>
        </p:cNvPr>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AF38B35B-823C-2A1A-3D93-96715C9D97E1}"/>
              </a:ext>
            </a:extLst>
          </p:cNvPr>
          <p:cNvSpPr>
            <a:spLocks noGrp="1" noRot="1" noChangeAspect="1" noTextEdit="1"/>
          </p:cNvSpPr>
          <p:nvPr>
            <p:ph type="sldImg"/>
          </p:nvPr>
        </p:nvSpPr>
        <p:spPr>
          <a:xfrm>
            <a:off x="381000" y="685800"/>
            <a:ext cx="6096000" cy="3429000"/>
          </a:xfrm>
          <a:ln/>
        </p:spPr>
      </p:sp>
      <p:sp>
        <p:nvSpPr>
          <p:cNvPr id="24579" name="Notes Placeholder 2">
            <a:extLst>
              <a:ext uri="{FF2B5EF4-FFF2-40B4-BE49-F238E27FC236}">
                <a16:creationId xmlns:a16="http://schemas.microsoft.com/office/drawing/2014/main" id="{4AD8FC8B-1A98-2B46-9880-AEF954C4F8C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en-US">
              <a:latin typeface="Arial" panose="020B0604020202020204" pitchFamily="34" charset="0"/>
            </a:endParaRPr>
          </a:p>
        </p:txBody>
      </p:sp>
      <p:sp>
        <p:nvSpPr>
          <p:cNvPr id="24580" name="Slide Number Placeholder 3">
            <a:extLst>
              <a:ext uri="{FF2B5EF4-FFF2-40B4-BE49-F238E27FC236}">
                <a16:creationId xmlns:a16="http://schemas.microsoft.com/office/drawing/2014/main" id="{15B4C34C-2056-8CB0-551E-AD72B9B8129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876014C5-D5D8-4623-83D0-B5E3E7BD0C25}" type="slidenum">
              <a:rPr lang="en-GB" altLang="en-US" smtClean="0">
                <a:solidFill>
                  <a:schemeClr val="tx1"/>
                </a:solidFill>
                <a:latin typeface="Arial" panose="020B0604020202020204" pitchFamily="34" charset="0"/>
              </a:rPr>
              <a:pPr/>
              <a:t>29</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22236685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42F5C-87F3-68DA-F16D-ADEAAA5FABE7}"/>
            </a:ext>
          </a:extLst>
        </p:cNvPr>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6FFAA06F-6885-EEAA-DAFD-3C11C35A8B99}"/>
              </a:ext>
            </a:extLst>
          </p:cNvPr>
          <p:cNvSpPr>
            <a:spLocks noGrp="1" noRot="1" noChangeAspect="1" noTextEdit="1"/>
          </p:cNvSpPr>
          <p:nvPr>
            <p:ph type="sldImg"/>
          </p:nvPr>
        </p:nvSpPr>
        <p:spPr>
          <a:xfrm>
            <a:off x="381000" y="685800"/>
            <a:ext cx="6096000" cy="3429000"/>
          </a:xfrm>
          <a:ln/>
        </p:spPr>
      </p:sp>
      <p:sp>
        <p:nvSpPr>
          <p:cNvPr id="24579" name="Notes Placeholder 2">
            <a:extLst>
              <a:ext uri="{FF2B5EF4-FFF2-40B4-BE49-F238E27FC236}">
                <a16:creationId xmlns:a16="http://schemas.microsoft.com/office/drawing/2014/main" id="{BA26F704-08EC-9D18-A2BF-D5006109FB8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en-US">
              <a:latin typeface="Arial" panose="020B0604020202020204" pitchFamily="34" charset="0"/>
            </a:endParaRPr>
          </a:p>
        </p:txBody>
      </p:sp>
      <p:sp>
        <p:nvSpPr>
          <p:cNvPr id="24580" name="Slide Number Placeholder 3">
            <a:extLst>
              <a:ext uri="{FF2B5EF4-FFF2-40B4-BE49-F238E27FC236}">
                <a16:creationId xmlns:a16="http://schemas.microsoft.com/office/drawing/2014/main" id="{0A3B427A-7B0C-085F-435D-D54E63A287B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876014C5-D5D8-4623-83D0-B5E3E7BD0C25}" type="slidenum">
              <a:rPr lang="en-GB" altLang="en-US" smtClean="0">
                <a:solidFill>
                  <a:schemeClr val="tx1"/>
                </a:solidFill>
                <a:latin typeface="Arial" panose="020B0604020202020204" pitchFamily="34" charset="0"/>
              </a:rPr>
              <a:pPr/>
              <a:t>30</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18430823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99322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3D34B-6162-DE50-F6DD-ADB8C76CC623}"/>
            </a:ext>
          </a:extLst>
        </p:cNvPr>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3AC7E73B-2860-0E40-DCBF-A9AEFB70F3C7}"/>
              </a:ext>
            </a:extLst>
          </p:cNvPr>
          <p:cNvSpPr>
            <a:spLocks noGrp="1" noRot="1" noChangeAspect="1" noTextEdit="1"/>
          </p:cNvSpPr>
          <p:nvPr>
            <p:ph type="sldImg"/>
          </p:nvPr>
        </p:nvSpPr>
        <p:spPr>
          <a:xfrm>
            <a:off x="381000" y="685800"/>
            <a:ext cx="6096000" cy="3429000"/>
          </a:xfrm>
          <a:ln/>
        </p:spPr>
      </p:sp>
      <p:sp>
        <p:nvSpPr>
          <p:cNvPr id="24579" name="Notes Placeholder 2">
            <a:extLst>
              <a:ext uri="{FF2B5EF4-FFF2-40B4-BE49-F238E27FC236}">
                <a16:creationId xmlns:a16="http://schemas.microsoft.com/office/drawing/2014/main" id="{79233BDB-4BF2-A6C7-4ED2-1A46D381AB5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en-US">
              <a:latin typeface="Arial" panose="020B0604020202020204" pitchFamily="34" charset="0"/>
            </a:endParaRPr>
          </a:p>
        </p:txBody>
      </p:sp>
      <p:sp>
        <p:nvSpPr>
          <p:cNvPr id="24580" name="Slide Number Placeholder 3">
            <a:extLst>
              <a:ext uri="{FF2B5EF4-FFF2-40B4-BE49-F238E27FC236}">
                <a16:creationId xmlns:a16="http://schemas.microsoft.com/office/drawing/2014/main" id="{74F58C45-B599-DD37-B548-9C3C55D3D43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876014C5-D5D8-4623-83D0-B5E3E7BD0C25}" type="slidenum">
              <a:rPr lang="en-GB" altLang="en-US" smtClean="0">
                <a:solidFill>
                  <a:schemeClr val="tx1"/>
                </a:solidFill>
                <a:latin typeface="Arial" panose="020B0604020202020204" pitchFamily="34" charset="0"/>
              </a:rPr>
              <a:pPr/>
              <a:t>3</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1431322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52666-DD4F-F00C-3676-64D309AD5845}"/>
            </a:ext>
          </a:extLst>
        </p:cNvPr>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057B1C37-98FC-DCB7-8951-36904144E56E}"/>
              </a:ext>
            </a:extLst>
          </p:cNvPr>
          <p:cNvSpPr>
            <a:spLocks noGrp="1" noRot="1" noChangeAspect="1" noTextEdit="1"/>
          </p:cNvSpPr>
          <p:nvPr>
            <p:ph type="sldImg"/>
          </p:nvPr>
        </p:nvSpPr>
        <p:spPr>
          <a:xfrm>
            <a:off x="381000" y="685800"/>
            <a:ext cx="6096000" cy="3429000"/>
          </a:xfrm>
          <a:ln/>
        </p:spPr>
      </p:sp>
      <p:sp>
        <p:nvSpPr>
          <p:cNvPr id="24579" name="Notes Placeholder 2">
            <a:extLst>
              <a:ext uri="{FF2B5EF4-FFF2-40B4-BE49-F238E27FC236}">
                <a16:creationId xmlns:a16="http://schemas.microsoft.com/office/drawing/2014/main" id="{1711CDCA-4B32-19B0-8C19-8CF9F7DBBDA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en-US">
              <a:latin typeface="Arial" panose="020B0604020202020204" pitchFamily="34" charset="0"/>
            </a:endParaRPr>
          </a:p>
        </p:txBody>
      </p:sp>
      <p:sp>
        <p:nvSpPr>
          <p:cNvPr id="24580" name="Slide Number Placeholder 3">
            <a:extLst>
              <a:ext uri="{FF2B5EF4-FFF2-40B4-BE49-F238E27FC236}">
                <a16:creationId xmlns:a16="http://schemas.microsoft.com/office/drawing/2014/main" id="{4A3E4F55-0341-6D58-1950-26D13B9B03F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876014C5-D5D8-4623-83D0-B5E3E7BD0C25}" type="slidenum">
              <a:rPr lang="en-GB" altLang="en-US" smtClean="0">
                <a:solidFill>
                  <a:schemeClr val="tx1"/>
                </a:solidFill>
                <a:latin typeface="Arial" panose="020B0604020202020204" pitchFamily="34" charset="0"/>
              </a:rPr>
              <a:pPr/>
              <a:t>4</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292920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E0B59-65FA-2BE1-6FA2-466244129F9E}"/>
            </a:ext>
          </a:extLst>
        </p:cNvPr>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D264616F-FFCB-F541-9B98-C3A3868596BD}"/>
              </a:ext>
            </a:extLst>
          </p:cNvPr>
          <p:cNvSpPr>
            <a:spLocks noGrp="1" noRot="1" noChangeAspect="1" noTextEdit="1"/>
          </p:cNvSpPr>
          <p:nvPr>
            <p:ph type="sldImg"/>
          </p:nvPr>
        </p:nvSpPr>
        <p:spPr>
          <a:xfrm>
            <a:off x="381000" y="685800"/>
            <a:ext cx="6096000" cy="3429000"/>
          </a:xfrm>
          <a:ln/>
        </p:spPr>
      </p:sp>
      <p:sp>
        <p:nvSpPr>
          <p:cNvPr id="24579" name="Notes Placeholder 2">
            <a:extLst>
              <a:ext uri="{FF2B5EF4-FFF2-40B4-BE49-F238E27FC236}">
                <a16:creationId xmlns:a16="http://schemas.microsoft.com/office/drawing/2014/main" id="{06C6107F-4F2F-8DB2-3347-C67386C7DA9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en-US">
              <a:latin typeface="Arial" panose="020B0604020202020204" pitchFamily="34" charset="0"/>
            </a:endParaRPr>
          </a:p>
        </p:txBody>
      </p:sp>
      <p:sp>
        <p:nvSpPr>
          <p:cNvPr id="24580" name="Slide Number Placeholder 3">
            <a:extLst>
              <a:ext uri="{FF2B5EF4-FFF2-40B4-BE49-F238E27FC236}">
                <a16:creationId xmlns:a16="http://schemas.microsoft.com/office/drawing/2014/main" id="{99B567C5-F195-7E9C-D00B-42C834D8A476}"/>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876014C5-D5D8-4623-83D0-B5E3E7BD0C25}" type="slidenum">
              <a:rPr lang="en-GB" altLang="en-US" smtClean="0">
                <a:solidFill>
                  <a:schemeClr val="tx1"/>
                </a:solidFill>
                <a:latin typeface="Arial" panose="020B0604020202020204" pitchFamily="34" charset="0"/>
              </a:rPr>
              <a:pPr/>
              <a:t>5</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3708958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32B6C-26A3-12EC-10ED-53EEC6FE3E8B}"/>
            </a:ext>
          </a:extLst>
        </p:cNvPr>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50418447-1216-C387-8027-B57B51D83CC2}"/>
              </a:ext>
            </a:extLst>
          </p:cNvPr>
          <p:cNvSpPr>
            <a:spLocks noGrp="1" noRot="1" noChangeAspect="1" noTextEdit="1"/>
          </p:cNvSpPr>
          <p:nvPr>
            <p:ph type="sldImg"/>
          </p:nvPr>
        </p:nvSpPr>
        <p:spPr>
          <a:xfrm>
            <a:off x="381000" y="685800"/>
            <a:ext cx="6096000" cy="3429000"/>
          </a:xfrm>
          <a:ln/>
        </p:spPr>
      </p:sp>
      <p:sp>
        <p:nvSpPr>
          <p:cNvPr id="24579" name="Notes Placeholder 2">
            <a:extLst>
              <a:ext uri="{FF2B5EF4-FFF2-40B4-BE49-F238E27FC236}">
                <a16:creationId xmlns:a16="http://schemas.microsoft.com/office/drawing/2014/main" id="{BDB46131-6F9A-3545-CD4B-C07C1E46075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en-US">
              <a:latin typeface="Arial" panose="020B0604020202020204" pitchFamily="34" charset="0"/>
            </a:endParaRPr>
          </a:p>
        </p:txBody>
      </p:sp>
      <p:sp>
        <p:nvSpPr>
          <p:cNvPr id="24580" name="Slide Number Placeholder 3">
            <a:extLst>
              <a:ext uri="{FF2B5EF4-FFF2-40B4-BE49-F238E27FC236}">
                <a16:creationId xmlns:a16="http://schemas.microsoft.com/office/drawing/2014/main" id="{F46F0540-AEBB-8630-040B-404BE207E8A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876014C5-D5D8-4623-83D0-B5E3E7BD0C25}" type="slidenum">
              <a:rPr lang="en-GB" altLang="en-US" smtClean="0">
                <a:solidFill>
                  <a:schemeClr val="tx1"/>
                </a:solidFill>
                <a:latin typeface="Arial" panose="020B0604020202020204" pitchFamily="34" charset="0"/>
              </a:rPr>
              <a:pPr/>
              <a:t>6</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504500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17403-ED36-915B-DD73-037230300BEF}"/>
            </a:ext>
          </a:extLst>
        </p:cNvPr>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09148A51-FD43-5A3D-0A29-823761CBEA8C}"/>
              </a:ext>
            </a:extLst>
          </p:cNvPr>
          <p:cNvSpPr>
            <a:spLocks noGrp="1" noRot="1" noChangeAspect="1" noTextEdit="1"/>
          </p:cNvSpPr>
          <p:nvPr>
            <p:ph type="sldImg"/>
          </p:nvPr>
        </p:nvSpPr>
        <p:spPr>
          <a:xfrm>
            <a:off x="381000" y="685800"/>
            <a:ext cx="6096000" cy="3429000"/>
          </a:xfrm>
          <a:ln/>
        </p:spPr>
      </p:sp>
      <p:sp>
        <p:nvSpPr>
          <p:cNvPr id="24579" name="Notes Placeholder 2">
            <a:extLst>
              <a:ext uri="{FF2B5EF4-FFF2-40B4-BE49-F238E27FC236}">
                <a16:creationId xmlns:a16="http://schemas.microsoft.com/office/drawing/2014/main" id="{655C25B1-61F4-102D-1BDF-36B79BC58F1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en-US">
              <a:latin typeface="Arial" panose="020B0604020202020204" pitchFamily="34" charset="0"/>
            </a:endParaRPr>
          </a:p>
        </p:txBody>
      </p:sp>
      <p:sp>
        <p:nvSpPr>
          <p:cNvPr id="24580" name="Slide Number Placeholder 3">
            <a:extLst>
              <a:ext uri="{FF2B5EF4-FFF2-40B4-BE49-F238E27FC236}">
                <a16:creationId xmlns:a16="http://schemas.microsoft.com/office/drawing/2014/main" id="{40B4D9E0-93C9-C92C-726E-868074B01E6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876014C5-D5D8-4623-83D0-B5E3E7BD0C25}" type="slidenum">
              <a:rPr lang="en-GB" altLang="en-US" smtClean="0">
                <a:solidFill>
                  <a:schemeClr val="tx1"/>
                </a:solidFill>
                <a:latin typeface="Arial" panose="020B0604020202020204" pitchFamily="34" charset="0"/>
              </a:rPr>
              <a:pPr/>
              <a:t>7</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1687167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F6854-3851-6FE0-5527-9C26E33D2A19}"/>
            </a:ext>
          </a:extLst>
        </p:cNvPr>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868E673D-DD38-1634-E6C1-4AC54B7567A5}"/>
              </a:ext>
            </a:extLst>
          </p:cNvPr>
          <p:cNvSpPr>
            <a:spLocks noGrp="1" noRot="1" noChangeAspect="1" noTextEdit="1"/>
          </p:cNvSpPr>
          <p:nvPr>
            <p:ph type="sldImg"/>
          </p:nvPr>
        </p:nvSpPr>
        <p:spPr>
          <a:xfrm>
            <a:off x="381000" y="685800"/>
            <a:ext cx="6096000" cy="3429000"/>
          </a:xfrm>
          <a:ln/>
        </p:spPr>
      </p:sp>
      <p:sp>
        <p:nvSpPr>
          <p:cNvPr id="24579" name="Notes Placeholder 2">
            <a:extLst>
              <a:ext uri="{FF2B5EF4-FFF2-40B4-BE49-F238E27FC236}">
                <a16:creationId xmlns:a16="http://schemas.microsoft.com/office/drawing/2014/main" id="{0FF42729-9C42-DBC4-DF6E-69E19624C42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en-US">
              <a:latin typeface="Arial" panose="020B0604020202020204" pitchFamily="34" charset="0"/>
            </a:endParaRPr>
          </a:p>
        </p:txBody>
      </p:sp>
      <p:sp>
        <p:nvSpPr>
          <p:cNvPr id="24580" name="Slide Number Placeholder 3">
            <a:extLst>
              <a:ext uri="{FF2B5EF4-FFF2-40B4-BE49-F238E27FC236}">
                <a16:creationId xmlns:a16="http://schemas.microsoft.com/office/drawing/2014/main" id="{E342EC0E-D612-7BAA-2584-4301275EA87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876014C5-D5D8-4623-83D0-B5E3E7BD0C25}" type="slidenum">
              <a:rPr lang="en-GB" altLang="en-US" smtClean="0">
                <a:solidFill>
                  <a:schemeClr val="tx1"/>
                </a:solidFill>
                <a:latin typeface="Arial" panose="020B0604020202020204" pitchFamily="34" charset="0"/>
              </a:rPr>
              <a:pPr/>
              <a:t>8</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3074698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AE116-FEA6-84E4-CDBE-AAB739E96F49}"/>
            </a:ext>
          </a:extLst>
        </p:cNvPr>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036CF42C-7D81-E62C-2832-B2544B86DB5C}"/>
              </a:ext>
            </a:extLst>
          </p:cNvPr>
          <p:cNvSpPr>
            <a:spLocks noGrp="1" noRot="1" noChangeAspect="1" noTextEdit="1"/>
          </p:cNvSpPr>
          <p:nvPr>
            <p:ph type="sldImg"/>
          </p:nvPr>
        </p:nvSpPr>
        <p:spPr>
          <a:xfrm>
            <a:off x="381000" y="685800"/>
            <a:ext cx="6096000" cy="3429000"/>
          </a:xfrm>
          <a:ln/>
        </p:spPr>
      </p:sp>
      <p:sp>
        <p:nvSpPr>
          <p:cNvPr id="24579" name="Notes Placeholder 2">
            <a:extLst>
              <a:ext uri="{FF2B5EF4-FFF2-40B4-BE49-F238E27FC236}">
                <a16:creationId xmlns:a16="http://schemas.microsoft.com/office/drawing/2014/main" id="{7399CBC7-D3E5-E6B6-307F-02A91BC2D0E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en-US">
              <a:latin typeface="Arial" panose="020B0604020202020204" pitchFamily="34" charset="0"/>
            </a:endParaRPr>
          </a:p>
        </p:txBody>
      </p:sp>
      <p:sp>
        <p:nvSpPr>
          <p:cNvPr id="24580" name="Slide Number Placeholder 3">
            <a:extLst>
              <a:ext uri="{FF2B5EF4-FFF2-40B4-BE49-F238E27FC236}">
                <a16:creationId xmlns:a16="http://schemas.microsoft.com/office/drawing/2014/main" id="{830942EE-AFC0-69DF-8212-92EBDB1A558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rgbClr val="0F5494"/>
                </a:solidFill>
                <a:latin typeface="Verdana" panose="020B0604030504040204" pitchFamily="34" charset="0"/>
              </a:defRPr>
            </a:lvl1pPr>
            <a:lvl2pPr marL="742950" indent="-285750">
              <a:defRPr sz="1200">
                <a:solidFill>
                  <a:srgbClr val="0F5494"/>
                </a:solidFill>
                <a:latin typeface="Verdana" panose="020B0604030504040204" pitchFamily="34" charset="0"/>
              </a:defRPr>
            </a:lvl2pPr>
            <a:lvl3pPr marL="1143000" indent="-228600">
              <a:defRPr sz="1200">
                <a:solidFill>
                  <a:srgbClr val="0F5494"/>
                </a:solidFill>
                <a:latin typeface="Verdana" panose="020B0604030504040204" pitchFamily="34" charset="0"/>
              </a:defRPr>
            </a:lvl3pPr>
            <a:lvl4pPr marL="1600200" indent="-228600">
              <a:defRPr sz="1200">
                <a:solidFill>
                  <a:srgbClr val="0F5494"/>
                </a:solidFill>
                <a:latin typeface="Verdana" panose="020B0604030504040204" pitchFamily="34" charset="0"/>
              </a:defRPr>
            </a:lvl4pPr>
            <a:lvl5pPr marL="2057400" indent="-228600">
              <a:defRPr sz="1200">
                <a:solidFill>
                  <a:srgbClr val="0F5494"/>
                </a:solidFill>
                <a:latin typeface="Verdana" panose="020B0604030504040204" pitchFamily="34" charset="0"/>
              </a:defRPr>
            </a:lvl5pPr>
            <a:lvl6pPr marL="2514600" indent="-228600" eaLnBrk="0" fontAlgn="base" hangingPunct="0">
              <a:spcBef>
                <a:spcPct val="0"/>
              </a:spcBef>
              <a:spcAft>
                <a:spcPct val="0"/>
              </a:spcAft>
              <a:defRPr sz="1200">
                <a:solidFill>
                  <a:srgbClr val="0F5494"/>
                </a:solidFill>
                <a:latin typeface="Verdana" panose="020B0604030504040204" pitchFamily="34" charset="0"/>
              </a:defRPr>
            </a:lvl6pPr>
            <a:lvl7pPr marL="2971800" indent="-228600" eaLnBrk="0" fontAlgn="base" hangingPunct="0">
              <a:spcBef>
                <a:spcPct val="0"/>
              </a:spcBef>
              <a:spcAft>
                <a:spcPct val="0"/>
              </a:spcAft>
              <a:defRPr sz="1200">
                <a:solidFill>
                  <a:srgbClr val="0F5494"/>
                </a:solidFill>
                <a:latin typeface="Verdana" panose="020B0604030504040204" pitchFamily="34" charset="0"/>
              </a:defRPr>
            </a:lvl7pPr>
            <a:lvl8pPr marL="3429000" indent="-228600" eaLnBrk="0" fontAlgn="base" hangingPunct="0">
              <a:spcBef>
                <a:spcPct val="0"/>
              </a:spcBef>
              <a:spcAft>
                <a:spcPct val="0"/>
              </a:spcAft>
              <a:defRPr sz="1200">
                <a:solidFill>
                  <a:srgbClr val="0F5494"/>
                </a:solidFill>
                <a:latin typeface="Verdana" panose="020B0604030504040204" pitchFamily="34" charset="0"/>
              </a:defRPr>
            </a:lvl8pPr>
            <a:lvl9pPr marL="3886200" indent="-228600" eaLnBrk="0" fontAlgn="base" hangingPunct="0">
              <a:spcBef>
                <a:spcPct val="0"/>
              </a:spcBef>
              <a:spcAft>
                <a:spcPct val="0"/>
              </a:spcAft>
              <a:defRPr sz="1200">
                <a:solidFill>
                  <a:srgbClr val="0F5494"/>
                </a:solidFill>
                <a:latin typeface="Verdana" panose="020B0604030504040204" pitchFamily="34" charset="0"/>
              </a:defRPr>
            </a:lvl9pPr>
          </a:lstStyle>
          <a:p>
            <a:fld id="{876014C5-D5D8-4623-83D0-B5E3E7BD0C25}" type="slidenum">
              <a:rPr lang="en-GB" altLang="en-US" smtClean="0">
                <a:solidFill>
                  <a:schemeClr val="tx1"/>
                </a:solidFill>
                <a:latin typeface="Arial" panose="020B0604020202020204" pitchFamily="34" charset="0"/>
              </a:rPr>
              <a:pPr/>
              <a:t>9</a:t>
            </a:fld>
            <a:endParaRPr lang="en-GB" altLang="en-US">
              <a:solidFill>
                <a:schemeClr val="tx1"/>
              </a:solidFill>
              <a:latin typeface="Arial" panose="020B0604020202020204" pitchFamily="34" charset="0"/>
            </a:endParaRPr>
          </a:p>
        </p:txBody>
      </p:sp>
    </p:spTree>
    <p:extLst>
      <p:ext uri="{BB962C8B-B14F-4D97-AF65-F5344CB8AC3E}">
        <p14:creationId xmlns:p14="http://schemas.microsoft.com/office/powerpoint/2010/main" val="1533525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p:nvPr/>
        </p:nvSpPr>
        <p:spPr>
          <a:xfrm>
            <a:off x="0" y="4288500"/>
            <a:ext cx="9144000" cy="2475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10" name="Shape 10"/>
          <p:cNvSpPr/>
          <p:nvPr/>
        </p:nvSpPr>
        <p:spPr>
          <a:xfrm>
            <a:off x="0" y="0"/>
            <a:ext cx="91440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11" name="Shape 11"/>
          <p:cNvSpPr/>
          <p:nvPr/>
        </p:nvSpPr>
        <p:spPr>
          <a:xfrm>
            <a:off x="0" y="500625"/>
            <a:ext cx="9144000" cy="38241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0" y="4493604"/>
            <a:ext cx="9144000" cy="118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0" y="4584075"/>
            <a:ext cx="9144000" cy="5594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
        <p:nvSpPr>
          <p:cNvPr id="14" name="Shape 14"/>
          <p:cNvSpPr txBox="1">
            <a:spLocks noGrp="1"/>
          </p:cNvSpPr>
          <p:nvPr>
            <p:ph type="ctrTitle"/>
          </p:nvPr>
        </p:nvSpPr>
        <p:spPr>
          <a:xfrm>
            <a:off x="685800" y="2601425"/>
            <a:ext cx="5810400" cy="1159799"/>
          </a:xfrm>
          <a:prstGeom prst="rect">
            <a:avLst/>
          </a:prstGeom>
        </p:spPr>
        <p:txBody>
          <a:bodyPr lIns="91425" tIns="91425" rIns="91425" bIns="91425" anchor="b" anchorCtr="0"/>
          <a:lstStyle>
            <a:lvl1pPr lvl="0">
              <a:spcBef>
                <a:spcPts val="0"/>
              </a:spcBef>
              <a:buSzPct val="100000"/>
              <a:defRPr sz="4800"/>
            </a:lvl1pPr>
            <a:lvl2pPr lvl="1" algn="ctr">
              <a:spcBef>
                <a:spcPts val="0"/>
              </a:spcBef>
              <a:buSzPct val="100000"/>
              <a:defRPr sz="6000"/>
            </a:lvl2pPr>
            <a:lvl3pPr lvl="2" algn="ctr">
              <a:spcBef>
                <a:spcPts val="0"/>
              </a:spcBef>
              <a:buSzPct val="100000"/>
              <a:defRPr sz="6000"/>
            </a:lvl3pPr>
            <a:lvl4pPr lvl="3" algn="ctr">
              <a:spcBef>
                <a:spcPts val="0"/>
              </a:spcBef>
              <a:buSzPct val="100000"/>
              <a:defRPr sz="6000"/>
            </a:lvl4pPr>
            <a:lvl5pPr lvl="4" algn="ctr">
              <a:spcBef>
                <a:spcPts val="0"/>
              </a:spcBef>
              <a:buSzPct val="100000"/>
              <a:defRPr sz="6000"/>
            </a:lvl5pPr>
            <a:lvl6pPr lvl="5" algn="ctr">
              <a:spcBef>
                <a:spcPts val="0"/>
              </a:spcBef>
              <a:buSzPct val="100000"/>
              <a:defRPr sz="6000"/>
            </a:lvl6pPr>
            <a:lvl7pPr lvl="6" algn="ctr">
              <a:spcBef>
                <a:spcPts val="0"/>
              </a:spcBef>
              <a:buSzPct val="100000"/>
              <a:defRPr sz="6000"/>
            </a:lvl7pPr>
            <a:lvl8pPr lvl="7" algn="ctr">
              <a:spcBef>
                <a:spcPts val="0"/>
              </a:spcBef>
              <a:buSzPct val="100000"/>
              <a:defRPr sz="6000"/>
            </a:lvl8pPr>
            <a:lvl9pPr lvl="8" algn="ctr">
              <a:spcBef>
                <a:spcPts val="0"/>
              </a:spcBef>
              <a:buSzPct val="100000"/>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40"/>
        <p:cNvGrpSpPr/>
        <p:nvPr/>
      </p:nvGrpSpPr>
      <p:grpSpPr>
        <a:xfrm>
          <a:off x="0" y="0"/>
          <a:ext cx="0" cy="0"/>
          <a:chOff x="0" y="0"/>
          <a:chExt cx="0" cy="0"/>
        </a:xfrm>
      </p:grpSpPr>
      <p:sp>
        <p:nvSpPr>
          <p:cNvPr id="41" name="Shape 41"/>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42" name="Shape 42"/>
          <p:cNvSpPr/>
          <p:nvPr/>
        </p:nvSpPr>
        <p:spPr>
          <a:xfrm>
            <a:off x="0" y="500625"/>
            <a:ext cx="45720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43" name="Shape 43"/>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44" name="Shape 44"/>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45" name="Shape 45"/>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cxnSp>
        <p:nvCxnSpPr>
          <p:cNvPr id="46" name="Shape 46"/>
          <p:cNvCxnSpPr/>
          <p:nvPr/>
        </p:nvCxnSpPr>
        <p:spPr>
          <a:xfrm>
            <a:off x="1037450" y="809725"/>
            <a:ext cx="0" cy="470700"/>
          </a:xfrm>
          <a:prstGeom prst="straightConnector1">
            <a:avLst/>
          </a:prstGeom>
          <a:noFill/>
          <a:ln w="9525" cap="flat" cmpd="sng">
            <a:solidFill>
              <a:srgbClr val="18637B"/>
            </a:solidFill>
            <a:prstDash val="solid"/>
            <a:round/>
            <a:headEnd type="none" w="lg" len="lg"/>
            <a:tailEnd type="none" w="lg" len="lg"/>
          </a:ln>
        </p:spPr>
      </p:cxnSp>
      <p:sp>
        <p:nvSpPr>
          <p:cNvPr id="47" name="Shape 47"/>
          <p:cNvSpPr txBox="1">
            <a:spLocks noGrp="1"/>
          </p:cNvSpPr>
          <p:nvPr>
            <p:ph type="title"/>
          </p:nvPr>
        </p:nvSpPr>
        <p:spPr>
          <a:xfrm>
            <a:off x="1146025" y="530725"/>
            <a:ext cx="3208799" cy="10287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body" idx="1"/>
          </p:nvPr>
        </p:nvSpPr>
        <p:spPr>
          <a:xfrm>
            <a:off x="1146025" y="1767275"/>
            <a:ext cx="3660300" cy="31586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
        <p:nvSpPr>
          <p:cNvPr id="49" name="Shape 49"/>
          <p:cNvSpPr txBox="1">
            <a:spLocks noGrp="1"/>
          </p:cNvSpPr>
          <p:nvPr>
            <p:ph type="body" idx="2"/>
          </p:nvPr>
        </p:nvSpPr>
        <p:spPr>
          <a:xfrm>
            <a:off x="5026623" y="1767275"/>
            <a:ext cx="3660300" cy="31586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Tree>
    <p:extLst>
      <p:ext uri="{BB962C8B-B14F-4D97-AF65-F5344CB8AC3E}">
        <p14:creationId xmlns:p14="http://schemas.microsoft.com/office/powerpoint/2010/main" val="863180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a:xfrm>
            <a:off x="457200" y="4767263"/>
            <a:ext cx="2133600" cy="273844"/>
          </a:xfrm>
          <a:prstGeom prst="rect">
            <a:avLst/>
          </a:prstGeom>
        </p:spPr>
        <p:txBody>
          <a:bodyPr/>
          <a:lstStyle/>
          <a:p>
            <a:endParaRPr lang="cs-CZ"/>
          </a:p>
        </p:txBody>
      </p:sp>
      <p:sp>
        <p:nvSpPr>
          <p:cNvPr id="5" name="Zástupný symbol pro zápatí 4"/>
          <p:cNvSpPr>
            <a:spLocks noGrp="1"/>
          </p:cNvSpPr>
          <p:nvPr>
            <p:ph type="ftr" sz="quarter" idx="11"/>
          </p:nvPr>
        </p:nvSpPr>
        <p:spPr>
          <a:xfrm>
            <a:off x="3124200" y="4767263"/>
            <a:ext cx="2895600" cy="273844"/>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6553200" y="4767263"/>
            <a:ext cx="2133600" cy="273844"/>
          </a:xfrm>
          <a:prstGeom prst="rect">
            <a:avLst/>
          </a:prstGeom>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41407642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46025" y="530725"/>
            <a:ext cx="3208799" cy="1028700"/>
          </a:xfrm>
          <a:prstGeom prst="rect">
            <a:avLst/>
          </a:prstGeom>
          <a:noFill/>
          <a:ln>
            <a:noFill/>
          </a:ln>
        </p:spPr>
        <p:txBody>
          <a:bodyPr lIns="91425" tIns="91425" rIns="91425" bIns="91425" anchor="ctr" anchorCtr="0"/>
          <a:lstStyle>
            <a:lvl1pPr lvl="0">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1pPr>
            <a:lvl2pPr lvl="1">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2pPr>
            <a:lvl3pPr lvl="2">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3pPr>
            <a:lvl4pPr lvl="3">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4pPr>
            <a:lvl5pPr lvl="4">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5pPr>
            <a:lvl6pPr lvl="5">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6pPr>
            <a:lvl7pPr lvl="6">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7pPr>
            <a:lvl8pPr lvl="7">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8pPr>
            <a:lvl9pPr lvl="8">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1146025" y="1767275"/>
            <a:ext cx="7540800" cy="3158699"/>
          </a:xfrm>
          <a:prstGeom prst="rect">
            <a:avLst/>
          </a:prstGeom>
          <a:noFill/>
          <a:ln>
            <a:noFill/>
          </a:ln>
        </p:spPr>
        <p:txBody>
          <a:bodyPr lIns="91425" tIns="91425" rIns="91425" bIns="91425" anchor="t" anchorCtr="0"/>
          <a:lstStyle>
            <a:lvl1pPr lvl="0">
              <a:spcBef>
                <a:spcPts val="600"/>
              </a:spcBef>
              <a:buClr>
                <a:srgbClr val="114454"/>
              </a:buClr>
              <a:buSzPct val="100000"/>
              <a:buFont typeface="Nixie One"/>
              <a:buChar char="▪"/>
              <a:defRPr sz="3000">
                <a:solidFill>
                  <a:srgbClr val="114454"/>
                </a:solidFill>
                <a:latin typeface="Nixie One"/>
                <a:ea typeface="Nixie One"/>
                <a:cs typeface="Nixie One"/>
                <a:sym typeface="Nixie One"/>
              </a:defRPr>
            </a:lvl1pPr>
            <a:lvl2pPr lvl="1">
              <a:spcBef>
                <a:spcPts val="480"/>
              </a:spcBef>
              <a:buClr>
                <a:srgbClr val="114454"/>
              </a:buClr>
              <a:buSzPct val="100000"/>
              <a:buFont typeface="Nixie One"/>
              <a:buChar char="▫"/>
              <a:defRPr sz="2400">
                <a:solidFill>
                  <a:srgbClr val="114454"/>
                </a:solidFill>
                <a:latin typeface="Nixie One"/>
                <a:ea typeface="Nixie One"/>
                <a:cs typeface="Nixie One"/>
                <a:sym typeface="Nixie One"/>
              </a:defRPr>
            </a:lvl2pPr>
            <a:lvl3pPr lvl="2">
              <a:spcBef>
                <a:spcPts val="480"/>
              </a:spcBef>
              <a:buClr>
                <a:srgbClr val="114454"/>
              </a:buClr>
              <a:buSzPct val="100000"/>
              <a:buFont typeface="Nixie One"/>
              <a:defRPr sz="2400">
                <a:solidFill>
                  <a:srgbClr val="114454"/>
                </a:solidFill>
                <a:latin typeface="Nixie One"/>
                <a:ea typeface="Nixie One"/>
                <a:cs typeface="Nixie One"/>
                <a:sym typeface="Nixie One"/>
              </a:defRPr>
            </a:lvl3pPr>
            <a:lvl4pPr lvl="3">
              <a:spcBef>
                <a:spcPts val="360"/>
              </a:spcBef>
              <a:buClr>
                <a:srgbClr val="114454"/>
              </a:buClr>
              <a:buSzPct val="100000"/>
              <a:buFont typeface="Nixie One"/>
              <a:defRPr sz="1800">
                <a:solidFill>
                  <a:srgbClr val="114454"/>
                </a:solidFill>
                <a:latin typeface="Nixie One"/>
                <a:ea typeface="Nixie One"/>
                <a:cs typeface="Nixie One"/>
                <a:sym typeface="Nixie One"/>
              </a:defRPr>
            </a:lvl4pPr>
            <a:lvl5pPr lvl="4">
              <a:spcBef>
                <a:spcPts val="360"/>
              </a:spcBef>
              <a:buClr>
                <a:srgbClr val="114454"/>
              </a:buClr>
              <a:buSzPct val="100000"/>
              <a:buFont typeface="Nixie One"/>
              <a:defRPr sz="1800">
                <a:solidFill>
                  <a:srgbClr val="114454"/>
                </a:solidFill>
                <a:latin typeface="Nixie One"/>
                <a:ea typeface="Nixie One"/>
                <a:cs typeface="Nixie One"/>
                <a:sym typeface="Nixie One"/>
              </a:defRPr>
            </a:lvl5pPr>
            <a:lvl6pPr lvl="5">
              <a:spcBef>
                <a:spcPts val="360"/>
              </a:spcBef>
              <a:buClr>
                <a:srgbClr val="114454"/>
              </a:buClr>
              <a:buSzPct val="100000"/>
              <a:buFont typeface="Nixie One"/>
              <a:defRPr sz="1800">
                <a:solidFill>
                  <a:srgbClr val="114454"/>
                </a:solidFill>
                <a:latin typeface="Nixie One"/>
                <a:ea typeface="Nixie One"/>
                <a:cs typeface="Nixie One"/>
                <a:sym typeface="Nixie One"/>
              </a:defRPr>
            </a:lvl6pPr>
            <a:lvl7pPr lvl="6">
              <a:spcBef>
                <a:spcPts val="360"/>
              </a:spcBef>
              <a:buClr>
                <a:srgbClr val="114454"/>
              </a:buClr>
              <a:buSzPct val="100000"/>
              <a:buFont typeface="Nixie One"/>
              <a:defRPr sz="1800">
                <a:solidFill>
                  <a:srgbClr val="114454"/>
                </a:solidFill>
                <a:latin typeface="Nixie One"/>
                <a:ea typeface="Nixie One"/>
                <a:cs typeface="Nixie One"/>
                <a:sym typeface="Nixie One"/>
              </a:defRPr>
            </a:lvl7pPr>
            <a:lvl8pPr lvl="7">
              <a:spcBef>
                <a:spcPts val="360"/>
              </a:spcBef>
              <a:buClr>
                <a:srgbClr val="114454"/>
              </a:buClr>
              <a:buSzPct val="100000"/>
              <a:buFont typeface="Nixie One"/>
              <a:defRPr sz="1800">
                <a:solidFill>
                  <a:srgbClr val="114454"/>
                </a:solidFill>
                <a:latin typeface="Nixie One"/>
                <a:ea typeface="Nixie One"/>
                <a:cs typeface="Nixie One"/>
                <a:sym typeface="Nixie One"/>
              </a:defRPr>
            </a:lvl8pPr>
            <a:lvl9pPr lvl="8">
              <a:spcBef>
                <a:spcPts val="360"/>
              </a:spcBef>
              <a:buClr>
                <a:srgbClr val="114454"/>
              </a:buClr>
              <a:buSzPct val="100000"/>
              <a:buFont typeface="Nixie One"/>
              <a:defRPr sz="1800">
                <a:solidFill>
                  <a:srgbClr val="114454"/>
                </a:solidFill>
                <a:latin typeface="Nixie One"/>
                <a:ea typeface="Nixie One"/>
                <a:cs typeface="Nixie One"/>
                <a:sym typeface="Nixie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60" r:id="rId2"/>
    <p:sldLayoutId id="214748366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947404" y="1148226"/>
            <a:ext cx="8570838" cy="1723220"/>
          </a:xfrm>
          <a:prstGeom prst="rect">
            <a:avLst/>
          </a:prstGeom>
        </p:spPr>
        <p:txBody>
          <a:bodyPr lIns="91425" tIns="91425" rIns="91425" bIns="91425" anchor="b" anchorCtr="0">
            <a:noAutofit/>
          </a:bodyPr>
          <a:lstStyle/>
          <a:p>
            <a:r>
              <a:rPr lang="cs-CZ" sz="3200" dirty="0"/>
              <a:t>Urban Planning &amp; Construction</a:t>
            </a:r>
            <a:br>
              <a:rPr lang="cs-CZ" sz="3200" dirty="0"/>
            </a:br>
            <a:r>
              <a:rPr lang="cs-CZ" sz="2000" b="0" dirty="0"/>
              <a:t>Climate Law</a:t>
            </a:r>
            <a:endParaRPr lang="cs-CZ" b="0" dirty="0"/>
          </a:p>
        </p:txBody>
      </p:sp>
      <p:sp>
        <p:nvSpPr>
          <p:cNvPr id="3" name="Obdélník 2"/>
          <p:cNvSpPr/>
          <p:nvPr/>
        </p:nvSpPr>
        <p:spPr>
          <a:xfrm>
            <a:off x="0" y="4229100"/>
            <a:ext cx="9432758"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Rectangle 2"/>
          <p:cNvSpPr>
            <a:spLocks noChangeArrowheads="1"/>
          </p:cNvSpPr>
          <p:nvPr/>
        </p:nvSpPr>
        <p:spPr bwMode="auto">
          <a:xfrm>
            <a:off x="457202" y="4114799"/>
            <a:ext cx="4322480" cy="14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6" name="TextovéPole 5"/>
          <p:cNvSpPr txBox="1"/>
          <p:nvPr/>
        </p:nvSpPr>
        <p:spPr>
          <a:xfrm>
            <a:off x="3929922" y="3638342"/>
            <a:ext cx="4186990" cy="646331"/>
          </a:xfrm>
          <a:prstGeom prst="rect">
            <a:avLst/>
          </a:prstGeom>
          <a:noFill/>
        </p:spPr>
        <p:txBody>
          <a:bodyPr wrap="square" rtlCol="0">
            <a:spAutoFit/>
          </a:bodyPr>
          <a:lstStyle/>
          <a:p>
            <a:r>
              <a:rPr lang="cs-CZ" sz="1800" dirty="0">
                <a:solidFill>
                  <a:schemeClr val="bg1"/>
                </a:solidFill>
                <a:latin typeface="Roboto Slab" panose="020B0604020202020204" charset="0"/>
                <a:ea typeface="Roboto Slab" panose="020B0604020202020204" charset="0"/>
              </a:rPr>
              <a:t>JUDr. Vojtěch Vomáčka, Ph.D., LL.M.</a:t>
            </a:r>
          </a:p>
          <a:p>
            <a:endParaRPr lang="cs-CZ" sz="1800" dirty="0">
              <a:solidFill>
                <a:schemeClr val="bg1"/>
              </a:solidFill>
              <a:latin typeface="Roboto Slab" panose="020B0604020202020204" charset="0"/>
              <a:ea typeface="Roboto Slab" panose="020B0604020202020204" charset="0"/>
            </a:endParaRPr>
          </a:p>
        </p:txBody>
      </p:sp>
      <p:sp>
        <p:nvSpPr>
          <p:cNvPr id="9" name="TextovéPole 8"/>
          <p:cNvSpPr txBox="1"/>
          <p:nvPr/>
        </p:nvSpPr>
        <p:spPr>
          <a:xfrm>
            <a:off x="3967935" y="4463741"/>
            <a:ext cx="7044666" cy="430887"/>
          </a:xfrm>
          <a:prstGeom prst="rect">
            <a:avLst/>
          </a:prstGeom>
          <a:noFill/>
        </p:spPr>
        <p:txBody>
          <a:bodyPr wrap="square" lIns="91440" tIns="45720" rIns="91440" bIns="45720" rtlCol="0" anchor="t">
            <a:spAutoFit/>
          </a:bodyPr>
          <a:lstStyle/>
          <a:p>
            <a:r>
              <a:rPr lang="cs-CZ" sz="1100" dirty="0">
                <a:latin typeface="Roboto Slab"/>
                <a:ea typeface="Roboto Slab"/>
              </a:rPr>
              <a:t>Climate Law</a:t>
            </a:r>
          </a:p>
          <a:p>
            <a:r>
              <a:rPr lang="cs-CZ" sz="1100" dirty="0">
                <a:latin typeface="Roboto Slab"/>
                <a:ea typeface="Roboto Slab"/>
              </a:rPr>
              <a:t>Spring 2024</a:t>
            </a:r>
          </a:p>
        </p:txBody>
      </p:sp>
      <p:pic>
        <p:nvPicPr>
          <p:cNvPr id="2" name="Picture 3" descr="logo">
            <a:extLst>
              <a:ext uri="{FF2B5EF4-FFF2-40B4-BE49-F238E27FC236}">
                <a16:creationId xmlns:a16="http://schemas.microsoft.com/office/drawing/2014/main" id="{C7A88C6E-B533-21EA-41DA-B24FBC9BEF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655" y="4507548"/>
            <a:ext cx="465480" cy="49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F:\vojtech\Pictures\Obrázky\logo katedry\logoENG.gif">
            <a:extLst>
              <a:ext uri="{FF2B5EF4-FFF2-40B4-BE49-F238E27FC236}">
                <a16:creationId xmlns:a16="http://schemas.microsoft.com/office/drawing/2014/main" id="{7E219487-FE1A-DE53-255F-A24B4A4AD8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9843" y="4424963"/>
            <a:ext cx="1306792" cy="5756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Masarykova univerzita - Home | Facebook">
            <a:extLst>
              <a:ext uri="{FF2B5EF4-FFF2-40B4-BE49-F238E27FC236}">
                <a16:creationId xmlns:a16="http://schemas.microsoft.com/office/drawing/2014/main" id="{CB4C515D-CBA4-D140-EF21-85F1ECEB289A}"/>
              </a:ext>
            </a:extLst>
          </p:cNvPr>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295305" y="4466255"/>
            <a:ext cx="575642" cy="575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950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7F127-B5D5-34D7-1763-B800FF9A1C9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19FA229-9406-0AA3-8F01-81E1180AFA62}"/>
              </a:ext>
            </a:extLst>
          </p:cNvPr>
          <p:cNvPicPr>
            <a:picLocks noChangeAspect="1"/>
          </p:cNvPicPr>
          <p:nvPr/>
        </p:nvPicPr>
        <p:blipFill>
          <a:blip r:embed="rId2"/>
          <a:stretch>
            <a:fillRect/>
          </a:stretch>
        </p:blipFill>
        <p:spPr>
          <a:xfrm>
            <a:off x="317232" y="50800"/>
            <a:ext cx="8509536" cy="5041900"/>
          </a:xfrm>
          <a:prstGeom prst="rect">
            <a:avLst/>
          </a:prstGeom>
          <a:noFill/>
        </p:spPr>
      </p:pic>
      <p:cxnSp>
        <p:nvCxnSpPr>
          <p:cNvPr id="4" name="Přímá spojnice 3">
            <a:extLst>
              <a:ext uri="{FF2B5EF4-FFF2-40B4-BE49-F238E27FC236}">
                <a16:creationId xmlns:a16="http://schemas.microsoft.com/office/drawing/2014/main" id="{E8F05BF3-FCD2-744A-0159-A10F5D1E7E4D}"/>
              </a:ext>
            </a:extLst>
          </p:cNvPr>
          <p:cNvCxnSpPr/>
          <p:nvPr/>
        </p:nvCxnSpPr>
        <p:spPr>
          <a:xfrm>
            <a:off x="516048" y="2145671"/>
            <a:ext cx="1421394"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5" name="Přímá spojnice 4">
            <a:extLst>
              <a:ext uri="{FF2B5EF4-FFF2-40B4-BE49-F238E27FC236}">
                <a16:creationId xmlns:a16="http://schemas.microsoft.com/office/drawing/2014/main" id="{2095ACA6-C4A2-6D68-49C9-E06152D82258}"/>
              </a:ext>
            </a:extLst>
          </p:cNvPr>
          <p:cNvCxnSpPr/>
          <p:nvPr/>
        </p:nvCxnSpPr>
        <p:spPr>
          <a:xfrm>
            <a:off x="1937442" y="2145671"/>
            <a:ext cx="1421394"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6" name="Přímá spojnice 5">
            <a:extLst>
              <a:ext uri="{FF2B5EF4-FFF2-40B4-BE49-F238E27FC236}">
                <a16:creationId xmlns:a16="http://schemas.microsoft.com/office/drawing/2014/main" id="{20F8BC9D-6F33-7CB8-2ED6-1C21955D202C}"/>
              </a:ext>
            </a:extLst>
          </p:cNvPr>
          <p:cNvCxnSpPr/>
          <p:nvPr/>
        </p:nvCxnSpPr>
        <p:spPr>
          <a:xfrm>
            <a:off x="2008361" y="1220708"/>
            <a:ext cx="1421394"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7" name="Přímá spojnice 6">
            <a:extLst>
              <a:ext uri="{FF2B5EF4-FFF2-40B4-BE49-F238E27FC236}">
                <a16:creationId xmlns:a16="http://schemas.microsoft.com/office/drawing/2014/main" id="{081FA6A1-26DD-F899-0991-34F95EC7454F}"/>
              </a:ext>
            </a:extLst>
          </p:cNvPr>
          <p:cNvCxnSpPr/>
          <p:nvPr/>
        </p:nvCxnSpPr>
        <p:spPr>
          <a:xfrm>
            <a:off x="2008361" y="1564740"/>
            <a:ext cx="1421394"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8" name="Přímá spojnice 7">
            <a:extLst>
              <a:ext uri="{FF2B5EF4-FFF2-40B4-BE49-F238E27FC236}">
                <a16:creationId xmlns:a16="http://schemas.microsoft.com/office/drawing/2014/main" id="{1172817B-6C2C-5143-DA8A-69FC1E206005}"/>
              </a:ext>
            </a:extLst>
          </p:cNvPr>
          <p:cNvCxnSpPr>
            <a:cxnSpLocks/>
          </p:cNvCxnSpPr>
          <p:nvPr/>
        </p:nvCxnSpPr>
        <p:spPr>
          <a:xfrm>
            <a:off x="3464460" y="2278455"/>
            <a:ext cx="1107540" cy="0"/>
          </a:xfrm>
          <a:prstGeom prst="line">
            <a:avLst/>
          </a:prstGeom>
          <a:ln/>
        </p:spPr>
        <p:style>
          <a:lnRef idx="2">
            <a:schemeClr val="accent5"/>
          </a:lnRef>
          <a:fillRef idx="0">
            <a:schemeClr val="accent5"/>
          </a:fillRef>
          <a:effectRef idx="1">
            <a:schemeClr val="accent5"/>
          </a:effectRef>
          <a:fontRef idx="minor">
            <a:schemeClr val="tx1"/>
          </a:fontRef>
        </p:style>
      </p:cxnSp>
      <p:cxnSp>
        <p:nvCxnSpPr>
          <p:cNvPr id="10" name="Přímá spojnice 9">
            <a:extLst>
              <a:ext uri="{FF2B5EF4-FFF2-40B4-BE49-F238E27FC236}">
                <a16:creationId xmlns:a16="http://schemas.microsoft.com/office/drawing/2014/main" id="{DF0A2C3E-1936-BBCF-6F66-0BD6696A52C7}"/>
              </a:ext>
            </a:extLst>
          </p:cNvPr>
          <p:cNvCxnSpPr>
            <a:cxnSpLocks/>
          </p:cNvCxnSpPr>
          <p:nvPr/>
        </p:nvCxnSpPr>
        <p:spPr>
          <a:xfrm>
            <a:off x="5002040" y="1416867"/>
            <a:ext cx="1543615" cy="0"/>
          </a:xfrm>
          <a:prstGeom prst="line">
            <a:avLst/>
          </a:prstGeom>
          <a:ln/>
        </p:spPr>
        <p:style>
          <a:lnRef idx="2">
            <a:schemeClr val="accent5"/>
          </a:lnRef>
          <a:fillRef idx="0">
            <a:schemeClr val="accent5"/>
          </a:fillRef>
          <a:effectRef idx="1">
            <a:schemeClr val="accent5"/>
          </a:effectRef>
          <a:fontRef idx="minor">
            <a:schemeClr val="tx1"/>
          </a:fontRef>
        </p:style>
      </p:cxnSp>
      <p:cxnSp>
        <p:nvCxnSpPr>
          <p:cNvPr id="11" name="Přímá spojnice 10">
            <a:extLst>
              <a:ext uri="{FF2B5EF4-FFF2-40B4-BE49-F238E27FC236}">
                <a16:creationId xmlns:a16="http://schemas.microsoft.com/office/drawing/2014/main" id="{CC55D66F-A1AE-59C3-8FF6-109A501AE79C}"/>
              </a:ext>
            </a:extLst>
          </p:cNvPr>
          <p:cNvCxnSpPr>
            <a:cxnSpLocks/>
          </p:cNvCxnSpPr>
          <p:nvPr/>
        </p:nvCxnSpPr>
        <p:spPr>
          <a:xfrm>
            <a:off x="6722199" y="1027568"/>
            <a:ext cx="1107540" cy="0"/>
          </a:xfrm>
          <a:prstGeom prst="line">
            <a:avLst/>
          </a:prstGeom>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456585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7F127-B5D5-34D7-1763-B800FF9A1C9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19FA229-9406-0AA3-8F01-81E1180AFA62}"/>
              </a:ext>
            </a:extLst>
          </p:cNvPr>
          <p:cNvPicPr>
            <a:picLocks noChangeAspect="1"/>
          </p:cNvPicPr>
          <p:nvPr/>
        </p:nvPicPr>
        <p:blipFill>
          <a:blip r:embed="rId2"/>
          <a:stretch>
            <a:fillRect/>
          </a:stretch>
        </p:blipFill>
        <p:spPr>
          <a:xfrm>
            <a:off x="-5993033" y="50800"/>
            <a:ext cx="8509536" cy="5041900"/>
          </a:xfrm>
          <a:prstGeom prst="rect">
            <a:avLst/>
          </a:prstGeom>
          <a:noFill/>
        </p:spPr>
      </p:pic>
      <p:sp>
        <p:nvSpPr>
          <p:cNvPr id="2" name="TextovéPole 1">
            <a:extLst>
              <a:ext uri="{FF2B5EF4-FFF2-40B4-BE49-F238E27FC236}">
                <a16:creationId xmlns:a16="http://schemas.microsoft.com/office/drawing/2014/main" id="{9405CD70-937B-16EF-8C3E-8BB920012345}"/>
              </a:ext>
            </a:extLst>
          </p:cNvPr>
          <p:cNvSpPr txBox="1"/>
          <p:nvPr/>
        </p:nvSpPr>
        <p:spPr>
          <a:xfrm>
            <a:off x="3060071" y="153909"/>
            <a:ext cx="5930020" cy="4708981"/>
          </a:xfrm>
          <a:prstGeom prst="rect">
            <a:avLst/>
          </a:prstGeom>
          <a:noFill/>
        </p:spPr>
        <p:txBody>
          <a:bodyPr wrap="square" rtlCol="0">
            <a:spAutoFit/>
          </a:bodyPr>
          <a:lstStyle/>
          <a:p>
            <a:r>
              <a:rPr lang="cs-CZ" sz="1200" b="1" dirty="0" err="1">
                <a:latin typeface="Cambria" panose="02040503050406030204" pitchFamily="18" charset="0"/>
                <a:ea typeface="Cambria" panose="02040503050406030204" pitchFamily="18" charset="0"/>
              </a:rPr>
              <a:t>Effort</a:t>
            </a:r>
            <a:r>
              <a:rPr lang="cs-CZ" sz="1200" b="1" dirty="0">
                <a:latin typeface="Cambria" panose="02040503050406030204" pitchFamily="18" charset="0"/>
                <a:ea typeface="Cambria" panose="02040503050406030204" pitchFamily="18" charset="0"/>
              </a:rPr>
              <a:t> </a:t>
            </a:r>
            <a:r>
              <a:rPr lang="cs-CZ" sz="1200" b="1" dirty="0" err="1">
                <a:latin typeface="Cambria" panose="02040503050406030204" pitchFamily="18" charset="0"/>
                <a:ea typeface="Cambria" panose="02040503050406030204" pitchFamily="18" charset="0"/>
              </a:rPr>
              <a:t>Sharing</a:t>
            </a:r>
            <a:r>
              <a:rPr lang="cs-CZ" sz="1200" b="1" dirty="0">
                <a:latin typeface="Cambria" panose="02040503050406030204" pitchFamily="18" charset="0"/>
                <a:ea typeface="Cambria" panose="02040503050406030204" pitchFamily="18" charset="0"/>
              </a:rPr>
              <a:t> </a:t>
            </a:r>
            <a:r>
              <a:rPr lang="cs-CZ" sz="1200" b="1" dirty="0" err="1">
                <a:latin typeface="Cambria" panose="02040503050406030204" pitchFamily="18" charset="0"/>
                <a:ea typeface="Cambria" panose="02040503050406030204" pitchFamily="18" charset="0"/>
              </a:rPr>
              <a:t>Regulation</a:t>
            </a:r>
            <a:r>
              <a:rPr lang="cs-CZ" sz="1200" b="1" dirty="0">
                <a:latin typeface="Cambria" panose="02040503050406030204" pitchFamily="18" charset="0"/>
                <a:ea typeface="Cambria" panose="02040503050406030204" pitchFamily="18" charset="0"/>
              </a:rPr>
              <a:t>:</a:t>
            </a:r>
          </a:p>
          <a:p>
            <a:r>
              <a:rPr lang="en-US" sz="1200" dirty="0">
                <a:latin typeface="Cambria" panose="02040503050406030204" pitchFamily="18" charset="0"/>
                <a:ea typeface="Cambria" panose="02040503050406030204" pitchFamily="18" charset="0"/>
              </a:rPr>
              <a:t>sets emissions reductions targets for the EU and individual Member States in a wide range of sectors. It covers domestic transport (excluding aviation), buildings, agriculture, small industry and waste.</a:t>
            </a:r>
            <a:endParaRPr lang="cs-CZ" sz="1200" dirty="0">
              <a:latin typeface="Cambria" panose="02040503050406030204" pitchFamily="18" charset="0"/>
              <a:ea typeface="Cambria" panose="02040503050406030204" pitchFamily="18" charset="0"/>
            </a:endParaRPr>
          </a:p>
          <a:p>
            <a:endParaRPr lang="cs-CZ" sz="1200" dirty="0">
              <a:latin typeface="Cambria" panose="02040503050406030204" pitchFamily="18" charset="0"/>
              <a:ea typeface="Cambria" panose="02040503050406030204" pitchFamily="18" charset="0"/>
            </a:endParaRPr>
          </a:p>
          <a:p>
            <a:r>
              <a:rPr lang="cs-CZ" sz="1200" b="1" dirty="0">
                <a:latin typeface="Cambria" panose="02040503050406030204" pitchFamily="18" charset="0"/>
                <a:ea typeface="Cambria" panose="02040503050406030204" pitchFamily="18" charset="0"/>
              </a:rPr>
              <a:t>LULUCF </a:t>
            </a:r>
            <a:r>
              <a:rPr lang="cs-CZ" sz="1200" b="1" dirty="0" err="1">
                <a:latin typeface="Cambria" panose="02040503050406030204" pitchFamily="18" charset="0"/>
                <a:ea typeface="Cambria" panose="02040503050406030204" pitchFamily="18" charset="0"/>
              </a:rPr>
              <a:t>Regulation</a:t>
            </a:r>
            <a:r>
              <a:rPr lang="cs-CZ" sz="1200" b="1" dirty="0">
                <a:latin typeface="Cambria" panose="02040503050406030204" pitchFamily="18" charset="0"/>
                <a:ea typeface="Cambria" panose="02040503050406030204" pitchFamily="18" charset="0"/>
              </a:rPr>
              <a:t>:</a:t>
            </a:r>
          </a:p>
          <a:p>
            <a:r>
              <a:rPr lang="en-US" sz="1200" dirty="0">
                <a:latin typeface="Cambria" panose="02040503050406030204" pitchFamily="18" charset="0"/>
                <a:ea typeface="Cambria" panose="02040503050406030204" pitchFamily="18" charset="0"/>
              </a:rPr>
              <a:t>sets out how the land use sector contributes to the EU’s climate goals. The LULUCF Regulation was revised in 2023 for the period up to 2030.</a:t>
            </a:r>
          </a:p>
          <a:p>
            <a:endParaRPr lang="en-US" sz="1200" dirty="0">
              <a:latin typeface="Cambria" panose="02040503050406030204" pitchFamily="18" charset="0"/>
              <a:ea typeface="Cambria" panose="02040503050406030204" pitchFamily="18" charset="0"/>
            </a:endParaRPr>
          </a:p>
          <a:p>
            <a:r>
              <a:rPr lang="en-US" sz="1200" dirty="0">
                <a:latin typeface="Cambria" panose="02040503050406030204" pitchFamily="18" charset="0"/>
                <a:ea typeface="Cambria" panose="02040503050406030204" pitchFamily="18" charset="0"/>
              </a:rPr>
              <a:t>To help reach climate neutrality, for the first time, the revised LULUCF regulation has a separate land-based net carbon removals target of 310 million </a:t>
            </a:r>
            <a:r>
              <a:rPr lang="en-US" sz="1200" dirty="0" err="1">
                <a:latin typeface="Cambria" panose="02040503050406030204" pitchFamily="18" charset="0"/>
                <a:ea typeface="Cambria" panose="02040503050406030204" pitchFamily="18" charset="0"/>
              </a:rPr>
              <a:t>tonnes</a:t>
            </a:r>
            <a:r>
              <a:rPr lang="en-US" sz="1200" dirty="0">
                <a:latin typeface="Cambria" panose="02040503050406030204" pitchFamily="18" charset="0"/>
                <a:ea typeface="Cambria" panose="02040503050406030204" pitchFamily="18" charset="0"/>
              </a:rPr>
              <a:t> of CO2 equivalent by 2030.</a:t>
            </a:r>
          </a:p>
          <a:p>
            <a:endParaRPr lang="en-US" sz="1200" dirty="0">
              <a:latin typeface="Cambria" panose="02040503050406030204" pitchFamily="18" charset="0"/>
              <a:ea typeface="Cambria" panose="02040503050406030204" pitchFamily="18" charset="0"/>
            </a:endParaRPr>
          </a:p>
          <a:p>
            <a:r>
              <a:rPr lang="en-US" sz="1200" dirty="0">
                <a:latin typeface="Cambria" panose="02040503050406030204" pitchFamily="18" charset="0"/>
                <a:ea typeface="Cambria" panose="02040503050406030204" pitchFamily="18" charset="0"/>
              </a:rPr>
              <a:t>This EU-wide target is to be implemented through ambitious, fair and binding net removal national targets for the LULUCF sector.</a:t>
            </a:r>
            <a:endParaRPr lang="cs-CZ" sz="1200" dirty="0">
              <a:latin typeface="Cambria" panose="02040503050406030204" pitchFamily="18" charset="0"/>
              <a:ea typeface="Cambria" panose="02040503050406030204" pitchFamily="18" charset="0"/>
            </a:endParaRPr>
          </a:p>
          <a:p>
            <a:endParaRPr lang="cs-CZ" sz="1200" dirty="0">
              <a:latin typeface="Cambria" panose="02040503050406030204" pitchFamily="18" charset="0"/>
              <a:ea typeface="Cambria" panose="02040503050406030204" pitchFamily="18" charset="0"/>
            </a:endParaRPr>
          </a:p>
          <a:p>
            <a:r>
              <a:rPr lang="en-US" sz="1200" b="1" dirty="0">
                <a:latin typeface="Cambria" panose="02040503050406030204" pitchFamily="18" charset="0"/>
                <a:ea typeface="Cambria" panose="02040503050406030204" pitchFamily="18" charset="0"/>
              </a:rPr>
              <a:t>Carbon Boundary Adjustment Mechanism (CBAM)</a:t>
            </a:r>
            <a:r>
              <a:rPr lang="cs-CZ" sz="1200" b="1" dirty="0">
                <a:latin typeface="Cambria" panose="02040503050406030204" pitchFamily="18" charset="0"/>
                <a:ea typeface="Cambria" panose="02040503050406030204" pitchFamily="18" charset="0"/>
              </a:rPr>
              <a:t>:</a:t>
            </a:r>
            <a:r>
              <a:rPr lang="en-US" sz="1200" b="1" dirty="0">
                <a:latin typeface="Cambria" panose="02040503050406030204" pitchFamily="18" charset="0"/>
                <a:ea typeface="Cambria" panose="02040503050406030204" pitchFamily="18" charset="0"/>
              </a:rPr>
              <a:t> </a:t>
            </a:r>
            <a:endParaRPr lang="cs-CZ" sz="1200" b="1" dirty="0">
              <a:latin typeface="Cambria" panose="02040503050406030204" pitchFamily="18" charset="0"/>
              <a:ea typeface="Cambria" panose="02040503050406030204" pitchFamily="18" charset="0"/>
            </a:endParaRPr>
          </a:p>
          <a:p>
            <a:r>
              <a:rPr lang="en-US" sz="1200" dirty="0">
                <a:latin typeface="Cambria" panose="02040503050406030204" pitchFamily="18" charset="0"/>
                <a:ea typeface="Cambria" panose="02040503050406030204" pitchFamily="18" charset="0"/>
              </a:rPr>
              <a:t>sets the price of (some) products entering the EU market to take account of the emissions associated with their production, a new emissions trading scheme covering buildings and transport, and a social climate fund set up to offset the negative impacts of this new, expanded emissions trading scheme.</a:t>
            </a:r>
            <a:br>
              <a:rPr lang="en-US" sz="1200" dirty="0">
                <a:latin typeface="Cambria" panose="02040503050406030204" pitchFamily="18" charset="0"/>
                <a:ea typeface="Cambria" panose="02040503050406030204" pitchFamily="18" charset="0"/>
              </a:rPr>
            </a:br>
            <a:endParaRPr lang="en-US" sz="1200" dirty="0">
              <a:latin typeface="Cambria" panose="02040503050406030204" pitchFamily="18" charset="0"/>
              <a:ea typeface="Cambria" panose="02040503050406030204" pitchFamily="18" charset="0"/>
            </a:endParaRPr>
          </a:p>
          <a:p>
            <a:r>
              <a:rPr lang="en-US" sz="1200" b="1" dirty="0">
                <a:latin typeface="Cambria" panose="02040503050406030204" pitchFamily="18" charset="0"/>
                <a:ea typeface="Cambria" panose="02040503050406030204" pitchFamily="18" charset="0"/>
              </a:rPr>
              <a:t>What else? </a:t>
            </a:r>
            <a:r>
              <a:rPr lang="en-US" sz="1200" dirty="0">
                <a:latin typeface="Cambria" panose="02040503050406030204" pitchFamily="18" charset="0"/>
                <a:ea typeface="Cambria" panose="02040503050406030204" pitchFamily="18" charset="0"/>
              </a:rPr>
              <a:t>Green public procurement, ESG, etc.</a:t>
            </a:r>
          </a:p>
          <a:p>
            <a:endParaRPr lang="cs-CZ" sz="1200" dirty="0">
              <a:latin typeface="Cambria" panose="02040503050406030204" pitchFamily="18" charset="0"/>
              <a:ea typeface="Cambria" panose="02040503050406030204" pitchFamily="18" charset="0"/>
            </a:endParaRPr>
          </a:p>
          <a:p>
            <a:endParaRPr lang="cs-CZ" sz="1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91182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A7CA9-607E-B4DB-6650-1A352E0FE898}"/>
            </a:ext>
          </a:extLst>
        </p:cNvPr>
        <p:cNvGrpSpPr/>
        <p:nvPr/>
      </p:nvGrpSpPr>
      <p:grpSpPr>
        <a:xfrm>
          <a:off x="0" y="0"/>
          <a:ext cx="0" cy="0"/>
          <a:chOff x="0" y="0"/>
          <a:chExt cx="0" cy="0"/>
        </a:xfrm>
      </p:grpSpPr>
      <p:sp>
        <p:nvSpPr>
          <p:cNvPr id="23555" name="Content Placeholder 2">
            <a:extLst>
              <a:ext uri="{FF2B5EF4-FFF2-40B4-BE49-F238E27FC236}">
                <a16:creationId xmlns:a16="http://schemas.microsoft.com/office/drawing/2014/main" id="{AE270E1F-9043-2695-E248-F72071472350}"/>
              </a:ext>
            </a:extLst>
          </p:cNvPr>
          <p:cNvSpPr>
            <a:spLocks noGrp="1"/>
          </p:cNvSpPr>
          <p:nvPr>
            <p:ph idx="1"/>
          </p:nvPr>
        </p:nvSpPr>
        <p:spPr>
          <a:xfrm>
            <a:off x="567848" y="366813"/>
            <a:ext cx="8224075" cy="1890713"/>
          </a:xfrm>
        </p:spPr>
        <p:txBody>
          <a:bodyPr/>
          <a:lstStyle/>
          <a:p>
            <a:pPr>
              <a:buClr>
                <a:srgbClr val="002060"/>
              </a:buClr>
              <a:buNone/>
            </a:pPr>
            <a:r>
              <a:rPr lang="cs-CZ" altLang="en-US" sz="2000" dirty="0">
                <a:highlight>
                  <a:srgbClr val="FFFF00"/>
                </a:highlight>
                <a:latin typeface="Roboto Slab" pitchFamily="2" charset="0"/>
                <a:ea typeface="Roboto Slab" pitchFamily="2" charset="0"/>
                <a:cs typeface="Roboto Slab" pitchFamily="2" charset="0"/>
              </a:rPr>
              <a:t>EU ETS</a:t>
            </a:r>
          </a:p>
          <a:p>
            <a:pPr>
              <a:buClr>
                <a:srgbClr val="002060"/>
              </a:buClr>
              <a:buNone/>
            </a:pPr>
            <a:endParaRPr lang="fr-BE" altLang="en-US" sz="2000" i="0" dirty="0">
              <a:latin typeface="Roboto Slab" pitchFamily="2" charset="0"/>
              <a:ea typeface="Roboto Slab" pitchFamily="2" charset="0"/>
              <a:cs typeface="Roboto Slab" pitchFamily="2" charset="0"/>
            </a:endParaRPr>
          </a:p>
        </p:txBody>
      </p:sp>
      <p:sp>
        <p:nvSpPr>
          <p:cNvPr id="2" name="TextBox 1">
            <a:extLst>
              <a:ext uri="{FF2B5EF4-FFF2-40B4-BE49-F238E27FC236}">
                <a16:creationId xmlns:a16="http://schemas.microsoft.com/office/drawing/2014/main" id="{E3FC30E8-D5A1-66F0-862F-E669FC544238}"/>
              </a:ext>
            </a:extLst>
          </p:cNvPr>
          <p:cNvSpPr txBox="1"/>
          <p:nvPr/>
        </p:nvSpPr>
        <p:spPr>
          <a:xfrm>
            <a:off x="658368" y="1085088"/>
            <a:ext cx="7917784" cy="3046988"/>
          </a:xfrm>
          <a:prstGeom prst="rect">
            <a:avLst/>
          </a:prstGeom>
          <a:noFill/>
        </p:spPr>
        <p:txBody>
          <a:bodyPr wrap="square" rtlCol="0">
            <a:spAutoFit/>
          </a:bodyPr>
          <a:lstStyle/>
          <a:p>
            <a:pPr algn="just"/>
            <a:r>
              <a:rPr lang="en-US" sz="1600" dirty="0">
                <a:latin typeface="Roboto Slab" pitchFamily="2" charset="0"/>
                <a:ea typeface="Roboto Slab" pitchFamily="2" charset="0"/>
                <a:cs typeface="Roboto Slab" pitchFamily="2" charset="0"/>
              </a:rPr>
              <a:t>As part of the 2023 revisions of the ETS Directive, a new emissions trading system named ETS 2 was created, separate from the existing EU ETS. This new system will cover and address the CO2 emissions from fuel combustion in buildings, road transport and additional sectors (mainly small industry not covered by the existing EU ETS).</a:t>
            </a:r>
            <a:endParaRPr lang="cs-CZ" sz="1600" dirty="0">
              <a:latin typeface="Roboto Slab" pitchFamily="2" charset="0"/>
              <a:ea typeface="Roboto Slab" pitchFamily="2" charset="0"/>
              <a:cs typeface="Roboto Slab" pitchFamily="2" charset="0"/>
            </a:endParaRPr>
          </a:p>
          <a:p>
            <a:pPr algn="just"/>
            <a:endParaRPr lang="cs-CZ" sz="1600" dirty="0">
              <a:latin typeface="Roboto Slab" pitchFamily="2" charset="0"/>
              <a:ea typeface="Roboto Slab" pitchFamily="2" charset="0"/>
              <a:cs typeface="Roboto Slab" pitchFamily="2" charset="0"/>
            </a:endParaRPr>
          </a:p>
          <a:p>
            <a:pPr algn="just"/>
            <a:r>
              <a:rPr lang="en-US" sz="1600" dirty="0">
                <a:latin typeface="Roboto Slab" pitchFamily="2" charset="0"/>
                <a:ea typeface="Roboto Slab" pitchFamily="2" charset="0"/>
                <a:cs typeface="Roboto Slab" pitchFamily="2" charset="0"/>
              </a:rPr>
              <a:t>The ETS 2 will become operational in 2027. Although it will be a ‘cap and trade’ system like the existing EU ETS, the ETS 2 will cover emissions upstream. It will be fuel suppliers, rather than end users such as households or car users, that will be required to purchase and surrender allowances to cover their emissions. The ETS 2 cap will be set to bring emissions down by 42% by 2030 compared to 2005 levels.</a:t>
            </a:r>
            <a:endParaRPr lang="cs-CZ" sz="1600" dirty="0">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848919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93C4D-9802-ACE6-9F68-7F2760FF0A14}"/>
            </a:ext>
          </a:extLst>
        </p:cNvPr>
        <p:cNvGrpSpPr/>
        <p:nvPr/>
      </p:nvGrpSpPr>
      <p:grpSpPr>
        <a:xfrm>
          <a:off x="0" y="0"/>
          <a:ext cx="0" cy="0"/>
          <a:chOff x="0" y="0"/>
          <a:chExt cx="0" cy="0"/>
        </a:xfrm>
      </p:grpSpPr>
      <p:sp>
        <p:nvSpPr>
          <p:cNvPr id="23555" name="Content Placeholder 2">
            <a:extLst>
              <a:ext uri="{FF2B5EF4-FFF2-40B4-BE49-F238E27FC236}">
                <a16:creationId xmlns:a16="http://schemas.microsoft.com/office/drawing/2014/main" id="{22182072-65E5-D122-DB08-0A220181DB7E}"/>
              </a:ext>
            </a:extLst>
          </p:cNvPr>
          <p:cNvSpPr>
            <a:spLocks noGrp="1"/>
          </p:cNvSpPr>
          <p:nvPr>
            <p:ph idx="1"/>
          </p:nvPr>
        </p:nvSpPr>
        <p:spPr>
          <a:xfrm>
            <a:off x="459962" y="454736"/>
            <a:ext cx="8224075" cy="1890713"/>
          </a:xfrm>
        </p:spPr>
        <p:txBody>
          <a:bodyPr/>
          <a:lstStyle/>
          <a:p>
            <a:pPr>
              <a:buClr>
                <a:srgbClr val="002060"/>
              </a:buClr>
              <a:buNone/>
            </a:pPr>
            <a:r>
              <a:rPr lang="cs-CZ" altLang="en-US" sz="2000" dirty="0">
                <a:highlight>
                  <a:srgbClr val="FFFF00"/>
                </a:highlight>
                <a:latin typeface="Roboto Slab" pitchFamily="2" charset="0"/>
                <a:ea typeface="Roboto Slab" pitchFamily="2" charset="0"/>
                <a:cs typeface="Roboto Slab" pitchFamily="2" charset="0"/>
              </a:rPr>
              <a:t>EFFORT SHARING REGULATION</a:t>
            </a:r>
          </a:p>
          <a:p>
            <a:pPr marL="342900" indent="-342900">
              <a:buClr>
                <a:srgbClr val="002060"/>
              </a:buClr>
            </a:pPr>
            <a:r>
              <a:rPr lang="en-US" sz="2000" dirty="0">
                <a:latin typeface="Cambria" panose="02040503050406030204" pitchFamily="18" charset="0"/>
                <a:ea typeface="Cambria" panose="02040503050406030204" pitchFamily="18" charset="0"/>
              </a:rPr>
              <a:t>sets emissions reductions targets for the EU and individual Member States in a wide range of sectors. It covers domestic transport (excluding aviation), buildings, agriculture, small industry and waste.</a:t>
            </a:r>
            <a:endParaRPr lang="cs-CZ" sz="2000" dirty="0">
              <a:latin typeface="Cambria" panose="02040503050406030204" pitchFamily="18" charset="0"/>
              <a:ea typeface="Cambria" panose="02040503050406030204" pitchFamily="18" charset="0"/>
            </a:endParaRPr>
          </a:p>
          <a:p>
            <a:pPr marL="342900" indent="-342900" algn="just">
              <a:buClr>
                <a:srgbClr val="002060"/>
              </a:buClr>
            </a:pPr>
            <a:r>
              <a:rPr lang="en-US" sz="2000" dirty="0">
                <a:latin typeface="Cambria" panose="02040503050406030204" pitchFamily="18" charset="0"/>
                <a:ea typeface="Cambria" panose="02040503050406030204" pitchFamily="18" charset="0"/>
              </a:rPr>
              <a:t>Initially adopted in 2018, the Regulation was amended in 2023.With their new national targets Member States will collectively contribute to an emission reduction at EU level, in the Effort Sharing sectors, of 40% compared to 2005 levels. The revision was adopted as part of a package of proposals aimed at reducing the EU’s emissions by 55% by 2030 (compared to 1990 levels) and deliver the European Green Deal.</a:t>
            </a:r>
            <a:endParaRPr lang="cs-CZ" sz="2000" dirty="0">
              <a:latin typeface="Cambria" panose="02040503050406030204" pitchFamily="18" charset="0"/>
              <a:ea typeface="Cambria" panose="02040503050406030204" pitchFamily="18" charset="0"/>
            </a:endParaRPr>
          </a:p>
          <a:p>
            <a:pPr>
              <a:buClr>
                <a:srgbClr val="002060"/>
              </a:buClr>
              <a:buNone/>
            </a:pPr>
            <a:endParaRPr lang="cs-CZ" altLang="en-US" sz="2000" dirty="0">
              <a:highlight>
                <a:srgbClr val="FFFF00"/>
              </a:highlight>
              <a:latin typeface="Roboto Slab" pitchFamily="2" charset="0"/>
              <a:ea typeface="Roboto Slab" pitchFamily="2" charset="0"/>
              <a:cs typeface="Roboto Slab" pitchFamily="2" charset="0"/>
            </a:endParaRPr>
          </a:p>
          <a:p>
            <a:pPr>
              <a:buClr>
                <a:srgbClr val="002060"/>
              </a:buClr>
              <a:buNone/>
            </a:pPr>
            <a:endParaRPr lang="fr-BE" altLang="en-US" sz="2000" i="0" dirty="0">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1339859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38781-D6B2-2D90-2B0E-B59B50933652}"/>
            </a:ext>
          </a:extLst>
        </p:cNvPr>
        <p:cNvGrpSpPr/>
        <p:nvPr/>
      </p:nvGrpSpPr>
      <p:grpSpPr>
        <a:xfrm>
          <a:off x="0" y="0"/>
          <a:ext cx="0" cy="0"/>
          <a:chOff x="0" y="0"/>
          <a:chExt cx="0" cy="0"/>
        </a:xfrm>
      </p:grpSpPr>
      <p:sp>
        <p:nvSpPr>
          <p:cNvPr id="23555" name="Content Placeholder 2">
            <a:extLst>
              <a:ext uri="{FF2B5EF4-FFF2-40B4-BE49-F238E27FC236}">
                <a16:creationId xmlns:a16="http://schemas.microsoft.com/office/drawing/2014/main" id="{BB3F2975-6D24-7CAE-F83E-BE4DF6D9D03E}"/>
              </a:ext>
            </a:extLst>
          </p:cNvPr>
          <p:cNvSpPr>
            <a:spLocks noGrp="1"/>
          </p:cNvSpPr>
          <p:nvPr>
            <p:ph idx="1"/>
          </p:nvPr>
        </p:nvSpPr>
        <p:spPr>
          <a:xfrm>
            <a:off x="567848" y="366813"/>
            <a:ext cx="8224075" cy="1890713"/>
          </a:xfrm>
        </p:spPr>
        <p:txBody>
          <a:bodyPr/>
          <a:lstStyle/>
          <a:p>
            <a:pPr>
              <a:buClr>
                <a:srgbClr val="002060"/>
              </a:buClr>
              <a:buNone/>
            </a:pPr>
            <a:r>
              <a:rPr lang="en-US" altLang="en-US" sz="2000" i="0" dirty="0">
                <a:highlight>
                  <a:srgbClr val="00FFFF"/>
                </a:highlight>
                <a:latin typeface="Roboto Slab" pitchFamily="2" charset="0"/>
                <a:ea typeface="Roboto Slab" pitchFamily="2" charset="0"/>
                <a:cs typeface="Roboto Slab" pitchFamily="2" charset="0"/>
              </a:rPr>
              <a:t>PROMOTION OF RENEWABLE ENERGY</a:t>
            </a:r>
            <a:endParaRPr lang="cs-CZ" altLang="en-US" sz="2000" i="0" dirty="0">
              <a:highlight>
                <a:srgbClr val="00FFFF"/>
              </a:highlight>
              <a:latin typeface="Roboto Slab" pitchFamily="2" charset="0"/>
              <a:ea typeface="Roboto Slab" pitchFamily="2" charset="0"/>
              <a:cs typeface="Roboto Slab" pitchFamily="2" charset="0"/>
            </a:endParaRPr>
          </a:p>
          <a:p>
            <a:pPr algn="just">
              <a:lnSpc>
                <a:spcPct val="115000"/>
              </a:lnSpc>
              <a:spcAft>
                <a:spcPts val="600"/>
              </a:spcAft>
            </a:pP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RED II requirements assumably present a massive impact on the building industry.</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First, Member States must introduce a minimum level of renewable energy in new buildings and buildings undergoing major renovations in their building regulations and codes. Member States should aim to increase the share of renewable energy in heating and cooling by an indicative 1.3% per year between 2020 and 2030.</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Second, Member States must ensure that qualified authorities at national, regional, and local levels </a:t>
            </a:r>
            <a:r>
              <a:rPr lang="en-GB"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include measures facilitating the deployment of renewables when carrying out spatial planning and when building or renovating urban infrastructure and commercial or residential areas</a:t>
            </a: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They must introduce appropriate </a:t>
            </a:r>
            <a:r>
              <a:rPr lang="en-GB"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measures in their building regulations and codes</a:t>
            </a: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to increase the share of all kinds of energy from renewable sources in the building sector.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buClr>
                <a:srgbClr val="002060"/>
              </a:buClr>
              <a:buNone/>
            </a:pPr>
            <a:endParaRPr lang="en-US" altLang="en-US" sz="2000" i="0" dirty="0">
              <a:highlight>
                <a:srgbClr val="FFFF00"/>
              </a:highlight>
              <a:latin typeface="Roboto Slab" pitchFamily="2" charset="0"/>
              <a:ea typeface="Roboto Slab" pitchFamily="2" charset="0"/>
              <a:cs typeface="Roboto Slab" pitchFamily="2" charset="0"/>
            </a:endParaRPr>
          </a:p>
          <a:p>
            <a:pPr>
              <a:buClr>
                <a:srgbClr val="002060"/>
              </a:buClr>
              <a:buNone/>
            </a:pPr>
            <a:endParaRPr lang="fr-BE" altLang="en-US" sz="2000" i="0" dirty="0">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1576271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D6040-30EA-00DA-290C-05BA1835A811}"/>
            </a:ext>
          </a:extLst>
        </p:cNvPr>
        <p:cNvGrpSpPr/>
        <p:nvPr/>
      </p:nvGrpSpPr>
      <p:grpSpPr>
        <a:xfrm>
          <a:off x="0" y="0"/>
          <a:ext cx="0" cy="0"/>
          <a:chOff x="0" y="0"/>
          <a:chExt cx="0" cy="0"/>
        </a:xfrm>
      </p:grpSpPr>
      <p:sp>
        <p:nvSpPr>
          <p:cNvPr id="23555" name="Content Placeholder 2">
            <a:extLst>
              <a:ext uri="{FF2B5EF4-FFF2-40B4-BE49-F238E27FC236}">
                <a16:creationId xmlns:a16="http://schemas.microsoft.com/office/drawing/2014/main" id="{C2B64202-893C-72B7-A865-9683FDFC4F59}"/>
              </a:ext>
            </a:extLst>
          </p:cNvPr>
          <p:cNvSpPr>
            <a:spLocks noGrp="1"/>
          </p:cNvSpPr>
          <p:nvPr>
            <p:ph idx="1"/>
          </p:nvPr>
        </p:nvSpPr>
        <p:spPr>
          <a:xfrm>
            <a:off x="567848" y="366813"/>
            <a:ext cx="8224075" cy="1890713"/>
          </a:xfrm>
        </p:spPr>
        <p:txBody>
          <a:bodyPr/>
          <a:lstStyle/>
          <a:p>
            <a:pPr>
              <a:buClr>
                <a:srgbClr val="002060"/>
              </a:buClr>
              <a:buNone/>
            </a:pPr>
            <a:r>
              <a:rPr lang="en-US" altLang="en-US" sz="2000" i="0" dirty="0">
                <a:highlight>
                  <a:srgbClr val="00FFFF"/>
                </a:highlight>
                <a:latin typeface="Roboto Slab" pitchFamily="2" charset="0"/>
                <a:ea typeface="Roboto Slab" pitchFamily="2" charset="0"/>
                <a:cs typeface="Roboto Slab" pitchFamily="2" charset="0"/>
              </a:rPr>
              <a:t>PROMOTION OF RENEWABLE ENERGY</a:t>
            </a:r>
            <a:endParaRPr lang="cs-CZ" altLang="en-US" sz="2000" i="0" dirty="0">
              <a:highlight>
                <a:srgbClr val="00FFFF"/>
              </a:highlight>
              <a:latin typeface="Roboto Slab" pitchFamily="2" charset="0"/>
              <a:ea typeface="Roboto Slab" pitchFamily="2" charset="0"/>
              <a:cs typeface="Roboto Slab" pitchFamily="2" charset="0"/>
            </a:endParaRPr>
          </a:p>
          <a:p>
            <a:pPr algn="just"/>
            <a:r>
              <a:rPr lang="en-GB" sz="1800" dirty="0">
                <a:solidFill>
                  <a:srgbClr val="000000"/>
                </a:solidFill>
                <a:effectLst/>
                <a:latin typeface="Times New Roman" panose="02020603050405020304" pitchFamily="18" charset="0"/>
                <a:ea typeface="Calibri" panose="020F0502020204030204" pitchFamily="34" charset="0"/>
              </a:rPr>
              <a:t>Most significantly, adjustments must be made to administrative procedures, regulations, and codes according to Art. 15 of RED II. Member States must ensure that </a:t>
            </a:r>
            <a:r>
              <a:rPr lang="en-GB" sz="1800" i="1" dirty="0">
                <a:solidFill>
                  <a:srgbClr val="000000"/>
                </a:solidFill>
                <a:effectLst/>
                <a:latin typeface="Times New Roman" panose="02020603050405020304" pitchFamily="18" charset="0"/>
                <a:ea typeface="Calibri" panose="020F0502020204030204" pitchFamily="34" charset="0"/>
              </a:rPr>
              <a:t>any </a:t>
            </a:r>
            <a:r>
              <a:rPr lang="en-GB" sz="1800" dirty="0">
                <a:solidFill>
                  <a:srgbClr val="000000"/>
                </a:solidFill>
                <a:effectLst/>
                <a:latin typeface="Times New Roman" panose="02020603050405020304" pitchFamily="18" charset="0"/>
                <a:ea typeface="Calibri" panose="020F0502020204030204" pitchFamily="34" charset="0"/>
              </a:rPr>
              <a:t>relevant national rules concerning the authorisation, certification, and licensing procedures are proportionate and necessary and contribute to the implementation of the </a:t>
            </a:r>
            <a:r>
              <a:rPr lang="en-GB" sz="1800" i="1" dirty="0">
                <a:solidFill>
                  <a:srgbClr val="000000"/>
                </a:solidFill>
                <a:effectLst/>
                <a:latin typeface="Times New Roman" panose="02020603050405020304" pitchFamily="18" charset="0"/>
                <a:ea typeface="Calibri" panose="020F0502020204030204" pitchFamily="34" charset="0"/>
              </a:rPr>
              <a:t>energy efficiency first</a:t>
            </a:r>
            <a:r>
              <a:rPr lang="en-GB" sz="1800" dirty="0">
                <a:solidFill>
                  <a:srgbClr val="000000"/>
                </a:solidFill>
                <a:effectLst/>
                <a:latin typeface="Times New Roman" panose="02020603050405020304" pitchFamily="18" charset="0"/>
                <a:ea typeface="Calibri" panose="020F0502020204030204" pitchFamily="34" charset="0"/>
              </a:rPr>
              <a:t> principle. This general rule is further elaborated on to several steps: a) streamlining administrative procedures; b) objective, transparent, and proportionate rules concerning authorisation, certification, and licensing which take fully into account the particularities of individual renewable energy technologies, c) cost-related administrative charges, d) simplified and less burdensome authorisation procedures for decentralised devices, and for producing and storing energy from renewable sources.</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buClr>
                <a:srgbClr val="002060"/>
              </a:buClr>
              <a:buNone/>
            </a:pPr>
            <a:endParaRPr lang="en-US" altLang="en-US" sz="2000" i="0" dirty="0">
              <a:highlight>
                <a:srgbClr val="FFFF00"/>
              </a:highlight>
              <a:latin typeface="Roboto Slab" pitchFamily="2" charset="0"/>
              <a:ea typeface="Roboto Slab" pitchFamily="2" charset="0"/>
              <a:cs typeface="Roboto Slab" pitchFamily="2" charset="0"/>
            </a:endParaRPr>
          </a:p>
          <a:p>
            <a:pPr>
              <a:buClr>
                <a:srgbClr val="002060"/>
              </a:buClr>
              <a:buNone/>
            </a:pPr>
            <a:endParaRPr lang="fr-BE" altLang="en-US" sz="2000" i="0" dirty="0">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2421077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E804E-8B13-2C5D-65C7-41A22B6A321B}"/>
            </a:ext>
          </a:extLst>
        </p:cNvPr>
        <p:cNvGrpSpPr/>
        <p:nvPr/>
      </p:nvGrpSpPr>
      <p:grpSpPr>
        <a:xfrm>
          <a:off x="0" y="0"/>
          <a:ext cx="0" cy="0"/>
          <a:chOff x="0" y="0"/>
          <a:chExt cx="0" cy="0"/>
        </a:xfrm>
      </p:grpSpPr>
      <p:sp>
        <p:nvSpPr>
          <p:cNvPr id="23555" name="Content Placeholder 2">
            <a:extLst>
              <a:ext uri="{FF2B5EF4-FFF2-40B4-BE49-F238E27FC236}">
                <a16:creationId xmlns:a16="http://schemas.microsoft.com/office/drawing/2014/main" id="{34FB0136-1DDF-FC67-3DD6-7D6E358DC6C1}"/>
              </a:ext>
            </a:extLst>
          </p:cNvPr>
          <p:cNvSpPr>
            <a:spLocks noGrp="1"/>
          </p:cNvSpPr>
          <p:nvPr>
            <p:ph idx="1"/>
          </p:nvPr>
        </p:nvSpPr>
        <p:spPr>
          <a:xfrm>
            <a:off x="567848" y="366813"/>
            <a:ext cx="8224075" cy="1890713"/>
          </a:xfrm>
        </p:spPr>
        <p:txBody>
          <a:bodyPr/>
          <a:lstStyle/>
          <a:p>
            <a:pPr>
              <a:buClr>
                <a:srgbClr val="002060"/>
              </a:buClr>
              <a:buNone/>
            </a:pPr>
            <a:r>
              <a:rPr lang="en-US" altLang="en-US" sz="2000" i="0" dirty="0">
                <a:highlight>
                  <a:srgbClr val="00FFFF"/>
                </a:highlight>
                <a:latin typeface="Roboto Slab" pitchFamily="2" charset="0"/>
                <a:ea typeface="Roboto Slab" pitchFamily="2" charset="0"/>
                <a:cs typeface="Roboto Slab" pitchFamily="2" charset="0"/>
              </a:rPr>
              <a:t>PROMOTION OF RENEWABLE ENERGY</a:t>
            </a:r>
            <a:endParaRPr lang="cs-CZ" altLang="en-US" sz="2000" i="0" dirty="0">
              <a:highlight>
                <a:srgbClr val="00FFFF"/>
              </a:highlight>
              <a:latin typeface="Roboto Slab" pitchFamily="2" charset="0"/>
              <a:ea typeface="Roboto Slab" pitchFamily="2" charset="0"/>
              <a:cs typeface="Roboto Slab" pitchFamily="2" charset="0"/>
            </a:endParaRPr>
          </a:p>
          <a:p>
            <a:pPr algn="just"/>
            <a:r>
              <a:rPr lang="en-GB" sz="1800" dirty="0">
                <a:solidFill>
                  <a:srgbClr val="000000"/>
                </a:solidFill>
                <a:effectLst/>
                <a:latin typeface="Times New Roman" panose="02020603050405020304" pitchFamily="18" charset="0"/>
                <a:ea typeface="Calibri" panose="020F0502020204030204" pitchFamily="34" charset="0"/>
              </a:rPr>
              <a:t>Third, the RED II introduced detailed procedural requirements for construction permitting procedure in its Art. 16, which are also a complete novelty in EU law. There is</a:t>
            </a:r>
            <a:r>
              <a:rPr lang="en-GB" sz="1800" dirty="0">
                <a:solidFill>
                  <a:srgbClr val="000000"/>
                </a:solidFill>
                <a:effectLst/>
                <a:latin typeface="Times New Roman" panose="02020603050405020304" pitchFamily="18" charset="0"/>
                <a:ea typeface="Times New Roman" panose="02020603050405020304" pitchFamily="18" charset="0"/>
              </a:rPr>
              <a:t> a direct requirement to </a:t>
            </a:r>
            <a:r>
              <a:rPr lang="en-GB" sz="1800" b="1" dirty="0">
                <a:solidFill>
                  <a:srgbClr val="000000"/>
                </a:solidFill>
                <a:effectLst/>
                <a:latin typeface="Times New Roman" panose="02020603050405020304" pitchFamily="18" charset="0"/>
                <a:ea typeface="Times New Roman" panose="02020603050405020304" pitchFamily="18" charset="0"/>
              </a:rPr>
              <a:t>link construction and operational procedures, </a:t>
            </a:r>
            <a:r>
              <a:rPr lang="en-GB" sz="1800" dirty="0">
                <a:solidFill>
                  <a:srgbClr val="000000"/>
                </a:solidFill>
                <a:effectLst/>
                <a:latin typeface="Times New Roman" panose="02020603050405020304" pitchFamily="18" charset="0"/>
                <a:ea typeface="Calibri" panose="020F0502020204030204" pitchFamily="34" charset="0"/>
              </a:rPr>
              <a:t>which requires Member States to establish or designate contact points that “</a:t>
            </a:r>
            <a:r>
              <a:rPr lang="en-GB" sz="1800" i="1" dirty="0">
                <a:solidFill>
                  <a:srgbClr val="000000"/>
                </a:solidFill>
                <a:effectLst/>
                <a:latin typeface="Times New Roman" panose="02020603050405020304" pitchFamily="18" charset="0"/>
                <a:ea typeface="Calibri" panose="020F0502020204030204" pitchFamily="34" charset="0"/>
              </a:rPr>
              <a:t>shall, upon request by the applicant, guide through and facilitate the entire administrative permit application and granting process. The applicant shall not be required to contact more than one contact point for the entire process. The permit-granting process shall cover the relevant administrative permits to build, repower and operate plants for the production of energy from renewable sources and assets necessary for their connection to the grid</a:t>
            </a:r>
            <a:r>
              <a:rPr lang="en-GB" sz="1800" dirty="0">
                <a:solidFill>
                  <a:srgbClr val="000000"/>
                </a:solidFill>
                <a:effectLst/>
                <a:latin typeface="Times New Roman" panose="02020603050405020304" pitchFamily="18" charset="0"/>
                <a:ea typeface="Calibri" panose="020F0502020204030204" pitchFamily="34" charset="0"/>
              </a:rPr>
              <a:t>.”</a:t>
            </a:r>
            <a:endParaRPr lang="en-US" altLang="en-US" sz="2000" i="0" dirty="0">
              <a:highlight>
                <a:srgbClr val="FFFF00"/>
              </a:highlight>
              <a:latin typeface="Roboto Slab" pitchFamily="2" charset="0"/>
              <a:ea typeface="Roboto Slab" pitchFamily="2" charset="0"/>
              <a:cs typeface="Roboto Slab" pitchFamily="2" charset="0"/>
            </a:endParaRPr>
          </a:p>
          <a:p>
            <a:pPr>
              <a:buClr>
                <a:srgbClr val="002060"/>
              </a:buClr>
              <a:buNone/>
            </a:pPr>
            <a:endParaRPr lang="fr-BE" altLang="en-US" sz="2000" i="0" dirty="0">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307814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B44A9-6C6A-C2C3-956E-CC7ED93A6101}"/>
            </a:ext>
          </a:extLst>
        </p:cNvPr>
        <p:cNvGrpSpPr/>
        <p:nvPr/>
      </p:nvGrpSpPr>
      <p:grpSpPr>
        <a:xfrm>
          <a:off x="0" y="0"/>
          <a:ext cx="0" cy="0"/>
          <a:chOff x="0" y="0"/>
          <a:chExt cx="0" cy="0"/>
        </a:xfrm>
      </p:grpSpPr>
      <p:sp>
        <p:nvSpPr>
          <p:cNvPr id="23555" name="Content Placeholder 2">
            <a:extLst>
              <a:ext uri="{FF2B5EF4-FFF2-40B4-BE49-F238E27FC236}">
                <a16:creationId xmlns:a16="http://schemas.microsoft.com/office/drawing/2014/main" id="{9D5D82DE-A780-54DD-0182-9CEB71E8AF9D}"/>
              </a:ext>
            </a:extLst>
          </p:cNvPr>
          <p:cNvSpPr>
            <a:spLocks noGrp="1"/>
          </p:cNvSpPr>
          <p:nvPr>
            <p:ph idx="1"/>
          </p:nvPr>
        </p:nvSpPr>
        <p:spPr>
          <a:xfrm>
            <a:off x="567848" y="366813"/>
            <a:ext cx="8224075" cy="1890713"/>
          </a:xfrm>
        </p:spPr>
        <p:txBody>
          <a:bodyPr/>
          <a:lstStyle/>
          <a:p>
            <a:pPr>
              <a:buClr>
                <a:srgbClr val="002060"/>
              </a:buClr>
              <a:buNone/>
            </a:pPr>
            <a:r>
              <a:rPr lang="en-US" altLang="en-US" sz="2000" i="0" dirty="0">
                <a:highlight>
                  <a:srgbClr val="00FFFF"/>
                </a:highlight>
                <a:latin typeface="Roboto Slab" pitchFamily="2" charset="0"/>
                <a:ea typeface="Roboto Slab" pitchFamily="2" charset="0"/>
                <a:cs typeface="Roboto Slab" pitchFamily="2" charset="0"/>
              </a:rPr>
              <a:t>PROMOTION OF RENEWABLE ENERGY</a:t>
            </a:r>
            <a:endParaRPr lang="cs-CZ" altLang="en-US" sz="2000" i="0" dirty="0">
              <a:highlight>
                <a:srgbClr val="00FFFF"/>
              </a:highlight>
              <a:latin typeface="Roboto Slab" pitchFamily="2" charset="0"/>
              <a:ea typeface="Roboto Slab" pitchFamily="2" charset="0"/>
              <a:cs typeface="Roboto Slab" pitchFamily="2" charset="0"/>
            </a:endParaRPr>
          </a:p>
          <a:p>
            <a:pPr algn="just">
              <a:lnSpc>
                <a:spcPct val="115000"/>
              </a:lnSpc>
              <a:spcAft>
                <a:spcPts val="600"/>
              </a:spcAft>
            </a:pP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There are several </a:t>
            </a:r>
            <a:r>
              <a:rPr lang="en-GB"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additional EU legislative and policy measures</a:t>
            </a: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promoting the use of renewable resources with an impact on public construction law.</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1800" dirty="0">
                <a:solidFill>
                  <a:srgbClr val="000000"/>
                </a:solidFill>
                <a:effectLst/>
                <a:latin typeface="Times New Roman" panose="02020603050405020304" pitchFamily="18" charset="0"/>
                <a:ea typeface="Calibri" panose="020F0502020204030204" pitchFamily="34" charset="0"/>
              </a:rPr>
              <a:t>The EU </a:t>
            </a:r>
            <a:r>
              <a:rPr lang="en-GB" sz="1800" b="1" dirty="0">
                <a:solidFill>
                  <a:srgbClr val="000000"/>
                </a:solidFill>
                <a:effectLst/>
                <a:latin typeface="Times New Roman" panose="02020603050405020304" pitchFamily="18" charset="0"/>
                <a:ea typeface="Calibri" panose="020F0502020204030204" pitchFamily="34" charset="0"/>
              </a:rPr>
              <a:t>Offshore Renewable Energy Strategy</a:t>
            </a:r>
            <a:r>
              <a:rPr lang="en-GB" sz="1800" dirty="0">
                <a:solidFill>
                  <a:srgbClr val="000000"/>
                </a:solidFill>
                <a:effectLst/>
                <a:latin typeface="Times New Roman" panose="02020603050405020304" pitchFamily="18" charset="0"/>
                <a:ea typeface="Calibri" panose="020F0502020204030204" pitchFamily="34" charset="0"/>
              </a:rPr>
              <a:t> was approved in 2020. To scale up the deployment of offshore renewable energy in Europe, the Strategy assumes the need to identify and use a much larger number of sites for offshore renewable energy production and connection to the power transmission grid. Simultaneously, offshore renewable energy development must comply with the EU environmental legislation and the Integrated Maritime Policy. For this purpose, maritime spatial planning must be used</a:t>
            </a:r>
            <a:r>
              <a:rPr lang="cs-CZ" sz="1800" dirty="0">
                <a:solidFill>
                  <a:srgbClr val="000000"/>
                </a:solidFill>
                <a:effectLst/>
                <a:latin typeface="Times New Roman" panose="02020603050405020304" pitchFamily="18" charset="0"/>
                <a:ea typeface="Calibri" panose="020F0502020204030204" pitchFamily="34" charset="0"/>
              </a:rPr>
              <a:t>.</a:t>
            </a:r>
          </a:p>
          <a:p>
            <a:pPr algn="just">
              <a:lnSpc>
                <a:spcPct val="115000"/>
              </a:lnSpc>
              <a:spcAft>
                <a:spcPts val="600"/>
              </a:spcAft>
            </a:pP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a:t>
            </a:r>
            <a:r>
              <a:rPr lang="en-GB"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Hydrogen Strategy</a:t>
            </a: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mentions the possibility of building on the provisions of RED II to regulate different aspects of this energy carrier further and promote its development. For example, the adoption of support measures, including demand-side policies in end-use sectors.</a:t>
            </a:r>
            <a:endParaRPr lang="fr-BE" altLang="en-US" sz="2000" i="0" dirty="0">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2003994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06777-3328-3CFB-04FB-6880A3B1E2B9}"/>
            </a:ext>
          </a:extLst>
        </p:cNvPr>
        <p:cNvGrpSpPr/>
        <p:nvPr/>
      </p:nvGrpSpPr>
      <p:grpSpPr>
        <a:xfrm>
          <a:off x="0" y="0"/>
          <a:ext cx="0" cy="0"/>
          <a:chOff x="0" y="0"/>
          <a:chExt cx="0" cy="0"/>
        </a:xfrm>
      </p:grpSpPr>
      <p:sp>
        <p:nvSpPr>
          <p:cNvPr id="23555" name="Content Placeholder 2">
            <a:extLst>
              <a:ext uri="{FF2B5EF4-FFF2-40B4-BE49-F238E27FC236}">
                <a16:creationId xmlns:a16="http://schemas.microsoft.com/office/drawing/2014/main" id="{78B1621A-8D42-4886-7996-F5DC36229684}"/>
              </a:ext>
            </a:extLst>
          </p:cNvPr>
          <p:cNvSpPr>
            <a:spLocks noGrp="1"/>
          </p:cNvSpPr>
          <p:nvPr>
            <p:ph idx="1"/>
          </p:nvPr>
        </p:nvSpPr>
        <p:spPr>
          <a:xfrm>
            <a:off x="567848" y="366813"/>
            <a:ext cx="8224075" cy="1890713"/>
          </a:xfrm>
        </p:spPr>
        <p:txBody>
          <a:bodyPr/>
          <a:lstStyle/>
          <a:p>
            <a:pPr>
              <a:buClr>
                <a:srgbClr val="002060"/>
              </a:buClr>
              <a:buNone/>
            </a:pPr>
            <a:r>
              <a:rPr lang="en-US" altLang="en-US" sz="2000" i="0" dirty="0">
                <a:highlight>
                  <a:srgbClr val="00FFFF"/>
                </a:highlight>
                <a:latin typeface="Roboto Slab" pitchFamily="2" charset="0"/>
                <a:ea typeface="Roboto Slab" pitchFamily="2" charset="0"/>
                <a:cs typeface="Roboto Slab" pitchFamily="2" charset="0"/>
              </a:rPr>
              <a:t>PROMOTION OF RENEWABLE ENERGY</a:t>
            </a:r>
            <a:endParaRPr lang="cs-CZ" altLang="en-US" sz="2000" i="0" dirty="0">
              <a:highlight>
                <a:srgbClr val="00FFFF"/>
              </a:highlight>
              <a:latin typeface="Roboto Slab" pitchFamily="2" charset="0"/>
              <a:ea typeface="Roboto Slab" pitchFamily="2" charset="0"/>
              <a:cs typeface="Roboto Slab" pitchFamily="2" charset="0"/>
            </a:endParaRPr>
          </a:p>
          <a:p>
            <a:pPr algn="just"/>
            <a:r>
              <a:rPr lang="en-GB" sz="1800" dirty="0">
                <a:solidFill>
                  <a:srgbClr val="000000"/>
                </a:solidFill>
                <a:effectLst/>
                <a:latin typeface="Times New Roman" panose="02020603050405020304" pitchFamily="18" charset="0"/>
                <a:ea typeface="Calibri" panose="020F0502020204030204" pitchFamily="34" charset="0"/>
              </a:rPr>
              <a:t>The </a:t>
            </a:r>
            <a:r>
              <a:rPr lang="en-GB" sz="1800" b="1" dirty="0">
                <a:solidFill>
                  <a:srgbClr val="000000"/>
                </a:solidFill>
                <a:effectLst/>
                <a:latin typeface="Times New Roman" panose="02020603050405020304" pitchFamily="18" charset="0"/>
                <a:ea typeface="Calibri" panose="020F0502020204030204" pitchFamily="34" charset="0"/>
              </a:rPr>
              <a:t>Alternative Fuels Infrastructure Regulation</a:t>
            </a:r>
            <a:r>
              <a:rPr lang="en-GB" sz="1800" dirty="0">
                <a:solidFill>
                  <a:srgbClr val="000000"/>
                </a:solidFill>
                <a:effectLst/>
                <a:latin typeface="Times New Roman" panose="02020603050405020304" pitchFamily="18" charset="0"/>
                <a:ea typeface="Calibri" panose="020F0502020204030204" pitchFamily="34" charset="0"/>
              </a:rPr>
              <a:t> (</a:t>
            </a:r>
            <a:r>
              <a:rPr lang="en-GB" sz="1800" b="1" dirty="0">
                <a:solidFill>
                  <a:srgbClr val="000000"/>
                </a:solidFill>
                <a:effectLst/>
                <a:latin typeface="Times New Roman" panose="02020603050405020304" pitchFamily="18" charset="0"/>
                <a:ea typeface="Calibri" panose="020F0502020204030204" pitchFamily="34" charset="0"/>
              </a:rPr>
              <a:t>AFIR</a:t>
            </a:r>
            <a:r>
              <a:rPr lang="en-GB" sz="1800" dirty="0">
                <a:solidFill>
                  <a:srgbClr val="000000"/>
                </a:solidFill>
                <a:effectLst/>
                <a:latin typeface="Times New Roman" panose="02020603050405020304" pitchFamily="18" charset="0"/>
                <a:ea typeface="Calibri" panose="020F0502020204030204" pitchFamily="34" charset="0"/>
              </a:rPr>
              <a:t>) adopted in July 2023 within the sustainable transport initiative under the Fit for 55 introduces requirements on recharging points and alternative fuel refuelling points in the EU for the cars, planes, and ships that use them. Recharging stations on main roads (TEN-T) for cars (light-duty electric vehicles) must be available at least every 60 km by the end of 2025 and for heavy-duty vehicles by the end of 2030. On other roads, the number of recharging stations must grow with the number of registered cars; for heavy-duty vehicles, at least two recharging points must be available in each safe and secure parking area by 2027 (and four by 2030). Similarly, hydrogen refuelling stations and liquefied methane refuelling points are supported. Regarding seaports, at least 90% of container ships and passenger ships must have access to shore-side electricity supply in the busiest seaports, and there must be at least one installation providing shore-side electricity in most of the inland waterway ports by 2030. All aircraft stands next to the terminal must be equipped with an electricity supply by 2025 and remote stands by 2030, except for the small airports.</a:t>
            </a:r>
            <a:r>
              <a:rPr lang="cs-CZ" sz="1100" dirty="0">
                <a:effectLst/>
              </a:rPr>
              <a:t>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8798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6CBA5-8440-4244-4FA2-CED5BE64B02F}"/>
            </a:ext>
          </a:extLst>
        </p:cNvPr>
        <p:cNvGrpSpPr/>
        <p:nvPr/>
      </p:nvGrpSpPr>
      <p:grpSpPr>
        <a:xfrm>
          <a:off x="0" y="0"/>
          <a:ext cx="0" cy="0"/>
          <a:chOff x="0" y="0"/>
          <a:chExt cx="0" cy="0"/>
        </a:xfrm>
      </p:grpSpPr>
      <p:sp>
        <p:nvSpPr>
          <p:cNvPr id="23555" name="Content Placeholder 2">
            <a:extLst>
              <a:ext uri="{FF2B5EF4-FFF2-40B4-BE49-F238E27FC236}">
                <a16:creationId xmlns:a16="http://schemas.microsoft.com/office/drawing/2014/main" id="{0E6852DB-2607-E28D-D553-59D78839295D}"/>
              </a:ext>
            </a:extLst>
          </p:cNvPr>
          <p:cNvSpPr>
            <a:spLocks noGrp="1"/>
          </p:cNvSpPr>
          <p:nvPr>
            <p:ph idx="1"/>
          </p:nvPr>
        </p:nvSpPr>
        <p:spPr>
          <a:xfrm>
            <a:off x="567848" y="366813"/>
            <a:ext cx="8224075" cy="1890713"/>
          </a:xfrm>
        </p:spPr>
        <p:txBody>
          <a:bodyPr/>
          <a:lstStyle/>
          <a:p>
            <a:pPr>
              <a:buClr>
                <a:srgbClr val="002060"/>
              </a:buClr>
              <a:buNone/>
            </a:pPr>
            <a:r>
              <a:rPr lang="en-US" altLang="en-US" sz="2000" i="0" dirty="0">
                <a:highlight>
                  <a:srgbClr val="00FFFF"/>
                </a:highlight>
                <a:latin typeface="Roboto Slab" pitchFamily="2" charset="0"/>
                <a:ea typeface="Roboto Slab" pitchFamily="2" charset="0"/>
                <a:cs typeface="Roboto Slab" pitchFamily="2" charset="0"/>
              </a:rPr>
              <a:t>PROMOTION OF RENEWABLE ENERGY</a:t>
            </a:r>
            <a:endParaRPr lang="cs-CZ" altLang="en-US" sz="2000" i="0" dirty="0">
              <a:highlight>
                <a:srgbClr val="00FFFF"/>
              </a:highlight>
              <a:latin typeface="Roboto Slab" pitchFamily="2" charset="0"/>
              <a:ea typeface="Roboto Slab" pitchFamily="2" charset="0"/>
              <a:cs typeface="Roboto Slab" pitchFamily="2" charset="0"/>
            </a:endParaRPr>
          </a:p>
          <a:p>
            <a:pPr algn="just">
              <a:lnSpc>
                <a:spcPct val="115000"/>
              </a:lnSpc>
              <a:spcAft>
                <a:spcPts val="600"/>
              </a:spcAft>
            </a:pP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 </a:t>
            </a:r>
            <a:r>
              <a:rPr lang="en-GB"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unprecedented short-term measure in the area of support for renewable energy </a:t>
            </a: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was introduced by Council Regulation (EU) 2022/2577, laying down a framework to accelerate the deployment of renewable energy (</a:t>
            </a:r>
            <a:r>
              <a:rPr lang="en-GB"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ARE Regulation</a:t>
            </a: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ARE Regulation mainly serves as an exception from EU environmental requirements limited to 18 months with a review clause allowing the Commission to propose an extension if necessary. </a:t>
            </a:r>
            <a:endParaRPr lang="cs-CZ"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600"/>
              </a:spcAft>
            </a:pPr>
            <a:r>
              <a:rPr lang="en-GB" sz="1400" dirty="0">
                <a:solidFill>
                  <a:srgbClr val="000000"/>
                </a:solidFill>
                <a:effectLst/>
                <a:latin typeface="Times New Roman" panose="02020603050405020304" pitchFamily="18" charset="0"/>
                <a:ea typeface="Calibri" panose="020F0502020204030204" pitchFamily="34" charset="0"/>
              </a:rPr>
              <a:t>The ARE Regulation establishes a rebuttable presumption that there is an overriding public interest in renewable energy projects and that such projects serve public health and safety for the purposes of the relevant EU environmental legislation, namely the WFD Directive, the Habitats Directive and the Birds Directive</a:t>
            </a:r>
            <a:endParaRPr lang="cs-CZ" sz="1400" dirty="0">
              <a:solidFill>
                <a:srgbClr val="000000"/>
              </a:solidFill>
              <a:effectLst/>
              <a:latin typeface="Times New Roman" panose="02020603050405020304" pitchFamily="18" charset="0"/>
              <a:ea typeface="Calibri" panose="020F0502020204030204" pitchFamily="34" charset="0"/>
            </a:endParaRPr>
          </a:p>
          <a:p>
            <a:pPr algn="just">
              <a:lnSpc>
                <a:spcPct val="115000"/>
              </a:lnSpc>
              <a:spcAft>
                <a:spcPts val="600"/>
              </a:spcAft>
            </a:pPr>
            <a:r>
              <a:rPr lang="en-GB"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Art. 4 of the ARE Regulation then focuses on speeding up the permitting procedure for the installation of solar energy installations. It states explicitly that in the case of the authorisation procedure for the installation of solar energy installations, including self-consumers of renewable energy, with a capacity of 50 kW or less, the authorisation shall be deemed to have been granted if the competent authorities or bodies have not replied within one month of the application being submitted, provided that the capacity of the solar energy installation does not exceed the existing capacity of the connection to the grid.</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4588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881077-46E4-6533-2FF6-4336CDC913A1}"/>
              </a:ext>
            </a:extLst>
          </p:cNvPr>
          <p:cNvPicPr>
            <a:picLocks noChangeAspect="1"/>
          </p:cNvPicPr>
          <p:nvPr/>
        </p:nvPicPr>
        <p:blipFill>
          <a:blip r:embed="rId3"/>
          <a:stretch>
            <a:fillRect/>
          </a:stretch>
        </p:blipFill>
        <p:spPr>
          <a:xfrm>
            <a:off x="90488" y="1048036"/>
            <a:ext cx="8963025" cy="3047428"/>
          </a:xfrm>
          <a:prstGeom prst="rect">
            <a:avLst/>
          </a:prstGeom>
          <a:noFill/>
        </p:spPr>
      </p:pic>
    </p:spTree>
    <p:extLst>
      <p:ext uri="{BB962C8B-B14F-4D97-AF65-F5344CB8AC3E}">
        <p14:creationId xmlns:p14="http://schemas.microsoft.com/office/powerpoint/2010/main" val="2613431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EA194-067C-931A-09E9-57F05B3F2009}"/>
            </a:ext>
          </a:extLst>
        </p:cNvPr>
        <p:cNvGrpSpPr/>
        <p:nvPr/>
      </p:nvGrpSpPr>
      <p:grpSpPr>
        <a:xfrm>
          <a:off x="0" y="0"/>
          <a:ext cx="0" cy="0"/>
          <a:chOff x="0" y="0"/>
          <a:chExt cx="0" cy="0"/>
        </a:xfrm>
      </p:grpSpPr>
      <p:sp>
        <p:nvSpPr>
          <p:cNvPr id="23555" name="Content Placeholder 2">
            <a:extLst>
              <a:ext uri="{FF2B5EF4-FFF2-40B4-BE49-F238E27FC236}">
                <a16:creationId xmlns:a16="http://schemas.microsoft.com/office/drawing/2014/main" id="{F3A67E04-3560-BEA8-94B3-7ECF205ABE42}"/>
              </a:ext>
            </a:extLst>
          </p:cNvPr>
          <p:cNvSpPr>
            <a:spLocks noGrp="1"/>
          </p:cNvSpPr>
          <p:nvPr>
            <p:ph idx="1"/>
          </p:nvPr>
        </p:nvSpPr>
        <p:spPr>
          <a:xfrm>
            <a:off x="567848" y="366813"/>
            <a:ext cx="8224075" cy="1890713"/>
          </a:xfrm>
        </p:spPr>
        <p:txBody>
          <a:bodyPr/>
          <a:lstStyle/>
          <a:p>
            <a:pPr>
              <a:buClr>
                <a:srgbClr val="002060"/>
              </a:buClr>
              <a:buNone/>
            </a:pPr>
            <a:r>
              <a:rPr lang="en-US" altLang="en-US" sz="2000" i="0" dirty="0">
                <a:highlight>
                  <a:srgbClr val="FF00FF"/>
                </a:highlight>
                <a:latin typeface="Roboto Slab" pitchFamily="2" charset="0"/>
                <a:ea typeface="Roboto Slab" pitchFamily="2" charset="0"/>
                <a:cs typeface="Roboto Slab" pitchFamily="2" charset="0"/>
              </a:rPr>
              <a:t>BUILDING MATERIALS</a:t>
            </a:r>
            <a:endParaRPr lang="cs-CZ" altLang="en-US" sz="2000" i="0" dirty="0">
              <a:highlight>
                <a:srgbClr val="FF00FF"/>
              </a:highlight>
              <a:latin typeface="Roboto Slab" pitchFamily="2" charset="0"/>
              <a:ea typeface="Roboto Slab" pitchFamily="2" charset="0"/>
              <a:cs typeface="Roboto Slab" pitchFamily="2" charset="0"/>
            </a:endParaRPr>
          </a:p>
          <a:p>
            <a:pPr algn="just">
              <a:lnSpc>
                <a:spcPct val="115000"/>
              </a:lnSpc>
              <a:spcAft>
                <a:spcPts val="600"/>
              </a:spcAft>
            </a:pP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There is no specific EU law exclusively focused on building materials. However, several EU regulations and directives govern aspects related to construction products and their use in buildings. Generally, these regulations aim to ensure building materials’ safety, health, and environmental performance.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C</a:t>
            </a:r>
            <a:r>
              <a:rPr lang="cs-CZ"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onsturction Products </a:t>
            </a:r>
            <a:r>
              <a:rPr lang="en-GB"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t>
            </a:r>
            <a:r>
              <a:rPr lang="cs-CZ"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irective</a:t>
            </a:r>
            <a:r>
              <a:rPr lang="en-GB"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was revised in 2011 and replaced by Regulation (EU) No 305/2011, also known as the </a:t>
            </a:r>
            <a:r>
              <a:rPr lang="en-GB"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Construction Products Regulation</a:t>
            </a:r>
            <a:r>
              <a:rPr lang="en-GB"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CPR</a:t>
            </a:r>
            <a:r>
              <a:rPr lang="en-GB"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which came into force in 2013. It remains a key legislation that sets out harmonised rules for marketing construction products in the EU. </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new regulation aims to simplify and streamline the procedures for assessing the performance of construction products and to promote the use of sustainable materials and energy-efficient technologies in construction. The CPR covers a wide range of construction products, including materials such as cement, steel, insulation, windows, and many others.</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600" dirty="0">
                <a:solidFill>
                  <a:srgbClr val="000000"/>
                </a:solidFill>
                <a:effectLst/>
                <a:latin typeface="Times New Roman" panose="02020603050405020304" pitchFamily="18" charset="0"/>
                <a:ea typeface="Calibri" panose="020F0502020204030204" pitchFamily="34" charset="0"/>
              </a:rPr>
              <a:t>The CPR also establishes the conditions for </a:t>
            </a:r>
            <a:r>
              <a:rPr lang="en-GB" sz="1600" b="1" dirty="0">
                <a:solidFill>
                  <a:srgbClr val="000000"/>
                </a:solidFill>
                <a:effectLst/>
                <a:latin typeface="Times New Roman" panose="02020603050405020304" pitchFamily="18" charset="0"/>
                <a:ea typeface="Calibri" panose="020F0502020204030204" pitchFamily="34" charset="0"/>
              </a:rPr>
              <a:t>CE marking</a:t>
            </a:r>
            <a:endParaRPr lang="en-US" altLang="en-US" sz="1800" i="0" dirty="0">
              <a:highlight>
                <a:srgbClr val="FFFF00"/>
              </a:highlight>
              <a:latin typeface="Roboto Slab" pitchFamily="2" charset="0"/>
              <a:ea typeface="Roboto Slab" pitchFamily="2" charset="0"/>
              <a:cs typeface="Roboto Slab" pitchFamily="2" charset="0"/>
            </a:endParaRPr>
          </a:p>
          <a:p>
            <a:pPr>
              <a:buClr>
                <a:srgbClr val="002060"/>
              </a:buClr>
              <a:buNone/>
            </a:pPr>
            <a:endParaRPr lang="fr-BE" altLang="en-US" sz="2000" i="0" dirty="0">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4082105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5E7B2-5780-C07E-B2C2-D00796004972}"/>
            </a:ext>
          </a:extLst>
        </p:cNvPr>
        <p:cNvGrpSpPr/>
        <p:nvPr/>
      </p:nvGrpSpPr>
      <p:grpSpPr>
        <a:xfrm>
          <a:off x="0" y="0"/>
          <a:ext cx="0" cy="0"/>
          <a:chOff x="0" y="0"/>
          <a:chExt cx="0" cy="0"/>
        </a:xfrm>
      </p:grpSpPr>
      <p:sp>
        <p:nvSpPr>
          <p:cNvPr id="23555" name="Content Placeholder 2">
            <a:extLst>
              <a:ext uri="{FF2B5EF4-FFF2-40B4-BE49-F238E27FC236}">
                <a16:creationId xmlns:a16="http://schemas.microsoft.com/office/drawing/2014/main" id="{7B055B82-B9BD-C9B4-87A1-75A74C03E3DA}"/>
              </a:ext>
            </a:extLst>
          </p:cNvPr>
          <p:cNvSpPr>
            <a:spLocks noGrp="1"/>
          </p:cNvSpPr>
          <p:nvPr>
            <p:ph idx="1"/>
          </p:nvPr>
        </p:nvSpPr>
        <p:spPr>
          <a:xfrm>
            <a:off x="567848" y="366813"/>
            <a:ext cx="8224075" cy="1890713"/>
          </a:xfrm>
        </p:spPr>
        <p:txBody>
          <a:bodyPr/>
          <a:lstStyle/>
          <a:p>
            <a:pPr>
              <a:buClr>
                <a:srgbClr val="002060"/>
              </a:buClr>
              <a:buNone/>
            </a:pPr>
            <a:r>
              <a:rPr lang="en-US" altLang="en-US" sz="2000" i="0" dirty="0">
                <a:highlight>
                  <a:srgbClr val="FF00FF"/>
                </a:highlight>
                <a:latin typeface="Roboto Slab" pitchFamily="2" charset="0"/>
                <a:ea typeface="Roboto Slab" pitchFamily="2" charset="0"/>
                <a:cs typeface="Roboto Slab" pitchFamily="2" charset="0"/>
              </a:rPr>
              <a:t>BUILDING MATERIALS</a:t>
            </a:r>
            <a:endParaRPr lang="cs-CZ" altLang="en-US" sz="2000" i="0" dirty="0">
              <a:highlight>
                <a:srgbClr val="FF00FF"/>
              </a:highlight>
              <a:latin typeface="Roboto Slab" pitchFamily="2" charset="0"/>
              <a:ea typeface="Roboto Slab" pitchFamily="2" charset="0"/>
              <a:cs typeface="Roboto Slab" pitchFamily="2" charset="0"/>
            </a:endParaRPr>
          </a:p>
          <a:p>
            <a:pPr algn="just">
              <a:lnSpc>
                <a:spcPct val="115000"/>
              </a:lnSpc>
              <a:spcAft>
                <a:spcPts val="600"/>
              </a:spcAft>
            </a:pP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2022, the Commission adopted a proposal for a revised CPR. Compared to the current version, the proposed regulation explicitly mentions the introduction of rules on how to express the environmental, climate, and safety performance of construction products in relation to their essential characteristics, as well as the establishment of environmental, climate, functional, and safety product requirements. </a:t>
            </a:r>
            <a:endPar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600"/>
              </a:spcAft>
            </a:pP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scope of the regulation would also include, for instance, 3D-datasets permitting the 3D-printing of construction products and materials used in 3D-printing; construction products manufactured on the construction site for immediate incorporation into construction works; and some types of pre-fabricated one-family houses. The regulation would also apply to used construction products in some cases, e.g., if the intended use has changed compared to the use assigned by the initial manufacturer.</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buClr>
                <a:srgbClr val="002060"/>
              </a:buClr>
              <a:buNone/>
            </a:pPr>
            <a:endParaRPr lang="fr-BE" altLang="en-US" sz="2000" i="0" dirty="0">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1576169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7B225-BD35-139B-5B08-B0CDC19874D4}"/>
            </a:ext>
          </a:extLst>
        </p:cNvPr>
        <p:cNvGrpSpPr/>
        <p:nvPr/>
      </p:nvGrpSpPr>
      <p:grpSpPr>
        <a:xfrm>
          <a:off x="0" y="0"/>
          <a:ext cx="0" cy="0"/>
          <a:chOff x="0" y="0"/>
          <a:chExt cx="0" cy="0"/>
        </a:xfrm>
      </p:grpSpPr>
      <p:sp>
        <p:nvSpPr>
          <p:cNvPr id="23555" name="Content Placeholder 2">
            <a:extLst>
              <a:ext uri="{FF2B5EF4-FFF2-40B4-BE49-F238E27FC236}">
                <a16:creationId xmlns:a16="http://schemas.microsoft.com/office/drawing/2014/main" id="{E2DC1CED-C6F8-7502-FA01-C5F1947E649B}"/>
              </a:ext>
            </a:extLst>
          </p:cNvPr>
          <p:cNvSpPr>
            <a:spLocks noGrp="1"/>
          </p:cNvSpPr>
          <p:nvPr>
            <p:ph idx="1"/>
          </p:nvPr>
        </p:nvSpPr>
        <p:spPr>
          <a:xfrm>
            <a:off x="567848" y="147357"/>
            <a:ext cx="8224075" cy="1890713"/>
          </a:xfrm>
        </p:spPr>
        <p:txBody>
          <a:bodyPr/>
          <a:lstStyle/>
          <a:p>
            <a:pPr>
              <a:buClr>
                <a:srgbClr val="002060"/>
              </a:buClr>
              <a:buNone/>
            </a:pPr>
            <a:r>
              <a:rPr lang="en-US" altLang="en-US" sz="2000" i="0" dirty="0">
                <a:highlight>
                  <a:srgbClr val="00FF00"/>
                </a:highlight>
                <a:latin typeface="Roboto Slab" pitchFamily="2" charset="0"/>
                <a:ea typeface="Roboto Slab" pitchFamily="2" charset="0"/>
                <a:cs typeface="Roboto Slab" pitchFamily="2" charset="0"/>
              </a:rPr>
              <a:t>ENERGY EFFICIENCY OF BUILDINGS</a:t>
            </a:r>
            <a:endParaRPr lang="cs-CZ" altLang="en-US" sz="2000" i="0" dirty="0">
              <a:highlight>
                <a:srgbClr val="00FF00"/>
              </a:highlight>
              <a:latin typeface="Roboto Slab" pitchFamily="2" charset="0"/>
              <a:ea typeface="Roboto Slab" pitchFamily="2" charset="0"/>
              <a:cs typeface="Roboto Slab" pitchFamily="2" charset="0"/>
            </a:endParaRPr>
          </a:p>
          <a:p>
            <a:pPr>
              <a:buClr>
                <a:srgbClr val="002060"/>
              </a:buClr>
              <a:buNone/>
            </a:pPr>
            <a:r>
              <a:rPr lang="en-GB" sz="1800" dirty="0">
                <a:solidFill>
                  <a:srgbClr val="000000"/>
                </a:solidFill>
                <a:effectLst/>
                <a:latin typeface="Times New Roman" panose="02020603050405020304" pitchFamily="18" charset="0"/>
                <a:ea typeface="Calibri" panose="020F0502020204030204" pitchFamily="34" charset="0"/>
              </a:rPr>
              <a:t>the 2002 Energy Performance of Buildings Directive (</a:t>
            </a:r>
            <a:r>
              <a:rPr lang="en-GB" sz="1800" b="1" dirty="0">
                <a:solidFill>
                  <a:srgbClr val="000000"/>
                </a:solidFill>
                <a:effectLst/>
                <a:latin typeface="Times New Roman" panose="02020603050405020304" pitchFamily="18" charset="0"/>
                <a:ea typeface="Calibri" panose="020F0502020204030204" pitchFamily="34" charset="0"/>
              </a:rPr>
              <a:t>2002 EPBD</a:t>
            </a:r>
            <a:r>
              <a:rPr lang="en-GB" sz="1800" dirty="0">
                <a:solidFill>
                  <a:srgbClr val="000000"/>
                </a:solidFill>
                <a:effectLst/>
                <a:latin typeface="Times New Roman" panose="02020603050405020304" pitchFamily="18" charset="0"/>
                <a:ea typeface="Calibri" panose="020F0502020204030204" pitchFamily="34" charset="0"/>
              </a:rPr>
              <a:t>, 2002/91/EC)</a:t>
            </a:r>
            <a:r>
              <a:rPr lang="en-GB" sz="1800" b="1" dirty="0">
                <a:solidFill>
                  <a:srgbClr val="000000"/>
                </a:solidFill>
                <a:effectLst/>
                <a:latin typeface="Times New Roman" panose="02020603050405020304" pitchFamily="18" charset="0"/>
                <a:ea typeface="Calibri" panose="020F0502020204030204" pitchFamily="34" charset="0"/>
              </a:rPr>
              <a:t> </a:t>
            </a:r>
            <a:r>
              <a:rPr lang="en-GB" sz="1800" dirty="0">
                <a:solidFill>
                  <a:srgbClr val="000000"/>
                </a:solidFill>
                <a:effectLst/>
                <a:latin typeface="Times New Roman" panose="02020603050405020304" pitchFamily="18" charset="0"/>
                <a:ea typeface="Calibri" panose="020F0502020204030204" pitchFamily="34" charset="0"/>
              </a:rPr>
              <a:t>was adopted to boost the energy performance of buildings. Its aim was not to harmonise the planning or permitting procedures but to set rules for the calculation of energy performance and certification of buildings, and to apply minimum requirements on the energy performance of new buildings or large existing buildings that are subject to major renovation</a:t>
            </a:r>
            <a:endParaRPr lang="cs-CZ" sz="1800" dirty="0">
              <a:solidFill>
                <a:srgbClr val="000000"/>
              </a:solidFill>
              <a:effectLst/>
              <a:latin typeface="Times New Roman" panose="02020603050405020304" pitchFamily="18" charset="0"/>
              <a:ea typeface="Calibri" panose="020F0502020204030204" pitchFamily="34" charset="0"/>
            </a:endParaRPr>
          </a:p>
          <a:p>
            <a:pPr algn="just">
              <a:lnSpc>
                <a:spcPct val="115000"/>
              </a:lnSpc>
              <a:spcAft>
                <a:spcPts val="600"/>
              </a:spcAft>
            </a:pP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2002 EPBD was recast in 2010 (</a:t>
            </a:r>
            <a:r>
              <a:rPr lang="en-GB"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2010 EPBD</a:t>
            </a: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GB"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2010/31/EU) and amended twice in 2018 (by Directive 2018/844 and Regulation 2018/1999) as part of the </a:t>
            </a:r>
            <a:r>
              <a:rPr lang="en-GB"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Clean Energy for All Europeans</a:t>
            </a: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package. The 2010 EPBD lays down requirements in several key areas.</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First, the 2010 EPBD sets minimum energy performance requirements for new buildings, major renovations, and existing buildings undergoing renovation (</a:t>
            </a:r>
            <a:r>
              <a:rPr lang="en-GB"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Minimum Energy Performance Requirements</a:t>
            </a:r>
            <a:r>
              <a:rPr lang="en-GB"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These requirements aim to ensure that buildings meet certain energy efficiency standards and contribute to the overall reduction of energy consumption.</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a:buClr>
                <a:srgbClr val="002060"/>
              </a:buClr>
              <a:buNone/>
            </a:pPr>
            <a:endParaRPr lang="en-US" altLang="en-US" sz="2000" i="0" dirty="0">
              <a:highlight>
                <a:srgbClr val="FFFF00"/>
              </a:highlight>
              <a:latin typeface="Roboto Slab" pitchFamily="2" charset="0"/>
              <a:ea typeface="Roboto Slab" pitchFamily="2" charset="0"/>
              <a:cs typeface="Roboto Slab" pitchFamily="2" charset="0"/>
            </a:endParaRPr>
          </a:p>
          <a:p>
            <a:pPr>
              <a:buClr>
                <a:srgbClr val="002060"/>
              </a:buClr>
              <a:buNone/>
            </a:pPr>
            <a:endParaRPr lang="fr-BE" altLang="en-US" sz="2000" i="0" dirty="0">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615036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8CB4D-B4E2-2ACA-9D00-D899C8C262EF}"/>
            </a:ext>
          </a:extLst>
        </p:cNvPr>
        <p:cNvGrpSpPr/>
        <p:nvPr/>
      </p:nvGrpSpPr>
      <p:grpSpPr>
        <a:xfrm>
          <a:off x="0" y="0"/>
          <a:ext cx="0" cy="0"/>
          <a:chOff x="0" y="0"/>
          <a:chExt cx="0" cy="0"/>
        </a:xfrm>
      </p:grpSpPr>
      <p:sp>
        <p:nvSpPr>
          <p:cNvPr id="23555" name="Content Placeholder 2">
            <a:extLst>
              <a:ext uri="{FF2B5EF4-FFF2-40B4-BE49-F238E27FC236}">
                <a16:creationId xmlns:a16="http://schemas.microsoft.com/office/drawing/2014/main" id="{B022C073-5DF3-CC9A-EA7E-308FAB67D8B9}"/>
              </a:ext>
            </a:extLst>
          </p:cNvPr>
          <p:cNvSpPr>
            <a:spLocks noGrp="1"/>
          </p:cNvSpPr>
          <p:nvPr>
            <p:ph idx="1"/>
          </p:nvPr>
        </p:nvSpPr>
        <p:spPr>
          <a:xfrm>
            <a:off x="567848" y="147357"/>
            <a:ext cx="8224075" cy="1890713"/>
          </a:xfrm>
        </p:spPr>
        <p:txBody>
          <a:bodyPr/>
          <a:lstStyle/>
          <a:p>
            <a:pPr>
              <a:buClr>
                <a:srgbClr val="002060"/>
              </a:buClr>
              <a:buNone/>
            </a:pPr>
            <a:r>
              <a:rPr lang="en-US" altLang="en-US" sz="2000" i="0" dirty="0">
                <a:highlight>
                  <a:srgbClr val="00FF00"/>
                </a:highlight>
                <a:latin typeface="Roboto Slab" pitchFamily="2" charset="0"/>
                <a:ea typeface="Roboto Slab" pitchFamily="2" charset="0"/>
                <a:cs typeface="Roboto Slab" pitchFamily="2" charset="0"/>
              </a:rPr>
              <a:t>ENERGY EFFICIENCY OF BUILDINGS</a:t>
            </a:r>
            <a:endParaRPr lang="cs-CZ" altLang="en-US" sz="2000" i="0" dirty="0">
              <a:highlight>
                <a:srgbClr val="00FF00"/>
              </a:highlight>
              <a:latin typeface="Roboto Slab" pitchFamily="2" charset="0"/>
              <a:ea typeface="Roboto Slab" pitchFamily="2" charset="0"/>
              <a:cs typeface="Roboto Slab" pitchFamily="2" charset="0"/>
            </a:endParaRPr>
          </a:p>
          <a:p>
            <a:pPr algn="just">
              <a:lnSpc>
                <a:spcPct val="115000"/>
              </a:lnSpc>
              <a:spcAft>
                <a:spcPts val="600"/>
              </a:spcAft>
            </a:pPr>
            <a:r>
              <a:rPr lang="en-GB" sz="17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Second, the 2010 EPBD establishes a target for all new buildings to be nearly zero-energy buildings by a specific date (</a:t>
            </a:r>
            <a:r>
              <a:rPr lang="en-GB" sz="17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Nearly Zero-Energy Buildings, NZEBs</a:t>
            </a:r>
            <a:r>
              <a:rPr lang="en-GB" sz="17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NZEBs are buildings with a very high energy performance, with most of their energy needs met by renewable sources produced on-site or nearby.</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7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Third, the EPB standards are promoted as the Member States are required to describe their national calculation methodology following the national annexes of the overarching standards, namely ISO 52000-1, 52003-1, 52010-1, 52016-1, and 52018-1. The 2010 EPBD thus does not force Member States to apply a set of EPB standards but forces them to explain where and why they deviate from these standards, which is likely to lead to a greater recognition and promotion of the EPB set of standards.</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7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Fourth, the 2010 EPBD requires Member States to develop and implement long-term renovation strategies (</a:t>
            </a:r>
            <a:r>
              <a:rPr lang="en-GB" sz="17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LTRS</a:t>
            </a:r>
            <a:r>
              <a:rPr lang="en-GB" sz="17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These strategies outline plans and objectives for the renovation of existing building stock to improve energy efficiency, reduce emissions, and promote sustainable practices.</a:t>
            </a:r>
            <a:endParaRPr lang="cs-CZ" sz="1700" dirty="0">
              <a:effectLst/>
              <a:latin typeface="Calibri" panose="020F0502020204030204" pitchFamily="34" charset="0"/>
              <a:ea typeface="Calibri" panose="020F0502020204030204" pitchFamily="34" charset="0"/>
              <a:cs typeface="Times New Roman" panose="02020603050405020304" pitchFamily="18" charset="0"/>
            </a:endParaRPr>
          </a:p>
          <a:p>
            <a:pPr>
              <a:buClr>
                <a:srgbClr val="002060"/>
              </a:buClr>
              <a:buNone/>
            </a:pPr>
            <a:endParaRPr lang="en-US" altLang="en-US" sz="2000" i="0" dirty="0">
              <a:highlight>
                <a:srgbClr val="FFFF00"/>
              </a:highlight>
              <a:latin typeface="Roboto Slab" pitchFamily="2" charset="0"/>
              <a:ea typeface="Roboto Slab" pitchFamily="2" charset="0"/>
              <a:cs typeface="Roboto Slab" pitchFamily="2" charset="0"/>
            </a:endParaRPr>
          </a:p>
          <a:p>
            <a:pPr>
              <a:buClr>
                <a:srgbClr val="002060"/>
              </a:buClr>
              <a:buNone/>
            </a:pPr>
            <a:endParaRPr lang="fr-BE" altLang="en-US" sz="2000" i="0" dirty="0">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1076779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55A2B-38A5-3113-6D37-9D9596B63EEB}"/>
            </a:ext>
          </a:extLst>
        </p:cNvPr>
        <p:cNvGrpSpPr/>
        <p:nvPr/>
      </p:nvGrpSpPr>
      <p:grpSpPr>
        <a:xfrm>
          <a:off x="0" y="0"/>
          <a:ext cx="0" cy="0"/>
          <a:chOff x="0" y="0"/>
          <a:chExt cx="0" cy="0"/>
        </a:xfrm>
      </p:grpSpPr>
      <p:sp>
        <p:nvSpPr>
          <p:cNvPr id="23555" name="Content Placeholder 2">
            <a:extLst>
              <a:ext uri="{FF2B5EF4-FFF2-40B4-BE49-F238E27FC236}">
                <a16:creationId xmlns:a16="http://schemas.microsoft.com/office/drawing/2014/main" id="{04271FDF-1E1B-B33A-61BC-7057CB4B5446}"/>
              </a:ext>
            </a:extLst>
          </p:cNvPr>
          <p:cNvSpPr>
            <a:spLocks noGrp="1"/>
          </p:cNvSpPr>
          <p:nvPr>
            <p:ph idx="1"/>
          </p:nvPr>
        </p:nvSpPr>
        <p:spPr>
          <a:xfrm>
            <a:off x="567848" y="147357"/>
            <a:ext cx="8224075" cy="1890713"/>
          </a:xfrm>
        </p:spPr>
        <p:txBody>
          <a:bodyPr/>
          <a:lstStyle/>
          <a:p>
            <a:pPr>
              <a:buClr>
                <a:srgbClr val="002060"/>
              </a:buClr>
              <a:buNone/>
            </a:pPr>
            <a:r>
              <a:rPr lang="en-US" altLang="en-US" sz="2000" i="0" dirty="0">
                <a:highlight>
                  <a:srgbClr val="00FF00"/>
                </a:highlight>
                <a:latin typeface="Roboto Slab" pitchFamily="2" charset="0"/>
                <a:ea typeface="Roboto Slab" pitchFamily="2" charset="0"/>
                <a:cs typeface="Roboto Slab" pitchFamily="2" charset="0"/>
              </a:rPr>
              <a:t>ENERGY EFFICIENCY OF BUILDINGS</a:t>
            </a:r>
            <a:endParaRPr lang="cs-CZ" altLang="en-US" sz="2000" i="0" dirty="0">
              <a:highlight>
                <a:srgbClr val="00FF00"/>
              </a:highlight>
              <a:latin typeface="Roboto Slab" pitchFamily="2" charset="0"/>
              <a:ea typeface="Roboto Slab" pitchFamily="2" charset="0"/>
              <a:cs typeface="Roboto Slab" pitchFamily="2" charset="0"/>
            </a:endParaRPr>
          </a:p>
          <a:p>
            <a:pPr algn="just">
              <a:lnSpc>
                <a:spcPct val="115000"/>
              </a:lnSpc>
              <a:spcAft>
                <a:spcPts val="600"/>
              </a:spcAft>
            </a:pPr>
            <a:r>
              <a:rPr lang="en-GB"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2010 EPBD requires all buildings being constructed, sold, or rented to have an Energy Performance Certificate (</a:t>
            </a:r>
            <a:r>
              <a:rPr lang="en-GB"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EPCs</a:t>
            </a:r>
            <a:r>
              <a:rPr lang="en-GB"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EPCs provide information about a building’s energy performance and recommendations for improvements. They help prospective buyers or tenants make informed decisions regarding energy consumption and costs. Moreover, in buildings occupied by public authorities and frequently visited by the public (with a total useful floor area over 250 m</a:t>
            </a:r>
            <a:r>
              <a:rPr lang="en-GB" sz="16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GB"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or other buildings frequently visited by the public (with a total useful floor area over 500 m</a:t>
            </a:r>
            <a:r>
              <a:rPr lang="en-GB" sz="16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GB"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 EPCs must be is displayed in a prominent place clearly visible to the public.</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2010 EPBD mandates </a:t>
            </a:r>
            <a:r>
              <a:rPr lang="en-GB"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regular heating and air conditioning inspection</a:t>
            </a:r>
            <a:r>
              <a:rPr lang="en-GB"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 in buildings to assess their efficiency, identify potential energy-saving measures and improve overall performance. Independent control systems for energy performance certificates and inspection reports must be established.</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a:buClr>
                <a:srgbClr val="002060"/>
              </a:buClr>
              <a:buNone/>
            </a:pPr>
            <a:endParaRPr lang="en-US" altLang="en-US" sz="2000" i="0" dirty="0">
              <a:highlight>
                <a:srgbClr val="FFFF00"/>
              </a:highlight>
              <a:latin typeface="Roboto Slab" pitchFamily="2" charset="0"/>
              <a:ea typeface="Roboto Slab" pitchFamily="2" charset="0"/>
              <a:cs typeface="Roboto Slab" pitchFamily="2" charset="0"/>
            </a:endParaRPr>
          </a:p>
          <a:p>
            <a:pPr>
              <a:buClr>
                <a:srgbClr val="002060"/>
              </a:buClr>
              <a:buNone/>
            </a:pPr>
            <a:endParaRPr lang="fr-BE" altLang="en-US" sz="2000" i="0" dirty="0">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1420730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C99AA-83DC-DE70-6A1D-2901033F2671}"/>
            </a:ext>
          </a:extLst>
        </p:cNvPr>
        <p:cNvGrpSpPr/>
        <p:nvPr/>
      </p:nvGrpSpPr>
      <p:grpSpPr>
        <a:xfrm>
          <a:off x="0" y="0"/>
          <a:ext cx="0" cy="0"/>
          <a:chOff x="0" y="0"/>
          <a:chExt cx="0" cy="0"/>
        </a:xfrm>
      </p:grpSpPr>
      <p:sp>
        <p:nvSpPr>
          <p:cNvPr id="23555" name="Content Placeholder 2">
            <a:extLst>
              <a:ext uri="{FF2B5EF4-FFF2-40B4-BE49-F238E27FC236}">
                <a16:creationId xmlns:a16="http://schemas.microsoft.com/office/drawing/2014/main" id="{F919E122-F316-C03E-2249-42CB2855E6A5}"/>
              </a:ext>
            </a:extLst>
          </p:cNvPr>
          <p:cNvSpPr>
            <a:spLocks noGrp="1"/>
          </p:cNvSpPr>
          <p:nvPr>
            <p:ph idx="1"/>
          </p:nvPr>
        </p:nvSpPr>
        <p:spPr>
          <a:xfrm>
            <a:off x="567848" y="147357"/>
            <a:ext cx="8224075" cy="1890713"/>
          </a:xfrm>
        </p:spPr>
        <p:txBody>
          <a:bodyPr/>
          <a:lstStyle/>
          <a:p>
            <a:pPr>
              <a:buClr>
                <a:srgbClr val="002060"/>
              </a:buClr>
              <a:buNone/>
            </a:pPr>
            <a:r>
              <a:rPr lang="en-US" altLang="en-US" sz="2000" i="0" dirty="0">
                <a:highlight>
                  <a:srgbClr val="00FF00"/>
                </a:highlight>
                <a:latin typeface="Roboto Slab" pitchFamily="2" charset="0"/>
                <a:ea typeface="Roboto Slab" pitchFamily="2" charset="0"/>
                <a:cs typeface="Roboto Slab" pitchFamily="2" charset="0"/>
              </a:rPr>
              <a:t>ENERGY EFFICIENCY OF BUILDINGS</a:t>
            </a:r>
            <a:endParaRPr lang="cs-CZ" altLang="en-US" sz="2000" i="0" dirty="0">
              <a:highlight>
                <a:srgbClr val="00FF00"/>
              </a:highlight>
              <a:latin typeface="Roboto Slab" pitchFamily="2" charset="0"/>
              <a:ea typeface="Roboto Slab" pitchFamily="2" charset="0"/>
              <a:cs typeface="Roboto Slab" pitchFamily="2" charset="0"/>
            </a:endParaRPr>
          </a:p>
          <a:p>
            <a:pPr algn="just">
              <a:lnSpc>
                <a:spcPct val="115000"/>
              </a:lnSpc>
              <a:spcAft>
                <a:spcPts val="600"/>
              </a:spcAft>
            </a:pPr>
            <a:r>
              <a:rPr lang="en-GB"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next significant set of EU requirements on energy efficiency is embodied in the </a:t>
            </a:r>
            <a:r>
              <a:rPr lang="en-GB"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Energy Efficiency Directive</a:t>
            </a:r>
            <a:r>
              <a:rPr lang="en-GB"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(EED) after its significant 2018 amendment. The EED is aimed at promoting energy efficiency and reducing energy consumption. The Directive sets out measures to improve energy efficiency across various sectors, including buildings, transport, and industry.</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EED has significant implications for the construction industry, especially building standards and regulations. Member States must establish minimum energy performance requirements for new buildings and major renovations, ensuring that new constructions meet higher energy efficiency standards. This encourages the construction industry to adopt energy-efficient technologies and practices in their projects. The EED also emphasises the importance of renovating existing buildings to improve energy performance. Member states are encouraged to set renovation targets and develop long-term strategies to increase the energy efficiency of buildings. This creates opportunities for the construction industry to engage in retrofitting projects implementing energy-saving measures in older structures.</a:t>
            </a:r>
            <a:endParaRPr lang="fr-BE" altLang="en-US" sz="2000" i="0" dirty="0">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1811338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422AB-6465-200C-C21F-4918F971CF4C}"/>
            </a:ext>
          </a:extLst>
        </p:cNvPr>
        <p:cNvGrpSpPr/>
        <p:nvPr/>
      </p:nvGrpSpPr>
      <p:grpSpPr>
        <a:xfrm>
          <a:off x="0" y="0"/>
          <a:ext cx="0" cy="0"/>
          <a:chOff x="0" y="0"/>
          <a:chExt cx="0" cy="0"/>
        </a:xfrm>
      </p:grpSpPr>
      <p:sp>
        <p:nvSpPr>
          <p:cNvPr id="23555" name="Content Placeholder 2">
            <a:extLst>
              <a:ext uri="{FF2B5EF4-FFF2-40B4-BE49-F238E27FC236}">
                <a16:creationId xmlns:a16="http://schemas.microsoft.com/office/drawing/2014/main" id="{C88E3599-E2EE-2D2C-2B73-DF3429A33A5A}"/>
              </a:ext>
            </a:extLst>
          </p:cNvPr>
          <p:cNvSpPr>
            <a:spLocks noGrp="1"/>
          </p:cNvSpPr>
          <p:nvPr>
            <p:ph idx="1"/>
          </p:nvPr>
        </p:nvSpPr>
        <p:spPr>
          <a:xfrm>
            <a:off x="567848" y="147357"/>
            <a:ext cx="8224075" cy="1890713"/>
          </a:xfrm>
        </p:spPr>
        <p:txBody>
          <a:bodyPr/>
          <a:lstStyle/>
          <a:p>
            <a:pPr>
              <a:buClr>
                <a:srgbClr val="002060"/>
              </a:buClr>
              <a:buNone/>
            </a:pPr>
            <a:r>
              <a:rPr lang="en-US" altLang="en-US" sz="2000" i="0" dirty="0">
                <a:highlight>
                  <a:srgbClr val="00FF00"/>
                </a:highlight>
                <a:latin typeface="Roboto Slab" pitchFamily="2" charset="0"/>
                <a:ea typeface="Roboto Slab" pitchFamily="2" charset="0"/>
                <a:cs typeface="Roboto Slab" pitchFamily="2" charset="0"/>
              </a:rPr>
              <a:t>ENERGY EFFICIENCY OF BUILDINGS</a:t>
            </a:r>
            <a:endParaRPr lang="cs-CZ" altLang="en-US" sz="2000" i="0" dirty="0">
              <a:highlight>
                <a:srgbClr val="00FF00"/>
              </a:highlight>
              <a:latin typeface="Roboto Slab" pitchFamily="2" charset="0"/>
              <a:ea typeface="Roboto Slab" pitchFamily="2" charset="0"/>
              <a:cs typeface="Roboto Slab" pitchFamily="2" charset="0"/>
            </a:endParaRPr>
          </a:p>
          <a:p>
            <a:pPr algn="just">
              <a:lnSpc>
                <a:spcPct val="115000"/>
              </a:lnSpc>
              <a:spcAft>
                <a:spcPts val="600"/>
              </a:spcAft>
            </a:pP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One of the major requirements set by Art. 6(1) of the EED (</a:t>
            </a:r>
            <a:r>
              <a:rPr lang="en-GB" sz="1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Purchasing by public bodies</a:t>
            </a:r>
            <a:r>
              <a:rPr lang="en-GB"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requires Member States to ensure that central governments purchase only products, services, and buildings with high energy-efficiency performance insofar as that is consistent with cost-effectiveness, economic feasibility, wider sustainability, technical suitability, as well as sufficient competition. Furthermore, public bodies at regional and local levels must be encouraged to follow the exemplary role of their central governments.</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pPr>
              <a:buClr>
                <a:srgbClr val="002060"/>
              </a:buClr>
              <a:buNone/>
            </a:pPr>
            <a:endParaRPr lang="en-US" altLang="en-US" sz="1800" i="0" dirty="0">
              <a:highlight>
                <a:srgbClr val="FFFF00"/>
              </a:highlight>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1510049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5A7E6-A837-A5ED-85D3-EFCAD0B0D880}"/>
            </a:ext>
          </a:extLst>
        </p:cNvPr>
        <p:cNvGrpSpPr/>
        <p:nvPr/>
      </p:nvGrpSpPr>
      <p:grpSpPr>
        <a:xfrm>
          <a:off x="0" y="0"/>
          <a:ext cx="0" cy="0"/>
          <a:chOff x="0" y="0"/>
          <a:chExt cx="0" cy="0"/>
        </a:xfrm>
      </p:grpSpPr>
      <p:sp>
        <p:nvSpPr>
          <p:cNvPr id="23555" name="Content Placeholder 2">
            <a:extLst>
              <a:ext uri="{FF2B5EF4-FFF2-40B4-BE49-F238E27FC236}">
                <a16:creationId xmlns:a16="http://schemas.microsoft.com/office/drawing/2014/main" id="{5D465847-FDF7-AFCD-2BDC-803C311E2951}"/>
              </a:ext>
            </a:extLst>
          </p:cNvPr>
          <p:cNvSpPr>
            <a:spLocks noGrp="1"/>
          </p:cNvSpPr>
          <p:nvPr>
            <p:ph idx="1"/>
          </p:nvPr>
        </p:nvSpPr>
        <p:spPr>
          <a:xfrm>
            <a:off x="567848" y="147357"/>
            <a:ext cx="8224075" cy="1890713"/>
          </a:xfrm>
        </p:spPr>
        <p:txBody>
          <a:bodyPr/>
          <a:lstStyle/>
          <a:p>
            <a:pPr>
              <a:buClr>
                <a:srgbClr val="002060"/>
              </a:buClr>
              <a:buNone/>
            </a:pPr>
            <a:r>
              <a:rPr lang="en-US" altLang="en-US" sz="2000" i="0" dirty="0">
                <a:highlight>
                  <a:srgbClr val="00FF00"/>
                </a:highlight>
                <a:latin typeface="Roboto Slab" pitchFamily="2" charset="0"/>
                <a:ea typeface="Roboto Slab" pitchFamily="2" charset="0"/>
                <a:cs typeface="Roboto Slab" pitchFamily="2" charset="0"/>
              </a:rPr>
              <a:t>ENERGY EFFICIENCY OF BUILDINGS</a:t>
            </a:r>
            <a:endParaRPr lang="cs-CZ" altLang="en-US" sz="2000" i="0" dirty="0">
              <a:highlight>
                <a:srgbClr val="00FF00"/>
              </a:highlight>
              <a:latin typeface="Roboto Slab" pitchFamily="2" charset="0"/>
              <a:ea typeface="Roboto Slab" pitchFamily="2" charset="0"/>
              <a:cs typeface="Roboto Slab" pitchFamily="2" charset="0"/>
            </a:endParaRPr>
          </a:p>
          <a:p>
            <a:pPr algn="just">
              <a:lnSpc>
                <a:spcPct val="115000"/>
              </a:lnSpc>
              <a:spcAft>
                <a:spcPts val="600"/>
              </a:spcAft>
            </a:pP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a:t>
            </a:r>
            <a:r>
              <a:rPr lang="en-GB"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2018 amendment</a:t>
            </a: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introduced several fundamental changes. First, the amended Directive sets </a:t>
            </a:r>
            <a:r>
              <a:rPr lang="en-GB"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new binding energy efficiency target</a:t>
            </a: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for the EU, aiming for an energy efficiency increase of at least 32.5% by 2030. This headline energy efficiency target replaced the original EED’s non-binding target of 20%. However, it is still non-binding, and its achievement relies strongly on the savings resulting from the implementation of national measures, which must be reported to the Commission and EU legislation such as the 2010 EPBD.</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There are additional links between the EED and the 2010 EPBD. For example, while the EED requires the Member States to establish clear and transparent criteria for energy audits and energy auditors and promote the availability of these to all final energy consumers, for the building sector, the 2010 EPBD requires financial support to be linked to targeted or achieved energy savings – and those savings can be documented by different tools, including with an energy audit according to the EED.</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buClr>
                <a:srgbClr val="002060"/>
              </a:buClr>
              <a:buNone/>
            </a:pPr>
            <a:endParaRPr lang="en-US" altLang="en-US" sz="1800" i="0" dirty="0">
              <a:highlight>
                <a:srgbClr val="FFFF00"/>
              </a:highlight>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2319525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A0A2D-BA8D-E981-4856-A7EE8697D3AD}"/>
            </a:ext>
          </a:extLst>
        </p:cNvPr>
        <p:cNvGrpSpPr/>
        <p:nvPr/>
      </p:nvGrpSpPr>
      <p:grpSpPr>
        <a:xfrm>
          <a:off x="0" y="0"/>
          <a:ext cx="0" cy="0"/>
          <a:chOff x="0" y="0"/>
          <a:chExt cx="0" cy="0"/>
        </a:xfrm>
      </p:grpSpPr>
      <p:sp>
        <p:nvSpPr>
          <p:cNvPr id="23555" name="Content Placeholder 2">
            <a:extLst>
              <a:ext uri="{FF2B5EF4-FFF2-40B4-BE49-F238E27FC236}">
                <a16:creationId xmlns:a16="http://schemas.microsoft.com/office/drawing/2014/main" id="{5AE48C2A-F38B-6D46-D1E5-7F9B4A471333}"/>
              </a:ext>
            </a:extLst>
          </p:cNvPr>
          <p:cNvSpPr>
            <a:spLocks noGrp="1"/>
          </p:cNvSpPr>
          <p:nvPr>
            <p:ph idx="1"/>
          </p:nvPr>
        </p:nvSpPr>
        <p:spPr>
          <a:xfrm>
            <a:off x="567848" y="147357"/>
            <a:ext cx="8224075" cy="1890713"/>
          </a:xfrm>
        </p:spPr>
        <p:txBody>
          <a:bodyPr/>
          <a:lstStyle/>
          <a:p>
            <a:pPr>
              <a:buClr>
                <a:srgbClr val="002060"/>
              </a:buClr>
              <a:buNone/>
            </a:pPr>
            <a:r>
              <a:rPr lang="en-US" altLang="en-US" sz="2000" i="0" dirty="0">
                <a:highlight>
                  <a:srgbClr val="00FF00"/>
                </a:highlight>
                <a:latin typeface="Roboto Slab" pitchFamily="2" charset="0"/>
                <a:ea typeface="Roboto Slab" pitchFamily="2" charset="0"/>
                <a:cs typeface="Roboto Slab" pitchFamily="2" charset="0"/>
              </a:rPr>
              <a:t>ENERGY EFFICIENCY OF BUILDINGS</a:t>
            </a:r>
            <a:endParaRPr lang="cs-CZ" altLang="en-US" sz="2000" i="0" dirty="0">
              <a:highlight>
                <a:srgbClr val="00FF00"/>
              </a:highlight>
              <a:latin typeface="Roboto Slab" pitchFamily="2" charset="0"/>
              <a:ea typeface="Roboto Slab" pitchFamily="2" charset="0"/>
              <a:cs typeface="Roboto Slab" pitchFamily="2" charset="0"/>
            </a:endParaRPr>
          </a:p>
          <a:p>
            <a:pPr algn="just"/>
            <a:r>
              <a:rPr lang="en-GB" sz="1800" dirty="0">
                <a:solidFill>
                  <a:srgbClr val="000000"/>
                </a:solidFill>
                <a:effectLst/>
                <a:latin typeface="Times New Roman" panose="02020603050405020304" pitchFamily="18" charset="0"/>
                <a:ea typeface="Calibri" panose="020F0502020204030204" pitchFamily="34" charset="0"/>
              </a:rPr>
              <a:t>Second, the amendment required EU member states to establish indicative </a:t>
            </a:r>
            <a:r>
              <a:rPr lang="en-GB" sz="1800" b="1" dirty="0">
                <a:solidFill>
                  <a:srgbClr val="000000"/>
                </a:solidFill>
                <a:effectLst/>
                <a:latin typeface="Times New Roman" panose="02020603050405020304" pitchFamily="18" charset="0"/>
                <a:ea typeface="Calibri" panose="020F0502020204030204" pitchFamily="34" charset="0"/>
              </a:rPr>
              <a:t>national energy efficiency targets</a:t>
            </a:r>
            <a:r>
              <a:rPr lang="en-GB" sz="1800" dirty="0">
                <a:solidFill>
                  <a:srgbClr val="000000"/>
                </a:solidFill>
                <a:effectLst/>
                <a:latin typeface="Times New Roman" panose="02020603050405020304" pitchFamily="18" charset="0"/>
                <a:ea typeface="Calibri" panose="020F0502020204030204" pitchFamily="34" charset="0"/>
              </a:rPr>
              <a:t> for 2030. These targets should be calculated based on methodologies set out in Annex IV of the amended Directive. The</a:t>
            </a:r>
            <a:r>
              <a:rPr lang="en-GB" sz="1800" b="1" dirty="0">
                <a:solidFill>
                  <a:srgbClr val="000000"/>
                </a:solidFill>
                <a:effectLst/>
                <a:latin typeface="Times New Roman" panose="02020603050405020304" pitchFamily="18" charset="0"/>
                <a:ea typeface="Calibri" panose="020F0502020204030204" pitchFamily="34" charset="0"/>
              </a:rPr>
              <a:t> energy savings obligation,</a:t>
            </a:r>
            <a:r>
              <a:rPr lang="en-GB" sz="1800" dirty="0">
                <a:solidFill>
                  <a:srgbClr val="000000"/>
                </a:solidFill>
                <a:effectLst/>
                <a:latin typeface="Times New Roman" panose="02020603050405020304" pitchFamily="18" charset="0"/>
                <a:ea typeface="Calibri" panose="020F0502020204030204" pitchFamily="34" charset="0"/>
              </a:rPr>
              <a:t> extended beyond 2020 (originally in force only for 2014–2020), requires Member States to save a certain amount of energy annually by either stablishing an energy efficiency obligation scheme or adopting alternative measures that achieve the same effect.</a:t>
            </a:r>
            <a:endParaRPr lang="cs-CZ" sz="1800" dirty="0">
              <a:solidFill>
                <a:srgbClr val="000000"/>
              </a:solidFill>
              <a:effectLst/>
              <a:latin typeface="Times New Roman" panose="02020603050405020304" pitchFamily="18" charset="0"/>
              <a:ea typeface="Calibri" panose="020F0502020204030204" pitchFamily="34" charset="0"/>
            </a:endParaRPr>
          </a:p>
          <a:p>
            <a:pPr algn="just"/>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t>
            </a: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 amendment </a:t>
            </a:r>
            <a:r>
              <a:rPr lang="cs-CZ"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also </a:t>
            </a: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introduced a new requirement for </a:t>
            </a:r>
            <a:r>
              <a:rPr lang="en-GB"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public bodies to lead by example in renovating</a:t>
            </a: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least 3% of their total floor area to meet minimum energy performance requirements each year. Besides emphasis on public bodies, there is a strong social element in the EED as the Member States must implement measures addressing vulnerable households, including those affected by energy poverty, and, where appropriate, social housing.</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buClr>
                <a:srgbClr val="002060"/>
              </a:buClr>
              <a:buNone/>
            </a:pPr>
            <a:endParaRPr lang="en-US" altLang="en-US" sz="1800" i="0" dirty="0">
              <a:highlight>
                <a:srgbClr val="FFFF00"/>
              </a:highlight>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3409717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2FD6F-B761-70B8-766F-408108E2FACB}"/>
            </a:ext>
          </a:extLst>
        </p:cNvPr>
        <p:cNvGrpSpPr/>
        <p:nvPr/>
      </p:nvGrpSpPr>
      <p:grpSpPr>
        <a:xfrm>
          <a:off x="0" y="0"/>
          <a:ext cx="0" cy="0"/>
          <a:chOff x="0" y="0"/>
          <a:chExt cx="0" cy="0"/>
        </a:xfrm>
      </p:grpSpPr>
      <p:sp>
        <p:nvSpPr>
          <p:cNvPr id="23555" name="Content Placeholder 2">
            <a:extLst>
              <a:ext uri="{FF2B5EF4-FFF2-40B4-BE49-F238E27FC236}">
                <a16:creationId xmlns:a16="http://schemas.microsoft.com/office/drawing/2014/main" id="{D2CA9D16-5FD3-277F-848B-BC179810A47E}"/>
              </a:ext>
            </a:extLst>
          </p:cNvPr>
          <p:cNvSpPr>
            <a:spLocks noGrp="1"/>
          </p:cNvSpPr>
          <p:nvPr>
            <p:ph idx="1"/>
          </p:nvPr>
        </p:nvSpPr>
        <p:spPr>
          <a:xfrm>
            <a:off x="567848" y="366813"/>
            <a:ext cx="8224075" cy="1890713"/>
          </a:xfrm>
        </p:spPr>
        <p:txBody>
          <a:bodyPr/>
          <a:lstStyle/>
          <a:p>
            <a:pPr>
              <a:buClr>
                <a:srgbClr val="002060"/>
              </a:buClr>
              <a:buNone/>
            </a:pPr>
            <a:r>
              <a:rPr lang="en-US" altLang="en-US" sz="2000" i="0" dirty="0">
                <a:highlight>
                  <a:srgbClr val="FFFF00"/>
                </a:highlight>
                <a:latin typeface="Roboto Slab" pitchFamily="2" charset="0"/>
                <a:ea typeface="Roboto Slab" pitchFamily="2" charset="0"/>
                <a:cs typeface="Roboto Slab" pitchFamily="2" charset="0"/>
              </a:rPr>
              <a:t>ENERGY EFFICIENCY OF BUILDINGS</a:t>
            </a:r>
            <a:endParaRPr lang="cs-CZ" altLang="en-US" sz="2000" i="0" dirty="0">
              <a:highlight>
                <a:srgbClr val="FFFF00"/>
              </a:highlight>
              <a:latin typeface="Roboto Slab" pitchFamily="2" charset="0"/>
              <a:ea typeface="Roboto Slab" pitchFamily="2" charset="0"/>
              <a:cs typeface="Roboto Slab" pitchFamily="2" charset="0"/>
            </a:endParaRPr>
          </a:p>
          <a:p>
            <a:pPr>
              <a:buClr>
                <a:srgbClr val="002060"/>
              </a:buClr>
              <a:buNone/>
            </a:pPr>
            <a:endParaRPr lang="en-US" altLang="en-US" sz="2000" i="0" dirty="0">
              <a:highlight>
                <a:srgbClr val="FFFF00"/>
              </a:highlight>
              <a:latin typeface="Roboto Slab" pitchFamily="2" charset="0"/>
              <a:ea typeface="Roboto Slab" pitchFamily="2" charset="0"/>
              <a:cs typeface="Roboto Slab" pitchFamily="2" charset="0"/>
            </a:endParaRPr>
          </a:p>
          <a:p>
            <a:pPr>
              <a:buClr>
                <a:srgbClr val="002060"/>
              </a:buClr>
              <a:buNone/>
            </a:pPr>
            <a:endParaRPr lang="fr-BE" altLang="en-US" sz="2000" i="0" dirty="0">
              <a:latin typeface="Roboto Slab" pitchFamily="2" charset="0"/>
              <a:ea typeface="Roboto Slab" pitchFamily="2" charset="0"/>
              <a:cs typeface="Roboto Slab" pitchFamily="2" charset="0"/>
            </a:endParaRPr>
          </a:p>
        </p:txBody>
      </p:sp>
      <p:pic>
        <p:nvPicPr>
          <p:cNvPr id="3" name="Picture 2">
            <a:extLst>
              <a:ext uri="{FF2B5EF4-FFF2-40B4-BE49-F238E27FC236}">
                <a16:creationId xmlns:a16="http://schemas.microsoft.com/office/drawing/2014/main" id="{4BE0C532-76FE-F733-2F39-1FF8D8B2FCCF}"/>
              </a:ext>
            </a:extLst>
          </p:cNvPr>
          <p:cNvPicPr>
            <a:picLocks noChangeAspect="1"/>
          </p:cNvPicPr>
          <p:nvPr/>
        </p:nvPicPr>
        <p:blipFill>
          <a:blip r:embed="rId3"/>
          <a:stretch>
            <a:fillRect/>
          </a:stretch>
        </p:blipFill>
        <p:spPr>
          <a:xfrm>
            <a:off x="107885" y="366813"/>
            <a:ext cx="9144000" cy="4060272"/>
          </a:xfrm>
          <a:prstGeom prst="rect">
            <a:avLst/>
          </a:prstGeom>
        </p:spPr>
      </p:pic>
    </p:spTree>
    <p:extLst>
      <p:ext uri="{BB962C8B-B14F-4D97-AF65-F5344CB8AC3E}">
        <p14:creationId xmlns:p14="http://schemas.microsoft.com/office/powerpoint/2010/main" val="601233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F890F-A7D9-F78C-0283-81F5813EA9EB}"/>
            </a:ext>
          </a:extLst>
        </p:cNvPr>
        <p:cNvGrpSpPr/>
        <p:nvPr/>
      </p:nvGrpSpPr>
      <p:grpSpPr>
        <a:xfrm>
          <a:off x="0" y="0"/>
          <a:ext cx="0" cy="0"/>
          <a:chOff x="0" y="0"/>
          <a:chExt cx="0" cy="0"/>
        </a:xfrm>
      </p:grpSpPr>
      <p:sp>
        <p:nvSpPr>
          <p:cNvPr id="23555" name="Content Placeholder 2">
            <a:extLst>
              <a:ext uri="{FF2B5EF4-FFF2-40B4-BE49-F238E27FC236}">
                <a16:creationId xmlns:a16="http://schemas.microsoft.com/office/drawing/2014/main" id="{138A8112-ACFF-C1AE-4C0F-E9309CA1718F}"/>
              </a:ext>
            </a:extLst>
          </p:cNvPr>
          <p:cNvSpPr>
            <a:spLocks noGrp="1"/>
          </p:cNvSpPr>
          <p:nvPr>
            <p:ph idx="1"/>
          </p:nvPr>
        </p:nvSpPr>
        <p:spPr>
          <a:xfrm>
            <a:off x="567848" y="366813"/>
            <a:ext cx="8224075" cy="1890713"/>
          </a:xfrm>
        </p:spPr>
        <p:txBody>
          <a:bodyPr/>
          <a:lstStyle/>
          <a:p>
            <a:pPr>
              <a:buClr>
                <a:srgbClr val="002060"/>
              </a:buClr>
              <a:buNone/>
            </a:pPr>
            <a:r>
              <a:rPr lang="cs-CZ" sz="2400" dirty="0"/>
              <a:t>Urban Planning &amp; Construction? </a:t>
            </a:r>
            <a:r>
              <a:rPr lang="cs-CZ" altLang="en-US" sz="2000" dirty="0">
                <a:latin typeface="Roboto Slab" pitchFamily="2" charset="0"/>
                <a:ea typeface="Roboto Slab" pitchFamily="2" charset="0"/>
                <a:cs typeface="Roboto Slab" pitchFamily="2" charset="0"/>
              </a:rPr>
              <a:t>Framework</a:t>
            </a:r>
          </a:p>
          <a:p>
            <a:pPr>
              <a:buClr>
                <a:srgbClr val="002060"/>
              </a:buClr>
              <a:buNone/>
            </a:pPr>
            <a:r>
              <a:rPr lang="cs-CZ" altLang="en-US" sz="2000" dirty="0">
                <a:latin typeface="Roboto Slab" pitchFamily="2" charset="0"/>
                <a:ea typeface="Roboto Slab" pitchFamily="2" charset="0"/>
                <a:cs typeface="Roboto Slab" pitchFamily="2" charset="0"/>
              </a:rPr>
              <a:t>International law, positive obligations of the State to prevent disasters (</a:t>
            </a:r>
            <a:r>
              <a:rPr lang="cs-CZ" altLang="en-US" sz="2000" i="1" dirty="0">
                <a:latin typeface="Roboto Slab" pitchFamily="2" charset="0"/>
                <a:ea typeface="Roboto Slab" pitchFamily="2" charset="0"/>
                <a:cs typeface="Roboto Slab" pitchFamily="2" charset="0"/>
              </a:rPr>
              <a:t>Fadeyeva v Russia</a:t>
            </a:r>
            <a:r>
              <a:rPr lang="cs-CZ" altLang="en-US" sz="2000" dirty="0">
                <a:latin typeface="Roboto Slab" pitchFamily="2" charset="0"/>
                <a:ea typeface="Roboto Slab" pitchFamily="2" charset="0"/>
                <a:cs typeface="Roboto Slab" pitchFamily="2" charset="0"/>
              </a:rPr>
              <a:t>)</a:t>
            </a:r>
          </a:p>
          <a:p>
            <a:pPr>
              <a:buClr>
                <a:srgbClr val="002060"/>
              </a:buClr>
              <a:buNone/>
            </a:pPr>
            <a:endParaRPr lang="cs-CZ" altLang="en-US" sz="1400" i="0" dirty="0">
              <a:latin typeface="Roboto Slab" pitchFamily="2" charset="0"/>
              <a:ea typeface="Roboto Slab" pitchFamily="2" charset="0"/>
              <a:cs typeface="Roboto Slab" pitchFamily="2" charset="0"/>
            </a:endParaRPr>
          </a:p>
          <a:p>
            <a:pPr>
              <a:buClr>
                <a:srgbClr val="002060"/>
              </a:buClr>
              <a:buNone/>
            </a:pPr>
            <a:r>
              <a:rPr lang="cs-CZ" altLang="en-US" sz="2000" dirty="0">
                <a:latin typeface="Roboto Slab" pitchFamily="2" charset="0"/>
                <a:ea typeface="Roboto Slab" pitchFamily="2" charset="0"/>
                <a:cs typeface="Roboto Slab" pitchFamily="2" charset="0"/>
              </a:rPr>
              <a:t>EU Law</a:t>
            </a:r>
          </a:p>
          <a:p>
            <a:pPr marL="342900" indent="-342900">
              <a:buClr>
                <a:srgbClr val="002060"/>
              </a:buClr>
            </a:pPr>
            <a:r>
              <a:rPr lang="cs-CZ" altLang="en-US" sz="2000" dirty="0">
                <a:latin typeface="Roboto Slab" pitchFamily="2" charset="0"/>
                <a:ea typeface="Roboto Slab" pitchFamily="2" charset="0"/>
                <a:cs typeface="Roboto Slab" pitchFamily="2" charset="0"/>
              </a:rPr>
              <a:t>	</a:t>
            </a:r>
            <a:r>
              <a:rPr lang="en-US" altLang="en-US" sz="1600" dirty="0">
                <a:latin typeface="Roboto Slab" pitchFamily="2" charset="0"/>
                <a:ea typeface="Roboto Slab" pitchFamily="2" charset="0"/>
                <a:cs typeface="Roboto Slab" pitchFamily="2" charset="0"/>
              </a:rPr>
              <a:t>limited competence to adopt measures concerning town </a:t>
            </a:r>
            <a:r>
              <a:rPr lang="cs-CZ" altLang="en-US" sz="1600" dirty="0">
                <a:latin typeface="Roboto Slab" pitchFamily="2" charset="0"/>
                <a:ea typeface="Roboto Slab" pitchFamily="2" charset="0"/>
                <a:cs typeface="Roboto Slab" pitchFamily="2" charset="0"/>
              </a:rPr>
              <a:t>	</a:t>
            </a:r>
            <a:r>
              <a:rPr lang="en-US" altLang="en-US" sz="1600" dirty="0">
                <a:latin typeface="Roboto Slab" pitchFamily="2" charset="0"/>
                <a:ea typeface="Roboto Slab" pitchFamily="2" charset="0"/>
                <a:cs typeface="Roboto Slab" pitchFamily="2" charset="0"/>
              </a:rPr>
              <a:t>and country </a:t>
            </a:r>
            <a:r>
              <a:rPr lang="cs-CZ" altLang="en-US" sz="1600" dirty="0">
                <a:latin typeface="Roboto Slab" pitchFamily="2" charset="0"/>
                <a:ea typeface="Roboto Slab" pitchFamily="2" charset="0"/>
                <a:cs typeface="Roboto Slab" pitchFamily="2" charset="0"/>
              </a:rPr>
              <a:t>	</a:t>
            </a:r>
            <a:r>
              <a:rPr lang="en-US" altLang="en-US" sz="1600" dirty="0">
                <a:latin typeface="Roboto Slab" pitchFamily="2" charset="0"/>
                <a:ea typeface="Roboto Slab" pitchFamily="2" charset="0"/>
                <a:cs typeface="Roboto Slab" pitchFamily="2" charset="0"/>
              </a:rPr>
              <a:t>planning and specific rules on the</a:t>
            </a:r>
            <a:r>
              <a:rPr lang="cs-CZ" altLang="en-US" sz="1600" dirty="0">
                <a:latin typeface="Roboto Slab" pitchFamily="2" charset="0"/>
                <a:ea typeface="Roboto Slab" pitchFamily="2" charset="0"/>
                <a:cs typeface="Roboto Slab" pitchFamily="2" charset="0"/>
              </a:rPr>
              <a:t> </a:t>
            </a:r>
            <a:r>
              <a:rPr lang="en-US" altLang="en-US" sz="1600" dirty="0">
                <a:latin typeface="Roboto Slab" pitchFamily="2" charset="0"/>
                <a:ea typeface="Roboto Slab" pitchFamily="2" charset="0"/>
                <a:cs typeface="Roboto Slab" pitchFamily="2" charset="0"/>
              </a:rPr>
              <a:t>maritime spatial planning </a:t>
            </a:r>
            <a:endParaRPr lang="cs-CZ" altLang="en-US" sz="1600" dirty="0">
              <a:latin typeface="Roboto Slab" pitchFamily="2" charset="0"/>
              <a:ea typeface="Roboto Slab" pitchFamily="2" charset="0"/>
              <a:cs typeface="Roboto Slab" pitchFamily="2" charset="0"/>
            </a:endParaRPr>
          </a:p>
          <a:p>
            <a:pPr marL="342900" indent="-342900">
              <a:buClr>
                <a:srgbClr val="002060"/>
              </a:buClr>
            </a:pPr>
            <a:r>
              <a:rPr lang="cs-CZ" altLang="en-US" sz="1600" dirty="0">
                <a:latin typeface="Roboto Slab" pitchFamily="2" charset="0"/>
                <a:ea typeface="Roboto Slab" pitchFamily="2" charset="0"/>
                <a:cs typeface="Roboto Slab" pitchFamily="2" charset="0"/>
              </a:rPr>
              <a:t>	</a:t>
            </a:r>
            <a:r>
              <a:rPr lang="cs-CZ" altLang="en-US" sz="1600" dirty="0">
                <a:highlight>
                  <a:srgbClr val="FFFF00"/>
                </a:highlight>
                <a:latin typeface="Roboto Slab" pitchFamily="2" charset="0"/>
                <a:ea typeface="Roboto Slab" pitchFamily="2" charset="0"/>
                <a:cs typeface="Roboto Slab" pitchFamily="2" charset="0"/>
              </a:rPr>
              <a:t>EU Environmental Law</a:t>
            </a:r>
          </a:p>
          <a:p>
            <a:pPr marL="342900" indent="-342900">
              <a:buClr>
                <a:srgbClr val="002060"/>
              </a:buClr>
            </a:pPr>
            <a:r>
              <a:rPr lang="cs-CZ" altLang="en-US" sz="1600" dirty="0">
                <a:latin typeface="Roboto Slab" pitchFamily="2" charset="0"/>
                <a:ea typeface="Roboto Slab" pitchFamily="2" charset="0"/>
                <a:cs typeface="Roboto Slab" pitchFamily="2" charset="0"/>
              </a:rPr>
              <a:t>	Public procurement</a:t>
            </a:r>
          </a:p>
          <a:p>
            <a:pPr marL="342900" indent="-342900">
              <a:buClr>
                <a:srgbClr val="002060"/>
              </a:buClr>
            </a:pPr>
            <a:r>
              <a:rPr lang="cs-CZ" altLang="en-US" sz="1600" dirty="0">
                <a:latin typeface="Roboto Slab" pitchFamily="2" charset="0"/>
                <a:ea typeface="Roboto Slab" pitchFamily="2" charset="0"/>
                <a:cs typeface="Roboto Slab" pitchFamily="2" charset="0"/>
              </a:rPr>
              <a:t>	State aid</a:t>
            </a:r>
          </a:p>
          <a:p>
            <a:pPr marL="342900" indent="-342900">
              <a:buClr>
                <a:srgbClr val="002060"/>
              </a:buClr>
            </a:pPr>
            <a:r>
              <a:rPr lang="cs-CZ" altLang="en-US" sz="1600" dirty="0">
                <a:latin typeface="Roboto Slab" pitchFamily="2" charset="0"/>
                <a:ea typeface="Roboto Slab" pitchFamily="2" charset="0"/>
                <a:cs typeface="Roboto Slab" pitchFamily="2" charset="0"/>
              </a:rPr>
              <a:t>	Corporate Social Responsibility</a:t>
            </a:r>
          </a:p>
          <a:p>
            <a:pPr marL="342900" indent="-342900">
              <a:buClr>
                <a:srgbClr val="002060"/>
              </a:buClr>
            </a:pPr>
            <a:r>
              <a:rPr lang="cs-CZ" altLang="en-US" sz="1600" dirty="0">
                <a:latin typeface="Roboto Slab" pitchFamily="2" charset="0"/>
                <a:ea typeface="Roboto Slab" pitchFamily="2" charset="0"/>
                <a:cs typeface="Roboto Slab" pitchFamily="2" charset="0"/>
              </a:rPr>
              <a:t>	Protection of workers</a:t>
            </a:r>
          </a:p>
          <a:p>
            <a:pPr marL="342900" indent="-342900">
              <a:buClr>
                <a:srgbClr val="002060"/>
              </a:buClr>
            </a:pPr>
            <a:r>
              <a:rPr lang="cs-CZ" altLang="en-US" sz="1600" dirty="0">
                <a:highlight>
                  <a:srgbClr val="FFFF00"/>
                </a:highlight>
                <a:latin typeface="Roboto Slab" pitchFamily="2" charset="0"/>
                <a:ea typeface="Roboto Slab" pitchFamily="2" charset="0"/>
                <a:cs typeface="Roboto Slab" pitchFamily="2" charset="0"/>
              </a:rPr>
              <a:t>Climate Law</a:t>
            </a:r>
          </a:p>
          <a:p>
            <a:pPr>
              <a:buClr>
                <a:srgbClr val="002060"/>
              </a:buClr>
              <a:buNone/>
            </a:pPr>
            <a:endParaRPr lang="fr-BE" altLang="en-US" sz="2000" i="0" dirty="0">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1085016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A84FB-5BF9-D937-3BD2-59F80D30A781}"/>
            </a:ext>
          </a:extLst>
        </p:cNvPr>
        <p:cNvGrpSpPr/>
        <p:nvPr/>
      </p:nvGrpSpPr>
      <p:grpSpPr>
        <a:xfrm>
          <a:off x="0" y="0"/>
          <a:ext cx="0" cy="0"/>
          <a:chOff x="0" y="0"/>
          <a:chExt cx="0" cy="0"/>
        </a:xfrm>
      </p:grpSpPr>
      <p:sp>
        <p:nvSpPr>
          <p:cNvPr id="23555" name="Content Placeholder 2">
            <a:extLst>
              <a:ext uri="{FF2B5EF4-FFF2-40B4-BE49-F238E27FC236}">
                <a16:creationId xmlns:a16="http://schemas.microsoft.com/office/drawing/2014/main" id="{0C208508-8D6A-7D95-EDD8-9E249C249CF7}"/>
              </a:ext>
            </a:extLst>
          </p:cNvPr>
          <p:cNvSpPr>
            <a:spLocks noGrp="1"/>
          </p:cNvSpPr>
          <p:nvPr>
            <p:ph idx="1"/>
          </p:nvPr>
        </p:nvSpPr>
        <p:spPr>
          <a:xfrm>
            <a:off x="567848" y="147357"/>
            <a:ext cx="8224075" cy="1890713"/>
          </a:xfrm>
        </p:spPr>
        <p:txBody>
          <a:bodyPr/>
          <a:lstStyle/>
          <a:p>
            <a:pPr>
              <a:buClr>
                <a:srgbClr val="002060"/>
              </a:buClr>
              <a:buNone/>
            </a:pPr>
            <a:r>
              <a:rPr lang="en-US" altLang="en-US" sz="2000" i="0" dirty="0">
                <a:highlight>
                  <a:srgbClr val="00FF00"/>
                </a:highlight>
                <a:latin typeface="Roboto Slab" pitchFamily="2" charset="0"/>
                <a:ea typeface="Roboto Slab" pitchFamily="2" charset="0"/>
                <a:cs typeface="Roboto Slab" pitchFamily="2" charset="0"/>
              </a:rPr>
              <a:t>ENERGY EFFICIENCY OF BUILDINGS</a:t>
            </a:r>
            <a:r>
              <a:rPr lang="cs-CZ" altLang="en-US" sz="2000" i="0" dirty="0">
                <a:highlight>
                  <a:srgbClr val="00FF00"/>
                </a:highlight>
                <a:latin typeface="Roboto Slab" pitchFamily="2" charset="0"/>
                <a:ea typeface="Roboto Slab" pitchFamily="2" charset="0"/>
                <a:cs typeface="Roboto Slab" pitchFamily="2" charset="0"/>
              </a:rPr>
              <a:t> OUTLOOK</a:t>
            </a:r>
          </a:p>
          <a:p>
            <a:pPr algn="just"/>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buClr>
                <a:srgbClr val="002060"/>
              </a:buClr>
              <a:buNone/>
            </a:pPr>
            <a:endParaRPr lang="en-US" altLang="en-US" sz="1800" i="0" dirty="0">
              <a:highlight>
                <a:srgbClr val="FFFF00"/>
              </a:highlight>
              <a:latin typeface="Roboto Slab" pitchFamily="2" charset="0"/>
              <a:ea typeface="Roboto Slab" pitchFamily="2" charset="0"/>
              <a:cs typeface="Roboto Slab" pitchFamily="2" charset="0"/>
            </a:endParaRPr>
          </a:p>
        </p:txBody>
      </p:sp>
      <p:pic>
        <p:nvPicPr>
          <p:cNvPr id="5" name="Picture 4">
            <a:extLst>
              <a:ext uri="{FF2B5EF4-FFF2-40B4-BE49-F238E27FC236}">
                <a16:creationId xmlns:a16="http://schemas.microsoft.com/office/drawing/2014/main" id="{9C163BF7-44B4-658F-552B-693FD3D061BB}"/>
              </a:ext>
            </a:extLst>
          </p:cNvPr>
          <p:cNvPicPr>
            <a:picLocks noChangeAspect="1"/>
          </p:cNvPicPr>
          <p:nvPr/>
        </p:nvPicPr>
        <p:blipFill>
          <a:blip r:embed="rId3"/>
          <a:stretch>
            <a:fillRect/>
          </a:stretch>
        </p:blipFill>
        <p:spPr>
          <a:xfrm>
            <a:off x="0" y="552614"/>
            <a:ext cx="9144000" cy="4038271"/>
          </a:xfrm>
          <a:prstGeom prst="rect">
            <a:avLst/>
          </a:prstGeom>
        </p:spPr>
      </p:pic>
    </p:spTree>
    <p:extLst>
      <p:ext uri="{BB962C8B-B14F-4D97-AF65-F5344CB8AC3E}">
        <p14:creationId xmlns:p14="http://schemas.microsoft.com/office/powerpoint/2010/main" val="1241755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Obdélník 2"/>
          <p:cNvSpPr/>
          <p:nvPr/>
        </p:nvSpPr>
        <p:spPr>
          <a:xfrm>
            <a:off x="0" y="4229100"/>
            <a:ext cx="9432758"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Rectangle 2"/>
          <p:cNvSpPr>
            <a:spLocks noChangeArrowheads="1"/>
          </p:cNvSpPr>
          <p:nvPr/>
        </p:nvSpPr>
        <p:spPr bwMode="auto">
          <a:xfrm>
            <a:off x="457202" y="4114799"/>
            <a:ext cx="4322480" cy="14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10" name="Shape 406"/>
          <p:cNvSpPr txBox="1">
            <a:spLocks/>
          </p:cNvSpPr>
          <p:nvPr/>
        </p:nvSpPr>
        <p:spPr>
          <a:xfrm>
            <a:off x="692834" y="761701"/>
            <a:ext cx="7884600" cy="3810299"/>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114454"/>
              </a:buClr>
              <a:buSzPct val="100000"/>
              <a:buFont typeface="Nixie One"/>
              <a:buChar char="▪"/>
              <a:defRPr sz="3000" b="0" i="0" u="none" strike="noStrike" cap="none">
                <a:solidFill>
                  <a:srgbClr val="114454"/>
                </a:solidFill>
                <a:latin typeface="Nixie One"/>
                <a:ea typeface="Nixie One"/>
                <a:cs typeface="Nixie One"/>
                <a:sym typeface="Nixie One"/>
              </a:defRPr>
            </a:lvl1pPr>
            <a:lvl2pPr marR="0" lvl="1" algn="l" rtl="0">
              <a:lnSpc>
                <a:spcPct val="100000"/>
              </a:lnSpc>
              <a:spcBef>
                <a:spcPts val="480"/>
              </a:spcBef>
              <a:spcAft>
                <a:spcPts val="0"/>
              </a:spcAft>
              <a:buClr>
                <a:srgbClr val="114454"/>
              </a:buClr>
              <a:buSzPct val="100000"/>
              <a:buFont typeface="Nixie One"/>
              <a:buChar char="▫"/>
              <a:defRPr sz="2400" b="0" i="0" u="none" strike="noStrike" cap="none">
                <a:solidFill>
                  <a:srgbClr val="114454"/>
                </a:solidFill>
                <a:latin typeface="Nixie One"/>
                <a:ea typeface="Nixie One"/>
                <a:cs typeface="Nixie One"/>
                <a:sym typeface="Nixie One"/>
              </a:defRPr>
            </a:lvl2pPr>
            <a:lvl3pPr marR="0" lvl="2" algn="l" rtl="0">
              <a:lnSpc>
                <a:spcPct val="100000"/>
              </a:lnSpc>
              <a:spcBef>
                <a:spcPts val="480"/>
              </a:spcBef>
              <a:spcAft>
                <a:spcPts val="0"/>
              </a:spcAft>
              <a:buClr>
                <a:srgbClr val="114454"/>
              </a:buClr>
              <a:buSzPct val="100000"/>
              <a:buFont typeface="Nixie One"/>
              <a:buNone/>
              <a:defRPr sz="2400" b="0" i="0" u="none" strike="noStrike" cap="none">
                <a:solidFill>
                  <a:srgbClr val="114454"/>
                </a:solidFill>
                <a:latin typeface="Nixie One"/>
                <a:ea typeface="Nixie One"/>
                <a:cs typeface="Nixie One"/>
                <a:sym typeface="Nixie One"/>
              </a:defRPr>
            </a:lvl3pPr>
            <a:lvl4pPr marR="0" lvl="3"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4pPr>
            <a:lvl5pPr marR="0" lvl="4"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5pPr>
            <a:lvl6pPr marR="0" lvl="5"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6pPr>
            <a:lvl7pPr marR="0" lvl="6"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7pPr>
            <a:lvl8pPr marR="0" lvl="7"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8pPr>
            <a:lvl9pPr marR="0" lvl="8"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9pPr>
          </a:lstStyle>
          <a:p>
            <a:pPr>
              <a:spcBef>
                <a:spcPts val="0"/>
              </a:spcBef>
              <a:buClr>
                <a:schemeClr val="dk1"/>
              </a:buClr>
              <a:buSzPct val="61111"/>
              <a:buFont typeface="Arial"/>
              <a:buNone/>
            </a:pPr>
            <a:r>
              <a:rPr lang="cs-CZ" sz="1800" b="1" dirty="0">
                <a:solidFill>
                  <a:schemeClr val="lt1"/>
                </a:solidFill>
                <a:latin typeface="Roboto Slab" panose="020B0604020202020204" charset="0"/>
                <a:ea typeface="Roboto Slab" panose="020B0604020202020204" charset="0"/>
                <a:cs typeface="Arial" pitchFamily="34" charset="0"/>
                <a:sym typeface="Roboto Slab"/>
              </a:rPr>
              <a:t>THANK YOU FOR YOUR ATTENTION!</a:t>
            </a:r>
            <a:endParaRPr lang="en-US" sz="1800" b="1" dirty="0">
              <a:solidFill>
                <a:schemeClr val="lt1"/>
              </a:solidFill>
              <a:latin typeface="Roboto Slab" panose="020B0604020202020204" charset="0"/>
              <a:ea typeface="Roboto Slab" panose="020B0604020202020204" charset="0"/>
              <a:cs typeface="Arial" pitchFamily="34" charset="0"/>
              <a:sym typeface="Roboto Slab"/>
            </a:endParaRPr>
          </a:p>
          <a:p>
            <a:pPr>
              <a:spcBef>
                <a:spcPts val="0"/>
              </a:spcBef>
              <a:buClr>
                <a:schemeClr val="dk1"/>
              </a:buClr>
              <a:buSzPct val="45833"/>
              <a:buFont typeface="Arial"/>
              <a:buNone/>
            </a:pPr>
            <a:endParaRPr lang="en-US" sz="2400" dirty="0">
              <a:solidFill>
                <a:srgbClr val="FFFFFF"/>
              </a:solidFill>
              <a:latin typeface="Roboto Slab" panose="020B0604020202020204" charset="0"/>
              <a:ea typeface="Roboto Slab" panose="020B0604020202020204" charset="0"/>
            </a:endParaRPr>
          </a:p>
          <a:p>
            <a:pPr>
              <a:spcBef>
                <a:spcPts val="0"/>
              </a:spcBef>
              <a:buClr>
                <a:schemeClr val="dk1"/>
              </a:buClr>
              <a:buSzPct val="45833"/>
              <a:buFont typeface="Arial"/>
              <a:buNone/>
            </a:pPr>
            <a:r>
              <a:rPr lang="en-US" sz="1800" dirty="0">
                <a:solidFill>
                  <a:srgbClr val="FFFFFF"/>
                </a:solidFill>
                <a:latin typeface="Roboto Slab" panose="020B0604020202020204" charset="0"/>
                <a:ea typeface="Roboto Slab" panose="020B0604020202020204" charset="0"/>
              </a:rPr>
              <a:t>vomacka@mail.muni.cz</a:t>
            </a:r>
          </a:p>
        </p:txBody>
      </p:sp>
    </p:spTree>
    <p:extLst>
      <p:ext uri="{BB962C8B-B14F-4D97-AF65-F5344CB8AC3E}">
        <p14:creationId xmlns:p14="http://schemas.microsoft.com/office/powerpoint/2010/main" val="2600540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007D5-E5C8-A439-9D91-979ABA45C479}"/>
            </a:ext>
          </a:extLst>
        </p:cNvPr>
        <p:cNvGrpSpPr/>
        <p:nvPr/>
      </p:nvGrpSpPr>
      <p:grpSpPr>
        <a:xfrm>
          <a:off x="0" y="0"/>
          <a:ext cx="0" cy="0"/>
          <a:chOff x="0" y="0"/>
          <a:chExt cx="0" cy="0"/>
        </a:xfrm>
      </p:grpSpPr>
      <p:sp>
        <p:nvSpPr>
          <p:cNvPr id="23555" name="Content Placeholder 2">
            <a:extLst>
              <a:ext uri="{FF2B5EF4-FFF2-40B4-BE49-F238E27FC236}">
                <a16:creationId xmlns:a16="http://schemas.microsoft.com/office/drawing/2014/main" id="{A055A940-D17D-A6C0-5B85-73AEFC89B6B3}"/>
              </a:ext>
            </a:extLst>
          </p:cNvPr>
          <p:cNvSpPr>
            <a:spLocks noGrp="1"/>
          </p:cNvSpPr>
          <p:nvPr>
            <p:ph idx="1"/>
          </p:nvPr>
        </p:nvSpPr>
        <p:spPr>
          <a:xfrm>
            <a:off x="567848" y="366813"/>
            <a:ext cx="8224075" cy="1890713"/>
          </a:xfrm>
        </p:spPr>
        <p:txBody>
          <a:bodyPr/>
          <a:lstStyle/>
          <a:p>
            <a:pPr>
              <a:buClr>
                <a:srgbClr val="002060"/>
              </a:buClr>
              <a:buNone/>
            </a:pPr>
            <a:r>
              <a:rPr lang="cs-CZ" altLang="en-US" sz="2000" dirty="0">
                <a:latin typeface="Roboto Slab" pitchFamily="2" charset="0"/>
                <a:ea typeface="Roboto Slab" pitchFamily="2" charset="0"/>
                <a:cs typeface="Roboto Slab" pitchFamily="2" charset="0"/>
              </a:rPr>
              <a:t>LIMITED COMPETENCE – Art. 192(2)(b) TFEU</a:t>
            </a:r>
            <a:endParaRPr lang="en-US" altLang="en-US" sz="2000" i="0" dirty="0">
              <a:latin typeface="Roboto Slab" pitchFamily="2" charset="0"/>
              <a:ea typeface="Roboto Slab" pitchFamily="2" charset="0"/>
              <a:cs typeface="Roboto Slab" pitchFamily="2" charset="0"/>
            </a:endParaRPr>
          </a:p>
          <a:p>
            <a:pPr>
              <a:buClr>
                <a:srgbClr val="002060"/>
              </a:buClr>
              <a:buNone/>
            </a:pPr>
            <a:endParaRPr lang="fr-BE" altLang="en-US" sz="2000" i="0" dirty="0">
              <a:latin typeface="Roboto Slab" pitchFamily="2" charset="0"/>
              <a:ea typeface="Roboto Slab" pitchFamily="2" charset="0"/>
              <a:cs typeface="Roboto Slab" pitchFamily="2" charset="0"/>
            </a:endParaRPr>
          </a:p>
        </p:txBody>
      </p:sp>
      <p:sp>
        <p:nvSpPr>
          <p:cNvPr id="2" name="TextBox 1">
            <a:extLst>
              <a:ext uri="{FF2B5EF4-FFF2-40B4-BE49-F238E27FC236}">
                <a16:creationId xmlns:a16="http://schemas.microsoft.com/office/drawing/2014/main" id="{19A01373-5C87-EB51-8AD6-1837047D13DB}"/>
              </a:ext>
            </a:extLst>
          </p:cNvPr>
          <p:cNvSpPr txBox="1"/>
          <p:nvPr/>
        </p:nvSpPr>
        <p:spPr>
          <a:xfrm>
            <a:off x="567848" y="900816"/>
            <a:ext cx="7625176" cy="3970318"/>
          </a:xfrm>
          <a:prstGeom prst="rect">
            <a:avLst/>
          </a:prstGeom>
          <a:noFill/>
        </p:spPr>
        <p:txBody>
          <a:bodyPr wrap="square" rtlCol="0">
            <a:spAutoFit/>
          </a:bodyPr>
          <a:lstStyle/>
          <a:p>
            <a:pPr algn="just"/>
            <a:r>
              <a:rPr lang="cs-CZ" dirty="0">
                <a:latin typeface="Roboto Slab" pitchFamily="2" charset="0"/>
                <a:ea typeface="Roboto Slab" pitchFamily="2" charset="0"/>
                <a:cs typeface="Roboto Slab" pitchFamily="2" charset="0"/>
              </a:rPr>
              <a:t>A</a:t>
            </a:r>
            <a:r>
              <a:rPr lang="en-US" dirty="0" err="1">
                <a:latin typeface="Roboto Slab" pitchFamily="2" charset="0"/>
                <a:ea typeface="Roboto Slab" pitchFamily="2" charset="0"/>
                <a:cs typeface="Roboto Slab" pitchFamily="2" charset="0"/>
              </a:rPr>
              <a:t>doption</a:t>
            </a:r>
            <a:r>
              <a:rPr lang="en-US" dirty="0">
                <a:latin typeface="Roboto Slab" pitchFamily="2" charset="0"/>
                <a:ea typeface="Roboto Slab" pitchFamily="2" charset="0"/>
                <a:cs typeface="Roboto Slab" pitchFamily="2" charset="0"/>
              </a:rPr>
              <a:t> of measures affecting town and country planning and land use or choice between different energy sources and the general structure of its energy supply is expressly foreseen by Art. 192(2)(b) TFEU.</a:t>
            </a:r>
            <a:endParaRPr lang="cs-CZ" dirty="0">
              <a:latin typeface="Roboto Slab" pitchFamily="2" charset="0"/>
              <a:ea typeface="Roboto Slab" pitchFamily="2" charset="0"/>
              <a:cs typeface="Roboto Slab" pitchFamily="2" charset="0"/>
            </a:endParaRPr>
          </a:p>
          <a:p>
            <a:pPr algn="just"/>
            <a:endParaRPr lang="cs-CZ" dirty="0">
              <a:latin typeface="Roboto Slab" pitchFamily="2" charset="0"/>
              <a:ea typeface="Roboto Slab" pitchFamily="2" charset="0"/>
              <a:cs typeface="Roboto Slab" pitchFamily="2" charset="0"/>
            </a:endParaRPr>
          </a:p>
          <a:p>
            <a:pPr algn="just"/>
            <a:r>
              <a:rPr lang="en-US" dirty="0">
                <a:latin typeface="Roboto Slab" pitchFamily="2" charset="0"/>
                <a:ea typeface="Roboto Slab" pitchFamily="2" charset="0"/>
                <a:cs typeface="Roboto Slab" pitchFamily="2" charset="0"/>
              </a:rPr>
              <a:t>Such competence does not equal direct </a:t>
            </a:r>
            <a:r>
              <a:rPr lang="en-US" dirty="0" err="1">
                <a:latin typeface="Roboto Slab" pitchFamily="2" charset="0"/>
                <a:ea typeface="Roboto Slab" pitchFamily="2" charset="0"/>
                <a:cs typeface="Roboto Slab" pitchFamily="2" charset="0"/>
              </a:rPr>
              <a:t>harmonisation</a:t>
            </a:r>
            <a:r>
              <a:rPr lang="en-US" dirty="0">
                <a:latin typeface="Roboto Slab" pitchFamily="2" charset="0"/>
                <a:ea typeface="Roboto Slab" pitchFamily="2" charset="0"/>
                <a:cs typeface="Roboto Slab" pitchFamily="2" charset="0"/>
              </a:rPr>
              <a:t>, though. Besides targeting exclusively environmental measures, the EU may only adopt measures that affect but do not </a:t>
            </a:r>
            <a:r>
              <a:rPr lang="en-US" dirty="0" err="1">
                <a:latin typeface="Roboto Slab" pitchFamily="2" charset="0"/>
                <a:ea typeface="Roboto Slab" pitchFamily="2" charset="0"/>
                <a:cs typeface="Roboto Slab" pitchFamily="2" charset="0"/>
              </a:rPr>
              <a:t>harmonise</a:t>
            </a:r>
            <a:r>
              <a:rPr lang="en-US" dirty="0">
                <a:latin typeface="Roboto Slab" pitchFamily="2" charset="0"/>
                <a:ea typeface="Roboto Slab" pitchFamily="2" charset="0"/>
                <a:cs typeface="Roboto Slab" pitchFamily="2" charset="0"/>
              </a:rPr>
              <a:t> national laws and regulations. In addition, such competence is subject to the principles of subsidiarity and proportionality.</a:t>
            </a:r>
            <a:endParaRPr lang="cs-CZ" dirty="0">
              <a:latin typeface="Roboto Slab" pitchFamily="2" charset="0"/>
              <a:ea typeface="Roboto Slab" pitchFamily="2" charset="0"/>
              <a:cs typeface="Roboto Slab" pitchFamily="2" charset="0"/>
            </a:endParaRPr>
          </a:p>
          <a:p>
            <a:pPr algn="just"/>
            <a:endParaRPr lang="cs-CZ" dirty="0">
              <a:latin typeface="Roboto Slab" pitchFamily="2" charset="0"/>
              <a:ea typeface="Roboto Slab" pitchFamily="2" charset="0"/>
              <a:cs typeface="Roboto Slab" pitchFamily="2" charset="0"/>
            </a:endParaRPr>
          </a:p>
          <a:p>
            <a:pPr algn="just"/>
            <a:r>
              <a:rPr lang="en-US" dirty="0">
                <a:latin typeface="Roboto Slab" pitchFamily="2" charset="0"/>
                <a:ea typeface="Roboto Slab" pitchFamily="2" charset="0"/>
                <a:cs typeface="Roboto Slab" pitchFamily="2" charset="0"/>
              </a:rPr>
              <a:t>This means that the EU can only act if the objectives of a proposed measure cannot be achieved by Member States acting alone. The EU must also ensure that any proposed measure is proportionate to the objectives it seeks to achieve.</a:t>
            </a:r>
            <a:endParaRPr lang="cs-CZ" dirty="0">
              <a:latin typeface="Roboto Slab" pitchFamily="2" charset="0"/>
              <a:ea typeface="Roboto Slab" pitchFamily="2" charset="0"/>
              <a:cs typeface="Roboto Slab" pitchFamily="2" charset="0"/>
            </a:endParaRPr>
          </a:p>
          <a:p>
            <a:pPr algn="just"/>
            <a:endParaRPr lang="en-US" dirty="0">
              <a:latin typeface="Roboto Slab" pitchFamily="2" charset="0"/>
              <a:ea typeface="Roboto Slab" pitchFamily="2" charset="0"/>
              <a:cs typeface="Roboto Slab" pitchFamily="2" charset="0"/>
            </a:endParaRPr>
          </a:p>
          <a:p>
            <a:pPr algn="just"/>
            <a:r>
              <a:rPr lang="en-US" dirty="0">
                <a:latin typeface="Roboto Slab" pitchFamily="2" charset="0"/>
                <a:ea typeface="Roboto Slab" pitchFamily="2" charset="0"/>
                <a:cs typeface="Roboto Slab" pitchFamily="2" charset="0"/>
              </a:rPr>
              <a:t>To provide an example of its application, Art. 192 TFEU was used as a legal basis for the adoption of directives and regulations on energy efficiency and renewable energy between 2001 and 2009. Settled case law on the choice of a legal basis seems to preclude using Art. 192 TFEU as a legal basis for direct action in the energy sector after the adoption of Art. 194 TFEU.</a:t>
            </a:r>
            <a:endParaRPr lang="cs-CZ" dirty="0">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2055048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EABB8-15FC-28F0-5F57-928485A00EB8}"/>
            </a:ext>
          </a:extLst>
        </p:cNvPr>
        <p:cNvGrpSpPr/>
        <p:nvPr/>
      </p:nvGrpSpPr>
      <p:grpSpPr>
        <a:xfrm>
          <a:off x="0" y="0"/>
          <a:ext cx="0" cy="0"/>
          <a:chOff x="0" y="0"/>
          <a:chExt cx="0" cy="0"/>
        </a:xfrm>
      </p:grpSpPr>
      <p:sp>
        <p:nvSpPr>
          <p:cNvPr id="23555" name="Content Placeholder 2">
            <a:extLst>
              <a:ext uri="{FF2B5EF4-FFF2-40B4-BE49-F238E27FC236}">
                <a16:creationId xmlns:a16="http://schemas.microsoft.com/office/drawing/2014/main" id="{FAC4822F-2980-B874-8904-5EEED297E86F}"/>
              </a:ext>
            </a:extLst>
          </p:cNvPr>
          <p:cNvSpPr>
            <a:spLocks noGrp="1"/>
          </p:cNvSpPr>
          <p:nvPr>
            <p:ph idx="1"/>
          </p:nvPr>
        </p:nvSpPr>
        <p:spPr>
          <a:xfrm>
            <a:off x="567848" y="366813"/>
            <a:ext cx="8224075" cy="1890713"/>
          </a:xfrm>
        </p:spPr>
        <p:txBody>
          <a:bodyPr/>
          <a:lstStyle/>
          <a:p>
            <a:pPr>
              <a:buClr>
                <a:srgbClr val="002060"/>
              </a:buClr>
              <a:buNone/>
            </a:pPr>
            <a:r>
              <a:rPr lang="cs-CZ" altLang="en-US" sz="2000" dirty="0">
                <a:latin typeface="Roboto Slab" pitchFamily="2" charset="0"/>
                <a:ea typeface="Roboto Slab" pitchFamily="2" charset="0"/>
                <a:cs typeface="Roboto Slab" pitchFamily="2" charset="0"/>
              </a:rPr>
              <a:t>EU ENVIRONMENTAL LAW</a:t>
            </a:r>
          </a:p>
          <a:p>
            <a:pPr>
              <a:buClr>
                <a:srgbClr val="002060"/>
              </a:buClr>
              <a:buNone/>
            </a:pPr>
            <a:endParaRPr lang="cs-CZ" altLang="en-US" sz="300" i="0" dirty="0">
              <a:latin typeface="Roboto Slab" pitchFamily="2" charset="0"/>
              <a:ea typeface="Roboto Slab" pitchFamily="2" charset="0"/>
              <a:cs typeface="Roboto Slab" pitchFamily="2" charset="0"/>
            </a:endParaRPr>
          </a:p>
          <a:p>
            <a:pPr>
              <a:buClr>
                <a:srgbClr val="002060"/>
              </a:buClr>
              <a:buNone/>
            </a:pPr>
            <a:r>
              <a:rPr lang="cs-CZ" altLang="en-US" sz="2000" dirty="0">
                <a:latin typeface="Roboto Slab" pitchFamily="2" charset="0"/>
                <a:ea typeface="Roboto Slab" pitchFamily="2" charset="0"/>
                <a:cs typeface="Roboto Slab" pitchFamily="2" charset="0"/>
              </a:rPr>
              <a:t>main requirements affecting planning and construction</a:t>
            </a:r>
            <a:endParaRPr lang="cs-CZ" altLang="en-US" sz="2000" i="0" dirty="0">
              <a:latin typeface="Roboto Slab" pitchFamily="2" charset="0"/>
              <a:ea typeface="Roboto Slab" pitchFamily="2" charset="0"/>
              <a:cs typeface="Roboto Slab" pitchFamily="2" charset="0"/>
            </a:endParaRPr>
          </a:p>
          <a:p>
            <a:pPr marL="342900" indent="-342900">
              <a:buClr>
                <a:srgbClr val="002060"/>
              </a:buClr>
              <a:buAutoNum type="arabicParenBoth"/>
            </a:pPr>
            <a:r>
              <a:rPr lang="en-GB" sz="1800" dirty="0">
                <a:solidFill>
                  <a:srgbClr val="000000"/>
                </a:solidFill>
                <a:effectLst/>
                <a:latin typeface="Roboto Slab" pitchFamily="2" charset="0"/>
                <a:ea typeface="Roboto Slab" pitchFamily="2" charset="0"/>
                <a:cs typeface="Roboto Slab" pitchFamily="2" charset="0"/>
              </a:rPr>
              <a:t>strategic environmental impact assessment (SEA) of the plans and programmes,</a:t>
            </a:r>
            <a:endParaRPr lang="cs-CZ" sz="1800" dirty="0">
              <a:solidFill>
                <a:srgbClr val="000000"/>
              </a:solidFill>
              <a:effectLst/>
              <a:latin typeface="Roboto Slab" pitchFamily="2" charset="0"/>
              <a:ea typeface="Roboto Slab" pitchFamily="2" charset="0"/>
              <a:cs typeface="Roboto Slab" pitchFamily="2" charset="0"/>
            </a:endParaRPr>
          </a:p>
          <a:p>
            <a:pPr marL="342900" indent="-342900">
              <a:buClr>
                <a:srgbClr val="002060"/>
              </a:buClr>
              <a:buAutoNum type="arabicParenBoth"/>
            </a:pPr>
            <a:r>
              <a:rPr lang="en-GB" sz="1800" dirty="0">
                <a:solidFill>
                  <a:srgbClr val="000000"/>
                </a:solidFill>
                <a:effectLst/>
                <a:latin typeface="Roboto Slab" pitchFamily="2" charset="0"/>
                <a:ea typeface="Roboto Slab" pitchFamily="2" charset="0"/>
                <a:cs typeface="Roboto Slab" pitchFamily="2" charset="0"/>
              </a:rPr>
              <a:t>environmental impact assessment (EIA) of the projects,</a:t>
            </a:r>
            <a:endParaRPr lang="cs-CZ" sz="1800" dirty="0">
              <a:solidFill>
                <a:srgbClr val="000000"/>
              </a:solidFill>
              <a:effectLst/>
              <a:latin typeface="Roboto Slab" pitchFamily="2" charset="0"/>
              <a:ea typeface="Roboto Slab" pitchFamily="2" charset="0"/>
              <a:cs typeface="Roboto Slab" pitchFamily="2" charset="0"/>
            </a:endParaRPr>
          </a:p>
          <a:p>
            <a:pPr marL="342900" indent="-342900">
              <a:buClr>
                <a:srgbClr val="002060"/>
              </a:buClr>
              <a:buAutoNum type="arabicParenBoth"/>
            </a:pPr>
            <a:r>
              <a:rPr lang="en-GB" sz="1800" dirty="0">
                <a:solidFill>
                  <a:srgbClr val="000000"/>
                </a:solidFill>
                <a:effectLst/>
                <a:latin typeface="Roboto Slab" pitchFamily="2" charset="0"/>
                <a:ea typeface="Roboto Slab" pitchFamily="2" charset="0"/>
                <a:cs typeface="Roboto Slab" pitchFamily="2" charset="0"/>
              </a:rPr>
              <a:t>impact assessment of the plans, programmes, and projects on Natura 2000 sites,</a:t>
            </a:r>
            <a:endParaRPr lang="cs-CZ" sz="1800" dirty="0">
              <a:solidFill>
                <a:srgbClr val="000000"/>
              </a:solidFill>
              <a:effectLst/>
              <a:latin typeface="Roboto Slab" pitchFamily="2" charset="0"/>
              <a:ea typeface="Roboto Slab" pitchFamily="2" charset="0"/>
              <a:cs typeface="Roboto Slab" pitchFamily="2" charset="0"/>
            </a:endParaRPr>
          </a:p>
          <a:p>
            <a:pPr marL="342900" indent="-342900">
              <a:buClr>
                <a:srgbClr val="002060"/>
              </a:buClr>
              <a:buAutoNum type="arabicParenBoth"/>
            </a:pPr>
            <a:r>
              <a:rPr lang="en-GB" sz="1800" dirty="0">
                <a:solidFill>
                  <a:srgbClr val="000000"/>
                </a:solidFill>
                <a:effectLst/>
                <a:latin typeface="Roboto Slab" pitchFamily="2" charset="0"/>
                <a:ea typeface="Roboto Slab" pitchFamily="2" charset="0"/>
                <a:cs typeface="Roboto Slab" pitchFamily="2" charset="0"/>
              </a:rPr>
              <a:t> technical requirements for building materials and waste management, </a:t>
            </a:r>
            <a:endParaRPr lang="cs-CZ" sz="1800" dirty="0">
              <a:solidFill>
                <a:srgbClr val="000000"/>
              </a:solidFill>
              <a:effectLst/>
              <a:latin typeface="Roboto Slab" pitchFamily="2" charset="0"/>
              <a:ea typeface="Roboto Slab" pitchFamily="2" charset="0"/>
              <a:cs typeface="Roboto Slab" pitchFamily="2" charset="0"/>
            </a:endParaRPr>
          </a:p>
          <a:p>
            <a:pPr marL="342900" indent="-342900">
              <a:buClr>
                <a:srgbClr val="002060"/>
              </a:buClr>
              <a:buAutoNum type="arabicParenBoth"/>
            </a:pPr>
            <a:r>
              <a:rPr lang="en-GB" sz="1800" dirty="0">
                <a:solidFill>
                  <a:srgbClr val="000000"/>
                </a:solidFill>
                <a:effectLst/>
                <a:latin typeface="Roboto Slab" pitchFamily="2" charset="0"/>
                <a:ea typeface="Roboto Slab" pitchFamily="2" charset="0"/>
                <a:cs typeface="Roboto Slab" pitchFamily="2" charset="0"/>
              </a:rPr>
              <a:t>public participation in environmental protection</a:t>
            </a:r>
            <a:endParaRPr lang="cs-CZ" sz="1800" dirty="0">
              <a:solidFill>
                <a:srgbClr val="000000"/>
              </a:solidFill>
              <a:latin typeface="Roboto Slab" pitchFamily="2" charset="0"/>
              <a:ea typeface="Roboto Slab" pitchFamily="2" charset="0"/>
              <a:cs typeface="Roboto Slab" pitchFamily="2" charset="0"/>
            </a:endParaRPr>
          </a:p>
          <a:p>
            <a:pPr>
              <a:buClr>
                <a:srgbClr val="002060"/>
              </a:buClr>
              <a:buNone/>
            </a:pPr>
            <a:endParaRPr lang="cs-CZ" sz="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buClr>
                <a:srgbClr val="002060"/>
              </a:buClr>
              <a:buNone/>
            </a:pPr>
            <a:r>
              <a:rPr lang="en-GB" sz="1800" dirty="0">
                <a:solidFill>
                  <a:srgbClr val="000000"/>
                </a:solidFill>
                <a:effectLst/>
                <a:latin typeface="Roboto Slab" pitchFamily="2" charset="0"/>
                <a:ea typeface="Roboto Slab" pitchFamily="2" charset="0"/>
                <a:cs typeface="Roboto Slab" pitchFamily="2" charset="0"/>
              </a:rPr>
              <a:t>EU’s Regional Policy and the Transport Policy concerning projects of common interest (Art. 171 and Art. 172 TFEU)</a:t>
            </a:r>
            <a:r>
              <a:rPr lang="cs-CZ" sz="1800" dirty="0">
                <a:solidFill>
                  <a:srgbClr val="000000"/>
                </a:solidFill>
                <a:effectLst/>
                <a:latin typeface="Roboto Slab" pitchFamily="2" charset="0"/>
                <a:ea typeface="Roboto Slab" pitchFamily="2" charset="0"/>
                <a:cs typeface="Roboto Slab" pitchFamily="2" charset="0"/>
              </a:rPr>
              <a:t> </a:t>
            </a:r>
            <a:r>
              <a:rPr lang="en-GB" sz="1800" dirty="0">
                <a:solidFill>
                  <a:srgbClr val="000000"/>
                </a:solidFill>
                <a:effectLst/>
                <a:latin typeface="Roboto Slab" pitchFamily="2" charset="0"/>
                <a:ea typeface="Roboto Slab" pitchFamily="2" charset="0"/>
                <a:cs typeface="Roboto Slab" pitchFamily="2" charset="0"/>
              </a:rPr>
              <a:t>provides the definitions of essential key transport networks, effectively forming the Trans-European Network for Transport (TEN-T) Policy.</a:t>
            </a:r>
            <a:endParaRPr lang="cs-CZ" sz="1800" dirty="0">
              <a:effectLst/>
              <a:latin typeface="Roboto Slab" pitchFamily="2" charset="0"/>
              <a:ea typeface="Roboto Slab" pitchFamily="2" charset="0"/>
              <a:cs typeface="Roboto Slab" pitchFamily="2" charset="0"/>
            </a:endParaRPr>
          </a:p>
          <a:p>
            <a:pPr>
              <a:buClr>
                <a:srgbClr val="002060"/>
              </a:buClr>
              <a:buNone/>
            </a:pPr>
            <a:endParaRPr lang="en-US" altLang="en-US" sz="2000" i="0" dirty="0">
              <a:latin typeface="Roboto Slab" pitchFamily="2" charset="0"/>
              <a:ea typeface="Roboto Slab" pitchFamily="2" charset="0"/>
              <a:cs typeface="Roboto Slab" pitchFamily="2" charset="0"/>
            </a:endParaRPr>
          </a:p>
          <a:p>
            <a:pPr>
              <a:buClr>
                <a:srgbClr val="002060"/>
              </a:buClr>
              <a:buNone/>
            </a:pPr>
            <a:endParaRPr lang="fr-BE" altLang="en-US" sz="2000" i="0" dirty="0">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3018589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2839D-5661-AE16-3154-700529D373CC}"/>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0E2A66E-E785-6F6B-C3D1-7DCC428AB714}"/>
              </a:ext>
            </a:extLst>
          </p:cNvPr>
          <p:cNvSpPr>
            <a:spLocks noGrp="1"/>
          </p:cNvSpPr>
          <p:nvPr>
            <p:ph idx="1"/>
          </p:nvPr>
        </p:nvSpPr>
        <p:spPr/>
        <p:txBody>
          <a:bodyPr/>
          <a:lstStyle/>
          <a:p>
            <a:endParaRPr lang="cs-CZ"/>
          </a:p>
        </p:txBody>
      </p:sp>
      <p:pic>
        <p:nvPicPr>
          <p:cNvPr id="10" name="Picture 9">
            <a:extLst>
              <a:ext uri="{FF2B5EF4-FFF2-40B4-BE49-F238E27FC236}">
                <a16:creationId xmlns:a16="http://schemas.microsoft.com/office/drawing/2014/main" id="{0E3579A9-CF2A-5482-DF08-D5864F0CFCDA}"/>
              </a:ext>
            </a:extLst>
          </p:cNvPr>
          <p:cNvPicPr>
            <a:picLocks noChangeAspect="1"/>
          </p:cNvPicPr>
          <p:nvPr/>
        </p:nvPicPr>
        <p:blipFill>
          <a:blip r:embed="rId3"/>
          <a:stretch>
            <a:fillRect/>
          </a:stretch>
        </p:blipFill>
        <p:spPr>
          <a:xfrm>
            <a:off x="689756" y="0"/>
            <a:ext cx="7764488" cy="5143500"/>
          </a:xfrm>
          <a:prstGeom prst="rect">
            <a:avLst/>
          </a:prstGeom>
        </p:spPr>
      </p:pic>
    </p:spTree>
    <p:extLst>
      <p:ext uri="{BB962C8B-B14F-4D97-AF65-F5344CB8AC3E}">
        <p14:creationId xmlns:p14="http://schemas.microsoft.com/office/powerpoint/2010/main" val="2056716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86E7E-DA38-79FD-90F2-E30F174A31C9}"/>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40295BA-E221-51D1-3159-02ED2441E9F5}"/>
              </a:ext>
            </a:extLst>
          </p:cNvPr>
          <p:cNvSpPr>
            <a:spLocks noGrp="1"/>
          </p:cNvSpPr>
          <p:nvPr>
            <p:ph idx="1"/>
          </p:nvPr>
        </p:nvSpPr>
        <p:spPr/>
        <p:txBody>
          <a:bodyPr/>
          <a:lstStyle/>
          <a:p>
            <a:endParaRPr lang="cs-CZ"/>
          </a:p>
        </p:txBody>
      </p:sp>
      <p:pic>
        <p:nvPicPr>
          <p:cNvPr id="8" name="Picture 7">
            <a:extLst>
              <a:ext uri="{FF2B5EF4-FFF2-40B4-BE49-F238E27FC236}">
                <a16:creationId xmlns:a16="http://schemas.microsoft.com/office/drawing/2014/main" id="{323FC0C4-3D6E-D400-7A00-8B52F4B6CAC4}"/>
              </a:ext>
            </a:extLst>
          </p:cNvPr>
          <p:cNvPicPr>
            <a:picLocks noChangeAspect="1"/>
          </p:cNvPicPr>
          <p:nvPr/>
        </p:nvPicPr>
        <p:blipFill>
          <a:blip r:embed="rId3"/>
          <a:stretch>
            <a:fillRect/>
          </a:stretch>
        </p:blipFill>
        <p:spPr>
          <a:xfrm>
            <a:off x="0" y="907721"/>
            <a:ext cx="9144000" cy="3328057"/>
          </a:xfrm>
          <a:prstGeom prst="rect">
            <a:avLst/>
          </a:prstGeom>
        </p:spPr>
      </p:pic>
    </p:spTree>
    <p:extLst>
      <p:ext uri="{BB962C8B-B14F-4D97-AF65-F5344CB8AC3E}">
        <p14:creationId xmlns:p14="http://schemas.microsoft.com/office/powerpoint/2010/main" val="2462722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9D8C2-43BB-DEE1-FCCD-8E466EA72237}"/>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A3D1A71-10D5-70BE-C2F5-54517AEB3F60}"/>
              </a:ext>
            </a:extLst>
          </p:cNvPr>
          <p:cNvSpPr>
            <a:spLocks noGrp="1"/>
          </p:cNvSpPr>
          <p:nvPr>
            <p:ph idx="1"/>
          </p:nvPr>
        </p:nvSpPr>
        <p:spPr/>
        <p:txBody>
          <a:bodyPr/>
          <a:lstStyle/>
          <a:p>
            <a:endParaRPr lang="cs-CZ"/>
          </a:p>
        </p:txBody>
      </p:sp>
      <p:pic>
        <p:nvPicPr>
          <p:cNvPr id="3" name="Picture 2">
            <a:extLst>
              <a:ext uri="{FF2B5EF4-FFF2-40B4-BE49-F238E27FC236}">
                <a16:creationId xmlns:a16="http://schemas.microsoft.com/office/drawing/2014/main" id="{7732FF31-BDE6-C9C8-EF23-2DA0022F44CA}"/>
              </a:ext>
            </a:extLst>
          </p:cNvPr>
          <p:cNvPicPr>
            <a:picLocks noChangeAspect="1"/>
          </p:cNvPicPr>
          <p:nvPr/>
        </p:nvPicPr>
        <p:blipFill>
          <a:blip r:embed="rId3"/>
          <a:stretch>
            <a:fillRect/>
          </a:stretch>
        </p:blipFill>
        <p:spPr>
          <a:xfrm>
            <a:off x="499746" y="0"/>
            <a:ext cx="8144508" cy="5143500"/>
          </a:xfrm>
          <a:prstGeom prst="rect">
            <a:avLst/>
          </a:prstGeom>
        </p:spPr>
      </p:pic>
    </p:spTree>
    <p:extLst>
      <p:ext uri="{BB962C8B-B14F-4D97-AF65-F5344CB8AC3E}">
        <p14:creationId xmlns:p14="http://schemas.microsoft.com/office/powerpoint/2010/main" val="3250861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FB9BE-1011-F1EC-124D-4B6019ACECCA}"/>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960CD6B-6DFF-0671-7718-CC25F0B7EBAD}"/>
              </a:ext>
            </a:extLst>
          </p:cNvPr>
          <p:cNvSpPr>
            <a:spLocks noGrp="1"/>
          </p:cNvSpPr>
          <p:nvPr>
            <p:ph idx="1"/>
          </p:nvPr>
        </p:nvSpPr>
        <p:spPr/>
        <p:txBody>
          <a:bodyPr/>
          <a:lstStyle/>
          <a:p>
            <a:endParaRPr lang="cs-CZ"/>
          </a:p>
        </p:txBody>
      </p:sp>
      <p:pic>
        <p:nvPicPr>
          <p:cNvPr id="4" name="Picture 3">
            <a:extLst>
              <a:ext uri="{FF2B5EF4-FFF2-40B4-BE49-F238E27FC236}">
                <a16:creationId xmlns:a16="http://schemas.microsoft.com/office/drawing/2014/main" id="{1AB3F507-1542-4634-DFB3-52B2D6F4249D}"/>
              </a:ext>
            </a:extLst>
          </p:cNvPr>
          <p:cNvPicPr>
            <a:picLocks noChangeAspect="1"/>
          </p:cNvPicPr>
          <p:nvPr/>
        </p:nvPicPr>
        <p:blipFill>
          <a:blip r:embed="rId3"/>
          <a:stretch>
            <a:fillRect/>
          </a:stretch>
        </p:blipFill>
        <p:spPr>
          <a:xfrm>
            <a:off x="14287" y="676275"/>
            <a:ext cx="9115425" cy="3790950"/>
          </a:xfrm>
          <a:prstGeom prst="rect">
            <a:avLst/>
          </a:prstGeom>
        </p:spPr>
      </p:pic>
    </p:spTree>
    <p:extLst>
      <p:ext uri="{BB962C8B-B14F-4D97-AF65-F5344CB8AC3E}">
        <p14:creationId xmlns:p14="http://schemas.microsoft.com/office/powerpoint/2010/main" val="3781930645"/>
      </p:ext>
    </p:extLst>
  </p:cSld>
  <p:clrMapOvr>
    <a:masterClrMapping/>
  </p:clrMapOvr>
</p:sld>
</file>

<file path=ppt/theme/theme1.xml><?xml version="1.0" encoding="utf-8"?>
<a:theme xmlns:a="http://schemas.openxmlformats.org/drawingml/2006/main" name="Warw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7fc7754-5cac-4911-b640-ccfd8f3dbcda">
      <Terms xmlns="http://schemas.microsoft.com/office/infopath/2007/PartnerControls"/>
    </lcf76f155ced4ddcb4097134ff3c332f>
    <TaxCatchAll xmlns="e9042645-366f-4cd7-9010-ab21c883e42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2D688BDD58D2E45A89C54BE2AFF6689" ma:contentTypeVersion="10" ma:contentTypeDescription="Create a new document." ma:contentTypeScope="" ma:versionID="ed16bcfcb8bd4e5b20e4c14af1850445">
  <xsd:schema xmlns:xsd="http://www.w3.org/2001/XMLSchema" xmlns:xs="http://www.w3.org/2001/XMLSchema" xmlns:p="http://schemas.microsoft.com/office/2006/metadata/properties" xmlns:ns2="c7fc7754-5cac-4911-b640-ccfd8f3dbcda" xmlns:ns3="e9042645-366f-4cd7-9010-ab21c883e422" targetNamespace="http://schemas.microsoft.com/office/2006/metadata/properties" ma:root="true" ma:fieldsID="df0dbbc85059559fb50a6b81dfcf6fc7" ns2:_="" ns3:_="">
    <xsd:import namespace="c7fc7754-5cac-4911-b640-ccfd8f3dbcda"/>
    <xsd:import namespace="e9042645-366f-4cd7-9010-ab21c883e42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fc7754-5cac-4911-b640-ccfd8f3dbc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7096bbf-04ee-4fab-bae0-f87aa8416287"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9042645-366f-4cd7-9010-ab21c883e42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9d1d1cd-c2c6-40c4-af9a-b4dfdff86c2e}" ma:internalName="TaxCatchAll" ma:showField="CatchAllData" ma:web="e9042645-366f-4cd7-9010-ab21c883e4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D3E247-9FFD-4BE4-88F3-10494F3DAF81}">
  <ds:schemaRefs>
    <ds:schemaRef ds:uri="http://schemas.microsoft.com/sharepoint/v3/contenttype/forms"/>
  </ds:schemaRefs>
</ds:datastoreItem>
</file>

<file path=customXml/itemProps2.xml><?xml version="1.0" encoding="utf-8"?>
<ds:datastoreItem xmlns:ds="http://schemas.openxmlformats.org/officeDocument/2006/customXml" ds:itemID="{8CF2284E-8F77-4879-90A4-EF8D3D4840F4}">
  <ds:schemaRefs>
    <ds:schemaRef ds:uri="http://schemas.microsoft.com/office/2006/metadata/properties"/>
    <ds:schemaRef ds:uri="http://schemas.microsoft.com/office/infopath/2007/PartnerControls"/>
    <ds:schemaRef ds:uri="c7fc7754-5cac-4911-b640-ccfd8f3dbcda"/>
    <ds:schemaRef ds:uri="e9042645-366f-4cd7-9010-ab21c883e422"/>
  </ds:schemaRefs>
</ds:datastoreItem>
</file>

<file path=customXml/itemProps3.xml><?xml version="1.0" encoding="utf-8"?>
<ds:datastoreItem xmlns:ds="http://schemas.openxmlformats.org/officeDocument/2006/customXml" ds:itemID="{73BD5D51-C3AD-41B5-848B-52702D44BB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fc7754-5cac-4911-b640-ccfd8f3dbcda"/>
    <ds:schemaRef ds:uri="e9042645-366f-4cd7-9010-ab21c883e4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489</TotalTime>
  <Words>3377</Words>
  <Application>Microsoft Office PowerPoint</Application>
  <PresentationFormat>On-screen Show (16:9)</PresentationFormat>
  <Paragraphs>135</Paragraphs>
  <Slides>31</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Calibri</vt:lpstr>
      <vt:lpstr>Nixie One</vt:lpstr>
      <vt:lpstr>Arial</vt:lpstr>
      <vt:lpstr>Cambria</vt:lpstr>
      <vt:lpstr>Roboto Slab</vt:lpstr>
      <vt:lpstr>Times New Roman</vt:lpstr>
      <vt:lpstr>Warwick template</vt:lpstr>
      <vt:lpstr>Urban Planning &amp; Construction Climate Law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TO JUSTICE WITHIN THE EU IN CASES RELATING TO AIR QUALITY (Part: I)</dc:title>
  <dc:creator>Vomáčka Crew</dc:creator>
  <cp:lastModifiedBy>Microsoft</cp:lastModifiedBy>
  <cp:revision>578</cp:revision>
  <dcterms:modified xsi:type="dcterms:W3CDTF">2024-03-26T06:01:01Z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0x01010042D688BDD58D2E45A89C54BE2AFF6689</vt:lpwstr>
  </property>
  <property fmtid="{D5CDD505-2E9C-101B-9397-08002B2CF9AE}" pid="3" name="Order">
    <vt:r8>8657000</vt:r8>
  </property>
</Properties>
</file>