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6" r:id="rId4"/>
    <p:sldId id="274" r:id="rId5"/>
    <p:sldId id="257" r:id="rId6"/>
    <p:sldId id="289" r:id="rId7"/>
    <p:sldId id="259" r:id="rId8"/>
    <p:sldId id="260" r:id="rId9"/>
    <p:sldId id="263" r:id="rId10"/>
    <p:sldId id="264" r:id="rId11"/>
    <p:sldId id="266" r:id="rId12"/>
    <p:sldId id="262" r:id="rId13"/>
    <p:sldId id="283" r:id="rId14"/>
    <p:sldId id="273" r:id="rId15"/>
    <p:sldId id="267" r:id="rId16"/>
    <p:sldId id="277" r:id="rId17"/>
    <p:sldId id="270" r:id="rId18"/>
    <p:sldId id="272" r:id="rId19"/>
    <p:sldId id="278" r:id="rId20"/>
    <p:sldId id="271" r:id="rId21"/>
    <p:sldId id="279" r:id="rId22"/>
    <p:sldId id="281" r:id="rId23"/>
    <p:sldId id="280" r:id="rId24"/>
    <p:sldId id="282" r:id="rId25"/>
    <p:sldId id="284" r:id="rId26"/>
    <p:sldId id="288" r:id="rId27"/>
    <p:sldId id="287" r:id="rId28"/>
    <p:sldId id="285" r:id="rId29"/>
    <p:sldId id="286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Křepelka" userId="f472ea84-e261-4e9f-9b2e-48f877ab528f" providerId="ADAL" clId="{7810879A-35C2-43ED-8D89-E9DE9CB03E46}"/>
    <pc:docChg chg="custSel addSld modSld">
      <pc:chgData name="Filip Křepelka" userId="f472ea84-e261-4e9f-9b2e-48f877ab528f" providerId="ADAL" clId="{7810879A-35C2-43ED-8D89-E9DE9CB03E46}" dt="2022-10-14T08:07:35.902" v="2798" actId="20577"/>
      <pc:docMkLst>
        <pc:docMk/>
      </pc:docMkLst>
      <pc:sldChg chg="modSp mod">
        <pc:chgData name="Filip Křepelka" userId="f472ea84-e261-4e9f-9b2e-48f877ab528f" providerId="ADAL" clId="{7810879A-35C2-43ED-8D89-E9DE9CB03E46}" dt="2022-10-14T07:34:23.754" v="643" actId="27636"/>
        <pc:sldMkLst>
          <pc:docMk/>
          <pc:sldMk cId="1796222106" sldId="267"/>
        </pc:sldMkLst>
        <pc:spChg chg="mod">
          <ac:chgData name="Filip Křepelka" userId="f472ea84-e261-4e9f-9b2e-48f877ab528f" providerId="ADAL" clId="{7810879A-35C2-43ED-8D89-E9DE9CB03E46}" dt="2022-10-14T07:34:23.754" v="643" actId="27636"/>
          <ac:spMkLst>
            <pc:docMk/>
            <pc:sldMk cId="1796222106" sldId="267"/>
            <ac:spMk id="3" creationId="{866B3396-FAD7-48CC-8225-015C77DFFF3D}"/>
          </ac:spMkLst>
        </pc:spChg>
      </pc:sldChg>
      <pc:sldChg chg="modSp mod">
        <pc:chgData name="Filip Křepelka" userId="f472ea84-e261-4e9f-9b2e-48f877ab528f" providerId="ADAL" clId="{7810879A-35C2-43ED-8D89-E9DE9CB03E46}" dt="2022-10-14T08:03:00.818" v="2413" actId="20577"/>
        <pc:sldMkLst>
          <pc:docMk/>
          <pc:sldMk cId="2162266549" sldId="270"/>
        </pc:sldMkLst>
        <pc:spChg chg="mod">
          <ac:chgData name="Filip Křepelka" userId="f472ea84-e261-4e9f-9b2e-48f877ab528f" providerId="ADAL" clId="{7810879A-35C2-43ED-8D89-E9DE9CB03E46}" dt="2022-10-14T08:03:00.818" v="2413" actId="20577"/>
          <ac:spMkLst>
            <pc:docMk/>
            <pc:sldMk cId="2162266549" sldId="270"/>
            <ac:spMk id="3" creationId="{3D221D06-F351-4B58-BD35-F37E757FDB33}"/>
          </ac:spMkLst>
        </pc:spChg>
      </pc:sldChg>
      <pc:sldChg chg="modSp mod">
        <pc:chgData name="Filip Křepelka" userId="f472ea84-e261-4e9f-9b2e-48f877ab528f" providerId="ADAL" clId="{7810879A-35C2-43ED-8D89-E9DE9CB03E46}" dt="2022-10-14T08:03:13.275" v="2443" actId="20577"/>
        <pc:sldMkLst>
          <pc:docMk/>
          <pc:sldMk cId="2041701553" sldId="271"/>
        </pc:sldMkLst>
        <pc:spChg chg="mod">
          <ac:chgData name="Filip Křepelka" userId="f472ea84-e261-4e9f-9b2e-48f877ab528f" providerId="ADAL" clId="{7810879A-35C2-43ED-8D89-E9DE9CB03E46}" dt="2022-10-14T08:03:13.275" v="2443" actId="20577"/>
          <ac:spMkLst>
            <pc:docMk/>
            <pc:sldMk cId="2041701553" sldId="271"/>
            <ac:spMk id="3" creationId="{CE15E28F-B187-43D1-B028-B97EE9DC8AE4}"/>
          </ac:spMkLst>
        </pc:spChg>
      </pc:sldChg>
      <pc:sldChg chg="modSp mod">
        <pc:chgData name="Filip Křepelka" userId="f472ea84-e261-4e9f-9b2e-48f877ab528f" providerId="ADAL" clId="{7810879A-35C2-43ED-8D89-E9DE9CB03E46}" dt="2022-10-14T07:32:28.573" v="489" actId="20577"/>
        <pc:sldMkLst>
          <pc:docMk/>
          <pc:sldMk cId="688121723" sldId="273"/>
        </pc:sldMkLst>
        <pc:spChg chg="mod">
          <ac:chgData name="Filip Křepelka" userId="f472ea84-e261-4e9f-9b2e-48f877ab528f" providerId="ADAL" clId="{7810879A-35C2-43ED-8D89-E9DE9CB03E46}" dt="2022-10-14T07:32:28.573" v="489" actId="20577"/>
          <ac:spMkLst>
            <pc:docMk/>
            <pc:sldMk cId="688121723" sldId="273"/>
            <ac:spMk id="3" creationId="{24C2C6D2-F525-440D-8994-07223A39DE1A}"/>
          </ac:spMkLst>
        </pc:spChg>
      </pc:sldChg>
      <pc:sldChg chg="modSp mod">
        <pc:chgData name="Filip Křepelka" userId="f472ea84-e261-4e9f-9b2e-48f877ab528f" providerId="ADAL" clId="{7810879A-35C2-43ED-8D89-E9DE9CB03E46}" dt="2022-10-14T07:36:02.680" v="794" actId="20577"/>
        <pc:sldMkLst>
          <pc:docMk/>
          <pc:sldMk cId="2418663668" sldId="274"/>
        </pc:sldMkLst>
        <pc:spChg chg="mod">
          <ac:chgData name="Filip Křepelka" userId="f472ea84-e261-4e9f-9b2e-48f877ab528f" providerId="ADAL" clId="{7810879A-35C2-43ED-8D89-E9DE9CB03E46}" dt="2022-10-14T07:36:02.680" v="794" actId="20577"/>
          <ac:spMkLst>
            <pc:docMk/>
            <pc:sldMk cId="2418663668" sldId="274"/>
            <ac:spMk id="3" creationId="{8F2EFEA8-EB52-44B8-9F1B-98B5AA190F70}"/>
          </ac:spMkLst>
        </pc:spChg>
      </pc:sldChg>
      <pc:sldChg chg="modSp mod">
        <pc:chgData name="Filip Křepelka" userId="f472ea84-e261-4e9f-9b2e-48f877ab528f" providerId="ADAL" clId="{7810879A-35C2-43ED-8D89-E9DE9CB03E46}" dt="2022-10-14T08:03:39.374" v="2512" actId="20577"/>
        <pc:sldMkLst>
          <pc:docMk/>
          <pc:sldMk cId="3969843016" sldId="279"/>
        </pc:sldMkLst>
        <pc:spChg chg="mod">
          <ac:chgData name="Filip Křepelka" userId="f472ea84-e261-4e9f-9b2e-48f877ab528f" providerId="ADAL" clId="{7810879A-35C2-43ED-8D89-E9DE9CB03E46}" dt="2022-10-14T08:03:39.374" v="2512" actId="20577"/>
          <ac:spMkLst>
            <pc:docMk/>
            <pc:sldMk cId="3969843016" sldId="279"/>
            <ac:spMk id="3" creationId="{54194334-A146-4B63-8462-AFBB73156799}"/>
          </ac:spMkLst>
        </pc:spChg>
      </pc:sldChg>
      <pc:sldChg chg="modSp mod">
        <pc:chgData name="Filip Křepelka" userId="f472ea84-e261-4e9f-9b2e-48f877ab528f" providerId="ADAL" clId="{7810879A-35C2-43ED-8D89-E9DE9CB03E46}" dt="2022-10-14T08:05:59.719" v="2578" actId="20577"/>
        <pc:sldMkLst>
          <pc:docMk/>
          <pc:sldMk cId="916309610" sldId="280"/>
        </pc:sldMkLst>
        <pc:spChg chg="mod">
          <ac:chgData name="Filip Křepelka" userId="f472ea84-e261-4e9f-9b2e-48f877ab528f" providerId="ADAL" clId="{7810879A-35C2-43ED-8D89-E9DE9CB03E46}" dt="2022-10-14T08:05:56.845" v="2577" actId="20577"/>
          <ac:spMkLst>
            <pc:docMk/>
            <pc:sldMk cId="916309610" sldId="280"/>
            <ac:spMk id="2" creationId="{69247DCE-F954-41AB-8D28-3D5A41BD498D}"/>
          </ac:spMkLst>
        </pc:spChg>
        <pc:spChg chg="mod">
          <ac:chgData name="Filip Křepelka" userId="f472ea84-e261-4e9f-9b2e-48f877ab528f" providerId="ADAL" clId="{7810879A-35C2-43ED-8D89-E9DE9CB03E46}" dt="2022-10-14T08:05:59.719" v="2578" actId="20577"/>
          <ac:spMkLst>
            <pc:docMk/>
            <pc:sldMk cId="916309610" sldId="280"/>
            <ac:spMk id="3" creationId="{8A755AFC-C603-4D86-BF60-837498EF9DC6}"/>
          </ac:spMkLst>
        </pc:spChg>
      </pc:sldChg>
      <pc:sldChg chg="modSp mod">
        <pc:chgData name="Filip Křepelka" userId="f472ea84-e261-4e9f-9b2e-48f877ab528f" providerId="ADAL" clId="{7810879A-35C2-43ED-8D89-E9DE9CB03E46}" dt="2022-10-14T07:33:34.498" v="615" actId="20577"/>
        <pc:sldMkLst>
          <pc:docMk/>
          <pc:sldMk cId="3197539205" sldId="281"/>
        </pc:sldMkLst>
        <pc:spChg chg="mod">
          <ac:chgData name="Filip Křepelka" userId="f472ea84-e261-4e9f-9b2e-48f877ab528f" providerId="ADAL" clId="{7810879A-35C2-43ED-8D89-E9DE9CB03E46}" dt="2022-10-14T07:33:34.498" v="615" actId="20577"/>
          <ac:spMkLst>
            <pc:docMk/>
            <pc:sldMk cId="3197539205" sldId="281"/>
            <ac:spMk id="3" creationId="{A772BA1F-1C3D-4252-A7EF-76E0BCD5629D}"/>
          </ac:spMkLst>
        </pc:spChg>
      </pc:sldChg>
      <pc:sldChg chg="modSp new mod">
        <pc:chgData name="Filip Křepelka" userId="f472ea84-e261-4e9f-9b2e-48f877ab528f" providerId="ADAL" clId="{7810879A-35C2-43ED-8D89-E9DE9CB03E46}" dt="2022-10-14T08:06:29.380" v="2655" actId="27636"/>
        <pc:sldMkLst>
          <pc:docMk/>
          <pc:sldMk cId="3235539315" sldId="282"/>
        </pc:sldMkLst>
        <pc:spChg chg="mod">
          <ac:chgData name="Filip Křepelka" userId="f472ea84-e261-4e9f-9b2e-48f877ab528f" providerId="ADAL" clId="{7810879A-35C2-43ED-8D89-E9DE9CB03E46}" dt="2022-10-14T07:29:32.603" v="123" actId="20577"/>
          <ac:spMkLst>
            <pc:docMk/>
            <pc:sldMk cId="3235539315" sldId="282"/>
            <ac:spMk id="2" creationId="{C6BBDEC4-3BE4-4B55-A7F4-34B5F5487EF8}"/>
          </ac:spMkLst>
        </pc:spChg>
        <pc:spChg chg="mod">
          <ac:chgData name="Filip Křepelka" userId="f472ea84-e261-4e9f-9b2e-48f877ab528f" providerId="ADAL" clId="{7810879A-35C2-43ED-8D89-E9DE9CB03E46}" dt="2022-10-14T08:06:29.380" v="2655" actId="27636"/>
          <ac:spMkLst>
            <pc:docMk/>
            <pc:sldMk cId="3235539315" sldId="282"/>
            <ac:spMk id="3" creationId="{43119C51-B859-4C0D-93DE-88648FD18A99}"/>
          </ac:spMkLst>
        </pc:spChg>
      </pc:sldChg>
      <pc:sldChg chg="modSp new mod">
        <pc:chgData name="Filip Křepelka" userId="f472ea84-e261-4e9f-9b2e-48f877ab528f" providerId="ADAL" clId="{7810879A-35C2-43ED-8D89-E9DE9CB03E46}" dt="2022-10-14T07:52:33.939" v="1810" actId="5793"/>
        <pc:sldMkLst>
          <pc:docMk/>
          <pc:sldMk cId="566509624" sldId="283"/>
        </pc:sldMkLst>
        <pc:spChg chg="mod">
          <ac:chgData name="Filip Křepelka" userId="f472ea84-e261-4e9f-9b2e-48f877ab528f" providerId="ADAL" clId="{7810879A-35C2-43ED-8D89-E9DE9CB03E46}" dt="2022-10-14T07:34:31.691" v="662" actId="20577"/>
          <ac:spMkLst>
            <pc:docMk/>
            <pc:sldMk cId="566509624" sldId="283"/>
            <ac:spMk id="2" creationId="{5974CEE6-7090-40C9-B4C6-71D6930A94F4}"/>
          </ac:spMkLst>
        </pc:spChg>
        <pc:spChg chg="mod">
          <ac:chgData name="Filip Křepelka" userId="f472ea84-e261-4e9f-9b2e-48f877ab528f" providerId="ADAL" clId="{7810879A-35C2-43ED-8D89-E9DE9CB03E46}" dt="2022-10-14T07:52:33.939" v="1810" actId="5793"/>
          <ac:spMkLst>
            <pc:docMk/>
            <pc:sldMk cId="566509624" sldId="283"/>
            <ac:spMk id="3" creationId="{E9E2457A-86EE-4481-AD4D-76CEB662C9CC}"/>
          </ac:spMkLst>
        </pc:spChg>
      </pc:sldChg>
      <pc:sldChg chg="modSp new mod">
        <pc:chgData name="Filip Křepelka" userId="f472ea84-e261-4e9f-9b2e-48f877ab528f" providerId="ADAL" clId="{7810879A-35C2-43ED-8D89-E9DE9CB03E46}" dt="2022-10-14T08:03:57.414" v="2536" actId="20577"/>
        <pc:sldMkLst>
          <pc:docMk/>
          <pc:sldMk cId="1991593607" sldId="284"/>
        </pc:sldMkLst>
        <pc:spChg chg="mod">
          <ac:chgData name="Filip Křepelka" userId="f472ea84-e261-4e9f-9b2e-48f877ab528f" providerId="ADAL" clId="{7810879A-35C2-43ED-8D89-E9DE9CB03E46}" dt="2022-10-14T07:39:24.905" v="955" actId="20577"/>
          <ac:spMkLst>
            <pc:docMk/>
            <pc:sldMk cId="1991593607" sldId="284"/>
            <ac:spMk id="2" creationId="{D1257B39-6FBC-4774-9BD2-515B7A67F9B0}"/>
          </ac:spMkLst>
        </pc:spChg>
        <pc:spChg chg="mod">
          <ac:chgData name="Filip Křepelka" userId="f472ea84-e261-4e9f-9b2e-48f877ab528f" providerId="ADAL" clId="{7810879A-35C2-43ED-8D89-E9DE9CB03E46}" dt="2022-10-14T08:03:57.414" v="2536" actId="20577"/>
          <ac:spMkLst>
            <pc:docMk/>
            <pc:sldMk cId="1991593607" sldId="284"/>
            <ac:spMk id="3" creationId="{AEC22FAA-AB9F-496F-B82D-6E4141203B4A}"/>
          </ac:spMkLst>
        </pc:spChg>
      </pc:sldChg>
      <pc:sldChg chg="modSp new mod">
        <pc:chgData name="Filip Křepelka" userId="f472ea84-e261-4e9f-9b2e-48f877ab528f" providerId="ADAL" clId="{7810879A-35C2-43ED-8D89-E9DE9CB03E46}" dt="2022-10-14T07:44:45.190" v="1667" actId="20577"/>
        <pc:sldMkLst>
          <pc:docMk/>
          <pc:sldMk cId="2813985024" sldId="285"/>
        </pc:sldMkLst>
        <pc:spChg chg="mod">
          <ac:chgData name="Filip Křepelka" userId="f472ea84-e261-4e9f-9b2e-48f877ab528f" providerId="ADAL" clId="{7810879A-35C2-43ED-8D89-E9DE9CB03E46}" dt="2022-10-14T07:40:04.714" v="1040" actId="20577"/>
          <ac:spMkLst>
            <pc:docMk/>
            <pc:sldMk cId="2813985024" sldId="285"/>
            <ac:spMk id="2" creationId="{FEE2445E-9504-4460-B154-EB47701355A2}"/>
          </ac:spMkLst>
        </pc:spChg>
        <pc:spChg chg="mod">
          <ac:chgData name="Filip Křepelka" userId="f472ea84-e261-4e9f-9b2e-48f877ab528f" providerId="ADAL" clId="{7810879A-35C2-43ED-8D89-E9DE9CB03E46}" dt="2022-10-14T07:44:45.190" v="1667" actId="20577"/>
          <ac:spMkLst>
            <pc:docMk/>
            <pc:sldMk cId="2813985024" sldId="285"/>
            <ac:spMk id="3" creationId="{B9B54AAC-01A3-4479-BB0D-478211E0FC84}"/>
          </ac:spMkLst>
        </pc:spChg>
      </pc:sldChg>
      <pc:sldChg chg="modSp new mod">
        <pc:chgData name="Filip Křepelka" userId="f472ea84-e261-4e9f-9b2e-48f877ab528f" providerId="ADAL" clId="{7810879A-35C2-43ED-8D89-E9DE9CB03E46}" dt="2022-10-14T08:06:51.964" v="2669" actId="20577"/>
        <pc:sldMkLst>
          <pc:docMk/>
          <pc:sldMk cId="1652114329" sldId="286"/>
        </pc:sldMkLst>
        <pc:spChg chg="mod">
          <ac:chgData name="Filip Křepelka" userId="f472ea84-e261-4e9f-9b2e-48f877ab528f" providerId="ADAL" clId="{7810879A-35C2-43ED-8D89-E9DE9CB03E46}" dt="2022-10-14T07:42:16.264" v="1248" actId="20577"/>
          <ac:spMkLst>
            <pc:docMk/>
            <pc:sldMk cId="1652114329" sldId="286"/>
            <ac:spMk id="2" creationId="{63E46C09-0FD7-4802-9161-EAA73A70F2E8}"/>
          </ac:spMkLst>
        </pc:spChg>
        <pc:spChg chg="mod">
          <ac:chgData name="Filip Křepelka" userId="f472ea84-e261-4e9f-9b2e-48f877ab528f" providerId="ADAL" clId="{7810879A-35C2-43ED-8D89-E9DE9CB03E46}" dt="2022-10-14T08:06:51.964" v="2669" actId="20577"/>
          <ac:spMkLst>
            <pc:docMk/>
            <pc:sldMk cId="1652114329" sldId="286"/>
            <ac:spMk id="3" creationId="{28D6C97D-3D8A-4676-973F-73C970A6E741}"/>
          </ac:spMkLst>
        </pc:spChg>
      </pc:sldChg>
      <pc:sldChg chg="modSp new mod">
        <pc:chgData name="Filip Křepelka" userId="f472ea84-e261-4e9f-9b2e-48f877ab528f" providerId="ADAL" clId="{7810879A-35C2-43ED-8D89-E9DE9CB03E46}" dt="2022-10-14T08:07:35.902" v="2798" actId="20577"/>
        <pc:sldMkLst>
          <pc:docMk/>
          <pc:sldMk cId="2836233113" sldId="287"/>
        </pc:sldMkLst>
        <pc:spChg chg="mod">
          <ac:chgData name="Filip Křepelka" userId="f472ea84-e261-4e9f-9b2e-48f877ab528f" providerId="ADAL" clId="{7810879A-35C2-43ED-8D89-E9DE9CB03E46}" dt="2022-10-14T07:59:30.589" v="1846"/>
          <ac:spMkLst>
            <pc:docMk/>
            <pc:sldMk cId="2836233113" sldId="287"/>
            <ac:spMk id="2" creationId="{3AEAE12E-FE2B-4754-ABAC-DBBA203FA8B1}"/>
          </ac:spMkLst>
        </pc:spChg>
        <pc:spChg chg="mod">
          <ac:chgData name="Filip Křepelka" userId="f472ea84-e261-4e9f-9b2e-48f877ab528f" providerId="ADAL" clId="{7810879A-35C2-43ED-8D89-E9DE9CB03E46}" dt="2022-10-14T08:07:35.902" v="2798" actId="20577"/>
          <ac:spMkLst>
            <pc:docMk/>
            <pc:sldMk cId="2836233113" sldId="287"/>
            <ac:spMk id="3" creationId="{61EE4AE8-D902-494E-82A8-E97C1D1FC87F}"/>
          </ac:spMkLst>
        </pc:spChg>
      </pc:sldChg>
    </pc:docChg>
  </pc:docChgLst>
  <pc:docChgLst>
    <pc:chgData name="Filip Křepelka" userId="f472ea84-e261-4e9f-9b2e-48f877ab528f" providerId="ADAL" clId="{C4BBB991-94F9-4067-85AF-304BD5C480CC}"/>
    <pc:docChg chg="custSel addSld delSld modSld">
      <pc:chgData name="Filip Křepelka" userId="f472ea84-e261-4e9f-9b2e-48f877ab528f" providerId="ADAL" clId="{C4BBB991-94F9-4067-85AF-304BD5C480CC}" dt="2023-10-27T11:57:29.717" v="402"/>
      <pc:docMkLst>
        <pc:docMk/>
      </pc:docMkLst>
      <pc:sldChg chg="del">
        <pc:chgData name="Filip Křepelka" userId="f472ea84-e261-4e9f-9b2e-48f877ab528f" providerId="ADAL" clId="{C4BBB991-94F9-4067-85AF-304BD5C480CC}" dt="2023-10-20T12:38:08.608" v="1" actId="2696"/>
        <pc:sldMkLst>
          <pc:docMk/>
          <pc:sldMk cId="117907907" sldId="262"/>
        </pc:sldMkLst>
      </pc:sldChg>
      <pc:sldChg chg="add del">
        <pc:chgData name="Filip Křepelka" userId="f472ea84-e261-4e9f-9b2e-48f877ab528f" providerId="ADAL" clId="{C4BBB991-94F9-4067-85AF-304BD5C480CC}" dt="2023-10-27T11:57:01.946" v="401" actId="2696"/>
        <pc:sldMkLst>
          <pc:docMk/>
          <pc:sldMk cId="2003950528" sldId="262"/>
        </pc:sldMkLst>
      </pc:sldChg>
      <pc:sldChg chg="add">
        <pc:chgData name="Filip Křepelka" userId="f472ea84-e261-4e9f-9b2e-48f877ab528f" providerId="ADAL" clId="{C4BBB991-94F9-4067-85AF-304BD5C480CC}" dt="2023-10-27T11:57:29.717" v="402"/>
        <pc:sldMkLst>
          <pc:docMk/>
          <pc:sldMk cId="2602005592" sldId="262"/>
        </pc:sldMkLst>
      </pc:sldChg>
      <pc:sldChg chg="del">
        <pc:chgData name="Filip Křepelka" userId="f472ea84-e261-4e9f-9b2e-48f877ab528f" providerId="ADAL" clId="{C4BBB991-94F9-4067-85AF-304BD5C480CC}" dt="2023-10-20T12:38:04.210" v="0" actId="47"/>
        <pc:sldMkLst>
          <pc:docMk/>
          <pc:sldMk cId="2652104756" sldId="265"/>
        </pc:sldMkLst>
      </pc:sldChg>
      <pc:sldChg chg="add">
        <pc:chgData name="Filip Křepelka" userId="f472ea84-e261-4e9f-9b2e-48f877ab528f" providerId="ADAL" clId="{C4BBB991-94F9-4067-85AF-304BD5C480CC}" dt="2023-10-20T12:39:07.788" v="52"/>
        <pc:sldMkLst>
          <pc:docMk/>
          <pc:sldMk cId="1263097734" sldId="267"/>
        </pc:sldMkLst>
      </pc:sldChg>
      <pc:sldChg chg="modSp del mod">
        <pc:chgData name="Filip Křepelka" userId="f472ea84-e261-4e9f-9b2e-48f877ab528f" providerId="ADAL" clId="{C4BBB991-94F9-4067-85AF-304BD5C480CC}" dt="2023-10-20T12:39:05.123" v="51" actId="2696"/>
        <pc:sldMkLst>
          <pc:docMk/>
          <pc:sldMk cId="1796222106" sldId="267"/>
        </pc:sldMkLst>
        <pc:spChg chg="mod">
          <ac:chgData name="Filip Křepelka" userId="f472ea84-e261-4e9f-9b2e-48f877ab528f" providerId="ADAL" clId="{C4BBB991-94F9-4067-85AF-304BD5C480CC}" dt="2023-10-20T12:38:36.350" v="50" actId="20577"/>
          <ac:spMkLst>
            <pc:docMk/>
            <pc:sldMk cId="1796222106" sldId="267"/>
            <ac:spMk id="2" creationId="{34D515D8-F109-4073-A9FD-7726F8A11626}"/>
          </ac:spMkLst>
        </pc:spChg>
      </pc:sldChg>
      <pc:sldChg chg="modSp mod">
        <pc:chgData name="Filip Křepelka" userId="f472ea84-e261-4e9f-9b2e-48f877ab528f" providerId="ADAL" clId="{C4BBB991-94F9-4067-85AF-304BD5C480CC}" dt="2023-10-20T12:39:24.424" v="84" actId="20577"/>
        <pc:sldMkLst>
          <pc:docMk/>
          <pc:sldMk cId="2502376687" sldId="278"/>
        </pc:sldMkLst>
        <pc:spChg chg="mod">
          <ac:chgData name="Filip Křepelka" userId="f472ea84-e261-4e9f-9b2e-48f877ab528f" providerId="ADAL" clId="{C4BBB991-94F9-4067-85AF-304BD5C480CC}" dt="2023-10-20T12:39:24.424" v="84" actId="20577"/>
          <ac:spMkLst>
            <pc:docMk/>
            <pc:sldMk cId="2502376687" sldId="278"/>
            <ac:spMk id="3" creationId="{70284F97-FB38-4DC3-9E4A-A23F2B5E982A}"/>
          </ac:spMkLst>
        </pc:spChg>
      </pc:sldChg>
      <pc:sldChg chg="modSp mod">
        <pc:chgData name="Filip Křepelka" userId="f472ea84-e261-4e9f-9b2e-48f877ab528f" providerId="ADAL" clId="{C4BBB991-94F9-4067-85AF-304BD5C480CC}" dt="2023-10-20T12:39:39.441" v="86" actId="20577"/>
        <pc:sldMkLst>
          <pc:docMk/>
          <pc:sldMk cId="3969843016" sldId="279"/>
        </pc:sldMkLst>
        <pc:spChg chg="mod">
          <ac:chgData name="Filip Křepelka" userId="f472ea84-e261-4e9f-9b2e-48f877ab528f" providerId="ADAL" clId="{C4BBB991-94F9-4067-85AF-304BD5C480CC}" dt="2023-10-20T12:39:39.441" v="86" actId="20577"/>
          <ac:spMkLst>
            <pc:docMk/>
            <pc:sldMk cId="3969843016" sldId="279"/>
            <ac:spMk id="3" creationId="{54194334-A146-4B63-8462-AFBB73156799}"/>
          </ac:spMkLst>
        </pc:spChg>
      </pc:sldChg>
      <pc:sldChg chg="modSp mod">
        <pc:chgData name="Filip Křepelka" userId="f472ea84-e261-4e9f-9b2e-48f877ab528f" providerId="ADAL" clId="{C4BBB991-94F9-4067-85AF-304BD5C480CC}" dt="2023-10-20T13:01:55.396" v="214" actId="20577"/>
        <pc:sldMkLst>
          <pc:docMk/>
          <pc:sldMk cId="1991593607" sldId="284"/>
        </pc:sldMkLst>
        <pc:spChg chg="mod">
          <ac:chgData name="Filip Křepelka" userId="f472ea84-e261-4e9f-9b2e-48f877ab528f" providerId="ADAL" clId="{C4BBB991-94F9-4067-85AF-304BD5C480CC}" dt="2023-10-20T13:01:55.396" v="214" actId="20577"/>
          <ac:spMkLst>
            <pc:docMk/>
            <pc:sldMk cId="1991593607" sldId="284"/>
            <ac:spMk id="3" creationId="{AEC22FAA-AB9F-496F-B82D-6E4141203B4A}"/>
          </ac:spMkLst>
        </pc:spChg>
      </pc:sldChg>
      <pc:sldChg chg="modSp new mod">
        <pc:chgData name="Filip Křepelka" userId="f472ea84-e261-4e9f-9b2e-48f877ab528f" providerId="ADAL" clId="{C4BBB991-94F9-4067-85AF-304BD5C480CC}" dt="2023-10-20T13:03:03.727" v="305" actId="20577"/>
        <pc:sldMkLst>
          <pc:docMk/>
          <pc:sldMk cId="3768667876" sldId="288"/>
        </pc:sldMkLst>
        <pc:spChg chg="mod">
          <ac:chgData name="Filip Křepelka" userId="f472ea84-e261-4e9f-9b2e-48f877ab528f" providerId="ADAL" clId="{C4BBB991-94F9-4067-85AF-304BD5C480CC}" dt="2023-10-20T13:02:06.292" v="230" actId="20577"/>
          <ac:spMkLst>
            <pc:docMk/>
            <pc:sldMk cId="3768667876" sldId="288"/>
            <ac:spMk id="2" creationId="{231E3E71-47BE-4C6B-8055-E1B55F7BDCB5}"/>
          </ac:spMkLst>
        </pc:spChg>
        <pc:spChg chg="mod">
          <ac:chgData name="Filip Křepelka" userId="f472ea84-e261-4e9f-9b2e-48f877ab528f" providerId="ADAL" clId="{C4BBB991-94F9-4067-85AF-304BD5C480CC}" dt="2023-10-20T13:03:03.727" v="305" actId="20577"/>
          <ac:spMkLst>
            <pc:docMk/>
            <pc:sldMk cId="3768667876" sldId="288"/>
            <ac:spMk id="3" creationId="{1C299F77-A225-45D0-B9DE-E1909649C32F}"/>
          </ac:spMkLst>
        </pc:spChg>
      </pc:sldChg>
      <pc:sldChg chg="addSp delSp modSp new mod">
        <pc:chgData name="Filip Křepelka" userId="f472ea84-e261-4e9f-9b2e-48f877ab528f" providerId="ADAL" clId="{C4BBB991-94F9-4067-85AF-304BD5C480CC}" dt="2023-10-27T11:56:52.662" v="400" actId="20577"/>
        <pc:sldMkLst>
          <pc:docMk/>
          <pc:sldMk cId="1450699344" sldId="289"/>
        </pc:sldMkLst>
        <pc:spChg chg="mod">
          <ac:chgData name="Filip Křepelka" userId="f472ea84-e261-4e9f-9b2e-48f877ab528f" providerId="ADAL" clId="{C4BBB991-94F9-4067-85AF-304BD5C480CC}" dt="2023-10-27T11:56:52.662" v="400" actId="20577"/>
          <ac:spMkLst>
            <pc:docMk/>
            <pc:sldMk cId="1450699344" sldId="289"/>
            <ac:spMk id="2" creationId="{1D124688-05F7-40FD-82ED-216A4E6BA61E}"/>
          </ac:spMkLst>
        </pc:spChg>
        <pc:spChg chg="del">
          <ac:chgData name="Filip Křepelka" userId="f472ea84-e261-4e9f-9b2e-48f877ab528f" providerId="ADAL" clId="{C4BBB991-94F9-4067-85AF-304BD5C480CC}" dt="2023-10-27T11:56:19.863" v="307" actId="931"/>
          <ac:spMkLst>
            <pc:docMk/>
            <pc:sldMk cId="1450699344" sldId="289"/>
            <ac:spMk id="3" creationId="{140BB3E1-8740-47A5-AAC2-2634ABD99BEF}"/>
          </ac:spMkLst>
        </pc:spChg>
        <pc:picChg chg="add mod">
          <ac:chgData name="Filip Křepelka" userId="f472ea84-e261-4e9f-9b2e-48f877ab528f" providerId="ADAL" clId="{C4BBB991-94F9-4067-85AF-304BD5C480CC}" dt="2023-10-27T11:56:19.863" v="307" actId="931"/>
          <ac:picMkLst>
            <pc:docMk/>
            <pc:sldMk cId="1450699344" sldId="289"/>
            <ac:picMk id="5" creationId="{8659F983-951D-4E25-B040-F1BEF0A43284}"/>
          </ac:picMkLst>
        </pc:picChg>
      </pc:sldChg>
    </pc:docChg>
  </pc:docChgLst>
  <pc:docChgLst>
    <pc:chgData name="Filip Křepelka" userId="f472ea84-e261-4e9f-9b2e-48f877ab528f" providerId="ADAL" clId="{C683F5C9-B381-4E61-8BD4-C78CFE6FACBB}"/>
    <pc:docChg chg="modSld">
      <pc:chgData name="Filip Křepelka" userId="f472ea84-e261-4e9f-9b2e-48f877ab528f" providerId="ADAL" clId="{C683F5C9-B381-4E61-8BD4-C78CFE6FACBB}" dt="2023-07-31T14:10:00.096" v="24" actId="20577"/>
      <pc:docMkLst>
        <pc:docMk/>
      </pc:docMkLst>
      <pc:sldChg chg="modSp mod">
        <pc:chgData name="Filip Křepelka" userId="f472ea84-e261-4e9f-9b2e-48f877ab528f" providerId="ADAL" clId="{C683F5C9-B381-4E61-8BD4-C78CFE6FACBB}" dt="2023-07-31T14:10:00.096" v="24" actId="20577"/>
        <pc:sldMkLst>
          <pc:docMk/>
          <pc:sldMk cId="2904586267" sldId="276"/>
        </pc:sldMkLst>
        <pc:spChg chg="mod">
          <ac:chgData name="Filip Křepelka" userId="f472ea84-e261-4e9f-9b2e-48f877ab528f" providerId="ADAL" clId="{C683F5C9-B381-4E61-8BD4-C78CFE6FACBB}" dt="2023-07-31T14:10:00.096" v="24" actId="20577"/>
          <ac:spMkLst>
            <pc:docMk/>
            <pc:sldMk cId="2904586267" sldId="276"/>
            <ac:spMk id="2" creationId="{DEBDFE85-8658-4CC4-8210-AFC859208F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B41A8-06F1-470F-85AF-E32F288BD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58CA47-ADCE-4D65-A631-3B4A55691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1A8FE0-C48F-46D6-91CF-860A192C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EA05E9-27F7-4896-98DA-28E77B19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AEB453-0DE9-4E36-9503-671CD51F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56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F4C2C-4FA9-4157-B2B5-C9B1A631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894F23-9BDC-4399-A909-FBC804D03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149206-17E0-43E6-9F13-E2BC8B2D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6636B6-55BE-47A4-BDBB-903FFCBD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E28E40-1EFF-45D4-933A-A5075AA1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08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7FFDFC3-26C4-4B87-8265-F97F17537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02DA56-ED1E-49DB-803F-D537EC116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61A1FD-FBEA-4F58-B25C-24BA0A0C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92303C-6BF0-43AA-9C4A-71E4BEE6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577872-C6CB-45CD-A011-56067504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47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E843F-EE69-450E-A088-6FF81145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87B8C-F797-489B-AEF4-E8C7DCBC6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8D1AFA-B3E3-4068-AE68-B6201390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FEFC3D-C9F7-4634-BA13-1F6A36E5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250C0B-FCE6-4700-83F2-99DB9FAB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4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D06C1-257F-4C44-BF86-4C685A17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C4F35A-D080-4A55-B932-CABAFF443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8925A-2CF6-4574-81F6-9A9E59D0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519582-8419-4A60-8D31-90FFE3F2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8423A9-DC4B-4F31-88B5-CB641D32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6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99906-7E0C-425A-A499-BF2365E0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D113E9-3AD3-4306-B5D8-55584FE0D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3445D0-412F-4CD7-ABAB-6B5D26E93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D1F1C8-41C3-4762-A215-9DA113FD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1442E8-DC40-4A52-B6EF-84BFE30F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9B782D-E156-4BF6-B217-541DC7C6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16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C83A5-0E70-4651-84A8-F6635213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01AED3-7473-42A8-83C0-9E5EEBB34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9AD8E0-52C0-40DF-95B7-98BD6D65A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4B8FD4-D66B-4B16-BE5E-CA1BF165B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8502DB-5233-4303-9A69-0BA589A19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FCA184-DF7A-4764-A860-372D7760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F5B617-40C4-4390-A204-A68EB856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2CE400-3E78-4E6E-873E-B7552C4F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1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89FD3-A676-48D5-9247-CCA1439D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F7406C-AA33-4F6E-BA53-BE4811FF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EA083C-B1A9-4C59-B186-AAEC2FD1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93B9D7-F079-47A8-9D04-C42C3B04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60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EF5480D-4D9A-45BB-81FC-9077C1BD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6A1FB7-0338-4BE8-BC70-C4CBBE92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A73BCE-8EFE-4CA0-B4F2-2A24DA59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20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70559-DA83-44B5-963A-2F963CD0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6C405F-D4FB-4B5B-9FC6-90F8BA12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2C108A-0DD4-46F2-8DAE-6FAEE85DE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077E52-6655-4F04-B2C4-EEAF6874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3448E5-AA37-4398-95C7-8B4E17F3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6585B6-ED24-4CF4-9114-3DFE369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9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482D3-E682-486A-9318-29021B7B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D6CEFA2-8C86-48CE-BAF4-68D775182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9432E3-8965-4BFE-820B-62507D180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516CF3-C8F3-4F1E-8353-12EF071F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5646DB-C959-47D2-82A7-78AE462B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AAC049-7157-4855-A412-A15128BE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1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170FA73-A4D1-4208-9BB5-2DC18F4E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C2A672-F351-484F-A1C9-2E9F0D67B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D76FBD-FEE3-4674-826E-B8C1D011A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183B9-E81E-423F-9C00-1891BCC063E1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59BC07-785D-4B7F-9D84-732B0ED62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0D113C-28FF-437A-9294-EE3634F0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01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ometers.info/world-populatio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92D1F-F6C8-44B4-83A8-44287ADA8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Klimatická reakce EU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8591E7-802C-41A8-8C75-0E03A8FEF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Filip Křepelka </a:t>
            </a:r>
          </a:p>
        </p:txBody>
      </p:sp>
    </p:spTree>
    <p:extLst>
      <p:ext uri="{BB962C8B-B14F-4D97-AF65-F5344CB8AC3E}">
        <p14:creationId xmlns:p14="http://schemas.microsoft.com/office/powerpoint/2010/main" val="23363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8E9D5-F462-4031-8913-B1276AAE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Emise GHG dle sektorů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9C88235-D2ED-49AB-BE42-0A884FCAC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5494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70D83-1BF9-4985-9725-992871B4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zdroje energie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14FF032-C1C5-4AB2-ABC1-2D463BA3D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82" y="1381125"/>
            <a:ext cx="2958068" cy="4833938"/>
          </a:xfrm>
        </p:spPr>
      </p:pic>
    </p:spTree>
    <p:extLst>
      <p:ext uri="{BB962C8B-B14F-4D97-AF65-F5344CB8AC3E}">
        <p14:creationId xmlns:p14="http://schemas.microsoft.com/office/powerpoint/2010/main" val="4392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6848B-FD10-4BD5-A731-A5707EC3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Perspektivy nárůstu teplot do roku 2100 ve vazbě na emise GHG. 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10F997E-A31B-4F1A-8272-BE10781C2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13" y="1825625"/>
            <a:ext cx="5121574" cy="4351338"/>
          </a:xfrm>
        </p:spPr>
      </p:pic>
    </p:spTree>
    <p:extLst>
      <p:ext uri="{BB962C8B-B14F-4D97-AF65-F5344CB8AC3E}">
        <p14:creationId xmlns:p14="http://schemas.microsoft.com/office/powerpoint/2010/main" val="260200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4CEE6-7090-40C9-B4C6-71D6930A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cílů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2457A-86EE-4481-AD4D-76CEB662C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Klimatická neutralita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Net </a:t>
            </a:r>
            <a:r>
              <a:rPr lang="cs-CZ" dirty="0" err="1"/>
              <a:t>zero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Vyrovnávání emisí CO2 nárůstem vegetace.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Kritika  těchto cílů jako vzdálených.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50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6F01A-D28D-4214-BA14-221089A2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Postoje vůči klimatické změně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C2C6D2-F525-440D-8994-07223A39D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Popírání klimatické změny – globální oteplování  </a:t>
            </a:r>
          </a:p>
          <a:p>
            <a:r>
              <a:rPr lang="cs-CZ" dirty="0"/>
              <a:t>Popírání antropogenního vlivu na klima. </a:t>
            </a:r>
          </a:p>
          <a:p>
            <a:r>
              <a:rPr lang="cs-CZ" dirty="0"/>
              <a:t>Přitakání, ovšem bez změny chování. </a:t>
            </a:r>
          </a:p>
          <a:p>
            <a:r>
              <a:rPr lang="cs-CZ" dirty="0"/>
              <a:t>Obtížnost změny chování celého lidstva. </a:t>
            </a:r>
          </a:p>
          <a:p>
            <a:r>
              <a:rPr lang="cs-CZ" dirty="0"/>
              <a:t>Pochybnosti o rychlé proměnitelnosti chování lidstva. </a:t>
            </a:r>
          </a:p>
          <a:p>
            <a:r>
              <a:rPr lang="cs-CZ" dirty="0"/>
              <a:t>Změny: </a:t>
            </a:r>
          </a:p>
          <a:p>
            <a:r>
              <a:rPr lang="cs-CZ" dirty="0"/>
              <a:t>- energie z obnovitelných zdrojů </a:t>
            </a:r>
          </a:p>
          <a:p>
            <a:r>
              <a:rPr lang="cs-CZ" dirty="0"/>
              <a:t>- dosažení úspor</a:t>
            </a:r>
          </a:p>
          <a:p>
            <a:r>
              <a:rPr lang="cs-CZ" dirty="0"/>
              <a:t>- skromnost.  </a:t>
            </a:r>
          </a:p>
        </p:txBody>
      </p:sp>
    </p:spTree>
    <p:extLst>
      <p:ext uri="{BB962C8B-B14F-4D97-AF65-F5344CB8AC3E}">
        <p14:creationId xmlns:p14="http://schemas.microsoft.com/office/powerpoint/2010/main" val="68812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515D8-F109-4073-A9FD-7726F8A1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tím? Žádoucí je prudké snížení emisí GHG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6B3396-FAD7-48CC-8225-015C77DFF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Lidstvo: </a:t>
            </a:r>
          </a:p>
          <a:p>
            <a:r>
              <a:rPr lang="en-US" dirty="0">
                <a:hlinkClick r:id="rId2"/>
              </a:rPr>
              <a:t>World Population Clock: 7.98 Billion People (2022) - </a:t>
            </a:r>
            <a:r>
              <a:rPr lang="en-US" dirty="0" err="1">
                <a:hlinkClick r:id="rId2"/>
              </a:rPr>
              <a:t>Worldometer</a:t>
            </a:r>
            <a:r>
              <a:rPr lang="en-US" dirty="0">
                <a:hlinkClick r:id="rId2"/>
              </a:rPr>
              <a:t> (worldometers.info)</a:t>
            </a:r>
            <a:endParaRPr lang="cs-CZ" dirty="0"/>
          </a:p>
          <a:p>
            <a:endParaRPr lang="cs-CZ" dirty="0"/>
          </a:p>
          <a:p>
            <a:r>
              <a:rPr lang="cs-CZ" dirty="0"/>
              <a:t>Moderní civilizace závislá na fosilních palivech. </a:t>
            </a:r>
          </a:p>
          <a:p>
            <a:endParaRPr lang="cs-CZ" dirty="0"/>
          </a:p>
          <a:p>
            <a:r>
              <a:rPr lang="cs-CZ" dirty="0"/>
              <a:t>Socioekonomická diferenciace </a:t>
            </a:r>
          </a:p>
          <a:p>
            <a:r>
              <a:rPr lang="cs-CZ" dirty="0"/>
              <a:t>Národy / společenské vrstvy obyvatelstva. </a:t>
            </a:r>
          </a:p>
        </p:txBody>
      </p:sp>
    </p:spTree>
    <p:extLst>
      <p:ext uri="{BB962C8B-B14F-4D97-AF65-F5344CB8AC3E}">
        <p14:creationId xmlns:p14="http://schemas.microsoft.com/office/powerpoint/2010/main" val="126309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F0A6F-6E17-4EEF-B85B-C423FEAA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 = sprint / klimatická krize = maraton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33587-8089-4D27-AF73-A39AD6E94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Určité dosud běžné chování je škodlivé. </a:t>
            </a:r>
          </a:p>
          <a:p>
            <a:r>
              <a:rPr lang="cs-CZ" dirty="0"/>
              <a:t>V případě covid nutnost distancování. </a:t>
            </a:r>
          </a:p>
          <a:p>
            <a:r>
              <a:rPr lang="cs-CZ" dirty="0"/>
              <a:t>Obrovská proměna našeho chování. </a:t>
            </a:r>
          </a:p>
          <a:p>
            <a:r>
              <a:rPr lang="cs-CZ" dirty="0"/>
              <a:t>Obtížnost prosazení změny, dočasnost.</a:t>
            </a:r>
          </a:p>
          <a:p>
            <a:r>
              <a:rPr lang="cs-CZ" dirty="0"/>
              <a:t>Nakonec „</a:t>
            </a:r>
            <a:r>
              <a:rPr lang="cs-CZ" dirty="0" err="1"/>
              <a:t>promoření</a:t>
            </a:r>
            <a:r>
              <a:rPr lang="cs-CZ" dirty="0"/>
              <a:t>“. </a:t>
            </a:r>
          </a:p>
          <a:p>
            <a:r>
              <a:rPr lang="cs-CZ" dirty="0" err="1"/>
              <a:t>Zero</a:t>
            </a:r>
            <a:r>
              <a:rPr lang="cs-CZ" dirty="0"/>
              <a:t> covid se ukázal být neúnosný (nyní jen Čína…)  </a:t>
            </a:r>
          </a:p>
          <a:p>
            <a:r>
              <a:rPr lang="cs-CZ" dirty="0"/>
              <a:t>V případě klimatické krize trvalost změny chování. </a:t>
            </a:r>
          </a:p>
        </p:txBody>
      </p:sp>
    </p:spTree>
    <p:extLst>
      <p:ext uri="{BB962C8B-B14F-4D97-AF65-F5344CB8AC3E}">
        <p14:creationId xmlns:p14="http://schemas.microsoft.com/office/powerpoint/2010/main" val="240940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32122-75AA-43E1-B80A-FE486512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Demokracie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21D06-F351-4B58-BD35-F37E757FD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Demokratické státy. </a:t>
            </a:r>
          </a:p>
          <a:p>
            <a:r>
              <a:rPr lang="cs-CZ" dirty="0"/>
              <a:t>Obtížné prosazení. </a:t>
            </a:r>
          </a:p>
          <a:p>
            <a:r>
              <a:rPr lang="cs-CZ" dirty="0"/>
              <a:t>Neboť změna je nepopulární.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Eko-diktatura: asi není řešením. </a:t>
            </a:r>
          </a:p>
          <a:p>
            <a:r>
              <a:rPr lang="cs-CZ" dirty="0"/>
              <a:t>Autoritativní režimy jsou stejně, ne-li ještě více devastující.</a:t>
            </a:r>
          </a:p>
          <a:p>
            <a:r>
              <a:rPr lang="cs-CZ" dirty="0"/>
              <a:t>Radikální zelená levice: zásadní proměna společnosti a politiky.  </a:t>
            </a:r>
          </a:p>
          <a:p>
            <a:r>
              <a:rPr lang="cs-CZ" dirty="0"/>
              <a:t>Nadto stejně není na obzoru: žádná revoluční síla. </a:t>
            </a:r>
          </a:p>
        </p:txBody>
      </p:sp>
    </p:spTree>
    <p:extLst>
      <p:ext uri="{BB962C8B-B14F-4D97-AF65-F5344CB8AC3E}">
        <p14:creationId xmlns:p14="http://schemas.microsoft.com/office/powerpoint/2010/main" val="2162266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F048D-9DE9-4528-8C19-FD5E6532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Projevy zoufalství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DFD06-D7CE-42AF-BEB5-5AF09CCE5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Excesy protestů.</a:t>
            </a:r>
          </a:p>
          <a:p>
            <a:r>
              <a:rPr lang="cs-CZ" dirty="0" err="1"/>
              <a:t>Extinction</a:t>
            </a:r>
            <a:r>
              <a:rPr lang="cs-CZ" dirty="0"/>
              <a:t> </a:t>
            </a:r>
            <a:r>
              <a:rPr lang="cs-CZ" dirty="0" err="1"/>
              <a:t>rebellion</a:t>
            </a:r>
            <a:r>
              <a:rPr lang="cs-CZ" dirty="0"/>
              <a:t> jako symbol.   </a:t>
            </a:r>
          </a:p>
          <a:p>
            <a:r>
              <a:rPr lang="cs-CZ" dirty="0"/>
              <a:t>Ovšem příklady klimatického pokrytectví </a:t>
            </a:r>
          </a:p>
          <a:p>
            <a:endParaRPr lang="cs-CZ" dirty="0"/>
          </a:p>
          <a:p>
            <a:r>
              <a:rPr lang="cs-CZ" dirty="0"/>
              <a:t>Politická reakce: vyhlašování klimatické nouze – ovšem co to znamená? 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Klimatická </a:t>
            </a:r>
            <a:r>
              <a:rPr lang="cs-CZ" dirty="0" err="1"/>
              <a:t>litigace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Je to aktivismus? Ano i ne! </a:t>
            </a:r>
          </a:p>
          <a:p>
            <a:r>
              <a:rPr lang="cs-CZ" dirty="0"/>
              <a:t>Proti státům: přikazování aktivity, která nemá demokratickou podporu.   </a:t>
            </a:r>
          </a:p>
          <a:p>
            <a:r>
              <a:rPr lang="cs-CZ" dirty="0"/>
              <a:t>Proti velkým producentům energií či dalším podnikům? Kdo je pachatel?  </a:t>
            </a:r>
          </a:p>
        </p:txBody>
      </p:sp>
    </p:spTree>
    <p:extLst>
      <p:ext uri="{BB962C8B-B14F-4D97-AF65-F5344CB8AC3E}">
        <p14:creationId xmlns:p14="http://schemas.microsoft.com/office/powerpoint/2010/main" val="68988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EF187-FEF9-4DB5-BE55-3AD7765A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právo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84F97-FB38-4DC3-9E4A-A23F2B5E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Žádná globální mezinárodní environmentální organizace. </a:t>
            </a:r>
          </a:p>
          <a:p>
            <a:r>
              <a:rPr lang="cs-CZ" dirty="0"/>
              <a:t>OSN jako organizace pro mír a bezpečnost. </a:t>
            </a:r>
          </a:p>
          <a:p>
            <a:r>
              <a:rPr lang="cs-CZ" dirty="0"/>
              <a:t>Mezinárodní panel pro změnu klimatu (IPCC) jako </a:t>
            </a:r>
          </a:p>
          <a:p>
            <a:r>
              <a:rPr lang="cs-CZ" dirty="0"/>
              <a:t>Rámcová úmluva 1992 </a:t>
            </a:r>
          </a:p>
          <a:p>
            <a:r>
              <a:rPr lang="cs-CZ" dirty="0"/>
              <a:t>Kjótský protokol 1998 – ovšem vstup v platnost 2006 </a:t>
            </a:r>
          </a:p>
          <a:p>
            <a:r>
              <a:rPr lang="cs-CZ" dirty="0"/>
              <a:t>Pařížská dohoda 2015, vstup v platnost. </a:t>
            </a:r>
          </a:p>
          <a:p>
            <a:r>
              <a:rPr lang="cs-CZ" dirty="0"/>
              <a:t>Ovšem limity mezinárodního práva. </a:t>
            </a:r>
          </a:p>
          <a:p>
            <a:r>
              <a:rPr lang="cs-CZ" dirty="0"/>
              <a:t>Žádné sankce předpokládané těmito mezinárodními smlouvami. </a:t>
            </a:r>
          </a:p>
          <a:p>
            <a:r>
              <a:rPr lang="cs-CZ" dirty="0"/>
              <a:t>Neúspěch těchto politik.  </a:t>
            </a:r>
          </a:p>
        </p:txBody>
      </p:sp>
    </p:spTree>
    <p:extLst>
      <p:ext uri="{BB962C8B-B14F-4D97-AF65-F5344CB8AC3E}">
        <p14:creationId xmlns:p14="http://schemas.microsoft.com/office/powerpoint/2010/main" val="250237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98882-F5CB-4765-BB0D-FF1D4CFB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Nárůst teplot na Zemi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E96CEB-3968-4849-890D-163BF1BA1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47" y="1825625"/>
            <a:ext cx="7722305" cy="4351338"/>
          </a:xfrm>
        </p:spPr>
      </p:pic>
    </p:spTree>
    <p:extLst>
      <p:ext uri="{BB962C8B-B14F-4D97-AF65-F5344CB8AC3E}">
        <p14:creationId xmlns:p14="http://schemas.microsoft.com/office/powerpoint/2010/main" val="1676827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118C2-DC0C-4259-A032-21BD1F4B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unie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5E28F-B187-43D1-B028-B97EE9DC8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Jedinečná nadnárodní organizace. </a:t>
            </a:r>
          </a:p>
          <a:p>
            <a:r>
              <a:rPr lang="cs-CZ" dirty="0"/>
              <a:t>Vážné </a:t>
            </a:r>
            <a:r>
              <a:rPr lang="cs-CZ" dirty="0" err="1"/>
              <a:t>multi</a:t>
            </a:r>
            <a:r>
              <a:rPr lang="cs-CZ" dirty="0"/>
              <a:t>-krize EU (přehled: dluhová a měnová krize, migrační/azylová, krize zahraniční a obranné politiky (též NATO), krize demokracie a právního státu (též Rada Evropy), </a:t>
            </a:r>
            <a:r>
              <a:rPr lang="cs-CZ" dirty="0" err="1"/>
              <a:t>subnacionální</a:t>
            </a:r>
            <a:r>
              <a:rPr lang="cs-CZ" dirty="0"/>
              <a:t> a </a:t>
            </a:r>
            <a:r>
              <a:rPr lang="cs-CZ" dirty="0" err="1"/>
              <a:t>supranacionální</a:t>
            </a:r>
            <a:r>
              <a:rPr lang="cs-CZ" dirty="0"/>
              <a:t> separatismus (Brexit), covid pandemie, energetická krize, klimatická krize a reakce EU na ni). </a:t>
            </a:r>
          </a:p>
          <a:p>
            <a:r>
              <a:rPr lang="cs-CZ" dirty="0"/>
              <a:t>Rozpor mezi evropskými národy/státy a nadnárodní elitou  </a:t>
            </a:r>
          </a:p>
          <a:p>
            <a:r>
              <a:rPr lang="cs-CZ" dirty="0"/>
              <a:t>Ovšem nemožnost federalizace. </a:t>
            </a:r>
          </a:p>
          <a:p>
            <a:r>
              <a:rPr lang="cs-CZ" dirty="0"/>
              <a:t>Všechny důsledky též pro klimatickou reakci.   </a:t>
            </a:r>
          </a:p>
        </p:txBody>
      </p:sp>
    </p:spTree>
    <p:extLst>
      <p:ext uri="{BB962C8B-B14F-4D97-AF65-F5344CB8AC3E}">
        <p14:creationId xmlns:p14="http://schemas.microsoft.com/office/powerpoint/2010/main" val="204170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99314-3DA0-4CDF-8977-B38301A5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Intenzivní uchopení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94334-A146-4B63-8462-AFBB73156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Již od 90. let. </a:t>
            </a:r>
          </a:p>
          <a:p>
            <a:r>
              <a:rPr lang="cs-CZ" dirty="0"/>
              <a:t>Stávající klimatická akce: bude poskytnut přehled.  </a:t>
            </a:r>
          </a:p>
          <a:p>
            <a:endParaRPr lang="cs-CZ" dirty="0"/>
          </a:p>
          <a:p>
            <a:r>
              <a:rPr lang="cs-CZ" dirty="0"/>
              <a:t>Vystupňovaná klimatická akce – 2019: klimatická nouze vyhlášená EP, </a:t>
            </a:r>
          </a:p>
          <a:p>
            <a:r>
              <a:rPr lang="cs-CZ" dirty="0"/>
              <a:t>Evropský zelený úděl (</a:t>
            </a:r>
            <a:r>
              <a:rPr lang="cs-CZ" dirty="0" err="1"/>
              <a:t>European</a:t>
            </a:r>
            <a:r>
              <a:rPr lang="cs-CZ" dirty="0"/>
              <a:t> Green </a:t>
            </a:r>
            <a:r>
              <a:rPr lang="cs-CZ" dirty="0" err="1"/>
              <a:t>Deal</a:t>
            </a:r>
            <a:r>
              <a:rPr lang="cs-CZ" dirty="0"/>
              <a:t>)  </a:t>
            </a:r>
          </a:p>
          <a:p>
            <a:r>
              <a:rPr lang="cs-CZ" dirty="0"/>
              <a:t>„Evropský klimatický zákon“ jako harmonogram….  </a:t>
            </a:r>
          </a:p>
        </p:txBody>
      </p:sp>
    </p:spTree>
    <p:extLst>
      <p:ext uri="{BB962C8B-B14F-4D97-AF65-F5344CB8AC3E}">
        <p14:creationId xmlns:p14="http://schemas.microsoft.com/office/powerpoint/2010/main" val="3969843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7792B-92B3-41FE-A581-512931F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2BA1F-1C3D-4252-A7EF-76E0BCD56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 je smluvní strana příslušných globálních úmluv. </a:t>
            </a:r>
          </a:p>
          <a:p>
            <a:r>
              <a:rPr lang="cs-CZ" dirty="0"/>
              <a:t>Nicméně vlastní iniciativu nevyvíjí. </a:t>
            </a:r>
          </a:p>
          <a:p>
            <a:r>
              <a:rPr lang="cs-CZ" dirty="0"/>
              <a:t>Vysvětlitelné politickou a socioekonomickou a mentální pozicí. </a:t>
            </a:r>
          </a:p>
          <a:p>
            <a:endParaRPr lang="cs-CZ" dirty="0"/>
          </a:p>
          <a:p>
            <a:r>
              <a:rPr lang="cs-CZ" dirty="0"/>
              <a:t>V tuzemsku vlastně klimatická akce = akce EU</a:t>
            </a:r>
          </a:p>
          <a:p>
            <a:r>
              <a:rPr lang="cs-CZ" dirty="0"/>
              <a:t>Politické dopady.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539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47DCE-F954-41AB-8D28-3D5A41BD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Jednotlivá opatření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55AFC-C603-4D86-BF60-837498EF9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ETS – emisní povolenky. </a:t>
            </a:r>
          </a:p>
          <a:p>
            <a:r>
              <a:rPr lang="cs-CZ" dirty="0"/>
              <a:t>ETS 2 – rozšíření systému na budovy a </a:t>
            </a:r>
          </a:p>
          <a:p>
            <a:r>
              <a:rPr lang="cs-CZ" dirty="0"/>
              <a:t>Rozvoj výroby energie z obnovitelných zdrojů (dlouhá historie v EU od 90. let) </a:t>
            </a:r>
          </a:p>
          <a:p>
            <a:r>
              <a:rPr lang="cs-CZ" dirty="0"/>
              <a:t>Taxonomie pro účely investic. </a:t>
            </a:r>
          </a:p>
          <a:p>
            <a:r>
              <a:rPr lang="cs-CZ" dirty="0"/>
              <a:t>LULUCF: sledování vývoje v zemědělství a lesnictví.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309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BDEC4-3BE4-4B55-A7F4-34B5F548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Účinnost klimatické akce EU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19C51-B859-4C0D-93DE-88648FD18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Skutečně pokles emisí GHG: na celosvětových emisí.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Rozšíření výroby energie z obnovitelných zdrojů.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Úspěšnější evropské národy: Německo, Dánsko. </a:t>
            </a:r>
          </a:p>
          <a:p>
            <a:endParaRPr lang="cs-CZ" dirty="0"/>
          </a:p>
          <a:p>
            <a:r>
              <a:rPr lang="cs-CZ" dirty="0"/>
              <a:t> Zavádění elektromobility. </a:t>
            </a:r>
          </a:p>
          <a:p>
            <a:endParaRPr lang="cs-CZ" dirty="0"/>
          </a:p>
          <a:p>
            <a:r>
              <a:rPr lang="cs-CZ" dirty="0"/>
              <a:t>Udržitelnější životní styl?  </a:t>
            </a:r>
          </a:p>
        </p:txBody>
      </p:sp>
    </p:spTree>
    <p:extLst>
      <p:ext uri="{BB962C8B-B14F-4D97-AF65-F5344CB8AC3E}">
        <p14:creationId xmlns:p14="http://schemas.microsoft.com/office/powerpoint/2010/main" val="323553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57B39-6FBC-4774-9BD2-515B7A67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Meze úspěchů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22FAA-AB9F-496F-B82D-6E4141203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Kritické vysvětlení: </a:t>
            </a:r>
          </a:p>
          <a:p>
            <a:r>
              <a:rPr lang="cs-CZ" dirty="0"/>
              <a:t>pokles podílu na světových , modernizace, </a:t>
            </a:r>
            <a:r>
              <a:rPr lang="cs-CZ" dirty="0" err="1"/>
              <a:t>deindustrializace</a:t>
            </a:r>
            <a:r>
              <a:rPr lang="cs-CZ" dirty="0"/>
              <a:t>. </a:t>
            </a:r>
          </a:p>
          <a:p>
            <a:r>
              <a:rPr lang="cs-CZ" dirty="0"/>
              <a:t>Možnost prohlubování dekarbonizace? </a:t>
            </a:r>
          </a:p>
          <a:p>
            <a:r>
              <a:rPr lang="cs-CZ" dirty="0"/>
              <a:t>Mnohé technologie. </a:t>
            </a:r>
          </a:p>
          <a:p>
            <a:r>
              <a:rPr lang="cs-CZ" dirty="0"/>
              <a:t>Elektromobilita? Baterie, nutnost více elektřiny. </a:t>
            </a:r>
          </a:p>
          <a:p>
            <a:r>
              <a:rPr lang="cs-CZ" dirty="0"/>
              <a:t>Nedostatek. </a:t>
            </a:r>
          </a:p>
          <a:p>
            <a:r>
              <a:rPr lang="cs-CZ" dirty="0"/>
              <a:t>Biopaliva? Nakonec hlavně biomasa / dřevo?  </a:t>
            </a:r>
          </a:p>
          <a:p>
            <a:r>
              <a:rPr lang="cs-CZ" dirty="0"/>
              <a:t>Mnohé západoevropské národy mají nadále značné GHG emise na </a:t>
            </a:r>
            <a:r>
              <a:rPr lang="cs-CZ" dirty="0" err="1"/>
              <a:t>jendnotlivce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59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E3E71-47BE-4C6B-8055-E1B55F7B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Vyhlídky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299F77-A225-45D0-B9DE-E1909649C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třetina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Druhá třetina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Třetí třetina </a:t>
            </a:r>
          </a:p>
        </p:txBody>
      </p:sp>
    </p:spTree>
    <p:extLst>
      <p:ext uri="{BB962C8B-B14F-4D97-AF65-F5344CB8AC3E}">
        <p14:creationId xmlns:p14="http://schemas.microsoft.com/office/powerpoint/2010/main" val="3768667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AE12E-FE2B-4754-ABAC-DBBA203F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Sporná jaderná energetika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EE4AE8-D902-494E-82A8-E97C1D1FC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Robustní zdroj elektřiny. </a:t>
            </a:r>
          </a:p>
          <a:p>
            <a:r>
              <a:rPr lang="cs-CZ" dirty="0" err="1"/>
              <a:t>Bezuhlíková</a:t>
            </a:r>
            <a:r>
              <a:rPr lang="cs-CZ" dirty="0"/>
              <a:t> produkce </a:t>
            </a:r>
          </a:p>
          <a:p>
            <a:r>
              <a:rPr lang="cs-CZ" dirty="0"/>
              <a:t>Nicméně: katastrofy – Černobyl, Fukušima… </a:t>
            </a:r>
          </a:p>
          <a:p>
            <a:r>
              <a:rPr lang="cs-CZ" dirty="0"/>
              <a:t>Co s vyhořelým palivem? </a:t>
            </a:r>
          </a:p>
          <a:p>
            <a:r>
              <a:rPr lang="cs-CZ" dirty="0"/>
              <a:t>Nicméně též provozní problémy: dostupnost paliva</a:t>
            </a:r>
            <a:r>
              <a:rPr lang="cs-CZ"/>
              <a:t>, obtížná výstavba nových bloků, </a:t>
            </a:r>
            <a:r>
              <a:rPr lang="cs-CZ" dirty="0"/>
              <a:t>problémy s chlazením, problémy s bezpečností (Francie)  </a:t>
            </a:r>
          </a:p>
          <a:p>
            <a:r>
              <a:rPr lang="cs-CZ" dirty="0"/>
              <a:t>Nepřekvapí rozrůznění postojů: též v EU. </a:t>
            </a:r>
          </a:p>
          <a:p>
            <a:r>
              <a:rPr lang="cs-CZ" dirty="0"/>
              <a:t>Sliby energie z termonukleární fúze jako příklad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233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2445E-9504-4460-B154-EB477013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Schopnost ovlivnění zbytku lidstva?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B54AAC-01A3-4479-BB0D-478211E0F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Evropská unie + podobné státy: 1 miliarda obyvatel. </a:t>
            </a:r>
          </a:p>
          <a:p>
            <a:r>
              <a:rPr lang="cs-CZ" dirty="0"/>
              <a:t>Jednotlivé další velmoci a jejich chování: </a:t>
            </a:r>
          </a:p>
          <a:p>
            <a:r>
              <a:rPr lang="cs-CZ" dirty="0"/>
              <a:t>USA + další bohaté „bílé“ a „žluté“ národy</a:t>
            </a:r>
          </a:p>
          <a:p>
            <a:r>
              <a:rPr lang="cs-CZ" dirty="0"/>
              <a:t>Čína </a:t>
            </a:r>
          </a:p>
          <a:p>
            <a:r>
              <a:rPr lang="cs-CZ" dirty="0"/>
              <a:t>Indie </a:t>
            </a:r>
          </a:p>
          <a:p>
            <a:r>
              <a:rPr lang="cs-CZ" dirty="0"/>
              <a:t>Rusko apod. </a:t>
            </a:r>
          </a:p>
          <a:p>
            <a:r>
              <a:rPr lang="cs-CZ" dirty="0"/>
              <a:t>Chudší země </a:t>
            </a:r>
          </a:p>
          <a:p>
            <a:r>
              <a:rPr lang="cs-CZ" dirty="0"/>
              <a:t>Afrika  </a:t>
            </a:r>
          </a:p>
        </p:txBody>
      </p:sp>
    </p:spTree>
    <p:extLst>
      <p:ext uri="{BB962C8B-B14F-4D97-AF65-F5344CB8AC3E}">
        <p14:creationId xmlns:p14="http://schemas.microsoft.com/office/powerpoint/2010/main" val="2813985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46C09-0FD7-4802-9161-EAA73A70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Okamžité problémy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D6C97D-3D8A-4676-973F-73C970A6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Energetická krize!  </a:t>
            </a:r>
          </a:p>
          <a:p>
            <a:r>
              <a:rPr lang="cs-CZ" dirty="0"/>
              <a:t>Prudký nárůst cen plynu a elektřiny.  </a:t>
            </a:r>
          </a:p>
          <a:p>
            <a:r>
              <a:rPr lang="cs-CZ" dirty="0"/>
              <a:t>Rusko-ukrajinská válka. </a:t>
            </a:r>
          </a:p>
          <a:p>
            <a:r>
              <a:rPr lang="cs-CZ" dirty="0"/>
              <a:t>Příliš radikální reformy, které podvázaly rezervy.  </a:t>
            </a:r>
          </a:p>
          <a:p>
            <a:r>
              <a:rPr lang="cs-CZ" dirty="0"/>
              <a:t>Vyčerpání rezerv na ekologizaci.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11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DFE85-8658-4CC4-8210-AFC85920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 teplot, </a:t>
            </a:r>
            <a:r>
              <a:rPr lang="cs-CZ"/>
              <a:t>sucho apod.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0903396-F93D-46B5-9EE8-493A8A379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2066924"/>
            <a:ext cx="5485638" cy="3362325"/>
          </a:xfrm>
        </p:spPr>
      </p:pic>
    </p:spTree>
    <p:extLst>
      <p:ext uri="{BB962C8B-B14F-4D97-AF65-F5344CB8AC3E}">
        <p14:creationId xmlns:p14="http://schemas.microsoft.com/office/powerpoint/2010/main" val="290458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199F3-DFB5-4A1B-9712-DC151BCE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znamená?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2EFEA8-EB52-44B8-9F1B-98B5AA190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Růst teplot. </a:t>
            </a:r>
          </a:p>
          <a:p>
            <a:r>
              <a:rPr lang="cs-CZ" dirty="0"/>
              <a:t>Patrně v různých oblastech různé projevy. </a:t>
            </a:r>
          </a:p>
          <a:p>
            <a:r>
              <a:rPr lang="cs-CZ" dirty="0"/>
              <a:t>Sucho jako převládající (včetně přívalových dešťů, povodní). </a:t>
            </a:r>
          </a:p>
          <a:p>
            <a:r>
              <a:rPr lang="cs-CZ" dirty="0"/>
              <a:t>Snižování výnosů – obtížné přizpůsobení. </a:t>
            </a:r>
          </a:p>
          <a:p>
            <a:r>
              <a:rPr lang="cs-CZ" dirty="0"/>
              <a:t>Dopady na lidstvo (hlad, nemoci, válka, smrt…)  </a:t>
            </a:r>
          </a:p>
          <a:p>
            <a:r>
              <a:rPr lang="cs-CZ" dirty="0"/>
              <a:t>Možné další změny:  </a:t>
            </a:r>
          </a:p>
          <a:p>
            <a:r>
              <a:rPr lang="cs-CZ" dirty="0"/>
              <a:t>Tání permafrostu. </a:t>
            </a:r>
          </a:p>
          <a:p>
            <a:r>
              <a:rPr lang="cs-CZ" dirty="0"/>
              <a:t>Možné změny mořských proudů včetně hlubinných („termohalinní výměník). </a:t>
            </a:r>
          </a:p>
          <a:p>
            <a:r>
              <a:rPr lang="cs-CZ" dirty="0"/>
              <a:t>Paradox pro střední Evropu?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66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70BE5-E9C2-4BA5-92D0-C04E5E5C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Nárůst CO2 v atmosféře jako příčina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9A94C79-E42E-4696-A5AD-7C8C068C3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3595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24688-05F7-40FD-82ED-216A4E6B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Efekt, který správně není skleníkový…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659F983-951D-4E25-B040-F1BEF0A43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03" y="1825625"/>
            <a:ext cx="5394394" cy="4351338"/>
          </a:xfrm>
        </p:spPr>
      </p:pic>
    </p:spTree>
    <p:extLst>
      <p:ext uri="{BB962C8B-B14F-4D97-AF65-F5344CB8AC3E}">
        <p14:creationId xmlns:p14="http://schemas.microsoft.com/office/powerpoint/2010/main" val="145069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25F48-2E9D-435D-9ED4-7C8BE1EC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Skleníkové plyny – CO2 a další plyny 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00AB2A-4DA3-4877-9BA1-BB1FA4684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30" y="1825625"/>
            <a:ext cx="3978139" cy="4351338"/>
          </a:xfrm>
        </p:spPr>
      </p:pic>
    </p:spTree>
    <p:extLst>
      <p:ext uri="{BB962C8B-B14F-4D97-AF65-F5344CB8AC3E}">
        <p14:creationId xmlns:p14="http://schemas.microsoft.com/office/powerpoint/2010/main" val="28528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E9830-06B1-430E-9083-91ED541E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Emise CO2 ze spalování fosilních paliv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A444283-3A95-46BA-89F3-1F9AADBD3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43" y="1825625"/>
            <a:ext cx="7881713" cy="4351338"/>
          </a:xfrm>
        </p:spPr>
      </p:pic>
    </p:spTree>
    <p:extLst>
      <p:ext uri="{BB962C8B-B14F-4D97-AF65-F5344CB8AC3E}">
        <p14:creationId xmlns:p14="http://schemas.microsoft.com/office/powerpoint/2010/main" val="229940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54FD6-CE24-43FF-9481-F73EE2C0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Emise celkové a per capita za jednotlivé země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623635-C6DF-46BA-9A0B-C2BADE5EB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83" y="1825625"/>
            <a:ext cx="6534633" cy="4351338"/>
          </a:xfrm>
        </p:spPr>
      </p:pic>
    </p:spTree>
    <p:extLst>
      <p:ext uri="{BB962C8B-B14F-4D97-AF65-F5344CB8AC3E}">
        <p14:creationId xmlns:p14="http://schemas.microsoft.com/office/powerpoint/2010/main" val="334088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Širokoúhlá obrazovka</PresentationFormat>
  <Paragraphs>165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Klimatická reakce EU </vt:lpstr>
      <vt:lpstr>Nárůst teplot na Zemi</vt:lpstr>
      <vt:lpstr>Růst teplot, sucho apod. </vt:lpstr>
      <vt:lpstr>Co to znamená? </vt:lpstr>
      <vt:lpstr>Nárůst CO2 v atmosféře jako příčina </vt:lpstr>
      <vt:lpstr>Efekt, který správně není skleníkový… </vt:lpstr>
      <vt:lpstr>Skleníkové plyny – CO2 a další plyny  </vt:lpstr>
      <vt:lpstr>Emise CO2 ze spalování fosilních paliv </vt:lpstr>
      <vt:lpstr>Emise celkové a per capita za jednotlivé země</vt:lpstr>
      <vt:lpstr>Emise GHG dle sektorů </vt:lpstr>
      <vt:lpstr>Primární zdroje energie </vt:lpstr>
      <vt:lpstr>Perspektivy nárůstu teplot do roku 2100 ve vazbě na emise GHG.  </vt:lpstr>
      <vt:lpstr>Vymezení cílů </vt:lpstr>
      <vt:lpstr>Postoje vůči klimatické změně </vt:lpstr>
      <vt:lpstr>Co s tím? Žádoucí je prudké snížení emisí GHG </vt:lpstr>
      <vt:lpstr>Covid = sprint / klimatická krize = maraton </vt:lpstr>
      <vt:lpstr>Demokracie </vt:lpstr>
      <vt:lpstr>Projevy zoufalství </vt:lpstr>
      <vt:lpstr>Globální právo </vt:lpstr>
      <vt:lpstr>Evropská unie  </vt:lpstr>
      <vt:lpstr>Intenzivní uchopení  </vt:lpstr>
      <vt:lpstr>Česko </vt:lpstr>
      <vt:lpstr>Jednotlivá opatření </vt:lpstr>
      <vt:lpstr>Účinnost klimatické akce EU </vt:lpstr>
      <vt:lpstr>Meze úspěchů</vt:lpstr>
      <vt:lpstr>Vyhlídky </vt:lpstr>
      <vt:lpstr>Sporná jaderná energetika !!!</vt:lpstr>
      <vt:lpstr>Schopnost ovlivnění zbytku lidstva? </vt:lpstr>
      <vt:lpstr>Okamžité problémy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Klimatická reakce EU</dc:title>
  <dc:creator>Filip Křepelka</dc:creator>
  <cp:lastModifiedBy>Filip Křepelka</cp:lastModifiedBy>
  <cp:revision>9</cp:revision>
  <dcterms:created xsi:type="dcterms:W3CDTF">2022-10-14T06:23:33Z</dcterms:created>
  <dcterms:modified xsi:type="dcterms:W3CDTF">2023-10-27T11:57:45Z</dcterms:modified>
</cp:coreProperties>
</file>