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99" r:id="rId6"/>
    <p:sldId id="274" r:id="rId7"/>
    <p:sldId id="300" r:id="rId8"/>
    <p:sldId id="301" r:id="rId9"/>
    <p:sldId id="275" r:id="rId10"/>
    <p:sldId id="286" r:id="rId11"/>
    <p:sldId id="276" r:id="rId12"/>
    <p:sldId id="298" r:id="rId13"/>
    <p:sldId id="258" r:id="rId14"/>
    <p:sldId id="302" r:id="rId15"/>
    <p:sldId id="259" r:id="rId16"/>
    <p:sldId id="271" r:id="rId17"/>
    <p:sldId id="285" r:id="rId18"/>
    <p:sldId id="272" r:id="rId19"/>
    <p:sldId id="281" r:id="rId20"/>
    <p:sldId id="282" r:id="rId21"/>
    <p:sldId id="283" r:id="rId22"/>
    <p:sldId id="278" r:id="rId23"/>
    <p:sldId id="273" r:id="rId24"/>
    <p:sldId id="284" r:id="rId25"/>
    <p:sldId id="260" r:id="rId26"/>
    <p:sldId id="261" r:id="rId27"/>
    <p:sldId id="279" r:id="rId28"/>
    <p:sldId id="262" r:id="rId29"/>
    <p:sldId id="263" r:id="rId30"/>
    <p:sldId id="264" r:id="rId31"/>
    <p:sldId id="265" r:id="rId32"/>
    <p:sldId id="266" r:id="rId33"/>
    <p:sldId id="270" r:id="rId34"/>
    <p:sldId id="267" r:id="rId35"/>
    <p:sldId id="268" r:id="rId36"/>
    <p:sldId id="303" r:id="rId37"/>
    <p:sldId id="269" r:id="rId38"/>
    <p:sldId id="280" r:id="rId39"/>
    <p:sldId id="277" r:id="rId40"/>
  </p:sldIdLst>
  <p:sldSz cx="12192000" cy="6858000"/>
  <p:notesSz cx="6797675" cy="9929813"/>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viewProps" Target="view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20" Type="http://schemas.openxmlformats.org/officeDocument/2006/relationships/slide" Target="slides/slide16.xml"/><Relationship Id="rId41"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ilip Křepelka" userId="f472ea84-e261-4e9f-9b2e-48f877ab528f" providerId="ADAL" clId="{8B0A844C-3C4A-47D8-93E8-E1350DEBF0FA}"/>
    <pc:docChg chg="undo custSel addSld delSld modSld">
      <pc:chgData name="Filip Křepelka" userId="f472ea84-e261-4e9f-9b2e-48f877ab528f" providerId="ADAL" clId="{8B0A844C-3C4A-47D8-93E8-E1350DEBF0FA}" dt="2023-08-31T07:18:25.519" v="20205" actId="20577"/>
      <pc:docMkLst>
        <pc:docMk/>
      </pc:docMkLst>
      <pc:sldChg chg="modSp mod">
        <pc:chgData name="Filip Křepelka" userId="f472ea84-e261-4e9f-9b2e-48f877ab528f" providerId="ADAL" clId="{8B0A844C-3C4A-47D8-93E8-E1350DEBF0FA}" dt="2023-08-31T07:18:25.519" v="20205" actId="20577"/>
        <pc:sldMkLst>
          <pc:docMk/>
          <pc:sldMk cId="694702815" sldId="256"/>
        </pc:sldMkLst>
        <pc:spChg chg="mod">
          <ac:chgData name="Filip Křepelka" userId="f472ea84-e261-4e9f-9b2e-48f877ab528f" providerId="ADAL" clId="{8B0A844C-3C4A-47D8-93E8-E1350DEBF0FA}" dt="2023-08-22T12:12:22.223" v="1410" actId="255"/>
          <ac:spMkLst>
            <pc:docMk/>
            <pc:sldMk cId="694702815" sldId="256"/>
            <ac:spMk id="2" creationId="{00000000-0000-0000-0000-000000000000}"/>
          </ac:spMkLst>
        </pc:spChg>
        <pc:spChg chg="mod">
          <ac:chgData name="Filip Křepelka" userId="f472ea84-e261-4e9f-9b2e-48f877ab528f" providerId="ADAL" clId="{8B0A844C-3C4A-47D8-93E8-E1350DEBF0FA}" dt="2023-08-31T07:18:25.519" v="20205" actId="20577"/>
          <ac:spMkLst>
            <pc:docMk/>
            <pc:sldMk cId="694702815" sldId="256"/>
            <ac:spMk id="3" creationId="{00000000-0000-0000-0000-000000000000}"/>
          </ac:spMkLst>
        </pc:spChg>
      </pc:sldChg>
      <pc:sldChg chg="modSp del mod">
        <pc:chgData name="Filip Křepelka" userId="f472ea84-e261-4e9f-9b2e-48f877ab528f" providerId="ADAL" clId="{8B0A844C-3C4A-47D8-93E8-E1350DEBF0FA}" dt="2023-08-22T12:05:45.215" v="959" actId="2696"/>
        <pc:sldMkLst>
          <pc:docMk/>
          <pc:sldMk cId="3620292940" sldId="257"/>
        </pc:sldMkLst>
        <pc:spChg chg="mod">
          <ac:chgData name="Filip Křepelka" userId="f472ea84-e261-4e9f-9b2e-48f877ab528f" providerId="ADAL" clId="{8B0A844C-3C4A-47D8-93E8-E1350DEBF0FA}" dt="2023-08-22T12:05:28.370" v="958" actId="20577"/>
          <ac:spMkLst>
            <pc:docMk/>
            <pc:sldMk cId="3620292940" sldId="257"/>
            <ac:spMk id="3" creationId="{00000000-0000-0000-0000-000000000000}"/>
          </ac:spMkLst>
        </pc:spChg>
      </pc:sldChg>
      <pc:sldChg chg="modSp add del mod">
        <pc:chgData name="Filip Křepelka" userId="f472ea84-e261-4e9f-9b2e-48f877ab528f" providerId="ADAL" clId="{8B0A844C-3C4A-47D8-93E8-E1350DEBF0FA}" dt="2023-08-24T15:06:32.942" v="10635" actId="47"/>
        <pc:sldMkLst>
          <pc:docMk/>
          <pc:sldMk cId="4176897312" sldId="257"/>
        </pc:sldMkLst>
        <pc:spChg chg="mod">
          <ac:chgData name="Filip Křepelka" userId="f472ea84-e261-4e9f-9b2e-48f877ab528f" providerId="ADAL" clId="{8B0A844C-3C4A-47D8-93E8-E1350DEBF0FA}" dt="2023-08-22T12:14:05.792" v="1501" actId="115"/>
          <ac:spMkLst>
            <pc:docMk/>
            <pc:sldMk cId="4176897312" sldId="257"/>
            <ac:spMk id="3" creationId="{00000000-0000-0000-0000-000000000000}"/>
          </ac:spMkLst>
        </pc:spChg>
      </pc:sldChg>
      <pc:sldChg chg="modSp mod">
        <pc:chgData name="Filip Křepelka" userId="f472ea84-e261-4e9f-9b2e-48f877ab528f" providerId="ADAL" clId="{8B0A844C-3C4A-47D8-93E8-E1350DEBF0FA}" dt="2023-08-30T15:41:19.007" v="18734" actId="20577"/>
        <pc:sldMkLst>
          <pc:docMk/>
          <pc:sldMk cId="755002375" sldId="258"/>
        </pc:sldMkLst>
        <pc:spChg chg="mod">
          <ac:chgData name="Filip Křepelka" userId="f472ea84-e261-4e9f-9b2e-48f877ab528f" providerId="ADAL" clId="{8B0A844C-3C4A-47D8-93E8-E1350DEBF0FA}" dt="2023-08-30T15:41:19.007" v="18734" actId="20577"/>
          <ac:spMkLst>
            <pc:docMk/>
            <pc:sldMk cId="755002375" sldId="258"/>
            <ac:spMk id="3" creationId="{00000000-0000-0000-0000-000000000000}"/>
          </ac:spMkLst>
        </pc:spChg>
      </pc:sldChg>
      <pc:sldChg chg="modSp mod">
        <pc:chgData name="Filip Křepelka" userId="f472ea84-e261-4e9f-9b2e-48f877ab528f" providerId="ADAL" clId="{8B0A844C-3C4A-47D8-93E8-E1350DEBF0FA}" dt="2023-08-25T14:18:08.057" v="12452" actId="20577"/>
        <pc:sldMkLst>
          <pc:docMk/>
          <pc:sldMk cId="1193245861" sldId="259"/>
        </pc:sldMkLst>
        <pc:spChg chg="mod">
          <ac:chgData name="Filip Křepelka" userId="f472ea84-e261-4e9f-9b2e-48f877ab528f" providerId="ADAL" clId="{8B0A844C-3C4A-47D8-93E8-E1350DEBF0FA}" dt="2023-08-25T14:18:08.057" v="12452" actId="20577"/>
          <ac:spMkLst>
            <pc:docMk/>
            <pc:sldMk cId="1193245861" sldId="259"/>
            <ac:spMk id="3" creationId="{00000000-0000-0000-0000-000000000000}"/>
          </ac:spMkLst>
        </pc:spChg>
      </pc:sldChg>
      <pc:sldChg chg="modSp mod">
        <pc:chgData name="Filip Křepelka" userId="f472ea84-e261-4e9f-9b2e-48f877ab528f" providerId="ADAL" clId="{8B0A844C-3C4A-47D8-93E8-E1350DEBF0FA}" dt="2023-08-25T14:41:30.767" v="15686" actId="20577"/>
        <pc:sldMkLst>
          <pc:docMk/>
          <pc:sldMk cId="935669484" sldId="260"/>
        </pc:sldMkLst>
        <pc:spChg chg="mod">
          <ac:chgData name="Filip Křepelka" userId="f472ea84-e261-4e9f-9b2e-48f877ab528f" providerId="ADAL" clId="{8B0A844C-3C4A-47D8-93E8-E1350DEBF0FA}" dt="2023-08-25T14:41:30.767" v="15686" actId="20577"/>
          <ac:spMkLst>
            <pc:docMk/>
            <pc:sldMk cId="935669484" sldId="260"/>
            <ac:spMk id="3" creationId="{00000000-0000-0000-0000-000000000000}"/>
          </ac:spMkLst>
        </pc:spChg>
      </pc:sldChg>
      <pc:sldChg chg="modSp mod">
        <pc:chgData name="Filip Křepelka" userId="f472ea84-e261-4e9f-9b2e-48f877ab528f" providerId="ADAL" clId="{8B0A844C-3C4A-47D8-93E8-E1350DEBF0FA}" dt="2023-08-30T15:47:32.553" v="18955" actId="20577"/>
        <pc:sldMkLst>
          <pc:docMk/>
          <pc:sldMk cId="1462426070" sldId="261"/>
        </pc:sldMkLst>
        <pc:spChg chg="mod">
          <ac:chgData name="Filip Křepelka" userId="f472ea84-e261-4e9f-9b2e-48f877ab528f" providerId="ADAL" clId="{8B0A844C-3C4A-47D8-93E8-E1350DEBF0FA}" dt="2023-08-30T15:47:32.553" v="18955" actId="20577"/>
          <ac:spMkLst>
            <pc:docMk/>
            <pc:sldMk cId="1462426070" sldId="261"/>
            <ac:spMk id="3" creationId="{00000000-0000-0000-0000-000000000000}"/>
          </ac:spMkLst>
        </pc:spChg>
      </pc:sldChg>
      <pc:sldChg chg="modSp mod">
        <pc:chgData name="Filip Křepelka" userId="f472ea84-e261-4e9f-9b2e-48f877ab528f" providerId="ADAL" clId="{8B0A844C-3C4A-47D8-93E8-E1350DEBF0FA}" dt="2023-08-25T14:43:11.966" v="15835" actId="20577"/>
        <pc:sldMkLst>
          <pc:docMk/>
          <pc:sldMk cId="410648576" sldId="262"/>
        </pc:sldMkLst>
        <pc:spChg chg="mod">
          <ac:chgData name="Filip Křepelka" userId="f472ea84-e261-4e9f-9b2e-48f877ab528f" providerId="ADAL" clId="{8B0A844C-3C4A-47D8-93E8-E1350DEBF0FA}" dt="2023-08-25T14:43:11.966" v="15835" actId="20577"/>
          <ac:spMkLst>
            <pc:docMk/>
            <pc:sldMk cId="410648576" sldId="262"/>
            <ac:spMk id="3" creationId="{00000000-0000-0000-0000-000000000000}"/>
          </ac:spMkLst>
        </pc:spChg>
      </pc:sldChg>
      <pc:sldChg chg="modSp mod">
        <pc:chgData name="Filip Křepelka" userId="f472ea84-e261-4e9f-9b2e-48f877ab528f" providerId="ADAL" clId="{8B0A844C-3C4A-47D8-93E8-E1350DEBF0FA}" dt="2023-08-25T14:44:11.203" v="15888" actId="20577"/>
        <pc:sldMkLst>
          <pc:docMk/>
          <pc:sldMk cId="644291738" sldId="263"/>
        </pc:sldMkLst>
        <pc:spChg chg="mod">
          <ac:chgData name="Filip Křepelka" userId="f472ea84-e261-4e9f-9b2e-48f877ab528f" providerId="ADAL" clId="{8B0A844C-3C4A-47D8-93E8-E1350DEBF0FA}" dt="2023-08-25T14:44:11.203" v="15888" actId="20577"/>
          <ac:spMkLst>
            <pc:docMk/>
            <pc:sldMk cId="644291738" sldId="263"/>
            <ac:spMk id="3" creationId="{00000000-0000-0000-0000-000000000000}"/>
          </ac:spMkLst>
        </pc:spChg>
      </pc:sldChg>
      <pc:sldChg chg="modSp mod">
        <pc:chgData name="Filip Křepelka" userId="f472ea84-e261-4e9f-9b2e-48f877ab528f" providerId="ADAL" clId="{8B0A844C-3C4A-47D8-93E8-E1350DEBF0FA}" dt="2023-08-25T14:45:38.391" v="16159" actId="20577"/>
        <pc:sldMkLst>
          <pc:docMk/>
          <pc:sldMk cId="68652026" sldId="264"/>
        </pc:sldMkLst>
        <pc:spChg chg="mod">
          <ac:chgData name="Filip Křepelka" userId="f472ea84-e261-4e9f-9b2e-48f877ab528f" providerId="ADAL" clId="{8B0A844C-3C4A-47D8-93E8-E1350DEBF0FA}" dt="2023-08-25T14:45:38.391" v="16159" actId="20577"/>
          <ac:spMkLst>
            <pc:docMk/>
            <pc:sldMk cId="68652026" sldId="264"/>
            <ac:spMk id="3" creationId="{00000000-0000-0000-0000-000000000000}"/>
          </ac:spMkLst>
        </pc:spChg>
      </pc:sldChg>
      <pc:sldChg chg="modSp mod">
        <pc:chgData name="Filip Křepelka" userId="f472ea84-e261-4e9f-9b2e-48f877ab528f" providerId="ADAL" clId="{8B0A844C-3C4A-47D8-93E8-E1350DEBF0FA}" dt="2023-08-25T14:48:16.246" v="16674" actId="20577"/>
        <pc:sldMkLst>
          <pc:docMk/>
          <pc:sldMk cId="750553744" sldId="265"/>
        </pc:sldMkLst>
        <pc:spChg chg="mod">
          <ac:chgData name="Filip Křepelka" userId="f472ea84-e261-4e9f-9b2e-48f877ab528f" providerId="ADAL" clId="{8B0A844C-3C4A-47D8-93E8-E1350DEBF0FA}" dt="2023-08-25T14:48:16.246" v="16674" actId="20577"/>
          <ac:spMkLst>
            <pc:docMk/>
            <pc:sldMk cId="750553744" sldId="265"/>
            <ac:spMk id="3" creationId="{00000000-0000-0000-0000-000000000000}"/>
          </ac:spMkLst>
        </pc:spChg>
      </pc:sldChg>
      <pc:sldChg chg="modSp mod">
        <pc:chgData name="Filip Křepelka" userId="f472ea84-e261-4e9f-9b2e-48f877ab528f" providerId="ADAL" clId="{8B0A844C-3C4A-47D8-93E8-E1350DEBF0FA}" dt="2023-08-25T14:48:47.860" v="16717" actId="20577"/>
        <pc:sldMkLst>
          <pc:docMk/>
          <pc:sldMk cId="2654187500" sldId="266"/>
        </pc:sldMkLst>
        <pc:spChg chg="mod">
          <ac:chgData name="Filip Křepelka" userId="f472ea84-e261-4e9f-9b2e-48f877ab528f" providerId="ADAL" clId="{8B0A844C-3C4A-47D8-93E8-E1350DEBF0FA}" dt="2023-08-22T12:06:48.929" v="1015" actId="20577"/>
          <ac:spMkLst>
            <pc:docMk/>
            <pc:sldMk cId="2654187500" sldId="266"/>
            <ac:spMk id="2" creationId="{00000000-0000-0000-0000-000000000000}"/>
          </ac:spMkLst>
        </pc:spChg>
        <pc:spChg chg="mod">
          <ac:chgData name="Filip Křepelka" userId="f472ea84-e261-4e9f-9b2e-48f877ab528f" providerId="ADAL" clId="{8B0A844C-3C4A-47D8-93E8-E1350DEBF0FA}" dt="2023-08-25T14:48:47.860" v="16717" actId="20577"/>
          <ac:spMkLst>
            <pc:docMk/>
            <pc:sldMk cId="2654187500" sldId="266"/>
            <ac:spMk id="3" creationId="{00000000-0000-0000-0000-000000000000}"/>
          </ac:spMkLst>
        </pc:spChg>
      </pc:sldChg>
      <pc:sldChg chg="modSp mod">
        <pc:chgData name="Filip Křepelka" userId="f472ea84-e261-4e9f-9b2e-48f877ab528f" providerId="ADAL" clId="{8B0A844C-3C4A-47D8-93E8-E1350DEBF0FA}" dt="2023-08-25T14:50:15.391" v="16817" actId="20577"/>
        <pc:sldMkLst>
          <pc:docMk/>
          <pc:sldMk cId="2636726112" sldId="267"/>
        </pc:sldMkLst>
        <pc:spChg chg="mod">
          <ac:chgData name="Filip Křepelka" userId="f472ea84-e261-4e9f-9b2e-48f877ab528f" providerId="ADAL" clId="{8B0A844C-3C4A-47D8-93E8-E1350DEBF0FA}" dt="2023-08-25T14:50:15.391" v="16817" actId="20577"/>
          <ac:spMkLst>
            <pc:docMk/>
            <pc:sldMk cId="2636726112" sldId="267"/>
            <ac:spMk id="3" creationId="{00000000-0000-0000-0000-000000000000}"/>
          </ac:spMkLst>
        </pc:spChg>
      </pc:sldChg>
      <pc:sldChg chg="modSp mod">
        <pc:chgData name="Filip Křepelka" userId="f472ea84-e261-4e9f-9b2e-48f877ab528f" providerId="ADAL" clId="{8B0A844C-3C4A-47D8-93E8-E1350DEBF0FA}" dt="2023-08-25T14:54:36.023" v="16963" actId="20577"/>
        <pc:sldMkLst>
          <pc:docMk/>
          <pc:sldMk cId="1763138864" sldId="268"/>
        </pc:sldMkLst>
        <pc:spChg chg="mod">
          <ac:chgData name="Filip Křepelka" userId="f472ea84-e261-4e9f-9b2e-48f877ab528f" providerId="ADAL" clId="{8B0A844C-3C4A-47D8-93E8-E1350DEBF0FA}" dt="2023-08-23T08:19:34.717" v="5435" actId="20577"/>
          <ac:spMkLst>
            <pc:docMk/>
            <pc:sldMk cId="1763138864" sldId="268"/>
            <ac:spMk id="2" creationId="{00000000-0000-0000-0000-000000000000}"/>
          </ac:spMkLst>
        </pc:spChg>
        <pc:spChg chg="mod">
          <ac:chgData name="Filip Křepelka" userId="f472ea84-e261-4e9f-9b2e-48f877ab528f" providerId="ADAL" clId="{8B0A844C-3C4A-47D8-93E8-E1350DEBF0FA}" dt="2023-08-25T14:54:36.023" v="16963" actId="20577"/>
          <ac:spMkLst>
            <pc:docMk/>
            <pc:sldMk cId="1763138864" sldId="268"/>
            <ac:spMk id="3" creationId="{00000000-0000-0000-0000-000000000000}"/>
          </ac:spMkLst>
        </pc:spChg>
      </pc:sldChg>
      <pc:sldChg chg="modSp mod">
        <pc:chgData name="Filip Křepelka" userId="f472ea84-e261-4e9f-9b2e-48f877ab528f" providerId="ADAL" clId="{8B0A844C-3C4A-47D8-93E8-E1350DEBF0FA}" dt="2023-08-25T14:55:39.032" v="17114" actId="20577"/>
        <pc:sldMkLst>
          <pc:docMk/>
          <pc:sldMk cId="327098685" sldId="269"/>
        </pc:sldMkLst>
        <pc:spChg chg="mod">
          <ac:chgData name="Filip Křepelka" userId="f472ea84-e261-4e9f-9b2e-48f877ab528f" providerId="ADAL" clId="{8B0A844C-3C4A-47D8-93E8-E1350DEBF0FA}" dt="2023-08-25T14:55:39.032" v="17114" actId="20577"/>
          <ac:spMkLst>
            <pc:docMk/>
            <pc:sldMk cId="327098685" sldId="269"/>
            <ac:spMk id="3" creationId="{00000000-0000-0000-0000-000000000000}"/>
          </ac:spMkLst>
        </pc:spChg>
      </pc:sldChg>
      <pc:sldChg chg="modSp mod">
        <pc:chgData name="Filip Křepelka" userId="f472ea84-e261-4e9f-9b2e-48f877ab528f" providerId="ADAL" clId="{8B0A844C-3C4A-47D8-93E8-E1350DEBF0FA}" dt="2023-08-25T14:49:44.684" v="16773" actId="20577"/>
        <pc:sldMkLst>
          <pc:docMk/>
          <pc:sldMk cId="2193467770" sldId="270"/>
        </pc:sldMkLst>
        <pc:spChg chg="mod">
          <ac:chgData name="Filip Křepelka" userId="f472ea84-e261-4e9f-9b2e-48f877ab528f" providerId="ADAL" clId="{8B0A844C-3C4A-47D8-93E8-E1350DEBF0FA}" dt="2023-08-25T14:49:44.684" v="16773" actId="20577"/>
          <ac:spMkLst>
            <pc:docMk/>
            <pc:sldMk cId="2193467770" sldId="270"/>
            <ac:spMk id="3" creationId="{FCB86B2B-A934-4475-9D73-75C29384FEB1}"/>
          </ac:spMkLst>
        </pc:spChg>
      </pc:sldChg>
      <pc:sldChg chg="modSp add mod">
        <pc:chgData name="Filip Křepelka" userId="f472ea84-e261-4e9f-9b2e-48f877ab528f" providerId="ADAL" clId="{8B0A844C-3C4A-47D8-93E8-E1350DEBF0FA}" dt="2023-08-23T07:56:29.548" v="4161" actId="27636"/>
        <pc:sldMkLst>
          <pc:docMk/>
          <pc:sldMk cId="290684165" sldId="271"/>
        </pc:sldMkLst>
        <pc:spChg chg="mod">
          <ac:chgData name="Filip Křepelka" userId="f472ea84-e261-4e9f-9b2e-48f877ab528f" providerId="ADAL" clId="{8B0A844C-3C4A-47D8-93E8-E1350DEBF0FA}" dt="2023-08-23T07:56:29.548" v="4161" actId="27636"/>
          <ac:spMkLst>
            <pc:docMk/>
            <pc:sldMk cId="290684165" sldId="271"/>
            <ac:spMk id="3" creationId="{AD0D42D4-21BF-46C5-BFAC-CF2CCBF4DA23}"/>
          </ac:spMkLst>
        </pc:spChg>
      </pc:sldChg>
      <pc:sldChg chg="modSp new del mod">
        <pc:chgData name="Filip Křepelka" userId="f472ea84-e261-4e9f-9b2e-48f877ab528f" providerId="ADAL" clId="{8B0A844C-3C4A-47D8-93E8-E1350DEBF0FA}" dt="2023-08-22T12:15:22.959" v="1634" actId="2696"/>
        <pc:sldMkLst>
          <pc:docMk/>
          <pc:sldMk cId="2233200057" sldId="271"/>
        </pc:sldMkLst>
        <pc:spChg chg="mod">
          <ac:chgData name="Filip Křepelka" userId="f472ea84-e261-4e9f-9b2e-48f877ab528f" providerId="ADAL" clId="{8B0A844C-3C4A-47D8-93E8-E1350DEBF0FA}" dt="2023-08-22T09:50:25.598" v="121" actId="20577"/>
          <ac:spMkLst>
            <pc:docMk/>
            <pc:sldMk cId="2233200057" sldId="271"/>
            <ac:spMk id="2" creationId="{545907FD-A0FA-454F-9145-B91B835611BC}"/>
          </ac:spMkLst>
        </pc:spChg>
        <pc:spChg chg="mod">
          <ac:chgData name="Filip Křepelka" userId="f472ea84-e261-4e9f-9b2e-48f877ab528f" providerId="ADAL" clId="{8B0A844C-3C4A-47D8-93E8-E1350DEBF0FA}" dt="2023-08-22T11:31:05.553" v="861" actId="20577"/>
          <ac:spMkLst>
            <pc:docMk/>
            <pc:sldMk cId="2233200057" sldId="271"/>
            <ac:spMk id="3" creationId="{AD0D42D4-21BF-46C5-BFAC-CF2CCBF4DA23}"/>
          </ac:spMkLst>
        </pc:spChg>
      </pc:sldChg>
      <pc:sldChg chg="modSp new mod">
        <pc:chgData name="Filip Křepelka" userId="f472ea84-e261-4e9f-9b2e-48f877ab528f" providerId="ADAL" clId="{8B0A844C-3C4A-47D8-93E8-E1350DEBF0FA}" dt="2023-08-30T15:42:59.838" v="18850" actId="20577"/>
        <pc:sldMkLst>
          <pc:docMk/>
          <pc:sldMk cId="2597550055" sldId="272"/>
        </pc:sldMkLst>
        <pc:spChg chg="mod">
          <ac:chgData name="Filip Křepelka" userId="f472ea84-e261-4e9f-9b2e-48f877ab528f" providerId="ADAL" clId="{8B0A844C-3C4A-47D8-93E8-E1350DEBF0FA}" dt="2023-08-23T07:49:43.193" v="3302" actId="20577"/>
          <ac:spMkLst>
            <pc:docMk/>
            <pc:sldMk cId="2597550055" sldId="272"/>
            <ac:spMk id="2" creationId="{787B1833-912B-40FC-9582-A81F789DACF8}"/>
          </ac:spMkLst>
        </pc:spChg>
        <pc:spChg chg="mod">
          <ac:chgData name="Filip Křepelka" userId="f472ea84-e261-4e9f-9b2e-48f877ab528f" providerId="ADAL" clId="{8B0A844C-3C4A-47D8-93E8-E1350DEBF0FA}" dt="2023-08-30T15:42:59.838" v="18850" actId="20577"/>
          <ac:spMkLst>
            <pc:docMk/>
            <pc:sldMk cId="2597550055" sldId="272"/>
            <ac:spMk id="3" creationId="{F0B73585-E560-41FE-8314-E5AD5E84DC53}"/>
          </ac:spMkLst>
        </pc:spChg>
      </pc:sldChg>
      <pc:sldChg chg="modSp new mod">
        <pc:chgData name="Filip Křepelka" userId="f472ea84-e261-4e9f-9b2e-48f877ab528f" providerId="ADAL" clId="{8B0A844C-3C4A-47D8-93E8-E1350DEBF0FA}" dt="2023-08-25T14:39:35.856" v="15293" actId="20577"/>
        <pc:sldMkLst>
          <pc:docMk/>
          <pc:sldMk cId="1543400057" sldId="273"/>
        </pc:sldMkLst>
        <pc:spChg chg="mod">
          <ac:chgData name="Filip Křepelka" userId="f472ea84-e261-4e9f-9b2e-48f877ab528f" providerId="ADAL" clId="{8B0A844C-3C4A-47D8-93E8-E1350DEBF0FA}" dt="2023-08-23T07:54:50.138" v="4016" actId="20577"/>
          <ac:spMkLst>
            <pc:docMk/>
            <pc:sldMk cId="1543400057" sldId="273"/>
            <ac:spMk id="2" creationId="{80B080EA-07B2-4E61-BF95-4B3F8DBDD752}"/>
          </ac:spMkLst>
        </pc:spChg>
        <pc:spChg chg="mod">
          <ac:chgData name="Filip Křepelka" userId="f472ea84-e261-4e9f-9b2e-48f877ab528f" providerId="ADAL" clId="{8B0A844C-3C4A-47D8-93E8-E1350DEBF0FA}" dt="2023-08-25T14:39:35.856" v="15293" actId="20577"/>
          <ac:spMkLst>
            <pc:docMk/>
            <pc:sldMk cId="1543400057" sldId="273"/>
            <ac:spMk id="3" creationId="{0EFEF92B-57FC-4758-8439-10C78BECA005}"/>
          </ac:spMkLst>
        </pc:spChg>
      </pc:sldChg>
      <pc:sldChg chg="modSp add mod">
        <pc:chgData name="Filip Křepelka" userId="f472ea84-e261-4e9f-9b2e-48f877ab528f" providerId="ADAL" clId="{8B0A844C-3C4A-47D8-93E8-E1350DEBF0FA}" dt="2023-08-27T16:04:04.703" v="17911" actId="20577"/>
        <pc:sldMkLst>
          <pc:docMk/>
          <pc:sldMk cId="401625227" sldId="274"/>
        </pc:sldMkLst>
        <pc:spChg chg="mod">
          <ac:chgData name="Filip Křepelka" userId="f472ea84-e261-4e9f-9b2e-48f877ab528f" providerId="ADAL" clId="{8B0A844C-3C4A-47D8-93E8-E1350DEBF0FA}" dt="2023-08-27T16:04:04.703" v="17911" actId="20577"/>
          <ac:spMkLst>
            <pc:docMk/>
            <pc:sldMk cId="401625227" sldId="274"/>
            <ac:spMk id="3" creationId="{E2AFA8C7-B2AB-43F4-A6EE-32A9E3159092}"/>
          </ac:spMkLst>
        </pc:spChg>
      </pc:sldChg>
      <pc:sldChg chg="modSp add mod">
        <pc:chgData name="Filip Křepelka" userId="f472ea84-e261-4e9f-9b2e-48f877ab528f" providerId="ADAL" clId="{8B0A844C-3C4A-47D8-93E8-E1350DEBF0FA}" dt="2023-08-30T15:39:00.386" v="18401" actId="20577"/>
        <pc:sldMkLst>
          <pc:docMk/>
          <pc:sldMk cId="177176240" sldId="275"/>
        </pc:sldMkLst>
        <pc:spChg chg="mod">
          <ac:chgData name="Filip Křepelka" userId="f472ea84-e261-4e9f-9b2e-48f877ab528f" providerId="ADAL" clId="{8B0A844C-3C4A-47D8-93E8-E1350DEBF0FA}" dt="2023-08-30T15:39:00.386" v="18401" actId="20577"/>
          <ac:spMkLst>
            <pc:docMk/>
            <pc:sldMk cId="177176240" sldId="275"/>
            <ac:spMk id="3" creationId="{4E1984C3-CA3E-43B9-9FA7-8055293F1AC7}"/>
          </ac:spMkLst>
        </pc:spChg>
      </pc:sldChg>
      <pc:sldChg chg="modSp add mod">
        <pc:chgData name="Filip Křepelka" userId="f472ea84-e261-4e9f-9b2e-48f877ab528f" providerId="ADAL" clId="{8B0A844C-3C4A-47D8-93E8-E1350DEBF0FA}" dt="2023-08-30T15:40:19.765" v="18599" actId="20577"/>
        <pc:sldMkLst>
          <pc:docMk/>
          <pc:sldMk cId="2763887589" sldId="276"/>
        </pc:sldMkLst>
        <pc:spChg chg="mod">
          <ac:chgData name="Filip Křepelka" userId="f472ea84-e261-4e9f-9b2e-48f877ab528f" providerId="ADAL" clId="{8B0A844C-3C4A-47D8-93E8-E1350DEBF0FA}" dt="2023-08-30T15:40:19.765" v="18599" actId="20577"/>
          <ac:spMkLst>
            <pc:docMk/>
            <pc:sldMk cId="2763887589" sldId="276"/>
            <ac:spMk id="3" creationId="{12B4FAAE-E0F5-4F2C-94B4-BF8F6BDCEA61}"/>
          </ac:spMkLst>
        </pc:spChg>
      </pc:sldChg>
      <pc:sldChg chg="modSp new mod">
        <pc:chgData name="Filip Křepelka" userId="f472ea84-e261-4e9f-9b2e-48f877ab528f" providerId="ADAL" clId="{8B0A844C-3C4A-47D8-93E8-E1350DEBF0FA}" dt="2023-08-23T12:30:14.196" v="7403" actId="20577"/>
        <pc:sldMkLst>
          <pc:docMk/>
          <pc:sldMk cId="2386466063" sldId="277"/>
        </pc:sldMkLst>
        <pc:spChg chg="mod">
          <ac:chgData name="Filip Křepelka" userId="f472ea84-e261-4e9f-9b2e-48f877ab528f" providerId="ADAL" clId="{8B0A844C-3C4A-47D8-93E8-E1350DEBF0FA}" dt="2023-08-22T15:03:57.683" v="1845" actId="20577"/>
          <ac:spMkLst>
            <pc:docMk/>
            <pc:sldMk cId="2386466063" sldId="277"/>
            <ac:spMk id="2" creationId="{42DFA46D-9BC0-461A-99D7-37A9AAD1FDA2}"/>
          </ac:spMkLst>
        </pc:spChg>
        <pc:spChg chg="mod">
          <ac:chgData name="Filip Křepelka" userId="f472ea84-e261-4e9f-9b2e-48f877ab528f" providerId="ADAL" clId="{8B0A844C-3C4A-47D8-93E8-E1350DEBF0FA}" dt="2023-08-23T12:30:14.196" v="7403" actId="20577"/>
          <ac:spMkLst>
            <pc:docMk/>
            <pc:sldMk cId="2386466063" sldId="277"/>
            <ac:spMk id="3" creationId="{0A20351F-C974-4824-B26B-923FF5CE3BAD}"/>
          </ac:spMkLst>
        </pc:spChg>
      </pc:sldChg>
      <pc:sldChg chg="modSp new mod">
        <pc:chgData name="Filip Křepelka" userId="f472ea84-e261-4e9f-9b2e-48f877ab528f" providerId="ADAL" clId="{8B0A844C-3C4A-47D8-93E8-E1350DEBF0FA}" dt="2023-08-30T15:47:08.878" v="18931" actId="20577"/>
        <pc:sldMkLst>
          <pc:docMk/>
          <pc:sldMk cId="820122362" sldId="278"/>
        </pc:sldMkLst>
        <pc:spChg chg="mod">
          <ac:chgData name="Filip Křepelka" userId="f472ea84-e261-4e9f-9b2e-48f877ab528f" providerId="ADAL" clId="{8B0A844C-3C4A-47D8-93E8-E1350DEBF0FA}" dt="2023-08-23T08:42:19.909" v="5532" actId="20577"/>
          <ac:spMkLst>
            <pc:docMk/>
            <pc:sldMk cId="820122362" sldId="278"/>
            <ac:spMk id="2" creationId="{C4442A07-48A0-4ACA-8CD9-8B52CB311606}"/>
          </ac:spMkLst>
        </pc:spChg>
        <pc:spChg chg="mod">
          <ac:chgData name="Filip Křepelka" userId="f472ea84-e261-4e9f-9b2e-48f877ab528f" providerId="ADAL" clId="{8B0A844C-3C4A-47D8-93E8-E1350DEBF0FA}" dt="2023-08-30T15:47:08.878" v="18931" actId="20577"/>
          <ac:spMkLst>
            <pc:docMk/>
            <pc:sldMk cId="820122362" sldId="278"/>
            <ac:spMk id="3" creationId="{D804A580-3225-428E-B8E2-4B75BDA546B1}"/>
          </ac:spMkLst>
        </pc:spChg>
      </pc:sldChg>
      <pc:sldChg chg="modSp new mod">
        <pc:chgData name="Filip Křepelka" userId="f472ea84-e261-4e9f-9b2e-48f877ab528f" providerId="ADAL" clId="{8B0A844C-3C4A-47D8-93E8-E1350DEBF0FA}" dt="2023-08-25T14:42:38.980" v="15784" actId="20577"/>
        <pc:sldMkLst>
          <pc:docMk/>
          <pc:sldMk cId="3877496010" sldId="279"/>
        </pc:sldMkLst>
        <pc:spChg chg="mod">
          <ac:chgData name="Filip Křepelka" userId="f472ea84-e261-4e9f-9b2e-48f877ab528f" providerId="ADAL" clId="{8B0A844C-3C4A-47D8-93E8-E1350DEBF0FA}" dt="2023-08-23T06:00:45.220" v="1909" actId="20577"/>
          <ac:spMkLst>
            <pc:docMk/>
            <pc:sldMk cId="3877496010" sldId="279"/>
            <ac:spMk id="2" creationId="{9AA6858A-AAB5-498D-9705-CBBF9CA6947B}"/>
          </ac:spMkLst>
        </pc:spChg>
        <pc:spChg chg="mod">
          <ac:chgData name="Filip Křepelka" userId="f472ea84-e261-4e9f-9b2e-48f877ab528f" providerId="ADAL" clId="{8B0A844C-3C4A-47D8-93E8-E1350DEBF0FA}" dt="2023-08-25T14:42:38.980" v="15784" actId="20577"/>
          <ac:spMkLst>
            <pc:docMk/>
            <pc:sldMk cId="3877496010" sldId="279"/>
            <ac:spMk id="3" creationId="{708B7042-1095-4D33-B209-2FE30589D5DA}"/>
          </ac:spMkLst>
        </pc:spChg>
      </pc:sldChg>
      <pc:sldChg chg="modSp new mod">
        <pc:chgData name="Filip Křepelka" userId="f472ea84-e261-4e9f-9b2e-48f877ab528f" providerId="ADAL" clId="{8B0A844C-3C4A-47D8-93E8-E1350DEBF0FA}" dt="2023-08-30T15:49:33.509" v="19166" actId="20577"/>
        <pc:sldMkLst>
          <pc:docMk/>
          <pc:sldMk cId="1619335698" sldId="280"/>
        </pc:sldMkLst>
        <pc:spChg chg="mod">
          <ac:chgData name="Filip Křepelka" userId="f472ea84-e261-4e9f-9b2e-48f877ab528f" providerId="ADAL" clId="{8B0A844C-3C4A-47D8-93E8-E1350DEBF0FA}" dt="2023-08-30T15:48:04.942" v="18999" actId="20577"/>
          <ac:spMkLst>
            <pc:docMk/>
            <pc:sldMk cId="1619335698" sldId="280"/>
            <ac:spMk id="2" creationId="{6E38C89A-E375-4294-9F3A-E9350152598D}"/>
          </ac:spMkLst>
        </pc:spChg>
        <pc:spChg chg="mod">
          <ac:chgData name="Filip Křepelka" userId="f472ea84-e261-4e9f-9b2e-48f877ab528f" providerId="ADAL" clId="{8B0A844C-3C4A-47D8-93E8-E1350DEBF0FA}" dt="2023-08-30T15:49:33.509" v="19166" actId="20577"/>
          <ac:spMkLst>
            <pc:docMk/>
            <pc:sldMk cId="1619335698" sldId="280"/>
            <ac:spMk id="3" creationId="{73F59B63-609F-430F-B319-C996404D16CA}"/>
          </ac:spMkLst>
        </pc:spChg>
      </pc:sldChg>
      <pc:sldChg chg="modSp new mod">
        <pc:chgData name="Filip Křepelka" userId="f472ea84-e261-4e9f-9b2e-48f877ab528f" providerId="ADAL" clId="{8B0A844C-3C4A-47D8-93E8-E1350DEBF0FA}" dt="2023-08-25T14:25:27.301" v="13906" actId="20577"/>
        <pc:sldMkLst>
          <pc:docMk/>
          <pc:sldMk cId="2820746706" sldId="281"/>
        </pc:sldMkLst>
        <pc:spChg chg="mod">
          <ac:chgData name="Filip Křepelka" userId="f472ea84-e261-4e9f-9b2e-48f877ab528f" providerId="ADAL" clId="{8B0A844C-3C4A-47D8-93E8-E1350DEBF0FA}" dt="2023-08-23T07:49:56.929" v="3323" actId="20577"/>
          <ac:spMkLst>
            <pc:docMk/>
            <pc:sldMk cId="2820746706" sldId="281"/>
            <ac:spMk id="2" creationId="{11E1A2A0-5849-482A-A2FA-F5AC80A0FDE0}"/>
          </ac:spMkLst>
        </pc:spChg>
        <pc:spChg chg="mod">
          <ac:chgData name="Filip Křepelka" userId="f472ea84-e261-4e9f-9b2e-48f877ab528f" providerId="ADAL" clId="{8B0A844C-3C4A-47D8-93E8-E1350DEBF0FA}" dt="2023-08-25T14:25:27.301" v="13906" actId="20577"/>
          <ac:spMkLst>
            <pc:docMk/>
            <pc:sldMk cId="2820746706" sldId="281"/>
            <ac:spMk id="3" creationId="{D76A720B-1001-4171-A836-A7565E5B813C}"/>
          </ac:spMkLst>
        </pc:spChg>
      </pc:sldChg>
      <pc:sldChg chg="modSp new mod">
        <pc:chgData name="Filip Křepelka" userId="f472ea84-e261-4e9f-9b2e-48f877ab528f" providerId="ADAL" clId="{8B0A844C-3C4A-47D8-93E8-E1350DEBF0FA}" dt="2023-08-30T15:43:20.125" v="18852" actId="20577"/>
        <pc:sldMkLst>
          <pc:docMk/>
          <pc:sldMk cId="2621550659" sldId="282"/>
        </pc:sldMkLst>
        <pc:spChg chg="mod">
          <ac:chgData name="Filip Křepelka" userId="f472ea84-e261-4e9f-9b2e-48f877ab528f" providerId="ADAL" clId="{8B0A844C-3C4A-47D8-93E8-E1350DEBF0FA}" dt="2023-08-23T07:53:05.948" v="3661" actId="20577"/>
          <ac:spMkLst>
            <pc:docMk/>
            <pc:sldMk cId="2621550659" sldId="282"/>
            <ac:spMk id="2" creationId="{0904D37B-D3A2-4300-AE4D-A17CF9598427}"/>
          </ac:spMkLst>
        </pc:spChg>
        <pc:spChg chg="mod">
          <ac:chgData name="Filip Křepelka" userId="f472ea84-e261-4e9f-9b2e-48f877ab528f" providerId="ADAL" clId="{8B0A844C-3C4A-47D8-93E8-E1350DEBF0FA}" dt="2023-08-30T15:43:20.125" v="18852" actId="20577"/>
          <ac:spMkLst>
            <pc:docMk/>
            <pc:sldMk cId="2621550659" sldId="282"/>
            <ac:spMk id="3" creationId="{A6EBF1BD-AC5F-4B0E-8FF3-7D9AD21E5001}"/>
          </ac:spMkLst>
        </pc:spChg>
      </pc:sldChg>
      <pc:sldChg chg="modSp new mod">
        <pc:chgData name="Filip Křepelka" userId="f472ea84-e261-4e9f-9b2e-48f877ab528f" providerId="ADAL" clId="{8B0A844C-3C4A-47D8-93E8-E1350DEBF0FA}" dt="2023-08-30T15:46:29.003" v="18871" actId="20577"/>
        <pc:sldMkLst>
          <pc:docMk/>
          <pc:sldMk cId="4289328026" sldId="283"/>
        </pc:sldMkLst>
        <pc:spChg chg="mod">
          <ac:chgData name="Filip Křepelka" userId="f472ea84-e261-4e9f-9b2e-48f877ab528f" providerId="ADAL" clId="{8B0A844C-3C4A-47D8-93E8-E1350DEBF0FA}" dt="2023-08-23T07:54:07.613" v="3877" actId="20577"/>
          <ac:spMkLst>
            <pc:docMk/>
            <pc:sldMk cId="4289328026" sldId="283"/>
            <ac:spMk id="2" creationId="{08A6039E-63A8-4764-9D6C-7261395B9225}"/>
          </ac:spMkLst>
        </pc:spChg>
        <pc:spChg chg="mod">
          <ac:chgData name="Filip Křepelka" userId="f472ea84-e261-4e9f-9b2e-48f877ab528f" providerId="ADAL" clId="{8B0A844C-3C4A-47D8-93E8-E1350DEBF0FA}" dt="2023-08-30T15:46:29.003" v="18871" actId="20577"/>
          <ac:spMkLst>
            <pc:docMk/>
            <pc:sldMk cId="4289328026" sldId="283"/>
            <ac:spMk id="3" creationId="{F97A6141-759A-4D8D-B743-8729E71D943B}"/>
          </ac:spMkLst>
        </pc:spChg>
      </pc:sldChg>
      <pc:sldChg chg="modSp new mod">
        <pc:chgData name="Filip Křepelka" userId="f472ea84-e261-4e9f-9b2e-48f877ab528f" providerId="ADAL" clId="{8B0A844C-3C4A-47D8-93E8-E1350DEBF0FA}" dt="2023-08-25T14:40:47.232" v="15539" actId="20577"/>
        <pc:sldMkLst>
          <pc:docMk/>
          <pc:sldMk cId="2670792628" sldId="284"/>
        </pc:sldMkLst>
        <pc:spChg chg="mod">
          <ac:chgData name="Filip Křepelka" userId="f472ea84-e261-4e9f-9b2e-48f877ab528f" providerId="ADAL" clId="{8B0A844C-3C4A-47D8-93E8-E1350DEBF0FA}" dt="2023-08-23T07:55:05.199" v="4067" actId="20577"/>
          <ac:spMkLst>
            <pc:docMk/>
            <pc:sldMk cId="2670792628" sldId="284"/>
            <ac:spMk id="2" creationId="{AEA65953-9582-410A-88DF-CD667F99DC76}"/>
          </ac:spMkLst>
        </pc:spChg>
        <pc:spChg chg="mod">
          <ac:chgData name="Filip Křepelka" userId="f472ea84-e261-4e9f-9b2e-48f877ab528f" providerId="ADAL" clId="{8B0A844C-3C4A-47D8-93E8-E1350DEBF0FA}" dt="2023-08-25T14:40:47.232" v="15539" actId="20577"/>
          <ac:spMkLst>
            <pc:docMk/>
            <pc:sldMk cId="2670792628" sldId="284"/>
            <ac:spMk id="3" creationId="{7557DC2D-0512-460E-861B-3AB5E7543919}"/>
          </ac:spMkLst>
        </pc:spChg>
      </pc:sldChg>
      <pc:sldChg chg="modSp new mod">
        <pc:chgData name="Filip Křepelka" userId="f472ea84-e261-4e9f-9b2e-48f877ab528f" providerId="ADAL" clId="{8B0A844C-3C4A-47D8-93E8-E1350DEBF0FA}" dt="2023-08-30T15:41:47.659" v="18740" actId="20577"/>
        <pc:sldMkLst>
          <pc:docMk/>
          <pc:sldMk cId="2575080094" sldId="285"/>
        </pc:sldMkLst>
        <pc:spChg chg="mod">
          <ac:chgData name="Filip Křepelka" userId="f472ea84-e261-4e9f-9b2e-48f877ab528f" providerId="ADAL" clId="{8B0A844C-3C4A-47D8-93E8-E1350DEBF0FA}" dt="2023-08-24T15:35:07.004" v="10656" actId="20577"/>
          <ac:spMkLst>
            <pc:docMk/>
            <pc:sldMk cId="2575080094" sldId="285"/>
            <ac:spMk id="2" creationId="{A9352142-8EEB-40F4-980F-5A487C13D2D4}"/>
          </ac:spMkLst>
        </pc:spChg>
        <pc:spChg chg="mod">
          <ac:chgData name="Filip Křepelka" userId="f472ea84-e261-4e9f-9b2e-48f877ab528f" providerId="ADAL" clId="{8B0A844C-3C4A-47D8-93E8-E1350DEBF0FA}" dt="2023-08-30T15:41:47.659" v="18740" actId="20577"/>
          <ac:spMkLst>
            <pc:docMk/>
            <pc:sldMk cId="2575080094" sldId="285"/>
            <ac:spMk id="3" creationId="{D289414F-F3EB-4758-A177-44DB4C8133D6}"/>
          </ac:spMkLst>
        </pc:spChg>
      </pc:sldChg>
      <pc:sldChg chg="modSp add mod">
        <pc:chgData name="Filip Křepelka" userId="f472ea84-e261-4e9f-9b2e-48f877ab528f" providerId="ADAL" clId="{8B0A844C-3C4A-47D8-93E8-E1350DEBF0FA}" dt="2023-08-30T15:39:32.135" v="18466" actId="20577"/>
        <pc:sldMkLst>
          <pc:docMk/>
          <pc:sldMk cId="1485012724" sldId="286"/>
        </pc:sldMkLst>
        <pc:spChg chg="mod">
          <ac:chgData name="Filip Křepelka" userId="f472ea84-e261-4e9f-9b2e-48f877ab528f" providerId="ADAL" clId="{8B0A844C-3C4A-47D8-93E8-E1350DEBF0FA}" dt="2023-08-30T15:39:32.135" v="18466" actId="20577"/>
          <ac:spMkLst>
            <pc:docMk/>
            <pc:sldMk cId="1485012724" sldId="286"/>
            <ac:spMk id="3" creationId="{56DD6060-D9BC-43CC-850A-DE35265AB221}"/>
          </ac:spMkLst>
        </pc:spChg>
      </pc:sldChg>
      <pc:sldChg chg="modSp add del mod">
        <pc:chgData name="Filip Křepelka" userId="f472ea84-e261-4e9f-9b2e-48f877ab528f" providerId="ADAL" clId="{8B0A844C-3C4A-47D8-93E8-E1350DEBF0FA}" dt="2023-08-30T13:17:13.597" v="18170" actId="2696"/>
        <pc:sldMkLst>
          <pc:docMk/>
          <pc:sldMk cId="1810779795" sldId="286"/>
        </pc:sldMkLst>
        <pc:spChg chg="mod">
          <ac:chgData name="Filip Křepelka" userId="f472ea84-e261-4e9f-9b2e-48f877ab528f" providerId="ADAL" clId="{8B0A844C-3C4A-47D8-93E8-E1350DEBF0FA}" dt="2023-08-30T13:09:08.842" v="18169"/>
          <ac:spMkLst>
            <pc:docMk/>
            <pc:sldMk cId="1810779795" sldId="286"/>
            <ac:spMk id="3" creationId="{56DD6060-D9BC-43CC-850A-DE35265AB221}"/>
          </ac:spMkLst>
        </pc:spChg>
      </pc:sldChg>
      <pc:sldChg chg="modSp new del mod">
        <pc:chgData name="Filip Křepelka" userId="f472ea84-e261-4e9f-9b2e-48f877ab528f" providerId="ADAL" clId="{8B0A844C-3C4A-47D8-93E8-E1350DEBF0FA}" dt="2023-08-30T13:08:34.271" v="18091" actId="2696"/>
        <pc:sldMkLst>
          <pc:docMk/>
          <pc:sldMk cId="3141709179" sldId="286"/>
        </pc:sldMkLst>
        <pc:spChg chg="mod">
          <ac:chgData name="Filip Křepelka" userId="f472ea84-e261-4e9f-9b2e-48f877ab528f" providerId="ADAL" clId="{8B0A844C-3C4A-47D8-93E8-E1350DEBF0FA}" dt="2023-08-30T13:07:36.111" v="17946" actId="20577"/>
          <ac:spMkLst>
            <pc:docMk/>
            <pc:sldMk cId="3141709179" sldId="286"/>
            <ac:spMk id="2" creationId="{5013F1F4-FFFF-42BD-9558-ECA8D6169362}"/>
          </ac:spMkLst>
        </pc:spChg>
        <pc:spChg chg="mod">
          <ac:chgData name="Filip Křepelka" userId="f472ea84-e261-4e9f-9b2e-48f877ab528f" providerId="ADAL" clId="{8B0A844C-3C4A-47D8-93E8-E1350DEBF0FA}" dt="2023-08-30T13:08:24.333" v="18090" actId="20577"/>
          <ac:spMkLst>
            <pc:docMk/>
            <pc:sldMk cId="3141709179" sldId="286"/>
            <ac:spMk id="3" creationId="{56DD6060-D9BC-43CC-850A-DE35265AB221}"/>
          </ac:spMkLst>
        </pc:spChg>
      </pc:sldChg>
      <pc:sldChg chg="modSp add mod">
        <pc:chgData name="Filip Křepelka" userId="f472ea84-e261-4e9f-9b2e-48f877ab528f" providerId="ADAL" clId="{8B0A844C-3C4A-47D8-93E8-E1350DEBF0FA}" dt="2023-08-31T07:17:31.460" v="20130" actId="27636"/>
        <pc:sldMkLst>
          <pc:docMk/>
          <pc:sldMk cId="3900251474" sldId="298"/>
        </pc:sldMkLst>
        <pc:spChg chg="mod">
          <ac:chgData name="Filip Křepelka" userId="f472ea84-e261-4e9f-9b2e-48f877ab528f" providerId="ADAL" clId="{8B0A844C-3C4A-47D8-93E8-E1350DEBF0FA}" dt="2023-08-31T07:17:31.460" v="20130" actId="27636"/>
          <ac:spMkLst>
            <pc:docMk/>
            <pc:sldMk cId="3900251474" sldId="298"/>
            <ac:spMk id="3" creationId="{BE1CC3C0-58FF-4222-A1C6-054C93AB5059}"/>
          </ac:spMkLst>
        </pc:spChg>
      </pc:sldChg>
    </pc:docChg>
  </pc:docChgLst>
  <pc:docChgLst>
    <pc:chgData name="Filip Křepelka" userId="f472ea84-e261-4e9f-9b2e-48f877ab528f" providerId="ADAL" clId="{B6C36D9C-9483-4456-A5D2-631092BE1699}"/>
    <pc:docChg chg="addSld">
      <pc:chgData name="Filip Křepelka" userId="f472ea84-e261-4e9f-9b2e-48f877ab528f" providerId="ADAL" clId="{B6C36D9C-9483-4456-A5D2-631092BE1699}" dt="2023-09-04T12:03:04.615" v="0" actId="680"/>
      <pc:docMkLst>
        <pc:docMk/>
      </pc:docMkLst>
      <pc:sldChg chg="new">
        <pc:chgData name="Filip Křepelka" userId="f472ea84-e261-4e9f-9b2e-48f877ab528f" providerId="ADAL" clId="{B6C36D9C-9483-4456-A5D2-631092BE1699}" dt="2023-09-04T12:03:04.615" v="0" actId="680"/>
        <pc:sldMkLst>
          <pc:docMk/>
          <pc:sldMk cId="2575071319" sldId="299"/>
        </pc:sldMkLst>
      </pc:sldChg>
    </pc:docChg>
  </pc:docChgLst>
  <pc:docChgLst>
    <pc:chgData name="Filip Křepelka" userId="f472ea84-e261-4e9f-9b2e-48f877ab528f" providerId="ADAL" clId="{343FA958-8787-4193-997E-16C3D11FCAC5}"/>
    <pc:docChg chg="undo custSel addSld delSld modSld">
      <pc:chgData name="Filip Křepelka" userId="f472ea84-e261-4e9f-9b2e-48f877ab528f" providerId="ADAL" clId="{343FA958-8787-4193-997E-16C3D11FCAC5}" dt="2023-10-26T12:31:09.722" v="4540" actId="20577"/>
      <pc:docMkLst>
        <pc:docMk/>
      </pc:docMkLst>
      <pc:sldChg chg="modSp mod">
        <pc:chgData name="Filip Křepelka" userId="f472ea84-e261-4e9f-9b2e-48f877ab528f" providerId="ADAL" clId="{343FA958-8787-4193-997E-16C3D11FCAC5}" dt="2023-10-26T11:51:50.322" v="1963" actId="20577"/>
        <pc:sldMkLst>
          <pc:docMk/>
          <pc:sldMk cId="755002375" sldId="258"/>
        </pc:sldMkLst>
        <pc:spChg chg="mod">
          <ac:chgData name="Filip Křepelka" userId="f472ea84-e261-4e9f-9b2e-48f877ab528f" providerId="ADAL" clId="{343FA958-8787-4193-997E-16C3D11FCAC5}" dt="2023-10-26T11:51:50.322" v="1963" actId="20577"/>
          <ac:spMkLst>
            <pc:docMk/>
            <pc:sldMk cId="755002375" sldId="258"/>
            <ac:spMk id="3" creationId="{00000000-0000-0000-0000-000000000000}"/>
          </ac:spMkLst>
        </pc:spChg>
      </pc:sldChg>
      <pc:sldChg chg="modSp mod">
        <pc:chgData name="Filip Křepelka" userId="f472ea84-e261-4e9f-9b2e-48f877ab528f" providerId="ADAL" clId="{343FA958-8787-4193-997E-16C3D11FCAC5}" dt="2023-10-26T11:55:49.749" v="2534" actId="20577"/>
        <pc:sldMkLst>
          <pc:docMk/>
          <pc:sldMk cId="1193245861" sldId="259"/>
        </pc:sldMkLst>
        <pc:spChg chg="mod">
          <ac:chgData name="Filip Křepelka" userId="f472ea84-e261-4e9f-9b2e-48f877ab528f" providerId="ADAL" clId="{343FA958-8787-4193-997E-16C3D11FCAC5}" dt="2023-10-26T11:55:49.749" v="2534" actId="20577"/>
          <ac:spMkLst>
            <pc:docMk/>
            <pc:sldMk cId="1193245861" sldId="259"/>
            <ac:spMk id="3" creationId="{00000000-0000-0000-0000-000000000000}"/>
          </ac:spMkLst>
        </pc:spChg>
      </pc:sldChg>
      <pc:sldChg chg="modSp mod">
        <pc:chgData name="Filip Křepelka" userId="f472ea84-e261-4e9f-9b2e-48f877ab528f" providerId="ADAL" clId="{343FA958-8787-4193-997E-16C3D11FCAC5}" dt="2023-10-26T12:05:03.742" v="2973" actId="20577"/>
        <pc:sldMkLst>
          <pc:docMk/>
          <pc:sldMk cId="410648576" sldId="262"/>
        </pc:sldMkLst>
        <pc:spChg chg="mod">
          <ac:chgData name="Filip Křepelka" userId="f472ea84-e261-4e9f-9b2e-48f877ab528f" providerId="ADAL" clId="{343FA958-8787-4193-997E-16C3D11FCAC5}" dt="2023-10-26T12:05:03.742" v="2973" actId="20577"/>
          <ac:spMkLst>
            <pc:docMk/>
            <pc:sldMk cId="410648576" sldId="262"/>
            <ac:spMk id="3" creationId="{00000000-0000-0000-0000-000000000000}"/>
          </ac:spMkLst>
        </pc:spChg>
      </pc:sldChg>
      <pc:sldChg chg="modSp mod">
        <pc:chgData name="Filip Křepelka" userId="f472ea84-e261-4e9f-9b2e-48f877ab528f" providerId="ADAL" clId="{343FA958-8787-4193-997E-16C3D11FCAC5}" dt="2023-10-26T12:06:41.550" v="3120" actId="20577"/>
        <pc:sldMkLst>
          <pc:docMk/>
          <pc:sldMk cId="644291738" sldId="263"/>
        </pc:sldMkLst>
        <pc:spChg chg="mod">
          <ac:chgData name="Filip Křepelka" userId="f472ea84-e261-4e9f-9b2e-48f877ab528f" providerId="ADAL" clId="{343FA958-8787-4193-997E-16C3D11FCAC5}" dt="2023-10-26T12:06:41.550" v="3120" actId="20577"/>
          <ac:spMkLst>
            <pc:docMk/>
            <pc:sldMk cId="644291738" sldId="263"/>
            <ac:spMk id="3" creationId="{00000000-0000-0000-0000-000000000000}"/>
          </ac:spMkLst>
        </pc:spChg>
      </pc:sldChg>
      <pc:sldChg chg="modSp mod">
        <pc:chgData name="Filip Křepelka" userId="f472ea84-e261-4e9f-9b2e-48f877ab528f" providerId="ADAL" clId="{343FA958-8787-4193-997E-16C3D11FCAC5}" dt="2023-10-26T12:07:34.238" v="3224" actId="20577"/>
        <pc:sldMkLst>
          <pc:docMk/>
          <pc:sldMk cId="68652026" sldId="264"/>
        </pc:sldMkLst>
        <pc:spChg chg="mod">
          <ac:chgData name="Filip Křepelka" userId="f472ea84-e261-4e9f-9b2e-48f877ab528f" providerId="ADAL" clId="{343FA958-8787-4193-997E-16C3D11FCAC5}" dt="2023-10-26T12:07:34.238" v="3224" actId="20577"/>
          <ac:spMkLst>
            <pc:docMk/>
            <pc:sldMk cId="68652026" sldId="264"/>
            <ac:spMk id="3" creationId="{00000000-0000-0000-0000-000000000000}"/>
          </ac:spMkLst>
        </pc:spChg>
      </pc:sldChg>
      <pc:sldChg chg="modSp mod">
        <pc:chgData name="Filip Křepelka" userId="f472ea84-e261-4e9f-9b2e-48f877ab528f" providerId="ADAL" clId="{343FA958-8787-4193-997E-16C3D11FCAC5}" dt="2023-10-26T12:13:17.515" v="3495" actId="20577"/>
        <pc:sldMkLst>
          <pc:docMk/>
          <pc:sldMk cId="750553744" sldId="265"/>
        </pc:sldMkLst>
        <pc:spChg chg="mod">
          <ac:chgData name="Filip Křepelka" userId="f472ea84-e261-4e9f-9b2e-48f877ab528f" providerId="ADAL" clId="{343FA958-8787-4193-997E-16C3D11FCAC5}" dt="2023-10-26T12:13:17.515" v="3495" actId="20577"/>
          <ac:spMkLst>
            <pc:docMk/>
            <pc:sldMk cId="750553744" sldId="265"/>
            <ac:spMk id="3" creationId="{00000000-0000-0000-0000-000000000000}"/>
          </ac:spMkLst>
        </pc:spChg>
      </pc:sldChg>
      <pc:sldChg chg="modSp mod">
        <pc:chgData name="Filip Křepelka" userId="f472ea84-e261-4e9f-9b2e-48f877ab528f" providerId="ADAL" clId="{343FA958-8787-4193-997E-16C3D11FCAC5}" dt="2023-10-26T12:14:02.368" v="3689" actId="20577"/>
        <pc:sldMkLst>
          <pc:docMk/>
          <pc:sldMk cId="2654187500" sldId="266"/>
        </pc:sldMkLst>
        <pc:spChg chg="mod">
          <ac:chgData name="Filip Křepelka" userId="f472ea84-e261-4e9f-9b2e-48f877ab528f" providerId="ADAL" clId="{343FA958-8787-4193-997E-16C3D11FCAC5}" dt="2023-10-26T12:14:02.368" v="3689" actId="20577"/>
          <ac:spMkLst>
            <pc:docMk/>
            <pc:sldMk cId="2654187500" sldId="266"/>
            <ac:spMk id="3" creationId="{00000000-0000-0000-0000-000000000000}"/>
          </ac:spMkLst>
        </pc:spChg>
      </pc:sldChg>
      <pc:sldChg chg="modSp mod">
        <pc:chgData name="Filip Křepelka" userId="f472ea84-e261-4e9f-9b2e-48f877ab528f" providerId="ADAL" clId="{343FA958-8787-4193-997E-16C3D11FCAC5}" dt="2023-10-26T12:19:15.539" v="3899" actId="20577"/>
        <pc:sldMkLst>
          <pc:docMk/>
          <pc:sldMk cId="1763138864" sldId="268"/>
        </pc:sldMkLst>
        <pc:spChg chg="mod">
          <ac:chgData name="Filip Křepelka" userId="f472ea84-e261-4e9f-9b2e-48f877ab528f" providerId="ADAL" clId="{343FA958-8787-4193-997E-16C3D11FCAC5}" dt="2023-10-26T12:19:15.539" v="3899" actId="20577"/>
          <ac:spMkLst>
            <pc:docMk/>
            <pc:sldMk cId="1763138864" sldId="268"/>
            <ac:spMk id="3" creationId="{00000000-0000-0000-0000-000000000000}"/>
          </ac:spMkLst>
        </pc:spChg>
      </pc:sldChg>
      <pc:sldChg chg="modSp mod">
        <pc:chgData name="Filip Křepelka" userId="f472ea84-e261-4e9f-9b2e-48f877ab528f" providerId="ADAL" clId="{343FA958-8787-4193-997E-16C3D11FCAC5}" dt="2023-10-26T12:19:43.767" v="3994" actId="20577"/>
        <pc:sldMkLst>
          <pc:docMk/>
          <pc:sldMk cId="327098685" sldId="269"/>
        </pc:sldMkLst>
        <pc:spChg chg="mod">
          <ac:chgData name="Filip Křepelka" userId="f472ea84-e261-4e9f-9b2e-48f877ab528f" providerId="ADAL" clId="{343FA958-8787-4193-997E-16C3D11FCAC5}" dt="2023-10-26T12:19:43.767" v="3994" actId="20577"/>
          <ac:spMkLst>
            <pc:docMk/>
            <pc:sldMk cId="327098685" sldId="269"/>
            <ac:spMk id="3" creationId="{00000000-0000-0000-0000-000000000000}"/>
          </ac:spMkLst>
        </pc:spChg>
      </pc:sldChg>
      <pc:sldChg chg="modSp mod">
        <pc:chgData name="Filip Křepelka" userId="f472ea84-e261-4e9f-9b2e-48f877ab528f" providerId="ADAL" clId="{343FA958-8787-4193-997E-16C3D11FCAC5}" dt="2023-10-26T12:14:55.346" v="3792" actId="20577"/>
        <pc:sldMkLst>
          <pc:docMk/>
          <pc:sldMk cId="2193467770" sldId="270"/>
        </pc:sldMkLst>
        <pc:spChg chg="mod">
          <ac:chgData name="Filip Křepelka" userId="f472ea84-e261-4e9f-9b2e-48f877ab528f" providerId="ADAL" clId="{343FA958-8787-4193-997E-16C3D11FCAC5}" dt="2023-10-26T12:14:55.346" v="3792" actId="20577"/>
          <ac:spMkLst>
            <pc:docMk/>
            <pc:sldMk cId="2193467770" sldId="270"/>
            <ac:spMk id="3" creationId="{FCB86B2B-A934-4475-9D73-75C29384FEB1}"/>
          </ac:spMkLst>
        </pc:spChg>
      </pc:sldChg>
      <pc:sldChg chg="modSp mod">
        <pc:chgData name="Filip Křepelka" userId="f472ea84-e261-4e9f-9b2e-48f877ab528f" providerId="ADAL" clId="{343FA958-8787-4193-997E-16C3D11FCAC5}" dt="2023-10-26T11:32:00.406" v="350" actId="20577"/>
        <pc:sldMkLst>
          <pc:docMk/>
          <pc:sldMk cId="401625227" sldId="274"/>
        </pc:sldMkLst>
        <pc:spChg chg="mod">
          <ac:chgData name="Filip Křepelka" userId="f472ea84-e261-4e9f-9b2e-48f877ab528f" providerId="ADAL" clId="{343FA958-8787-4193-997E-16C3D11FCAC5}" dt="2023-10-26T11:32:00.406" v="350" actId="20577"/>
          <ac:spMkLst>
            <pc:docMk/>
            <pc:sldMk cId="401625227" sldId="274"/>
            <ac:spMk id="3" creationId="{E2AFA8C7-B2AB-43F4-A6EE-32A9E3159092}"/>
          </ac:spMkLst>
        </pc:spChg>
      </pc:sldChg>
      <pc:sldChg chg="modSp mod">
        <pc:chgData name="Filip Křepelka" userId="f472ea84-e261-4e9f-9b2e-48f877ab528f" providerId="ADAL" clId="{343FA958-8787-4193-997E-16C3D11FCAC5}" dt="2023-10-26T11:49:26.835" v="1694" actId="20577"/>
        <pc:sldMkLst>
          <pc:docMk/>
          <pc:sldMk cId="177176240" sldId="275"/>
        </pc:sldMkLst>
        <pc:spChg chg="mod">
          <ac:chgData name="Filip Křepelka" userId="f472ea84-e261-4e9f-9b2e-48f877ab528f" providerId="ADAL" clId="{343FA958-8787-4193-997E-16C3D11FCAC5}" dt="2023-10-26T11:49:26.835" v="1694" actId="20577"/>
          <ac:spMkLst>
            <pc:docMk/>
            <pc:sldMk cId="177176240" sldId="275"/>
            <ac:spMk id="3" creationId="{4E1984C3-CA3E-43B9-9FA7-8055293F1AC7}"/>
          </ac:spMkLst>
        </pc:spChg>
      </pc:sldChg>
      <pc:sldChg chg="modSp mod">
        <pc:chgData name="Filip Křepelka" userId="f472ea84-e261-4e9f-9b2e-48f877ab528f" providerId="ADAL" clId="{343FA958-8787-4193-997E-16C3D11FCAC5}" dt="2023-10-26T11:51:10.120" v="1960" actId="20577"/>
        <pc:sldMkLst>
          <pc:docMk/>
          <pc:sldMk cId="2763887589" sldId="276"/>
        </pc:sldMkLst>
        <pc:spChg chg="mod">
          <ac:chgData name="Filip Křepelka" userId="f472ea84-e261-4e9f-9b2e-48f877ab528f" providerId="ADAL" clId="{343FA958-8787-4193-997E-16C3D11FCAC5}" dt="2023-10-26T11:51:10.120" v="1960" actId="20577"/>
          <ac:spMkLst>
            <pc:docMk/>
            <pc:sldMk cId="2763887589" sldId="276"/>
            <ac:spMk id="3" creationId="{12B4FAAE-E0F5-4F2C-94B4-BF8F6BDCEA61}"/>
          </ac:spMkLst>
        </pc:spChg>
      </pc:sldChg>
      <pc:sldChg chg="modSp mod">
        <pc:chgData name="Filip Křepelka" userId="f472ea84-e261-4e9f-9b2e-48f877ab528f" providerId="ADAL" clId="{343FA958-8787-4193-997E-16C3D11FCAC5}" dt="2023-10-26T12:24:02.672" v="4116" actId="20577"/>
        <pc:sldMkLst>
          <pc:docMk/>
          <pc:sldMk cId="2386466063" sldId="277"/>
        </pc:sldMkLst>
        <pc:spChg chg="mod">
          <ac:chgData name="Filip Křepelka" userId="f472ea84-e261-4e9f-9b2e-48f877ab528f" providerId="ADAL" clId="{343FA958-8787-4193-997E-16C3D11FCAC5}" dt="2023-10-26T12:24:02.672" v="4116" actId="20577"/>
          <ac:spMkLst>
            <pc:docMk/>
            <pc:sldMk cId="2386466063" sldId="277"/>
            <ac:spMk id="3" creationId="{0A20351F-C974-4824-B26B-923FF5CE3BAD}"/>
          </ac:spMkLst>
        </pc:spChg>
      </pc:sldChg>
      <pc:sldChg chg="modSp mod">
        <pc:chgData name="Filip Křepelka" userId="f472ea84-e261-4e9f-9b2e-48f877ab528f" providerId="ADAL" clId="{343FA958-8787-4193-997E-16C3D11FCAC5}" dt="2023-10-26T12:20:01.002" v="3998" actId="20577"/>
        <pc:sldMkLst>
          <pc:docMk/>
          <pc:sldMk cId="1619335698" sldId="280"/>
        </pc:sldMkLst>
        <pc:spChg chg="mod">
          <ac:chgData name="Filip Křepelka" userId="f472ea84-e261-4e9f-9b2e-48f877ab528f" providerId="ADAL" clId="{343FA958-8787-4193-997E-16C3D11FCAC5}" dt="2023-10-26T12:20:01.002" v="3998" actId="20577"/>
          <ac:spMkLst>
            <pc:docMk/>
            <pc:sldMk cId="1619335698" sldId="280"/>
            <ac:spMk id="3" creationId="{73F59B63-609F-430F-B319-C996404D16CA}"/>
          </ac:spMkLst>
        </pc:spChg>
      </pc:sldChg>
      <pc:sldChg chg="modSp mod">
        <pc:chgData name="Filip Křepelka" userId="f472ea84-e261-4e9f-9b2e-48f877ab528f" providerId="ADAL" clId="{343FA958-8787-4193-997E-16C3D11FCAC5}" dt="2023-10-26T11:59:49.044" v="2787" actId="5793"/>
        <pc:sldMkLst>
          <pc:docMk/>
          <pc:sldMk cId="4289328026" sldId="283"/>
        </pc:sldMkLst>
        <pc:spChg chg="mod">
          <ac:chgData name="Filip Křepelka" userId="f472ea84-e261-4e9f-9b2e-48f877ab528f" providerId="ADAL" clId="{343FA958-8787-4193-997E-16C3D11FCAC5}" dt="2023-10-26T11:59:49.044" v="2787" actId="5793"/>
          <ac:spMkLst>
            <pc:docMk/>
            <pc:sldMk cId="4289328026" sldId="283"/>
            <ac:spMk id="3" creationId="{F97A6141-759A-4D8D-B743-8729E71D943B}"/>
          </ac:spMkLst>
        </pc:spChg>
      </pc:sldChg>
      <pc:sldChg chg="modSp mod">
        <pc:chgData name="Filip Křepelka" userId="f472ea84-e261-4e9f-9b2e-48f877ab528f" providerId="ADAL" clId="{343FA958-8787-4193-997E-16C3D11FCAC5}" dt="2023-10-26T12:05:26.796" v="3024" actId="20577"/>
        <pc:sldMkLst>
          <pc:docMk/>
          <pc:sldMk cId="2670792628" sldId="284"/>
        </pc:sldMkLst>
        <pc:spChg chg="mod">
          <ac:chgData name="Filip Křepelka" userId="f472ea84-e261-4e9f-9b2e-48f877ab528f" providerId="ADAL" clId="{343FA958-8787-4193-997E-16C3D11FCAC5}" dt="2023-10-26T12:05:26.796" v="3024" actId="20577"/>
          <ac:spMkLst>
            <pc:docMk/>
            <pc:sldMk cId="2670792628" sldId="284"/>
            <ac:spMk id="3" creationId="{7557DC2D-0512-460E-861B-3AB5E7543919}"/>
          </ac:spMkLst>
        </pc:spChg>
      </pc:sldChg>
      <pc:sldChg chg="modSp mod">
        <pc:chgData name="Filip Křepelka" userId="f472ea84-e261-4e9f-9b2e-48f877ab528f" providerId="ADAL" clId="{343FA958-8787-4193-997E-16C3D11FCAC5}" dt="2023-10-26T11:58:45.707" v="2709" actId="20577"/>
        <pc:sldMkLst>
          <pc:docMk/>
          <pc:sldMk cId="2575080094" sldId="285"/>
        </pc:sldMkLst>
        <pc:spChg chg="mod">
          <ac:chgData name="Filip Křepelka" userId="f472ea84-e261-4e9f-9b2e-48f877ab528f" providerId="ADAL" clId="{343FA958-8787-4193-997E-16C3D11FCAC5}" dt="2023-10-26T11:58:45.707" v="2709" actId="20577"/>
          <ac:spMkLst>
            <pc:docMk/>
            <pc:sldMk cId="2575080094" sldId="285"/>
            <ac:spMk id="3" creationId="{D289414F-F3EB-4758-A177-44DB4C8133D6}"/>
          </ac:spMkLst>
        </pc:spChg>
      </pc:sldChg>
      <pc:sldChg chg="modSp mod">
        <pc:chgData name="Filip Křepelka" userId="f472ea84-e261-4e9f-9b2e-48f877ab528f" providerId="ADAL" clId="{343FA958-8787-4193-997E-16C3D11FCAC5}" dt="2023-10-26T11:50:30.833" v="1833" actId="20577"/>
        <pc:sldMkLst>
          <pc:docMk/>
          <pc:sldMk cId="1485012724" sldId="286"/>
        </pc:sldMkLst>
        <pc:spChg chg="mod">
          <ac:chgData name="Filip Křepelka" userId="f472ea84-e261-4e9f-9b2e-48f877ab528f" providerId="ADAL" clId="{343FA958-8787-4193-997E-16C3D11FCAC5}" dt="2023-10-26T11:50:30.833" v="1833" actId="20577"/>
          <ac:spMkLst>
            <pc:docMk/>
            <pc:sldMk cId="1485012724" sldId="286"/>
            <ac:spMk id="3" creationId="{56DD6060-D9BC-43CC-850A-DE35265AB221}"/>
          </ac:spMkLst>
        </pc:spChg>
      </pc:sldChg>
      <pc:sldChg chg="modSp new mod">
        <pc:chgData name="Filip Křepelka" userId="f472ea84-e261-4e9f-9b2e-48f877ab528f" providerId="ADAL" clId="{343FA958-8787-4193-997E-16C3D11FCAC5}" dt="2023-10-26T11:33:15.643" v="575" actId="20577"/>
        <pc:sldMkLst>
          <pc:docMk/>
          <pc:sldMk cId="185186061" sldId="300"/>
        </pc:sldMkLst>
        <pc:spChg chg="mod">
          <ac:chgData name="Filip Křepelka" userId="f472ea84-e261-4e9f-9b2e-48f877ab528f" providerId="ADAL" clId="{343FA958-8787-4193-997E-16C3D11FCAC5}" dt="2023-10-26T11:33:01.886" v="504" actId="20577"/>
          <ac:spMkLst>
            <pc:docMk/>
            <pc:sldMk cId="185186061" sldId="300"/>
            <ac:spMk id="2" creationId="{0C7A5A92-1905-4380-B228-0AE29D8FD004}"/>
          </ac:spMkLst>
        </pc:spChg>
        <pc:spChg chg="mod">
          <ac:chgData name="Filip Křepelka" userId="f472ea84-e261-4e9f-9b2e-48f877ab528f" providerId="ADAL" clId="{343FA958-8787-4193-997E-16C3D11FCAC5}" dt="2023-10-26T11:33:15.643" v="575" actId="20577"/>
          <ac:spMkLst>
            <pc:docMk/>
            <pc:sldMk cId="185186061" sldId="300"/>
            <ac:spMk id="3" creationId="{0B4CE203-74D2-4A52-A6F2-68D64579F5A8}"/>
          </ac:spMkLst>
        </pc:spChg>
      </pc:sldChg>
      <pc:sldChg chg="modSp new mod">
        <pc:chgData name="Filip Křepelka" userId="f472ea84-e261-4e9f-9b2e-48f877ab528f" providerId="ADAL" clId="{343FA958-8787-4193-997E-16C3D11FCAC5}" dt="2023-10-26T11:48:52" v="1613" actId="20577"/>
        <pc:sldMkLst>
          <pc:docMk/>
          <pc:sldMk cId="978602622" sldId="301"/>
        </pc:sldMkLst>
        <pc:spChg chg="mod">
          <ac:chgData name="Filip Křepelka" userId="f472ea84-e261-4e9f-9b2e-48f877ab528f" providerId="ADAL" clId="{343FA958-8787-4193-997E-16C3D11FCAC5}" dt="2023-10-26T11:43:23.417" v="620" actId="20577"/>
          <ac:spMkLst>
            <pc:docMk/>
            <pc:sldMk cId="978602622" sldId="301"/>
            <ac:spMk id="2" creationId="{919712A2-7AAC-495A-93AE-BB4C8208C24E}"/>
          </ac:spMkLst>
        </pc:spChg>
        <pc:spChg chg="mod">
          <ac:chgData name="Filip Křepelka" userId="f472ea84-e261-4e9f-9b2e-48f877ab528f" providerId="ADAL" clId="{343FA958-8787-4193-997E-16C3D11FCAC5}" dt="2023-10-26T11:48:52" v="1613" actId="20577"/>
          <ac:spMkLst>
            <pc:docMk/>
            <pc:sldMk cId="978602622" sldId="301"/>
            <ac:spMk id="3" creationId="{683A6C8B-2E57-4A43-8B31-9A704E5753FA}"/>
          </ac:spMkLst>
        </pc:spChg>
      </pc:sldChg>
      <pc:sldChg chg="modSp new mod">
        <pc:chgData name="Filip Křepelka" userId="f472ea84-e261-4e9f-9b2e-48f877ab528f" providerId="ADAL" clId="{343FA958-8787-4193-997E-16C3D11FCAC5}" dt="2023-10-26T11:55:01.659" v="2416" actId="20577"/>
        <pc:sldMkLst>
          <pc:docMk/>
          <pc:sldMk cId="3952030573" sldId="302"/>
        </pc:sldMkLst>
        <pc:spChg chg="mod">
          <ac:chgData name="Filip Křepelka" userId="f472ea84-e261-4e9f-9b2e-48f877ab528f" providerId="ADAL" clId="{343FA958-8787-4193-997E-16C3D11FCAC5}" dt="2023-10-26T11:55:01.659" v="2416" actId="20577"/>
          <ac:spMkLst>
            <pc:docMk/>
            <pc:sldMk cId="3952030573" sldId="302"/>
            <ac:spMk id="2" creationId="{6404B0D1-4259-42AD-B057-3B5FE2D76661}"/>
          </ac:spMkLst>
        </pc:spChg>
        <pc:spChg chg="mod">
          <ac:chgData name="Filip Křepelka" userId="f472ea84-e261-4e9f-9b2e-48f877ab528f" providerId="ADAL" clId="{343FA958-8787-4193-997E-16C3D11FCAC5}" dt="2023-10-26T11:54:53.656" v="2381" actId="27636"/>
          <ac:spMkLst>
            <pc:docMk/>
            <pc:sldMk cId="3952030573" sldId="302"/>
            <ac:spMk id="3" creationId="{DDE63E48-5DEA-439B-976C-0EC81F1400FD}"/>
          </ac:spMkLst>
        </pc:spChg>
      </pc:sldChg>
      <pc:sldChg chg="modSp new mod">
        <pc:chgData name="Filip Křepelka" userId="f472ea84-e261-4e9f-9b2e-48f877ab528f" providerId="ADAL" clId="{343FA958-8787-4193-997E-16C3D11FCAC5}" dt="2023-10-26T12:31:09.722" v="4540" actId="20577"/>
        <pc:sldMkLst>
          <pc:docMk/>
          <pc:sldMk cId="1949165571" sldId="303"/>
        </pc:sldMkLst>
        <pc:spChg chg="mod">
          <ac:chgData name="Filip Křepelka" userId="f472ea84-e261-4e9f-9b2e-48f877ab528f" providerId="ADAL" clId="{343FA958-8787-4193-997E-16C3D11FCAC5}" dt="2023-10-26T12:24:45.304" v="4133" actId="20577"/>
          <ac:spMkLst>
            <pc:docMk/>
            <pc:sldMk cId="1949165571" sldId="303"/>
            <ac:spMk id="2" creationId="{9B41EB39-68E8-41E2-A38C-95136157ED80}"/>
          </ac:spMkLst>
        </pc:spChg>
        <pc:spChg chg="mod">
          <ac:chgData name="Filip Křepelka" userId="f472ea84-e261-4e9f-9b2e-48f877ab528f" providerId="ADAL" clId="{343FA958-8787-4193-997E-16C3D11FCAC5}" dt="2023-10-26T12:31:09.722" v="4540" actId="20577"/>
          <ac:spMkLst>
            <pc:docMk/>
            <pc:sldMk cId="1949165571" sldId="303"/>
            <ac:spMk id="3" creationId="{569AC107-0721-4A62-BFD8-8C33E1368503}"/>
          </ac:spMkLst>
        </pc:spChg>
      </pc:sldChg>
      <pc:sldChg chg="new del">
        <pc:chgData name="Filip Křepelka" userId="f472ea84-e261-4e9f-9b2e-48f877ab528f" providerId="ADAL" clId="{343FA958-8787-4193-997E-16C3D11FCAC5}" dt="2023-10-26T12:24:29.436" v="4118" actId="47"/>
        <pc:sldMkLst>
          <pc:docMk/>
          <pc:sldMk cId="2889432539" sldId="303"/>
        </pc:sldMkLst>
      </pc:sldChg>
    </pc:docChg>
  </pc:docChgLst>
  <pc:docChgLst>
    <pc:chgData name="Filip Křepelka" userId="f472ea84-e261-4e9f-9b2e-48f877ab528f" providerId="ADAL" clId="{BBB10A95-03C2-4603-8D69-EDBA659A8FB4}"/>
    <pc:docChg chg="custSel modSld">
      <pc:chgData name="Filip Křepelka" userId="f472ea84-e261-4e9f-9b2e-48f877ab528f" providerId="ADAL" clId="{BBB10A95-03C2-4603-8D69-EDBA659A8FB4}" dt="2024-01-09T10:48:25.140" v="80" actId="20577"/>
      <pc:docMkLst>
        <pc:docMk/>
      </pc:docMkLst>
      <pc:sldChg chg="modSp mod">
        <pc:chgData name="Filip Křepelka" userId="f472ea84-e261-4e9f-9b2e-48f877ab528f" providerId="ADAL" clId="{BBB10A95-03C2-4603-8D69-EDBA659A8FB4}" dt="2024-01-09T10:48:25.140" v="80" actId="20577"/>
        <pc:sldMkLst>
          <pc:docMk/>
          <pc:sldMk cId="401625227" sldId="274"/>
        </pc:sldMkLst>
        <pc:spChg chg="mod">
          <ac:chgData name="Filip Křepelka" userId="f472ea84-e261-4e9f-9b2e-48f877ab528f" providerId="ADAL" clId="{BBB10A95-03C2-4603-8D69-EDBA659A8FB4}" dt="2024-01-09T10:48:25.140" v="80" actId="20577"/>
          <ac:spMkLst>
            <pc:docMk/>
            <pc:sldMk cId="401625227" sldId="274"/>
            <ac:spMk id="3" creationId="{E2AFA8C7-B2AB-43F4-A6EE-32A9E3159092}"/>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863E49F8-44A9-40D4-A3C0-94E0630F4F89}" type="datetimeFigureOut">
              <a:rPr lang="cs-CZ" smtClean="0"/>
              <a:t>09.01.2024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5D39A1F-4F7F-40A9-9FD1-A368A4F0E7E4}" type="slidenum">
              <a:rPr lang="cs-CZ" smtClean="0"/>
              <a:t>‹#›</a:t>
            </a:fld>
            <a:endParaRPr lang="cs-CZ"/>
          </a:p>
        </p:txBody>
      </p:sp>
    </p:spTree>
    <p:extLst>
      <p:ext uri="{BB962C8B-B14F-4D97-AF65-F5344CB8AC3E}">
        <p14:creationId xmlns:p14="http://schemas.microsoft.com/office/powerpoint/2010/main" val="9324121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863E49F8-44A9-40D4-A3C0-94E0630F4F89}" type="datetimeFigureOut">
              <a:rPr lang="cs-CZ" smtClean="0"/>
              <a:t>09.01.2024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5D39A1F-4F7F-40A9-9FD1-A368A4F0E7E4}" type="slidenum">
              <a:rPr lang="cs-CZ" smtClean="0"/>
              <a:t>‹#›</a:t>
            </a:fld>
            <a:endParaRPr lang="cs-CZ"/>
          </a:p>
        </p:txBody>
      </p:sp>
    </p:spTree>
    <p:extLst>
      <p:ext uri="{BB962C8B-B14F-4D97-AF65-F5344CB8AC3E}">
        <p14:creationId xmlns:p14="http://schemas.microsoft.com/office/powerpoint/2010/main" val="906705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863E49F8-44A9-40D4-A3C0-94E0630F4F89}" type="datetimeFigureOut">
              <a:rPr lang="cs-CZ" smtClean="0"/>
              <a:t>09.01.2024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5D39A1F-4F7F-40A9-9FD1-A368A4F0E7E4}" type="slidenum">
              <a:rPr lang="cs-CZ" smtClean="0"/>
              <a:t>‹#›</a:t>
            </a:fld>
            <a:endParaRPr lang="cs-CZ"/>
          </a:p>
        </p:txBody>
      </p:sp>
    </p:spTree>
    <p:extLst>
      <p:ext uri="{BB962C8B-B14F-4D97-AF65-F5344CB8AC3E}">
        <p14:creationId xmlns:p14="http://schemas.microsoft.com/office/powerpoint/2010/main" val="9612031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863E49F8-44A9-40D4-A3C0-94E0630F4F89}" type="datetimeFigureOut">
              <a:rPr lang="cs-CZ" smtClean="0"/>
              <a:t>09.01.2024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5D39A1F-4F7F-40A9-9FD1-A368A4F0E7E4}" type="slidenum">
              <a:rPr lang="cs-CZ" smtClean="0"/>
              <a:t>‹#›</a:t>
            </a:fld>
            <a:endParaRPr lang="cs-CZ"/>
          </a:p>
        </p:txBody>
      </p:sp>
    </p:spTree>
    <p:extLst>
      <p:ext uri="{BB962C8B-B14F-4D97-AF65-F5344CB8AC3E}">
        <p14:creationId xmlns:p14="http://schemas.microsoft.com/office/powerpoint/2010/main" val="3067532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863E49F8-44A9-40D4-A3C0-94E0630F4F89}" type="datetimeFigureOut">
              <a:rPr lang="cs-CZ" smtClean="0"/>
              <a:t>09.01.2024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5D39A1F-4F7F-40A9-9FD1-A368A4F0E7E4}" type="slidenum">
              <a:rPr lang="cs-CZ" smtClean="0"/>
              <a:t>‹#›</a:t>
            </a:fld>
            <a:endParaRPr lang="cs-CZ"/>
          </a:p>
        </p:txBody>
      </p:sp>
    </p:spTree>
    <p:extLst>
      <p:ext uri="{BB962C8B-B14F-4D97-AF65-F5344CB8AC3E}">
        <p14:creationId xmlns:p14="http://schemas.microsoft.com/office/powerpoint/2010/main" val="16092404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863E49F8-44A9-40D4-A3C0-94E0630F4F89}" type="datetimeFigureOut">
              <a:rPr lang="cs-CZ" smtClean="0"/>
              <a:t>09.01.2024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5D39A1F-4F7F-40A9-9FD1-A368A4F0E7E4}" type="slidenum">
              <a:rPr lang="cs-CZ" smtClean="0"/>
              <a:t>‹#›</a:t>
            </a:fld>
            <a:endParaRPr lang="cs-CZ"/>
          </a:p>
        </p:txBody>
      </p:sp>
    </p:spTree>
    <p:extLst>
      <p:ext uri="{BB962C8B-B14F-4D97-AF65-F5344CB8AC3E}">
        <p14:creationId xmlns:p14="http://schemas.microsoft.com/office/powerpoint/2010/main" val="3765172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863E49F8-44A9-40D4-A3C0-94E0630F4F89}" type="datetimeFigureOut">
              <a:rPr lang="cs-CZ" smtClean="0"/>
              <a:t>09.01.2024</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E5D39A1F-4F7F-40A9-9FD1-A368A4F0E7E4}" type="slidenum">
              <a:rPr lang="cs-CZ" smtClean="0"/>
              <a:t>‹#›</a:t>
            </a:fld>
            <a:endParaRPr lang="cs-CZ"/>
          </a:p>
        </p:txBody>
      </p:sp>
    </p:spTree>
    <p:extLst>
      <p:ext uri="{BB962C8B-B14F-4D97-AF65-F5344CB8AC3E}">
        <p14:creationId xmlns:p14="http://schemas.microsoft.com/office/powerpoint/2010/main" val="9286790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863E49F8-44A9-40D4-A3C0-94E0630F4F89}" type="datetimeFigureOut">
              <a:rPr lang="cs-CZ" smtClean="0"/>
              <a:t>09.01.2024</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E5D39A1F-4F7F-40A9-9FD1-A368A4F0E7E4}" type="slidenum">
              <a:rPr lang="cs-CZ" smtClean="0"/>
              <a:t>‹#›</a:t>
            </a:fld>
            <a:endParaRPr lang="cs-CZ"/>
          </a:p>
        </p:txBody>
      </p:sp>
    </p:spTree>
    <p:extLst>
      <p:ext uri="{BB962C8B-B14F-4D97-AF65-F5344CB8AC3E}">
        <p14:creationId xmlns:p14="http://schemas.microsoft.com/office/powerpoint/2010/main" val="27413973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863E49F8-44A9-40D4-A3C0-94E0630F4F89}" type="datetimeFigureOut">
              <a:rPr lang="cs-CZ" smtClean="0"/>
              <a:t>09.01.2024</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E5D39A1F-4F7F-40A9-9FD1-A368A4F0E7E4}" type="slidenum">
              <a:rPr lang="cs-CZ" smtClean="0"/>
              <a:t>‹#›</a:t>
            </a:fld>
            <a:endParaRPr lang="cs-CZ"/>
          </a:p>
        </p:txBody>
      </p:sp>
    </p:spTree>
    <p:extLst>
      <p:ext uri="{BB962C8B-B14F-4D97-AF65-F5344CB8AC3E}">
        <p14:creationId xmlns:p14="http://schemas.microsoft.com/office/powerpoint/2010/main" val="23424205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863E49F8-44A9-40D4-A3C0-94E0630F4F89}" type="datetimeFigureOut">
              <a:rPr lang="cs-CZ" smtClean="0"/>
              <a:t>09.01.2024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5D39A1F-4F7F-40A9-9FD1-A368A4F0E7E4}" type="slidenum">
              <a:rPr lang="cs-CZ" smtClean="0"/>
              <a:t>‹#›</a:t>
            </a:fld>
            <a:endParaRPr lang="cs-CZ"/>
          </a:p>
        </p:txBody>
      </p:sp>
    </p:spTree>
    <p:extLst>
      <p:ext uri="{BB962C8B-B14F-4D97-AF65-F5344CB8AC3E}">
        <p14:creationId xmlns:p14="http://schemas.microsoft.com/office/powerpoint/2010/main" val="19867168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863E49F8-44A9-40D4-A3C0-94E0630F4F89}" type="datetimeFigureOut">
              <a:rPr lang="cs-CZ" smtClean="0"/>
              <a:t>09.01.2024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5D39A1F-4F7F-40A9-9FD1-A368A4F0E7E4}" type="slidenum">
              <a:rPr lang="cs-CZ" smtClean="0"/>
              <a:t>‹#›</a:t>
            </a:fld>
            <a:endParaRPr lang="cs-CZ"/>
          </a:p>
        </p:txBody>
      </p:sp>
    </p:spTree>
    <p:extLst>
      <p:ext uri="{BB962C8B-B14F-4D97-AF65-F5344CB8AC3E}">
        <p14:creationId xmlns:p14="http://schemas.microsoft.com/office/powerpoint/2010/main" val="8818550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3E49F8-44A9-40D4-A3C0-94E0630F4F89}" type="datetimeFigureOut">
              <a:rPr lang="cs-CZ" smtClean="0"/>
              <a:t>09.01.2024</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D39A1F-4F7F-40A9-9FD1-A368A4F0E7E4}" type="slidenum">
              <a:rPr lang="cs-CZ" smtClean="0"/>
              <a:t>‹#›</a:t>
            </a:fld>
            <a:endParaRPr lang="cs-CZ"/>
          </a:p>
        </p:txBody>
      </p:sp>
    </p:spTree>
    <p:extLst>
      <p:ext uri="{BB962C8B-B14F-4D97-AF65-F5344CB8AC3E}">
        <p14:creationId xmlns:p14="http://schemas.microsoft.com/office/powerpoint/2010/main" val="28217145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frankbold.org/poradna/spravni-rizeni/spravni-rizeni/spravni-rizeni/rada/jak-dosahnout-zmeny-dopravniho-znaceni#:~:text=To%2C%20kde%20budou%20um%C3%ADst%C4%9Bny%20jednotliv%C3%A9%20dopravn%C3%AD%20zna%C4%8Dky%2C%20ur%C4%8Duj%C3%AD,%C3%BA%C5%99ad%20nebo%20obecn%C3%AD%20%C3%BA%C5%99ad%20obce%20s%20roz%C5%A1%C3%AD%C5%99enou%20p%C5%AFsobnost%C3%AD."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752475"/>
            <a:ext cx="9144000" cy="3414713"/>
          </a:xfrm>
        </p:spPr>
        <p:txBody>
          <a:bodyPr>
            <a:normAutofit fontScale="90000"/>
          </a:bodyPr>
          <a:lstStyle/>
          <a:p>
            <a:r>
              <a:rPr lang="cs-CZ" sz="4000" dirty="0"/>
              <a:t>Rukověť dopravního a přepravního práva v jeho českém, mezinárodním a evropském rozměru </a:t>
            </a:r>
            <a:br>
              <a:rPr lang="cs-CZ" sz="4000" dirty="0"/>
            </a:br>
            <a:r>
              <a:rPr lang="cs-CZ" sz="4000" dirty="0"/>
              <a:t>Dopravní a přepravní právo (B-MPOS)</a:t>
            </a:r>
            <a:br>
              <a:rPr lang="cs-CZ" sz="4000" dirty="0"/>
            </a:br>
            <a:r>
              <a:rPr lang="cs-CZ" sz="4000" dirty="0"/>
              <a:t>Mezinárodní dopravní právo (M-PVP)</a:t>
            </a:r>
            <a:br>
              <a:rPr lang="cs-CZ" sz="6000" dirty="0"/>
            </a:br>
            <a:endParaRPr lang="cs-CZ" dirty="0"/>
          </a:p>
        </p:txBody>
      </p:sp>
      <p:sp>
        <p:nvSpPr>
          <p:cNvPr id="3" name="Podnadpis 2"/>
          <p:cNvSpPr>
            <a:spLocks noGrp="1"/>
          </p:cNvSpPr>
          <p:nvPr>
            <p:ph type="subTitle" idx="1"/>
          </p:nvPr>
        </p:nvSpPr>
        <p:spPr>
          <a:xfrm>
            <a:off x="1524000" y="3602038"/>
            <a:ext cx="9144000" cy="2665412"/>
          </a:xfrm>
        </p:spPr>
        <p:txBody>
          <a:bodyPr>
            <a:normAutofit/>
          </a:bodyPr>
          <a:lstStyle/>
          <a:p>
            <a:r>
              <a:rPr lang="cs-CZ" dirty="0"/>
              <a:t>Filip Křepelka </a:t>
            </a:r>
          </a:p>
          <a:p>
            <a:r>
              <a:rPr lang="cs-CZ" sz="4400" dirty="0"/>
              <a:t>2. lekce </a:t>
            </a:r>
          </a:p>
          <a:p>
            <a:r>
              <a:rPr lang="cs-CZ" sz="4400" dirty="0"/>
              <a:t> Orgány, mezinárodní organizace, prameny práva   </a:t>
            </a:r>
          </a:p>
        </p:txBody>
      </p:sp>
    </p:spTree>
    <p:extLst>
      <p:ext uri="{BB962C8B-B14F-4D97-AF65-F5344CB8AC3E}">
        <p14:creationId xmlns:p14="http://schemas.microsoft.com/office/powerpoint/2010/main" val="6947028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Orgány a instituce na vnitrostátní úrovni </a:t>
            </a:r>
          </a:p>
        </p:txBody>
      </p:sp>
      <p:sp>
        <p:nvSpPr>
          <p:cNvPr id="3" name="Zástupný symbol pro obsah 2"/>
          <p:cNvSpPr>
            <a:spLocks noGrp="1"/>
          </p:cNvSpPr>
          <p:nvPr>
            <p:ph idx="1"/>
          </p:nvPr>
        </p:nvSpPr>
        <p:spPr/>
        <p:txBody>
          <a:bodyPr vert="horz" lIns="91440" tIns="45720" rIns="91440" bIns="45720" rtlCol="0" anchor="t">
            <a:normAutofit fontScale="77500" lnSpcReduction="20000"/>
          </a:bodyPr>
          <a:lstStyle/>
          <a:p>
            <a:r>
              <a:rPr lang="cs-CZ" dirty="0"/>
              <a:t>V Česku:</a:t>
            </a:r>
          </a:p>
          <a:p>
            <a:r>
              <a:rPr lang="cs-CZ" dirty="0"/>
              <a:t>Ministerstvo dopravy jako rezortní ministerstvo.  </a:t>
            </a:r>
            <a:endParaRPr lang="cs-CZ" dirty="0">
              <a:cs typeface="Calibri"/>
            </a:endParaRPr>
          </a:p>
          <a:p>
            <a:r>
              <a:rPr lang="cs-CZ" dirty="0"/>
              <a:t>Zvláštní úřady: podle jednotlivých zákonů? </a:t>
            </a:r>
          </a:p>
          <a:p>
            <a:r>
              <a:rPr lang="cs-CZ" dirty="0"/>
              <a:t>Krajské úřady se značnou agendou jako přenesené působnosti – široká správa dopravy.  </a:t>
            </a:r>
          </a:p>
          <a:p>
            <a:r>
              <a:rPr lang="cs-CZ" dirty="0"/>
              <a:t>Úřady měst a obcí v přenesené působnosti (jednotlivé úrovně) – rutinní správa dopravy. </a:t>
            </a:r>
          </a:p>
          <a:p>
            <a:r>
              <a:rPr lang="cs-CZ" dirty="0"/>
              <a:t>Kraje, města a obce v samostatné působnosti: regionální a lokální doprava a spolurozhodování a spolupůsobení při vytváření a údržbě cesty a zázemí.  </a:t>
            </a:r>
          </a:p>
          <a:p>
            <a:r>
              <a:rPr lang="cs-CZ" dirty="0"/>
              <a:t>Civilní, trestní, správní soudy – v Česku bez viditelnější specializace na dopravní či související agendu. Ta však může vyplývat z příslušnosti jednotlivých soudů a jednotlivých poskytovatelů. </a:t>
            </a:r>
          </a:p>
          <a:p>
            <a:pPr marL="0" indent="0">
              <a:buNone/>
            </a:pPr>
            <a:r>
              <a:rPr lang="cs-CZ" dirty="0"/>
              <a:t>Komparace: v jiných státech včetně evropských unijních to může být jinak. Platí to bez ohledu na míru internacionalizace a europeizace.  </a:t>
            </a:r>
          </a:p>
        </p:txBody>
      </p:sp>
    </p:spTree>
    <p:extLst>
      <p:ext uri="{BB962C8B-B14F-4D97-AF65-F5344CB8AC3E}">
        <p14:creationId xmlns:p14="http://schemas.microsoft.com/office/powerpoint/2010/main" val="7550023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404B0D1-4259-42AD-B057-3B5FE2D76661}"/>
              </a:ext>
            </a:extLst>
          </p:cNvPr>
          <p:cNvSpPr>
            <a:spLocks noGrp="1"/>
          </p:cNvSpPr>
          <p:nvPr>
            <p:ph type="title"/>
          </p:nvPr>
        </p:nvSpPr>
        <p:spPr/>
        <p:txBody>
          <a:bodyPr>
            <a:normAutofit fontScale="90000"/>
          </a:bodyPr>
          <a:lstStyle/>
          <a:p>
            <a:br>
              <a:rPr lang="cs-CZ" dirty="0"/>
            </a:br>
            <a:r>
              <a:rPr lang="cs-CZ" dirty="0"/>
              <a:t>Nestátní instituce a jejich mezinárodní propojení</a:t>
            </a:r>
          </a:p>
        </p:txBody>
      </p:sp>
      <p:sp>
        <p:nvSpPr>
          <p:cNvPr id="3" name="Zástupný obsah 2">
            <a:extLst>
              <a:ext uri="{FF2B5EF4-FFF2-40B4-BE49-F238E27FC236}">
                <a16:creationId xmlns:a16="http://schemas.microsoft.com/office/drawing/2014/main" id="{DDE63E48-5DEA-439B-976C-0EC81F1400FD}"/>
              </a:ext>
            </a:extLst>
          </p:cNvPr>
          <p:cNvSpPr>
            <a:spLocks noGrp="1"/>
          </p:cNvSpPr>
          <p:nvPr>
            <p:ph idx="1"/>
          </p:nvPr>
        </p:nvSpPr>
        <p:spPr/>
        <p:txBody>
          <a:bodyPr>
            <a:normAutofit lnSpcReduction="10000"/>
          </a:bodyPr>
          <a:lstStyle/>
          <a:p>
            <a:r>
              <a:rPr lang="cs-CZ" dirty="0"/>
              <a:t>Oproti třeba zdravotnictví, školství chybí nějaká forma oficiální profesní samosprávy (komory lékařů apod.). </a:t>
            </a:r>
          </a:p>
          <a:p>
            <a:r>
              <a:rPr lang="cs-CZ" dirty="0"/>
              <a:t>Jednotlivé podniky a instituce. </a:t>
            </a:r>
          </a:p>
          <a:p>
            <a:r>
              <a:rPr lang="cs-CZ" dirty="0"/>
              <a:t>Jaké jsou v tuzemsku?</a:t>
            </a:r>
          </a:p>
          <a:p>
            <a:r>
              <a:rPr lang="cs-CZ" dirty="0"/>
              <a:t>Jednotliví profesionálové a experti: odborové organizace včetně zaměřených…</a:t>
            </a:r>
          </a:p>
          <a:p>
            <a:r>
              <a:rPr lang="cs-CZ" dirty="0"/>
              <a:t>Mezinárodní propojení těchto organizací </a:t>
            </a:r>
          </a:p>
          <a:p>
            <a:r>
              <a:rPr lang="cs-CZ" dirty="0">
                <a:cs typeface="Calibri" panose="020F0502020204030204"/>
              </a:rPr>
              <a:t>Nestátní, soukromé: vyjadřují a hájí zájmy dopravců, popř. zákazníků.  </a:t>
            </a:r>
          </a:p>
          <a:p>
            <a:r>
              <a:rPr lang="cs-CZ" dirty="0" err="1">
                <a:ea typeface="+mn-lt"/>
                <a:cs typeface="+mn-lt"/>
              </a:rPr>
              <a:t>The</a:t>
            </a:r>
            <a:r>
              <a:rPr lang="cs-CZ" dirty="0">
                <a:ea typeface="+mn-lt"/>
                <a:cs typeface="+mn-lt"/>
              </a:rPr>
              <a:t> International Air Transport </a:t>
            </a:r>
            <a:r>
              <a:rPr lang="cs-CZ" dirty="0" err="1">
                <a:ea typeface="+mn-lt"/>
                <a:cs typeface="+mn-lt"/>
              </a:rPr>
              <a:t>Association</a:t>
            </a:r>
            <a:r>
              <a:rPr lang="cs-CZ" dirty="0">
                <a:ea typeface="+mn-lt"/>
                <a:cs typeface="+mn-lt"/>
              </a:rPr>
              <a:t> (IATA) jako příklad v letectví.</a:t>
            </a:r>
            <a:endParaRPr lang="cs-CZ" dirty="0"/>
          </a:p>
        </p:txBody>
      </p:sp>
    </p:spTree>
    <p:extLst>
      <p:ext uri="{BB962C8B-B14F-4D97-AF65-F5344CB8AC3E}">
        <p14:creationId xmlns:p14="http://schemas.microsoft.com/office/powerpoint/2010/main" val="39520305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Mezinárodní organizace </a:t>
            </a:r>
          </a:p>
        </p:txBody>
      </p:sp>
      <p:sp>
        <p:nvSpPr>
          <p:cNvPr id="3" name="Zástupný symbol pro obsah 2"/>
          <p:cNvSpPr>
            <a:spLocks noGrp="1"/>
          </p:cNvSpPr>
          <p:nvPr>
            <p:ph idx="1"/>
          </p:nvPr>
        </p:nvSpPr>
        <p:spPr/>
        <p:txBody>
          <a:bodyPr vert="horz" lIns="91440" tIns="45720" rIns="91440" bIns="45720" rtlCol="0" anchor="t">
            <a:normAutofit fontScale="92500" lnSpcReduction="10000"/>
          </a:bodyPr>
          <a:lstStyle/>
          <a:p>
            <a:r>
              <a:rPr lang="cs-CZ" dirty="0"/>
              <a:t>Nutno rozlišovat státní a nestátní mezinárodní organizace. </a:t>
            </a:r>
          </a:p>
          <a:p>
            <a:r>
              <a:rPr lang="cs-CZ" dirty="0"/>
              <a:t>Státní: slouží spolupráci států v příslušné záležitosti. Jsou tzv. odvozenými subjekty mezinárodního práva. Uvedou se kvůli své kompetenci u jednotlivých druhů dopravy. </a:t>
            </a:r>
          </a:p>
          <a:p>
            <a:r>
              <a:rPr lang="cs-CZ" dirty="0">
                <a:cs typeface="Calibri" panose="020F0502020204030204"/>
              </a:rPr>
              <a:t>Příklad International Civil </a:t>
            </a:r>
            <a:r>
              <a:rPr lang="cs-CZ" dirty="0" err="1">
                <a:cs typeface="Calibri" panose="020F0502020204030204"/>
              </a:rPr>
              <a:t>Aviation</a:t>
            </a:r>
            <a:r>
              <a:rPr lang="cs-CZ" dirty="0">
                <a:cs typeface="Calibri" panose="020F0502020204030204"/>
              </a:rPr>
              <a:t> </a:t>
            </a:r>
            <a:r>
              <a:rPr lang="cs-CZ" dirty="0" err="1">
                <a:cs typeface="Calibri" panose="020F0502020204030204"/>
              </a:rPr>
              <a:t>Organisation</a:t>
            </a:r>
            <a:r>
              <a:rPr lang="cs-CZ" dirty="0">
                <a:cs typeface="Calibri" panose="020F0502020204030204"/>
              </a:rPr>
              <a:t> (ICAO) a další ještě uvedené, které budou postupně uváděné u jednotlivých druhů dopravy. </a:t>
            </a:r>
            <a:r>
              <a:rPr lang="cs-CZ" dirty="0">
                <a:ea typeface="+mn-lt"/>
                <a:cs typeface="+mn-lt"/>
              </a:rPr>
              <a:t> </a:t>
            </a:r>
          </a:p>
          <a:p>
            <a:r>
              <a:rPr lang="cs-CZ" dirty="0">
                <a:cs typeface="Calibri" panose="020F0502020204030204"/>
              </a:rPr>
              <a:t>Příklad širší organizace, resp. její struktury: Evropská hospodářská komise UNECE… </a:t>
            </a:r>
          </a:p>
          <a:p>
            <a:r>
              <a:rPr lang="cs-CZ" dirty="0"/>
              <a:t>Vidíme, že pro některé druhy dopravy existují jak specializované státní a nestatní mezinárodní organizace, roli mohou však zaujmout širší mezinárodní organizace. </a:t>
            </a:r>
          </a:p>
          <a:p>
            <a:endParaRPr lang="cs-CZ" dirty="0">
              <a:ea typeface="+mn-lt"/>
              <a:cs typeface="+mn-lt"/>
            </a:endParaRPr>
          </a:p>
          <a:p>
            <a:endParaRPr lang="cs-CZ" dirty="0">
              <a:cs typeface="Calibri"/>
            </a:endParaRPr>
          </a:p>
        </p:txBody>
      </p:sp>
    </p:spTree>
    <p:extLst>
      <p:ext uri="{BB962C8B-B14F-4D97-AF65-F5344CB8AC3E}">
        <p14:creationId xmlns:p14="http://schemas.microsoft.com/office/powerpoint/2010/main" val="11932458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45907FD-A0FA-454F-9145-B91B835611BC}"/>
              </a:ext>
            </a:extLst>
          </p:cNvPr>
          <p:cNvSpPr>
            <a:spLocks noGrp="1"/>
          </p:cNvSpPr>
          <p:nvPr>
            <p:ph type="title"/>
          </p:nvPr>
        </p:nvSpPr>
        <p:spPr/>
        <p:txBody>
          <a:bodyPr/>
          <a:lstStyle/>
          <a:p>
            <a:r>
              <a:rPr lang="cs-CZ" dirty="0"/>
              <a:t>Evropská unie </a:t>
            </a:r>
          </a:p>
        </p:txBody>
      </p:sp>
      <p:sp>
        <p:nvSpPr>
          <p:cNvPr id="3" name="Zástupný obsah 2">
            <a:extLst>
              <a:ext uri="{FF2B5EF4-FFF2-40B4-BE49-F238E27FC236}">
                <a16:creationId xmlns:a16="http://schemas.microsoft.com/office/drawing/2014/main" id="{AD0D42D4-21BF-46C5-BFAC-CF2CCBF4DA23}"/>
              </a:ext>
            </a:extLst>
          </p:cNvPr>
          <p:cNvSpPr>
            <a:spLocks noGrp="1"/>
          </p:cNvSpPr>
          <p:nvPr>
            <p:ph idx="1"/>
          </p:nvPr>
        </p:nvSpPr>
        <p:spPr/>
        <p:txBody>
          <a:bodyPr>
            <a:normAutofit fontScale="92500" lnSpcReduction="10000"/>
          </a:bodyPr>
          <a:lstStyle/>
          <a:p>
            <a:r>
              <a:rPr lang="cs-CZ" dirty="0"/>
              <a:t>Celková integrace: všechny produkty a všechny faktory produkce (zboží, služby, osoby, kapitál, platby). </a:t>
            </a:r>
          </a:p>
          <a:p>
            <a:r>
              <a:rPr lang="cs-CZ" dirty="0"/>
              <a:t>Přeprava jako služba těšící se svobodě?  </a:t>
            </a:r>
          </a:p>
          <a:p>
            <a:r>
              <a:rPr lang="cs-CZ" dirty="0"/>
              <a:t>Význam pro integraci je však širší, ba všeobecný. </a:t>
            </a:r>
          </a:p>
          <a:p>
            <a:r>
              <a:rPr lang="cs-CZ" dirty="0"/>
              <a:t>Bez možnosti přepravy či při její nehospodárnosti by se přeprava ani doprava neuskutečnila. </a:t>
            </a:r>
          </a:p>
          <a:p>
            <a:r>
              <a:rPr lang="cs-CZ" dirty="0"/>
              <a:t>Vlastní dopravní politika EU: vytváření právních úprav pro vybrané druhy dopravy, vlastní komplexní </a:t>
            </a:r>
          </a:p>
          <a:p>
            <a:r>
              <a:rPr lang="cs-CZ" dirty="0"/>
              <a:t>Transevropské dopravní sítě: příspěvek EU na jejich budování, též v rámci regionální politiky, ze své podstaty je však omezený. </a:t>
            </a:r>
          </a:p>
          <a:p>
            <a:r>
              <a:rPr lang="cs-CZ" dirty="0"/>
              <a:t>GŘ Komise Doprava a specializované agentury. </a:t>
            </a:r>
          </a:p>
        </p:txBody>
      </p:sp>
    </p:spTree>
    <p:extLst>
      <p:ext uri="{BB962C8B-B14F-4D97-AF65-F5344CB8AC3E}">
        <p14:creationId xmlns:p14="http://schemas.microsoft.com/office/powerpoint/2010/main" val="2906841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9352142-8EEB-40F4-980F-5A487C13D2D4}"/>
              </a:ext>
            </a:extLst>
          </p:cNvPr>
          <p:cNvSpPr>
            <a:spLocks noGrp="1"/>
          </p:cNvSpPr>
          <p:nvPr>
            <p:ph type="title"/>
          </p:nvPr>
        </p:nvSpPr>
        <p:spPr/>
        <p:txBody>
          <a:bodyPr/>
          <a:lstStyle/>
          <a:p>
            <a:r>
              <a:rPr lang="cs-CZ" dirty="0"/>
              <a:t>Všechny právní řády </a:t>
            </a:r>
          </a:p>
        </p:txBody>
      </p:sp>
      <p:sp>
        <p:nvSpPr>
          <p:cNvPr id="3" name="Zástupný obsah 2">
            <a:extLst>
              <a:ext uri="{FF2B5EF4-FFF2-40B4-BE49-F238E27FC236}">
                <a16:creationId xmlns:a16="http://schemas.microsoft.com/office/drawing/2014/main" id="{D289414F-F3EB-4758-A177-44DB4C8133D6}"/>
              </a:ext>
            </a:extLst>
          </p:cNvPr>
          <p:cNvSpPr>
            <a:spLocks noGrp="1"/>
          </p:cNvSpPr>
          <p:nvPr>
            <p:ph idx="1"/>
          </p:nvPr>
        </p:nvSpPr>
        <p:spPr/>
        <p:txBody>
          <a:bodyPr>
            <a:normAutofit fontScale="92500" lnSpcReduction="10000"/>
          </a:bodyPr>
          <a:lstStyle/>
          <a:p>
            <a:r>
              <a:rPr lang="cs-CZ" dirty="0"/>
              <a:t>Dopravní právo nacházíme ve všech právních řádech…  </a:t>
            </a:r>
          </a:p>
          <a:p>
            <a:r>
              <a:rPr lang="cs-CZ" dirty="0"/>
              <a:t>Národní práva jednotlivých států – v našem případě právo české, popř. slovenské. </a:t>
            </a:r>
          </a:p>
          <a:p>
            <a:r>
              <a:rPr lang="cs-CZ" dirty="0"/>
              <a:t>Mezinárodní závazky upravující normativní i konkrétní formou určité záležitosti týkající se dopravy. Může být globální, regionální, bilaterální… </a:t>
            </a:r>
          </a:p>
          <a:p>
            <a:r>
              <a:rPr lang="cs-CZ" dirty="0"/>
              <a:t>Nadnárodní právo EU (právo RE jako podloží EU) se jeví v záležitostech dopravy a přepravy všech jednotlivých druhů jako nevýznamné – harmonizuje úpravu členských států, koordinuje jejich pro dopravu a přepravu příslušné úřady, popř. úpravu unifikuje, stejně však předpokládá provádění členskými státy. Svými nástroji se posouvá od mezinárodního ku vnitrostátnímu, ve výsledku pak vytváří nezvykle intenzivní integraci členských států, jejich národů a hospodářství. </a:t>
            </a:r>
          </a:p>
        </p:txBody>
      </p:sp>
    </p:spTree>
    <p:extLst>
      <p:ext uri="{BB962C8B-B14F-4D97-AF65-F5344CB8AC3E}">
        <p14:creationId xmlns:p14="http://schemas.microsoft.com/office/powerpoint/2010/main" val="25750800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87B1833-912B-40FC-9582-A81F789DACF8}"/>
              </a:ext>
            </a:extLst>
          </p:cNvPr>
          <p:cNvSpPr>
            <a:spLocks noGrp="1"/>
          </p:cNvSpPr>
          <p:nvPr>
            <p:ph type="title"/>
          </p:nvPr>
        </p:nvSpPr>
        <p:spPr/>
        <p:txBody>
          <a:bodyPr/>
          <a:lstStyle/>
          <a:p>
            <a:r>
              <a:rPr lang="cs-CZ" dirty="0"/>
              <a:t>Vnitrostátní právo: české – ústavní zákony a zákony </a:t>
            </a:r>
          </a:p>
        </p:txBody>
      </p:sp>
      <p:sp>
        <p:nvSpPr>
          <p:cNvPr id="3" name="Zástupný obsah 2">
            <a:extLst>
              <a:ext uri="{FF2B5EF4-FFF2-40B4-BE49-F238E27FC236}">
                <a16:creationId xmlns:a16="http://schemas.microsoft.com/office/drawing/2014/main" id="{F0B73585-E560-41FE-8314-E5AD5E84DC53}"/>
              </a:ext>
            </a:extLst>
          </p:cNvPr>
          <p:cNvSpPr>
            <a:spLocks noGrp="1"/>
          </p:cNvSpPr>
          <p:nvPr>
            <p:ph idx="1"/>
          </p:nvPr>
        </p:nvSpPr>
        <p:spPr/>
        <p:txBody>
          <a:bodyPr>
            <a:normAutofit lnSpcReduction="10000"/>
          </a:bodyPr>
          <a:lstStyle/>
          <a:p>
            <a:r>
              <a:rPr lang="cs-CZ" dirty="0"/>
              <a:t>Je nějak relevantní Ústava ČR a Listina ZPS jako národní katalog základních práv? </a:t>
            </a:r>
          </a:p>
          <a:p>
            <a:r>
              <a:rPr lang="cs-CZ" dirty="0"/>
              <a:t>Žádná zvláštní práva či roli vyloženě ohledně dopravy („základní právo na mobilitu“) či vyjádření snažení státu. To může být v cizině jinak. Ve federacích rovněž vyjasnění dělby kompetencí.  </a:t>
            </a:r>
          </a:p>
          <a:p>
            <a:r>
              <a:rPr lang="cs-CZ" dirty="0"/>
              <a:t>Ovšem lze zasáhnout například kvůli majetkovým právům – nález omezující povinnosti majitelů přilehlých pozemků vůči dráze, respektive jejímu majiteli/správci.  </a:t>
            </a:r>
          </a:p>
          <a:p>
            <a:r>
              <a:rPr lang="cs-CZ" dirty="0"/>
              <a:t>Zákony jako základ: budou postupně uváděné. Patrná je kvantitativní expanze. Tu vyvolává poptávka po zřetelné úpravě, až na některé záležitosti nelze spoléhat na nějaké soustavné vykládání soudy. </a:t>
            </a:r>
          </a:p>
        </p:txBody>
      </p:sp>
    </p:spTree>
    <p:extLst>
      <p:ext uri="{BB962C8B-B14F-4D97-AF65-F5344CB8AC3E}">
        <p14:creationId xmlns:p14="http://schemas.microsoft.com/office/powerpoint/2010/main" val="25975500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1E1A2A0-5849-482A-A2FA-F5AC80A0FDE0}"/>
              </a:ext>
            </a:extLst>
          </p:cNvPr>
          <p:cNvSpPr>
            <a:spLocks noGrp="1"/>
          </p:cNvSpPr>
          <p:nvPr>
            <p:ph type="title"/>
          </p:nvPr>
        </p:nvSpPr>
        <p:spPr/>
        <p:txBody>
          <a:bodyPr/>
          <a:lstStyle/>
          <a:p>
            <a:r>
              <a:rPr lang="cs-CZ" dirty="0"/>
              <a:t>Podzákonné předpisy </a:t>
            </a:r>
          </a:p>
        </p:txBody>
      </p:sp>
      <p:sp>
        <p:nvSpPr>
          <p:cNvPr id="3" name="Zástupný obsah 2">
            <a:extLst>
              <a:ext uri="{FF2B5EF4-FFF2-40B4-BE49-F238E27FC236}">
                <a16:creationId xmlns:a16="http://schemas.microsoft.com/office/drawing/2014/main" id="{D76A720B-1001-4171-A836-A7565E5B813C}"/>
              </a:ext>
            </a:extLst>
          </p:cNvPr>
          <p:cNvSpPr>
            <a:spLocks noGrp="1"/>
          </p:cNvSpPr>
          <p:nvPr>
            <p:ph idx="1"/>
          </p:nvPr>
        </p:nvSpPr>
        <p:spPr/>
        <p:txBody>
          <a:bodyPr>
            <a:normAutofit fontScale="92500"/>
          </a:bodyPr>
          <a:lstStyle/>
          <a:p>
            <a:r>
              <a:rPr lang="cs-CZ" dirty="0"/>
              <a:t>Podzákonné předpisy: též vládní nařízení, ale především ministerské vyhlášky, zde ministerstva dopravy. </a:t>
            </a:r>
          </a:p>
          <a:p>
            <a:r>
              <a:rPr lang="cs-CZ" dirty="0"/>
              <a:t>Připomenutí si zásad pro centrální exekutivní legislativu: nařízení obecně k provedení zákonů, vyhlášky na základě výslovného zákonného zmocnění. </a:t>
            </a:r>
          </a:p>
          <a:p>
            <a:r>
              <a:rPr lang="cs-CZ" dirty="0"/>
              <a:t>Jak vypadají tato zmocnění v dopravních zákonech? Jak jsou využívána? </a:t>
            </a:r>
          </a:p>
          <a:p>
            <a:r>
              <a:rPr lang="cs-CZ" dirty="0"/>
              <a:t>Připomeňme si, že lokální, že je jak v přenesené působnosti, tak samostatné působnosti…</a:t>
            </a:r>
          </a:p>
          <a:p>
            <a:r>
              <a:rPr lang="cs-CZ" dirty="0"/>
              <a:t>Jakou je samostatná působnost krajů, měst a obcí v oblasti dopravy? Překryv s kompetencemi k úpravě a uspořádávání regionálního a lokálního prostoru, ve kterém dopravní cesty hrají zásadní roli.   </a:t>
            </a:r>
          </a:p>
        </p:txBody>
      </p:sp>
    </p:spTree>
    <p:extLst>
      <p:ext uri="{BB962C8B-B14F-4D97-AF65-F5344CB8AC3E}">
        <p14:creationId xmlns:p14="http://schemas.microsoft.com/office/powerpoint/2010/main" val="28207467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904D37B-D3A2-4300-AE4D-A17CF9598427}"/>
              </a:ext>
            </a:extLst>
          </p:cNvPr>
          <p:cNvSpPr>
            <a:spLocks noGrp="1"/>
          </p:cNvSpPr>
          <p:nvPr>
            <p:ph type="title"/>
          </p:nvPr>
        </p:nvSpPr>
        <p:spPr/>
        <p:txBody>
          <a:bodyPr/>
          <a:lstStyle/>
          <a:p>
            <a:r>
              <a:rPr lang="cs-CZ" dirty="0"/>
              <a:t>Opatření obecné povahy </a:t>
            </a:r>
          </a:p>
        </p:txBody>
      </p:sp>
      <p:sp>
        <p:nvSpPr>
          <p:cNvPr id="3" name="Zástupný obsah 2">
            <a:extLst>
              <a:ext uri="{FF2B5EF4-FFF2-40B4-BE49-F238E27FC236}">
                <a16:creationId xmlns:a16="http://schemas.microsoft.com/office/drawing/2014/main" id="{A6EBF1BD-AC5F-4B0E-8FF3-7D9AD21E5001}"/>
              </a:ext>
            </a:extLst>
          </p:cNvPr>
          <p:cNvSpPr>
            <a:spLocks noGrp="1"/>
          </p:cNvSpPr>
          <p:nvPr>
            <p:ph idx="1"/>
          </p:nvPr>
        </p:nvSpPr>
        <p:spPr/>
        <p:txBody>
          <a:bodyPr/>
          <a:lstStyle/>
          <a:p>
            <a:endParaRPr lang="cs-CZ" dirty="0"/>
          </a:p>
          <a:p>
            <a:r>
              <a:rPr lang="cs-CZ" dirty="0"/>
              <a:t>Opatření na přesně určeném místě – opatření obecné povahy.</a:t>
            </a:r>
          </a:p>
          <a:p>
            <a:r>
              <a:rPr lang="cs-CZ" dirty="0"/>
              <a:t> Po určitém vývoji dopravní značky v rámci veřejné silniční sítě. </a:t>
            </a:r>
          </a:p>
          <a:p>
            <a:r>
              <a:rPr lang="cs-CZ" dirty="0">
                <a:hlinkClick r:id="rId2"/>
              </a:rPr>
              <a:t>Jak dosáhnout změny dopravního značení? | Frank </a:t>
            </a:r>
            <a:r>
              <a:rPr lang="cs-CZ" dirty="0" err="1">
                <a:hlinkClick r:id="rId2"/>
              </a:rPr>
              <a:t>Bold</a:t>
            </a:r>
            <a:endParaRPr lang="cs-CZ" dirty="0"/>
          </a:p>
          <a:p>
            <a:r>
              <a:rPr lang="cs-CZ" dirty="0"/>
              <a:t>Platí to pro všechno dopravní značení včetně soukromých prostor? </a:t>
            </a:r>
          </a:p>
          <a:p>
            <a:r>
              <a:rPr lang="cs-CZ" dirty="0"/>
              <a:t>Platí to pro dopravní značení rovněž v dalších druzích dopravy? </a:t>
            </a:r>
          </a:p>
          <a:p>
            <a:endParaRPr lang="cs-CZ" dirty="0"/>
          </a:p>
        </p:txBody>
      </p:sp>
    </p:spTree>
    <p:extLst>
      <p:ext uri="{BB962C8B-B14F-4D97-AF65-F5344CB8AC3E}">
        <p14:creationId xmlns:p14="http://schemas.microsoft.com/office/powerpoint/2010/main" val="26215506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8A6039E-63A8-4764-9D6C-7261395B9225}"/>
              </a:ext>
            </a:extLst>
          </p:cNvPr>
          <p:cNvSpPr>
            <a:spLocks noGrp="1"/>
          </p:cNvSpPr>
          <p:nvPr>
            <p:ph type="title"/>
          </p:nvPr>
        </p:nvSpPr>
        <p:spPr/>
        <p:txBody>
          <a:bodyPr/>
          <a:lstStyle/>
          <a:p>
            <a:r>
              <a:rPr lang="cs-CZ" dirty="0"/>
              <a:t>Rozhodnutí úřadů či soukromých ověřovatelů  </a:t>
            </a:r>
          </a:p>
        </p:txBody>
      </p:sp>
      <p:sp>
        <p:nvSpPr>
          <p:cNvPr id="3" name="Zástupný obsah 2">
            <a:extLst>
              <a:ext uri="{FF2B5EF4-FFF2-40B4-BE49-F238E27FC236}">
                <a16:creationId xmlns:a16="http://schemas.microsoft.com/office/drawing/2014/main" id="{F97A6141-759A-4D8D-B743-8729E71D943B}"/>
              </a:ext>
            </a:extLst>
          </p:cNvPr>
          <p:cNvSpPr>
            <a:spLocks noGrp="1"/>
          </p:cNvSpPr>
          <p:nvPr>
            <p:ph idx="1"/>
          </p:nvPr>
        </p:nvSpPr>
        <p:spPr/>
        <p:txBody>
          <a:bodyPr/>
          <a:lstStyle/>
          <a:p>
            <a:r>
              <a:rPr lang="cs-CZ" dirty="0"/>
              <a:t>Zvažujme jednotlivá druhy rozhodnutí. </a:t>
            </a:r>
          </a:p>
          <a:p>
            <a:r>
              <a:rPr lang="cs-CZ" dirty="0"/>
              <a:t>Vydávání osvědčení a povolení různých druhů: kvalifikace jednotlivců, licence poskytovatelů – vesměs korporací.</a:t>
            </a:r>
          </a:p>
          <a:p>
            <a:r>
              <a:rPr lang="cs-CZ" dirty="0"/>
              <a:t>Deklaratorní či konstitutivní? </a:t>
            </a:r>
          </a:p>
          <a:p>
            <a:r>
              <a:rPr lang="cs-CZ" dirty="0"/>
              <a:t>Časté rozhodování na základě splnění vymezených požadavků, pouze v některých záležitostech správy dopravy prostor pro uvážení.  </a:t>
            </a:r>
          </a:p>
          <a:p>
            <a:r>
              <a:rPr lang="cs-CZ" dirty="0"/>
              <a:t>Rozhodnutí ukládající postihy za porušení standardů na základě kontrol – přestupkové právo.  </a:t>
            </a:r>
          </a:p>
          <a:p>
            <a:r>
              <a:rPr lang="cs-CZ" dirty="0"/>
              <a:t>Soukromí ověřovatelé: typicky STK – státní technická kontrola. </a:t>
            </a:r>
          </a:p>
          <a:p>
            <a:pPr marL="0" indent="0">
              <a:buNone/>
            </a:pPr>
            <a:endParaRPr lang="cs-CZ" dirty="0"/>
          </a:p>
        </p:txBody>
      </p:sp>
    </p:spTree>
    <p:extLst>
      <p:ext uri="{BB962C8B-B14F-4D97-AF65-F5344CB8AC3E}">
        <p14:creationId xmlns:p14="http://schemas.microsoft.com/office/powerpoint/2010/main" val="42893280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2A07-48A0-4ACA-8CD9-8B52CB311606}"/>
              </a:ext>
            </a:extLst>
          </p:cNvPr>
          <p:cNvSpPr>
            <a:spLocks noGrp="1"/>
          </p:cNvSpPr>
          <p:nvPr>
            <p:ph type="title"/>
          </p:nvPr>
        </p:nvSpPr>
        <p:spPr/>
        <p:txBody>
          <a:bodyPr/>
          <a:lstStyle/>
          <a:p>
            <a:r>
              <a:rPr lang="cs-CZ" dirty="0"/>
              <a:t>Zahraniční právo pro srovnání	</a:t>
            </a:r>
          </a:p>
        </p:txBody>
      </p:sp>
      <p:sp>
        <p:nvSpPr>
          <p:cNvPr id="3" name="Zástupný obsah 2">
            <a:extLst>
              <a:ext uri="{FF2B5EF4-FFF2-40B4-BE49-F238E27FC236}">
                <a16:creationId xmlns:a16="http://schemas.microsoft.com/office/drawing/2014/main" id="{D804A580-3225-428E-B8E2-4B75BDA546B1}"/>
              </a:ext>
            </a:extLst>
          </p:cNvPr>
          <p:cNvSpPr>
            <a:spLocks noGrp="1"/>
          </p:cNvSpPr>
          <p:nvPr>
            <p:ph idx="1"/>
          </p:nvPr>
        </p:nvSpPr>
        <p:spPr/>
        <p:txBody>
          <a:bodyPr/>
          <a:lstStyle/>
          <a:p>
            <a:r>
              <a:rPr lang="cs-CZ" dirty="0"/>
              <a:t>Sice stejné technologie jednotlivých druhů dopravy. </a:t>
            </a:r>
          </a:p>
          <a:p>
            <a:r>
              <a:rPr lang="cs-CZ" dirty="0"/>
              <a:t>Ovšem jejich velmi rozdílné používání, rozdílný podíl na dopravě a přepravě předurčující veřejný zájem.  </a:t>
            </a:r>
          </a:p>
          <a:p>
            <a:r>
              <a:rPr lang="cs-CZ" dirty="0"/>
              <a:t>Různý důraz na jednotlivé hodnoty: pohyblivost versus bezpečnost.  </a:t>
            </a:r>
          </a:p>
          <a:p>
            <a:r>
              <a:rPr lang="cs-CZ" dirty="0"/>
              <a:t>Leckterá pravidla jsou tak srovnatelná, zároveň se v jednotlivostech svedou rozcházet.  </a:t>
            </a:r>
          </a:p>
          <a:p>
            <a:r>
              <a:rPr lang="cs-CZ" dirty="0"/>
              <a:t>Jiná pravidla jsou zásadně odlišná. </a:t>
            </a:r>
          </a:p>
          <a:p>
            <a:r>
              <a:rPr lang="cs-CZ" dirty="0"/>
              <a:t>Rozmanitost je zvláště patrná ohledně dopravních politik, ty se ještě budou vysvětlovat. </a:t>
            </a:r>
          </a:p>
        </p:txBody>
      </p:sp>
    </p:spTree>
    <p:extLst>
      <p:ext uri="{BB962C8B-B14F-4D97-AF65-F5344CB8AC3E}">
        <p14:creationId xmlns:p14="http://schemas.microsoft.com/office/powerpoint/2010/main" val="8201223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750713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0B080EA-07B2-4E61-BF95-4B3F8DBDD752}"/>
              </a:ext>
            </a:extLst>
          </p:cNvPr>
          <p:cNvSpPr>
            <a:spLocks noGrp="1"/>
          </p:cNvSpPr>
          <p:nvPr>
            <p:ph type="title"/>
          </p:nvPr>
        </p:nvSpPr>
        <p:spPr/>
        <p:txBody>
          <a:bodyPr/>
          <a:lstStyle/>
          <a:p>
            <a:r>
              <a:rPr lang="cs-CZ" dirty="0"/>
              <a:t>Mezinárodní </a:t>
            </a:r>
            <a:br>
              <a:rPr lang="cs-CZ" dirty="0"/>
            </a:br>
            <a:r>
              <a:rPr lang="cs-CZ" dirty="0"/>
              <a:t>propojení, vzájemné uznávání, slaďování  </a:t>
            </a:r>
          </a:p>
        </p:txBody>
      </p:sp>
      <p:sp>
        <p:nvSpPr>
          <p:cNvPr id="3" name="Zástupný obsah 2">
            <a:extLst>
              <a:ext uri="{FF2B5EF4-FFF2-40B4-BE49-F238E27FC236}">
                <a16:creationId xmlns:a16="http://schemas.microsoft.com/office/drawing/2014/main" id="{0EFEF92B-57FC-4758-8439-10C78BECA005}"/>
              </a:ext>
            </a:extLst>
          </p:cNvPr>
          <p:cNvSpPr>
            <a:spLocks noGrp="1"/>
          </p:cNvSpPr>
          <p:nvPr>
            <p:ph idx="1"/>
          </p:nvPr>
        </p:nvSpPr>
        <p:spPr/>
        <p:txBody>
          <a:bodyPr>
            <a:normAutofit lnSpcReduction="10000"/>
          </a:bodyPr>
          <a:lstStyle/>
          <a:p>
            <a:r>
              <a:rPr lang="cs-CZ" dirty="0"/>
              <a:t>Mezinárodní smlouvy – propojení, vzájemné uznávání. </a:t>
            </a:r>
          </a:p>
          <a:p>
            <a:r>
              <a:rPr lang="cs-CZ" dirty="0"/>
              <a:t>Mezinárodní smlouvy sbližující či ve skutečnosti sjednocující vnitrostátní právní úpravu či tuto nahrazující přímou úpravou.  </a:t>
            </a:r>
          </a:p>
          <a:p>
            <a:r>
              <a:rPr lang="cs-CZ" dirty="0"/>
              <a:t>Dvoustranné, vícestranné a mnohostranné mezistátní smlouvy. První vytvářené jednáními států mezi sebou, druhé nyní zhusta na půdě mezinárodních organizací. </a:t>
            </a:r>
          </a:p>
          <a:p>
            <a:r>
              <a:rPr lang="cs-CZ" dirty="0"/>
              <a:t>Závaznost pro státy,</a:t>
            </a:r>
          </a:p>
          <a:p>
            <a:r>
              <a:rPr lang="cs-CZ" dirty="0"/>
              <a:t>Dualistická realita, </a:t>
            </a:r>
          </a:p>
          <a:p>
            <a:r>
              <a:rPr lang="cs-CZ" dirty="0"/>
              <a:t>Přesto uplatnění vůči jednotlivci na základě recepce: adaptace, inkorporace.  </a:t>
            </a:r>
          </a:p>
        </p:txBody>
      </p:sp>
    </p:spTree>
    <p:extLst>
      <p:ext uri="{BB962C8B-B14F-4D97-AF65-F5344CB8AC3E}">
        <p14:creationId xmlns:p14="http://schemas.microsoft.com/office/powerpoint/2010/main" val="15434000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EA65953-9582-410A-88DF-CD667F99DC76}"/>
              </a:ext>
            </a:extLst>
          </p:cNvPr>
          <p:cNvSpPr>
            <a:spLocks noGrp="1"/>
          </p:cNvSpPr>
          <p:nvPr>
            <p:ph type="title"/>
          </p:nvPr>
        </p:nvSpPr>
        <p:spPr/>
        <p:txBody>
          <a:bodyPr/>
          <a:lstStyle/>
          <a:p>
            <a:r>
              <a:rPr lang="cs-CZ" dirty="0"/>
              <a:t>Nadnárodní právo EU v oblasti dopravy </a:t>
            </a:r>
          </a:p>
        </p:txBody>
      </p:sp>
      <p:sp>
        <p:nvSpPr>
          <p:cNvPr id="3" name="Zástupný obsah 2">
            <a:extLst>
              <a:ext uri="{FF2B5EF4-FFF2-40B4-BE49-F238E27FC236}">
                <a16:creationId xmlns:a16="http://schemas.microsoft.com/office/drawing/2014/main" id="{7557DC2D-0512-460E-861B-3AB5E7543919}"/>
              </a:ext>
            </a:extLst>
          </p:cNvPr>
          <p:cNvSpPr>
            <a:spLocks noGrp="1"/>
          </p:cNvSpPr>
          <p:nvPr>
            <p:ph idx="1"/>
          </p:nvPr>
        </p:nvSpPr>
        <p:spPr/>
        <p:txBody>
          <a:bodyPr>
            <a:normAutofit fontScale="92500" lnSpcReduction="20000"/>
          </a:bodyPr>
          <a:lstStyle/>
          <a:p>
            <a:r>
              <a:rPr lang="cs-CZ" dirty="0"/>
              <a:t>Připomenutí zásad nadnárodního práva: přímý účinek, přednost.  </a:t>
            </a:r>
          </a:p>
          <a:p>
            <a:r>
              <a:rPr lang="cs-CZ" dirty="0"/>
              <a:t>SFEU: ustanovení o dopravní politice jako lex </a:t>
            </a:r>
            <a:r>
              <a:rPr lang="cs-CZ" dirty="0" err="1"/>
              <a:t>specialis</a:t>
            </a:r>
            <a:r>
              <a:rPr lang="cs-CZ" dirty="0"/>
              <a:t> k ustanovení o svobodě služeb, ustanovení o transevropských dopravních sítích. </a:t>
            </a:r>
          </a:p>
          <a:p>
            <a:r>
              <a:rPr lang="cs-CZ" dirty="0"/>
              <a:t>Ale též soutěžní právo – kartely a zneužití dominance, omezení státních podpor. </a:t>
            </a:r>
          </a:p>
          <a:p>
            <a:r>
              <a:rPr lang="cs-CZ" dirty="0"/>
              <a:t>Sekundární právo: </a:t>
            </a:r>
          </a:p>
          <a:p>
            <a:r>
              <a:rPr lang="cs-CZ" dirty="0"/>
              <a:t>Směrnice (vývojově starší): přenos ve členských státech  </a:t>
            </a:r>
          </a:p>
          <a:p>
            <a:r>
              <a:rPr lang="cs-CZ" dirty="0"/>
              <a:t>Nařízení: přímý účinek, ovšem nutnost doprovodu. </a:t>
            </a:r>
          </a:p>
          <a:p>
            <a:r>
              <a:rPr lang="cs-CZ" dirty="0"/>
              <a:t>Rozhodnutí – někdy předpokládá vnitrostátní právo. </a:t>
            </a:r>
          </a:p>
          <a:p>
            <a:r>
              <a:rPr lang="cs-CZ" dirty="0"/>
              <a:t>Význam v jednotlivých druzích dopravy: obecně tendence nahrazovat směrnice a rozhodnutími nařízeními. V jednotlivých druzích dopravy je tato tendence však různě patrná, jak bude přinejmenším naznačeno… </a:t>
            </a:r>
          </a:p>
          <a:p>
            <a:pPr marL="0" indent="0">
              <a:buNone/>
            </a:pPr>
            <a:endParaRPr lang="cs-CZ" dirty="0"/>
          </a:p>
        </p:txBody>
      </p:sp>
    </p:spTree>
    <p:extLst>
      <p:ext uri="{BB962C8B-B14F-4D97-AF65-F5344CB8AC3E}">
        <p14:creationId xmlns:p14="http://schemas.microsoft.com/office/powerpoint/2010/main" val="26707926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Silniční doprava </a:t>
            </a:r>
          </a:p>
        </p:txBody>
      </p:sp>
      <p:sp>
        <p:nvSpPr>
          <p:cNvPr id="3" name="Zástupný symbol pro obsah 2"/>
          <p:cNvSpPr>
            <a:spLocks noGrp="1"/>
          </p:cNvSpPr>
          <p:nvPr>
            <p:ph idx="1"/>
          </p:nvPr>
        </p:nvSpPr>
        <p:spPr/>
        <p:txBody>
          <a:bodyPr>
            <a:normAutofit/>
          </a:bodyPr>
          <a:lstStyle/>
          <a:p>
            <a:pPr>
              <a:spcBef>
                <a:spcPts val="0"/>
              </a:spcBef>
            </a:pPr>
            <a:r>
              <a:rPr lang="cs-CZ" dirty="0"/>
              <a:t>Několik zásadních zákonů pro jednotlivé aspekty silniční dopravy </a:t>
            </a:r>
          </a:p>
          <a:p>
            <a:pPr>
              <a:spcBef>
                <a:spcPts val="0"/>
              </a:spcBef>
            </a:pPr>
            <a:r>
              <a:rPr lang="cs-CZ" dirty="0"/>
              <a:t>111/1994 Sb., o silniční dopravě </a:t>
            </a:r>
          </a:p>
          <a:p>
            <a:pPr>
              <a:spcBef>
                <a:spcPts val="0"/>
              </a:spcBef>
            </a:pPr>
            <a:r>
              <a:rPr lang="cs-CZ" dirty="0"/>
              <a:t>13/1997 Sb., zákon o pozemních komunikacích </a:t>
            </a:r>
          </a:p>
          <a:p>
            <a:pPr>
              <a:spcBef>
                <a:spcPts val="0"/>
              </a:spcBef>
            </a:pPr>
            <a:r>
              <a:rPr lang="cs-CZ" dirty="0"/>
              <a:t>361/2000 Sb., zákon o provozu na pozemních komunikacích </a:t>
            </a:r>
          </a:p>
          <a:p>
            <a:pPr>
              <a:spcBef>
                <a:spcPts val="0"/>
              </a:spcBef>
            </a:pPr>
            <a:r>
              <a:rPr lang="cs-CZ" dirty="0"/>
              <a:t>56/2001 Sb., zákon o podmínkách provozu vozidel na silničních komunikacích. </a:t>
            </a:r>
          </a:p>
          <a:p>
            <a:pPr>
              <a:spcBef>
                <a:spcPts val="0"/>
              </a:spcBef>
            </a:pPr>
            <a:r>
              <a:rPr lang="cs-CZ" dirty="0"/>
              <a:t>Nadnárodní právo Evropské unie. Mezinárodní smlouvy </a:t>
            </a:r>
          </a:p>
          <a:p>
            <a:pPr>
              <a:spcBef>
                <a:spcPts val="0"/>
              </a:spcBef>
            </a:pPr>
            <a:r>
              <a:rPr lang="cs-CZ" dirty="0"/>
              <a:t>Příslušné: Ministerstvo dopravy řízené ministrem jako členem vlády – vůdčí a prováděcí instituce, resp. složka vlády jako instituce.</a:t>
            </a:r>
          </a:p>
          <a:p>
            <a:pPr>
              <a:spcBef>
                <a:spcPts val="0"/>
              </a:spcBef>
            </a:pPr>
            <a:r>
              <a:rPr lang="cs-CZ" dirty="0"/>
              <a:t>Krajské úřady, městské a obecní úřady, soudy…  </a:t>
            </a:r>
          </a:p>
        </p:txBody>
      </p:sp>
    </p:spTree>
    <p:extLst>
      <p:ext uri="{BB962C8B-B14F-4D97-AF65-F5344CB8AC3E}">
        <p14:creationId xmlns:p14="http://schemas.microsoft.com/office/powerpoint/2010/main" val="9356694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Silniční doprava II – mezinárodní  </a:t>
            </a:r>
          </a:p>
        </p:txBody>
      </p:sp>
      <p:sp>
        <p:nvSpPr>
          <p:cNvPr id="3" name="Zástupný symbol pro obsah 2"/>
          <p:cNvSpPr>
            <a:spLocks noGrp="1"/>
          </p:cNvSpPr>
          <p:nvPr>
            <p:ph idx="1"/>
          </p:nvPr>
        </p:nvSpPr>
        <p:spPr/>
        <p:txBody>
          <a:bodyPr vert="horz" lIns="91440" tIns="45720" rIns="91440" bIns="45720" rtlCol="0" anchor="t">
            <a:normAutofit fontScale="92500" lnSpcReduction="10000"/>
          </a:bodyPr>
          <a:lstStyle/>
          <a:p>
            <a:r>
              <a:rPr lang="cs-CZ" dirty="0"/>
              <a:t>Množství jednotlivých mezinárodních smluv: </a:t>
            </a:r>
          </a:p>
          <a:p>
            <a:r>
              <a:rPr lang="cs-CZ" dirty="0"/>
              <a:t>- evropský rozměr těchto mezinárodních smluv.  </a:t>
            </a:r>
          </a:p>
          <a:p>
            <a:r>
              <a:rPr lang="cs-CZ" dirty="0"/>
              <a:t>Žádná globální mezinárodní organizace pro silniční dopravu.</a:t>
            </a:r>
          </a:p>
          <a:p>
            <a:r>
              <a:rPr lang="cs-CZ" dirty="0"/>
              <a:t>International </a:t>
            </a:r>
            <a:r>
              <a:rPr lang="cs-CZ" dirty="0" err="1"/>
              <a:t>Road</a:t>
            </a:r>
            <a:r>
              <a:rPr lang="cs-CZ" dirty="0"/>
              <a:t> Transport Union sdružuje národní asociace přepravců. </a:t>
            </a:r>
          </a:p>
          <a:p>
            <a:r>
              <a:rPr lang="cs-CZ" dirty="0"/>
              <a:t>Evropská hospodářská komise OSN</a:t>
            </a:r>
          </a:p>
          <a:p>
            <a:r>
              <a:rPr lang="cs-CZ" dirty="0"/>
              <a:t>Existují mnohostranné mezinárodní smlouvy, které harmonizují standardy vozidel a další standardy. </a:t>
            </a:r>
          </a:p>
          <a:p>
            <a:r>
              <a:rPr lang="cs-CZ" dirty="0"/>
              <a:t>Například režim TIR pro snazší celní odbavování. </a:t>
            </a:r>
          </a:p>
          <a:p>
            <a:r>
              <a:rPr lang="cs-CZ" dirty="0"/>
              <a:t>Pozoruhodná spolupráce je mezi soukromými institucemi, resp. institucemi aprobovanými státem – „Zelená karta“ jako systém. </a:t>
            </a:r>
          </a:p>
          <a:p>
            <a:endParaRPr lang="cs-CZ" dirty="0"/>
          </a:p>
        </p:txBody>
      </p:sp>
    </p:spTree>
    <p:extLst>
      <p:ext uri="{BB962C8B-B14F-4D97-AF65-F5344CB8AC3E}">
        <p14:creationId xmlns:p14="http://schemas.microsoft.com/office/powerpoint/2010/main" val="14624260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AA6858A-AAB5-498D-9705-CBBF9CA6947B}"/>
              </a:ext>
            </a:extLst>
          </p:cNvPr>
          <p:cNvSpPr>
            <a:spLocks noGrp="1"/>
          </p:cNvSpPr>
          <p:nvPr>
            <p:ph type="title"/>
          </p:nvPr>
        </p:nvSpPr>
        <p:spPr/>
        <p:txBody>
          <a:bodyPr/>
          <a:lstStyle/>
          <a:p>
            <a:r>
              <a:rPr lang="cs-CZ" dirty="0"/>
              <a:t>Silniční doprava III – Evropská unie </a:t>
            </a:r>
          </a:p>
        </p:txBody>
      </p:sp>
      <p:sp>
        <p:nvSpPr>
          <p:cNvPr id="3" name="Zástupný obsah 2">
            <a:extLst>
              <a:ext uri="{FF2B5EF4-FFF2-40B4-BE49-F238E27FC236}">
                <a16:creationId xmlns:a16="http://schemas.microsoft.com/office/drawing/2014/main" id="{708B7042-1095-4D33-B209-2FE30589D5DA}"/>
              </a:ext>
            </a:extLst>
          </p:cNvPr>
          <p:cNvSpPr>
            <a:spLocks noGrp="1"/>
          </p:cNvSpPr>
          <p:nvPr>
            <p:ph idx="1"/>
          </p:nvPr>
        </p:nvSpPr>
        <p:spPr/>
        <p:txBody>
          <a:bodyPr>
            <a:normAutofit fontScale="92500" lnSpcReduction="20000"/>
          </a:bodyPr>
          <a:lstStyle/>
          <a:p>
            <a:r>
              <a:rPr lang="cs-CZ" dirty="0"/>
              <a:t>Pro silniční dopravu EU přijala celou řadu směrnic a nařízení. </a:t>
            </a:r>
          </a:p>
          <a:p>
            <a:r>
              <a:rPr lang="cs-CZ" dirty="0"/>
              <a:t>Základní a podrobné nařízení týkající se homologace vozidel. </a:t>
            </a:r>
          </a:p>
          <a:p>
            <a:r>
              <a:rPr lang="cs-CZ" dirty="0"/>
              <a:t>Státní technická kontrola. </a:t>
            </a:r>
          </a:p>
          <a:p>
            <a:r>
              <a:rPr lang="cs-CZ" dirty="0"/>
              <a:t>Daně z motorových vozidel. </a:t>
            </a:r>
          </a:p>
          <a:p>
            <a:r>
              <a:rPr lang="cs-CZ" dirty="0"/>
              <a:t>Příslušnost vozidel ke členským státům  </a:t>
            </a:r>
          </a:p>
          <a:p>
            <a:r>
              <a:rPr lang="cs-CZ" dirty="0"/>
              <a:t>Řidičské průkazy jednotlivých kategorií a jejich samočinné uznávání. </a:t>
            </a:r>
          </a:p>
          <a:p>
            <a:r>
              <a:rPr lang="cs-CZ" dirty="0"/>
              <a:t>Koordinace v rámci „zelené karty“. </a:t>
            </a:r>
          </a:p>
          <a:p>
            <a:r>
              <a:rPr lang="cs-CZ" dirty="0"/>
              <a:t>Unifikace a koordinace podnikání v nákladní dopravě a dohledu nad ním.  </a:t>
            </a:r>
          </a:p>
          <a:p>
            <a:r>
              <a:rPr lang="cs-CZ" dirty="0"/>
              <a:t>Ochrana pasažérů v mezistátní autobusové dopravě. </a:t>
            </a:r>
          </a:p>
          <a:p>
            <a:r>
              <a:rPr lang="cs-CZ" dirty="0"/>
              <a:t>A další a další.  </a:t>
            </a:r>
          </a:p>
        </p:txBody>
      </p:sp>
    </p:spTree>
    <p:extLst>
      <p:ext uri="{BB962C8B-B14F-4D97-AF65-F5344CB8AC3E}">
        <p14:creationId xmlns:p14="http://schemas.microsoft.com/office/powerpoint/2010/main" val="38774960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Železniční doprava </a:t>
            </a:r>
          </a:p>
        </p:txBody>
      </p:sp>
      <p:sp>
        <p:nvSpPr>
          <p:cNvPr id="3" name="Zástupný symbol pro obsah 2"/>
          <p:cNvSpPr>
            <a:spLocks noGrp="1"/>
          </p:cNvSpPr>
          <p:nvPr>
            <p:ph idx="1"/>
          </p:nvPr>
        </p:nvSpPr>
        <p:spPr/>
        <p:txBody>
          <a:bodyPr>
            <a:normAutofit fontScale="77500" lnSpcReduction="20000"/>
          </a:bodyPr>
          <a:lstStyle/>
          <a:p>
            <a:pPr marL="0" indent="0">
              <a:buNone/>
            </a:pPr>
            <a:r>
              <a:rPr lang="cs-CZ" dirty="0"/>
              <a:t> Zákon č. 266/1994 Sb., o drahách jako zákoník české železniční a další drážní (?) dopravy a prováděcí předpisy.</a:t>
            </a:r>
          </a:p>
          <a:p>
            <a:r>
              <a:rPr lang="cs-CZ" dirty="0"/>
              <a:t>Dvě částečně překrývající se Mezinárodní organizace:</a:t>
            </a:r>
          </a:p>
          <a:p>
            <a:r>
              <a:rPr lang="cs-CZ" dirty="0"/>
              <a:t>OTIF - </a:t>
            </a:r>
            <a:r>
              <a:rPr lang="fr-FR" b="0" i="1" dirty="0">
                <a:solidFill>
                  <a:srgbClr val="202122"/>
                </a:solidFill>
                <a:effectLst/>
                <a:latin typeface="Arial" panose="020B0604020202020204" pitchFamily="34" charset="0"/>
              </a:rPr>
              <a:t>Organisation intergouvernementale pour les Transports Internationaux Ferroviaires</a:t>
            </a:r>
            <a:r>
              <a:rPr lang="cs-CZ" b="0" i="1" dirty="0">
                <a:solidFill>
                  <a:srgbClr val="202122"/>
                </a:solidFill>
                <a:effectLst/>
                <a:latin typeface="Arial" panose="020B0604020202020204" pitchFamily="34" charset="0"/>
              </a:rPr>
              <a:t> </a:t>
            </a:r>
            <a:endParaRPr lang="cs-CZ" dirty="0"/>
          </a:p>
          <a:p>
            <a:r>
              <a:rPr lang="cs-CZ" dirty="0"/>
              <a:t>OSŽD  - </a:t>
            </a:r>
            <a:r>
              <a:rPr lang="ru-RU" b="0" i="0" dirty="0">
                <a:solidFill>
                  <a:srgbClr val="000000"/>
                </a:solidFill>
                <a:effectLst/>
                <a:latin typeface="Arial" panose="020B0604020202020204" pitchFamily="34" charset="0"/>
              </a:rPr>
              <a:t>Организация Сотрудничества Железных Дорог</a:t>
            </a:r>
            <a:endParaRPr lang="cs-CZ" dirty="0"/>
          </a:p>
          <a:p>
            <a:r>
              <a:rPr lang="cs-CZ" dirty="0"/>
              <a:t>UIC – </a:t>
            </a:r>
            <a:r>
              <a:rPr lang="cs-CZ" b="1" i="0" dirty="0">
                <a:solidFill>
                  <a:srgbClr val="202122"/>
                </a:solidFill>
                <a:effectLst/>
                <a:latin typeface="Arial" panose="020B0604020202020204" pitchFamily="34" charset="0"/>
              </a:rPr>
              <a:t>International Union </a:t>
            </a:r>
            <a:r>
              <a:rPr lang="cs-CZ" b="1" i="0" dirty="0" err="1">
                <a:solidFill>
                  <a:srgbClr val="202122"/>
                </a:solidFill>
                <a:effectLst/>
                <a:latin typeface="Arial" panose="020B0604020202020204" pitchFamily="34" charset="0"/>
              </a:rPr>
              <a:t>of</a:t>
            </a:r>
            <a:r>
              <a:rPr lang="cs-CZ" b="1" i="0" dirty="0">
                <a:solidFill>
                  <a:srgbClr val="202122"/>
                </a:solidFill>
                <a:effectLst/>
                <a:latin typeface="Arial" panose="020B0604020202020204" pitchFamily="34" charset="0"/>
              </a:rPr>
              <a:t> </a:t>
            </a:r>
            <a:r>
              <a:rPr lang="cs-CZ" b="1" i="0" dirty="0" err="1">
                <a:solidFill>
                  <a:srgbClr val="202122"/>
                </a:solidFill>
                <a:effectLst/>
                <a:latin typeface="Arial" panose="020B0604020202020204" pitchFamily="34" charset="0"/>
              </a:rPr>
              <a:t>Railways</a:t>
            </a:r>
            <a:r>
              <a:rPr lang="cs-CZ" b="1" i="0" dirty="0">
                <a:solidFill>
                  <a:srgbClr val="202122"/>
                </a:solidFill>
                <a:effectLst/>
                <a:latin typeface="Arial" panose="020B0604020202020204" pitchFamily="34" charset="0"/>
              </a:rPr>
              <a:t> </a:t>
            </a:r>
            <a:r>
              <a:rPr lang="cs-CZ" dirty="0"/>
              <a:t>globální organizace železničních podniků  </a:t>
            </a:r>
          </a:p>
          <a:p>
            <a:r>
              <a:rPr lang="cs-CZ" dirty="0"/>
              <a:t>Evropská unie: Komise – GŘ doprava, Agentura EU pro železnice. </a:t>
            </a:r>
          </a:p>
          <a:p>
            <a:r>
              <a:rPr lang="cs-CZ" dirty="0"/>
              <a:t>Harmonizace (omezeně unifikace) standardů železniční dopravy – stále hlavně směrnice, méně nařízení. Demonopolizace a liberalizace nákladní a dílem též osobní železniční dopravy ve všech členských státech, které mají železnici. </a:t>
            </a:r>
          </a:p>
          <a:p>
            <a:r>
              <a:rPr lang="cs-CZ" dirty="0"/>
              <a:t>Mezinárodní smlouvy: COTIF a přílohy (CIV, CIM a další). </a:t>
            </a:r>
          </a:p>
          <a:p>
            <a:r>
              <a:rPr lang="cs-CZ" dirty="0"/>
              <a:t>Nadnárodní právo EU: jednotlivé směrnice a nařízení. </a:t>
            </a:r>
          </a:p>
        </p:txBody>
      </p:sp>
    </p:spTree>
    <p:extLst>
      <p:ext uri="{BB962C8B-B14F-4D97-AF65-F5344CB8AC3E}">
        <p14:creationId xmlns:p14="http://schemas.microsoft.com/office/powerpoint/2010/main" val="4106485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Letecká doprava </a:t>
            </a:r>
          </a:p>
        </p:txBody>
      </p:sp>
      <p:sp>
        <p:nvSpPr>
          <p:cNvPr id="3" name="Zástupný symbol pro obsah 2"/>
          <p:cNvSpPr>
            <a:spLocks noGrp="1"/>
          </p:cNvSpPr>
          <p:nvPr>
            <p:ph idx="1"/>
          </p:nvPr>
        </p:nvSpPr>
        <p:spPr/>
        <p:txBody>
          <a:bodyPr>
            <a:normAutofit fontScale="77500" lnSpcReduction="20000"/>
          </a:bodyPr>
          <a:lstStyle/>
          <a:p>
            <a:r>
              <a:rPr lang="cs-CZ" dirty="0"/>
              <a:t>49/1997 Sb., zákon o civilním letectví </a:t>
            </a:r>
          </a:p>
          <a:p>
            <a:r>
              <a:rPr lang="cs-CZ" dirty="0"/>
              <a:t>(civilní: co státní, tj. vojenské, resp. policejní?) </a:t>
            </a:r>
          </a:p>
          <a:p>
            <a:r>
              <a:rPr lang="cs-CZ" dirty="0"/>
              <a:t>Úřad pro civilní letectví. </a:t>
            </a:r>
          </a:p>
          <a:p>
            <a:r>
              <a:rPr lang="cs-CZ" dirty="0"/>
              <a:t>Řízení letového provozu. </a:t>
            </a:r>
          </a:p>
          <a:p>
            <a:r>
              <a:rPr lang="cs-CZ" dirty="0"/>
              <a:t>Letecká doprava je především mezinárodní. Proto rozsáhlé mezinárodní právo.  </a:t>
            </a:r>
          </a:p>
          <a:p>
            <a:r>
              <a:rPr lang="cs-CZ" dirty="0"/>
              <a:t>Chicagská úmluva a další úmluvy uzavřené zpravidla v rámci ICAO. </a:t>
            </a:r>
          </a:p>
          <a:p>
            <a:r>
              <a:rPr lang="cs-CZ" dirty="0"/>
              <a:t>Mezinárodní organizace pro civilní letectví – ICAO </a:t>
            </a:r>
          </a:p>
          <a:p>
            <a:r>
              <a:rPr lang="cs-CZ" dirty="0"/>
              <a:t>Vzdušný prostor?  </a:t>
            </a:r>
          </a:p>
          <a:p>
            <a:r>
              <a:rPr lang="cs-CZ" dirty="0"/>
              <a:t>Chicagská úmluva </a:t>
            </a:r>
          </a:p>
          <a:p>
            <a:r>
              <a:rPr lang="cs-CZ" dirty="0"/>
              <a:t>A další předcházející a následné mezinárodní úmluvy. </a:t>
            </a:r>
          </a:p>
          <a:p>
            <a:r>
              <a:rPr lang="cs-CZ" dirty="0"/>
              <a:t>Tyto smlouvy či jejich verze mají různé okruhy smluvních stran. </a:t>
            </a:r>
          </a:p>
          <a:p>
            <a:r>
              <a:rPr lang="cs-CZ" dirty="0"/>
              <a:t>EU –  v rámci dopravní politiky, deregulace, </a:t>
            </a:r>
            <a:r>
              <a:rPr lang="cs-CZ" dirty="0" err="1"/>
              <a:t>Aviation</a:t>
            </a:r>
            <a:r>
              <a:rPr lang="cs-CZ" dirty="0"/>
              <a:t> </a:t>
            </a:r>
            <a:r>
              <a:rPr lang="cs-CZ" dirty="0" err="1"/>
              <a:t>Safety</a:t>
            </a:r>
            <a:r>
              <a:rPr lang="cs-CZ" dirty="0"/>
              <a:t> </a:t>
            </a:r>
            <a:r>
              <a:rPr lang="cs-CZ" dirty="0" err="1"/>
              <a:t>Agency</a:t>
            </a:r>
            <a:r>
              <a:rPr lang="cs-CZ" dirty="0"/>
              <a:t>: přehled pramenů…  </a:t>
            </a:r>
          </a:p>
        </p:txBody>
      </p:sp>
    </p:spTree>
    <p:extLst>
      <p:ext uri="{BB962C8B-B14F-4D97-AF65-F5344CB8AC3E}">
        <p14:creationId xmlns:p14="http://schemas.microsoft.com/office/powerpoint/2010/main" val="6442917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Námořní doprava </a:t>
            </a:r>
          </a:p>
        </p:txBody>
      </p:sp>
      <p:sp>
        <p:nvSpPr>
          <p:cNvPr id="3" name="Zástupný symbol pro obsah 2"/>
          <p:cNvSpPr>
            <a:spLocks noGrp="1"/>
          </p:cNvSpPr>
          <p:nvPr>
            <p:ph idx="1"/>
          </p:nvPr>
        </p:nvSpPr>
        <p:spPr/>
        <p:txBody>
          <a:bodyPr>
            <a:normAutofit fontScale="92500" lnSpcReduction="20000"/>
          </a:bodyPr>
          <a:lstStyle/>
          <a:p>
            <a:r>
              <a:rPr lang="cs-CZ" dirty="0"/>
              <a:t>61/2001 Sb., zákon o námořní plavbě. </a:t>
            </a:r>
          </a:p>
          <a:p>
            <a:r>
              <a:rPr lang="cs-CZ" dirty="0"/>
              <a:t>Důvod jeho existence ve vnitrozemském Česku? Možnost plavby pod českou vlajkou po mořích.  </a:t>
            </a:r>
          </a:p>
          <a:p>
            <a:r>
              <a:rPr lang="cs-CZ" dirty="0"/>
              <a:t>Úmluva o mořském právu (1982).  </a:t>
            </a:r>
          </a:p>
          <a:p>
            <a:r>
              <a:rPr lang="cs-CZ" dirty="0"/>
              <a:t>V pobřežních státech pochopitelně rozsáhlé mořské a námořní právo… </a:t>
            </a:r>
          </a:p>
          <a:p>
            <a:r>
              <a:rPr lang="cs-CZ" dirty="0"/>
              <a:t>Moře: svrchovanost států se snižovanými oprávněními jen ve vnitřních pobřežních vodách, zóně přilehlá, výlučné hospodářské pásmo. </a:t>
            </a:r>
          </a:p>
          <a:p>
            <a:r>
              <a:rPr lang="cs-CZ" dirty="0"/>
              <a:t>Další starší a novější úmluvy pro námořní dopravu.</a:t>
            </a:r>
          </a:p>
          <a:p>
            <a:r>
              <a:rPr lang="cs-CZ" dirty="0"/>
              <a:t>IMO: Mezinárodní námořní organizace  </a:t>
            </a:r>
          </a:p>
          <a:p>
            <a:r>
              <a:rPr lang="cs-CZ" dirty="0"/>
              <a:t>Mezinárodní soud pro mořské právo řešící spory.  </a:t>
            </a:r>
          </a:p>
          <a:p>
            <a:r>
              <a:rPr lang="cs-CZ" dirty="0"/>
              <a:t>EMSA – (EU) </a:t>
            </a:r>
            <a:r>
              <a:rPr lang="cs-CZ" dirty="0" err="1"/>
              <a:t>European</a:t>
            </a:r>
            <a:r>
              <a:rPr lang="cs-CZ" dirty="0"/>
              <a:t> </a:t>
            </a:r>
            <a:r>
              <a:rPr lang="cs-CZ" dirty="0" err="1"/>
              <a:t>Maritime</a:t>
            </a:r>
            <a:r>
              <a:rPr lang="cs-CZ" dirty="0"/>
              <a:t> </a:t>
            </a:r>
            <a:r>
              <a:rPr lang="cs-CZ" dirty="0" err="1"/>
              <a:t>Safety</a:t>
            </a:r>
            <a:r>
              <a:rPr lang="cs-CZ" dirty="0"/>
              <a:t> </a:t>
            </a:r>
            <a:r>
              <a:rPr lang="cs-CZ" dirty="0" err="1"/>
              <a:t>Agency</a:t>
            </a:r>
            <a:r>
              <a:rPr lang="cs-CZ" dirty="0"/>
              <a:t>. </a:t>
            </a:r>
          </a:p>
          <a:p>
            <a:endParaRPr lang="cs-CZ" dirty="0"/>
          </a:p>
        </p:txBody>
      </p:sp>
    </p:spTree>
    <p:extLst>
      <p:ext uri="{BB962C8B-B14F-4D97-AF65-F5344CB8AC3E}">
        <p14:creationId xmlns:p14="http://schemas.microsoft.com/office/powerpoint/2010/main" val="686520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Říční doprava </a:t>
            </a:r>
          </a:p>
        </p:txBody>
      </p:sp>
      <p:sp>
        <p:nvSpPr>
          <p:cNvPr id="3" name="Zástupný symbol pro obsah 2"/>
          <p:cNvSpPr>
            <a:spLocks noGrp="1"/>
          </p:cNvSpPr>
          <p:nvPr>
            <p:ph idx="1"/>
          </p:nvPr>
        </p:nvSpPr>
        <p:spPr/>
        <p:txBody>
          <a:bodyPr>
            <a:normAutofit fontScale="77500" lnSpcReduction="20000"/>
          </a:bodyPr>
          <a:lstStyle/>
          <a:p>
            <a:r>
              <a:rPr lang="cs-CZ" dirty="0"/>
              <a:t>114/1995 Sb., zákon o vnitrozemské plavbě. </a:t>
            </a:r>
          </a:p>
          <a:p>
            <a:r>
              <a:rPr lang="cs-CZ" dirty="0"/>
              <a:t>Proč chybějí světové mezinárodní organizace? </a:t>
            </a:r>
          </a:p>
          <a:p>
            <a:r>
              <a:rPr lang="cs-CZ" dirty="0"/>
              <a:t>Jednotlivé říční a jezerní vodní cesty jsou od sebe oddělené, převážení dopravních prostředků je náročné a proto vzácné, ne-li vůbec nemožné.  </a:t>
            </a:r>
          </a:p>
          <a:p>
            <a:r>
              <a:rPr lang="cs-CZ" dirty="0"/>
              <a:t>Řada systémů je ryze vnitrostátních – upravuje je pak příslušný stát. Určitě nejrozsáhlejší systém je v ČLR…  </a:t>
            </a:r>
          </a:p>
          <a:p>
            <a:r>
              <a:rPr lang="cs-CZ" dirty="0"/>
              <a:t>Pro jednotlivé veletoky a systémy překračující hranice států. </a:t>
            </a:r>
          </a:p>
          <a:p>
            <a:r>
              <a:rPr lang="cs-CZ" dirty="0"/>
              <a:t>V Americe Velká jezera, v Asii Mekong, v Evropě pak Rýn, Dunaj, Labe – jediný přímo pro Česko, naše povodí Dunaje obsahuje jen fragmenty vodních cest, pořádné propojení neexistuje.  </a:t>
            </a:r>
          </a:p>
          <a:p>
            <a:r>
              <a:rPr lang="cs-CZ" dirty="0"/>
              <a:t>Nás tedy bude zajímat též právo příslušných evropských veletoků. </a:t>
            </a:r>
          </a:p>
          <a:p>
            <a:r>
              <a:rPr lang="cs-CZ" dirty="0"/>
              <a:t>Unijní právo říční, kanálové a jezerní dopravy. </a:t>
            </a:r>
          </a:p>
          <a:p>
            <a:r>
              <a:rPr lang="cs-CZ" dirty="0"/>
              <a:t>Nesledované plochy a toky, neevidovaná plavidla… </a:t>
            </a:r>
          </a:p>
        </p:txBody>
      </p:sp>
    </p:spTree>
    <p:extLst>
      <p:ext uri="{BB962C8B-B14F-4D97-AF65-F5344CB8AC3E}">
        <p14:creationId xmlns:p14="http://schemas.microsoft.com/office/powerpoint/2010/main" val="7505537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Zákony o jednotlivých silách a složkách státu </a:t>
            </a:r>
          </a:p>
        </p:txBody>
      </p:sp>
      <p:sp>
        <p:nvSpPr>
          <p:cNvPr id="3" name="Zástupný symbol pro obsah 2"/>
          <p:cNvSpPr>
            <a:spLocks noGrp="1"/>
          </p:cNvSpPr>
          <p:nvPr>
            <p:ph idx="1"/>
          </p:nvPr>
        </p:nvSpPr>
        <p:spPr/>
        <p:txBody>
          <a:bodyPr/>
          <a:lstStyle/>
          <a:p>
            <a:r>
              <a:rPr lang="cs-CZ" dirty="0"/>
              <a:t>Jednotlivé ozbrojené síly, resp. jejich příslušníci se pohybují se různou měrou ve všech dopravních sférách (cestách) a hrají zde svojí roli, mají vlastní dopravní prostředky, jsou řidiči a posádkami…  </a:t>
            </a:r>
          </a:p>
          <a:p>
            <a:r>
              <a:rPr lang="cs-CZ" dirty="0"/>
              <a:t>Zákon č. 278/2008 Sb., o Policii České republiky. </a:t>
            </a:r>
          </a:p>
          <a:p>
            <a:r>
              <a:rPr lang="cs-CZ" dirty="0"/>
              <a:t>Zákon … o místní policii…  </a:t>
            </a:r>
          </a:p>
          <a:p>
            <a:r>
              <a:rPr lang="cs-CZ" dirty="0"/>
              <a:t>Zákon č. 17/2012 Sb., o Celní správě ČR </a:t>
            </a:r>
          </a:p>
          <a:p>
            <a:r>
              <a:rPr lang="cs-CZ" dirty="0"/>
              <a:t>Zákon č. 320/2015 Sb., o Hasičském záchranném sboru ČR. </a:t>
            </a:r>
          </a:p>
          <a:p>
            <a:r>
              <a:rPr lang="cs-CZ" dirty="0"/>
              <a:t>Zákon č. 374/2011 Sb., o Zdravotnické záchranné službě ČR.</a:t>
            </a:r>
          </a:p>
          <a:p>
            <a:r>
              <a:rPr lang="cs-CZ" dirty="0"/>
              <a:t>Zákon č. 15/1993 Sb., o Armádě ČR.   </a:t>
            </a:r>
          </a:p>
        </p:txBody>
      </p:sp>
    </p:spTree>
    <p:extLst>
      <p:ext uri="{BB962C8B-B14F-4D97-AF65-F5344CB8AC3E}">
        <p14:creationId xmlns:p14="http://schemas.microsoft.com/office/powerpoint/2010/main" val="26541875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2AA05D-6149-479C-8797-5A3130D518BA}"/>
              </a:ext>
            </a:extLst>
          </p:cNvPr>
          <p:cNvSpPr>
            <a:spLocks noGrp="1"/>
          </p:cNvSpPr>
          <p:nvPr>
            <p:ph type="title"/>
          </p:nvPr>
        </p:nvSpPr>
        <p:spPr/>
        <p:txBody>
          <a:bodyPr/>
          <a:lstStyle/>
          <a:p>
            <a:r>
              <a:rPr lang="cs-CZ" dirty="0"/>
              <a:t>Povaha právní regulace </a:t>
            </a:r>
          </a:p>
        </p:txBody>
      </p:sp>
      <p:sp>
        <p:nvSpPr>
          <p:cNvPr id="3" name="Zástupný symbol pro obsah 2">
            <a:extLst>
              <a:ext uri="{FF2B5EF4-FFF2-40B4-BE49-F238E27FC236}">
                <a16:creationId xmlns:a16="http://schemas.microsoft.com/office/drawing/2014/main" id="{E2AFA8C7-B2AB-43F4-A6EE-32A9E3159092}"/>
              </a:ext>
            </a:extLst>
          </p:cNvPr>
          <p:cNvSpPr>
            <a:spLocks noGrp="1"/>
          </p:cNvSpPr>
          <p:nvPr>
            <p:ph idx="1"/>
          </p:nvPr>
        </p:nvSpPr>
        <p:spPr/>
        <p:txBody>
          <a:bodyPr>
            <a:normAutofit/>
          </a:bodyPr>
          <a:lstStyle/>
          <a:p>
            <a:r>
              <a:rPr lang="cs-CZ" dirty="0"/>
              <a:t>Jak již bylo uvedené Podrobná právní regulace. </a:t>
            </a:r>
          </a:p>
          <a:p>
            <a:r>
              <a:rPr lang="cs-CZ" dirty="0"/>
              <a:t>Předpisy a mezinárodní smlouvy jako základní pramen.</a:t>
            </a:r>
          </a:p>
          <a:p>
            <a:r>
              <a:rPr lang="cs-CZ" dirty="0"/>
              <a:t>Zákony a podzákonné předpisy, resp. zásadní mezinárodní smlouvy.</a:t>
            </a:r>
          </a:p>
          <a:p>
            <a:r>
              <a:rPr lang="cs-CZ" dirty="0"/>
              <a:t>Desítky a stovky stran pramenů práva, včetně příloh, výčtů, tabulek, nákresů…  </a:t>
            </a:r>
          </a:p>
          <a:p>
            <a:r>
              <a:rPr lang="cs-CZ" dirty="0"/>
              <a:t>Mnoho významných pravidel stanoví často „exekutivní legislativa“. </a:t>
            </a:r>
          </a:p>
          <a:p>
            <a:r>
              <a:rPr lang="cs-CZ" dirty="0"/>
              <a:t>Základem však je „parlamentní legislativa“. </a:t>
            </a:r>
          </a:p>
        </p:txBody>
      </p:sp>
    </p:spTree>
    <p:extLst>
      <p:ext uri="{BB962C8B-B14F-4D97-AF65-F5344CB8AC3E}">
        <p14:creationId xmlns:p14="http://schemas.microsoft.com/office/powerpoint/2010/main" val="4016252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163477B-F4A2-4A07-8AC3-90C6276CD5C8}"/>
              </a:ext>
            </a:extLst>
          </p:cNvPr>
          <p:cNvSpPr>
            <a:spLocks noGrp="1"/>
          </p:cNvSpPr>
          <p:nvPr>
            <p:ph type="title"/>
          </p:nvPr>
        </p:nvSpPr>
        <p:spPr/>
        <p:txBody>
          <a:bodyPr/>
          <a:lstStyle/>
          <a:p>
            <a:r>
              <a:rPr lang="cs-CZ" dirty="0"/>
              <a:t>Stavební právo	</a:t>
            </a:r>
          </a:p>
        </p:txBody>
      </p:sp>
      <p:sp>
        <p:nvSpPr>
          <p:cNvPr id="3" name="Zástupný symbol pro obsah 2">
            <a:extLst>
              <a:ext uri="{FF2B5EF4-FFF2-40B4-BE49-F238E27FC236}">
                <a16:creationId xmlns:a16="http://schemas.microsoft.com/office/drawing/2014/main" id="{FCB86B2B-A934-4475-9D73-75C29384FEB1}"/>
              </a:ext>
            </a:extLst>
          </p:cNvPr>
          <p:cNvSpPr>
            <a:spLocks noGrp="1"/>
          </p:cNvSpPr>
          <p:nvPr>
            <p:ph idx="1"/>
          </p:nvPr>
        </p:nvSpPr>
        <p:spPr/>
        <p:txBody>
          <a:bodyPr/>
          <a:lstStyle/>
          <a:p>
            <a:r>
              <a:rPr lang="cs-CZ" dirty="0"/>
              <a:t>Stavební zákon č. 183/2006 Sb., začíná platit nový stavební zákon: 283/2021 Sb. </a:t>
            </a:r>
          </a:p>
          <a:p>
            <a:r>
              <a:rPr lang="cs-CZ" dirty="0"/>
              <a:t>Ovšem zvláštní pravidla v jednotlivých dopravních zákonech.</a:t>
            </a:r>
          </a:p>
          <a:p>
            <a:r>
              <a:rPr lang="cs-CZ" dirty="0"/>
              <a:t>Zvláštní režimy schvalování výstavby a vylepšování dopravní infrastruktury. Ochranná pásma jednotlivých dopravních cest kvůli bezpečnosti a plynulosti. </a:t>
            </a:r>
          </a:p>
          <a:p>
            <a:r>
              <a:rPr lang="cs-CZ" dirty="0"/>
              <a:t> Zápověď výstavby v koridorech předpokládaných pro dopravní stavby.</a:t>
            </a:r>
          </a:p>
          <a:p>
            <a:r>
              <a:rPr lang="cs-CZ" dirty="0"/>
              <a:t>Veřejný zájem. Možnosti a meze vyvlastnění pozemků a budov při výstavbě či rozšiřování dopravní infrastruktury…  </a:t>
            </a:r>
          </a:p>
        </p:txBody>
      </p:sp>
    </p:spTree>
    <p:extLst>
      <p:ext uri="{BB962C8B-B14F-4D97-AF65-F5344CB8AC3E}">
        <p14:creationId xmlns:p14="http://schemas.microsoft.com/office/powerpoint/2010/main" val="21934677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Správa dopravy </a:t>
            </a:r>
          </a:p>
        </p:txBody>
      </p:sp>
      <p:sp>
        <p:nvSpPr>
          <p:cNvPr id="3" name="Zástupný symbol pro obsah 2"/>
          <p:cNvSpPr>
            <a:spLocks noGrp="1"/>
          </p:cNvSpPr>
          <p:nvPr>
            <p:ph idx="1"/>
          </p:nvPr>
        </p:nvSpPr>
        <p:spPr/>
        <p:txBody>
          <a:bodyPr/>
          <a:lstStyle/>
          <a:p>
            <a:r>
              <a:rPr lang="cs-CZ" dirty="0"/>
              <a:t>Zákon č. 500/2004 Sb., správní řád. </a:t>
            </a:r>
          </a:p>
          <a:p>
            <a:r>
              <a:rPr lang="cs-CZ" dirty="0"/>
              <a:t>Míra podpůrného uplatnění při uplatnění jednotlivých zákonů. </a:t>
            </a:r>
          </a:p>
          <a:p>
            <a:r>
              <a:rPr lang="cs-CZ" dirty="0"/>
              <a:t>Která agenda jsou rozhodnutí v plném rozsahu, která agenda jsou zjednodušená rozhodnutí, otázka osvědčení. </a:t>
            </a:r>
          </a:p>
          <a:p>
            <a:r>
              <a:rPr lang="cs-CZ" dirty="0"/>
              <a:t>Zákon č. 250/2016 Sb., o odpovědnosti za přestupcích a řízeních o nich. </a:t>
            </a:r>
          </a:p>
          <a:p>
            <a:r>
              <a:rPr lang="cs-CZ" dirty="0"/>
              <a:t>Zákon o některých přestupcích:  dopravní přestupky jako jedna z důležitých přestupkových agend. </a:t>
            </a:r>
          </a:p>
          <a:p>
            <a:r>
              <a:rPr lang="cs-CZ" dirty="0"/>
              <a:t>Automatizované vyřizování agendy: např. pokuty za rychlost. </a:t>
            </a:r>
          </a:p>
          <a:p>
            <a:endParaRPr lang="cs-CZ" dirty="0"/>
          </a:p>
          <a:p>
            <a:pPr marL="0" indent="0">
              <a:buNone/>
            </a:pPr>
            <a:endParaRPr lang="cs-CZ" dirty="0"/>
          </a:p>
        </p:txBody>
      </p:sp>
    </p:spTree>
    <p:extLst>
      <p:ext uri="{BB962C8B-B14F-4D97-AF65-F5344CB8AC3E}">
        <p14:creationId xmlns:p14="http://schemas.microsoft.com/office/powerpoint/2010/main" val="26367261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Občanské právo: Přepravní vztahy, škodní záležitosti, rozhodné právo.  </a:t>
            </a:r>
          </a:p>
        </p:txBody>
      </p:sp>
      <p:sp>
        <p:nvSpPr>
          <p:cNvPr id="3" name="Zástupný symbol pro obsah 2"/>
          <p:cNvSpPr>
            <a:spLocks noGrp="1"/>
          </p:cNvSpPr>
          <p:nvPr>
            <p:ph idx="1"/>
          </p:nvPr>
        </p:nvSpPr>
        <p:spPr/>
        <p:txBody>
          <a:bodyPr/>
          <a:lstStyle/>
          <a:p>
            <a:r>
              <a:rPr lang="cs-CZ" dirty="0"/>
              <a:t>89/2012 Sb., (nový) občanský zákoník: </a:t>
            </a:r>
          </a:p>
          <a:p>
            <a:r>
              <a:rPr lang="cs-CZ" dirty="0"/>
              <a:t>Smlouvy o přepravě osob a věcí, smlouvy zasilatelské a další.  </a:t>
            </a:r>
          </a:p>
          <a:p>
            <a:r>
              <a:rPr lang="cs-CZ" dirty="0"/>
              <a:t>Souvislosti: kupní smlouva</a:t>
            </a:r>
          </a:p>
          <a:p>
            <a:r>
              <a:rPr lang="cs-CZ" dirty="0"/>
              <a:t>Náhrada škody a nemajetkové újmy: rutina zejména v případě autonehod, jednotlivé případy ovšem často větší škody v jiných druzích dopravy.   </a:t>
            </a:r>
          </a:p>
          <a:p>
            <a:r>
              <a:rPr lang="cs-CZ" dirty="0"/>
              <a:t>Zákon o mezinárodním právu soukromém. </a:t>
            </a:r>
          </a:p>
          <a:p>
            <a:r>
              <a:rPr lang="cs-CZ" dirty="0"/>
              <a:t>Kolizní nařízení: Brusel I, Řím I, Řím II. </a:t>
            </a:r>
          </a:p>
          <a:p>
            <a:r>
              <a:rPr lang="cs-CZ" dirty="0"/>
              <a:t>Kolizní právo, resp. přímá úprava: CMR. </a:t>
            </a:r>
          </a:p>
          <a:p>
            <a:endParaRPr lang="cs-CZ" dirty="0"/>
          </a:p>
          <a:p>
            <a:endParaRPr lang="cs-CZ" dirty="0"/>
          </a:p>
        </p:txBody>
      </p:sp>
    </p:spTree>
    <p:extLst>
      <p:ext uri="{BB962C8B-B14F-4D97-AF65-F5344CB8AC3E}">
        <p14:creationId xmlns:p14="http://schemas.microsoft.com/office/powerpoint/2010/main" val="176313886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B41EB39-68E8-41E2-A38C-95136157ED80}"/>
              </a:ext>
            </a:extLst>
          </p:cNvPr>
          <p:cNvSpPr>
            <a:spLocks noGrp="1"/>
          </p:cNvSpPr>
          <p:nvPr>
            <p:ph type="title"/>
          </p:nvPr>
        </p:nvSpPr>
        <p:spPr/>
        <p:txBody>
          <a:bodyPr/>
          <a:lstStyle/>
          <a:p>
            <a:r>
              <a:rPr lang="cs-CZ" dirty="0"/>
              <a:t>Pracovní právo</a:t>
            </a:r>
          </a:p>
        </p:txBody>
      </p:sp>
      <p:sp>
        <p:nvSpPr>
          <p:cNvPr id="3" name="Zástupný obsah 2">
            <a:extLst>
              <a:ext uri="{FF2B5EF4-FFF2-40B4-BE49-F238E27FC236}">
                <a16:creationId xmlns:a16="http://schemas.microsoft.com/office/drawing/2014/main" id="{569AC107-0721-4A62-BFD8-8C33E1368503}"/>
              </a:ext>
            </a:extLst>
          </p:cNvPr>
          <p:cNvSpPr>
            <a:spLocks noGrp="1"/>
          </p:cNvSpPr>
          <p:nvPr>
            <p:ph idx="1"/>
          </p:nvPr>
        </p:nvSpPr>
        <p:spPr/>
        <p:txBody>
          <a:bodyPr/>
          <a:lstStyle/>
          <a:p>
            <a:r>
              <a:rPr lang="cs-CZ" dirty="0"/>
              <a:t>Pracovní poměr či jiná činnost řidiče. </a:t>
            </a:r>
          </a:p>
          <a:p>
            <a:r>
              <a:rPr lang="cs-CZ" dirty="0"/>
              <a:t>Pracovní podmínky. </a:t>
            </a:r>
          </a:p>
          <a:p>
            <a:r>
              <a:rPr lang="cs-CZ" dirty="0"/>
              <a:t>Bezpečnost práce (z hlediska pracovníka).  </a:t>
            </a:r>
          </a:p>
          <a:p>
            <a:r>
              <a:rPr lang="cs-CZ" dirty="0"/>
              <a:t>Omezení odpovědnosti v případě běžné nedbalosti. </a:t>
            </a:r>
          </a:p>
          <a:p>
            <a:r>
              <a:rPr lang="cs-CZ" dirty="0"/>
              <a:t>Zákoník práce… </a:t>
            </a:r>
          </a:p>
          <a:p>
            <a:r>
              <a:rPr lang="cs-CZ" dirty="0"/>
              <a:t>Uplatnění zákoníku práce a zvláštních předpisů pro jednotlivé druhy dopravy. </a:t>
            </a:r>
          </a:p>
          <a:p>
            <a:r>
              <a:rPr lang="cs-CZ" dirty="0"/>
              <a:t>Pracovník v dopravě, vysílání, služební cesta včetně daňových a dalších implikací. </a:t>
            </a:r>
          </a:p>
        </p:txBody>
      </p:sp>
    </p:spTree>
    <p:extLst>
      <p:ext uri="{BB962C8B-B14F-4D97-AF65-F5344CB8AC3E}">
        <p14:creationId xmlns:p14="http://schemas.microsoft.com/office/powerpoint/2010/main" val="194916557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Trestní právo </a:t>
            </a:r>
          </a:p>
        </p:txBody>
      </p:sp>
      <p:sp>
        <p:nvSpPr>
          <p:cNvPr id="3" name="Zástupný symbol pro obsah 2"/>
          <p:cNvSpPr>
            <a:spLocks noGrp="1"/>
          </p:cNvSpPr>
          <p:nvPr>
            <p:ph idx="1"/>
          </p:nvPr>
        </p:nvSpPr>
        <p:spPr/>
        <p:txBody>
          <a:bodyPr>
            <a:normAutofit fontScale="70000" lnSpcReduction="20000"/>
          </a:bodyPr>
          <a:lstStyle/>
          <a:p>
            <a:r>
              <a:rPr lang="cs-CZ" dirty="0"/>
              <a:t>40/2009 Sb., trestní zákoník </a:t>
            </a:r>
          </a:p>
          <a:p>
            <a:r>
              <a:rPr lang="cs-CZ" dirty="0"/>
              <a:t>Průřezově řada trestných činů v dopravě či vůči ní. </a:t>
            </a:r>
          </a:p>
          <a:p>
            <a:r>
              <a:rPr lang="cs-CZ" dirty="0"/>
              <a:t>Na dopravu zaměřené trestné činy: v tuzemsku neposkytnutí pomoci řidičem. V jiných státech mohou být řada dalších skutkových podstat.  </a:t>
            </a:r>
          </a:p>
          <a:p>
            <a:r>
              <a:rPr lang="cs-CZ" dirty="0"/>
              <a:t>Obecné trestné činy: ublížení na zdraví, resp. usmrcení. </a:t>
            </a:r>
          </a:p>
          <a:p>
            <a:r>
              <a:rPr lang="cs-CZ" dirty="0"/>
              <a:t>Obecné ohrožení.  </a:t>
            </a:r>
          </a:p>
          <a:p>
            <a:r>
              <a:rPr lang="cs-CZ" dirty="0"/>
              <a:t>Otázka uplatnění přísnějších skutkových podstat za vědomě nebezpečné chování řidiče: závody na silnicích…. </a:t>
            </a:r>
          </a:p>
          <a:p>
            <a:r>
              <a:rPr lang="cs-CZ" dirty="0"/>
              <a:t>Otázka hodnocení nebezpečného jednání.  </a:t>
            </a:r>
          </a:p>
          <a:p>
            <a:r>
              <a:rPr lang="cs-CZ" dirty="0"/>
              <a:t>Co všechno může být nebezpečné jednání vůči dopravě? Např. lasery v blízkosti letišť?  </a:t>
            </a:r>
          </a:p>
          <a:p>
            <a:r>
              <a:rPr lang="cs-CZ" dirty="0"/>
              <a:t>Hodnocení důsledků ohrožení bezpečnosti, ba plynulosti dopravy za mimořádných poměrů, např. války.</a:t>
            </a:r>
          </a:p>
          <a:p>
            <a:r>
              <a:rPr lang="cs-CZ" dirty="0"/>
              <a:t>Míra internacionalizace a </a:t>
            </a:r>
            <a:r>
              <a:rPr lang="cs-CZ" dirty="0" err="1"/>
              <a:t>supranacionalizace</a:t>
            </a:r>
            <a:r>
              <a:rPr lang="cs-CZ" dirty="0"/>
              <a:t> trestního práva v oblasti dopravy a přepravy?  </a:t>
            </a:r>
          </a:p>
          <a:p>
            <a:pPr marL="0" indent="0">
              <a:buNone/>
            </a:pPr>
            <a:endParaRPr lang="cs-CZ" dirty="0"/>
          </a:p>
        </p:txBody>
      </p:sp>
    </p:spTree>
    <p:extLst>
      <p:ext uri="{BB962C8B-B14F-4D97-AF65-F5344CB8AC3E}">
        <p14:creationId xmlns:p14="http://schemas.microsoft.com/office/powerpoint/2010/main" val="32709868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38C89A-E375-4294-9F3A-E9350152598D}"/>
              </a:ext>
            </a:extLst>
          </p:cNvPr>
          <p:cNvSpPr>
            <a:spLocks noGrp="1"/>
          </p:cNvSpPr>
          <p:nvPr>
            <p:ph type="title"/>
          </p:nvPr>
        </p:nvSpPr>
        <p:spPr/>
        <p:txBody>
          <a:bodyPr>
            <a:normAutofit/>
          </a:bodyPr>
          <a:lstStyle/>
          <a:p>
            <a:r>
              <a:rPr lang="cs-CZ" dirty="0"/>
              <a:t>Legislativa neprobíraných příbuzných oborů, souvislost s dopravou </a:t>
            </a:r>
          </a:p>
        </p:txBody>
      </p:sp>
      <p:sp>
        <p:nvSpPr>
          <p:cNvPr id="3" name="Zástupný obsah 2">
            <a:extLst>
              <a:ext uri="{FF2B5EF4-FFF2-40B4-BE49-F238E27FC236}">
                <a16:creationId xmlns:a16="http://schemas.microsoft.com/office/drawing/2014/main" id="{73F59B63-609F-430F-B319-C996404D16CA}"/>
              </a:ext>
            </a:extLst>
          </p:cNvPr>
          <p:cNvSpPr>
            <a:spLocks noGrp="1"/>
          </p:cNvSpPr>
          <p:nvPr>
            <p:ph idx="1"/>
          </p:nvPr>
        </p:nvSpPr>
        <p:spPr/>
        <p:txBody>
          <a:bodyPr>
            <a:normAutofit fontScale="77500" lnSpcReduction="20000"/>
          </a:bodyPr>
          <a:lstStyle/>
          <a:p>
            <a:r>
              <a:rPr lang="cs-CZ" dirty="0"/>
              <a:t>Produktovody – odlišná legislativa pro vodovody a kanalizace, plynovody a další produktovody s ohledem na rozdílnou podobu sítě. Síťové stavby podobné jako u dopravní infrastruktury… </a:t>
            </a:r>
          </a:p>
          <a:p>
            <a:r>
              <a:rPr lang="cs-CZ" dirty="0"/>
              <a:t>Pošta – zvláštní legislativa, redukce poštovního monopolu, poštovní doprava a sběr/roznos pošty je sice patrný, netěší se však již (oproti minulosti) specifické ochraně.   </a:t>
            </a:r>
          </a:p>
          <a:p>
            <a:r>
              <a:rPr lang="cs-CZ" dirty="0"/>
              <a:t>Telekomunikace, informatika a radiofonie – inovace usnadnily demonopolizaci a komercializaci, existuje regulace sledující řadu zájmů, globální koordinace. Snad kromě speciální ochrany radiofonie pro zajištění dopravy není přímá souvislost. </a:t>
            </a:r>
          </a:p>
          <a:p>
            <a:r>
              <a:rPr lang="cs-CZ" dirty="0"/>
              <a:t>Kosmické lety – pravidla pro odpovědnost, jinak v národní gesci, starty a přistání se nesmějí střetat s leteckou dopravou. Satelity INMARSAT slouží námořní dopravě, totéž letecká? </a:t>
            </a:r>
          </a:p>
          <a:p>
            <a:r>
              <a:rPr lang="cs-CZ" dirty="0"/>
              <a:t>Doplnění Křepelka: zdravotnické právo: též rozsáhlá legislativa, regulace rychlé záchranné zdravotnické pomoci: organizace, privilegia, ale také běžná zdravotnická služba. </a:t>
            </a:r>
          </a:p>
        </p:txBody>
      </p:sp>
    </p:spTree>
    <p:extLst>
      <p:ext uri="{BB962C8B-B14F-4D97-AF65-F5344CB8AC3E}">
        <p14:creationId xmlns:p14="http://schemas.microsoft.com/office/powerpoint/2010/main" val="161933569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2DFA46D-9BC0-461A-99D7-37A9AAD1FDA2}"/>
              </a:ext>
            </a:extLst>
          </p:cNvPr>
          <p:cNvSpPr>
            <a:spLocks noGrp="1"/>
          </p:cNvSpPr>
          <p:nvPr>
            <p:ph type="title"/>
          </p:nvPr>
        </p:nvSpPr>
        <p:spPr/>
        <p:txBody>
          <a:bodyPr/>
          <a:lstStyle/>
          <a:p>
            <a:r>
              <a:rPr lang="cs-CZ" dirty="0"/>
              <a:t>Závěr: jednotlivci, právnické osoby a instituce, stát, korporátní odpovědnost, přičitatelnost… </a:t>
            </a:r>
          </a:p>
        </p:txBody>
      </p:sp>
      <p:sp>
        <p:nvSpPr>
          <p:cNvPr id="3" name="Zástupný obsah 2">
            <a:extLst>
              <a:ext uri="{FF2B5EF4-FFF2-40B4-BE49-F238E27FC236}">
                <a16:creationId xmlns:a16="http://schemas.microsoft.com/office/drawing/2014/main" id="{0A20351F-C974-4824-B26B-923FF5CE3BAD}"/>
              </a:ext>
            </a:extLst>
          </p:cNvPr>
          <p:cNvSpPr>
            <a:spLocks noGrp="1"/>
          </p:cNvSpPr>
          <p:nvPr>
            <p:ph idx="1"/>
          </p:nvPr>
        </p:nvSpPr>
        <p:spPr/>
        <p:txBody>
          <a:bodyPr>
            <a:normAutofit lnSpcReduction="10000"/>
          </a:bodyPr>
          <a:lstStyle/>
          <a:p>
            <a:r>
              <a:rPr lang="cs-CZ" dirty="0"/>
              <a:t>Tak jako v mnoha dalších odvětvích hospodářství, též v dopravě a zejména jako poskytovatelé přepravy působí obchodní společnosti. </a:t>
            </a:r>
          </a:p>
          <a:p>
            <a:r>
              <a:rPr lang="cs-CZ" dirty="0"/>
              <a:t>Problémem může být rozlišení odpovědnosti individuální (řidič) od korporátní a institucionální, otázka přičitatelnosti jednání. </a:t>
            </a:r>
          </a:p>
          <a:p>
            <a:r>
              <a:rPr lang="cs-CZ" dirty="0"/>
              <a:t>Otázka </a:t>
            </a:r>
          </a:p>
          <a:p>
            <a:r>
              <a:rPr lang="cs-CZ" dirty="0"/>
              <a:t>„Piercing </a:t>
            </a:r>
            <a:r>
              <a:rPr lang="cs-CZ" dirty="0" err="1"/>
              <a:t>corporate</a:t>
            </a:r>
            <a:r>
              <a:rPr lang="cs-CZ" dirty="0"/>
              <a:t> </a:t>
            </a:r>
            <a:r>
              <a:rPr lang="cs-CZ" dirty="0" err="1"/>
              <a:t>veil</a:t>
            </a:r>
            <a:r>
              <a:rPr lang="cs-CZ" dirty="0"/>
              <a:t>“. </a:t>
            </a:r>
          </a:p>
          <a:p>
            <a:r>
              <a:rPr lang="cs-CZ" dirty="0"/>
              <a:t>Individuální sankce… </a:t>
            </a:r>
          </a:p>
          <a:p>
            <a:r>
              <a:rPr lang="cs-CZ" dirty="0"/>
              <a:t>Např. při provozu automobilů a dalších motorových vozidel je soukromoprávně za újmu odpovědný provozovatel, trestněprávně však řidič. </a:t>
            </a:r>
          </a:p>
        </p:txBody>
      </p:sp>
    </p:spTree>
    <p:extLst>
      <p:ext uri="{BB962C8B-B14F-4D97-AF65-F5344CB8AC3E}">
        <p14:creationId xmlns:p14="http://schemas.microsoft.com/office/powerpoint/2010/main" val="23864660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C7A5A92-1905-4380-B228-0AE29D8FD004}"/>
              </a:ext>
            </a:extLst>
          </p:cNvPr>
          <p:cNvSpPr>
            <a:spLocks noGrp="1"/>
          </p:cNvSpPr>
          <p:nvPr>
            <p:ph type="title"/>
          </p:nvPr>
        </p:nvSpPr>
        <p:spPr/>
        <p:txBody>
          <a:bodyPr/>
          <a:lstStyle/>
          <a:p>
            <a:r>
              <a:rPr lang="cs-CZ" dirty="0"/>
              <a:t>Význam administrativní praxe a judikatury</a:t>
            </a:r>
          </a:p>
        </p:txBody>
      </p:sp>
      <p:sp>
        <p:nvSpPr>
          <p:cNvPr id="3" name="Zástupný obsah 2">
            <a:extLst>
              <a:ext uri="{FF2B5EF4-FFF2-40B4-BE49-F238E27FC236}">
                <a16:creationId xmlns:a16="http://schemas.microsoft.com/office/drawing/2014/main" id="{0B4CE203-74D2-4A52-A6F2-68D64579F5A8}"/>
              </a:ext>
            </a:extLst>
          </p:cNvPr>
          <p:cNvSpPr>
            <a:spLocks noGrp="1"/>
          </p:cNvSpPr>
          <p:nvPr>
            <p:ph idx="1"/>
          </p:nvPr>
        </p:nvSpPr>
        <p:spPr/>
        <p:txBody>
          <a:bodyPr/>
          <a:lstStyle/>
          <a:p>
            <a:r>
              <a:rPr lang="cs-CZ" dirty="0"/>
              <a:t>Žádné zásadní, přelomové precedenty v moderní době…</a:t>
            </a:r>
          </a:p>
          <a:p>
            <a:r>
              <a:rPr lang="cs-CZ" dirty="0"/>
              <a:t>Ani v kontinentálním právu, ani v angloamerickém, kde precedenty hrají roli…  </a:t>
            </a:r>
          </a:p>
          <a:p>
            <a:r>
              <a:rPr lang="cs-CZ" dirty="0"/>
              <a:t>Judikatura a administrativní praxe samozřejmě také existuje.</a:t>
            </a:r>
          </a:p>
          <a:p>
            <a:r>
              <a:rPr lang="cs-CZ" dirty="0"/>
              <a:t>Nicméně má smysl se jí zabývat až po porozumění právního rámce.</a:t>
            </a:r>
          </a:p>
          <a:p>
            <a:r>
              <a:rPr lang="cs-CZ" dirty="0"/>
              <a:t>Takže v tomto základním kursu na ni nedojde, resp. nanejvýš v úzce zaměřených předmětových pracích, popř. navazujících diplomových pracích. </a:t>
            </a:r>
          </a:p>
          <a:p>
            <a:endParaRPr lang="cs-CZ" dirty="0"/>
          </a:p>
        </p:txBody>
      </p:sp>
    </p:spTree>
    <p:extLst>
      <p:ext uri="{BB962C8B-B14F-4D97-AF65-F5344CB8AC3E}">
        <p14:creationId xmlns:p14="http://schemas.microsoft.com/office/powerpoint/2010/main" val="1851860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19712A2-7AAC-495A-93AE-BB4C8208C24E}"/>
              </a:ext>
            </a:extLst>
          </p:cNvPr>
          <p:cNvSpPr>
            <a:spLocks noGrp="1"/>
          </p:cNvSpPr>
          <p:nvPr>
            <p:ph type="title"/>
          </p:nvPr>
        </p:nvSpPr>
        <p:spPr/>
        <p:txBody>
          <a:bodyPr/>
          <a:lstStyle/>
          <a:p>
            <a:r>
              <a:rPr lang="cs-CZ" dirty="0"/>
              <a:t>Expertní, nebo politická legislativa? </a:t>
            </a:r>
          </a:p>
        </p:txBody>
      </p:sp>
      <p:sp>
        <p:nvSpPr>
          <p:cNvPr id="3" name="Zástupný obsah 2">
            <a:extLst>
              <a:ext uri="{FF2B5EF4-FFF2-40B4-BE49-F238E27FC236}">
                <a16:creationId xmlns:a16="http://schemas.microsoft.com/office/drawing/2014/main" id="{683A6C8B-2E57-4A43-8B31-9A704E5753FA}"/>
              </a:ext>
            </a:extLst>
          </p:cNvPr>
          <p:cNvSpPr>
            <a:spLocks noGrp="1"/>
          </p:cNvSpPr>
          <p:nvPr>
            <p:ph idx="1"/>
          </p:nvPr>
        </p:nvSpPr>
        <p:spPr/>
        <p:txBody>
          <a:bodyPr>
            <a:normAutofit fontScale="92500" lnSpcReduction="20000"/>
          </a:bodyPr>
          <a:lstStyle/>
          <a:p>
            <a:r>
              <a:rPr lang="cs-CZ" dirty="0"/>
              <a:t>Samozřejmě mnoho pravidel dopravního práva představuje odpověď na vývoj techniky a dopravní praxe, zakládá se na nich. </a:t>
            </a:r>
          </a:p>
          <a:p>
            <a:r>
              <a:rPr lang="cs-CZ" dirty="0"/>
              <a:t>Změny se odůvodňují poznatky. </a:t>
            </a:r>
          </a:p>
          <a:p>
            <a:r>
              <a:rPr lang="cs-CZ" dirty="0"/>
              <a:t>Nicméně politický rozměr dopravy, přepravy se. </a:t>
            </a:r>
          </a:p>
          <a:p>
            <a:r>
              <a:rPr lang="cs-CZ" dirty="0"/>
              <a:t>Není to jenom dopravní politika. </a:t>
            </a:r>
          </a:p>
          <a:p>
            <a:r>
              <a:rPr lang="cs-CZ" dirty="0"/>
              <a:t>Ale je to též přijímání zátěže vyplývající z dopravy či jejích rizik. </a:t>
            </a:r>
          </a:p>
          <a:p>
            <a:r>
              <a:rPr lang="cs-CZ" dirty="0"/>
              <a:t>Odborníci mají co vysvětlovat, nicméně posoudit leccos mohou též laici – politici, žurnalisté, ale též veřejnost. </a:t>
            </a:r>
          </a:p>
          <a:p>
            <a:r>
              <a:rPr lang="cs-CZ" dirty="0"/>
              <a:t>Příkladem je bezpochyby regulace nejvyšších přípustných rychlostí. </a:t>
            </a:r>
          </a:p>
          <a:p>
            <a:r>
              <a:rPr lang="cs-CZ" dirty="0"/>
              <a:t>Covid-19 ukázal, že pandemická reakce je politikem. Nejde jenom o účinnost jednotlivých omezení, ale také jejich prosaditelnost, přijetí, udržitelnost, náklady… </a:t>
            </a:r>
          </a:p>
          <a:p>
            <a:endParaRPr lang="cs-CZ" dirty="0"/>
          </a:p>
        </p:txBody>
      </p:sp>
    </p:spTree>
    <p:extLst>
      <p:ext uri="{BB962C8B-B14F-4D97-AF65-F5344CB8AC3E}">
        <p14:creationId xmlns:p14="http://schemas.microsoft.com/office/powerpoint/2010/main" val="9786026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B561424-D4AB-4AB2-967F-A6C246FFD8E9}"/>
              </a:ext>
            </a:extLst>
          </p:cNvPr>
          <p:cNvSpPr>
            <a:spLocks noGrp="1"/>
          </p:cNvSpPr>
          <p:nvPr>
            <p:ph type="title"/>
          </p:nvPr>
        </p:nvSpPr>
        <p:spPr/>
        <p:txBody>
          <a:bodyPr/>
          <a:lstStyle/>
          <a:p>
            <a:r>
              <a:rPr lang="cs-CZ" dirty="0"/>
              <a:t>Limity vyplývající z rozsahu kursu </a:t>
            </a:r>
          </a:p>
        </p:txBody>
      </p:sp>
      <p:sp>
        <p:nvSpPr>
          <p:cNvPr id="3" name="Zástupný symbol pro obsah 2">
            <a:extLst>
              <a:ext uri="{FF2B5EF4-FFF2-40B4-BE49-F238E27FC236}">
                <a16:creationId xmlns:a16="http://schemas.microsoft.com/office/drawing/2014/main" id="{4E1984C3-CA3E-43B9-9FA7-8055293F1AC7}"/>
              </a:ext>
            </a:extLst>
          </p:cNvPr>
          <p:cNvSpPr>
            <a:spLocks noGrp="1"/>
          </p:cNvSpPr>
          <p:nvPr>
            <p:ph idx="1"/>
          </p:nvPr>
        </p:nvSpPr>
        <p:spPr/>
        <p:txBody>
          <a:bodyPr/>
          <a:lstStyle/>
          <a:p>
            <a:r>
              <a:rPr lang="cs-CZ" dirty="0"/>
              <a:t>Absence komentářů k mnoha jednotlivým zákonům, dalším státním předpisům.  </a:t>
            </a:r>
          </a:p>
          <a:p>
            <a:r>
              <a:rPr lang="cs-CZ" dirty="0"/>
              <a:t>Vypočítávání pravidel by bylo nesmyslné v tomto kursu, který není školením pro laiky i profesionály dopravy včetně řidičů, nýbrž výkladem práva pro studenty práv.  </a:t>
            </a:r>
          </a:p>
          <a:p>
            <a:r>
              <a:rPr lang="cs-CZ" dirty="0"/>
              <a:t>Rozsáhlý se zde ukáže už jen přehled těchto předpisů, které svými názvy pochopitelně méně či více vhodně naznačují svůj záběr. </a:t>
            </a:r>
          </a:p>
          <a:p>
            <a:r>
              <a:rPr lang="cs-CZ" dirty="0"/>
              <a:t>Nadto je třeba varovat, že pravidla se mohou velmi rychle měnit.</a:t>
            </a:r>
          </a:p>
          <a:p>
            <a:r>
              <a:rPr lang="cs-CZ" dirty="0"/>
              <a:t>V jiných státech jsou často podobná, ale ne úplně stejná pravidla. </a:t>
            </a:r>
          </a:p>
          <a:p>
            <a:endParaRPr lang="cs-CZ" dirty="0"/>
          </a:p>
        </p:txBody>
      </p:sp>
    </p:spTree>
    <p:extLst>
      <p:ext uri="{BB962C8B-B14F-4D97-AF65-F5344CB8AC3E}">
        <p14:creationId xmlns:p14="http://schemas.microsoft.com/office/powerpoint/2010/main" val="1771762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013F1F4-FFFF-42BD-9558-ECA8D6169362}"/>
              </a:ext>
            </a:extLst>
          </p:cNvPr>
          <p:cNvSpPr>
            <a:spLocks noGrp="1"/>
          </p:cNvSpPr>
          <p:nvPr>
            <p:ph type="title"/>
          </p:nvPr>
        </p:nvSpPr>
        <p:spPr/>
        <p:txBody>
          <a:bodyPr/>
          <a:lstStyle/>
          <a:p>
            <a:r>
              <a:rPr lang="cs-CZ" dirty="0"/>
              <a:t>Generální a konkrétní znalost 		</a:t>
            </a:r>
          </a:p>
        </p:txBody>
      </p:sp>
      <p:sp>
        <p:nvSpPr>
          <p:cNvPr id="3" name="Zástupný obsah 2">
            <a:extLst>
              <a:ext uri="{FF2B5EF4-FFF2-40B4-BE49-F238E27FC236}">
                <a16:creationId xmlns:a16="http://schemas.microsoft.com/office/drawing/2014/main" id="{56DD6060-D9BC-43CC-850A-DE35265AB221}"/>
              </a:ext>
            </a:extLst>
          </p:cNvPr>
          <p:cNvSpPr>
            <a:spLocks noGrp="1"/>
          </p:cNvSpPr>
          <p:nvPr>
            <p:ph idx="1"/>
          </p:nvPr>
        </p:nvSpPr>
        <p:spPr/>
        <p:txBody>
          <a:bodyPr/>
          <a:lstStyle/>
          <a:p>
            <a:r>
              <a:rPr lang="cs-CZ" dirty="0"/>
              <a:t>Generální či akademická znalost. </a:t>
            </a:r>
          </a:p>
          <a:p>
            <a:r>
              <a:rPr lang="cs-CZ" dirty="0"/>
              <a:t>Tou je též ta, která je zaměřená na určitou otázku. </a:t>
            </a:r>
          </a:p>
          <a:p>
            <a:r>
              <a:rPr lang="cs-CZ" dirty="0"/>
              <a:t>Praktická potřeba: v tom, co se smí, a co se naopak nesmí, resp. smí za určitých vymezených podmínek. </a:t>
            </a:r>
          </a:p>
          <a:p>
            <a:r>
              <a:rPr lang="cs-CZ" dirty="0"/>
              <a:t>Svede se to lišit stát od státu. </a:t>
            </a:r>
          </a:p>
          <a:p>
            <a:r>
              <a:rPr lang="cs-CZ" dirty="0"/>
              <a:t>Komparatistika… Může být relevantní při tvorbě práva.</a:t>
            </a:r>
          </a:p>
          <a:p>
            <a:r>
              <a:rPr lang="cs-CZ" dirty="0"/>
              <a:t>Svede se to poměrně rychle a náhle proměňovat. </a:t>
            </a:r>
          </a:p>
          <a:p>
            <a:endParaRPr lang="cs-CZ" dirty="0"/>
          </a:p>
        </p:txBody>
      </p:sp>
    </p:spTree>
    <p:extLst>
      <p:ext uri="{BB962C8B-B14F-4D97-AF65-F5344CB8AC3E}">
        <p14:creationId xmlns:p14="http://schemas.microsoft.com/office/powerpoint/2010/main" val="14850127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3DD9C41-5CC0-4392-A997-DF0FA247B718}"/>
              </a:ext>
            </a:extLst>
          </p:cNvPr>
          <p:cNvSpPr>
            <a:spLocks noGrp="1"/>
          </p:cNvSpPr>
          <p:nvPr>
            <p:ph type="title"/>
          </p:nvPr>
        </p:nvSpPr>
        <p:spPr/>
        <p:txBody>
          <a:bodyPr/>
          <a:lstStyle/>
          <a:p>
            <a:r>
              <a:rPr lang="cs-CZ" dirty="0"/>
              <a:t>Expertíza v dopravním a přepravním právu  </a:t>
            </a:r>
          </a:p>
        </p:txBody>
      </p:sp>
      <p:sp>
        <p:nvSpPr>
          <p:cNvPr id="3" name="Zástupný symbol pro obsah 2">
            <a:extLst>
              <a:ext uri="{FF2B5EF4-FFF2-40B4-BE49-F238E27FC236}">
                <a16:creationId xmlns:a16="http://schemas.microsoft.com/office/drawing/2014/main" id="{12B4FAAE-E0F5-4F2C-94B4-BF8F6BDCEA61}"/>
              </a:ext>
            </a:extLst>
          </p:cNvPr>
          <p:cNvSpPr>
            <a:spLocks noGrp="1"/>
          </p:cNvSpPr>
          <p:nvPr>
            <p:ph idx="1"/>
          </p:nvPr>
        </p:nvSpPr>
        <p:spPr/>
        <p:txBody>
          <a:bodyPr>
            <a:normAutofit fontScale="92500" lnSpcReduction="10000"/>
          </a:bodyPr>
          <a:lstStyle/>
          <a:p>
            <a:r>
              <a:rPr lang="cs-CZ" dirty="0"/>
              <a:t>Angažmá specialistů: </a:t>
            </a:r>
          </a:p>
          <a:p>
            <a:r>
              <a:rPr lang="cs-CZ" dirty="0"/>
              <a:t>Nikoli advokáti a soudci, nanejvýš jen specializovaní z nich. </a:t>
            </a:r>
          </a:p>
          <a:p>
            <a:r>
              <a:rPr lang="cs-CZ" dirty="0"/>
              <a:t>Spíše další právníci v povoláních, pro které právnické vzdělání nezbytné není, ale je obvyklé: podnikoví, instituční, úředníci.  </a:t>
            </a:r>
          </a:p>
          <a:p>
            <a:r>
              <a:rPr lang="cs-CZ" dirty="0"/>
              <a:t>Profesionálové příslušné dopravy: řidiči, piloti, technici, posádky znají výseč základních požadavků a pravidel zejména ohledně cesty, provozu, sebe sama jako profesionálů, dopravních prostředků, cestujících a nákladu.</a:t>
            </a:r>
          </a:p>
          <a:p>
            <a:r>
              <a:rPr lang="cs-CZ" dirty="0"/>
              <a:t>Experti zmiňovaných oborů významných pro dopravu.  </a:t>
            </a:r>
          </a:p>
          <a:p>
            <a:r>
              <a:rPr lang="cs-CZ" dirty="0"/>
              <a:t>Těchto jednotlivých požadavků je celá řada a jejich osvojování a udržování si žádá značné úsilí vedle dovednosti – ovládnutí dopravních prostředků jako složitých strojů. </a:t>
            </a:r>
          </a:p>
          <a:p>
            <a:endParaRPr lang="cs-CZ" dirty="0"/>
          </a:p>
          <a:p>
            <a:endParaRPr lang="cs-CZ" dirty="0"/>
          </a:p>
        </p:txBody>
      </p:sp>
    </p:spTree>
    <p:extLst>
      <p:ext uri="{BB962C8B-B14F-4D97-AF65-F5344CB8AC3E}">
        <p14:creationId xmlns:p14="http://schemas.microsoft.com/office/powerpoint/2010/main" val="27638875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3FE48A7-2612-4E8B-8114-6F7F252E5707}"/>
              </a:ext>
            </a:extLst>
          </p:cNvPr>
          <p:cNvSpPr>
            <a:spLocks noGrp="1"/>
          </p:cNvSpPr>
          <p:nvPr>
            <p:ph type="title"/>
          </p:nvPr>
        </p:nvSpPr>
        <p:spPr/>
        <p:txBody>
          <a:bodyPr/>
          <a:lstStyle/>
          <a:p>
            <a:r>
              <a:rPr lang="cs-CZ" dirty="0"/>
              <a:t>Jazyk právních a dalších pramenů </a:t>
            </a:r>
          </a:p>
        </p:txBody>
      </p:sp>
      <p:sp>
        <p:nvSpPr>
          <p:cNvPr id="3" name="Zástupný obsah 2">
            <a:extLst>
              <a:ext uri="{FF2B5EF4-FFF2-40B4-BE49-F238E27FC236}">
                <a16:creationId xmlns:a16="http://schemas.microsoft.com/office/drawing/2014/main" id="{BE1CC3C0-58FF-4222-A1C6-054C93AB5059}"/>
              </a:ext>
            </a:extLst>
          </p:cNvPr>
          <p:cNvSpPr>
            <a:spLocks noGrp="1"/>
          </p:cNvSpPr>
          <p:nvPr>
            <p:ph idx="1"/>
          </p:nvPr>
        </p:nvSpPr>
        <p:spPr/>
        <p:txBody>
          <a:bodyPr>
            <a:normAutofit fontScale="92500"/>
          </a:bodyPr>
          <a:lstStyle/>
          <a:p>
            <a:r>
              <a:rPr lang="cs-CZ" dirty="0"/>
              <a:t>České vnitrostátní právo je rozhodné v češtině, Česko je jednojazyčný stát. </a:t>
            </a:r>
          </a:p>
          <a:p>
            <a:r>
              <a:rPr lang="cs-CZ" dirty="0"/>
              <a:t>Mezinárodní smlouvy však mají všeliký jazykový režim. U vícestranných a mnohostranných mezinárodních smluv není čeština rozhodným jazykem, bývá však z pochopitelných důvodů (vnitrostátní použití či zohledňování) úřední překlad do češtiny. Při uplatňování by se </a:t>
            </a:r>
          </a:p>
          <a:p>
            <a:r>
              <a:rPr lang="cs-CZ" dirty="0"/>
              <a:t>Právo EU je sice rozhodné v češtině. České úřady při jeho výkonu určitě používají českou verzi. Vedle toho je však dalších 23 jazykových verzí, z nichž 2-3 jsou pracovní a výchozí při překladech je angličtina, ve které se vede většina jednání v EU.  </a:t>
            </a:r>
          </a:p>
          <a:p>
            <a:r>
              <a:rPr lang="cs-CZ" dirty="0"/>
              <a:t>Žádoucí je dodržovat etablovanou terminologii. </a:t>
            </a:r>
          </a:p>
        </p:txBody>
      </p:sp>
    </p:spTree>
    <p:extLst>
      <p:ext uri="{BB962C8B-B14F-4D97-AF65-F5344CB8AC3E}">
        <p14:creationId xmlns:p14="http://schemas.microsoft.com/office/powerpoint/2010/main" val="3900251474"/>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51D854681020AF4EA53681E06F168A2F" ma:contentTypeVersion="2" ma:contentTypeDescription="Vytvoří nový dokument" ma:contentTypeScope="" ma:versionID="c154f6cd079874eff06e87c8c3049eef">
  <xsd:schema xmlns:xsd="http://www.w3.org/2001/XMLSchema" xmlns:xs="http://www.w3.org/2001/XMLSchema" xmlns:p="http://schemas.microsoft.com/office/2006/metadata/properties" xmlns:ns2="46e2a3a6-279f-479b-95b8-8c79f73acc89" targetNamespace="http://schemas.microsoft.com/office/2006/metadata/properties" ma:root="true" ma:fieldsID="d99f1f3e72bebb492290794e81519a4d" ns2:_="">
    <xsd:import namespace="46e2a3a6-279f-479b-95b8-8c79f73acc89"/>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6e2a3a6-279f-479b-95b8-8c79f73acc8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3F8D7B6-E8A4-4419-A532-184DD04E0DF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6e2a3a6-279f-479b-95b8-8c79f73acc8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5879027-CA35-4425-90DE-6212BE7C52D3}">
  <ds:schemaRefs>
    <ds:schemaRef ds:uri="http://schemas.microsoft.com/sharepoint/v3/contenttype/forms"/>
  </ds:schemaRefs>
</ds:datastoreItem>
</file>

<file path=customXml/itemProps3.xml><?xml version="1.0" encoding="utf-8"?>
<ds:datastoreItem xmlns:ds="http://schemas.openxmlformats.org/officeDocument/2006/customXml" ds:itemID="{45365EFF-5137-4FD3-8DA1-96C199F0FDB1}">
  <ds:schemaRefs>
    <ds:schemaRef ds:uri="http://schemas.microsoft.com/office/2006/documentManagement/types"/>
    <ds:schemaRef ds:uri="http://purl.org/dc/terms/"/>
    <ds:schemaRef ds:uri="http://www.w3.org/XML/1998/namespace"/>
    <ds:schemaRef ds:uri="http://schemas.microsoft.com/office/infopath/2007/PartnerControls"/>
    <ds:schemaRef ds:uri="46e2a3a6-279f-479b-95b8-8c79f73acc89"/>
    <ds:schemaRef ds:uri="http://purl.org/dc/dcmitype/"/>
    <ds:schemaRef ds:uri="http://schemas.openxmlformats.org/package/2006/metadata/core-properties"/>
    <ds:schemaRef ds:uri="http://schemas.microsoft.com/office/2006/metadata/properties"/>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0</TotalTime>
  <Words>3229</Words>
  <Application>Microsoft Office PowerPoint</Application>
  <PresentationFormat>Širokoúhlá obrazovka</PresentationFormat>
  <Paragraphs>268</Paragraphs>
  <Slides>36</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36</vt:i4>
      </vt:variant>
    </vt:vector>
  </HeadingPairs>
  <TitlesOfParts>
    <vt:vector size="40" baseType="lpstr">
      <vt:lpstr>Arial</vt:lpstr>
      <vt:lpstr>Calibri</vt:lpstr>
      <vt:lpstr>Calibri Light</vt:lpstr>
      <vt:lpstr>Motiv Office</vt:lpstr>
      <vt:lpstr>Rukověť dopravního a přepravního práva v jeho českém, mezinárodním a evropském rozměru  Dopravní a přepravní právo (B-MPOS) Mezinárodní dopravní právo (M-PVP) </vt:lpstr>
      <vt:lpstr>Prezentace aplikace PowerPoint</vt:lpstr>
      <vt:lpstr>Povaha právní regulace </vt:lpstr>
      <vt:lpstr>Význam administrativní praxe a judikatury</vt:lpstr>
      <vt:lpstr>Expertní, nebo politická legislativa? </vt:lpstr>
      <vt:lpstr>Limity vyplývající z rozsahu kursu </vt:lpstr>
      <vt:lpstr>Generální a konkrétní znalost   </vt:lpstr>
      <vt:lpstr>Expertíza v dopravním a přepravním právu  </vt:lpstr>
      <vt:lpstr>Jazyk právních a dalších pramenů </vt:lpstr>
      <vt:lpstr>Orgány a instituce na vnitrostátní úrovni </vt:lpstr>
      <vt:lpstr> Nestátní instituce a jejich mezinárodní propojení</vt:lpstr>
      <vt:lpstr>Mezinárodní organizace </vt:lpstr>
      <vt:lpstr>Evropská unie </vt:lpstr>
      <vt:lpstr>Všechny právní řády </vt:lpstr>
      <vt:lpstr>Vnitrostátní právo: české – ústavní zákony a zákony </vt:lpstr>
      <vt:lpstr>Podzákonné předpisy </vt:lpstr>
      <vt:lpstr>Opatření obecné povahy </vt:lpstr>
      <vt:lpstr>Rozhodnutí úřadů či soukromých ověřovatelů  </vt:lpstr>
      <vt:lpstr>Zahraniční právo pro srovnání </vt:lpstr>
      <vt:lpstr>Mezinárodní  propojení, vzájemné uznávání, slaďování  </vt:lpstr>
      <vt:lpstr>Nadnárodní právo EU v oblasti dopravy </vt:lpstr>
      <vt:lpstr>Silniční doprava </vt:lpstr>
      <vt:lpstr>Silniční doprava II – mezinárodní  </vt:lpstr>
      <vt:lpstr>Silniční doprava III – Evropská unie </vt:lpstr>
      <vt:lpstr>Železniční doprava </vt:lpstr>
      <vt:lpstr>Letecká doprava </vt:lpstr>
      <vt:lpstr>Námořní doprava </vt:lpstr>
      <vt:lpstr>Říční doprava </vt:lpstr>
      <vt:lpstr>Zákony o jednotlivých silách a složkách státu </vt:lpstr>
      <vt:lpstr>Stavební právo </vt:lpstr>
      <vt:lpstr>Správa dopravy </vt:lpstr>
      <vt:lpstr>Občanské právo: Přepravní vztahy, škodní záležitosti, rozhodné právo.  </vt:lpstr>
      <vt:lpstr>Pracovní právo</vt:lpstr>
      <vt:lpstr>Trestní právo </vt:lpstr>
      <vt:lpstr>Legislativa neprobíraných příbuzných oborů, souvislost s dopravou </vt:lpstr>
      <vt:lpstr>Závěr: jednotlivci, právnické osoby a instituce, stát, korporátní odpovědnost, přičitatelnost… </vt:lpstr>
    </vt:vector>
  </TitlesOfParts>
  <Company>Masarykova univerzita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Mezinárodní dopravní právo</dc:title>
  <dc:creator>Filip Křepelka</dc:creator>
  <cp:lastModifiedBy>Filip Křepelka</cp:lastModifiedBy>
  <cp:revision>70</cp:revision>
  <cp:lastPrinted>2023-09-04T11:58:18Z</cp:lastPrinted>
  <dcterms:created xsi:type="dcterms:W3CDTF">2020-05-22T06:15:10Z</dcterms:created>
  <dcterms:modified xsi:type="dcterms:W3CDTF">2024-01-10T09:06:27Z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0x01010051D854681020AF4EA53681E06F168A2F</vt:lpwstr>
  </property>
</Properties>
</file>