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301" r:id="rId6"/>
    <p:sldId id="276" r:id="rId7"/>
    <p:sldId id="291" r:id="rId8"/>
    <p:sldId id="281" r:id="rId9"/>
    <p:sldId id="278" r:id="rId10"/>
    <p:sldId id="258" r:id="rId11"/>
    <p:sldId id="290" r:id="rId12"/>
    <p:sldId id="288" r:id="rId13"/>
    <p:sldId id="299" r:id="rId14"/>
    <p:sldId id="275" r:id="rId15"/>
    <p:sldId id="271" r:id="rId16"/>
    <p:sldId id="259" r:id="rId17"/>
    <p:sldId id="266" r:id="rId18"/>
    <p:sldId id="292" r:id="rId19"/>
    <p:sldId id="297" r:id="rId20"/>
    <p:sldId id="289" r:id="rId21"/>
    <p:sldId id="296" r:id="rId22"/>
    <p:sldId id="282" r:id="rId23"/>
    <p:sldId id="270" r:id="rId24"/>
    <p:sldId id="305" r:id="rId25"/>
    <p:sldId id="280" r:id="rId26"/>
    <p:sldId id="260" r:id="rId27"/>
    <p:sldId id="279" r:id="rId28"/>
    <p:sldId id="300" r:id="rId29"/>
    <p:sldId id="261" r:id="rId30"/>
    <p:sldId id="262" r:id="rId31"/>
    <p:sldId id="302" r:id="rId32"/>
    <p:sldId id="286" r:id="rId33"/>
    <p:sldId id="267" r:id="rId34"/>
    <p:sldId id="303" r:id="rId35"/>
    <p:sldId id="304" r:id="rId36"/>
    <p:sldId id="293" r:id="rId37"/>
    <p:sldId id="269" r:id="rId38"/>
    <p:sldId id="268" r:id="rId39"/>
    <p:sldId id="295" r:id="rId40"/>
    <p:sldId id="273" r:id="rId41"/>
    <p:sldId id="287" r:id="rId42"/>
    <p:sldId id="274" r:id="rId43"/>
    <p:sldId id="294" r:id="rId44"/>
    <p:sldId id="306" r:id="rId45"/>
    <p:sldId id="284" r:id="rId46"/>
    <p:sldId id="285" r:id="rId4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Křepelka" userId="f472ea84-e261-4e9f-9b2e-48f877ab528f" providerId="ADAL" clId="{1065AE17-C06A-4D0C-9791-01B54D4A7746}"/>
    <pc:docChg chg="custSel modSld">
      <pc:chgData name="Filip Křepelka" userId="f472ea84-e261-4e9f-9b2e-48f877ab528f" providerId="ADAL" clId="{1065AE17-C06A-4D0C-9791-01B54D4A7746}" dt="2023-11-03T11:13:41.905" v="39" actId="20577"/>
      <pc:docMkLst>
        <pc:docMk/>
      </pc:docMkLst>
      <pc:sldChg chg="modSp mod">
        <pc:chgData name="Filip Křepelka" userId="f472ea84-e261-4e9f-9b2e-48f877ab528f" providerId="ADAL" clId="{1065AE17-C06A-4D0C-9791-01B54D4A7746}" dt="2023-11-03T11:13:41.905" v="39" actId="20577"/>
        <pc:sldMkLst>
          <pc:docMk/>
          <pc:sldMk cId="1620491602" sldId="294"/>
        </pc:sldMkLst>
        <pc:spChg chg="mod">
          <ac:chgData name="Filip Křepelka" userId="f472ea84-e261-4e9f-9b2e-48f877ab528f" providerId="ADAL" clId="{1065AE17-C06A-4D0C-9791-01B54D4A7746}" dt="2023-11-03T11:13:41.905" v="39" actId="20577"/>
          <ac:spMkLst>
            <pc:docMk/>
            <pc:sldMk cId="1620491602" sldId="294"/>
            <ac:spMk id="3" creationId="{531BF23B-82EA-4858-B864-9FD70DE30A05}"/>
          </ac:spMkLst>
        </pc:spChg>
      </pc:sldChg>
    </pc:docChg>
  </pc:docChgLst>
  <pc:docChgLst>
    <pc:chgData name="Filip Křepelka" userId="f472ea84-e261-4e9f-9b2e-48f877ab528f" providerId="ADAL" clId="{AFEF11D9-FB4D-4EFA-AB66-0A145E41DA5C}"/>
    <pc:docChg chg="undo custSel addSld delSld modSld">
      <pc:chgData name="Filip Křepelka" userId="f472ea84-e261-4e9f-9b2e-48f877ab528f" providerId="ADAL" clId="{AFEF11D9-FB4D-4EFA-AB66-0A145E41DA5C}" dt="2023-08-31T07:07:33.587" v="20929" actId="2696"/>
      <pc:docMkLst>
        <pc:docMk/>
      </pc:docMkLst>
      <pc:sldChg chg="modSp mod">
        <pc:chgData name="Filip Křepelka" userId="f472ea84-e261-4e9f-9b2e-48f877ab528f" providerId="ADAL" clId="{AFEF11D9-FB4D-4EFA-AB66-0A145E41DA5C}" dt="2023-08-23T13:01:31.684" v="4529" actId="20577"/>
        <pc:sldMkLst>
          <pc:docMk/>
          <pc:sldMk cId="242682199" sldId="257"/>
        </pc:sldMkLst>
        <pc:spChg chg="mod">
          <ac:chgData name="Filip Křepelka" userId="f472ea84-e261-4e9f-9b2e-48f877ab528f" providerId="ADAL" clId="{AFEF11D9-FB4D-4EFA-AB66-0A145E41DA5C}" dt="2023-08-22T14:33:10.876" v="4101" actId="113"/>
          <ac:spMkLst>
            <pc:docMk/>
            <pc:sldMk cId="242682199" sldId="257"/>
            <ac:spMk id="2" creationId="{00000000-0000-0000-0000-000000000000}"/>
          </ac:spMkLst>
        </pc:spChg>
        <pc:spChg chg="mod">
          <ac:chgData name="Filip Křepelka" userId="f472ea84-e261-4e9f-9b2e-48f877ab528f" providerId="ADAL" clId="{AFEF11D9-FB4D-4EFA-AB66-0A145E41DA5C}" dt="2023-08-23T13:01:31.684" v="4529" actId="20577"/>
          <ac:spMkLst>
            <pc:docMk/>
            <pc:sldMk cId="242682199" sldId="257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AFEF11D9-FB4D-4EFA-AB66-0A145E41DA5C}" dt="2023-08-30T15:56:55.547" v="15685" actId="20577"/>
        <pc:sldMkLst>
          <pc:docMk/>
          <pc:sldMk cId="2909817933" sldId="258"/>
        </pc:sldMkLst>
        <pc:spChg chg="mod">
          <ac:chgData name="Filip Křepelka" userId="f472ea84-e261-4e9f-9b2e-48f877ab528f" providerId="ADAL" clId="{AFEF11D9-FB4D-4EFA-AB66-0A145E41DA5C}" dt="2023-08-30T10:37:41.466" v="12299" actId="20577"/>
          <ac:spMkLst>
            <pc:docMk/>
            <pc:sldMk cId="2909817933" sldId="258"/>
            <ac:spMk id="2" creationId="{00000000-0000-0000-0000-000000000000}"/>
          </ac:spMkLst>
        </pc:spChg>
        <pc:spChg chg="mod">
          <ac:chgData name="Filip Křepelka" userId="f472ea84-e261-4e9f-9b2e-48f877ab528f" providerId="ADAL" clId="{AFEF11D9-FB4D-4EFA-AB66-0A145E41DA5C}" dt="2023-08-30T15:56:55.547" v="15685" actId="20577"/>
          <ac:spMkLst>
            <pc:docMk/>
            <pc:sldMk cId="2909817933" sldId="258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AFEF11D9-FB4D-4EFA-AB66-0A145E41DA5C}" dt="2023-08-30T16:14:10.299" v="17989" actId="20577"/>
        <pc:sldMkLst>
          <pc:docMk/>
          <pc:sldMk cId="2047812956" sldId="259"/>
        </pc:sldMkLst>
        <pc:spChg chg="mod">
          <ac:chgData name="Filip Křepelka" userId="f472ea84-e261-4e9f-9b2e-48f877ab528f" providerId="ADAL" clId="{AFEF11D9-FB4D-4EFA-AB66-0A145E41DA5C}" dt="2023-08-24T09:22:24.283" v="8752" actId="20577"/>
          <ac:spMkLst>
            <pc:docMk/>
            <pc:sldMk cId="2047812956" sldId="259"/>
            <ac:spMk id="2" creationId="{00000000-0000-0000-0000-000000000000}"/>
          </ac:spMkLst>
        </pc:spChg>
        <pc:spChg chg="mod">
          <ac:chgData name="Filip Křepelka" userId="f472ea84-e261-4e9f-9b2e-48f877ab528f" providerId="ADAL" clId="{AFEF11D9-FB4D-4EFA-AB66-0A145E41DA5C}" dt="2023-08-30T16:14:10.299" v="17989" actId="20577"/>
          <ac:spMkLst>
            <pc:docMk/>
            <pc:sldMk cId="2047812956" sldId="259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AFEF11D9-FB4D-4EFA-AB66-0A145E41DA5C}" dt="2023-08-22T10:18:30.845" v="1024" actId="27636"/>
        <pc:sldMkLst>
          <pc:docMk/>
          <pc:sldMk cId="966229872" sldId="260"/>
        </pc:sldMkLst>
        <pc:spChg chg="mod">
          <ac:chgData name="Filip Křepelka" userId="f472ea84-e261-4e9f-9b2e-48f877ab528f" providerId="ADAL" clId="{AFEF11D9-FB4D-4EFA-AB66-0A145E41DA5C}" dt="2023-08-22T10:18:30.845" v="1024" actId="27636"/>
          <ac:spMkLst>
            <pc:docMk/>
            <pc:sldMk cId="966229872" sldId="260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AFEF11D9-FB4D-4EFA-AB66-0A145E41DA5C}" dt="2023-08-30T15:59:34.690" v="15968" actId="20577"/>
        <pc:sldMkLst>
          <pc:docMk/>
          <pc:sldMk cId="3128890444" sldId="261"/>
        </pc:sldMkLst>
        <pc:spChg chg="mod">
          <ac:chgData name="Filip Křepelka" userId="f472ea84-e261-4e9f-9b2e-48f877ab528f" providerId="ADAL" clId="{AFEF11D9-FB4D-4EFA-AB66-0A145E41DA5C}" dt="2023-08-22T12:21:00.249" v="2309" actId="20577"/>
          <ac:spMkLst>
            <pc:docMk/>
            <pc:sldMk cId="3128890444" sldId="261"/>
            <ac:spMk id="2" creationId="{00000000-0000-0000-0000-000000000000}"/>
          </ac:spMkLst>
        </pc:spChg>
        <pc:spChg chg="mod">
          <ac:chgData name="Filip Křepelka" userId="f472ea84-e261-4e9f-9b2e-48f877ab528f" providerId="ADAL" clId="{AFEF11D9-FB4D-4EFA-AB66-0A145E41DA5C}" dt="2023-08-30T15:59:34.690" v="15968" actId="20577"/>
          <ac:spMkLst>
            <pc:docMk/>
            <pc:sldMk cId="3128890444" sldId="261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AFEF11D9-FB4D-4EFA-AB66-0A145E41DA5C}" dt="2023-08-30T15:59:50.107" v="15973" actId="20577"/>
        <pc:sldMkLst>
          <pc:docMk/>
          <pc:sldMk cId="1791220306" sldId="262"/>
        </pc:sldMkLst>
        <pc:spChg chg="mod">
          <ac:chgData name="Filip Křepelka" userId="f472ea84-e261-4e9f-9b2e-48f877ab528f" providerId="ADAL" clId="{AFEF11D9-FB4D-4EFA-AB66-0A145E41DA5C}" dt="2023-08-22T12:21:23.381" v="2327" actId="20577"/>
          <ac:spMkLst>
            <pc:docMk/>
            <pc:sldMk cId="1791220306" sldId="262"/>
            <ac:spMk id="2" creationId="{00000000-0000-0000-0000-000000000000}"/>
          </ac:spMkLst>
        </pc:spChg>
        <pc:spChg chg="mod">
          <ac:chgData name="Filip Křepelka" userId="f472ea84-e261-4e9f-9b2e-48f877ab528f" providerId="ADAL" clId="{AFEF11D9-FB4D-4EFA-AB66-0A145E41DA5C}" dt="2023-08-30T15:59:50.107" v="15973" actId="20577"/>
          <ac:spMkLst>
            <pc:docMk/>
            <pc:sldMk cId="1791220306" sldId="262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AFEF11D9-FB4D-4EFA-AB66-0A145E41DA5C}" dt="2023-08-30T16:11:57.809" v="17826" actId="20577"/>
        <pc:sldMkLst>
          <pc:docMk/>
          <pc:sldMk cId="1577901981" sldId="266"/>
        </pc:sldMkLst>
        <pc:spChg chg="mod">
          <ac:chgData name="Filip Křepelka" userId="f472ea84-e261-4e9f-9b2e-48f877ab528f" providerId="ADAL" clId="{AFEF11D9-FB4D-4EFA-AB66-0A145E41DA5C}" dt="2023-08-30T12:11:20.932" v="13663" actId="20577"/>
          <ac:spMkLst>
            <pc:docMk/>
            <pc:sldMk cId="1577901981" sldId="266"/>
            <ac:spMk id="2" creationId="{00000000-0000-0000-0000-000000000000}"/>
          </ac:spMkLst>
        </pc:spChg>
        <pc:spChg chg="mod">
          <ac:chgData name="Filip Křepelka" userId="f472ea84-e261-4e9f-9b2e-48f877ab528f" providerId="ADAL" clId="{AFEF11D9-FB4D-4EFA-AB66-0A145E41DA5C}" dt="2023-08-30T16:11:57.809" v="17826" actId="20577"/>
          <ac:spMkLst>
            <pc:docMk/>
            <pc:sldMk cId="1577901981" sldId="266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AFEF11D9-FB4D-4EFA-AB66-0A145E41DA5C}" dt="2023-08-23T13:22:54.888" v="7480" actId="20577"/>
        <pc:sldMkLst>
          <pc:docMk/>
          <pc:sldMk cId="1561398793" sldId="267"/>
        </pc:sldMkLst>
        <pc:spChg chg="mod">
          <ac:chgData name="Filip Křepelka" userId="f472ea84-e261-4e9f-9b2e-48f877ab528f" providerId="ADAL" clId="{AFEF11D9-FB4D-4EFA-AB66-0A145E41DA5C}" dt="2023-08-23T13:22:54.888" v="7480" actId="20577"/>
          <ac:spMkLst>
            <pc:docMk/>
            <pc:sldMk cId="1561398793" sldId="267"/>
            <ac:spMk id="3" creationId="{00000000-0000-0000-0000-000000000000}"/>
          </ac:spMkLst>
        </pc:spChg>
      </pc:sldChg>
      <pc:sldChg chg="modSp del mod">
        <pc:chgData name="Filip Křepelka" userId="f472ea84-e261-4e9f-9b2e-48f877ab528f" providerId="ADAL" clId="{AFEF11D9-FB4D-4EFA-AB66-0A145E41DA5C}" dt="2023-08-24T09:23:13.835" v="8756" actId="2696"/>
        <pc:sldMkLst>
          <pc:docMk/>
          <pc:sldMk cId="303155128" sldId="268"/>
        </pc:sldMkLst>
        <pc:spChg chg="mod">
          <ac:chgData name="Filip Křepelka" userId="f472ea84-e261-4e9f-9b2e-48f877ab528f" providerId="ADAL" clId="{AFEF11D9-FB4D-4EFA-AB66-0A145E41DA5C}" dt="2023-08-23T13:23:35.646" v="7529" actId="20577"/>
          <ac:spMkLst>
            <pc:docMk/>
            <pc:sldMk cId="303155128" sldId="268"/>
            <ac:spMk id="3" creationId="{00000000-0000-0000-0000-000000000000}"/>
          </ac:spMkLst>
        </pc:spChg>
      </pc:sldChg>
      <pc:sldChg chg="modSp add mod">
        <pc:chgData name="Filip Křepelka" userId="f472ea84-e261-4e9f-9b2e-48f877ab528f" providerId="ADAL" clId="{AFEF11D9-FB4D-4EFA-AB66-0A145E41DA5C}" dt="2023-08-30T12:30:43.593" v="14607" actId="20577"/>
        <pc:sldMkLst>
          <pc:docMk/>
          <pc:sldMk cId="3232426108" sldId="268"/>
        </pc:sldMkLst>
        <pc:spChg chg="mod">
          <ac:chgData name="Filip Křepelka" userId="f472ea84-e261-4e9f-9b2e-48f877ab528f" providerId="ADAL" clId="{AFEF11D9-FB4D-4EFA-AB66-0A145E41DA5C}" dt="2023-08-30T12:30:43.593" v="14607" actId="20577"/>
          <ac:spMkLst>
            <pc:docMk/>
            <pc:sldMk cId="3232426108" sldId="268"/>
            <ac:spMk id="2" creationId="{00000000-0000-0000-0000-000000000000}"/>
          </ac:spMkLst>
        </pc:spChg>
        <pc:spChg chg="mod">
          <ac:chgData name="Filip Křepelka" userId="f472ea84-e261-4e9f-9b2e-48f877ab528f" providerId="ADAL" clId="{AFEF11D9-FB4D-4EFA-AB66-0A145E41DA5C}" dt="2023-08-25T19:53:12.385" v="11945" actId="20577"/>
          <ac:spMkLst>
            <pc:docMk/>
            <pc:sldMk cId="3232426108" sldId="268"/>
            <ac:spMk id="3" creationId="{00000000-0000-0000-0000-000000000000}"/>
          </ac:spMkLst>
        </pc:spChg>
      </pc:sldChg>
      <pc:sldChg chg="modSp del mod">
        <pc:chgData name="Filip Křepelka" userId="f472ea84-e261-4e9f-9b2e-48f877ab528f" providerId="ADAL" clId="{AFEF11D9-FB4D-4EFA-AB66-0A145E41DA5C}" dt="2023-08-24T09:22:58.411" v="8753" actId="2696"/>
        <pc:sldMkLst>
          <pc:docMk/>
          <pc:sldMk cId="1470327972" sldId="269"/>
        </pc:sldMkLst>
        <pc:spChg chg="mod">
          <ac:chgData name="Filip Křepelka" userId="f472ea84-e261-4e9f-9b2e-48f877ab528f" providerId="ADAL" clId="{AFEF11D9-FB4D-4EFA-AB66-0A145E41DA5C}" dt="2023-08-23T13:26:34.048" v="7923" actId="20577"/>
          <ac:spMkLst>
            <pc:docMk/>
            <pc:sldMk cId="1470327972" sldId="269"/>
            <ac:spMk id="3" creationId="{00000000-0000-0000-0000-000000000000}"/>
          </ac:spMkLst>
        </pc:spChg>
      </pc:sldChg>
      <pc:sldChg chg="modSp add mod">
        <pc:chgData name="Filip Křepelka" userId="f472ea84-e261-4e9f-9b2e-48f877ab528f" providerId="ADAL" clId="{AFEF11D9-FB4D-4EFA-AB66-0A145E41DA5C}" dt="2023-08-30T12:30:39.514" v="14604" actId="20577"/>
        <pc:sldMkLst>
          <pc:docMk/>
          <pc:sldMk cId="1828597702" sldId="269"/>
        </pc:sldMkLst>
        <pc:spChg chg="mod">
          <ac:chgData name="Filip Křepelka" userId="f472ea84-e261-4e9f-9b2e-48f877ab528f" providerId="ADAL" clId="{AFEF11D9-FB4D-4EFA-AB66-0A145E41DA5C}" dt="2023-08-30T12:30:39.514" v="14604" actId="20577"/>
          <ac:spMkLst>
            <pc:docMk/>
            <pc:sldMk cId="1828597702" sldId="269"/>
            <ac:spMk id="2" creationId="{00000000-0000-0000-0000-000000000000}"/>
          </ac:spMkLst>
        </pc:spChg>
      </pc:sldChg>
      <pc:sldChg chg="modSp mod">
        <pc:chgData name="Filip Křepelka" userId="f472ea84-e261-4e9f-9b2e-48f877ab528f" providerId="ADAL" clId="{AFEF11D9-FB4D-4EFA-AB66-0A145E41DA5C}" dt="2023-08-30T16:21:26.266" v="19330" actId="20577"/>
        <pc:sldMkLst>
          <pc:docMk/>
          <pc:sldMk cId="2735710690" sldId="270"/>
        </pc:sldMkLst>
        <pc:spChg chg="mod">
          <ac:chgData name="Filip Křepelka" userId="f472ea84-e261-4e9f-9b2e-48f877ab528f" providerId="ADAL" clId="{AFEF11D9-FB4D-4EFA-AB66-0A145E41DA5C}" dt="2023-08-30T16:21:26.266" v="19330" actId="20577"/>
          <ac:spMkLst>
            <pc:docMk/>
            <pc:sldMk cId="2735710690" sldId="270"/>
            <ac:spMk id="2" creationId="{00000000-0000-0000-0000-000000000000}"/>
          </ac:spMkLst>
        </pc:spChg>
        <pc:spChg chg="mod">
          <ac:chgData name="Filip Křepelka" userId="f472ea84-e261-4e9f-9b2e-48f877ab528f" providerId="ADAL" clId="{AFEF11D9-FB4D-4EFA-AB66-0A145E41DA5C}" dt="2023-08-30T16:06:39.331" v="16779" actId="20577"/>
          <ac:spMkLst>
            <pc:docMk/>
            <pc:sldMk cId="2735710690" sldId="270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AFEF11D9-FB4D-4EFA-AB66-0A145E41DA5C}" dt="2023-08-24T09:22:11.380" v="8744" actId="20577"/>
        <pc:sldMkLst>
          <pc:docMk/>
          <pc:sldMk cId="3313047450" sldId="271"/>
        </pc:sldMkLst>
        <pc:spChg chg="mod">
          <ac:chgData name="Filip Křepelka" userId="f472ea84-e261-4e9f-9b2e-48f877ab528f" providerId="ADAL" clId="{AFEF11D9-FB4D-4EFA-AB66-0A145E41DA5C}" dt="2023-08-24T09:22:06.393" v="8737" actId="20577"/>
          <ac:spMkLst>
            <pc:docMk/>
            <pc:sldMk cId="3313047450" sldId="271"/>
            <ac:spMk id="2" creationId="{00000000-0000-0000-0000-000000000000}"/>
          </ac:spMkLst>
        </pc:spChg>
        <pc:spChg chg="mod">
          <ac:chgData name="Filip Křepelka" userId="f472ea84-e261-4e9f-9b2e-48f877ab528f" providerId="ADAL" clId="{AFEF11D9-FB4D-4EFA-AB66-0A145E41DA5C}" dt="2023-08-24T09:22:11.380" v="8744" actId="20577"/>
          <ac:spMkLst>
            <pc:docMk/>
            <pc:sldMk cId="3313047450" sldId="271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AFEF11D9-FB4D-4EFA-AB66-0A145E41DA5C}" dt="2023-08-23T13:20:43.078" v="7051" actId="47"/>
        <pc:sldMkLst>
          <pc:docMk/>
          <pc:sldMk cId="1755648033" sldId="272"/>
        </pc:sldMkLst>
      </pc:sldChg>
      <pc:sldChg chg="modSp mod">
        <pc:chgData name="Filip Křepelka" userId="f472ea84-e261-4e9f-9b2e-48f877ab528f" providerId="ADAL" clId="{AFEF11D9-FB4D-4EFA-AB66-0A145E41DA5C}" dt="2023-08-30T12:32:19.309" v="14699" actId="21"/>
        <pc:sldMkLst>
          <pc:docMk/>
          <pc:sldMk cId="3942203519" sldId="273"/>
        </pc:sldMkLst>
        <pc:spChg chg="mod">
          <ac:chgData name="Filip Křepelka" userId="f472ea84-e261-4e9f-9b2e-48f877ab528f" providerId="ADAL" clId="{AFEF11D9-FB4D-4EFA-AB66-0A145E41DA5C}" dt="2023-08-30T12:32:19.309" v="14699" actId="21"/>
          <ac:spMkLst>
            <pc:docMk/>
            <pc:sldMk cId="3942203519" sldId="273"/>
            <ac:spMk id="2" creationId="{1D34D2EB-C294-4955-8077-B6DE9734BC4F}"/>
          </ac:spMkLst>
        </pc:spChg>
        <pc:spChg chg="mod">
          <ac:chgData name="Filip Křepelka" userId="f472ea84-e261-4e9f-9b2e-48f877ab528f" providerId="ADAL" clId="{AFEF11D9-FB4D-4EFA-AB66-0A145E41DA5C}" dt="2023-08-30T12:32:14.213" v="14698" actId="20577"/>
          <ac:spMkLst>
            <pc:docMk/>
            <pc:sldMk cId="3942203519" sldId="273"/>
            <ac:spMk id="3" creationId="{A3B3B25B-8F82-4066-ACCC-EB8B458F06BA}"/>
          </ac:spMkLst>
        </pc:spChg>
      </pc:sldChg>
      <pc:sldChg chg="modSp mod">
        <pc:chgData name="Filip Křepelka" userId="f472ea84-e261-4e9f-9b2e-48f877ab528f" providerId="ADAL" clId="{AFEF11D9-FB4D-4EFA-AB66-0A145E41DA5C}" dt="2023-08-30T16:28:39.403" v="20654" actId="20577"/>
        <pc:sldMkLst>
          <pc:docMk/>
          <pc:sldMk cId="1954265501" sldId="274"/>
        </pc:sldMkLst>
        <pc:spChg chg="mod">
          <ac:chgData name="Filip Křepelka" userId="f472ea84-e261-4e9f-9b2e-48f877ab528f" providerId="ADAL" clId="{AFEF11D9-FB4D-4EFA-AB66-0A145E41DA5C}" dt="2023-08-30T16:28:39.403" v="20654" actId="20577"/>
          <ac:spMkLst>
            <pc:docMk/>
            <pc:sldMk cId="1954265501" sldId="274"/>
            <ac:spMk id="2" creationId="{535FFEB8-6E27-4D79-8DF7-7E487CC753A0}"/>
          </ac:spMkLst>
        </pc:spChg>
        <pc:spChg chg="mod">
          <ac:chgData name="Filip Křepelka" userId="f472ea84-e261-4e9f-9b2e-48f877ab528f" providerId="ADAL" clId="{AFEF11D9-FB4D-4EFA-AB66-0A145E41DA5C}" dt="2023-08-30T16:25:40.606" v="20001" actId="20577"/>
          <ac:spMkLst>
            <pc:docMk/>
            <pc:sldMk cId="1954265501" sldId="274"/>
            <ac:spMk id="3" creationId="{8E8181E6-CD40-4643-8666-B032D7B2F208}"/>
          </ac:spMkLst>
        </pc:spChg>
      </pc:sldChg>
      <pc:sldChg chg="modSp mod">
        <pc:chgData name="Filip Křepelka" userId="f472ea84-e261-4e9f-9b2e-48f877ab528f" providerId="ADAL" clId="{AFEF11D9-FB4D-4EFA-AB66-0A145E41DA5C}" dt="2023-08-30T15:58:20.043" v="15857" actId="20577"/>
        <pc:sldMkLst>
          <pc:docMk/>
          <pc:sldMk cId="665722203" sldId="275"/>
        </pc:sldMkLst>
        <pc:spChg chg="mod">
          <ac:chgData name="Filip Křepelka" userId="f472ea84-e261-4e9f-9b2e-48f877ab528f" providerId="ADAL" clId="{AFEF11D9-FB4D-4EFA-AB66-0A145E41DA5C}" dt="2023-08-24T09:21:19.665" v="8623" actId="20577"/>
          <ac:spMkLst>
            <pc:docMk/>
            <pc:sldMk cId="665722203" sldId="275"/>
            <ac:spMk id="2" creationId="{6233EA91-60CD-4A94-B4AE-E5514D4D2C84}"/>
          </ac:spMkLst>
        </pc:spChg>
        <pc:spChg chg="mod">
          <ac:chgData name="Filip Křepelka" userId="f472ea84-e261-4e9f-9b2e-48f877ab528f" providerId="ADAL" clId="{AFEF11D9-FB4D-4EFA-AB66-0A145E41DA5C}" dt="2023-08-30T15:58:20.043" v="15857" actId="20577"/>
          <ac:spMkLst>
            <pc:docMk/>
            <pc:sldMk cId="665722203" sldId="275"/>
            <ac:spMk id="3" creationId="{D1F2FDB7-61F7-4347-BD0F-07EE5A8EA6CC}"/>
          </ac:spMkLst>
        </pc:spChg>
      </pc:sldChg>
      <pc:sldChg chg="modSp mod">
        <pc:chgData name="Filip Křepelka" userId="f472ea84-e261-4e9f-9b2e-48f877ab528f" providerId="ADAL" clId="{AFEF11D9-FB4D-4EFA-AB66-0A145E41DA5C}" dt="2023-08-30T11:49:36.215" v="12545" actId="20577"/>
        <pc:sldMkLst>
          <pc:docMk/>
          <pc:sldMk cId="2105674321" sldId="276"/>
        </pc:sldMkLst>
        <pc:spChg chg="mod">
          <ac:chgData name="Filip Křepelka" userId="f472ea84-e261-4e9f-9b2e-48f877ab528f" providerId="ADAL" clId="{AFEF11D9-FB4D-4EFA-AB66-0A145E41DA5C}" dt="2023-08-30T11:49:36.215" v="12545" actId="20577"/>
          <ac:spMkLst>
            <pc:docMk/>
            <pc:sldMk cId="2105674321" sldId="276"/>
            <ac:spMk id="3" creationId="{ED50BA35-9CBF-4D3E-8FCC-36EEA60470F4}"/>
          </ac:spMkLst>
        </pc:spChg>
      </pc:sldChg>
      <pc:sldChg chg="modSp new del mod">
        <pc:chgData name="Filip Křepelka" userId="f472ea84-e261-4e9f-9b2e-48f877ab528f" providerId="ADAL" clId="{AFEF11D9-FB4D-4EFA-AB66-0A145E41DA5C}" dt="2023-08-22T10:02:30.346" v="210" actId="2696"/>
        <pc:sldMkLst>
          <pc:docMk/>
          <pc:sldMk cId="3892543198" sldId="277"/>
        </pc:sldMkLst>
        <pc:spChg chg="mod">
          <ac:chgData name="Filip Křepelka" userId="f472ea84-e261-4e9f-9b2e-48f877ab528f" providerId="ADAL" clId="{AFEF11D9-FB4D-4EFA-AB66-0A145E41DA5C}" dt="2023-08-22T10:01:41.008" v="49" actId="20577"/>
          <ac:spMkLst>
            <pc:docMk/>
            <pc:sldMk cId="3892543198" sldId="277"/>
            <ac:spMk id="2" creationId="{6C3C3E56-57FB-4222-9217-9CB2DB88BBC3}"/>
          </ac:spMkLst>
        </pc:spChg>
        <pc:spChg chg="mod">
          <ac:chgData name="Filip Křepelka" userId="f472ea84-e261-4e9f-9b2e-48f877ab528f" providerId="ADAL" clId="{AFEF11D9-FB4D-4EFA-AB66-0A145E41DA5C}" dt="2023-08-22T10:02:22.085" v="209" actId="20577"/>
          <ac:spMkLst>
            <pc:docMk/>
            <pc:sldMk cId="3892543198" sldId="277"/>
            <ac:spMk id="3" creationId="{33E91D21-6D11-4A90-96B1-96C1DF4DC9D1}"/>
          </ac:spMkLst>
        </pc:spChg>
      </pc:sldChg>
      <pc:sldChg chg="new del">
        <pc:chgData name="Filip Křepelka" userId="f472ea84-e261-4e9f-9b2e-48f877ab528f" providerId="ADAL" clId="{AFEF11D9-FB4D-4EFA-AB66-0A145E41DA5C}" dt="2023-08-22T10:02:37.730" v="213" actId="47"/>
        <pc:sldMkLst>
          <pc:docMk/>
          <pc:sldMk cId="4206970299" sldId="277"/>
        </pc:sldMkLst>
      </pc:sldChg>
      <pc:sldChg chg="modSp add mod">
        <pc:chgData name="Filip Křepelka" userId="f472ea84-e261-4e9f-9b2e-48f877ab528f" providerId="ADAL" clId="{AFEF11D9-FB4D-4EFA-AB66-0A145E41DA5C}" dt="2023-08-30T15:54:59.155" v="15401" actId="20577"/>
        <pc:sldMkLst>
          <pc:docMk/>
          <pc:sldMk cId="1034118924" sldId="278"/>
        </pc:sldMkLst>
        <pc:spChg chg="mod">
          <ac:chgData name="Filip Křepelka" userId="f472ea84-e261-4e9f-9b2e-48f877ab528f" providerId="ADAL" clId="{AFEF11D9-FB4D-4EFA-AB66-0A145E41DA5C}" dt="2023-08-30T11:54:42.855" v="13456" actId="20577"/>
          <ac:spMkLst>
            <pc:docMk/>
            <pc:sldMk cId="1034118924" sldId="278"/>
            <ac:spMk id="2" creationId="{6C3C3E56-57FB-4222-9217-9CB2DB88BBC3}"/>
          </ac:spMkLst>
        </pc:spChg>
        <pc:spChg chg="mod">
          <ac:chgData name="Filip Křepelka" userId="f472ea84-e261-4e9f-9b2e-48f877ab528f" providerId="ADAL" clId="{AFEF11D9-FB4D-4EFA-AB66-0A145E41DA5C}" dt="2023-08-30T15:54:59.155" v="15401" actId="20577"/>
          <ac:spMkLst>
            <pc:docMk/>
            <pc:sldMk cId="1034118924" sldId="278"/>
            <ac:spMk id="3" creationId="{33E91D21-6D11-4A90-96B1-96C1DF4DC9D1}"/>
          </ac:spMkLst>
        </pc:spChg>
      </pc:sldChg>
      <pc:sldChg chg="modSp add del mod">
        <pc:chgData name="Filip Křepelka" userId="f472ea84-e261-4e9f-9b2e-48f877ab528f" providerId="ADAL" clId="{AFEF11D9-FB4D-4EFA-AB66-0A145E41DA5C}" dt="2023-08-22T12:21:02.549" v="2310"/>
        <pc:sldMkLst>
          <pc:docMk/>
          <pc:sldMk cId="3592527629" sldId="279"/>
        </pc:sldMkLst>
        <pc:spChg chg="mod">
          <ac:chgData name="Filip Křepelka" userId="f472ea84-e261-4e9f-9b2e-48f877ab528f" providerId="ADAL" clId="{AFEF11D9-FB4D-4EFA-AB66-0A145E41DA5C}" dt="2023-08-22T12:20:58.101" v="2306" actId="20577"/>
          <ac:spMkLst>
            <pc:docMk/>
            <pc:sldMk cId="3592527629" sldId="279"/>
            <ac:spMk id="2" creationId="{41BD17E5-0E55-40D5-9284-D84CDEA99042}"/>
          </ac:spMkLst>
        </pc:spChg>
      </pc:sldChg>
      <pc:sldChg chg="modSp new add del mod">
        <pc:chgData name="Filip Křepelka" userId="f472ea84-e261-4e9f-9b2e-48f877ab528f" providerId="ADAL" clId="{AFEF11D9-FB4D-4EFA-AB66-0A145E41DA5C}" dt="2023-08-22T12:21:03.611" v="2311" actId="2696"/>
        <pc:sldMkLst>
          <pc:docMk/>
          <pc:sldMk cId="3739732049" sldId="279"/>
        </pc:sldMkLst>
        <pc:spChg chg="mod">
          <ac:chgData name="Filip Křepelka" userId="f472ea84-e261-4e9f-9b2e-48f877ab528f" providerId="ADAL" clId="{AFEF11D9-FB4D-4EFA-AB66-0A145E41DA5C}" dt="2023-08-22T10:36:44.629" v="1539" actId="20577"/>
          <ac:spMkLst>
            <pc:docMk/>
            <pc:sldMk cId="3739732049" sldId="279"/>
            <ac:spMk id="2" creationId="{41BD17E5-0E55-40D5-9284-D84CDEA99042}"/>
          </ac:spMkLst>
        </pc:spChg>
        <pc:spChg chg="mod">
          <ac:chgData name="Filip Křepelka" userId="f472ea84-e261-4e9f-9b2e-48f877ab528f" providerId="ADAL" clId="{AFEF11D9-FB4D-4EFA-AB66-0A145E41DA5C}" dt="2023-08-22T10:50:29.761" v="1781" actId="20577"/>
          <ac:spMkLst>
            <pc:docMk/>
            <pc:sldMk cId="3739732049" sldId="279"/>
            <ac:spMk id="3" creationId="{14F4077A-FA02-4724-A70E-6E9D2B3E64E6}"/>
          </ac:spMkLst>
        </pc:spChg>
      </pc:sldChg>
      <pc:sldChg chg="modSp new mod">
        <pc:chgData name="Filip Křepelka" userId="f472ea84-e261-4e9f-9b2e-48f877ab528f" providerId="ADAL" clId="{AFEF11D9-FB4D-4EFA-AB66-0A145E41DA5C}" dt="2023-08-30T16:22:21.385" v="19417" actId="20577"/>
        <pc:sldMkLst>
          <pc:docMk/>
          <pc:sldMk cId="1648524779" sldId="280"/>
        </pc:sldMkLst>
        <pc:spChg chg="mod">
          <ac:chgData name="Filip Křepelka" userId="f472ea84-e261-4e9f-9b2e-48f877ab528f" providerId="ADAL" clId="{AFEF11D9-FB4D-4EFA-AB66-0A145E41DA5C}" dt="2023-08-30T16:22:21.385" v="19417" actId="20577"/>
          <ac:spMkLst>
            <pc:docMk/>
            <pc:sldMk cId="1648524779" sldId="280"/>
            <ac:spMk id="2" creationId="{DCB4E434-0728-4D93-979E-F0A792AE06BC}"/>
          </ac:spMkLst>
        </pc:spChg>
        <pc:spChg chg="mod">
          <ac:chgData name="Filip Křepelka" userId="f472ea84-e261-4e9f-9b2e-48f877ab528f" providerId="ADAL" clId="{AFEF11D9-FB4D-4EFA-AB66-0A145E41DA5C}" dt="2023-08-30T16:08:14.668" v="17115" actId="20577"/>
          <ac:spMkLst>
            <pc:docMk/>
            <pc:sldMk cId="1648524779" sldId="280"/>
            <ac:spMk id="3" creationId="{A3D4DB17-D8FA-47E6-A4E1-5110CCC3F8D7}"/>
          </ac:spMkLst>
        </pc:spChg>
      </pc:sldChg>
      <pc:sldChg chg="modSp new mod">
        <pc:chgData name="Filip Křepelka" userId="f472ea84-e261-4e9f-9b2e-48f877ab528f" providerId="ADAL" clId="{AFEF11D9-FB4D-4EFA-AB66-0A145E41DA5C}" dt="2023-08-30T11:54:24.256" v="13447" actId="20577"/>
        <pc:sldMkLst>
          <pc:docMk/>
          <pc:sldMk cId="1432088231" sldId="281"/>
        </pc:sldMkLst>
        <pc:spChg chg="mod">
          <ac:chgData name="Filip Křepelka" userId="f472ea84-e261-4e9f-9b2e-48f877ab528f" providerId="ADAL" clId="{AFEF11D9-FB4D-4EFA-AB66-0A145E41DA5C}" dt="2023-08-25T15:39:47.021" v="9564" actId="20577"/>
          <ac:spMkLst>
            <pc:docMk/>
            <pc:sldMk cId="1432088231" sldId="281"/>
            <ac:spMk id="2" creationId="{8D4B050A-547F-4F03-89E9-9D3FF2FEC06C}"/>
          </ac:spMkLst>
        </pc:spChg>
        <pc:spChg chg="mod">
          <ac:chgData name="Filip Křepelka" userId="f472ea84-e261-4e9f-9b2e-48f877ab528f" providerId="ADAL" clId="{AFEF11D9-FB4D-4EFA-AB66-0A145E41DA5C}" dt="2023-08-30T11:54:24.256" v="13447" actId="20577"/>
          <ac:spMkLst>
            <pc:docMk/>
            <pc:sldMk cId="1432088231" sldId="281"/>
            <ac:spMk id="3" creationId="{7EB146E4-ADCC-47A9-9C4E-BE02161815F6}"/>
          </ac:spMkLst>
        </pc:spChg>
      </pc:sldChg>
      <pc:sldChg chg="modSp new mod">
        <pc:chgData name="Filip Křepelka" userId="f472ea84-e261-4e9f-9b2e-48f877ab528f" providerId="ADAL" clId="{AFEF11D9-FB4D-4EFA-AB66-0A145E41DA5C}" dt="2023-08-30T16:21:19.624" v="19327" actId="20577"/>
        <pc:sldMkLst>
          <pc:docMk/>
          <pc:sldMk cId="3308800925" sldId="282"/>
        </pc:sldMkLst>
        <pc:spChg chg="mod">
          <ac:chgData name="Filip Křepelka" userId="f472ea84-e261-4e9f-9b2e-48f877ab528f" providerId="ADAL" clId="{AFEF11D9-FB4D-4EFA-AB66-0A145E41DA5C}" dt="2023-08-30T16:21:19.624" v="19327" actId="20577"/>
          <ac:spMkLst>
            <pc:docMk/>
            <pc:sldMk cId="3308800925" sldId="282"/>
            <ac:spMk id="2" creationId="{8562B2FC-F062-4969-A3D3-4FD86BB12FE5}"/>
          </ac:spMkLst>
        </pc:spChg>
        <pc:spChg chg="mod">
          <ac:chgData name="Filip Křepelka" userId="f472ea84-e261-4e9f-9b2e-48f877ab528f" providerId="ADAL" clId="{AFEF11D9-FB4D-4EFA-AB66-0A145E41DA5C}" dt="2023-08-30T16:05:55.907" v="16749" actId="20577"/>
          <ac:spMkLst>
            <pc:docMk/>
            <pc:sldMk cId="3308800925" sldId="282"/>
            <ac:spMk id="3" creationId="{369F467F-AFE4-41C5-A230-07BBD7369D5F}"/>
          </ac:spMkLst>
        </pc:spChg>
      </pc:sldChg>
      <pc:sldChg chg="new del">
        <pc:chgData name="Filip Křepelka" userId="f472ea84-e261-4e9f-9b2e-48f877ab528f" providerId="ADAL" clId="{AFEF11D9-FB4D-4EFA-AB66-0A145E41DA5C}" dt="2023-08-22T14:18:00.059" v="4081" actId="47"/>
        <pc:sldMkLst>
          <pc:docMk/>
          <pc:sldMk cId="3407248721" sldId="283"/>
        </pc:sldMkLst>
      </pc:sldChg>
      <pc:sldChg chg="modSp add mod">
        <pc:chgData name="Filip Křepelka" userId="f472ea84-e261-4e9f-9b2e-48f877ab528f" providerId="ADAL" clId="{AFEF11D9-FB4D-4EFA-AB66-0A145E41DA5C}" dt="2023-08-22T14:36:28.539" v="4348" actId="20577"/>
        <pc:sldMkLst>
          <pc:docMk/>
          <pc:sldMk cId="4174615483" sldId="284"/>
        </pc:sldMkLst>
        <pc:spChg chg="mod">
          <ac:chgData name="Filip Křepelka" userId="f472ea84-e261-4e9f-9b2e-48f877ab528f" providerId="ADAL" clId="{AFEF11D9-FB4D-4EFA-AB66-0A145E41DA5C}" dt="2023-08-22T14:36:28.539" v="4348" actId="20577"/>
          <ac:spMkLst>
            <pc:docMk/>
            <pc:sldMk cId="4174615483" sldId="284"/>
            <ac:spMk id="3" creationId="{36AAA315-7537-4C1C-81CB-4A6CF8961F9E}"/>
          </ac:spMkLst>
        </pc:spChg>
      </pc:sldChg>
      <pc:sldChg chg="modSp add mod">
        <pc:chgData name="Filip Křepelka" userId="f472ea84-e261-4e9f-9b2e-48f877ab528f" providerId="ADAL" clId="{AFEF11D9-FB4D-4EFA-AB66-0A145E41DA5C}" dt="2023-08-27T16:12:20.057" v="12063" actId="20577"/>
        <pc:sldMkLst>
          <pc:docMk/>
          <pc:sldMk cId="1990542221" sldId="285"/>
        </pc:sldMkLst>
        <pc:spChg chg="mod">
          <ac:chgData name="Filip Křepelka" userId="f472ea84-e261-4e9f-9b2e-48f877ab528f" providerId="ADAL" clId="{AFEF11D9-FB4D-4EFA-AB66-0A145E41DA5C}" dt="2023-08-27T16:12:20.057" v="12063" actId="20577"/>
          <ac:spMkLst>
            <pc:docMk/>
            <pc:sldMk cId="1990542221" sldId="285"/>
            <ac:spMk id="3" creationId="{5C011307-F3E4-4E9F-B0AC-ED1A90C7EF97}"/>
          </ac:spMkLst>
        </pc:spChg>
      </pc:sldChg>
      <pc:sldChg chg="modSp new mod">
        <pc:chgData name="Filip Křepelka" userId="f472ea84-e261-4e9f-9b2e-48f877ab528f" providerId="ADAL" clId="{AFEF11D9-FB4D-4EFA-AB66-0A145E41DA5C}" dt="2023-08-30T12:10:57.792" v="13643" actId="20577"/>
        <pc:sldMkLst>
          <pc:docMk/>
          <pc:sldMk cId="995984366" sldId="286"/>
        </pc:sldMkLst>
        <pc:spChg chg="mod">
          <ac:chgData name="Filip Křepelka" userId="f472ea84-e261-4e9f-9b2e-48f877ab528f" providerId="ADAL" clId="{AFEF11D9-FB4D-4EFA-AB66-0A145E41DA5C}" dt="2023-08-23T13:05:49.308" v="4667" actId="20577"/>
          <ac:spMkLst>
            <pc:docMk/>
            <pc:sldMk cId="995984366" sldId="286"/>
            <ac:spMk id="2" creationId="{0ED6910F-13D6-4952-8610-90E6A814F141}"/>
          </ac:spMkLst>
        </pc:spChg>
        <pc:spChg chg="mod">
          <ac:chgData name="Filip Křepelka" userId="f472ea84-e261-4e9f-9b2e-48f877ab528f" providerId="ADAL" clId="{AFEF11D9-FB4D-4EFA-AB66-0A145E41DA5C}" dt="2023-08-30T12:10:57.792" v="13643" actId="20577"/>
          <ac:spMkLst>
            <pc:docMk/>
            <pc:sldMk cId="995984366" sldId="286"/>
            <ac:spMk id="3" creationId="{F2A8428A-411B-410D-909A-D8EC1D1BD6BF}"/>
          </ac:spMkLst>
        </pc:spChg>
      </pc:sldChg>
      <pc:sldChg chg="modSp add mod">
        <pc:chgData name="Filip Křepelka" userId="f472ea84-e261-4e9f-9b2e-48f877ab528f" providerId="ADAL" clId="{AFEF11D9-FB4D-4EFA-AB66-0A145E41DA5C}" dt="2023-08-30T12:36:48.523" v="15209" actId="20577"/>
        <pc:sldMkLst>
          <pc:docMk/>
          <pc:sldMk cId="2707938258" sldId="287"/>
        </pc:sldMkLst>
        <pc:spChg chg="mod">
          <ac:chgData name="Filip Křepelka" userId="f472ea84-e261-4e9f-9b2e-48f877ab528f" providerId="ADAL" clId="{AFEF11D9-FB4D-4EFA-AB66-0A145E41DA5C}" dt="2023-08-30T12:36:48.523" v="15209" actId="20577"/>
          <ac:spMkLst>
            <pc:docMk/>
            <pc:sldMk cId="2707938258" sldId="287"/>
            <ac:spMk id="3" creationId="{1F615B9D-7F86-4C77-A1F8-283426F77AED}"/>
          </ac:spMkLst>
        </pc:spChg>
      </pc:sldChg>
      <pc:sldChg chg="new del">
        <pc:chgData name="Filip Křepelka" userId="f472ea84-e261-4e9f-9b2e-48f877ab528f" providerId="ADAL" clId="{AFEF11D9-FB4D-4EFA-AB66-0A145E41DA5C}" dt="2023-08-23T13:13:23.934" v="5700" actId="2696"/>
        <pc:sldMkLst>
          <pc:docMk/>
          <pc:sldMk cId="3186470395" sldId="287"/>
        </pc:sldMkLst>
      </pc:sldChg>
      <pc:sldChg chg="modSp add del mod">
        <pc:chgData name="Filip Křepelka" userId="f472ea84-e261-4e9f-9b2e-48f877ab528f" providerId="ADAL" clId="{AFEF11D9-FB4D-4EFA-AB66-0A145E41DA5C}" dt="2023-08-30T12:35:38.807" v="15050" actId="2696"/>
        <pc:sldMkLst>
          <pc:docMk/>
          <pc:sldMk cId="3567016416" sldId="287"/>
        </pc:sldMkLst>
        <pc:spChg chg="mod">
          <ac:chgData name="Filip Křepelka" userId="f472ea84-e261-4e9f-9b2e-48f877ab528f" providerId="ADAL" clId="{AFEF11D9-FB4D-4EFA-AB66-0A145E41DA5C}" dt="2023-08-23T13:15:25.673" v="6121" actId="20577"/>
          <ac:spMkLst>
            <pc:docMk/>
            <pc:sldMk cId="3567016416" sldId="287"/>
            <ac:spMk id="2" creationId="{DE2D1D0D-8539-463A-8D6A-DDC2564248B5}"/>
          </ac:spMkLst>
        </pc:spChg>
        <pc:spChg chg="mod">
          <ac:chgData name="Filip Křepelka" userId="f472ea84-e261-4e9f-9b2e-48f877ab528f" providerId="ADAL" clId="{AFEF11D9-FB4D-4EFA-AB66-0A145E41DA5C}" dt="2023-08-27T16:11:47.204" v="12042" actId="20577"/>
          <ac:spMkLst>
            <pc:docMk/>
            <pc:sldMk cId="3567016416" sldId="287"/>
            <ac:spMk id="3" creationId="{1F615B9D-7F86-4C77-A1F8-283426F77AED}"/>
          </ac:spMkLst>
        </pc:spChg>
      </pc:sldChg>
      <pc:sldChg chg="modSp new mod">
        <pc:chgData name="Filip Křepelka" userId="f472ea84-e261-4e9f-9b2e-48f877ab528f" providerId="ADAL" clId="{AFEF11D9-FB4D-4EFA-AB66-0A145E41DA5C}" dt="2023-08-30T15:55:36.761" v="15461" actId="20577"/>
        <pc:sldMkLst>
          <pc:docMk/>
          <pc:sldMk cId="1821413821" sldId="288"/>
        </pc:sldMkLst>
        <pc:spChg chg="mod">
          <ac:chgData name="Filip Křepelka" userId="f472ea84-e261-4e9f-9b2e-48f877ab528f" providerId="ADAL" clId="{AFEF11D9-FB4D-4EFA-AB66-0A145E41DA5C}" dt="2023-08-25T15:42:00.440" v="9884" actId="20577"/>
          <ac:spMkLst>
            <pc:docMk/>
            <pc:sldMk cId="1821413821" sldId="288"/>
            <ac:spMk id="2" creationId="{BCECB123-C2B2-4672-8DEC-E1ECECC3FCDB}"/>
          </ac:spMkLst>
        </pc:spChg>
        <pc:spChg chg="mod">
          <ac:chgData name="Filip Křepelka" userId="f472ea84-e261-4e9f-9b2e-48f877ab528f" providerId="ADAL" clId="{AFEF11D9-FB4D-4EFA-AB66-0A145E41DA5C}" dt="2023-08-30T15:55:36.761" v="15461" actId="20577"/>
          <ac:spMkLst>
            <pc:docMk/>
            <pc:sldMk cId="1821413821" sldId="288"/>
            <ac:spMk id="3" creationId="{4C497341-C375-4794-8A8B-AA6D36B408AB}"/>
          </ac:spMkLst>
        </pc:spChg>
      </pc:sldChg>
      <pc:sldChg chg="modSp new mod">
        <pc:chgData name="Filip Křepelka" userId="f472ea84-e261-4e9f-9b2e-48f877ab528f" providerId="ADAL" clId="{AFEF11D9-FB4D-4EFA-AB66-0A145E41DA5C}" dt="2023-08-30T16:12:29.098" v="17870" actId="20577"/>
        <pc:sldMkLst>
          <pc:docMk/>
          <pc:sldMk cId="3991202783" sldId="289"/>
        </pc:sldMkLst>
        <pc:spChg chg="mod">
          <ac:chgData name="Filip Křepelka" userId="f472ea84-e261-4e9f-9b2e-48f877ab528f" providerId="ADAL" clId="{AFEF11D9-FB4D-4EFA-AB66-0A145E41DA5C}" dt="2023-08-25T16:30:43.363" v="11025" actId="20577"/>
          <ac:spMkLst>
            <pc:docMk/>
            <pc:sldMk cId="3991202783" sldId="289"/>
            <ac:spMk id="2" creationId="{BEBE39FB-5A75-49E6-8961-36215CF859D6}"/>
          </ac:spMkLst>
        </pc:spChg>
        <pc:spChg chg="mod">
          <ac:chgData name="Filip Křepelka" userId="f472ea84-e261-4e9f-9b2e-48f877ab528f" providerId="ADAL" clId="{AFEF11D9-FB4D-4EFA-AB66-0A145E41DA5C}" dt="2023-08-30T16:12:29.098" v="17870" actId="20577"/>
          <ac:spMkLst>
            <pc:docMk/>
            <pc:sldMk cId="3991202783" sldId="289"/>
            <ac:spMk id="3" creationId="{2F176BDF-309C-46D4-BCA5-8E29542A3215}"/>
          </ac:spMkLst>
        </pc:spChg>
      </pc:sldChg>
      <pc:sldChg chg="modSp new mod">
        <pc:chgData name="Filip Křepelka" userId="f472ea84-e261-4e9f-9b2e-48f877ab528f" providerId="ADAL" clId="{AFEF11D9-FB4D-4EFA-AB66-0A145E41DA5C}" dt="2023-08-30T15:57:57.823" v="15834" actId="20577"/>
        <pc:sldMkLst>
          <pc:docMk/>
          <pc:sldMk cId="1425442341" sldId="290"/>
        </pc:sldMkLst>
        <pc:spChg chg="mod">
          <ac:chgData name="Filip Křepelka" userId="f472ea84-e261-4e9f-9b2e-48f877ab528f" providerId="ADAL" clId="{AFEF11D9-FB4D-4EFA-AB66-0A145E41DA5C}" dt="2023-08-30T10:37:45.647" v="12300" actId="20577"/>
          <ac:spMkLst>
            <pc:docMk/>
            <pc:sldMk cId="1425442341" sldId="290"/>
            <ac:spMk id="2" creationId="{5BDDCD48-B904-4B9D-8643-B363CACBABF8}"/>
          </ac:spMkLst>
        </pc:spChg>
        <pc:spChg chg="mod">
          <ac:chgData name="Filip Křepelka" userId="f472ea84-e261-4e9f-9b2e-48f877ab528f" providerId="ADAL" clId="{AFEF11D9-FB4D-4EFA-AB66-0A145E41DA5C}" dt="2023-08-30T15:57:57.823" v="15834" actId="20577"/>
          <ac:spMkLst>
            <pc:docMk/>
            <pc:sldMk cId="1425442341" sldId="290"/>
            <ac:spMk id="3" creationId="{2E52CF63-FBDC-43B3-B88D-A00CE6AEB7F3}"/>
          </ac:spMkLst>
        </pc:spChg>
      </pc:sldChg>
      <pc:sldChg chg="modSp new del mod">
        <pc:chgData name="Filip Křepelka" userId="f472ea84-e261-4e9f-9b2e-48f877ab528f" providerId="ADAL" clId="{AFEF11D9-FB4D-4EFA-AB66-0A145E41DA5C}" dt="2023-08-30T11:50:31.596" v="12622" actId="2696"/>
        <pc:sldMkLst>
          <pc:docMk/>
          <pc:sldMk cId="2472778235" sldId="291"/>
        </pc:sldMkLst>
        <pc:spChg chg="mod">
          <ac:chgData name="Filip Křepelka" userId="f472ea84-e261-4e9f-9b2e-48f877ab528f" providerId="ADAL" clId="{AFEF11D9-FB4D-4EFA-AB66-0A145E41DA5C}" dt="2023-08-30T11:50:05.667" v="12594" actId="20577"/>
          <ac:spMkLst>
            <pc:docMk/>
            <pc:sldMk cId="2472778235" sldId="291"/>
            <ac:spMk id="2" creationId="{043FB1F4-315A-4CC5-B597-A5020D5C6EE5}"/>
          </ac:spMkLst>
        </pc:spChg>
        <pc:spChg chg="mod">
          <ac:chgData name="Filip Křepelka" userId="f472ea84-e261-4e9f-9b2e-48f877ab528f" providerId="ADAL" clId="{AFEF11D9-FB4D-4EFA-AB66-0A145E41DA5C}" dt="2023-08-30T11:50:12.061" v="12621" actId="20577"/>
          <ac:spMkLst>
            <pc:docMk/>
            <pc:sldMk cId="2472778235" sldId="291"/>
            <ac:spMk id="3" creationId="{D11A9DC0-A70F-4569-8E19-3C3D778E96A1}"/>
          </ac:spMkLst>
        </pc:spChg>
      </pc:sldChg>
      <pc:sldChg chg="modSp add mod">
        <pc:chgData name="Filip Křepelka" userId="f472ea84-e261-4e9f-9b2e-48f877ab528f" providerId="ADAL" clId="{AFEF11D9-FB4D-4EFA-AB66-0A145E41DA5C}" dt="2023-08-30T15:54:07.938" v="15290" actId="20577"/>
        <pc:sldMkLst>
          <pc:docMk/>
          <pc:sldMk cId="3603941097" sldId="291"/>
        </pc:sldMkLst>
        <pc:spChg chg="mod">
          <ac:chgData name="Filip Křepelka" userId="f472ea84-e261-4e9f-9b2e-48f877ab528f" providerId="ADAL" clId="{AFEF11D9-FB4D-4EFA-AB66-0A145E41DA5C}" dt="2023-08-30T15:54:07.938" v="15290" actId="20577"/>
          <ac:spMkLst>
            <pc:docMk/>
            <pc:sldMk cId="3603941097" sldId="291"/>
            <ac:spMk id="2" creationId="{043FB1F4-315A-4CC5-B597-A5020D5C6EE5}"/>
          </ac:spMkLst>
        </pc:spChg>
        <pc:spChg chg="mod">
          <ac:chgData name="Filip Křepelka" userId="f472ea84-e261-4e9f-9b2e-48f877ab528f" providerId="ADAL" clId="{AFEF11D9-FB4D-4EFA-AB66-0A145E41DA5C}" dt="2023-08-30T11:53:49.395" v="13377" actId="20577"/>
          <ac:spMkLst>
            <pc:docMk/>
            <pc:sldMk cId="3603941097" sldId="291"/>
            <ac:spMk id="3" creationId="{D11A9DC0-A70F-4569-8E19-3C3D778E96A1}"/>
          </ac:spMkLst>
        </pc:spChg>
      </pc:sldChg>
      <pc:sldChg chg="modSp new mod">
        <pc:chgData name="Filip Křepelka" userId="f472ea84-e261-4e9f-9b2e-48f877ab528f" providerId="ADAL" clId="{AFEF11D9-FB4D-4EFA-AB66-0A145E41DA5C}" dt="2023-08-30T16:03:23.633" v="16428" actId="20577"/>
        <pc:sldMkLst>
          <pc:docMk/>
          <pc:sldMk cId="4200703046" sldId="292"/>
        </pc:sldMkLst>
        <pc:spChg chg="mod">
          <ac:chgData name="Filip Křepelka" userId="f472ea84-e261-4e9f-9b2e-48f877ab528f" providerId="ADAL" clId="{AFEF11D9-FB4D-4EFA-AB66-0A145E41DA5C}" dt="2023-08-30T12:11:58.301" v="13671" actId="20577"/>
          <ac:spMkLst>
            <pc:docMk/>
            <pc:sldMk cId="4200703046" sldId="292"/>
            <ac:spMk id="2" creationId="{37F758EE-7E58-4A9B-AE79-90085F5928B5}"/>
          </ac:spMkLst>
        </pc:spChg>
        <pc:spChg chg="mod">
          <ac:chgData name="Filip Křepelka" userId="f472ea84-e261-4e9f-9b2e-48f877ab528f" providerId="ADAL" clId="{AFEF11D9-FB4D-4EFA-AB66-0A145E41DA5C}" dt="2023-08-30T16:03:23.633" v="16428" actId="20577"/>
          <ac:spMkLst>
            <pc:docMk/>
            <pc:sldMk cId="4200703046" sldId="292"/>
            <ac:spMk id="3" creationId="{DCC641CE-6C17-4C4D-8362-55F328D4858F}"/>
          </ac:spMkLst>
        </pc:spChg>
      </pc:sldChg>
      <pc:sldChg chg="modSp new mod">
        <pc:chgData name="Filip Křepelka" userId="f472ea84-e261-4e9f-9b2e-48f877ab528f" providerId="ADAL" clId="{AFEF11D9-FB4D-4EFA-AB66-0A145E41DA5C}" dt="2023-08-30T16:10:53.683" v="17723" actId="20577"/>
        <pc:sldMkLst>
          <pc:docMk/>
          <pc:sldMk cId="3446551263" sldId="293"/>
        </pc:sldMkLst>
        <pc:spChg chg="mod">
          <ac:chgData name="Filip Křepelka" userId="f472ea84-e261-4e9f-9b2e-48f877ab528f" providerId="ADAL" clId="{AFEF11D9-FB4D-4EFA-AB66-0A145E41DA5C}" dt="2023-08-30T12:30:23.286" v="14603" actId="20577"/>
          <ac:spMkLst>
            <pc:docMk/>
            <pc:sldMk cId="3446551263" sldId="293"/>
            <ac:spMk id="2" creationId="{B2F3A542-B85F-425F-8072-DAF9C67A8671}"/>
          </ac:spMkLst>
        </pc:spChg>
        <pc:spChg chg="mod">
          <ac:chgData name="Filip Křepelka" userId="f472ea84-e261-4e9f-9b2e-48f877ab528f" providerId="ADAL" clId="{AFEF11D9-FB4D-4EFA-AB66-0A145E41DA5C}" dt="2023-08-30T16:10:53.683" v="17723" actId="20577"/>
          <ac:spMkLst>
            <pc:docMk/>
            <pc:sldMk cId="3446551263" sldId="293"/>
            <ac:spMk id="3" creationId="{DABFDFBA-709F-444C-BA3F-626B70AB1499}"/>
          </ac:spMkLst>
        </pc:spChg>
      </pc:sldChg>
      <pc:sldChg chg="modSp new mod">
        <pc:chgData name="Filip Křepelka" userId="f472ea84-e261-4e9f-9b2e-48f877ab528f" providerId="ADAL" clId="{AFEF11D9-FB4D-4EFA-AB66-0A145E41DA5C}" dt="2023-08-30T16:29:04.643" v="20734" actId="20577"/>
        <pc:sldMkLst>
          <pc:docMk/>
          <pc:sldMk cId="1620491602" sldId="294"/>
        </pc:sldMkLst>
        <pc:spChg chg="mod">
          <ac:chgData name="Filip Křepelka" userId="f472ea84-e261-4e9f-9b2e-48f877ab528f" providerId="ADAL" clId="{AFEF11D9-FB4D-4EFA-AB66-0A145E41DA5C}" dt="2023-08-30T16:28:48.166" v="20675" actId="20577"/>
          <ac:spMkLst>
            <pc:docMk/>
            <pc:sldMk cId="1620491602" sldId="294"/>
            <ac:spMk id="2" creationId="{8D7B4BE6-84C7-40DB-A5A3-F6918A8C3751}"/>
          </ac:spMkLst>
        </pc:spChg>
        <pc:spChg chg="mod">
          <ac:chgData name="Filip Křepelka" userId="f472ea84-e261-4e9f-9b2e-48f877ab528f" providerId="ADAL" clId="{AFEF11D9-FB4D-4EFA-AB66-0A145E41DA5C}" dt="2023-08-30T16:29:04.643" v="20734" actId="20577"/>
          <ac:spMkLst>
            <pc:docMk/>
            <pc:sldMk cId="1620491602" sldId="294"/>
            <ac:spMk id="3" creationId="{531BF23B-82EA-4858-B864-9FD70DE30A05}"/>
          </ac:spMkLst>
        </pc:spChg>
      </pc:sldChg>
      <pc:sldChg chg="modSp new mod">
        <pc:chgData name="Filip Křepelka" userId="f472ea84-e261-4e9f-9b2e-48f877ab528f" providerId="ADAL" clId="{AFEF11D9-FB4D-4EFA-AB66-0A145E41DA5C}" dt="2023-08-30T16:25:10.017" v="19997" actId="20577"/>
        <pc:sldMkLst>
          <pc:docMk/>
          <pc:sldMk cId="2219910405" sldId="295"/>
        </pc:sldMkLst>
        <pc:spChg chg="mod">
          <ac:chgData name="Filip Křepelka" userId="f472ea84-e261-4e9f-9b2e-48f877ab528f" providerId="ADAL" clId="{AFEF11D9-FB4D-4EFA-AB66-0A145E41DA5C}" dt="2023-08-30T13:15:07.324" v="15269" actId="20577"/>
          <ac:spMkLst>
            <pc:docMk/>
            <pc:sldMk cId="2219910405" sldId="295"/>
            <ac:spMk id="2" creationId="{C8F683C0-B8F6-4C5E-BB16-CEE91A227A88}"/>
          </ac:spMkLst>
        </pc:spChg>
        <pc:spChg chg="mod">
          <ac:chgData name="Filip Křepelka" userId="f472ea84-e261-4e9f-9b2e-48f877ab528f" providerId="ADAL" clId="{AFEF11D9-FB4D-4EFA-AB66-0A145E41DA5C}" dt="2023-08-30T16:25:10.017" v="19997" actId="20577"/>
          <ac:spMkLst>
            <pc:docMk/>
            <pc:sldMk cId="2219910405" sldId="295"/>
            <ac:spMk id="3" creationId="{08A43ECE-6E5D-4C33-A454-F9A708CC0CF6}"/>
          </ac:spMkLst>
        </pc:spChg>
      </pc:sldChg>
      <pc:sldChg chg="modSp new del mod">
        <pc:chgData name="Filip Křepelka" userId="f472ea84-e261-4e9f-9b2e-48f877ab528f" providerId="ADAL" clId="{AFEF11D9-FB4D-4EFA-AB66-0A145E41DA5C}" dt="2023-08-30T12:35:33.090" v="15049" actId="47"/>
        <pc:sldMkLst>
          <pc:docMk/>
          <pc:sldMk cId="3666399814" sldId="295"/>
        </pc:sldMkLst>
        <pc:spChg chg="mod">
          <ac:chgData name="Filip Křepelka" userId="f472ea84-e261-4e9f-9b2e-48f877ab528f" providerId="ADAL" clId="{AFEF11D9-FB4D-4EFA-AB66-0A145E41DA5C}" dt="2023-08-30T12:33:41.533" v="14953" actId="20577"/>
          <ac:spMkLst>
            <pc:docMk/>
            <pc:sldMk cId="3666399814" sldId="295"/>
            <ac:spMk id="2" creationId="{46C26A2A-133A-4A1A-8F89-20E1A0D2ACAB}"/>
          </ac:spMkLst>
        </pc:spChg>
        <pc:spChg chg="mod">
          <ac:chgData name="Filip Křepelka" userId="f472ea84-e261-4e9f-9b2e-48f877ab528f" providerId="ADAL" clId="{AFEF11D9-FB4D-4EFA-AB66-0A145E41DA5C}" dt="2023-08-30T12:33:30.524" v="14905" actId="20577"/>
          <ac:spMkLst>
            <pc:docMk/>
            <pc:sldMk cId="3666399814" sldId="295"/>
            <ac:spMk id="3" creationId="{6091C61A-7FE9-47BA-888D-188FE45A4FB6}"/>
          </ac:spMkLst>
        </pc:spChg>
      </pc:sldChg>
      <pc:sldChg chg="modSp new mod">
        <pc:chgData name="Filip Křepelka" userId="f472ea84-e261-4e9f-9b2e-48f877ab528f" providerId="ADAL" clId="{AFEF11D9-FB4D-4EFA-AB66-0A145E41DA5C}" dt="2023-08-30T16:21:10.252" v="19324"/>
        <pc:sldMkLst>
          <pc:docMk/>
          <pc:sldMk cId="2183739013" sldId="296"/>
        </pc:sldMkLst>
        <pc:spChg chg="mod">
          <ac:chgData name="Filip Křepelka" userId="f472ea84-e261-4e9f-9b2e-48f877ab528f" providerId="ADAL" clId="{AFEF11D9-FB4D-4EFA-AB66-0A145E41DA5C}" dt="2023-08-30T16:13:15.471" v="17905" actId="5793"/>
          <ac:spMkLst>
            <pc:docMk/>
            <pc:sldMk cId="2183739013" sldId="296"/>
            <ac:spMk id="2" creationId="{72708EEE-11B2-47E7-A000-477F7274F364}"/>
          </ac:spMkLst>
        </pc:spChg>
        <pc:spChg chg="mod">
          <ac:chgData name="Filip Křepelka" userId="f472ea84-e261-4e9f-9b2e-48f877ab528f" providerId="ADAL" clId="{AFEF11D9-FB4D-4EFA-AB66-0A145E41DA5C}" dt="2023-08-30T16:21:10.252" v="19324"/>
          <ac:spMkLst>
            <pc:docMk/>
            <pc:sldMk cId="2183739013" sldId="296"/>
            <ac:spMk id="3" creationId="{F401738B-E154-42ED-8791-0A5CF6A7BD69}"/>
          </ac:spMkLst>
        </pc:spChg>
      </pc:sldChg>
      <pc:sldChg chg="modSp new mod">
        <pc:chgData name="Filip Křepelka" userId="f472ea84-e261-4e9f-9b2e-48f877ab528f" providerId="ADAL" clId="{AFEF11D9-FB4D-4EFA-AB66-0A145E41DA5C}" dt="2023-08-30T16:22:07.706" v="19416" actId="20577"/>
        <pc:sldMkLst>
          <pc:docMk/>
          <pc:sldMk cId="105975312" sldId="297"/>
        </pc:sldMkLst>
        <pc:spChg chg="mod">
          <ac:chgData name="Filip Křepelka" userId="f472ea84-e261-4e9f-9b2e-48f877ab528f" providerId="ADAL" clId="{AFEF11D9-FB4D-4EFA-AB66-0A145E41DA5C}" dt="2023-08-30T16:21:49.241" v="19366" actId="20577"/>
          <ac:spMkLst>
            <pc:docMk/>
            <pc:sldMk cId="105975312" sldId="297"/>
            <ac:spMk id="2" creationId="{3BB4AB06-CCB5-4E9A-901E-25004E97CF8A}"/>
          </ac:spMkLst>
        </pc:spChg>
        <pc:spChg chg="mod">
          <ac:chgData name="Filip Křepelka" userId="f472ea84-e261-4e9f-9b2e-48f877ab528f" providerId="ADAL" clId="{AFEF11D9-FB4D-4EFA-AB66-0A145E41DA5C}" dt="2023-08-30T16:22:07.706" v="19416" actId="20577"/>
          <ac:spMkLst>
            <pc:docMk/>
            <pc:sldMk cId="105975312" sldId="297"/>
            <ac:spMk id="3" creationId="{E8CEB129-0337-4E26-B94F-CF4AFA868C07}"/>
          </ac:spMkLst>
        </pc:spChg>
      </pc:sldChg>
      <pc:sldChg chg="modSp new del mod">
        <pc:chgData name="Filip Křepelka" userId="f472ea84-e261-4e9f-9b2e-48f877ab528f" providerId="ADAL" clId="{AFEF11D9-FB4D-4EFA-AB66-0A145E41DA5C}" dt="2023-08-31T07:07:33.587" v="20929" actId="2696"/>
        <pc:sldMkLst>
          <pc:docMk/>
          <pc:sldMk cId="3900251474" sldId="298"/>
        </pc:sldMkLst>
        <pc:spChg chg="mod">
          <ac:chgData name="Filip Křepelka" userId="f472ea84-e261-4e9f-9b2e-48f877ab528f" providerId="ADAL" clId="{AFEF11D9-FB4D-4EFA-AB66-0A145E41DA5C}" dt="2023-08-30T16:36:44.657" v="20768" actId="20577"/>
          <ac:spMkLst>
            <pc:docMk/>
            <pc:sldMk cId="3900251474" sldId="298"/>
            <ac:spMk id="2" creationId="{E3FE48A7-2612-4E8B-8114-6F7F252E5707}"/>
          </ac:spMkLst>
        </pc:spChg>
        <pc:spChg chg="mod">
          <ac:chgData name="Filip Křepelka" userId="f472ea84-e261-4e9f-9b2e-48f877ab528f" providerId="ADAL" clId="{AFEF11D9-FB4D-4EFA-AB66-0A145E41DA5C}" dt="2023-08-30T16:37:24.310" v="20928" actId="20577"/>
          <ac:spMkLst>
            <pc:docMk/>
            <pc:sldMk cId="3900251474" sldId="298"/>
            <ac:spMk id="3" creationId="{BE1CC3C0-58FF-4222-A1C6-054C93AB5059}"/>
          </ac:spMkLst>
        </pc:spChg>
      </pc:sldChg>
    </pc:docChg>
  </pc:docChgLst>
  <pc:docChgLst>
    <pc:chgData name="Filip Křepelka" userId="f472ea84-e261-4e9f-9b2e-48f877ab528f" providerId="ADAL" clId="{0A138062-8FB6-4CA0-A9C0-BB525CA9000A}"/>
    <pc:docChg chg="custSel addSld delSld modSld">
      <pc:chgData name="Filip Křepelka" userId="f472ea84-e261-4e9f-9b2e-48f877ab528f" providerId="ADAL" clId="{0A138062-8FB6-4CA0-A9C0-BB525CA9000A}" dt="2023-11-03T09:26:10.725" v="4943" actId="20577"/>
      <pc:docMkLst>
        <pc:docMk/>
      </pc:docMkLst>
      <pc:sldChg chg="modSp mod">
        <pc:chgData name="Filip Křepelka" userId="f472ea84-e261-4e9f-9b2e-48f877ab528f" providerId="ADAL" clId="{0A138062-8FB6-4CA0-A9C0-BB525CA9000A}" dt="2023-10-26T13:22:08.908" v="69" actId="20577"/>
        <pc:sldMkLst>
          <pc:docMk/>
          <pc:sldMk cId="2909817933" sldId="258"/>
        </pc:sldMkLst>
        <pc:spChg chg="mod">
          <ac:chgData name="Filip Křepelka" userId="f472ea84-e261-4e9f-9b2e-48f877ab528f" providerId="ADAL" clId="{0A138062-8FB6-4CA0-A9C0-BB525CA9000A}" dt="2023-10-26T13:22:08.908" v="69" actId="20577"/>
          <ac:spMkLst>
            <pc:docMk/>
            <pc:sldMk cId="2909817933" sldId="258"/>
            <ac:spMk id="2" creationId="{00000000-0000-0000-0000-000000000000}"/>
          </ac:spMkLst>
        </pc:spChg>
      </pc:sldChg>
      <pc:sldChg chg="modSp mod">
        <pc:chgData name="Filip Křepelka" userId="f472ea84-e261-4e9f-9b2e-48f877ab528f" providerId="ADAL" clId="{0A138062-8FB6-4CA0-A9C0-BB525CA9000A}" dt="2023-10-26T17:52:41.445" v="4669" actId="20577"/>
        <pc:sldMkLst>
          <pc:docMk/>
          <pc:sldMk cId="2047812956" sldId="259"/>
        </pc:sldMkLst>
        <pc:spChg chg="mod">
          <ac:chgData name="Filip Křepelka" userId="f472ea84-e261-4e9f-9b2e-48f877ab528f" providerId="ADAL" clId="{0A138062-8FB6-4CA0-A9C0-BB525CA9000A}" dt="2023-10-26T13:25:50.483" v="491" actId="20577"/>
          <ac:spMkLst>
            <pc:docMk/>
            <pc:sldMk cId="2047812956" sldId="259"/>
            <ac:spMk id="2" creationId="{00000000-0000-0000-0000-000000000000}"/>
          </ac:spMkLst>
        </pc:spChg>
        <pc:spChg chg="mod">
          <ac:chgData name="Filip Křepelka" userId="f472ea84-e261-4e9f-9b2e-48f877ab528f" providerId="ADAL" clId="{0A138062-8FB6-4CA0-A9C0-BB525CA9000A}" dt="2023-10-26T17:52:41.445" v="4669" actId="20577"/>
          <ac:spMkLst>
            <pc:docMk/>
            <pc:sldMk cId="2047812956" sldId="259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0A138062-8FB6-4CA0-A9C0-BB525CA9000A}" dt="2023-10-26T13:48:27.389" v="946" actId="20577"/>
        <pc:sldMkLst>
          <pc:docMk/>
          <pc:sldMk cId="3128890444" sldId="261"/>
        </pc:sldMkLst>
        <pc:spChg chg="mod">
          <ac:chgData name="Filip Křepelka" userId="f472ea84-e261-4e9f-9b2e-48f877ab528f" providerId="ADAL" clId="{0A138062-8FB6-4CA0-A9C0-BB525CA9000A}" dt="2023-10-26T13:48:27.389" v="946" actId="20577"/>
          <ac:spMkLst>
            <pc:docMk/>
            <pc:sldMk cId="3128890444" sldId="261"/>
            <ac:spMk id="2" creationId="{00000000-0000-0000-0000-000000000000}"/>
          </ac:spMkLst>
        </pc:spChg>
      </pc:sldChg>
      <pc:sldChg chg="modSp mod">
        <pc:chgData name="Filip Křepelka" userId="f472ea84-e261-4e9f-9b2e-48f877ab528f" providerId="ADAL" clId="{0A138062-8FB6-4CA0-A9C0-BB525CA9000A}" dt="2023-10-26T14:00:10.626" v="1035" actId="20577"/>
        <pc:sldMkLst>
          <pc:docMk/>
          <pc:sldMk cId="1791220306" sldId="262"/>
        </pc:sldMkLst>
        <pc:spChg chg="mod">
          <ac:chgData name="Filip Křepelka" userId="f472ea84-e261-4e9f-9b2e-48f877ab528f" providerId="ADAL" clId="{0A138062-8FB6-4CA0-A9C0-BB525CA9000A}" dt="2023-10-26T14:00:10.626" v="1035" actId="20577"/>
          <ac:spMkLst>
            <pc:docMk/>
            <pc:sldMk cId="1791220306" sldId="262"/>
            <ac:spMk id="2" creationId="{00000000-0000-0000-0000-000000000000}"/>
          </ac:spMkLst>
        </pc:spChg>
      </pc:sldChg>
      <pc:sldChg chg="del">
        <pc:chgData name="Filip Křepelka" userId="f472ea84-e261-4e9f-9b2e-48f877ab528f" providerId="ADAL" clId="{0A138062-8FB6-4CA0-A9C0-BB525CA9000A}" dt="2023-10-26T13:26:28.815" v="492" actId="2696"/>
        <pc:sldMkLst>
          <pc:docMk/>
          <pc:sldMk cId="1577901981" sldId="266"/>
        </pc:sldMkLst>
      </pc:sldChg>
      <pc:sldChg chg="modSp add mod">
        <pc:chgData name="Filip Křepelka" userId="f472ea84-e261-4e9f-9b2e-48f877ab528f" providerId="ADAL" clId="{0A138062-8FB6-4CA0-A9C0-BB525CA9000A}" dt="2023-10-26T17:53:14.017" v="4716" actId="20577"/>
        <pc:sldMkLst>
          <pc:docMk/>
          <pc:sldMk cId="3678046149" sldId="266"/>
        </pc:sldMkLst>
        <pc:spChg chg="mod">
          <ac:chgData name="Filip Křepelka" userId="f472ea84-e261-4e9f-9b2e-48f877ab528f" providerId="ADAL" clId="{0A138062-8FB6-4CA0-A9C0-BB525CA9000A}" dt="2023-10-26T17:53:14.017" v="4716" actId="20577"/>
          <ac:spMkLst>
            <pc:docMk/>
            <pc:sldMk cId="3678046149" sldId="266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0A138062-8FB6-4CA0-A9C0-BB525CA9000A}" dt="2023-10-26T14:07:46.564" v="2436" actId="20577"/>
        <pc:sldMkLst>
          <pc:docMk/>
          <pc:sldMk cId="1561398793" sldId="267"/>
        </pc:sldMkLst>
        <pc:spChg chg="mod">
          <ac:chgData name="Filip Křepelka" userId="f472ea84-e261-4e9f-9b2e-48f877ab528f" providerId="ADAL" clId="{0A138062-8FB6-4CA0-A9C0-BB525CA9000A}" dt="2023-10-26T14:07:46.564" v="2436" actId="20577"/>
          <ac:spMkLst>
            <pc:docMk/>
            <pc:sldMk cId="1561398793" sldId="267"/>
            <ac:spMk id="2" creationId="{00000000-0000-0000-0000-000000000000}"/>
          </ac:spMkLst>
        </pc:spChg>
        <pc:spChg chg="mod">
          <ac:chgData name="Filip Křepelka" userId="f472ea84-e261-4e9f-9b2e-48f877ab528f" providerId="ADAL" clId="{0A138062-8FB6-4CA0-A9C0-BB525CA9000A}" dt="2023-10-26T14:07:38.209" v="2399" actId="20577"/>
          <ac:spMkLst>
            <pc:docMk/>
            <pc:sldMk cId="1561398793" sldId="267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0A138062-8FB6-4CA0-A9C0-BB525CA9000A}" dt="2023-10-26T14:04:27.852" v="1871" actId="20577"/>
        <pc:sldMkLst>
          <pc:docMk/>
          <pc:sldMk cId="3232426108" sldId="268"/>
        </pc:sldMkLst>
        <pc:spChg chg="mod">
          <ac:chgData name="Filip Křepelka" userId="f472ea84-e261-4e9f-9b2e-48f877ab528f" providerId="ADAL" clId="{0A138062-8FB6-4CA0-A9C0-BB525CA9000A}" dt="2023-10-26T14:03:46.339" v="1693" actId="20577"/>
          <ac:spMkLst>
            <pc:docMk/>
            <pc:sldMk cId="3232426108" sldId="268"/>
            <ac:spMk id="2" creationId="{00000000-0000-0000-0000-000000000000}"/>
          </ac:spMkLst>
        </pc:spChg>
        <pc:spChg chg="mod">
          <ac:chgData name="Filip Křepelka" userId="f472ea84-e261-4e9f-9b2e-48f877ab528f" providerId="ADAL" clId="{0A138062-8FB6-4CA0-A9C0-BB525CA9000A}" dt="2023-10-26T14:04:27.852" v="1871" actId="20577"/>
          <ac:spMkLst>
            <pc:docMk/>
            <pc:sldMk cId="3232426108" sldId="268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0A138062-8FB6-4CA0-A9C0-BB525CA9000A}" dt="2023-11-03T09:25:32.514" v="4912" actId="20577"/>
        <pc:sldMkLst>
          <pc:docMk/>
          <pc:sldMk cId="1828597702" sldId="269"/>
        </pc:sldMkLst>
        <pc:spChg chg="mod">
          <ac:chgData name="Filip Křepelka" userId="f472ea84-e261-4e9f-9b2e-48f877ab528f" providerId="ADAL" clId="{0A138062-8FB6-4CA0-A9C0-BB525CA9000A}" dt="2023-11-03T09:25:32.514" v="4912" actId="20577"/>
          <ac:spMkLst>
            <pc:docMk/>
            <pc:sldMk cId="1828597702" sldId="269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0A138062-8FB6-4CA0-A9C0-BB525CA9000A}" dt="2023-10-26T13:26:28.815" v="492" actId="2696"/>
        <pc:sldMkLst>
          <pc:docMk/>
          <pc:sldMk cId="2735710690" sldId="270"/>
        </pc:sldMkLst>
      </pc:sldChg>
      <pc:sldChg chg="modSp add mod">
        <pc:chgData name="Filip Křepelka" userId="f472ea84-e261-4e9f-9b2e-48f877ab528f" providerId="ADAL" clId="{0A138062-8FB6-4CA0-A9C0-BB525CA9000A}" dt="2023-10-26T14:16:01.734" v="3110" actId="20577"/>
        <pc:sldMkLst>
          <pc:docMk/>
          <pc:sldMk cId="2954263007" sldId="270"/>
        </pc:sldMkLst>
        <pc:spChg chg="mod">
          <ac:chgData name="Filip Křepelka" userId="f472ea84-e261-4e9f-9b2e-48f877ab528f" providerId="ADAL" clId="{0A138062-8FB6-4CA0-A9C0-BB525CA9000A}" dt="2023-10-26T14:16:01.734" v="3110" actId="20577"/>
          <ac:spMkLst>
            <pc:docMk/>
            <pc:sldMk cId="2954263007" sldId="270"/>
            <ac:spMk id="2" creationId="{00000000-0000-0000-0000-000000000000}"/>
          </ac:spMkLst>
        </pc:spChg>
        <pc:spChg chg="mod">
          <ac:chgData name="Filip Křepelka" userId="f472ea84-e261-4e9f-9b2e-48f877ab528f" providerId="ADAL" clId="{0A138062-8FB6-4CA0-A9C0-BB525CA9000A}" dt="2023-10-26T14:15:57.755" v="3102" actId="5793"/>
          <ac:spMkLst>
            <pc:docMk/>
            <pc:sldMk cId="2954263007" sldId="270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0A138062-8FB6-4CA0-A9C0-BB525CA9000A}" dt="2023-10-26T13:25:44.267" v="490" actId="20577"/>
        <pc:sldMkLst>
          <pc:docMk/>
          <pc:sldMk cId="3313047450" sldId="271"/>
        </pc:sldMkLst>
        <pc:spChg chg="mod">
          <ac:chgData name="Filip Křepelka" userId="f472ea84-e261-4e9f-9b2e-48f877ab528f" providerId="ADAL" clId="{0A138062-8FB6-4CA0-A9C0-BB525CA9000A}" dt="2023-10-26T13:25:44.267" v="490" actId="20577"/>
          <ac:spMkLst>
            <pc:docMk/>
            <pc:sldMk cId="3313047450" sldId="271"/>
            <ac:spMk id="2" creationId="{00000000-0000-0000-0000-000000000000}"/>
          </ac:spMkLst>
        </pc:spChg>
      </pc:sldChg>
      <pc:sldChg chg="modSp mod">
        <pc:chgData name="Filip Křepelka" userId="f472ea84-e261-4e9f-9b2e-48f877ab528f" providerId="ADAL" clId="{0A138062-8FB6-4CA0-A9C0-BB525CA9000A}" dt="2023-10-26T15:07:37.355" v="3502" actId="20577"/>
        <pc:sldMkLst>
          <pc:docMk/>
          <pc:sldMk cId="1954265501" sldId="274"/>
        </pc:sldMkLst>
        <pc:spChg chg="mod">
          <ac:chgData name="Filip Křepelka" userId="f472ea84-e261-4e9f-9b2e-48f877ab528f" providerId="ADAL" clId="{0A138062-8FB6-4CA0-A9C0-BB525CA9000A}" dt="2023-10-26T15:07:31.499" v="3499" actId="20577"/>
          <ac:spMkLst>
            <pc:docMk/>
            <pc:sldMk cId="1954265501" sldId="274"/>
            <ac:spMk id="2" creationId="{535FFEB8-6E27-4D79-8DF7-7E487CC753A0}"/>
          </ac:spMkLst>
        </pc:spChg>
        <pc:spChg chg="mod">
          <ac:chgData name="Filip Křepelka" userId="f472ea84-e261-4e9f-9b2e-48f877ab528f" providerId="ADAL" clId="{0A138062-8FB6-4CA0-A9C0-BB525CA9000A}" dt="2023-10-26T15:07:37.355" v="3502" actId="20577"/>
          <ac:spMkLst>
            <pc:docMk/>
            <pc:sldMk cId="1954265501" sldId="274"/>
            <ac:spMk id="3" creationId="{8E8181E6-CD40-4643-8666-B032D7B2F208}"/>
          </ac:spMkLst>
        </pc:spChg>
      </pc:sldChg>
      <pc:sldChg chg="modSp mod">
        <pc:chgData name="Filip Křepelka" userId="f472ea84-e261-4e9f-9b2e-48f877ab528f" providerId="ADAL" clId="{0A138062-8FB6-4CA0-A9C0-BB525CA9000A}" dt="2023-10-26T13:25:23.467" v="489" actId="20577"/>
        <pc:sldMkLst>
          <pc:docMk/>
          <pc:sldMk cId="665722203" sldId="275"/>
        </pc:sldMkLst>
        <pc:spChg chg="mod">
          <ac:chgData name="Filip Křepelka" userId="f472ea84-e261-4e9f-9b2e-48f877ab528f" providerId="ADAL" clId="{0A138062-8FB6-4CA0-A9C0-BB525CA9000A}" dt="2023-10-26T13:25:23.467" v="489" actId="20577"/>
          <ac:spMkLst>
            <pc:docMk/>
            <pc:sldMk cId="665722203" sldId="275"/>
            <ac:spMk id="2" creationId="{6233EA91-60CD-4A94-B4AE-E5514D4D2C84}"/>
          </ac:spMkLst>
        </pc:spChg>
      </pc:sldChg>
      <pc:sldChg chg="modSp mod">
        <pc:chgData name="Filip Křepelka" userId="f472ea84-e261-4e9f-9b2e-48f877ab528f" providerId="ADAL" clId="{0A138062-8FB6-4CA0-A9C0-BB525CA9000A}" dt="2023-10-26T13:21:23.298" v="36" actId="20577"/>
        <pc:sldMkLst>
          <pc:docMk/>
          <pc:sldMk cId="2105674321" sldId="276"/>
        </pc:sldMkLst>
        <pc:spChg chg="mod">
          <ac:chgData name="Filip Křepelka" userId="f472ea84-e261-4e9f-9b2e-48f877ab528f" providerId="ADAL" clId="{0A138062-8FB6-4CA0-A9C0-BB525CA9000A}" dt="2023-10-26T13:21:23.298" v="36" actId="20577"/>
          <ac:spMkLst>
            <pc:docMk/>
            <pc:sldMk cId="2105674321" sldId="276"/>
            <ac:spMk id="3" creationId="{ED50BA35-9CBF-4D3E-8FCC-36EEA60470F4}"/>
          </ac:spMkLst>
        </pc:spChg>
      </pc:sldChg>
      <pc:sldChg chg="modSp mod">
        <pc:chgData name="Filip Křepelka" userId="f472ea84-e261-4e9f-9b2e-48f877ab528f" providerId="ADAL" clId="{0A138062-8FB6-4CA0-A9C0-BB525CA9000A}" dt="2023-10-26T13:21:56.534" v="67" actId="20577"/>
        <pc:sldMkLst>
          <pc:docMk/>
          <pc:sldMk cId="1034118924" sldId="278"/>
        </pc:sldMkLst>
        <pc:spChg chg="mod">
          <ac:chgData name="Filip Křepelka" userId="f472ea84-e261-4e9f-9b2e-48f877ab528f" providerId="ADAL" clId="{0A138062-8FB6-4CA0-A9C0-BB525CA9000A}" dt="2023-10-26T13:21:56.534" v="67" actId="20577"/>
          <ac:spMkLst>
            <pc:docMk/>
            <pc:sldMk cId="1034118924" sldId="278"/>
            <ac:spMk id="3" creationId="{33E91D21-6D11-4A90-96B1-96C1DF4DC9D1}"/>
          </ac:spMkLst>
        </pc:spChg>
      </pc:sldChg>
      <pc:sldChg chg="modSp mod">
        <pc:chgData name="Filip Křepelka" userId="f472ea84-e261-4e9f-9b2e-48f877ab528f" providerId="ADAL" clId="{0A138062-8FB6-4CA0-A9C0-BB525CA9000A}" dt="2023-10-26T13:45:09.114" v="607" actId="20577"/>
        <pc:sldMkLst>
          <pc:docMk/>
          <pc:sldMk cId="3739732049" sldId="279"/>
        </pc:sldMkLst>
        <pc:spChg chg="mod">
          <ac:chgData name="Filip Křepelka" userId="f472ea84-e261-4e9f-9b2e-48f877ab528f" providerId="ADAL" clId="{0A138062-8FB6-4CA0-A9C0-BB525CA9000A}" dt="2023-10-26T13:45:06.405" v="604" actId="20577"/>
          <ac:spMkLst>
            <pc:docMk/>
            <pc:sldMk cId="3739732049" sldId="279"/>
            <ac:spMk id="2" creationId="{41BD17E5-0E55-40D5-9284-D84CDEA99042}"/>
          </ac:spMkLst>
        </pc:spChg>
        <pc:spChg chg="mod">
          <ac:chgData name="Filip Křepelka" userId="f472ea84-e261-4e9f-9b2e-48f877ab528f" providerId="ADAL" clId="{0A138062-8FB6-4CA0-A9C0-BB525CA9000A}" dt="2023-10-26T13:45:09.114" v="607" actId="20577"/>
          <ac:spMkLst>
            <pc:docMk/>
            <pc:sldMk cId="3739732049" sldId="279"/>
            <ac:spMk id="3" creationId="{14F4077A-FA02-4724-A70E-6E9D2B3E64E6}"/>
          </ac:spMkLst>
        </pc:spChg>
      </pc:sldChg>
      <pc:sldChg chg="del">
        <pc:chgData name="Filip Křepelka" userId="f472ea84-e261-4e9f-9b2e-48f877ab528f" providerId="ADAL" clId="{0A138062-8FB6-4CA0-A9C0-BB525CA9000A}" dt="2023-10-26T13:26:28.815" v="492" actId="2696"/>
        <pc:sldMkLst>
          <pc:docMk/>
          <pc:sldMk cId="1648524779" sldId="280"/>
        </pc:sldMkLst>
      </pc:sldChg>
      <pc:sldChg chg="modSp add mod">
        <pc:chgData name="Filip Křepelka" userId="f472ea84-e261-4e9f-9b2e-48f877ab528f" providerId="ADAL" clId="{0A138062-8FB6-4CA0-A9C0-BB525CA9000A}" dt="2023-10-26T14:17:00.708" v="3232" actId="20577"/>
        <pc:sldMkLst>
          <pc:docMk/>
          <pc:sldMk cId="2631688203" sldId="280"/>
        </pc:sldMkLst>
        <pc:spChg chg="mod">
          <ac:chgData name="Filip Křepelka" userId="f472ea84-e261-4e9f-9b2e-48f877ab528f" providerId="ADAL" clId="{0A138062-8FB6-4CA0-A9C0-BB525CA9000A}" dt="2023-10-26T14:17:00.708" v="3232" actId="20577"/>
          <ac:spMkLst>
            <pc:docMk/>
            <pc:sldMk cId="2631688203" sldId="280"/>
            <ac:spMk id="2" creationId="{DCB4E434-0728-4D93-979E-F0A792AE06BC}"/>
          </ac:spMkLst>
        </pc:spChg>
        <pc:spChg chg="mod">
          <ac:chgData name="Filip Křepelka" userId="f472ea84-e261-4e9f-9b2e-48f877ab528f" providerId="ADAL" clId="{0A138062-8FB6-4CA0-A9C0-BB525CA9000A}" dt="2023-10-26T14:13:35.190" v="2984" actId="27636"/>
          <ac:spMkLst>
            <pc:docMk/>
            <pc:sldMk cId="2631688203" sldId="280"/>
            <ac:spMk id="3" creationId="{A3D4DB17-D8FA-47E6-A4E1-5110CCC3F8D7}"/>
          </ac:spMkLst>
        </pc:spChg>
      </pc:sldChg>
      <pc:sldChg chg="modSp add mod">
        <pc:chgData name="Filip Křepelka" userId="f472ea84-e261-4e9f-9b2e-48f877ab528f" providerId="ADAL" clId="{0A138062-8FB6-4CA0-A9C0-BB525CA9000A}" dt="2023-10-26T14:15:32.948" v="3089" actId="20577"/>
        <pc:sldMkLst>
          <pc:docMk/>
          <pc:sldMk cId="546045385" sldId="282"/>
        </pc:sldMkLst>
        <pc:spChg chg="mod">
          <ac:chgData name="Filip Křepelka" userId="f472ea84-e261-4e9f-9b2e-48f877ab528f" providerId="ADAL" clId="{0A138062-8FB6-4CA0-A9C0-BB525CA9000A}" dt="2023-10-26T14:15:32.948" v="3089" actId="20577"/>
          <ac:spMkLst>
            <pc:docMk/>
            <pc:sldMk cId="546045385" sldId="282"/>
            <ac:spMk id="2" creationId="{8562B2FC-F062-4969-A3D3-4FD86BB12FE5}"/>
          </ac:spMkLst>
        </pc:spChg>
      </pc:sldChg>
      <pc:sldChg chg="del">
        <pc:chgData name="Filip Křepelka" userId="f472ea84-e261-4e9f-9b2e-48f877ab528f" providerId="ADAL" clId="{0A138062-8FB6-4CA0-A9C0-BB525CA9000A}" dt="2023-10-26T13:26:28.815" v="492" actId="2696"/>
        <pc:sldMkLst>
          <pc:docMk/>
          <pc:sldMk cId="3308800925" sldId="282"/>
        </pc:sldMkLst>
      </pc:sldChg>
      <pc:sldChg chg="modSp mod">
        <pc:chgData name="Filip Křepelka" userId="f472ea84-e261-4e9f-9b2e-48f877ab528f" providerId="ADAL" clId="{0A138062-8FB6-4CA0-A9C0-BB525CA9000A}" dt="2023-10-26T15:17:03.606" v="4235" actId="20577"/>
        <pc:sldMkLst>
          <pc:docMk/>
          <pc:sldMk cId="4174615483" sldId="284"/>
        </pc:sldMkLst>
        <pc:spChg chg="mod">
          <ac:chgData name="Filip Křepelka" userId="f472ea84-e261-4e9f-9b2e-48f877ab528f" providerId="ADAL" clId="{0A138062-8FB6-4CA0-A9C0-BB525CA9000A}" dt="2023-10-26T15:17:03.606" v="4235" actId="20577"/>
          <ac:spMkLst>
            <pc:docMk/>
            <pc:sldMk cId="4174615483" sldId="284"/>
            <ac:spMk id="3" creationId="{36AAA315-7537-4C1C-81CB-4A6CF8961F9E}"/>
          </ac:spMkLst>
        </pc:spChg>
      </pc:sldChg>
      <pc:sldChg chg="modSp mod">
        <pc:chgData name="Filip Křepelka" userId="f472ea84-e261-4e9f-9b2e-48f877ab528f" providerId="ADAL" clId="{0A138062-8FB6-4CA0-A9C0-BB525CA9000A}" dt="2023-11-03T09:26:10.725" v="4943" actId="20577"/>
        <pc:sldMkLst>
          <pc:docMk/>
          <pc:sldMk cId="1990542221" sldId="285"/>
        </pc:sldMkLst>
        <pc:spChg chg="mod">
          <ac:chgData name="Filip Křepelka" userId="f472ea84-e261-4e9f-9b2e-48f877ab528f" providerId="ADAL" clId="{0A138062-8FB6-4CA0-A9C0-BB525CA9000A}" dt="2023-11-03T09:26:10.725" v="4943" actId="20577"/>
          <ac:spMkLst>
            <pc:docMk/>
            <pc:sldMk cId="1990542221" sldId="285"/>
            <ac:spMk id="2" creationId="{9F6CB68E-76DC-4D71-959C-405218BBED91}"/>
          </ac:spMkLst>
        </pc:spChg>
      </pc:sldChg>
      <pc:sldChg chg="modSp mod">
        <pc:chgData name="Filip Křepelka" userId="f472ea84-e261-4e9f-9b2e-48f877ab528f" providerId="ADAL" clId="{0A138062-8FB6-4CA0-A9C0-BB525CA9000A}" dt="2023-10-26T14:03:23.239" v="1673" actId="20577"/>
        <pc:sldMkLst>
          <pc:docMk/>
          <pc:sldMk cId="995984366" sldId="286"/>
        </pc:sldMkLst>
        <pc:spChg chg="mod">
          <ac:chgData name="Filip Křepelka" userId="f472ea84-e261-4e9f-9b2e-48f877ab528f" providerId="ADAL" clId="{0A138062-8FB6-4CA0-A9C0-BB525CA9000A}" dt="2023-10-26T14:03:23.239" v="1673" actId="20577"/>
          <ac:spMkLst>
            <pc:docMk/>
            <pc:sldMk cId="995984366" sldId="286"/>
            <ac:spMk id="2" creationId="{0ED6910F-13D6-4952-8610-90E6A814F141}"/>
          </ac:spMkLst>
        </pc:spChg>
      </pc:sldChg>
      <pc:sldChg chg="modSp mod">
        <pc:chgData name="Filip Křepelka" userId="f472ea84-e261-4e9f-9b2e-48f877ab528f" providerId="ADAL" clId="{0A138062-8FB6-4CA0-A9C0-BB525CA9000A}" dt="2023-10-26T15:07:04.133" v="3479" actId="20577"/>
        <pc:sldMkLst>
          <pc:docMk/>
          <pc:sldMk cId="2707938258" sldId="287"/>
        </pc:sldMkLst>
        <pc:spChg chg="mod">
          <ac:chgData name="Filip Křepelka" userId="f472ea84-e261-4e9f-9b2e-48f877ab528f" providerId="ADAL" clId="{0A138062-8FB6-4CA0-A9C0-BB525CA9000A}" dt="2023-10-26T15:07:04.133" v="3479" actId="20577"/>
          <ac:spMkLst>
            <pc:docMk/>
            <pc:sldMk cId="2707938258" sldId="287"/>
            <ac:spMk id="3" creationId="{1F615B9D-7F86-4C77-A1F8-283426F77AED}"/>
          </ac:spMkLst>
        </pc:spChg>
      </pc:sldChg>
      <pc:sldChg chg="del">
        <pc:chgData name="Filip Křepelka" userId="f472ea84-e261-4e9f-9b2e-48f877ab528f" providerId="ADAL" clId="{0A138062-8FB6-4CA0-A9C0-BB525CA9000A}" dt="2023-10-26T13:22:03.246" v="68" actId="2696"/>
        <pc:sldMkLst>
          <pc:docMk/>
          <pc:sldMk cId="1821413821" sldId="288"/>
        </pc:sldMkLst>
      </pc:sldChg>
      <pc:sldChg chg="modSp add mod">
        <pc:chgData name="Filip Křepelka" userId="f472ea84-e261-4e9f-9b2e-48f877ab528f" providerId="ADAL" clId="{0A138062-8FB6-4CA0-A9C0-BB525CA9000A}" dt="2023-10-26T17:51:50.415" v="4608" actId="20577"/>
        <pc:sldMkLst>
          <pc:docMk/>
          <pc:sldMk cId="2323109076" sldId="288"/>
        </pc:sldMkLst>
        <pc:spChg chg="mod">
          <ac:chgData name="Filip Křepelka" userId="f472ea84-e261-4e9f-9b2e-48f877ab528f" providerId="ADAL" clId="{0A138062-8FB6-4CA0-A9C0-BB525CA9000A}" dt="2023-10-26T13:23:51.503" v="271" actId="20577"/>
          <ac:spMkLst>
            <pc:docMk/>
            <pc:sldMk cId="2323109076" sldId="288"/>
            <ac:spMk id="2" creationId="{BCECB123-C2B2-4672-8DEC-E1ECECC3FCDB}"/>
          </ac:spMkLst>
        </pc:spChg>
        <pc:spChg chg="mod">
          <ac:chgData name="Filip Křepelka" userId="f472ea84-e261-4e9f-9b2e-48f877ab528f" providerId="ADAL" clId="{0A138062-8FB6-4CA0-A9C0-BB525CA9000A}" dt="2023-10-26T17:51:50.415" v="4608" actId="20577"/>
          <ac:spMkLst>
            <pc:docMk/>
            <pc:sldMk cId="2323109076" sldId="288"/>
            <ac:spMk id="3" creationId="{4C497341-C375-4794-8A8B-AA6D36B408AB}"/>
          </ac:spMkLst>
        </pc:spChg>
      </pc:sldChg>
      <pc:sldChg chg="modSp add mod">
        <pc:chgData name="Filip Křepelka" userId="f472ea84-e261-4e9f-9b2e-48f877ab528f" providerId="ADAL" clId="{0A138062-8FB6-4CA0-A9C0-BB525CA9000A}" dt="2023-10-26T17:56:35.935" v="4737" actId="21"/>
        <pc:sldMkLst>
          <pc:docMk/>
          <pc:sldMk cId="1574412410" sldId="289"/>
        </pc:sldMkLst>
        <pc:spChg chg="mod">
          <ac:chgData name="Filip Křepelka" userId="f472ea84-e261-4e9f-9b2e-48f877ab528f" providerId="ADAL" clId="{0A138062-8FB6-4CA0-A9C0-BB525CA9000A}" dt="2023-10-26T14:14:24.091" v="3051" actId="20577"/>
          <ac:spMkLst>
            <pc:docMk/>
            <pc:sldMk cId="1574412410" sldId="289"/>
            <ac:spMk id="2" creationId="{BEBE39FB-5A75-49E6-8961-36215CF859D6}"/>
          </ac:spMkLst>
        </pc:spChg>
        <pc:spChg chg="mod">
          <ac:chgData name="Filip Křepelka" userId="f472ea84-e261-4e9f-9b2e-48f877ab528f" providerId="ADAL" clId="{0A138062-8FB6-4CA0-A9C0-BB525CA9000A}" dt="2023-10-26T17:56:35.935" v="4737" actId="21"/>
          <ac:spMkLst>
            <pc:docMk/>
            <pc:sldMk cId="1574412410" sldId="289"/>
            <ac:spMk id="3" creationId="{2F176BDF-309C-46D4-BCA5-8E29542A3215}"/>
          </ac:spMkLst>
        </pc:spChg>
      </pc:sldChg>
      <pc:sldChg chg="del">
        <pc:chgData name="Filip Křepelka" userId="f472ea84-e261-4e9f-9b2e-48f877ab528f" providerId="ADAL" clId="{0A138062-8FB6-4CA0-A9C0-BB525CA9000A}" dt="2023-10-26T13:26:28.815" v="492" actId="2696"/>
        <pc:sldMkLst>
          <pc:docMk/>
          <pc:sldMk cId="3991202783" sldId="289"/>
        </pc:sldMkLst>
      </pc:sldChg>
      <pc:sldChg chg="modSp mod">
        <pc:chgData name="Filip Křepelka" userId="f472ea84-e261-4e9f-9b2e-48f877ab528f" providerId="ADAL" clId="{0A138062-8FB6-4CA0-A9C0-BB525CA9000A}" dt="2023-10-26T13:22:18.832" v="70" actId="20577"/>
        <pc:sldMkLst>
          <pc:docMk/>
          <pc:sldMk cId="1425442341" sldId="290"/>
        </pc:sldMkLst>
        <pc:spChg chg="mod">
          <ac:chgData name="Filip Křepelka" userId="f472ea84-e261-4e9f-9b2e-48f877ab528f" providerId="ADAL" clId="{0A138062-8FB6-4CA0-A9C0-BB525CA9000A}" dt="2023-10-26T13:22:18.832" v="70" actId="20577"/>
          <ac:spMkLst>
            <pc:docMk/>
            <pc:sldMk cId="1425442341" sldId="290"/>
            <ac:spMk id="2" creationId="{5BDDCD48-B904-4B9D-8643-B363CACBABF8}"/>
          </ac:spMkLst>
        </pc:spChg>
      </pc:sldChg>
      <pc:sldChg chg="modSp mod">
        <pc:chgData name="Filip Křepelka" userId="f472ea84-e261-4e9f-9b2e-48f877ab528f" providerId="ADAL" clId="{0A138062-8FB6-4CA0-A9C0-BB525CA9000A}" dt="2023-10-26T13:58:02.499" v="1024" actId="20577"/>
        <pc:sldMkLst>
          <pc:docMk/>
          <pc:sldMk cId="3603941097" sldId="291"/>
        </pc:sldMkLst>
        <pc:spChg chg="mod">
          <ac:chgData name="Filip Křepelka" userId="f472ea84-e261-4e9f-9b2e-48f877ab528f" providerId="ADAL" clId="{0A138062-8FB6-4CA0-A9C0-BB525CA9000A}" dt="2023-10-26T13:58:02.499" v="1024" actId="20577"/>
          <ac:spMkLst>
            <pc:docMk/>
            <pc:sldMk cId="3603941097" sldId="291"/>
            <ac:spMk id="2" creationId="{043FB1F4-315A-4CC5-B597-A5020D5C6EE5}"/>
          </ac:spMkLst>
        </pc:spChg>
        <pc:spChg chg="mod">
          <ac:chgData name="Filip Křepelka" userId="f472ea84-e261-4e9f-9b2e-48f877ab528f" providerId="ADAL" clId="{0A138062-8FB6-4CA0-A9C0-BB525CA9000A}" dt="2023-10-26T13:57:32.929" v="1005" actId="20577"/>
          <ac:spMkLst>
            <pc:docMk/>
            <pc:sldMk cId="3603941097" sldId="291"/>
            <ac:spMk id="3" creationId="{D11A9DC0-A70F-4569-8E19-3C3D778E96A1}"/>
          </ac:spMkLst>
        </pc:spChg>
      </pc:sldChg>
      <pc:sldChg chg="modSp add mod">
        <pc:chgData name="Filip Křepelka" userId="f472ea84-e261-4e9f-9b2e-48f877ab528f" providerId="ADAL" clId="{0A138062-8FB6-4CA0-A9C0-BB525CA9000A}" dt="2023-10-26T14:10:05.500" v="2729" actId="20577"/>
        <pc:sldMkLst>
          <pc:docMk/>
          <pc:sldMk cId="1515673238" sldId="292"/>
        </pc:sldMkLst>
        <pc:spChg chg="mod">
          <ac:chgData name="Filip Křepelka" userId="f472ea84-e261-4e9f-9b2e-48f877ab528f" providerId="ADAL" clId="{0A138062-8FB6-4CA0-A9C0-BB525CA9000A}" dt="2023-10-26T14:10:05.500" v="2729" actId="20577"/>
          <ac:spMkLst>
            <pc:docMk/>
            <pc:sldMk cId="1515673238" sldId="292"/>
            <ac:spMk id="2" creationId="{37F758EE-7E58-4A9B-AE79-90085F5928B5}"/>
          </ac:spMkLst>
        </pc:spChg>
      </pc:sldChg>
      <pc:sldChg chg="del">
        <pc:chgData name="Filip Křepelka" userId="f472ea84-e261-4e9f-9b2e-48f877ab528f" providerId="ADAL" clId="{0A138062-8FB6-4CA0-A9C0-BB525CA9000A}" dt="2023-10-26T13:26:28.815" v="492" actId="2696"/>
        <pc:sldMkLst>
          <pc:docMk/>
          <pc:sldMk cId="4200703046" sldId="292"/>
        </pc:sldMkLst>
      </pc:sldChg>
      <pc:sldChg chg="modSp mod">
        <pc:chgData name="Filip Křepelka" userId="f472ea84-e261-4e9f-9b2e-48f877ab528f" providerId="ADAL" clId="{0A138062-8FB6-4CA0-A9C0-BB525CA9000A}" dt="2023-10-26T14:08:08.338" v="2467" actId="20577"/>
        <pc:sldMkLst>
          <pc:docMk/>
          <pc:sldMk cId="3446551263" sldId="293"/>
        </pc:sldMkLst>
        <pc:spChg chg="mod">
          <ac:chgData name="Filip Křepelka" userId="f472ea84-e261-4e9f-9b2e-48f877ab528f" providerId="ADAL" clId="{0A138062-8FB6-4CA0-A9C0-BB525CA9000A}" dt="2023-10-26T14:08:08.338" v="2467" actId="20577"/>
          <ac:spMkLst>
            <pc:docMk/>
            <pc:sldMk cId="3446551263" sldId="293"/>
            <ac:spMk id="2" creationId="{B2F3A542-B85F-425F-8072-DAF9C67A8671}"/>
          </ac:spMkLst>
        </pc:spChg>
      </pc:sldChg>
      <pc:sldChg chg="modSp mod">
        <pc:chgData name="Filip Křepelka" userId="f472ea84-e261-4e9f-9b2e-48f877ab528f" providerId="ADAL" clId="{0A138062-8FB6-4CA0-A9C0-BB525CA9000A}" dt="2023-10-26T15:09:32.113" v="3791" actId="27636"/>
        <pc:sldMkLst>
          <pc:docMk/>
          <pc:sldMk cId="1620491602" sldId="294"/>
        </pc:sldMkLst>
        <pc:spChg chg="mod">
          <ac:chgData name="Filip Křepelka" userId="f472ea84-e261-4e9f-9b2e-48f877ab528f" providerId="ADAL" clId="{0A138062-8FB6-4CA0-A9C0-BB525CA9000A}" dt="2023-10-26T15:09:32.113" v="3791" actId="27636"/>
          <ac:spMkLst>
            <pc:docMk/>
            <pc:sldMk cId="1620491602" sldId="294"/>
            <ac:spMk id="3" creationId="{531BF23B-82EA-4858-B864-9FD70DE30A05}"/>
          </ac:spMkLst>
        </pc:spChg>
      </pc:sldChg>
      <pc:sldChg chg="modSp mod">
        <pc:chgData name="Filip Křepelka" userId="f472ea84-e261-4e9f-9b2e-48f877ab528f" providerId="ADAL" clId="{0A138062-8FB6-4CA0-A9C0-BB525CA9000A}" dt="2023-11-03T09:25:53.541" v="4933" actId="20577"/>
        <pc:sldMkLst>
          <pc:docMk/>
          <pc:sldMk cId="2219910405" sldId="295"/>
        </pc:sldMkLst>
        <pc:spChg chg="mod">
          <ac:chgData name="Filip Křepelka" userId="f472ea84-e261-4e9f-9b2e-48f877ab528f" providerId="ADAL" clId="{0A138062-8FB6-4CA0-A9C0-BB525CA9000A}" dt="2023-11-03T09:25:53.541" v="4933" actId="20577"/>
          <ac:spMkLst>
            <pc:docMk/>
            <pc:sldMk cId="2219910405" sldId="295"/>
            <ac:spMk id="2" creationId="{C8F683C0-B8F6-4C5E-BB16-CEE91A227A88}"/>
          </ac:spMkLst>
        </pc:spChg>
      </pc:sldChg>
      <pc:sldChg chg="modSp add mod">
        <pc:chgData name="Filip Křepelka" userId="f472ea84-e261-4e9f-9b2e-48f877ab528f" providerId="ADAL" clId="{0A138062-8FB6-4CA0-A9C0-BB525CA9000A}" dt="2023-10-26T14:15:08.075" v="3087" actId="20577"/>
        <pc:sldMkLst>
          <pc:docMk/>
          <pc:sldMk cId="2151375244" sldId="296"/>
        </pc:sldMkLst>
        <pc:spChg chg="mod">
          <ac:chgData name="Filip Křepelka" userId="f472ea84-e261-4e9f-9b2e-48f877ab528f" providerId="ADAL" clId="{0A138062-8FB6-4CA0-A9C0-BB525CA9000A}" dt="2023-10-26T14:15:08.075" v="3087" actId="20577"/>
          <ac:spMkLst>
            <pc:docMk/>
            <pc:sldMk cId="2151375244" sldId="296"/>
            <ac:spMk id="2" creationId="{72708EEE-11B2-47E7-A000-477F7274F364}"/>
          </ac:spMkLst>
        </pc:spChg>
        <pc:spChg chg="mod">
          <ac:chgData name="Filip Křepelka" userId="f472ea84-e261-4e9f-9b2e-48f877ab528f" providerId="ADAL" clId="{0A138062-8FB6-4CA0-A9C0-BB525CA9000A}" dt="2023-10-26T14:12:14.548" v="2905" actId="20577"/>
          <ac:spMkLst>
            <pc:docMk/>
            <pc:sldMk cId="2151375244" sldId="296"/>
            <ac:spMk id="3" creationId="{F401738B-E154-42ED-8791-0A5CF6A7BD69}"/>
          </ac:spMkLst>
        </pc:spChg>
      </pc:sldChg>
      <pc:sldChg chg="del">
        <pc:chgData name="Filip Křepelka" userId="f472ea84-e261-4e9f-9b2e-48f877ab528f" providerId="ADAL" clId="{0A138062-8FB6-4CA0-A9C0-BB525CA9000A}" dt="2023-10-26T13:26:28.815" v="492" actId="2696"/>
        <pc:sldMkLst>
          <pc:docMk/>
          <pc:sldMk cId="2183739013" sldId="296"/>
        </pc:sldMkLst>
      </pc:sldChg>
      <pc:sldChg chg="del">
        <pc:chgData name="Filip Křepelka" userId="f472ea84-e261-4e9f-9b2e-48f877ab528f" providerId="ADAL" clId="{0A138062-8FB6-4CA0-A9C0-BB525CA9000A}" dt="2023-10-26T13:26:28.815" v="492" actId="2696"/>
        <pc:sldMkLst>
          <pc:docMk/>
          <pc:sldMk cId="105975312" sldId="297"/>
        </pc:sldMkLst>
      </pc:sldChg>
      <pc:sldChg chg="modSp add mod">
        <pc:chgData name="Filip Křepelka" userId="f472ea84-e261-4e9f-9b2e-48f877ab528f" providerId="ADAL" clId="{0A138062-8FB6-4CA0-A9C0-BB525CA9000A}" dt="2023-10-26T14:13:53.884" v="2986" actId="20577"/>
        <pc:sldMkLst>
          <pc:docMk/>
          <pc:sldMk cId="2583854447" sldId="297"/>
        </pc:sldMkLst>
        <pc:spChg chg="mod">
          <ac:chgData name="Filip Křepelka" userId="f472ea84-e261-4e9f-9b2e-48f877ab528f" providerId="ADAL" clId="{0A138062-8FB6-4CA0-A9C0-BB525CA9000A}" dt="2023-10-26T14:13:53.884" v="2986" actId="20577"/>
          <ac:spMkLst>
            <pc:docMk/>
            <pc:sldMk cId="2583854447" sldId="297"/>
            <ac:spMk id="2" creationId="{3BB4AB06-CCB5-4E9A-901E-25004E97CF8A}"/>
          </ac:spMkLst>
        </pc:spChg>
      </pc:sldChg>
      <pc:sldChg chg="del">
        <pc:chgData name="Filip Křepelka" userId="f472ea84-e261-4e9f-9b2e-48f877ab528f" providerId="ADAL" clId="{0A138062-8FB6-4CA0-A9C0-BB525CA9000A}" dt="2023-10-26T13:21:10.253" v="0" actId="47"/>
        <pc:sldMkLst>
          <pc:docMk/>
          <pc:sldMk cId="110302961" sldId="298"/>
        </pc:sldMkLst>
      </pc:sldChg>
      <pc:sldChg chg="new del">
        <pc:chgData name="Filip Křepelka" userId="f472ea84-e261-4e9f-9b2e-48f877ab528f" providerId="ADAL" clId="{0A138062-8FB6-4CA0-A9C0-BB525CA9000A}" dt="2023-10-26T13:25:17.214" v="486" actId="47"/>
        <pc:sldMkLst>
          <pc:docMk/>
          <pc:sldMk cId="1599131265" sldId="298"/>
        </pc:sldMkLst>
      </pc:sldChg>
      <pc:sldChg chg="modSp new mod">
        <pc:chgData name="Filip Křepelka" userId="f472ea84-e261-4e9f-9b2e-48f877ab528f" providerId="ADAL" clId="{0A138062-8FB6-4CA0-A9C0-BB525CA9000A}" dt="2023-10-26T13:47:59.152" v="939" actId="20577"/>
        <pc:sldMkLst>
          <pc:docMk/>
          <pc:sldMk cId="3437310888" sldId="299"/>
        </pc:sldMkLst>
        <pc:spChg chg="mod">
          <ac:chgData name="Filip Křepelka" userId="f472ea84-e261-4e9f-9b2e-48f877ab528f" providerId="ADAL" clId="{0A138062-8FB6-4CA0-A9C0-BB525CA9000A}" dt="2023-10-26T13:47:35.931" v="839" actId="20577"/>
          <ac:spMkLst>
            <pc:docMk/>
            <pc:sldMk cId="3437310888" sldId="299"/>
            <ac:spMk id="2" creationId="{63C5BCE8-0321-4C47-86AC-E5D22FFAB070}"/>
          </ac:spMkLst>
        </pc:spChg>
        <pc:spChg chg="mod">
          <ac:chgData name="Filip Křepelka" userId="f472ea84-e261-4e9f-9b2e-48f877ab528f" providerId="ADAL" clId="{0A138062-8FB6-4CA0-A9C0-BB525CA9000A}" dt="2023-10-26T13:47:59.152" v="939" actId="20577"/>
          <ac:spMkLst>
            <pc:docMk/>
            <pc:sldMk cId="3437310888" sldId="299"/>
            <ac:spMk id="3" creationId="{261CB55D-FD41-483C-9665-A22911B57010}"/>
          </ac:spMkLst>
        </pc:spChg>
      </pc:sldChg>
      <pc:sldChg chg="modSp new mod">
        <pc:chgData name="Filip Křepelka" userId="f472ea84-e261-4e9f-9b2e-48f877ab528f" providerId="ADAL" clId="{0A138062-8FB6-4CA0-A9C0-BB525CA9000A}" dt="2023-10-26T13:48:21.536" v="943" actId="20577"/>
        <pc:sldMkLst>
          <pc:docMk/>
          <pc:sldMk cId="4285717413" sldId="300"/>
        </pc:sldMkLst>
        <pc:spChg chg="mod">
          <ac:chgData name="Filip Křepelka" userId="f472ea84-e261-4e9f-9b2e-48f877ab528f" providerId="ADAL" clId="{0A138062-8FB6-4CA0-A9C0-BB525CA9000A}" dt="2023-10-26T13:48:21.536" v="943" actId="20577"/>
          <ac:spMkLst>
            <pc:docMk/>
            <pc:sldMk cId="4285717413" sldId="300"/>
            <ac:spMk id="2" creationId="{67E56F88-20D4-49F1-9CC6-B2374204373E}"/>
          </ac:spMkLst>
        </pc:spChg>
        <pc:spChg chg="mod">
          <ac:chgData name="Filip Křepelka" userId="f472ea84-e261-4e9f-9b2e-48f877ab528f" providerId="ADAL" clId="{0A138062-8FB6-4CA0-A9C0-BB525CA9000A}" dt="2023-10-26T13:46:10.090" v="820" actId="20577"/>
          <ac:spMkLst>
            <pc:docMk/>
            <pc:sldMk cId="4285717413" sldId="300"/>
            <ac:spMk id="3" creationId="{60C97102-94C2-4963-A57A-F6E9031B8360}"/>
          </ac:spMkLst>
        </pc:spChg>
      </pc:sldChg>
      <pc:sldChg chg="new">
        <pc:chgData name="Filip Křepelka" userId="f472ea84-e261-4e9f-9b2e-48f877ab528f" providerId="ADAL" clId="{0A138062-8FB6-4CA0-A9C0-BB525CA9000A}" dt="2023-10-26T13:47:17.798" v="821" actId="680"/>
        <pc:sldMkLst>
          <pc:docMk/>
          <pc:sldMk cId="4085003475" sldId="301"/>
        </pc:sldMkLst>
      </pc:sldChg>
      <pc:sldChg chg="modSp new mod">
        <pc:chgData name="Filip Křepelka" userId="f472ea84-e261-4e9f-9b2e-48f877ab528f" providerId="ADAL" clId="{0A138062-8FB6-4CA0-A9C0-BB525CA9000A}" dt="2023-10-26T14:03:03.796" v="1655" actId="20577"/>
        <pc:sldMkLst>
          <pc:docMk/>
          <pc:sldMk cId="3275800526" sldId="302"/>
        </pc:sldMkLst>
        <pc:spChg chg="mod">
          <ac:chgData name="Filip Křepelka" userId="f472ea84-e261-4e9f-9b2e-48f877ab528f" providerId="ADAL" clId="{0A138062-8FB6-4CA0-A9C0-BB525CA9000A}" dt="2023-10-26T14:00:40.582" v="1112" actId="20577"/>
          <ac:spMkLst>
            <pc:docMk/>
            <pc:sldMk cId="3275800526" sldId="302"/>
            <ac:spMk id="2" creationId="{477850D3-4FCF-42A4-A2B8-3C135B1C766C}"/>
          </ac:spMkLst>
        </pc:spChg>
        <pc:spChg chg="mod">
          <ac:chgData name="Filip Křepelka" userId="f472ea84-e261-4e9f-9b2e-48f877ab528f" providerId="ADAL" clId="{0A138062-8FB6-4CA0-A9C0-BB525CA9000A}" dt="2023-10-26T14:03:03.796" v="1655" actId="20577"/>
          <ac:spMkLst>
            <pc:docMk/>
            <pc:sldMk cId="3275800526" sldId="302"/>
            <ac:spMk id="3" creationId="{C9A10A1E-A7E3-454C-BCEC-73E253E7228D}"/>
          </ac:spMkLst>
        </pc:spChg>
      </pc:sldChg>
      <pc:sldChg chg="modSp new del mod">
        <pc:chgData name="Filip Křepelka" userId="f472ea84-e261-4e9f-9b2e-48f877ab528f" providerId="ADAL" clId="{0A138062-8FB6-4CA0-A9C0-BB525CA9000A}" dt="2023-10-26T14:07:20.791" v="2350" actId="2696"/>
        <pc:sldMkLst>
          <pc:docMk/>
          <pc:sldMk cId="584957841" sldId="303"/>
        </pc:sldMkLst>
        <pc:spChg chg="mod">
          <ac:chgData name="Filip Křepelka" userId="f472ea84-e261-4e9f-9b2e-48f877ab528f" providerId="ADAL" clId="{0A138062-8FB6-4CA0-A9C0-BB525CA9000A}" dt="2023-10-26T14:07:05.047" v="2349" actId="20577"/>
          <ac:spMkLst>
            <pc:docMk/>
            <pc:sldMk cId="584957841" sldId="303"/>
            <ac:spMk id="2" creationId="{E309597F-55F8-4F4F-82BD-68DDA1C8AC40}"/>
          </ac:spMkLst>
        </pc:spChg>
        <pc:spChg chg="mod">
          <ac:chgData name="Filip Křepelka" userId="f472ea84-e261-4e9f-9b2e-48f877ab528f" providerId="ADAL" clId="{0A138062-8FB6-4CA0-A9C0-BB525CA9000A}" dt="2023-10-26T14:07:00.009" v="2341" actId="20577"/>
          <ac:spMkLst>
            <pc:docMk/>
            <pc:sldMk cId="584957841" sldId="303"/>
            <ac:spMk id="3" creationId="{7B206C94-196A-40C5-87C1-D2F19891653E}"/>
          </ac:spMkLst>
        </pc:spChg>
      </pc:sldChg>
      <pc:sldChg chg="modSp add mod">
        <pc:chgData name="Filip Křepelka" userId="f472ea84-e261-4e9f-9b2e-48f877ab528f" providerId="ADAL" clId="{0A138062-8FB6-4CA0-A9C0-BB525CA9000A}" dt="2023-10-26T15:05:29.266" v="3389" actId="20577"/>
        <pc:sldMkLst>
          <pc:docMk/>
          <pc:sldMk cId="4114239191" sldId="303"/>
        </pc:sldMkLst>
        <pc:spChg chg="mod">
          <ac:chgData name="Filip Křepelka" userId="f472ea84-e261-4e9f-9b2e-48f877ab528f" providerId="ADAL" clId="{0A138062-8FB6-4CA0-A9C0-BB525CA9000A}" dt="2023-10-26T14:08:03.527" v="2466" actId="20577"/>
          <ac:spMkLst>
            <pc:docMk/>
            <pc:sldMk cId="4114239191" sldId="303"/>
            <ac:spMk id="2" creationId="{E309597F-55F8-4F4F-82BD-68DDA1C8AC40}"/>
          </ac:spMkLst>
        </pc:spChg>
        <pc:spChg chg="mod">
          <ac:chgData name="Filip Křepelka" userId="f472ea84-e261-4e9f-9b2e-48f877ab528f" providerId="ADAL" clId="{0A138062-8FB6-4CA0-A9C0-BB525CA9000A}" dt="2023-10-26T15:05:29.266" v="3389" actId="20577"/>
          <ac:spMkLst>
            <pc:docMk/>
            <pc:sldMk cId="4114239191" sldId="303"/>
            <ac:spMk id="3" creationId="{7B206C94-196A-40C5-87C1-D2F19891653E}"/>
          </ac:spMkLst>
        </pc:spChg>
      </pc:sldChg>
      <pc:sldChg chg="modSp new mod">
        <pc:chgData name="Filip Křepelka" userId="f472ea84-e261-4e9f-9b2e-48f877ab528f" providerId="ADAL" clId="{0A138062-8FB6-4CA0-A9C0-BB525CA9000A}" dt="2023-11-03T09:25:20.473" v="4898" actId="20577"/>
        <pc:sldMkLst>
          <pc:docMk/>
          <pc:sldMk cId="250780795" sldId="304"/>
        </pc:sldMkLst>
        <pc:spChg chg="mod">
          <ac:chgData name="Filip Křepelka" userId="f472ea84-e261-4e9f-9b2e-48f877ab528f" providerId="ADAL" clId="{0A138062-8FB6-4CA0-A9C0-BB525CA9000A}" dt="2023-10-26T14:08:35.405" v="2536" actId="20577"/>
          <ac:spMkLst>
            <pc:docMk/>
            <pc:sldMk cId="250780795" sldId="304"/>
            <ac:spMk id="2" creationId="{15E3DF7F-FF4F-4364-BAF9-8F6A476DE21D}"/>
          </ac:spMkLst>
        </pc:spChg>
        <pc:spChg chg="mod">
          <ac:chgData name="Filip Křepelka" userId="f472ea84-e261-4e9f-9b2e-48f877ab528f" providerId="ADAL" clId="{0A138062-8FB6-4CA0-A9C0-BB525CA9000A}" dt="2023-11-03T09:25:20.473" v="4898" actId="20577"/>
          <ac:spMkLst>
            <pc:docMk/>
            <pc:sldMk cId="250780795" sldId="304"/>
            <ac:spMk id="3" creationId="{EDFC92E8-2FE8-4A08-862B-E92082DFD2B9}"/>
          </ac:spMkLst>
        </pc:spChg>
      </pc:sldChg>
      <pc:sldChg chg="modSp new mod">
        <pc:chgData name="Filip Křepelka" userId="f472ea84-e261-4e9f-9b2e-48f877ab528f" providerId="ADAL" clId="{0A138062-8FB6-4CA0-A9C0-BB525CA9000A}" dt="2023-10-26T14:16:50.194" v="3228" actId="20577"/>
        <pc:sldMkLst>
          <pc:docMk/>
          <pc:sldMk cId="3098547052" sldId="305"/>
        </pc:sldMkLst>
        <pc:spChg chg="mod">
          <ac:chgData name="Filip Křepelka" userId="f472ea84-e261-4e9f-9b2e-48f877ab528f" providerId="ADAL" clId="{0A138062-8FB6-4CA0-A9C0-BB525CA9000A}" dt="2023-10-26T14:16:17.333" v="3146" actId="5793"/>
          <ac:spMkLst>
            <pc:docMk/>
            <pc:sldMk cId="3098547052" sldId="305"/>
            <ac:spMk id="2" creationId="{5E15946D-90E3-4022-99C9-60D9D720454A}"/>
          </ac:spMkLst>
        </pc:spChg>
        <pc:spChg chg="mod">
          <ac:chgData name="Filip Křepelka" userId="f472ea84-e261-4e9f-9b2e-48f877ab528f" providerId="ADAL" clId="{0A138062-8FB6-4CA0-A9C0-BB525CA9000A}" dt="2023-10-26T14:16:50.194" v="3228" actId="20577"/>
          <ac:spMkLst>
            <pc:docMk/>
            <pc:sldMk cId="3098547052" sldId="305"/>
            <ac:spMk id="3" creationId="{AEFBA80E-5DB7-4DF9-A5D8-1CF84337E804}"/>
          </ac:spMkLst>
        </pc:spChg>
      </pc:sldChg>
      <pc:sldChg chg="modSp new del mod">
        <pc:chgData name="Filip Křepelka" userId="f472ea84-e261-4e9f-9b2e-48f877ab528f" providerId="ADAL" clId="{0A138062-8FB6-4CA0-A9C0-BB525CA9000A}" dt="2023-10-26T15:09:03.423" v="3731" actId="2696"/>
        <pc:sldMkLst>
          <pc:docMk/>
          <pc:sldMk cId="2552104400" sldId="306"/>
        </pc:sldMkLst>
        <pc:spChg chg="mod">
          <ac:chgData name="Filip Křepelka" userId="f472ea84-e261-4e9f-9b2e-48f877ab528f" providerId="ADAL" clId="{0A138062-8FB6-4CA0-A9C0-BB525CA9000A}" dt="2023-10-26T15:07:52.386" v="3545" actId="20577"/>
          <ac:spMkLst>
            <pc:docMk/>
            <pc:sldMk cId="2552104400" sldId="306"/>
            <ac:spMk id="2" creationId="{42FF3C17-AFE8-4B59-8F1C-953C00BF10B4}"/>
          </ac:spMkLst>
        </pc:spChg>
        <pc:spChg chg="mod">
          <ac:chgData name="Filip Křepelka" userId="f472ea84-e261-4e9f-9b2e-48f877ab528f" providerId="ADAL" clId="{0A138062-8FB6-4CA0-A9C0-BB525CA9000A}" dt="2023-10-26T15:08:44.060" v="3730" actId="20577"/>
          <ac:spMkLst>
            <pc:docMk/>
            <pc:sldMk cId="2552104400" sldId="306"/>
            <ac:spMk id="3" creationId="{9D18D1E1-5845-4C1A-A6A0-E7387C1DC423}"/>
          </ac:spMkLst>
        </pc:spChg>
      </pc:sldChg>
      <pc:sldChg chg="modSp add mod">
        <pc:chgData name="Filip Křepelka" userId="f472ea84-e261-4e9f-9b2e-48f877ab528f" providerId="ADAL" clId="{0A138062-8FB6-4CA0-A9C0-BB525CA9000A}" dt="2023-10-26T15:10:56.310" v="3983" actId="27636"/>
        <pc:sldMkLst>
          <pc:docMk/>
          <pc:sldMk cId="3903778502" sldId="306"/>
        </pc:sldMkLst>
        <pc:spChg chg="mod">
          <ac:chgData name="Filip Křepelka" userId="f472ea84-e261-4e9f-9b2e-48f877ab528f" providerId="ADAL" clId="{0A138062-8FB6-4CA0-A9C0-BB525CA9000A}" dt="2023-10-26T15:09:16.731" v="3789" actId="20577"/>
          <ac:spMkLst>
            <pc:docMk/>
            <pc:sldMk cId="3903778502" sldId="306"/>
            <ac:spMk id="2" creationId="{42FF3C17-AFE8-4B59-8F1C-953C00BF10B4}"/>
          </ac:spMkLst>
        </pc:spChg>
        <pc:spChg chg="mod">
          <ac:chgData name="Filip Křepelka" userId="f472ea84-e261-4e9f-9b2e-48f877ab528f" providerId="ADAL" clId="{0A138062-8FB6-4CA0-A9C0-BB525CA9000A}" dt="2023-10-26T15:10:56.310" v="3983" actId="27636"/>
          <ac:spMkLst>
            <pc:docMk/>
            <pc:sldMk cId="3903778502" sldId="306"/>
            <ac:spMk id="3" creationId="{9D18D1E1-5845-4C1A-A6A0-E7387C1DC423}"/>
          </ac:spMkLst>
        </pc:spChg>
      </pc:sldChg>
    </pc:docChg>
  </pc:docChgLst>
  <pc:docChgLst>
    <pc:chgData name="Filip Křepelka" userId="f472ea84-e261-4e9f-9b2e-48f877ab528f" providerId="ADAL" clId="{14F40166-3508-4BFF-94E2-1270FE709F07}"/>
    <pc:docChg chg="addSld">
      <pc:chgData name="Filip Křepelka" userId="f472ea84-e261-4e9f-9b2e-48f877ab528f" providerId="ADAL" clId="{14F40166-3508-4BFF-94E2-1270FE709F07}" dt="2023-09-04T12:07:42.165" v="0" actId="680"/>
      <pc:docMkLst>
        <pc:docMk/>
      </pc:docMkLst>
      <pc:sldChg chg="new">
        <pc:chgData name="Filip Křepelka" userId="f472ea84-e261-4e9f-9b2e-48f877ab528f" providerId="ADAL" clId="{14F40166-3508-4BFF-94E2-1270FE709F07}" dt="2023-09-04T12:07:42.165" v="0" actId="680"/>
        <pc:sldMkLst>
          <pc:docMk/>
          <pc:sldMk cId="110302961" sldId="29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53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47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2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8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53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22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5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10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95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01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32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8C8BF-F610-49FE-98D5-F1B6A6DDBFAC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A3A77-2839-40FA-9631-333CFD5021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47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Rukověť dopravního a přepravního práva v jeho českém, mezinárodním a evropském rozměru </a:t>
            </a:r>
            <a:br>
              <a:rPr lang="cs-CZ" sz="3600" b="1" dirty="0"/>
            </a:br>
            <a:r>
              <a:rPr lang="cs-CZ" sz="3600" b="1" dirty="0"/>
              <a:t>Dopravní a přepravní právo (B-MPOS)</a:t>
            </a:r>
            <a:br>
              <a:rPr lang="cs-CZ" sz="3600" b="1" dirty="0"/>
            </a:br>
            <a:r>
              <a:rPr lang="cs-CZ" sz="3600" b="1" dirty="0"/>
              <a:t>Mezinárodní dopravní právo (M-PVP)</a:t>
            </a:r>
            <a:br>
              <a:rPr lang="cs-CZ" sz="3600" b="1" dirty="0"/>
            </a:br>
            <a:r>
              <a:rPr lang="cs-CZ" sz="3600" b="1" i="1" dirty="0"/>
              <a:t>Filip Křepelka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/>
              <a:t>3. lekce </a:t>
            </a:r>
          </a:p>
          <a:p>
            <a:r>
              <a:rPr lang="cs-CZ" sz="4800" dirty="0"/>
              <a:t> Cesta, provoz, personál, dopravní prostředky, cestující a náklad, překračování hranic </a:t>
            </a:r>
          </a:p>
        </p:txBody>
      </p:sp>
    </p:spTree>
    <p:extLst>
      <p:ext uri="{BB962C8B-B14F-4D97-AF65-F5344CB8AC3E}">
        <p14:creationId xmlns:p14="http://schemas.microsoft.com/office/powerpoint/2010/main" val="242682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5BCE8-0321-4C47-86AC-E5D22FFAB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IV – okolí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CB55D-FD41-483C-9665-A22911B57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zázemí je třeba odlišovat okolí dopravní cesty:, mající hospodářskou, politickou, společenskou návaznost</a:t>
            </a:r>
          </a:p>
          <a:p>
            <a:r>
              <a:rPr lang="cs-CZ" dirty="0"/>
              <a:t>Může být příčinou existence/budování cesty a provozu na ní: </a:t>
            </a:r>
          </a:p>
          <a:p>
            <a:r>
              <a:rPr lang="cs-CZ" dirty="0"/>
              <a:t>Příklady: důl jako zdroj surovin, jež se jako náklad </a:t>
            </a:r>
            <a:r>
              <a:rPr lang="cs-CZ" dirty="0" err="1"/>
              <a:t>odvázejí</a:t>
            </a:r>
            <a:r>
              <a:rPr lang="cs-CZ" dirty="0"/>
              <a:t>, továrna potřebující vstupy – suroviny a polotovary, obchody potřebující zásobování.  </a:t>
            </a:r>
          </a:p>
          <a:p>
            <a:r>
              <a:rPr lang="cs-CZ" dirty="0"/>
              <a:t>Obytné zóny měst a vesnic, městská infrastruktura, turistické atrakce vyvolávající potřebu individuální či hromadné osobní dopravy. </a:t>
            </a:r>
          </a:p>
          <a:p>
            <a:r>
              <a:rPr lang="cs-CZ" dirty="0"/>
              <a:t>Okolí však může být cestou, resp. provozem na ní samozřejmě též záporně ovlivněno…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7310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3EA91-60CD-4A94-B4AE-E5514D4D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V – svrchovanost států a mimostátní prostory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F2FDB7-61F7-4347-BD0F-07EE5A8EA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Silniční a železniční doprava – pod svrchovanosti států.</a:t>
            </a:r>
          </a:p>
          <a:p>
            <a:r>
              <a:rPr lang="cs-CZ" dirty="0"/>
              <a:t>Platí tedy státní právo.  </a:t>
            </a:r>
          </a:p>
          <a:p>
            <a:r>
              <a:rPr lang="cs-CZ" dirty="0"/>
              <a:t>Přístup však mohou poskytovat mezinárodní smlouvy. </a:t>
            </a:r>
          </a:p>
          <a:p>
            <a:r>
              <a:rPr lang="cs-CZ" dirty="0"/>
              <a:t>Vzdušný prostor pod svrchovanosti států, ovšem s určitými ústupky z důvodů plynulosti letecké dopravy.  </a:t>
            </a:r>
          </a:p>
          <a:p>
            <a:r>
              <a:rPr lang="cs-CZ" dirty="0"/>
              <a:t>Mezinárodní řeky. </a:t>
            </a:r>
          </a:p>
          <a:p>
            <a:r>
              <a:rPr lang="cs-CZ" dirty="0"/>
              <a:t>Širé moře mimo svrchovanost států (svrchovanost nad plavidlem), ale též zde otevření pobřežních vod pro plynulou plavbu, otázka úžin…</a:t>
            </a:r>
          </a:p>
          <a:p>
            <a:r>
              <a:rPr lang="cs-CZ" dirty="0"/>
              <a:t>Především proto svrchovanost nad dopravním prostředkem – viz dále.    </a:t>
            </a:r>
          </a:p>
        </p:txBody>
      </p:sp>
    </p:spTree>
    <p:extLst>
      <p:ext uri="{BB962C8B-B14F-4D97-AF65-F5344CB8AC3E}">
        <p14:creationId xmlns:p14="http://schemas.microsoft.com/office/powerpoint/2010/main" val="665722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VI – údržba a dohled nad ní a jejím zázemím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Provozovatel / vlastník cesty/zázemí? Povinnosti udržovat? </a:t>
            </a:r>
          </a:p>
          <a:p>
            <a:r>
              <a:rPr lang="cs-CZ" dirty="0"/>
              <a:t>Dostupnost cesty: veřejné, soukromé.</a:t>
            </a:r>
          </a:p>
          <a:p>
            <a:r>
              <a:rPr lang="cs-CZ" dirty="0"/>
              <a:t>To si může žádat nějaké financování. </a:t>
            </a:r>
          </a:p>
          <a:p>
            <a:r>
              <a:rPr lang="cs-CZ" dirty="0"/>
              <a:t>Často zabezpečuje stát (na všech úrovních, včetně územní samosprávy, prostřednictvím svých organizací). </a:t>
            </a:r>
          </a:p>
          <a:p>
            <a:r>
              <a:rPr lang="cs-CZ" dirty="0"/>
              <a:t>Sledování stavu, hlášení a napravování nedostatků či vad. </a:t>
            </a:r>
          </a:p>
          <a:p>
            <a:r>
              <a:rPr lang="cs-CZ" dirty="0"/>
              <a:t>Úřední dohled nad stavem cesty či souvisejících zařízení. </a:t>
            </a:r>
          </a:p>
          <a:p>
            <a:r>
              <a:rPr lang="cs-CZ" dirty="0"/>
              <a:t>Provoz na cestě či v zázemí je to, co mnohdy odhaluje stav, může ten stav samozřejmě také zhoršit.  </a:t>
            </a:r>
          </a:p>
        </p:txBody>
      </p:sp>
    </p:spTree>
    <p:extLst>
      <p:ext uri="{BB962C8B-B14F-4D97-AF65-F5344CB8AC3E}">
        <p14:creationId xmlns:p14="http://schemas.microsoft.com/office/powerpoint/2010/main" val="3313047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VII – ochrana cesty/zázemí a provozu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Státní úsilí a ochrana </a:t>
            </a:r>
          </a:p>
          <a:p>
            <a:r>
              <a:rPr lang="cs-CZ" dirty="0"/>
              <a:t>Odvrácení kolizí (např. lanová dráha a letecká doprava…). </a:t>
            </a:r>
          </a:p>
          <a:p>
            <a:r>
              <a:rPr lang="cs-CZ" dirty="0"/>
              <a:t>Zvládání křižování: typicky železniční přejezdy… </a:t>
            </a:r>
          </a:p>
          <a:p>
            <a:r>
              <a:rPr lang="cs-CZ" dirty="0"/>
              <a:t>Před narušením: různé krátkodobé stejně jako dlouhodobé fyzické překážky znemožňující užívání.   </a:t>
            </a:r>
          </a:p>
          <a:p>
            <a:r>
              <a:rPr lang="cs-CZ" dirty="0"/>
              <a:t>Údržba cest jako povinnost uložená určitým subjektům. </a:t>
            </a:r>
          </a:p>
          <a:p>
            <a:r>
              <a:rPr lang="cs-CZ" dirty="0"/>
              <a:t>Povinnosti majitelů přilehlých pozemků a nemovitostí?</a:t>
            </a:r>
          </a:p>
          <a:p>
            <a:r>
              <a:rPr lang="cs-CZ" dirty="0"/>
              <a:t>Přísněji se sledují a postihují taková ohrožení cesty, která mohou ohrozit bezpečnost provozu.</a:t>
            </a:r>
          </a:p>
          <a:p>
            <a:r>
              <a:rPr lang="cs-CZ" dirty="0"/>
              <a:t>Zvláštní ochrana, je-li cesta důležitá pro válečné či jiné nouzové potřeby.   </a:t>
            </a:r>
          </a:p>
        </p:txBody>
      </p:sp>
    </p:spTree>
    <p:extLst>
      <p:ext uri="{BB962C8B-B14F-4D97-AF65-F5344CB8AC3E}">
        <p14:creationId xmlns:p14="http://schemas.microsoft.com/office/powerpoint/2010/main" val="2047812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</a:t>
            </a:r>
            <a:r>
              <a:rPr lang="cs-CZ" dirty="0" err="1"/>
              <a:t>Ia</a:t>
            </a:r>
            <a:r>
              <a:rPr lang="cs-CZ" dirty="0"/>
              <a:t> – vymezení v silniční dopravě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Základní rozlišení nemotorová a motorová  vozidla.  </a:t>
            </a:r>
          </a:p>
          <a:p>
            <a:r>
              <a:rPr lang="cs-CZ" dirty="0"/>
              <a:t>bicykly, tricykly, koloběžky </a:t>
            </a:r>
          </a:p>
          <a:p>
            <a:r>
              <a:rPr lang="cs-CZ" dirty="0"/>
              <a:t>Mopedy a motocykly,</a:t>
            </a:r>
          </a:p>
          <a:p>
            <a:r>
              <a:rPr lang="cs-CZ" dirty="0"/>
              <a:t>osobní automobily (+různé přechodové kategorie), </a:t>
            </a:r>
          </a:p>
          <a:p>
            <a:r>
              <a:rPr lang="cs-CZ" dirty="0"/>
              <a:t>nákladní automobily,</a:t>
            </a:r>
          </a:p>
          <a:p>
            <a:r>
              <a:rPr lang="cs-CZ" dirty="0"/>
              <a:t>speciální vozidla. </a:t>
            </a:r>
          </a:p>
          <a:p>
            <a:r>
              <a:rPr lang="cs-CZ" dirty="0"/>
              <a:t>Autokary, autobusy</a:t>
            </a:r>
          </a:p>
          <a:p>
            <a:r>
              <a:rPr lang="cs-CZ" dirty="0"/>
              <a:t>traktory (včetně malotraktorů) </a:t>
            </a:r>
          </a:p>
          <a:p>
            <a:r>
              <a:rPr lang="cs-CZ" dirty="0"/>
              <a:t>další zemědělské (kombajny), lesnické apod stroje (</a:t>
            </a:r>
            <a:r>
              <a:rPr lang="cs-CZ" dirty="0" err="1"/>
              <a:t>harvestory</a:t>
            </a:r>
            <a:r>
              <a:rPr lang="cs-CZ" dirty="0"/>
              <a:t>). </a:t>
            </a:r>
          </a:p>
          <a:p>
            <a:r>
              <a:rPr lang="cs-CZ" dirty="0"/>
              <a:t>Stavební stroje: bagry, buldozery, parní válce apod., mobilní instalace (jeřáby, stánky, pouťové atrakce): mají též právní režim jako stacionární. </a:t>
            </a:r>
          </a:p>
          <a:p>
            <a:r>
              <a:rPr lang="cs-CZ" dirty="0"/>
              <a:t>Podstatné pro řidičské průkazy, režimy odpovědnosti a pojištění a také pro přípustnost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8046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758EE-7E58-4A9B-AE79-90085F592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</a:t>
            </a:r>
            <a:r>
              <a:rPr lang="cs-CZ" dirty="0" err="1"/>
              <a:t>Ib</a:t>
            </a:r>
            <a:r>
              <a:rPr lang="cs-CZ" dirty="0"/>
              <a:t> – vymezení v dalších druzích dopravy…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C641CE-6C17-4C4D-8362-55F328D48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Kolejová vozidla příslušného systému – lokomotivy, vagóny, soupravy (dle pohonu). Vlak jako fenomén: omezení šířka, výška (profil), naopak  délka soupravy odvisí od zvolených možností křižování, odstavování…. Vozidla pro zvláštní dráhy (viz výše) včetně trolejbusů…   </a:t>
            </a:r>
          </a:p>
          <a:p>
            <a:r>
              <a:rPr lang="cs-CZ" dirty="0"/>
              <a:t>Letecká doprava – okrajově nemotorová (balóny, vzducholodě, kluzáky), motorová letadla rovněž různých velikostí a užití – od sportovního letadla až po veliká dopravní či nákladní letadla.</a:t>
            </a:r>
          </a:p>
          <a:p>
            <a:r>
              <a:rPr lang="cs-CZ" dirty="0"/>
              <a:t>Říční a námořní doprava – obdobně plavidla / lodě nemotorová a motorová různých velikostí (významné pro faktickou, resp. formální přístupnost pro přístavy, úžiny a průplavy), ponorky apod. </a:t>
            </a:r>
          </a:p>
        </p:txBody>
      </p:sp>
    </p:spTree>
    <p:extLst>
      <p:ext uri="{BB962C8B-B14F-4D97-AF65-F5344CB8AC3E}">
        <p14:creationId xmlns:p14="http://schemas.microsoft.com/office/powerpoint/2010/main" val="1515673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4AB06-CCB5-4E9A-901E-25004E97C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II: Vyrobené, používané, vyřazené kusy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EB129-0337-4E26-B94F-CF4AFA868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Vyrobené, ale ještě nepřevzaté. </a:t>
            </a:r>
          </a:p>
          <a:p>
            <a:r>
              <a:rPr lang="cs-CZ" dirty="0"/>
              <a:t>Registrace motorových dopravních prostředků. </a:t>
            </a:r>
          </a:p>
          <a:p>
            <a:r>
              <a:rPr lang="cs-CZ" dirty="0"/>
              <a:t>Evidenční, poznávací značky – pro jednotlivé druhy dopravy. </a:t>
            </a:r>
          </a:p>
          <a:p>
            <a:r>
              <a:rPr lang="cs-CZ" dirty="0"/>
              <a:t>Neregistrované kusy – například nemotorová vozidla, plavidla.  </a:t>
            </a:r>
          </a:p>
          <a:p>
            <a:r>
              <a:rPr lang="cs-CZ" dirty="0"/>
              <a:t>Přiřazení k jednotlivým státům (vlajka i „vlajka“) neznamená, že jsou státní. </a:t>
            </a:r>
          </a:p>
          <a:p>
            <a:r>
              <a:rPr lang="cs-CZ" dirty="0"/>
              <a:t>Přípustné používání jenom zařazených – kontroly. </a:t>
            </a:r>
          </a:p>
          <a:p>
            <a:r>
              <a:rPr lang="cs-CZ" dirty="0"/>
              <a:t>Vyřazení: poškození či opotřebení. </a:t>
            </a:r>
          </a:p>
          <a:p>
            <a:r>
              <a:rPr lang="cs-CZ" dirty="0"/>
              <a:t>Demontáž / sešrotování vyřazeného dopravního prostředku. </a:t>
            </a:r>
          </a:p>
          <a:p>
            <a:r>
              <a:rPr lang="cs-CZ" dirty="0"/>
              <a:t>„Veteráni“ – mají zvláštní režim. </a:t>
            </a:r>
          </a:p>
          <a:p>
            <a:r>
              <a:rPr lang="cs-CZ" dirty="0"/>
              <a:t>Nepohyblivé kusy: muzejní exponáty… Možnosti zprovoznění… </a:t>
            </a:r>
          </a:p>
        </p:txBody>
      </p:sp>
    </p:spTree>
    <p:extLst>
      <p:ext uri="{BB962C8B-B14F-4D97-AF65-F5344CB8AC3E}">
        <p14:creationId xmlns:p14="http://schemas.microsoft.com/office/powerpoint/2010/main" val="2583854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BE39FB-5A75-49E6-8961-36215CF85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IV – vymezení hranic – které pomůcky jsou dopravní prostředky?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176BDF-309C-46D4-BCA5-8E29542A3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Na souši, tedy též na cestách, ulicích a silnicích lidé – chodci a další:  </a:t>
            </a:r>
          </a:p>
          <a:p>
            <a:r>
              <a:rPr lang="cs-CZ" dirty="0"/>
              <a:t>Pomůcky: berle, držátka, nosítka, kufr, vozík na kolečkách, chůdy apod. </a:t>
            </a:r>
          </a:p>
          <a:p>
            <a:r>
              <a:rPr lang="cs-CZ" dirty="0"/>
              <a:t>Lyže, brusle, snowboard, sáně…</a:t>
            </a:r>
          </a:p>
          <a:p>
            <a:r>
              <a:rPr lang="cs-CZ" dirty="0"/>
              <a:t>Kočárek, invalidní vozík – včetně elektrického? </a:t>
            </a:r>
          </a:p>
          <a:p>
            <a:r>
              <a:rPr lang="cs-CZ" dirty="0"/>
              <a:t>Skákací boty, kolečkové brusle – včetně motorových poháněných. </a:t>
            </a:r>
          </a:p>
          <a:p>
            <a:r>
              <a:rPr lang="cs-CZ" dirty="0"/>
              <a:t>koloběžka, elektrokoloběžka, </a:t>
            </a:r>
            <a:r>
              <a:rPr lang="cs-CZ" dirty="0" err="1"/>
              <a:t>jednokolka</a:t>
            </a:r>
            <a:r>
              <a:rPr lang="cs-CZ" dirty="0"/>
              <a:t>, </a:t>
            </a:r>
            <a:r>
              <a:rPr lang="cs-CZ" dirty="0" err="1"/>
              <a:t>airwheel</a:t>
            </a:r>
            <a:r>
              <a:rPr lang="cs-CZ" dirty="0"/>
              <a:t> a další…  </a:t>
            </a:r>
          </a:p>
          <a:p>
            <a:r>
              <a:rPr lang="cs-CZ" dirty="0"/>
              <a:t>(na železnicích nanejvýš amatérská šlapací drezína). </a:t>
            </a:r>
          </a:p>
          <a:p>
            <a:r>
              <a:rPr lang="cs-CZ" dirty="0"/>
              <a:t>Na vodě či ve vodě: Záchranný kruh, ploutve, potápěčské vybavení včetně motorků, matrace, </a:t>
            </a:r>
            <a:r>
              <a:rPr lang="cs-CZ" dirty="0" err="1"/>
              <a:t>nafukovačka</a:t>
            </a:r>
            <a:r>
              <a:rPr lang="cs-CZ" dirty="0"/>
              <a:t>, nafukovací raft, </a:t>
            </a:r>
            <a:r>
              <a:rPr lang="cs-CZ" dirty="0" err="1"/>
              <a:t>hydrofoil</a:t>
            </a:r>
            <a:r>
              <a:rPr lang="cs-CZ" dirty="0"/>
              <a:t>…, </a:t>
            </a:r>
            <a:r>
              <a:rPr lang="cs-CZ" dirty="0" err="1"/>
              <a:t>flyak</a:t>
            </a:r>
            <a:r>
              <a:rPr lang="cs-CZ" dirty="0"/>
              <a:t>.    </a:t>
            </a:r>
          </a:p>
          <a:p>
            <a:r>
              <a:rPr lang="cs-CZ" dirty="0"/>
              <a:t>Ve vzduchu: padáky, rogala, paragliding, motorové rogalo, nyní jet </a:t>
            </a:r>
            <a:r>
              <a:rPr lang="cs-CZ" dirty="0" err="1"/>
              <a:t>pack</a:t>
            </a:r>
            <a:r>
              <a:rPr lang="cs-CZ" dirty="0"/>
              <a:t>, </a:t>
            </a:r>
            <a:r>
              <a:rPr lang="cs-CZ" dirty="0" err="1"/>
              <a:t>flyboard</a:t>
            </a:r>
            <a:r>
              <a:rPr lang="cs-CZ" dirty="0"/>
              <a:t> air, ale třeba také lanové dráhy.  </a:t>
            </a:r>
          </a:p>
          <a:p>
            <a:r>
              <a:rPr lang="cs-CZ" dirty="0"/>
              <a:t>Míra uplatnění s ohledem na bezpečnost cesty, prostoru, zákazy používání na dopravních cestách či dalších místech. </a:t>
            </a:r>
          </a:p>
        </p:txBody>
      </p:sp>
    </p:spTree>
    <p:extLst>
      <p:ext uri="{BB962C8B-B14F-4D97-AF65-F5344CB8AC3E}">
        <p14:creationId xmlns:p14="http://schemas.microsoft.com/office/powerpoint/2010/main" val="1574412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08EEE-11B2-47E7-A000-477F7274F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V – modely miniaturní a hraniční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01738B-E154-42ED-8791-0A5CF6A7B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Již zmíněné modely dopravních prostředků. </a:t>
            </a:r>
          </a:p>
          <a:p>
            <a:r>
              <a:rPr lang="cs-CZ" dirty="0"/>
              <a:t>Miniaturní / střední  </a:t>
            </a:r>
          </a:p>
          <a:p>
            <a:r>
              <a:rPr lang="cs-CZ" dirty="0"/>
              <a:t>Nepohyblivé / pohyblivé.</a:t>
            </a:r>
          </a:p>
          <a:p>
            <a:r>
              <a:rPr lang="cs-CZ" dirty="0"/>
              <a:t>Způsoby ovládání.  </a:t>
            </a:r>
          </a:p>
          <a:p>
            <a:r>
              <a:rPr lang="cs-CZ" dirty="0"/>
              <a:t>Dopravní právo nerelevantní u miniaturních, resp. nepohyblivých. </a:t>
            </a:r>
          </a:p>
          <a:p>
            <a:r>
              <a:rPr lang="cs-CZ" dirty="0"/>
              <a:t>Hraniční případy: dětské automobily, zahradní a parkové železnice, modely plavidel a letadel způsobilé pohybu a převozu… </a:t>
            </a:r>
          </a:p>
          <a:p>
            <a:r>
              <a:rPr lang="cs-CZ" dirty="0"/>
              <a:t>Mohly by se však pohybovat po cestách skutečných dopravních prostředků.</a:t>
            </a:r>
          </a:p>
          <a:p>
            <a:r>
              <a:rPr lang="cs-CZ" dirty="0"/>
              <a:t>Příklad: soužití sportovních letadel a letadýlek modelářů na sportovním letišti Brno-Medlánky… </a:t>
            </a:r>
          </a:p>
          <a:p>
            <a:r>
              <a:rPr lang="cs-CZ" dirty="0"/>
              <a:t>Relevantní – např. drony různých velikostí.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375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2B2FC-F062-4969-A3D3-4FD86BB12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VI – zobecnění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9F467F-AFE4-41C5-A230-07BBD7369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úprava v desítkách dílčích požadavků rozlišuje podle jednoduchosti/složitosti, velikosti, hmotnosti, technicky dosažitelné rychlosti, přítomnosti jednotlivce – řidiče, posádky, cestujících a nákladu na palubě dopravního prostředku. </a:t>
            </a:r>
          </a:p>
          <a:p>
            <a:r>
              <a:rPr lang="cs-CZ" dirty="0"/>
              <a:t>Kvalifikace a kompetence řidičů a jim na roveň postavených jednotlivců je odstupňovaná podle těchto jednotlivých kategorií dopravních prostředků. </a:t>
            </a:r>
          </a:p>
          <a:p>
            <a:r>
              <a:rPr lang="cs-CZ" dirty="0"/>
              <a:t>Vše je předmětem trvalých debat ohledně potřebnosti požadavků na tyto osoby.  </a:t>
            </a:r>
          </a:p>
        </p:txBody>
      </p:sp>
    </p:spTree>
    <p:extLst>
      <p:ext uri="{BB962C8B-B14F-4D97-AF65-F5344CB8AC3E}">
        <p14:creationId xmlns:p14="http://schemas.microsoft.com/office/powerpoint/2010/main" val="54604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5003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VII – vlastní dohled a dozor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Technické požadavky na dopravní prostředky odstupňované podle složitosti prostředků rizik vyplývajících z podoby užívání. </a:t>
            </a:r>
          </a:p>
          <a:p>
            <a:r>
              <a:rPr lang="cs-CZ" dirty="0"/>
              <a:t>Odstupňovaná pozornost stavu: od žádné až po soustavné nasazení odborníků (dopravní letadla).  </a:t>
            </a:r>
          </a:p>
          <a:p>
            <a:r>
              <a:rPr lang="cs-CZ" dirty="0"/>
              <a:t>Průběžný dohled nad technickým stavem.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4263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5946D-90E3-4022-99C9-60D9D7204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VIII – dozor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FBA80E-5DB7-4DF9-A5D8-1CF84337E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Příležitostná úřední obhlídka: např. policie. </a:t>
            </a:r>
          </a:p>
          <a:p>
            <a:r>
              <a:rPr lang="cs-CZ" dirty="0"/>
              <a:t>Pravidelné úřední prohlídky (automobily: státní technické kontroly). </a:t>
            </a:r>
          </a:p>
          <a:p>
            <a:r>
              <a:rPr lang="cs-CZ" dirty="0"/>
              <a:t>Nezpůsobilost pro provoz: při zjištění závady, možnost rozhodování…</a:t>
            </a:r>
          </a:p>
          <a:p>
            <a:r>
              <a:rPr lang="cs-CZ" dirty="0"/>
              <a:t>Popř. omezená způsobilost… </a:t>
            </a:r>
          </a:p>
        </p:txBody>
      </p:sp>
    </p:spTree>
    <p:extLst>
      <p:ext uri="{BB962C8B-B14F-4D97-AF65-F5344CB8AC3E}">
        <p14:creationId xmlns:p14="http://schemas.microsoft.com/office/powerpoint/2010/main" val="3098547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4E434-0728-4D93-979E-F0A792AE0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prostředky IX – personifikace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D4DB17-D8FA-47E6-A4E1-5110CCC3F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 motorových dopravních prostředků nemusí být řidič a další lidé výrazní, ba nemusejí být vůbec patrní. Jsou totiž uvnitř. Ba dokonce je stále myslitelnější distanční ovládání či automatický provoz díky použití umělé inteligence.  </a:t>
            </a:r>
          </a:p>
          <a:p>
            <a:r>
              <a:rPr lang="cs-CZ" dirty="0"/>
              <a:t>Výrazný je dopravní prostředek, jeho přítomnost a jeho pohyb po dopravní cestě či - nezamyšleně, respektive svévolně - mimo ni. </a:t>
            </a:r>
          </a:p>
          <a:p>
            <a:r>
              <a:rPr lang="cs-CZ" dirty="0"/>
              <a:t>Právo proto stanoví povinnosti a oprávnění pro tyto dopravní prostředky. Nejsou to však nositelé oprávnění a povinností. </a:t>
            </a:r>
          </a:p>
          <a:p>
            <a:r>
              <a:rPr lang="cs-CZ" dirty="0"/>
              <a:t>Ty se pochopitelně přenášejí na jednotlivce řídící tyto dopravní prostředky, resp. právnické a fyzické osoby provozující tyto dopravní prostředky. </a:t>
            </a:r>
          </a:p>
          <a:p>
            <a:r>
              <a:rPr lang="cs-CZ" dirty="0"/>
              <a:t>Je to legislativní zkratka…</a:t>
            </a:r>
          </a:p>
        </p:txBody>
      </p:sp>
    </p:spTree>
    <p:extLst>
      <p:ext uri="{BB962C8B-B14F-4D97-AF65-F5344CB8AC3E}">
        <p14:creationId xmlns:p14="http://schemas.microsoft.com/office/powerpoint/2010/main" val="2631688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I – povaha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Vlastní provoz – různá podoba  a míra řízení. </a:t>
            </a:r>
          </a:p>
          <a:p>
            <a:r>
              <a:rPr lang="cs-CZ" dirty="0"/>
              <a:t>Cesty a silnice – dle hustoty provozu, vlastní řízení, možnost zastavení. </a:t>
            </a:r>
          </a:p>
          <a:p>
            <a:r>
              <a:rPr lang="cs-CZ" dirty="0"/>
              <a:t>Železnice – vysoká míra řízení. </a:t>
            </a:r>
          </a:p>
          <a:p>
            <a:r>
              <a:rPr lang="cs-CZ" dirty="0"/>
              <a:t>Letectví – vymezené koridory, zakázané prostory, sledování kvůli hrozbě střetu. </a:t>
            </a:r>
          </a:p>
          <a:p>
            <a:r>
              <a:rPr lang="cs-CZ" dirty="0"/>
              <a:t>Říční plavba – plavební dráhy. </a:t>
            </a:r>
          </a:p>
          <a:p>
            <a:r>
              <a:rPr lang="cs-CZ" dirty="0"/>
              <a:t>Námořní plavba – vlastní řízení na moři, jen na některých místech řízení provozu, výjimkou průplavy a přístavy.    </a:t>
            </a:r>
          </a:p>
        </p:txBody>
      </p:sp>
    </p:spTree>
    <p:extLst>
      <p:ext uri="{BB962C8B-B14F-4D97-AF65-F5344CB8AC3E}">
        <p14:creationId xmlns:p14="http://schemas.microsoft.com/office/powerpoint/2010/main" val="966229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D17E5-0E55-40D5-9284-D84CDEA99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</a:t>
            </a:r>
            <a:r>
              <a:rPr lang="cs-CZ" dirty="0" err="1"/>
              <a:t>IIa</a:t>
            </a:r>
            <a:r>
              <a:rPr lang="cs-CZ" dirty="0"/>
              <a:t> - Možnosti a úskalí brždění a zastavení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F4077A-FA02-4724-A70E-6E9D2B3E6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Nejvyšší rychlosti kvůli bezpečnosti?  </a:t>
            </a:r>
          </a:p>
          <a:p>
            <a:r>
              <a:rPr lang="cs-CZ" dirty="0"/>
              <a:t>Jízda – pohyb na dohled.</a:t>
            </a:r>
          </a:p>
          <a:p>
            <a:r>
              <a:rPr lang="cs-CZ" dirty="0"/>
              <a:t>Možnosti brždění a zastavení. </a:t>
            </a:r>
          </a:p>
          <a:p>
            <a:r>
              <a:rPr lang="cs-CZ" dirty="0"/>
              <a:t>Z toho vyplývají určité zásady. </a:t>
            </a:r>
          </a:p>
          <a:p>
            <a:r>
              <a:rPr lang="cs-CZ" dirty="0"/>
              <a:t>Možnosti úhybu a odklonu v rámci dopravní cesty v úzkém vymezení.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732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56F88-20D4-49F1-9CC6-B23742043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III – míjení se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C97102-94C2-4963-A57A-F6E9031B8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Řada, ba většina cest se organizuje. </a:t>
            </a:r>
          </a:p>
          <a:p>
            <a:r>
              <a:rPr lang="cs-CZ" dirty="0"/>
              <a:t>Možnosti míjení se protijedoucích dopravních prostředků. </a:t>
            </a:r>
          </a:p>
          <a:p>
            <a:r>
              <a:rPr lang="cs-CZ" dirty="0"/>
              <a:t>Levostranný a pravostranný provoz – hlavně silnice, ale nejen.</a:t>
            </a:r>
          </a:p>
          <a:p>
            <a:r>
              <a:rPr lang="cs-CZ" dirty="0"/>
              <a:t>Státy s pravostranným a levostranným. </a:t>
            </a:r>
          </a:p>
          <a:p>
            <a:r>
              <a:rPr lang="cs-CZ" dirty="0"/>
              <a:t>Změna strany provozu jako zásadní… (Československo okamžikem okupace nacistickým Německem).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7174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IV –značky a signály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Sdělení pro řidiče na dopravní cestě: součást cesty, resp. jejího zázemí. </a:t>
            </a:r>
          </a:p>
          <a:p>
            <a:r>
              <a:rPr lang="cs-CZ" dirty="0"/>
              <a:t>Rozdílná očekávání / požadavky: zákazy, příkazy, výstrahy, informace…   </a:t>
            </a:r>
          </a:p>
          <a:p>
            <a:r>
              <a:rPr lang="cs-CZ" dirty="0"/>
              <a:t>Značky: silniční (dopravní), železniční, letištní, přístavní a říční, námořní (majáky…)  </a:t>
            </a:r>
          </a:p>
          <a:p>
            <a:r>
              <a:rPr lang="cs-CZ" dirty="0"/>
              <a:t>Stálé (byť třeba jen krátkodobě)</a:t>
            </a:r>
          </a:p>
          <a:p>
            <a:r>
              <a:rPr lang="cs-CZ" dirty="0"/>
              <a:t>Proměnlivé (signály): semafory, návěstidla. </a:t>
            </a:r>
          </a:p>
          <a:p>
            <a:r>
              <a:rPr lang="cs-CZ" dirty="0"/>
              <a:t>Míra mezinárodní unifikace a harmonizace značek a signálů.   </a:t>
            </a:r>
          </a:p>
          <a:p>
            <a:r>
              <a:rPr lang="cs-CZ" dirty="0"/>
              <a:t>Znalost je jednou ze základních složek formálně ověřované kvalifikace.</a:t>
            </a:r>
          </a:p>
        </p:txBody>
      </p:sp>
    </p:spTree>
    <p:extLst>
      <p:ext uri="{BB962C8B-B14F-4D97-AF65-F5344CB8AC3E}">
        <p14:creationId xmlns:p14="http://schemas.microsoft.com/office/powerpoint/2010/main" val="31288904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V – řízení provozu (běžné)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Silniční doprava: obecně neřízená, jízda na dohled, výjimečně kapacitní limity,  policejní regulace při mimořádných situacích… </a:t>
            </a:r>
          </a:p>
          <a:p>
            <a:r>
              <a:rPr lang="cs-CZ" dirty="0"/>
              <a:t>Železniční: soustavné řízení provozu, plán (grafikon tratě)…  (odlišnost tramvaje od železnice…) </a:t>
            </a:r>
          </a:p>
          <a:p>
            <a:r>
              <a:rPr lang="cs-CZ" dirty="0"/>
              <a:t>Letecká: soustavné řízení letového provozu kvůli kolizím.. </a:t>
            </a:r>
          </a:p>
          <a:p>
            <a:r>
              <a:rPr lang="cs-CZ" dirty="0"/>
              <a:t>Říční: podle hustoty provozu, někde volné, v některých místech řízený provoz (zdymadla, přístaviště).  </a:t>
            </a:r>
          </a:p>
          <a:p>
            <a:r>
              <a:rPr lang="cs-CZ" dirty="0"/>
              <a:t>Námořní: jenom některá místa, převzetí plavidla lodivodem…  </a:t>
            </a:r>
          </a:p>
        </p:txBody>
      </p:sp>
    </p:spTree>
    <p:extLst>
      <p:ext uri="{BB962C8B-B14F-4D97-AF65-F5344CB8AC3E}">
        <p14:creationId xmlns:p14="http://schemas.microsoft.com/office/powerpoint/2010/main" val="1791220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850D3-4FCF-42A4-A2B8-3C135B1C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VI – řízení provozu v nouzi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A10A1E-A7E3-454C-BCEC-73E253E72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Nastanou-li určité situace a potřeby, může být provoz řízen zvláštními postupy, může být omezen či dokonce zcela zastaven.. </a:t>
            </a:r>
          </a:p>
          <a:p>
            <a:r>
              <a:rPr lang="cs-CZ" dirty="0"/>
              <a:t>Těmito jsou nejen dopravní nehody, údržba a oprava cesty/zázemí… </a:t>
            </a:r>
          </a:p>
          <a:p>
            <a:r>
              <a:rPr lang="cs-CZ" dirty="0"/>
              <a:t> Mohou to však být též další důvody a potřeby nemající původ v dopravě, ale v okolí včetně lidí (demonstrace, slavnosti)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8005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6910F-13D6-4952-8610-90E6A814F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VII – </a:t>
            </a:r>
            <a:r>
              <a:rPr lang="cs-CZ" dirty="0" err="1"/>
              <a:t>distancizace</a:t>
            </a:r>
            <a:r>
              <a:rPr lang="cs-CZ" dirty="0"/>
              <a:t> a automatizace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A8428A-411B-410D-909A-D8EC1D1BD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Moderní dopravní prostředky –  palubní počítač je běžnou součástí, podporuje řízení.</a:t>
            </a:r>
          </a:p>
          <a:p>
            <a:r>
              <a:rPr lang="cs-CZ" dirty="0"/>
              <a:t>Běžná radiokomunikace s vnějším světem, s centrálou, s institucemi kontroly.   </a:t>
            </a:r>
          </a:p>
          <a:p>
            <a:r>
              <a:rPr lang="cs-CZ" dirty="0"/>
              <a:t>Různé stupně a podoby autopilota. </a:t>
            </a:r>
          </a:p>
          <a:p>
            <a:r>
              <a:rPr lang="cs-CZ" dirty="0"/>
              <a:t>Distanční řízení dopravního prostředku. </a:t>
            </a:r>
          </a:p>
          <a:p>
            <a:r>
              <a:rPr lang="cs-CZ" dirty="0"/>
              <a:t>Autonomní dopravní prostředky – umělá inteligence. </a:t>
            </a:r>
            <a:endParaRPr lang="en-US" dirty="0"/>
          </a:p>
          <a:p>
            <a:r>
              <a:rPr lang="cs-CZ" dirty="0"/>
              <a:t>Vytvářejí se normativní kategorie pro druhy řízení dopravního prostředku a stanoví standardy.</a:t>
            </a:r>
          </a:p>
        </p:txBody>
      </p:sp>
    </p:spTree>
    <p:extLst>
      <p:ext uri="{BB962C8B-B14F-4D97-AF65-F5344CB8AC3E}">
        <p14:creationId xmlns:p14="http://schemas.microsoft.com/office/powerpoint/2010/main" val="99598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22C89-0477-453A-91B7-1A93C8E7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právní úpravy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50BA35-9CBF-4D3E-8FCC-36EEA6047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Upřesnění výše řečeného… </a:t>
            </a:r>
          </a:p>
          <a:p>
            <a:r>
              <a:rPr lang="cs-CZ" dirty="0"/>
              <a:t>Veřejné právo – správní právo. </a:t>
            </a:r>
          </a:p>
          <a:p>
            <a:r>
              <a:rPr lang="cs-CZ" dirty="0"/>
              <a:t>Imperativní normy. </a:t>
            </a:r>
          </a:p>
          <a:p>
            <a:r>
              <a:rPr lang="cs-CZ" dirty="0"/>
              <a:t>Jejich prosazování prostřednictvím: </a:t>
            </a:r>
          </a:p>
          <a:p>
            <a:r>
              <a:rPr lang="cs-CZ" dirty="0"/>
              <a:t>- stanovení jednotlivých požadavků, </a:t>
            </a:r>
          </a:p>
          <a:p>
            <a:r>
              <a:rPr lang="cs-CZ" dirty="0"/>
              <a:t>- předběžné, namátkové či soustavné kontroly úřadů, </a:t>
            </a:r>
          </a:p>
          <a:p>
            <a:r>
              <a:rPr lang="cs-CZ" dirty="0"/>
              <a:t>- registrace, licence a autorizace kvůli dostupnosti, </a:t>
            </a:r>
          </a:p>
          <a:p>
            <a:r>
              <a:rPr lang="cs-CZ" dirty="0"/>
              <a:t>- postihování porušení po jejich prověření správními sankcemi. </a:t>
            </a:r>
          </a:p>
          <a:p>
            <a:r>
              <a:rPr lang="cs-CZ" dirty="0"/>
              <a:t>Takže si dodržení sledují dopravci sami či svými zaměstnanci. </a:t>
            </a:r>
          </a:p>
          <a:p>
            <a:r>
              <a:rPr lang="cs-CZ" dirty="0"/>
              <a:t>Leckterý vnitřní dozor se koneckonců vyžaduje.  </a:t>
            </a:r>
          </a:p>
          <a:p>
            <a:r>
              <a:rPr lang="cs-CZ" dirty="0"/>
              <a:t>- v případě nehody s nežádoucími následky povinnost náhrady škody, správní a trestní odpovědnost – to bude až přespříští kapitola. </a:t>
            </a:r>
          </a:p>
        </p:txBody>
      </p:sp>
    </p:spTree>
    <p:extLst>
      <p:ext uri="{BB962C8B-B14F-4D97-AF65-F5344CB8AC3E}">
        <p14:creationId xmlns:p14="http://schemas.microsoft.com/office/powerpoint/2010/main" val="21056743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 – palubní personál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Personál dopravních prostředků (palubní personál: </a:t>
            </a:r>
          </a:p>
          <a:p>
            <a:r>
              <a:rPr lang="cs-CZ" dirty="0"/>
              <a:t>Posádka letadla, námořní, říční lodi – speciální regulace s ohledem na hodiny, dny, týdny a měsíce odloučení, nutnost nouzového zasahování a řešení situací vyvolaných těmito skutečnostmi. Loď jako pokračování státu.  </a:t>
            </a:r>
          </a:p>
          <a:p>
            <a:r>
              <a:rPr lang="cs-CZ" dirty="0"/>
              <a:t>Ovládání jednotlivých prvků vozidla. </a:t>
            </a:r>
          </a:p>
          <a:p>
            <a:r>
              <a:rPr lang="cs-CZ" dirty="0"/>
              <a:t>Řízení vozidla (letadla, plavidla): řidič, strojvedoucí, členění okamžité (kormidelník), všeobecné (kapitán), zvláštní (lodivod). </a:t>
            </a:r>
          </a:p>
          <a:p>
            <a:r>
              <a:rPr lang="cs-CZ" dirty="0"/>
              <a:t>Další členové posádky či personálu vozidla, sledující cestující a pečující o ně, sledující náklad a pečující o něj.  </a:t>
            </a:r>
          </a:p>
          <a:p>
            <a:r>
              <a:rPr lang="cs-CZ" dirty="0"/>
              <a:t>Otázka podřízenosti a vlastních řídících rolí pro jednotlivé záležitosti.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398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9597F-55F8-4F4F-82BD-68DDA1C8A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II – nejen posádka, ale též personál zázemí.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206C94-196A-40C5-87C1-D2F198916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Personálem však není jen řidič, velitel a další posádka (</a:t>
            </a:r>
            <a:r>
              <a:rPr lang="cs-CZ" dirty="0" err="1"/>
              <a:t>crew</a:t>
            </a:r>
            <a:r>
              <a:rPr lang="cs-CZ" dirty="0"/>
              <a:t>) dopravního prostředku (palubní personál), nýbrž také personál obsluhující zázemí. </a:t>
            </a:r>
          </a:p>
          <a:p>
            <a:r>
              <a:rPr lang="cs-CZ" dirty="0"/>
              <a:t>Pozemní personál zázemí. </a:t>
            </a:r>
          </a:p>
          <a:p>
            <a:r>
              <a:rPr lang="cs-CZ" dirty="0"/>
              <a:t>Též ten v některých druh</a:t>
            </a:r>
          </a:p>
          <a:p>
            <a:r>
              <a:rPr lang="cs-CZ" dirty="0"/>
              <a:t>V širším smyslu sem lze řadit rovněž příslušníky ozbrojených sil a dalších složek  </a:t>
            </a:r>
          </a:p>
          <a:p>
            <a:r>
              <a:rPr lang="cs-CZ" dirty="0"/>
              <a:t>Může dojít ke všeliké interakci palubního a pozemního personálu. </a:t>
            </a:r>
          </a:p>
        </p:txBody>
      </p:sp>
    </p:spTree>
    <p:extLst>
      <p:ext uri="{BB962C8B-B14F-4D97-AF65-F5344CB8AC3E}">
        <p14:creationId xmlns:p14="http://schemas.microsoft.com/office/powerpoint/2010/main" val="41142391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E3DF7F-FF4F-4364-BAF9-8F6A476DE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III – zaměření na řidiče (v širokém smyslu)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FC92E8-2FE8-4A08-862B-E92082DFD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Též další členové posádky však v některých.</a:t>
            </a:r>
          </a:p>
          <a:p>
            <a:r>
              <a:rPr lang="cs-CZ" dirty="0"/>
              <a:t>Nicméně naše pozornost se zaměřuje pochopitelně na řidiče.</a:t>
            </a:r>
          </a:p>
          <a:p>
            <a:r>
              <a:rPr lang="cs-CZ" dirty="0"/>
              <a:t>Ti, kteří ovládají dopravní prostředek, kteří jsou k tomu způsobilí fakticky. </a:t>
            </a:r>
          </a:p>
          <a:p>
            <a:r>
              <a:rPr lang="cs-CZ" dirty="0"/>
              <a:t>Vzdělávání, výcvik, ověřování dovednosti teoretické a praktické zkouškami.  </a:t>
            </a:r>
          </a:p>
        </p:txBody>
      </p:sp>
    </p:spTree>
    <p:extLst>
      <p:ext uri="{BB962C8B-B14F-4D97-AF65-F5344CB8AC3E}">
        <p14:creationId xmlns:p14="http://schemas.microsoft.com/office/powerpoint/2010/main" val="2507807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3A542-B85F-425F-8072-DAF9C67A8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III – přehledy kategorií a očekávání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BFDFBA-709F-444C-BA3F-626B70AB1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Silniční doprava: jednotlivé typy a subtypy řidičských průkazů, popř. specializovaných kvalifikací.  </a:t>
            </a:r>
          </a:p>
          <a:p>
            <a:r>
              <a:rPr lang="cs-CZ" dirty="0"/>
              <a:t>Jsou nějaké zvláštní kvalifikace stanovené pro stevardy, průvodčí apod. třeba v autobusové dopravě? </a:t>
            </a:r>
          </a:p>
          <a:p>
            <a:r>
              <a:rPr lang="cs-CZ" dirty="0"/>
              <a:t>Železniční doprava: strojvůdci, četa (technici), průvodčí, ale též personál zázemí jako výpravčí apod. </a:t>
            </a:r>
          </a:p>
          <a:p>
            <a:r>
              <a:rPr lang="cs-CZ" dirty="0"/>
              <a:t>Letecká doprava: piloti, navigátoři, technici, letušky-stevardi, různé kategorie pozemního personálu. </a:t>
            </a:r>
          </a:p>
          <a:p>
            <a:r>
              <a:rPr lang="cs-CZ" dirty="0"/>
              <a:t>Námořní doprava: kapitán a důstojníci, lodníci, specialisté. </a:t>
            </a:r>
          </a:p>
        </p:txBody>
      </p:sp>
    </p:spTree>
    <p:extLst>
      <p:ext uri="{BB962C8B-B14F-4D97-AF65-F5344CB8AC3E}">
        <p14:creationId xmlns:p14="http://schemas.microsoft.com/office/powerpoint/2010/main" val="34465512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III – kvalifikační nároky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Znalosti a dovednosti týkající se cesty, provozu (značky a signály, řízení), dopravního prostředku, nakládání s cestujícími a nákladem.  </a:t>
            </a:r>
          </a:p>
          <a:p>
            <a:r>
              <a:rPr lang="cs-CZ" dirty="0"/>
              <a:t>Získávání kvalifikace: teoretická a praktická výuka. </a:t>
            </a:r>
          </a:p>
          <a:p>
            <a:r>
              <a:rPr lang="cs-CZ" dirty="0"/>
              <a:t>Ověřování kvalifikací: různé zkoušky a testy. </a:t>
            </a:r>
          </a:p>
          <a:p>
            <a:r>
              <a:rPr lang="cs-CZ" dirty="0"/>
              <a:t>Soustavné změny pravidel a skutečností si žádají doškolování: vhodné, předepsané pro profesionální.   </a:t>
            </a:r>
          </a:p>
          <a:p>
            <a:r>
              <a:rPr lang="cs-CZ" dirty="0"/>
              <a:t>Přezkušování. Možnost zápovědi dalšího řízení při vážném selhání.</a:t>
            </a:r>
          </a:p>
        </p:txBody>
      </p:sp>
    </p:spTree>
    <p:extLst>
      <p:ext uri="{BB962C8B-B14F-4D97-AF65-F5344CB8AC3E}">
        <p14:creationId xmlns:p14="http://schemas.microsoft.com/office/powerpoint/2010/main" val="18285977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IV – zdravotní, bezpečnostně-pořádkové nároky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Právo (a nad rámec provozovatel) mohou stanovit požadavky. </a:t>
            </a:r>
          </a:p>
          <a:p>
            <a:r>
              <a:rPr lang="cs-CZ" dirty="0"/>
              <a:t>Zdravotní stav: dlouhodobý, ale též okamžitý.  </a:t>
            </a:r>
          </a:p>
          <a:p>
            <a:r>
              <a:rPr lang="cs-CZ" dirty="0"/>
              <a:t>Může být důvodem shledání nezpůsobilosti pro výkon příslušné profese  (zejména piloti). </a:t>
            </a:r>
          </a:p>
          <a:p>
            <a:r>
              <a:rPr lang="cs-CZ" dirty="0"/>
              <a:t>Vliv alkoholu, drog, léčiv…, u  pilotů apod. přísné sledování (včetně lhůty předem), kdykoli možné kontroly.  </a:t>
            </a:r>
          </a:p>
          <a:p>
            <a:r>
              <a:rPr lang="cs-CZ" dirty="0"/>
              <a:t>Možný zákaz řízení a další práce v dopravě – správní, trestní (též ve vazbě na zaviněné nehody…) s běžnými dopady na zaměstnanecké vztahy (možná okamžitá výpověď). </a:t>
            </a:r>
          </a:p>
          <a:p>
            <a:r>
              <a:rPr lang="cs-CZ" dirty="0"/>
              <a:t>Zákaz řízení však může být též trest ukládaný též kvůli důvodům nemajícím souvislost s dopravou, je-li řízení prestižní záležitostí… </a:t>
            </a:r>
          </a:p>
        </p:txBody>
      </p:sp>
    </p:spTree>
    <p:extLst>
      <p:ext uri="{BB962C8B-B14F-4D97-AF65-F5344CB8AC3E}">
        <p14:creationId xmlns:p14="http://schemas.microsoft.com/office/powerpoint/2010/main" val="32324261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683C0-B8F6-4C5E-BB16-CEE91A227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 V – veřejná bezpečnost a bezpečnost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A43ECE-6E5D-4C33-A454-F9A708CC0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Slouží ochraně veřejnosti a pracovníků samotných.  </a:t>
            </a:r>
          </a:p>
          <a:p>
            <a:r>
              <a:rPr lang="cs-CZ" dirty="0"/>
              <a:t>Kompetence k řízení: formální, faktická, včetně zdravotní způsobilosti a střízlivosti.  </a:t>
            </a:r>
          </a:p>
          <a:p>
            <a:r>
              <a:rPr lang="cs-CZ" dirty="0"/>
              <a:t>Maximální doby řízení a další opatření k zachování bdělosti: doporučené, předepsané, sledované, dohlížené… (tachografy u nákladních aut, autobusů, evidence řízení, pravidla pro lokomotivy, letadla, lodě, resp. jejich řidiče, strojvůdce, piloty, kapitány apod. </a:t>
            </a:r>
          </a:p>
          <a:p>
            <a:r>
              <a:rPr lang="cs-CZ" dirty="0"/>
              <a:t>Ochranné pomůcky (např. přilba na motocyklu…), odpovídající oděv.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9104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4D2EB-C294-4955-8077-B6DE9734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Cestující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B3B25B-8F82-4066-ACCC-EB8B458F0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Cestující, spolucestující </a:t>
            </a:r>
          </a:p>
          <a:p>
            <a:r>
              <a:rPr lang="cs-CZ" dirty="0"/>
              <a:t>Přítomnost dalších osob: státní dohled, bezpečnost…</a:t>
            </a:r>
          </a:p>
          <a:p>
            <a:r>
              <a:rPr lang="cs-CZ" dirty="0"/>
              <a:t>Kapacita jako limit: který je nejenom kvůli pohodlí, ale též kvůli bezpečnosti samotných cestujících, posádky a veřejnosti. </a:t>
            </a:r>
          </a:p>
          <a:p>
            <a:r>
              <a:rPr lang="cs-CZ" dirty="0"/>
              <a:t>Úprava chování těchto osob kvůli bezpečnosti: co se nesmí, co se musí </a:t>
            </a:r>
          </a:p>
          <a:p>
            <a:r>
              <a:rPr lang="cs-CZ" dirty="0"/>
              <a:t>Ochrana těchto osob, vztah vůči provozovateli / řidiči…</a:t>
            </a:r>
          </a:p>
          <a:p>
            <a:r>
              <a:rPr lang="cs-CZ" dirty="0"/>
              <a:t>Evidence těchto osob. </a:t>
            </a:r>
          </a:p>
          <a:p>
            <a:r>
              <a:rPr lang="cs-CZ" dirty="0"/>
              <a:t>Vyloučené kategorie osob (bezpečnostní, zdravotní důvody). </a:t>
            </a:r>
          </a:p>
          <a:p>
            <a:r>
              <a:rPr lang="cs-CZ" dirty="0"/>
              <a:t>Nyní neřešíme právní postavení </a:t>
            </a:r>
          </a:p>
          <a:p>
            <a:r>
              <a:rPr lang="cs-CZ" dirty="0"/>
              <a:t>Černý pasažér?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22035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D1D0D-8539-463A-8D6A-DDC256424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Jednotlivci pohybující se na cestě či při ní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615B9D-7F86-4C77-A1F8-283426F77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Úprava přítomnosti jednotlivce v cestě či její blízkosti. </a:t>
            </a:r>
          </a:p>
          <a:p>
            <a:r>
              <a:rPr lang="cs-CZ" dirty="0"/>
              <a:t>Silniční doprava: chodci (včetně běžci), počítá se s nimi, jsou do značné míry chránění, provoz se omezuje či zakazuje též kvůli nim. Mají ale také své povinnosti Tzv. účastník silničního provozu. Běžné silnice, ještě více ulice v zastavěných prostředích. Chodec může být možný cestující či jím byl…  </a:t>
            </a:r>
          </a:p>
          <a:p>
            <a:r>
              <a:rPr lang="cs-CZ" dirty="0"/>
              <a:t>V námořní/říční dopravě – ojediněle a jen na některých místech plavci, ale též tonoucí, na moři pak obecně trosečníci…   </a:t>
            </a:r>
          </a:p>
          <a:p>
            <a:r>
              <a:rPr lang="cs-CZ" dirty="0"/>
              <a:t>Naopak v železniční či letecké dopravě upravená přítomnost na cestě, resp. v zázemí, respektive vymezené zákazy přítomnosti: přejezdy, nádraží, letiště, přistávací plochy. </a:t>
            </a:r>
          </a:p>
          <a:p>
            <a:r>
              <a:rPr lang="cs-CZ" dirty="0"/>
              <a:t>Myslitelné pochopitelně je porušení těchto omezení či zákazů a jejich důsledky pro tyto jednotlivce, ale také pro dopravní prostředky, jejich provozovatele a vůbec veřejnost: „narušitel“, „vetřelec“.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9382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FFEB8-6E27-4D79-8DF7-7E487CC7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 I – východiska a jednotlivé druhy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8181E6-CD40-4643-8666-B032D7B2F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hmotnosti. </a:t>
            </a:r>
          </a:p>
          <a:p>
            <a:r>
              <a:rPr lang="cs-CZ" dirty="0"/>
              <a:t>Maximální zatížení – ale někdy také minimální.</a:t>
            </a:r>
          </a:p>
          <a:p>
            <a:r>
              <a:rPr lang="cs-CZ" dirty="0"/>
              <a:t>Tvar nákladu. </a:t>
            </a:r>
          </a:p>
          <a:p>
            <a:r>
              <a:rPr lang="cs-CZ" dirty="0"/>
              <a:t>Bezpečnost nákladu. </a:t>
            </a:r>
          </a:p>
          <a:p>
            <a:r>
              <a:rPr lang="cs-CZ" dirty="0"/>
              <a:t>Vyloučené předměty z důvodu bezpečnosti. </a:t>
            </a:r>
          </a:p>
          <a:p>
            <a:r>
              <a:rPr lang="cs-CZ" dirty="0"/>
              <a:t>Nyní neřešíme přepravní vztahy. </a:t>
            </a:r>
          </a:p>
        </p:txBody>
      </p:sp>
    </p:spTree>
    <p:extLst>
      <p:ext uri="{BB962C8B-B14F-4D97-AF65-F5344CB8AC3E}">
        <p14:creationId xmlns:p14="http://schemas.microsoft.com/office/powerpoint/2010/main" val="1954265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FB1F4-315A-4CC5-B597-A5020D5C6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Právní, respektive </a:t>
            </a:r>
            <a:r>
              <a:rPr lang="cs-CZ" dirty="0" err="1"/>
              <a:t>technicko-organizační</a:t>
            </a:r>
            <a:r>
              <a:rPr lang="cs-CZ" dirty="0"/>
              <a:t> standardy a normy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1A9DC0-A70F-4569-8E19-3C3D778E9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požadavky stanoví právní předpisy: zákony a podrobnosti pak podzákonné předpisy. </a:t>
            </a:r>
          </a:p>
          <a:p>
            <a:r>
              <a:rPr lang="cs-CZ" dirty="0"/>
              <a:t>Do značné míry se zde mohou předpokládat, ba vyžadovat technické normy a organizační normy samotných provozovatelů dopravy.  </a:t>
            </a:r>
          </a:p>
          <a:p>
            <a:r>
              <a:rPr lang="cs-CZ" dirty="0"/>
              <a:t>Ty mohou stanovovat různí regulátoři včetně mezinárodních. </a:t>
            </a:r>
          </a:p>
          <a:p>
            <a:r>
              <a:rPr lang="cs-CZ" dirty="0"/>
              <a:t>Jejich rozpracování může být očekáváno či vymáháno od provozovatelů dopravy samotných. </a:t>
            </a:r>
          </a:p>
          <a:p>
            <a:r>
              <a:rPr lang="cs-CZ" dirty="0"/>
              <a:t>Podobnost s právem v běžném chápání – vymezení požadavků, odlišnost – způsoby vyjádření apod. Nicméně může jít.  </a:t>
            </a:r>
          </a:p>
          <a:p>
            <a:r>
              <a:rPr lang="cs-CZ" dirty="0"/>
              <a:t>Obdoba: lege </a:t>
            </a:r>
            <a:r>
              <a:rPr lang="cs-CZ" dirty="0" err="1"/>
              <a:t>artis</a:t>
            </a:r>
            <a:r>
              <a:rPr lang="cs-CZ" dirty="0"/>
              <a:t> v medicíně. </a:t>
            </a:r>
          </a:p>
        </p:txBody>
      </p:sp>
    </p:spTree>
    <p:extLst>
      <p:ext uri="{BB962C8B-B14F-4D97-AF65-F5344CB8AC3E}">
        <p14:creationId xmlns:p14="http://schemas.microsoft.com/office/powerpoint/2010/main" val="36039410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B4BE6-84C7-40DB-A5A3-F6918A8C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 II – náčrt kategorií.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1BF23B-82EA-4858-B864-9FD70DE30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Právní režimy pro jednotlivé druhy nákladu v jednotlivých druzích dopravy. </a:t>
            </a:r>
          </a:p>
          <a:p>
            <a:r>
              <a:rPr lang="cs-CZ" dirty="0"/>
              <a:t>Masový nekontrolovaný náklad: pevný, sypký, tekutý, plynný. </a:t>
            </a:r>
          </a:p>
          <a:p>
            <a:r>
              <a:rPr lang="cs-CZ" dirty="0"/>
              <a:t>Vymezené kategorie rizikového nákladu se zvláštními požadavky a omezeními.  </a:t>
            </a:r>
          </a:p>
          <a:p>
            <a:r>
              <a:rPr lang="cs-CZ" dirty="0"/>
              <a:t>Náklad s nízkou měrnou cenou: suroviny, polotovary… </a:t>
            </a:r>
          </a:p>
          <a:p>
            <a:r>
              <a:rPr lang="cs-CZ" dirty="0"/>
              <a:t>Náklad cenný: zabalený, chráněný, sledovaný. </a:t>
            </a:r>
          </a:p>
          <a:p>
            <a:r>
              <a:rPr lang="cs-CZ" dirty="0"/>
              <a:t>Převážené dopravní prostředky na jiných dopravních prostředcích: auta na lodích či vlacích. </a:t>
            </a:r>
          </a:p>
          <a:p>
            <a:r>
              <a:rPr lang="cs-CZ" dirty="0"/>
              <a:t>Kazící se náklad. </a:t>
            </a:r>
          </a:p>
          <a:p>
            <a:r>
              <a:rPr lang="cs-CZ" dirty="0"/>
              <a:t>Živá zvířata. </a:t>
            </a:r>
          </a:p>
          <a:p>
            <a:r>
              <a:rPr lang="cs-CZ" dirty="0"/>
              <a:t>Celá paleta nejrůznějších požadavků kladených na desítky či snad stovky nejrůznějších kategorií nákladu.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4916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F3C17-AFE8-4B59-8F1C-953C00BF1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 III – evidence, kontroly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18D1E1-5845-4C1A-A6A0-E7387C1DC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Odpovídající vědomí, co se převáží za náklad.</a:t>
            </a:r>
          </a:p>
          <a:p>
            <a:r>
              <a:rPr lang="cs-CZ" dirty="0"/>
              <a:t>Evidence nákladu. </a:t>
            </a:r>
          </a:p>
          <a:p>
            <a:r>
              <a:rPr lang="cs-CZ" dirty="0"/>
              <a:t>Kontrola nákladu, zda splňuje požadavky. </a:t>
            </a:r>
          </a:p>
          <a:p>
            <a:r>
              <a:rPr lang="cs-CZ" dirty="0"/>
              <a:t>Možnosti kontroly nákladu ze strany přepravce a jeho personálu obecně a v případě podezření na nedodržení požadavků… </a:t>
            </a:r>
          </a:p>
          <a:p>
            <a:r>
              <a:rPr lang="cs-CZ" dirty="0"/>
              <a:t>Též při dopravě nákladu pro vlastní potřeby s ohledem na nakládání někým jiným… </a:t>
            </a:r>
          </a:p>
          <a:p>
            <a:r>
              <a:rPr lang="cs-CZ" dirty="0"/>
              <a:t>Otevírání. </a:t>
            </a:r>
          </a:p>
          <a:p>
            <a:r>
              <a:rPr lang="cs-CZ" dirty="0"/>
              <a:t>Může dojít k omylu, pochybení… </a:t>
            </a:r>
          </a:p>
        </p:txBody>
      </p:sp>
    </p:spTree>
    <p:extLst>
      <p:ext uri="{BB962C8B-B14F-4D97-AF65-F5344CB8AC3E}">
        <p14:creationId xmlns:p14="http://schemas.microsoft.com/office/powerpoint/2010/main" val="39037785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C5219-03A1-4BDE-96B5-0F1980435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Vnitrostátní doprava – obecná volnost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AAA315-7537-4C1C-81CB-4A6CF8961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Uvnitř států obecně volnost pohybu. </a:t>
            </a:r>
          </a:p>
          <a:p>
            <a:r>
              <a:rPr lang="cs-CZ" dirty="0"/>
              <a:t>Tedy též volnost dopravy. </a:t>
            </a:r>
          </a:p>
          <a:p>
            <a:r>
              <a:rPr lang="cs-CZ" dirty="0"/>
              <a:t>Ovšem pochopitelně v mezích jednotlivých dopravních soustav a pravidel pro ně.   </a:t>
            </a:r>
          </a:p>
          <a:p>
            <a:r>
              <a:rPr lang="cs-CZ" dirty="0"/>
              <a:t>Pohyb osob zaručen též jako základní právo? Možná omezení bezpečnostní, pořádková, zdravotní (pandemie…) </a:t>
            </a:r>
          </a:p>
          <a:p>
            <a:r>
              <a:rPr lang="cs-CZ" dirty="0"/>
              <a:t>V případě nákladu regulace bezpečnostní, pořádkové, veterinární a fytosanitární (zavlékání nákaz) ekologické (cesty pro zakázaný náklad),</a:t>
            </a:r>
          </a:p>
          <a:p>
            <a:r>
              <a:rPr lang="cs-CZ" dirty="0"/>
              <a:t>Volnost může být rozšířená též při přepravě přes území jiného státu, který jinak uplatňuje omezení (dále). </a:t>
            </a:r>
          </a:p>
          <a:p>
            <a:r>
              <a:rPr lang="cs-CZ" dirty="0"/>
              <a:t>Zpravidla ujednáno mezinárodní smlouvou (tzv. </a:t>
            </a:r>
            <a:r>
              <a:rPr lang="cs-CZ" dirty="0" err="1"/>
              <a:t>peáž</a:t>
            </a:r>
            <a:r>
              <a:rPr lang="cs-CZ" dirty="0"/>
              <a:t>).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6154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CB68E-76DC-4D71-959C-405218BBE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doprava – omezení a prohlídky obvyklé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011307-F3E4-4E9F-B0AC-ED1A90C7E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Východisko: žádné právo na vstup, ale též sledování odjezdu. </a:t>
            </a:r>
          </a:p>
          <a:p>
            <a:r>
              <a:rPr lang="cs-CZ" dirty="0"/>
              <a:t>Státy mají různou politiku převážení zboží.  </a:t>
            </a:r>
          </a:p>
          <a:p>
            <a:r>
              <a:rPr lang="cs-CZ" dirty="0"/>
              <a:t>Souvislost: právo státních hranic, jejich vymezení, režim na státních hranicích, hraniční přechody jako místa pro překračování a převoz.  </a:t>
            </a:r>
          </a:p>
          <a:p>
            <a:r>
              <a:rPr lang="cs-CZ" dirty="0"/>
              <a:t>Osobní doprava – pohyb osob: migrační právo, cizinecké právo, právo pohybu vlastních občanů, azylové právo, nakládání </a:t>
            </a:r>
            <a:r>
              <a:rPr lang="cs-CZ"/>
              <a:t>s řidiči. </a:t>
            </a:r>
            <a:endParaRPr lang="cs-CZ" dirty="0"/>
          </a:p>
          <a:p>
            <a:r>
              <a:rPr lang="cs-CZ" dirty="0"/>
              <a:t>Související pasové kontroly, jurisdikce, konzulární ochrana.  </a:t>
            </a:r>
          </a:p>
          <a:p>
            <a:r>
              <a:rPr lang="cs-CZ" dirty="0"/>
              <a:t>Nákladní doprava - celní právo v širokém slova smyslu, tj. nejen výběr cel, ale též další kontrola převáženého nákladu / zboží – mj. bezpečnostní, pořádkové, zdravotní. </a:t>
            </a:r>
          </a:p>
          <a:p>
            <a:r>
              <a:rPr lang="cs-CZ" dirty="0"/>
              <a:t>Oběh dopravních prostředků: většinu nikoli přestup / překládání.    </a:t>
            </a:r>
          </a:p>
        </p:txBody>
      </p:sp>
    </p:spTree>
    <p:extLst>
      <p:ext uri="{BB962C8B-B14F-4D97-AF65-F5344CB8AC3E}">
        <p14:creationId xmlns:p14="http://schemas.microsoft.com/office/powerpoint/2010/main" val="1990542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B050A-547F-4F03-89E9-9D3FF2FEC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příslušné právní úpravy a její znalost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B146E4-ADCC-47A9-9C4E-BE0216181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Právní a ji rozvíjející úprava je podrobná, stanoví se řada jednotlivostí. </a:t>
            </a:r>
          </a:p>
          <a:p>
            <a:r>
              <a:rPr lang="cs-CZ" dirty="0"/>
              <a:t>Osvojení si může být náročné. Nutnost obnovování znalostí. Standardy se totiž postupně proměňují. </a:t>
            </a:r>
          </a:p>
          <a:p>
            <a:r>
              <a:rPr lang="cs-CZ" dirty="0"/>
              <a:t>Praktičtí odborníci: řidiči, kapitáni, strojvůdci, piloti.</a:t>
            </a:r>
          </a:p>
          <a:p>
            <a:r>
              <a:rPr lang="cs-CZ" dirty="0"/>
              <a:t>Dílem další personál dopravy. </a:t>
            </a:r>
          </a:p>
          <a:p>
            <a:r>
              <a:rPr lang="cs-CZ" dirty="0"/>
              <a:t>Tito pochopitelně vesměs nejsou právníci. To ovlivňuje výklady ustanovení zakládající příslušné standardy, což ovšem při podrobnosti právní úpravy a jejich dílčích změnách, které jsou vesměs srozumitelné, není problém. </a:t>
            </a:r>
          </a:p>
          <a:p>
            <a:r>
              <a:rPr lang="cs-CZ" dirty="0"/>
              <a:t>Lze tvrdit, že jazykový výklad jako výchozí je zároveň dostačující?     </a:t>
            </a:r>
          </a:p>
          <a:p>
            <a:r>
              <a:rPr lang="cs-CZ" dirty="0"/>
              <a:t>Otázka, zda je potřeba znalec v případě soudního sporu? Je to právní otázka nebo faktická? Soudce či úředník by měl být zásadně schopný právo vyložit sám… Je však otázka, zda rozumí podstatě věci… </a:t>
            </a:r>
          </a:p>
        </p:txBody>
      </p:sp>
    </p:spTree>
    <p:extLst>
      <p:ext uri="{BB962C8B-B14F-4D97-AF65-F5344CB8AC3E}">
        <p14:creationId xmlns:p14="http://schemas.microsoft.com/office/powerpoint/2010/main" val="1432088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C3E56-57FB-4222-9217-9CB2DB88B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173"/>
            <a:ext cx="10515600" cy="1325563"/>
          </a:xfrm>
        </p:spPr>
        <p:txBody>
          <a:bodyPr/>
          <a:lstStyle/>
          <a:p>
            <a:r>
              <a:rPr lang="cs-CZ" dirty="0"/>
              <a:t>Cesta I – cesta v úzkém smyslu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E91D21-6D11-4A90-96B1-96C1DF4DC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 významů slova nejen v češtině: prostor, ve kterém se člověk (ale také třeba zvíře), a v našem případě. </a:t>
            </a:r>
          </a:p>
          <a:p>
            <a:r>
              <a:rPr lang="cs-CZ" dirty="0"/>
              <a:t>Ale rovněž pohyb, včetně v přeneseném smyslu. </a:t>
            </a:r>
          </a:p>
          <a:p>
            <a:r>
              <a:rPr lang="cs-CZ" dirty="0"/>
              <a:t>Cesta v dopravním právu: prostor určený pro pohyb dopravního prostředku (a tedy jeho řízení jednotlivci). </a:t>
            </a:r>
          </a:p>
          <a:p>
            <a:r>
              <a:rPr lang="cs-CZ" dirty="0"/>
              <a:t>Ale také trasa či trajektorie jako konkrétní cesta jednoho dopravního prostředku v čase jako využití dopravní cesty.  </a:t>
            </a:r>
          </a:p>
          <a:p>
            <a:r>
              <a:rPr lang="cs-CZ" dirty="0"/>
              <a:t>Vybočení z cesty, využívání nepovolené cesty: mající různě závažné faktické a formální důsledky. </a:t>
            </a:r>
          </a:p>
        </p:txBody>
      </p:sp>
    </p:spTree>
    <p:extLst>
      <p:ext uri="{BB962C8B-B14F-4D97-AF65-F5344CB8AC3E}">
        <p14:creationId xmlns:p14="http://schemas.microsoft.com/office/powerpoint/2010/main" val="1034118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</a:t>
            </a:r>
            <a:r>
              <a:rPr lang="cs-CZ" dirty="0" err="1"/>
              <a:t>IIa</a:t>
            </a:r>
            <a:r>
              <a:rPr lang="cs-CZ" dirty="0"/>
              <a:t> – ráz – silniční doprava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Cestní a silniční doprava – obecně leckde ve světě sjízdnost cesty, ve vyspělých a zalidněných zemích ohledy na bezpečnost, obtěžování, životní prostředí apod, ale též zde různá míra úrovně silnice. </a:t>
            </a:r>
          </a:p>
          <a:p>
            <a:r>
              <a:rPr lang="cs-CZ" dirty="0"/>
              <a:t>V Česku jen silnice a cesty, jinde se obecně jezdit nesmí z důvodů ekologických…</a:t>
            </a:r>
          </a:p>
          <a:p>
            <a:r>
              <a:rPr lang="cs-CZ" dirty="0"/>
              <a:t>V málo zalidněné či chudé cizině to pochopitelně může být odlišné, cesta může vést kdekoli (pokud si). </a:t>
            </a:r>
          </a:p>
          <a:p>
            <a:r>
              <a:rPr lang="cs-CZ" dirty="0"/>
              <a:t>Silnice a ulice různých kategorií pro běžný provoz.  </a:t>
            </a:r>
          </a:p>
          <a:p>
            <a:r>
              <a:rPr lang="cs-CZ" dirty="0"/>
              <a:t>Rozlišení extravilán a intravilán pro účely maximální rychlosti.     </a:t>
            </a:r>
          </a:p>
          <a:p>
            <a:r>
              <a:rPr lang="cs-CZ" dirty="0"/>
              <a:t>Rozlišení může být významné též pro vlastnictví, údržbu, opravy.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817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DDCD48-B904-4B9D-8643-B363CACB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</a:t>
            </a:r>
            <a:r>
              <a:rPr lang="cs-CZ" dirty="0" err="1"/>
              <a:t>IIb</a:t>
            </a:r>
            <a:r>
              <a:rPr lang="cs-CZ" dirty="0"/>
              <a:t> – ostatní druhy dopravy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52CF63-FBDC-43B3-B88D-A00CE6AEB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Železniční – kde vedou (sjízdné) koleje příslušné soustavy, stav kolejí (spodek, svršek) předurčuje maximální rychlosti a zátěže.  Zvláštní tratě: ozubnicové, lanově-kolejové, lanové dráhy, tramvajové tratě, ba dokonce trolejbusové tratě (podléhají v Česku drážnímu právu)…  </a:t>
            </a:r>
          </a:p>
          <a:p>
            <a:r>
              <a:rPr lang="cs-CZ" dirty="0"/>
              <a:t>Letecká – vzdušný prostor, jeho rozčlenění, potřeba letiště (při letu odněkud někam dvě), neboť letadlo nevydrží létat neomezeně.   </a:t>
            </a:r>
          </a:p>
          <a:p>
            <a:r>
              <a:rPr lang="cs-CZ" dirty="0"/>
              <a:t>Říční a jezerní – vesměs pouze úzce vymezené trasy (např. mělčiny), též zde udržování, třeba přístavy a kotviště.  </a:t>
            </a:r>
          </a:p>
          <a:p>
            <a:r>
              <a:rPr lang="cs-CZ" dirty="0"/>
              <a:t>Námořní  - naopak obecně vesměs celé moře, ovšem zvláštní koridory třeba v úžinách (Bospor/Dardanely, </a:t>
            </a:r>
            <a:r>
              <a:rPr lang="cs-CZ" dirty="0" err="1"/>
              <a:t>Malacca</a:t>
            </a:r>
            <a:r>
              <a:rPr lang="cs-CZ" dirty="0"/>
              <a:t>) potřeba přístavy, kanály.</a:t>
            </a:r>
          </a:p>
        </p:txBody>
      </p:sp>
    </p:spTree>
    <p:extLst>
      <p:ext uri="{BB962C8B-B14F-4D97-AF65-F5344CB8AC3E}">
        <p14:creationId xmlns:p14="http://schemas.microsoft.com/office/powerpoint/2010/main" val="1425442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ECB123-C2B2-4672-8DEC-E1ECECC3F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III – zázemí v úzkém a v širším smyslu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497341-C375-4794-8A8B-AA6D36B40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Součástí dopravních cest je zázemí. </a:t>
            </a:r>
          </a:p>
          <a:p>
            <a:r>
              <a:rPr lang="cs-CZ" dirty="0"/>
              <a:t>Nezbytné zázemí pro dopravní prostředky, lidi a náklad:  parkoviště a jiné odstavné plochy, zastávky, nádraží, letiště, přístavy apod.  </a:t>
            </a:r>
          </a:p>
          <a:p>
            <a:r>
              <a:rPr lang="cs-CZ" dirty="0"/>
              <a:t>Žádoucí zázemí: čerpací stanice, zařízení pro opravu a údržbu vozidel.  </a:t>
            </a:r>
          </a:p>
          <a:p>
            <a:r>
              <a:rPr lang="cs-CZ" dirty="0"/>
              <a:t>Zázemí pro údržbu a opravy silnic a cest (čistící stroje, odklízecí stroje, stavební zařízení).  </a:t>
            </a:r>
          </a:p>
          <a:p>
            <a:r>
              <a:rPr lang="cs-CZ" dirty="0"/>
              <a:t>Zařízení ozbrojených sil a dalších služeb zabezpečující pořádek na dopravních cestách. </a:t>
            </a:r>
          </a:p>
        </p:txBody>
      </p:sp>
    </p:spTree>
    <p:extLst>
      <p:ext uri="{BB962C8B-B14F-4D97-AF65-F5344CB8AC3E}">
        <p14:creationId xmlns:p14="http://schemas.microsoft.com/office/powerpoint/2010/main" val="23231090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82F9B7-E5BA-40F4-9660-D9AEA42F953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133EBB8-EE37-49E3-A10E-7915C7632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49F5B7-569C-4BFF-898F-39EBFB50D1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3657</Words>
  <Application>Microsoft Office PowerPoint</Application>
  <PresentationFormat>Širokoúhlá obrazovka</PresentationFormat>
  <Paragraphs>298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Motiv Office</vt:lpstr>
      <vt:lpstr>Rukověť dopravního a přepravního práva v jeho českém, mezinárodním a evropském rozměru  Dopravní a přepravní právo (B-MPOS) Mezinárodní dopravní právo (M-PVP) Filip Křepelka </vt:lpstr>
      <vt:lpstr>Prezentace aplikace PowerPoint</vt:lpstr>
      <vt:lpstr>Povaha právní úpravy </vt:lpstr>
      <vt:lpstr>Právní, respektive technicko-organizační standardy a normy  </vt:lpstr>
      <vt:lpstr>Povaha příslušné právní úpravy a její znalost</vt:lpstr>
      <vt:lpstr>Cesta I – cesta v úzkém smyslu  </vt:lpstr>
      <vt:lpstr>Cesta IIa – ráz – silniční doprava  </vt:lpstr>
      <vt:lpstr>Cesta IIb – ostatní druhy dopravy </vt:lpstr>
      <vt:lpstr>Cesta III – zázemí v úzkém a v širším smyslu </vt:lpstr>
      <vt:lpstr>Cesta IV – okolí</vt:lpstr>
      <vt:lpstr>Cesta V – svrchovanost států a mimostátní prostory </vt:lpstr>
      <vt:lpstr>Cesta VI – údržba a dohled nad ní a jejím zázemím </vt:lpstr>
      <vt:lpstr>Cesta VII – ochrana cesty/zázemí a provozu </vt:lpstr>
      <vt:lpstr>Dopravní prostředky Ia – vymezení v silniční dopravě </vt:lpstr>
      <vt:lpstr>Dopravní prostředky Ib – vymezení v dalších druzích dopravy… </vt:lpstr>
      <vt:lpstr>Dopravní prostředky II: Vyrobené, používané, vyřazené kusy </vt:lpstr>
      <vt:lpstr>Dopravní prostředky IV – vymezení hranic – které pomůcky jsou dopravní prostředky?</vt:lpstr>
      <vt:lpstr>Dopravní prostředky V – modely miniaturní a hraniční </vt:lpstr>
      <vt:lpstr>Dopravní prostředky VI – zobecnění </vt:lpstr>
      <vt:lpstr>Dopravní prostředky VII – vlastní dohled a dozor </vt:lpstr>
      <vt:lpstr>Dopravní prostředky VIII – dozor </vt:lpstr>
      <vt:lpstr>Dopravní prostředky IX – personifikace </vt:lpstr>
      <vt:lpstr>Provoz I – povaha   </vt:lpstr>
      <vt:lpstr>Provoz IIa - Možnosti a úskalí brždění a zastavení  </vt:lpstr>
      <vt:lpstr>Provoz III – míjení se </vt:lpstr>
      <vt:lpstr>Provoz IV –značky a signály </vt:lpstr>
      <vt:lpstr>Provoz V – řízení provozu (běžné) </vt:lpstr>
      <vt:lpstr>Provoz VI – řízení provozu v nouzi </vt:lpstr>
      <vt:lpstr>Provoz VII – distancizace a automatizace </vt:lpstr>
      <vt:lpstr>Personál I – palubní personál  </vt:lpstr>
      <vt:lpstr>Personál II – nejen posádka, ale též personál zázemí.  </vt:lpstr>
      <vt:lpstr>Personál III – zaměření na řidiče (v širokém smyslu) </vt:lpstr>
      <vt:lpstr>Personál III – přehledy kategorií a očekávání </vt:lpstr>
      <vt:lpstr>Personál III – kvalifikační nároky </vt:lpstr>
      <vt:lpstr>Personál IV – zdravotní, bezpečnostně-pořádkové nároky </vt:lpstr>
      <vt:lpstr>Personál V – veřejná bezpečnost a bezpečnost práce </vt:lpstr>
      <vt:lpstr>Cestující</vt:lpstr>
      <vt:lpstr>Jednotlivci pohybující se na cestě či při ní  </vt:lpstr>
      <vt:lpstr>Náklad I – východiska a jednotlivé druhy   </vt:lpstr>
      <vt:lpstr>Náklad II – náčrt kategorií.  </vt:lpstr>
      <vt:lpstr>Náklad III – evidence, kontroly </vt:lpstr>
      <vt:lpstr>Vnitrostátní doprava – obecná volnost  </vt:lpstr>
      <vt:lpstr>Mezinárodní doprava – omezení a prohlídky obvyklé 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66</cp:revision>
  <dcterms:created xsi:type="dcterms:W3CDTF">2020-05-28T07:48:08Z</dcterms:created>
  <dcterms:modified xsi:type="dcterms:W3CDTF">2023-11-03T11:13:44Z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