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1"/>
  </p:notesMasterIdLst>
  <p:handoutMasterIdLst>
    <p:handoutMasterId r:id="rId12"/>
  </p:handoutMasterIdLst>
  <p:sldIdLst>
    <p:sldId id="256" r:id="rId2"/>
    <p:sldId id="257" r:id="rId3"/>
    <p:sldId id="258" r:id="rId4"/>
    <p:sldId id="261" r:id="rId5"/>
    <p:sldId id="260" r:id="rId6"/>
    <p:sldId id="259" r:id="rId7"/>
    <p:sldId id="262" r:id="rId8"/>
    <p:sldId id="263" r:id="rId9"/>
    <p:sldId id="264" r:id="rId10"/>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6754" autoAdjust="0"/>
  </p:normalViewPr>
  <p:slideViewPr>
    <p:cSldViewPr snapToGrid="0">
      <p:cViewPr varScale="1">
        <p:scale>
          <a:sx n="67" d="100"/>
          <a:sy n="67" d="100"/>
        </p:scale>
        <p:origin x="644" y="44"/>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vel Salák" userId="55aadcf5-7d96-43cd-aa7a-909962f62947" providerId="ADAL" clId="{9F508442-A4E7-495F-AF45-E76E81499CD0}"/>
    <pc:docChg chg="modSld">
      <pc:chgData name="Pavel Salák" userId="55aadcf5-7d96-43cd-aa7a-909962f62947" providerId="ADAL" clId="{9F508442-A4E7-495F-AF45-E76E81499CD0}" dt="2024-10-20T09:08:25.011" v="3" actId="113"/>
      <pc:docMkLst>
        <pc:docMk/>
      </pc:docMkLst>
      <pc:sldChg chg="modSp mod">
        <pc:chgData name="Pavel Salák" userId="55aadcf5-7d96-43cd-aa7a-909962f62947" providerId="ADAL" clId="{9F508442-A4E7-495F-AF45-E76E81499CD0}" dt="2024-10-20T09:08:25.011" v="3" actId="113"/>
        <pc:sldMkLst>
          <pc:docMk/>
          <pc:sldMk cId="924042177" sldId="263"/>
        </pc:sldMkLst>
        <pc:spChg chg="mod">
          <ac:chgData name="Pavel Salák" userId="55aadcf5-7d96-43cd-aa7a-909962f62947" providerId="ADAL" clId="{9F508442-A4E7-495F-AF45-E76E81499CD0}" dt="2024-10-20T09:08:25.011" v="3" actId="113"/>
          <ac:spMkLst>
            <pc:docMk/>
            <pc:sldMk cId="924042177" sldId="263"/>
            <ac:spMk id="7" creationId="{93AAD3E7-E096-49CA-8AF9-CA690C26BE62}"/>
          </ac:spMkLst>
        </pc:spChg>
      </pc:sldChg>
    </pc:docChg>
  </pc:docChgLst>
  <pc:docChgLst>
    <pc:chgData name="Pavel Salák" userId="55aadcf5-7d96-43cd-aa7a-909962f62947" providerId="ADAL" clId="{C60D02EB-217E-498A-9F93-56D79478B123}"/>
    <pc:docChg chg="custSel addSld modSld sldOrd">
      <pc:chgData name="Pavel Salák" userId="55aadcf5-7d96-43cd-aa7a-909962f62947" providerId="ADAL" clId="{C60D02EB-217E-498A-9F93-56D79478B123}" dt="2024-10-05T16:14:42.105" v="2125" actId="12"/>
      <pc:docMkLst>
        <pc:docMk/>
      </pc:docMkLst>
      <pc:sldChg chg="modSp mod">
        <pc:chgData name="Pavel Salák" userId="55aadcf5-7d96-43cd-aa7a-909962f62947" providerId="ADAL" clId="{C60D02EB-217E-498A-9F93-56D79478B123}" dt="2024-09-22T18:11:01.703" v="448" actId="20577"/>
        <pc:sldMkLst>
          <pc:docMk/>
          <pc:sldMk cId="3980820735" sldId="256"/>
        </pc:sldMkLst>
        <pc:spChg chg="mod">
          <ac:chgData name="Pavel Salák" userId="55aadcf5-7d96-43cd-aa7a-909962f62947" providerId="ADAL" clId="{C60D02EB-217E-498A-9F93-56D79478B123}" dt="2024-09-22T18:11:01.703" v="448" actId="20577"/>
          <ac:spMkLst>
            <pc:docMk/>
            <pc:sldMk cId="3980820735" sldId="256"/>
            <ac:spMk id="5" creationId="{0540C74E-377C-4273-8A21-75D413B8EBB7}"/>
          </ac:spMkLst>
        </pc:spChg>
      </pc:sldChg>
      <pc:sldChg chg="addSp delSp modSp mod modClrScheme chgLayout">
        <pc:chgData name="Pavel Salák" userId="55aadcf5-7d96-43cd-aa7a-909962f62947" providerId="ADAL" clId="{C60D02EB-217E-498A-9F93-56D79478B123}" dt="2024-10-05T10:42:47.242" v="622" actId="20577"/>
        <pc:sldMkLst>
          <pc:docMk/>
          <pc:sldMk cId="4065302982" sldId="257"/>
        </pc:sldMkLst>
        <pc:spChg chg="mod ord">
          <ac:chgData name="Pavel Salák" userId="55aadcf5-7d96-43cd-aa7a-909962f62947" providerId="ADAL" clId="{C60D02EB-217E-498A-9F93-56D79478B123}" dt="2024-09-22T17:33:22.796" v="219" actId="700"/>
          <ac:spMkLst>
            <pc:docMk/>
            <pc:sldMk cId="4065302982" sldId="257"/>
            <ac:spMk id="2" creationId="{B84B1AEE-C8B3-4B71-BB7D-DCBA159E82F6}"/>
          </ac:spMkLst>
        </pc:spChg>
        <pc:spChg chg="mod ord">
          <ac:chgData name="Pavel Salák" userId="55aadcf5-7d96-43cd-aa7a-909962f62947" providerId="ADAL" clId="{C60D02EB-217E-498A-9F93-56D79478B123}" dt="2024-09-22T17:33:22.796" v="219" actId="700"/>
          <ac:spMkLst>
            <pc:docMk/>
            <pc:sldMk cId="4065302982" sldId="257"/>
            <ac:spMk id="3" creationId="{397B1FA3-9A3F-43C6-870B-6937803B1643}"/>
          </ac:spMkLst>
        </pc:spChg>
        <pc:spChg chg="mod ord">
          <ac:chgData name="Pavel Salák" userId="55aadcf5-7d96-43cd-aa7a-909962f62947" providerId="ADAL" clId="{C60D02EB-217E-498A-9F93-56D79478B123}" dt="2024-09-22T17:33:22.796" v="219" actId="700"/>
          <ac:spMkLst>
            <pc:docMk/>
            <pc:sldMk cId="4065302982" sldId="257"/>
            <ac:spMk id="4" creationId="{E31B35AB-CE4F-485D-A57E-F291282574DE}"/>
          </ac:spMkLst>
        </pc:spChg>
        <pc:spChg chg="mod ord">
          <ac:chgData name="Pavel Salák" userId="55aadcf5-7d96-43cd-aa7a-909962f62947" providerId="ADAL" clId="{C60D02EB-217E-498A-9F93-56D79478B123}" dt="2024-09-22T18:05:46.452" v="353" actId="20577"/>
          <ac:spMkLst>
            <pc:docMk/>
            <pc:sldMk cId="4065302982" sldId="257"/>
            <ac:spMk id="5" creationId="{B43B6269-541B-4D48-8F56-E0E0BC522A39}"/>
          </ac:spMkLst>
        </pc:spChg>
        <pc:spChg chg="add del mod ord">
          <ac:chgData name="Pavel Salák" userId="55aadcf5-7d96-43cd-aa7a-909962f62947" providerId="ADAL" clId="{C60D02EB-217E-498A-9F93-56D79478B123}" dt="2024-09-22T17:33:28.624" v="220" actId="21"/>
          <ac:spMkLst>
            <pc:docMk/>
            <pc:sldMk cId="4065302982" sldId="257"/>
            <ac:spMk id="6" creationId="{77DD3FD0-063F-403F-943B-D5AA75BDC7BB}"/>
          </ac:spMkLst>
        </pc:spChg>
        <pc:spChg chg="add mod ord">
          <ac:chgData name="Pavel Salák" userId="55aadcf5-7d96-43cd-aa7a-909962f62947" providerId="ADAL" clId="{C60D02EB-217E-498A-9F93-56D79478B123}" dt="2024-10-05T10:42:47.242" v="622" actId="20577"/>
          <ac:spMkLst>
            <pc:docMk/>
            <pc:sldMk cId="4065302982" sldId="257"/>
            <ac:spMk id="7" creationId="{A1B92808-506E-4114-A4DA-1E1BE8EAE9AD}"/>
          </ac:spMkLst>
        </pc:spChg>
      </pc:sldChg>
      <pc:sldChg chg="delSp modSp mod">
        <pc:chgData name="Pavel Salák" userId="55aadcf5-7d96-43cd-aa7a-909962f62947" providerId="ADAL" clId="{C60D02EB-217E-498A-9F93-56D79478B123}" dt="2024-10-05T13:37:14.504" v="1882" actId="6549"/>
        <pc:sldMkLst>
          <pc:docMk/>
          <pc:sldMk cId="1946861834" sldId="258"/>
        </pc:sldMkLst>
        <pc:spChg chg="mod">
          <ac:chgData name="Pavel Salák" userId="55aadcf5-7d96-43cd-aa7a-909962f62947" providerId="ADAL" clId="{C60D02EB-217E-498A-9F93-56D79478B123}" dt="2024-10-05T13:37:14.504" v="1882" actId="6549"/>
          <ac:spMkLst>
            <pc:docMk/>
            <pc:sldMk cId="1946861834" sldId="258"/>
            <ac:spMk id="4" creationId="{54D52074-2385-441F-8E0D-C6F8425BF7F9}"/>
          </ac:spMkLst>
        </pc:spChg>
        <pc:spChg chg="del">
          <ac:chgData name="Pavel Salák" userId="55aadcf5-7d96-43cd-aa7a-909962f62947" providerId="ADAL" clId="{C60D02EB-217E-498A-9F93-56D79478B123}" dt="2024-10-05T13:36:54.328" v="1877" actId="21"/>
          <ac:spMkLst>
            <pc:docMk/>
            <pc:sldMk cId="1946861834" sldId="258"/>
            <ac:spMk id="13" creationId="{6FA1BA61-FD42-48EE-A7BB-68C7D8080F87}"/>
          </ac:spMkLst>
        </pc:spChg>
        <pc:spChg chg="mod">
          <ac:chgData name="Pavel Salák" userId="55aadcf5-7d96-43cd-aa7a-909962f62947" providerId="ADAL" clId="{C60D02EB-217E-498A-9F93-56D79478B123}" dt="2024-10-05T13:36:49.503" v="1876" actId="14100"/>
          <ac:spMkLst>
            <pc:docMk/>
            <pc:sldMk cId="1946861834" sldId="258"/>
            <ac:spMk id="14" creationId="{470F9AAE-8371-478F-83CF-53536357C6FC}"/>
          </ac:spMkLst>
        </pc:spChg>
        <pc:spChg chg="mod">
          <ac:chgData name="Pavel Salák" userId="55aadcf5-7d96-43cd-aa7a-909962f62947" providerId="ADAL" clId="{C60D02EB-217E-498A-9F93-56D79478B123}" dt="2024-10-05T13:37:00.955" v="1878" actId="20577"/>
          <ac:spMkLst>
            <pc:docMk/>
            <pc:sldMk cId="1946861834" sldId="258"/>
            <ac:spMk id="15" creationId="{E0046AED-BC56-4B45-A99E-35567185F308}"/>
          </ac:spMkLst>
        </pc:spChg>
      </pc:sldChg>
      <pc:sldChg chg="delSp modSp new mod">
        <pc:chgData name="Pavel Salák" userId="55aadcf5-7d96-43cd-aa7a-909962f62947" providerId="ADAL" clId="{C60D02EB-217E-498A-9F93-56D79478B123}" dt="2024-10-05T13:31:08.090" v="1873" actId="255"/>
        <pc:sldMkLst>
          <pc:docMk/>
          <pc:sldMk cId="906292252" sldId="259"/>
        </pc:sldMkLst>
        <pc:spChg chg="mod">
          <ac:chgData name="Pavel Salák" userId="55aadcf5-7d96-43cd-aa7a-909962f62947" providerId="ADAL" clId="{C60D02EB-217E-498A-9F93-56D79478B123}" dt="2024-09-22T17:28:37.576" v="185" actId="20577"/>
          <ac:spMkLst>
            <pc:docMk/>
            <pc:sldMk cId="906292252" sldId="259"/>
            <ac:spMk id="2" creationId="{C6BF563B-1CED-4890-8613-7A2B4263D6AC}"/>
          </ac:spMkLst>
        </pc:spChg>
        <pc:spChg chg="mod">
          <ac:chgData name="Pavel Salák" userId="55aadcf5-7d96-43cd-aa7a-909962f62947" providerId="ADAL" clId="{C60D02EB-217E-498A-9F93-56D79478B123}" dt="2024-09-22T17:17:20.771" v="47" actId="20577"/>
          <ac:spMkLst>
            <pc:docMk/>
            <pc:sldMk cId="906292252" sldId="259"/>
            <ac:spMk id="5" creationId="{8E07B086-72E1-46EC-9BB7-0CCE8DB46B93}"/>
          </ac:spMkLst>
        </pc:spChg>
        <pc:spChg chg="del">
          <ac:chgData name="Pavel Salák" userId="55aadcf5-7d96-43cd-aa7a-909962f62947" providerId="ADAL" clId="{C60D02EB-217E-498A-9F93-56D79478B123}" dt="2024-09-22T17:16:12.126" v="2" actId="21"/>
          <ac:spMkLst>
            <pc:docMk/>
            <pc:sldMk cId="906292252" sldId="259"/>
            <ac:spMk id="6" creationId="{7AF59AAE-0E95-4686-965D-775D0DAF2BEB}"/>
          </ac:spMkLst>
        </pc:spChg>
        <pc:spChg chg="mod">
          <ac:chgData name="Pavel Salák" userId="55aadcf5-7d96-43cd-aa7a-909962f62947" providerId="ADAL" clId="{C60D02EB-217E-498A-9F93-56D79478B123}" dt="2024-10-05T13:31:08.090" v="1873" actId="255"/>
          <ac:spMkLst>
            <pc:docMk/>
            <pc:sldMk cId="906292252" sldId="259"/>
            <ac:spMk id="7" creationId="{3B0E6A65-2CD7-4BAE-92D3-8E12E1C5962B}"/>
          </ac:spMkLst>
        </pc:spChg>
      </pc:sldChg>
      <pc:sldChg chg="addSp delSp modSp new mod ord">
        <pc:chgData name="Pavel Salák" userId="55aadcf5-7d96-43cd-aa7a-909962f62947" providerId="ADAL" clId="{C60D02EB-217E-498A-9F93-56D79478B123}" dt="2024-10-05T15:12:26.500" v="2018" actId="20577"/>
        <pc:sldMkLst>
          <pc:docMk/>
          <pc:sldMk cId="128766121" sldId="260"/>
        </pc:sldMkLst>
        <pc:spChg chg="mod">
          <ac:chgData name="Pavel Salák" userId="55aadcf5-7d96-43cd-aa7a-909962f62947" providerId="ADAL" clId="{C60D02EB-217E-498A-9F93-56D79478B123}" dt="2024-10-05T15:12:26.500" v="2018" actId="20577"/>
          <ac:spMkLst>
            <pc:docMk/>
            <pc:sldMk cId="128766121" sldId="260"/>
            <ac:spMk id="2" creationId="{AE7198C4-C8B7-4FA0-A530-68BBB28B9B07}"/>
          </ac:spMkLst>
        </pc:spChg>
        <pc:spChg chg="mod">
          <ac:chgData name="Pavel Salák" userId="55aadcf5-7d96-43cd-aa7a-909962f62947" providerId="ADAL" clId="{C60D02EB-217E-498A-9F93-56D79478B123}" dt="2024-10-05T13:03:19.780" v="1671" actId="1076"/>
          <ac:spMkLst>
            <pc:docMk/>
            <pc:sldMk cId="128766121" sldId="260"/>
            <ac:spMk id="5" creationId="{03F88E75-700D-4FDF-8994-8005E29D0A8A}"/>
          </ac:spMkLst>
        </pc:spChg>
        <pc:spChg chg="del">
          <ac:chgData name="Pavel Salák" userId="55aadcf5-7d96-43cd-aa7a-909962f62947" providerId="ADAL" clId="{C60D02EB-217E-498A-9F93-56D79478B123}" dt="2024-10-05T12:46:29.138" v="1226" actId="21"/>
          <ac:spMkLst>
            <pc:docMk/>
            <pc:sldMk cId="128766121" sldId="260"/>
            <ac:spMk id="6" creationId="{14F273C8-46A6-4A49-A6B1-DDB01F074B6A}"/>
          </ac:spMkLst>
        </pc:spChg>
        <pc:spChg chg="del mod">
          <ac:chgData name="Pavel Salák" userId="55aadcf5-7d96-43cd-aa7a-909962f62947" providerId="ADAL" clId="{C60D02EB-217E-498A-9F93-56D79478B123}" dt="2024-10-05T11:33:48.944" v="915" actId="21"/>
          <ac:spMkLst>
            <pc:docMk/>
            <pc:sldMk cId="128766121" sldId="260"/>
            <ac:spMk id="7" creationId="{11788E6B-F74C-4E15-BA53-66E2EB8EA298}"/>
          </ac:spMkLst>
        </pc:spChg>
        <pc:spChg chg="add del mod">
          <ac:chgData name="Pavel Salák" userId="55aadcf5-7d96-43cd-aa7a-909962f62947" providerId="ADAL" clId="{C60D02EB-217E-498A-9F93-56D79478B123}" dt="2024-10-05T11:33:52.775" v="916" actId="21"/>
          <ac:spMkLst>
            <pc:docMk/>
            <pc:sldMk cId="128766121" sldId="260"/>
            <ac:spMk id="9" creationId="{CD706964-137A-489C-930C-51E067DCF0B3}"/>
          </ac:spMkLst>
        </pc:spChg>
      </pc:sldChg>
      <pc:sldChg chg="delSp modSp new mod">
        <pc:chgData name="Pavel Salák" userId="55aadcf5-7d96-43cd-aa7a-909962f62947" providerId="ADAL" clId="{C60D02EB-217E-498A-9F93-56D79478B123}" dt="2024-10-05T13:48:29.666" v="1893" actId="20577"/>
        <pc:sldMkLst>
          <pc:docMk/>
          <pc:sldMk cId="1749767431" sldId="261"/>
        </pc:sldMkLst>
        <pc:spChg chg="mod">
          <ac:chgData name="Pavel Salák" userId="55aadcf5-7d96-43cd-aa7a-909962f62947" providerId="ADAL" clId="{C60D02EB-217E-498A-9F93-56D79478B123}" dt="2024-10-05T13:48:10.785" v="1887" actId="6549"/>
          <ac:spMkLst>
            <pc:docMk/>
            <pc:sldMk cId="1749767431" sldId="261"/>
            <ac:spMk id="2" creationId="{0CC7F2D9-5E92-46A4-9307-425D2C93EED9}"/>
          </ac:spMkLst>
        </pc:spChg>
        <pc:spChg chg="mod">
          <ac:chgData name="Pavel Salák" userId="55aadcf5-7d96-43cd-aa7a-909962f62947" providerId="ADAL" clId="{C60D02EB-217E-498A-9F93-56D79478B123}" dt="2024-10-05T12:47:23.208" v="1270" actId="20577"/>
          <ac:spMkLst>
            <pc:docMk/>
            <pc:sldMk cId="1749767431" sldId="261"/>
            <ac:spMk id="5" creationId="{1A8D7C21-3B0C-41C2-A91F-6AC76AEDEBF2}"/>
          </ac:spMkLst>
        </pc:spChg>
        <pc:spChg chg="del">
          <ac:chgData name="Pavel Salák" userId="55aadcf5-7d96-43cd-aa7a-909962f62947" providerId="ADAL" clId="{C60D02EB-217E-498A-9F93-56D79478B123}" dt="2024-10-05T13:47:33.041" v="1883" actId="21"/>
          <ac:spMkLst>
            <pc:docMk/>
            <pc:sldMk cId="1749767431" sldId="261"/>
            <ac:spMk id="6" creationId="{5A96D9EE-0FDA-40BE-9CB6-83E327B6B74B}"/>
          </ac:spMkLst>
        </pc:spChg>
        <pc:spChg chg="mod">
          <ac:chgData name="Pavel Salák" userId="55aadcf5-7d96-43cd-aa7a-909962f62947" providerId="ADAL" clId="{C60D02EB-217E-498A-9F93-56D79478B123}" dt="2024-10-05T13:48:29.666" v="1893" actId="20577"/>
          <ac:spMkLst>
            <pc:docMk/>
            <pc:sldMk cId="1749767431" sldId="261"/>
            <ac:spMk id="7" creationId="{11CBDD10-B568-4414-855D-5D32D5C97A37}"/>
          </ac:spMkLst>
        </pc:spChg>
      </pc:sldChg>
      <pc:sldChg chg="addSp delSp modSp new mod">
        <pc:chgData name="Pavel Salák" userId="55aadcf5-7d96-43cd-aa7a-909962f62947" providerId="ADAL" clId="{C60D02EB-217E-498A-9F93-56D79478B123}" dt="2024-10-05T13:17:08.806" v="1811" actId="255"/>
        <pc:sldMkLst>
          <pc:docMk/>
          <pc:sldMk cId="968940292" sldId="262"/>
        </pc:sldMkLst>
        <pc:spChg chg="del">
          <ac:chgData name="Pavel Salák" userId="55aadcf5-7d96-43cd-aa7a-909962f62947" providerId="ADAL" clId="{C60D02EB-217E-498A-9F93-56D79478B123}" dt="2024-10-05T13:12:18.885" v="1703"/>
          <ac:spMkLst>
            <pc:docMk/>
            <pc:sldMk cId="968940292" sldId="262"/>
            <ac:spMk id="2" creationId="{C40D80D1-BB29-4B9B-B3BD-0C23AAEC77AB}"/>
          </ac:spMkLst>
        </pc:spChg>
        <pc:spChg chg="mod">
          <ac:chgData name="Pavel Salák" userId="55aadcf5-7d96-43cd-aa7a-909962f62947" providerId="ADAL" clId="{C60D02EB-217E-498A-9F93-56D79478B123}" dt="2024-10-05T13:14:47.566" v="1758" actId="1076"/>
          <ac:spMkLst>
            <pc:docMk/>
            <pc:sldMk cId="968940292" sldId="262"/>
            <ac:spMk id="5" creationId="{E5D484E8-355D-4B82-84FB-E88CBFC61AE8}"/>
          </ac:spMkLst>
        </pc:spChg>
        <pc:spChg chg="del">
          <ac:chgData name="Pavel Salák" userId="55aadcf5-7d96-43cd-aa7a-909962f62947" providerId="ADAL" clId="{C60D02EB-217E-498A-9F93-56D79478B123}" dt="2024-10-05T13:14:39.455" v="1757" actId="21"/>
          <ac:spMkLst>
            <pc:docMk/>
            <pc:sldMk cId="968940292" sldId="262"/>
            <ac:spMk id="6" creationId="{41BE4DCD-AD70-4511-8456-BCB1545CBCE4}"/>
          </ac:spMkLst>
        </pc:spChg>
        <pc:spChg chg="del">
          <ac:chgData name="Pavel Salák" userId="55aadcf5-7d96-43cd-aa7a-909962f62947" providerId="ADAL" clId="{C60D02EB-217E-498A-9F93-56D79478B123}" dt="2024-10-05T13:11:29.634" v="1702" actId="21"/>
          <ac:spMkLst>
            <pc:docMk/>
            <pc:sldMk cId="968940292" sldId="262"/>
            <ac:spMk id="7" creationId="{ABB8DAF9-EE15-4301-99A0-A77EE2E95EEC}"/>
          </ac:spMkLst>
        </pc:spChg>
        <pc:spChg chg="add mod">
          <ac:chgData name="Pavel Salák" userId="55aadcf5-7d96-43cd-aa7a-909962f62947" providerId="ADAL" clId="{C60D02EB-217E-498A-9F93-56D79478B123}" dt="2024-10-05T13:17:08.806" v="1811" actId="255"/>
          <ac:spMkLst>
            <pc:docMk/>
            <pc:sldMk cId="968940292" sldId="262"/>
            <ac:spMk id="8" creationId="{DB000098-EB84-43C6-A98F-E8099AC87FFD}"/>
          </ac:spMkLst>
        </pc:spChg>
      </pc:sldChg>
      <pc:sldChg chg="delSp modSp new mod">
        <pc:chgData name="Pavel Salák" userId="55aadcf5-7d96-43cd-aa7a-909962f62947" providerId="ADAL" clId="{C60D02EB-217E-498A-9F93-56D79478B123}" dt="2024-10-05T15:02:40.531" v="2015" actId="14100"/>
        <pc:sldMkLst>
          <pc:docMk/>
          <pc:sldMk cId="924042177" sldId="263"/>
        </pc:sldMkLst>
        <pc:spChg chg="del">
          <ac:chgData name="Pavel Salák" userId="55aadcf5-7d96-43cd-aa7a-909962f62947" providerId="ADAL" clId="{C60D02EB-217E-498A-9F93-56D79478B123}" dt="2024-10-05T14:58:26.837" v="1910" actId="21"/>
          <ac:spMkLst>
            <pc:docMk/>
            <pc:sldMk cId="924042177" sldId="263"/>
            <ac:spMk id="2" creationId="{C3073BC2-0456-4647-B175-10F66E78F3C1}"/>
          </ac:spMkLst>
        </pc:spChg>
        <pc:spChg chg="mod">
          <ac:chgData name="Pavel Salák" userId="55aadcf5-7d96-43cd-aa7a-909962f62947" providerId="ADAL" clId="{C60D02EB-217E-498A-9F93-56D79478B123}" dt="2024-10-05T15:01:51.577" v="2005" actId="122"/>
          <ac:spMkLst>
            <pc:docMk/>
            <pc:sldMk cId="924042177" sldId="263"/>
            <ac:spMk id="5" creationId="{BF1B39FF-5CA0-461D-B017-BF9F23144FB9}"/>
          </ac:spMkLst>
        </pc:spChg>
        <pc:spChg chg="del">
          <ac:chgData name="Pavel Salák" userId="55aadcf5-7d96-43cd-aa7a-909962f62947" providerId="ADAL" clId="{C60D02EB-217E-498A-9F93-56D79478B123}" dt="2024-10-05T14:58:34.539" v="1911" actId="21"/>
          <ac:spMkLst>
            <pc:docMk/>
            <pc:sldMk cId="924042177" sldId="263"/>
            <ac:spMk id="6" creationId="{87976506-9EA5-447F-A597-612EC452B38B}"/>
          </ac:spMkLst>
        </pc:spChg>
        <pc:spChg chg="mod">
          <ac:chgData name="Pavel Salák" userId="55aadcf5-7d96-43cd-aa7a-909962f62947" providerId="ADAL" clId="{C60D02EB-217E-498A-9F93-56D79478B123}" dt="2024-10-05T15:02:40.531" v="2015" actId="14100"/>
          <ac:spMkLst>
            <pc:docMk/>
            <pc:sldMk cId="924042177" sldId="263"/>
            <ac:spMk id="7" creationId="{93AAD3E7-E096-49CA-8AF9-CA690C26BE62}"/>
          </ac:spMkLst>
        </pc:spChg>
      </pc:sldChg>
      <pc:sldChg chg="delSp modSp new mod">
        <pc:chgData name="Pavel Salák" userId="55aadcf5-7d96-43cd-aa7a-909962f62947" providerId="ADAL" clId="{C60D02EB-217E-498A-9F93-56D79478B123}" dt="2024-10-05T16:14:42.105" v="2125" actId="12"/>
        <pc:sldMkLst>
          <pc:docMk/>
          <pc:sldMk cId="3368669021" sldId="264"/>
        </pc:sldMkLst>
        <pc:spChg chg="mod">
          <ac:chgData name="Pavel Salák" userId="55aadcf5-7d96-43cd-aa7a-909962f62947" providerId="ADAL" clId="{C60D02EB-217E-498A-9F93-56D79478B123}" dt="2024-10-05T16:14:42.105" v="2125" actId="12"/>
          <ac:spMkLst>
            <pc:docMk/>
            <pc:sldMk cId="3368669021" sldId="264"/>
            <ac:spMk id="2" creationId="{4CBCBDF0-E877-4600-AF38-5DC3B76D34C0}"/>
          </ac:spMkLst>
        </pc:spChg>
        <pc:spChg chg="mod">
          <ac:chgData name="Pavel Salák" userId="55aadcf5-7d96-43cd-aa7a-909962f62947" providerId="ADAL" clId="{C60D02EB-217E-498A-9F93-56D79478B123}" dt="2024-10-05T16:13:46.293" v="2029" actId="20577"/>
          <ac:spMkLst>
            <pc:docMk/>
            <pc:sldMk cId="3368669021" sldId="264"/>
            <ac:spMk id="5" creationId="{9A457885-B094-428B-9C40-6AA215D07304}"/>
          </ac:spMkLst>
        </pc:spChg>
        <pc:spChg chg="del">
          <ac:chgData name="Pavel Salák" userId="55aadcf5-7d96-43cd-aa7a-909962f62947" providerId="ADAL" clId="{C60D02EB-217E-498A-9F93-56D79478B123}" dt="2024-10-05T16:13:57.149" v="2031" actId="21"/>
          <ac:spMkLst>
            <pc:docMk/>
            <pc:sldMk cId="3368669021" sldId="264"/>
            <ac:spMk id="6" creationId="{B7136199-35E7-4233-A8FD-067CA47EAD70}"/>
          </ac:spMkLst>
        </pc:spChg>
        <pc:spChg chg="del">
          <ac:chgData name="Pavel Salák" userId="55aadcf5-7d96-43cd-aa7a-909962f62947" providerId="ADAL" clId="{C60D02EB-217E-498A-9F93-56D79478B123}" dt="2024-10-05T16:13:51.901" v="2030" actId="21"/>
          <ac:spMkLst>
            <pc:docMk/>
            <pc:sldMk cId="3368669021" sldId="264"/>
            <ac:spMk id="7" creationId="{8114A5F7-C85E-45F8-9F39-3CBE37BF3049}"/>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Po kliknutí můžete upravovat styly textu v předloze.</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Po kliknutí můžete upravovat styly textu v předloze.</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Po kliknutí můžete upravovat styly textu v předloze.</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Po kliknutí můžete upravovat styly textu v předloze.</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02B87A9-8BB1-4374-B83C-D8F0698A11A4}"/>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0C2EE19A-C458-4AB8-9635-D2CA332B8DD1}"/>
              </a:ext>
            </a:extLst>
          </p:cNvPr>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a:extLst>
              <a:ext uri="{FF2B5EF4-FFF2-40B4-BE49-F238E27FC236}">
                <a16:creationId xmlns:a16="http://schemas.microsoft.com/office/drawing/2014/main" id="{F0224E93-6E58-41AB-B45F-9D0F5F01E267}"/>
              </a:ext>
            </a:extLst>
          </p:cNvPr>
          <p:cNvSpPr>
            <a:spLocks noGrp="1"/>
          </p:cNvSpPr>
          <p:nvPr>
            <p:ph type="title"/>
          </p:nvPr>
        </p:nvSpPr>
        <p:spPr/>
        <p:txBody>
          <a:bodyPr/>
          <a:lstStyle/>
          <a:p>
            <a:r>
              <a:rPr lang="cs-CZ" dirty="0"/>
              <a:t>ZLOČIN A TREST</a:t>
            </a:r>
          </a:p>
        </p:txBody>
      </p:sp>
      <p:sp>
        <p:nvSpPr>
          <p:cNvPr id="5" name="Podnadpis 4">
            <a:extLst>
              <a:ext uri="{FF2B5EF4-FFF2-40B4-BE49-F238E27FC236}">
                <a16:creationId xmlns:a16="http://schemas.microsoft.com/office/drawing/2014/main" id="{0540C74E-377C-4273-8A21-75D413B8EBB7}"/>
              </a:ext>
            </a:extLst>
          </p:cNvPr>
          <p:cNvSpPr>
            <a:spLocks noGrp="1"/>
          </p:cNvSpPr>
          <p:nvPr>
            <p:ph type="subTitle" idx="1"/>
          </p:nvPr>
        </p:nvSpPr>
        <p:spPr>
          <a:xfrm>
            <a:off x="398502" y="4116402"/>
            <a:ext cx="11361600" cy="1707349"/>
          </a:xfrm>
        </p:spPr>
        <p:txBody>
          <a:bodyPr/>
          <a:lstStyle/>
          <a:p>
            <a:r>
              <a:rPr lang="cs-CZ" dirty="0"/>
              <a:t>Co znamená zločin, přečin a přestupek?</a:t>
            </a:r>
          </a:p>
          <a:p>
            <a:endParaRPr lang="cs-CZ" dirty="0"/>
          </a:p>
          <a:p>
            <a:r>
              <a:rPr lang="cs-CZ" dirty="0"/>
              <a:t>						A jak by se mělo trestat?</a:t>
            </a:r>
          </a:p>
        </p:txBody>
      </p:sp>
    </p:spTree>
    <p:extLst>
      <p:ext uri="{BB962C8B-B14F-4D97-AF65-F5344CB8AC3E}">
        <p14:creationId xmlns:p14="http://schemas.microsoft.com/office/powerpoint/2010/main" val="39808207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ástupný obsah 4">
            <a:extLst>
              <a:ext uri="{FF2B5EF4-FFF2-40B4-BE49-F238E27FC236}">
                <a16:creationId xmlns:a16="http://schemas.microsoft.com/office/drawing/2014/main" id="{B43B6269-541B-4D48-8F56-E0E0BC522A39}"/>
              </a:ext>
            </a:extLst>
          </p:cNvPr>
          <p:cNvSpPr>
            <a:spLocks noGrp="1"/>
          </p:cNvSpPr>
          <p:nvPr>
            <p:ph sz="quarter" idx="24"/>
          </p:nvPr>
        </p:nvSpPr>
        <p:spPr>
          <a:xfrm>
            <a:off x="186478" y="1751432"/>
            <a:ext cx="3506634" cy="4386568"/>
          </a:xfrm>
        </p:spPr>
        <p:txBody>
          <a:bodyPr/>
          <a:lstStyle/>
          <a:p>
            <a:pPr marL="285750" indent="-285750">
              <a:buFont typeface="Arial" panose="020B0604020202020204" pitchFamily="34" charset="0"/>
              <a:buChar char="•"/>
            </a:pPr>
            <a:r>
              <a:rPr lang="cs-CZ" sz="1800" dirty="0"/>
              <a:t>Trestní zákon 1852</a:t>
            </a:r>
          </a:p>
          <a:p>
            <a:pPr marL="285750" indent="-285750">
              <a:buFont typeface="Arial" panose="020B0604020202020204" pitchFamily="34" charset="0"/>
              <a:buChar char="•"/>
            </a:pPr>
            <a:r>
              <a:rPr lang="cs-CZ" sz="1800" dirty="0"/>
              <a:t>Trestní řád</a:t>
            </a:r>
          </a:p>
          <a:p>
            <a:pPr marL="285750" indent="-285750">
              <a:buFont typeface="Arial" panose="020B0604020202020204" pitchFamily="34" charset="0"/>
              <a:buChar char="•"/>
            </a:pPr>
            <a:r>
              <a:rPr lang="cs-CZ" sz="1800" dirty="0"/>
              <a:t>Vojenský trestní zákon 1855</a:t>
            </a:r>
          </a:p>
          <a:p>
            <a:pPr marL="285750" indent="-285750">
              <a:buFont typeface="Arial" panose="020B0604020202020204" pitchFamily="34" charset="0"/>
              <a:buChar char="•"/>
            </a:pPr>
            <a:r>
              <a:rPr lang="cs-CZ" sz="1800" dirty="0"/>
              <a:t>Vojenský trestní řád 1912</a:t>
            </a:r>
          </a:p>
          <a:p>
            <a:pPr marL="285750" indent="-285750">
              <a:buFont typeface="Arial" panose="020B0604020202020204" pitchFamily="34" charset="0"/>
              <a:buChar char="•"/>
            </a:pPr>
            <a:r>
              <a:rPr lang="cs-CZ" sz="1800" dirty="0" err="1"/>
              <a:t>Výpraskový</a:t>
            </a:r>
            <a:r>
              <a:rPr lang="cs-CZ" sz="1800" dirty="0"/>
              <a:t> patent 1854</a:t>
            </a:r>
          </a:p>
          <a:p>
            <a:pPr marL="357750" indent="-285750">
              <a:buFont typeface="Arial" panose="020B0604020202020204" pitchFamily="34" charset="0"/>
              <a:buChar char="•"/>
            </a:pPr>
            <a:endParaRPr lang="cs-CZ" sz="1800" dirty="0"/>
          </a:p>
          <a:p>
            <a:pPr marL="285750" indent="-285750">
              <a:buFont typeface="Arial" panose="020B0604020202020204" pitchFamily="34" charset="0"/>
              <a:buChar char="•"/>
            </a:pPr>
            <a:r>
              <a:rPr lang="cs-CZ" sz="1800" dirty="0"/>
              <a:t>Zákon o podmíněném odsouzené a podmíněném propuštění (1919)</a:t>
            </a:r>
          </a:p>
          <a:p>
            <a:pPr marL="285750" indent="-285750">
              <a:buFont typeface="Arial" panose="020B0604020202020204" pitchFamily="34" charset="0"/>
              <a:buChar char="•"/>
            </a:pPr>
            <a:r>
              <a:rPr lang="cs-CZ" sz="1800" dirty="0"/>
              <a:t>Zákon na ochranu republiky (1923)</a:t>
            </a:r>
          </a:p>
          <a:p>
            <a:pPr marL="285750" indent="-285750">
              <a:buFont typeface="Arial" panose="020B0604020202020204" pitchFamily="34" charset="0"/>
              <a:buChar char="•"/>
            </a:pPr>
            <a:r>
              <a:rPr lang="cs-CZ" sz="1800" dirty="0"/>
              <a:t>Zákon o trestním soudnictvím nad mládeží (1931)</a:t>
            </a:r>
          </a:p>
        </p:txBody>
      </p:sp>
      <p:sp>
        <p:nvSpPr>
          <p:cNvPr id="2" name="Zástupný symbol pro zápatí 1">
            <a:extLst>
              <a:ext uri="{FF2B5EF4-FFF2-40B4-BE49-F238E27FC236}">
                <a16:creationId xmlns:a16="http://schemas.microsoft.com/office/drawing/2014/main" id="{B84B1AEE-C8B3-4B71-BB7D-DCBA159E82F6}"/>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397B1FA3-9A3F-43C6-870B-6937803B1643}"/>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E31B35AB-CE4F-485D-A57E-F291282574DE}"/>
              </a:ext>
            </a:extLst>
          </p:cNvPr>
          <p:cNvSpPr>
            <a:spLocks noGrp="1"/>
          </p:cNvSpPr>
          <p:nvPr>
            <p:ph type="title"/>
          </p:nvPr>
        </p:nvSpPr>
        <p:spPr/>
        <p:txBody>
          <a:bodyPr/>
          <a:lstStyle/>
          <a:p>
            <a:r>
              <a:rPr lang="cs-CZ" dirty="0"/>
              <a:t>TRESTNĚ PRÁVNÍ NORMY 1918-1938</a:t>
            </a:r>
          </a:p>
        </p:txBody>
      </p:sp>
      <p:sp>
        <p:nvSpPr>
          <p:cNvPr id="7" name="Zástupný obsah 6">
            <a:extLst>
              <a:ext uri="{FF2B5EF4-FFF2-40B4-BE49-F238E27FC236}">
                <a16:creationId xmlns:a16="http://schemas.microsoft.com/office/drawing/2014/main" id="{A1B92808-506E-4114-A4DA-1E1BE8EAE9AD}"/>
              </a:ext>
            </a:extLst>
          </p:cNvPr>
          <p:cNvSpPr>
            <a:spLocks noGrp="1"/>
          </p:cNvSpPr>
          <p:nvPr>
            <p:ph idx="28"/>
          </p:nvPr>
        </p:nvSpPr>
        <p:spPr>
          <a:xfrm>
            <a:off x="4873841" y="1667024"/>
            <a:ext cx="6597437" cy="4560976"/>
          </a:xfrm>
        </p:spPr>
        <p:txBody>
          <a:bodyPr/>
          <a:lstStyle/>
          <a:p>
            <a:pPr algn="just"/>
            <a:r>
              <a:rPr lang="cs-CZ" b="1" dirty="0"/>
              <a:t>Zločin</a:t>
            </a:r>
            <a:r>
              <a:rPr lang="cs-CZ" dirty="0"/>
              <a:t> </a:t>
            </a:r>
            <a:r>
              <a:rPr lang="cs-CZ" sz="1400" dirty="0"/>
              <a:t> - Zločin pochází ze zlomyslnosti pachatelovy, nikoliv z povahy toho, na němž se spáchá. Zločin tudíž spáchati lze i na provinilcích, na bezesmyslných, na dětech, na spících a též na takových osobách, které samy škody si přejí nebo k ní svolují.  </a:t>
            </a:r>
            <a:r>
              <a:rPr lang="cs-CZ" sz="1400" b="1" dirty="0"/>
              <a:t>ÚMYSLNÉ ČINY</a:t>
            </a:r>
          </a:p>
          <a:p>
            <a:pPr algn="just"/>
            <a:r>
              <a:rPr lang="cs-CZ" b="1" dirty="0"/>
              <a:t>Přečin</a:t>
            </a:r>
            <a:r>
              <a:rPr lang="cs-CZ" dirty="0"/>
              <a:t> + </a:t>
            </a:r>
            <a:r>
              <a:rPr lang="cs-CZ" b="1" dirty="0"/>
              <a:t>přestupek</a:t>
            </a:r>
            <a:r>
              <a:rPr lang="cs-CZ" dirty="0"/>
              <a:t> </a:t>
            </a:r>
            <a:r>
              <a:rPr lang="cs-CZ" sz="1400" dirty="0"/>
              <a:t>- Přečiny a přestupky, ….jsou vesměs činy neb opominutí, jež každý sám od sebe za nedovolené poznati může; anebo takové, kde pachatel dle svého stavu, své živnosti, svého zaměstnání, nebo dle svých poměrů povinen jest znáti zvláštní nařízení, jež bylo přestoupeno. Proto se neznalostí trestního zákona tohoto, co se týče obsažených v něm přečinů a přestupků, nikdo nemůže omlouvati. </a:t>
            </a:r>
            <a:r>
              <a:rPr lang="cs-CZ" sz="1400" b="1" dirty="0"/>
              <a:t>ČINY ÚMYSLNÉ I NEDBALOSTNÍ </a:t>
            </a:r>
            <a:r>
              <a:rPr lang="cs-CZ" sz="1400" dirty="0"/>
              <a:t>Byly děleny proti veřejné bezpečnosti, bezpečnosti jednotlivců, nebo proti mravopočestnosti.</a:t>
            </a:r>
          </a:p>
          <a:p>
            <a:pPr marL="72000" indent="0" algn="just">
              <a:buNone/>
            </a:pPr>
            <a:endParaRPr lang="cs-CZ" sz="1400" dirty="0"/>
          </a:p>
        </p:txBody>
      </p:sp>
    </p:spTree>
    <p:extLst>
      <p:ext uri="{BB962C8B-B14F-4D97-AF65-F5344CB8AC3E}">
        <p14:creationId xmlns:p14="http://schemas.microsoft.com/office/powerpoint/2010/main" val="40653029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Zástupný obsah 13">
            <a:extLst>
              <a:ext uri="{FF2B5EF4-FFF2-40B4-BE49-F238E27FC236}">
                <a16:creationId xmlns:a16="http://schemas.microsoft.com/office/drawing/2014/main" id="{470F9AAE-8371-478F-83CF-53536357C6FC}"/>
              </a:ext>
            </a:extLst>
          </p:cNvPr>
          <p:cNvSpPr>
            <a:spLocks noGrp="1"/>
          </p:cNvSpPr>
          <p:nvPr>
            <p:ph sz="quarter" idx="24"/>
          </p:nvPr>
        </p:nvSpPr>
        <p:spPr>
          <a:xfrm>
            <a:off x="719138" y="1740023"/>
            <a:ext cx="3817352" cy="3851762"/>
          </a:xfrm>
        </p:spPr>
        <p:txBody>
          <a:bodyPr/>
          <a:lstStyle/>
          <a:p>
            <a:r>
              <a:rPr lang="cs-CZ" dirty="0"/>
              <a:t>ZLOČIN</a:t>
            </a:r>
          </a:p>
          <a:p>
            <a:endParaRPr lang="cs-CZ" dirty="0"/>
          </a:p>
          <a:p>
            <a:endParaRPr lang="cs-CZ" dirty="0"/>
          </a:p>
          <a:p>
            <a:r>
              <a:rPr lang="cs-CZ" dirty="0"/>
              <a:t>PŘEČIN</a:t>
            </a:r>
          </a:p>
        </p:txBody>
      </p:sp>
      <p:sp>
        <p:nvSpPr>
          <p:cNvPr id="2" name="Zástupný symbol pro zápatí 1">
            <a:extLst>
              <a:ext uri="{FF2B5EF4-FFF2-40B4-BE49-F238E27FC236}">
                <a16:creationId xmlns:a16="http://schemas.microsoft.com/office/drawing/2014/main" id="{C3DCCB84-5F44-4A45-B97A-BE48B935ED3A}"/>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93DD6240-A46A-43A0-8DB6-59069D80A06D}"/>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54D52074-2385-441F-8E0D-C6F8425BF7F9}"/>
              </a:ext>
            </a:extLst>
          </p:cNvPr>
          <p:cNvSpPr>
            <a:spLocks noGrp="1"/>
          </p:cNvSpPr>
          <p:nvPr>
            <p:ph type="title"/>
          </p:nvPr>
        </p:nvSpPr>
        <p:spPr>
          <a:xfrm>
            <a:off x="719400" y="720000"/>
            <a:ext cx="10753200" cy="451576"/>
          </a:xfrm>
        </p:spPr>
        <p:txBody>
          <a:bodyPr/>
          <a:lstStyle/>
          <a:p>
            <a:r>
              <a:rPr lang="cs-CZ" dirty="0"/>
              <a:t>…A TREST 1918-1949</a:t>
            </a:r>
          </a:p>
        </p:txBody>
      </p:sp>
      <p:sp>
        <p:nvSpPr>
          <p:cNvPr id="15" name="Zástupný obsah 14">
            <a:extLst>
              <a:ext uri="{FF2B5EF4-FFF2-40B4-BE49-F238E27FC236}">
                <a16:creationId xmlns:a16="http://schemas.microsoft.com/office/drawing/2014/main" id="{E0046AED-BC56-4B45-A99E-35567185F308}"/>
              </a:ext>
            </a:extLst>
          </p:cNvPr>
          <p:cNvSpPr>
            <a:spLocks noGrp="1"/>
          </p:cNvSpPr>
          <p:nvPr>
            <p:ph idx="28"/>
          </p:nvPr>
        </p:nvSpPr>
        <p:spPr>
          <a:xfrm>
            <a:off x="4793942" y="1667024"/>
            <a:ext cx="6677336" cy="4140000"/>
          </a:xfrm>
        </p:spPr>
        <p:txBody>
          <a:bodyPr/>
          <a:lstStyle/>
          <a:p>
            <a:pPr marL="72000" indent="0">
              <a:buNone/>
            </a:pPr>
            <a:r>
              <a:rPr lang="cs-CZ" dirty="0"/>
              <a:t>Smrt</a:t>
            </a:r>
          </a:p>
          <a:p>
            <a:pPr marL="72000" indent="0">
              <a:buNone/>
            </a:pPr>
            <a:r>
              <a:rPr lang="cs-CZ" dirty="0"/>
              <a:t>Žalář (2 stupně) – 6 měsíců až 20 let / doživotní</a:t>
            </a:r>
          </a:p>
          <a:p>
            <a:pPr marL="72000" indent="0">
              <a:buNone/>
            </a:pPr>
            <a:endParaRPr lang="cs-CZ" dirty="0"/>
          </a:p>
          <a:p>
            <a:pPr marL="72000" indent="0">
              <a:buNone/>
            </a:pPr>
            <a:r>
              <a:rPr lang="cs-CZ" dirty="0"/>
              <a:t>Vězení (2 stupně) – 24hod až 6 měsíců</a:t>
            </a:r>
          </a:p>
          <a:p>
            <a:pPr marL="72000" indent="0">
              <a:buNone/>
            </a:pPr>
            <a:r>
              <a:rPr lang="cs-CZ" dirty="0"/>
              <a:t>Pokuta</a:t>
            </a:r>
          </a:p>
          <a:p>
            <a:pPr marL="72000" indent="0">
              <a:buNone/>
            </a:pPr>
            <a:r>
              <a:rPr lang="cs-CZ" dirty="0"/>
              <a:t>Zabavení věci</a:t>
            </a:r>
          </a:p>
          <a:p>
            <a:pPr marL="72000" indent="0">
              <a:buNone/>
            </a:pPr>
            <a:r>
              <a:rPr lang="cs-CZ" dirty="0"/>
              <a:t>Ztráta práv a povolení</a:t>
            </a:r>
          </a:p>
          <a:p>
            <a:pPr marL="72000" indent="0">
              <a:buNone/>
            </a:pPr>
            <a:r>
              <a:rPr lang="cs-CZ" dirty="0"/>
              <a:t>Vypovězení</a:t>
            </a:r>
          </a:p>
          <a:p>
            <a:pPr marL="72000" indent="0">
              <a:buNone/>
            </a:pPr>
            <a:r>
              <a:rPr lang="cs-CZ" dirty="0"/>
              <a:t>Tělesný trest (do 1867 – bytí holí/metlou)</a:t>
            </a:r>
          </a:p>
          <a:p>
            <a:pPr marL="72000" indent="0">
              <a:buNone/>
            </a:pPr>
            <a:endParaRPr lang="cs-CZ" dirty="0"/>
          </a:p>
          <a:p>
            <a:pPr marL="72000" indent="0">
              <a:buNone/>
            </a:pPr>
            <a:endParaRPr lang="cs-CZ" dirty="0"/>
          </a:p>
        </p:txBody>
      </p:sp>
    </p:spTree>
    <p:extLst>
      <p:ext uri="{BB962C8B-B14F-4D97-AF65-F5344CB8AC3E}">
        <p14:creationId xmlns:p14="http://schemas.microsoft.com/office/powerpoint/2010/main" val="19468618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0CC7F2D9-5E92-46A4-9307-425D2C93EED9}"/>
              </a:ext>
            </a:extLst>
          </p:cNvPr>
          <p:cNvSpPr>
            <a:spLocks noGrp="1"/>
          </p:cNvSpPr>
          <p:nvPr>
            <p:ph sz="quarter" idx="24"/>
          </p:nvPr>
        </p:nvSpPr>
        <p:spPr>
          <a:xfrm>
            <a:off x="666001" y="1451786"/>
            <a:ext cx="5271550" cy="4355238"/>
          </a:xfrm>
        </p:spPr>
        <p:txBody>
          <a:bodyPr/>
          <a:lstStyle/>
          <a:p>
            <a:r>
              <a:rPr lang="cs-CZ" dirty="0"/>
              <a:t>Zákon na ochranu lidově demokratické republiky (1948)</a:t>
            </a:r>
          </a:p>
          <a:p>
            <a:r>
              <a:rPr lang="cs-CZ" dirty="0"/>
              <a:t>1950:</a:t>
            </a:r>
          </a:p>
          <a:p>
            <a:r>
              <a:rPr lang="cs-CZ" dirty="0"/>
              <a:t>Trestní zákon</a:t>
            </a:r>
          </a:p>
          <a:p>
            <a:r>
              <a:rPr lang="cs-CZ" dirty="0"/>
              <a:t>Trestní řád</a:t>
            </a:r>
          </a:p>
          <a:p>
            <a:r>
              <a:rPr lang="cs-CZ" dirty="0"/>
              <a:t>Trestní zákon správní</a:t>
            </a:r>
          </a:p>
          <a:p>
            <a:r>
              <a:rPr lang="cs-CZ" dirty="0"/>
              <a:t>Trestní řád správní</a:t>
            </a:r>
          </a:p>
          <a:p>
            <a:endParaRPr lang="cs-CZ" dirty="0"/>
          </a:p>
          <a:p>
            <a:endParaRPr lang="cs-CZ" dirty="0"/>
          </a:p>
          <a:p>
            <a:r>
              <a:rPr lang="cs-CZ" dirty="0"/>
              <a:t>Zákon na ochranu míru</a:t>
            </a:r>
          </a:p>
        </p:txBody>
      </p:sp>
      <p:sp>
        <p:nvSpPr>
          <p:cNvPr id="3" name="Zástupný symbol pro zápatí 2">
            <a:extLst>
              <a:ext uri="{FF2B5EF4-FFF2-40B4-BE49-F238E27FC236}">
                <a16:creationId xmlns:a16="http://schemas.microsoft.com/office/drawing/2014/main" id="{DA1BF837-BBF9-42AA-940D-A9651D0FED65}"/>
              </a:ext>
            </a:extLst>
          </p:cNvPr>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4" name="Zástupný symbol pro číslo snímku 3">
            <a:extLst>
              <a:ext uri="{FF2B5EF4-FFF2-40B4-BE49-F238E27FC236}">
                <a16:creationId xmlns:a16="http://schemas.microsoft.com/office/drawing/2014/main" id="{2F20EC82-5608-4C4D-B811-BE80A1992C4E}"/>
              </a:ext>
            </a:extLst>
          </p:cNvPr>
          <p:cNvSpPr>
            <a:spLocks noGrp="1"/>
          </p:cNvSpPr>
          <p:nvPr>
            <p:ph type="sldNum" sz="quarter" idx="11"/>
          </p:nvPr>
        </p:nvSpPr>
        <p:spPr/>
        <p:txBody>
          <a:bodyPr/>
          <a:lstStyle/>
          <a:p>
            <a:fld id="{D6D6C118-631F-4A80-9886-907009361577}" type="slidenum">
              <a:rPr lang="cs-CZ" altLang="cs-CZ" smtClean="0"/>
              <a:pPr/>
              <a:t>4</a:t>
            </a:fld>
            <a:endParaRPr lang="cs-CZ" altLang="cs-CZ" dirty="0"/>
          </a:p>
        </p:txBody>
      </p:sp>
      <p:sp>
        <p:nvSpPr>
          <p:cNvPr id="5" name="Nadpis 4">
            <a:extLst>
              <a:ext uri="{FF2B5EF4-FFF2-40B4-BE49-F238E27FC236}">
                <a16:creationId xmlns:a16="http://schemas.microsoft.com/office/drawing/2014/main" id="{1A8D7C21-3B0C-41C2-A91F-6AC76AEDEBF2}"/>
              </a:ext>
            </a:extLst>
          </p:cNvPr>
          <p:cNvSpPr>
            <a:spLocks noGrp="1"/>
          </p:cNvSpPr>
          <p:nvPr>
            <p:ph type="title"/>
          </p:nvPr>
        </p:nvSpPr>
        <p:spPr/>
        <p:txBody>
          <a:bodyPr/>
          <a:lstStyle/>
          <a:p>
            <a:r>
              <a:rPr lang="cs-CZ" dirty="0"/>
              <a:t>Trestní právo 1948-1961</a:t>
            </a:r>
          </a:p>
        </p:txBody>
      </p:sp>
      <p:sp>
        <p:nvSpPr>
          <p:cNvPr id="7" name="Zástupný obsah 6">
            <a:extLst>
              <a:ext uri="{FF2B5EF4-FFF2-40B4-BE49-F238E27FC236}">
                <a16:creationId xmlns:a16="http://schemas.microsoft.com/office/drawing/2014/main" id="{11CBDD10-B568-4414-855D-5D32D5C97A37}"/>
              </a:ext>
            </a:extLst>
          </p:cNvPr>
          <p:cNvSpPr>
            <a:spLocks noGrp="1"/>
          </p:cNvSpPr>
          <p:nvPr>
            <p:ph idx="28"/>
          </p:nvPr>
        </p:nvSpPr>
        <p:spPr>
          <a:xfrm>
            <a:off x="6199727" y="1583906"/>
            <a:ext cx="5271551" cy="4223118"/>
          </a:xfrm>
        </p:spPr>
        <p:txBody>
          <a:bodyPr/>
          <a:lstStyle/>
          <a:p>
            <a:pPr marL="72000" indent="0">
              <a:buNone/>
            </a:pPr>
            <a:endParaRPr lang="cs-CZ" sz="2800" dirty="0"/>
          </a:p>
          <a:p>
            <a:pPr marL="72000" indent="0">
              <a:buNone/>
            </a:pPr>
            <a:r>
              <a:rPr lang="cs-CZ" sz="2800" dirty="0"/>
              <a:t>Trestný čin</a:t>
            </a:r>
          </a:p>
          <a:p>
            <a:pPr marL="72000" indent="0">
              <a:buNone/>
            </a:pPr>
            <a:endParaRPr lang="cs-CZ" sz="2800" dirty="0"/>
          </a:p>
          <a:p>
            <a:pPr marL="72000" indent="0">
              <a:buNone/>
            </a:pPr>
            <a:r>
              <a:rPr lang="cs-CZ" sz="2800" dirty="0"/>
              <a:t>Přestupek  </a:t>
            </a:r>
            <a:r>
              <a:rPr lang="cs-CZ" dirty="0"/>
              <a:t>- neřešil soud, ale národní výbor (neosvědčilo se) </a:t>
            </a:r>
          </a:p>
        </p:txBody>
      </p:sp>
    </p:spTree>
    <p:extLst>
      <p:ext uri="{BB962C8B-B14F-4D97-AF65-F5344CB8AC3E}">
        <p14:creationId xmlns:p14="http://schemas.microsoft.com/office/powerpoint/2010/main" val="17497674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AE7198C4-C8B7-4FA0-A530-68BBB28B9B07}"/>
              </a:ext>
            </a:extLst>
          </p:cNvPr>
          <p:cNvSpPr>
            <a:spLocks noGrp="1"/>
          </p:cNvSpPr>
          <p:nvPr>
            <p:ph sz="quarter" idx="24"/>
          </p:nvPr>
        </p:nvSpPr>
        <p:spPr>
          <a:xfrm>
            <a:off x="414000" y="1029810"/>
            <a:ext cx="11215748" cy="4971495"/>
          </a:xfrm>
        </p:spPr>
        <p:txBody>
          <a:bodyPr/>
          <a:lstStyle/>
          <a:p>
            <a:r>
              <a:rPr lang="cs-CZ" b="1" dirty="0"/>
              <a:t>Hlavní </a:t>
            </a:r>
          </a:p>
          <a:p>
            <a:pPr algn="just"/>
            <a:r>
              <a:rPr lang="cs-CZ" b="1" i="0" dirty="0">
                <a:solidFill>
                  <a:srgbClr val="000000"/>
                </a:solidFill>
                <a:effectLst/>
                <a:latin typeface="Arial" panose="020B0604020202020204" pitchFamily="34" charset="0"/>
              </a:rPr>
              <a:t>a)</a:t>
            </a:r>
            <a:r>
              <a:rPr lang="cs-CZ" b="0" i="0" dirty="0">
                <a:solidFill>
                  <a:srgbClr val="000000"/>
                </a:solidFill>
                <a:effectLst/>
                <a:latin typeface="Arial" panose="020B0604020202020204" pitchFamily="34" charset="0"/>
              </a:rPr>
              <a:t> trest smrti </a:t>
            </a:r>
          </a:p>
          <a:p>
            <a:pPr algn="just"/>
            <a:r>
              <a:rPr lang="cs-CZ" b="1" i="0" dirty="0">
                <a:solidFill>
                  <a:srgbClr val="000000"/>
                </a:solidFill>
                <a:effectLst/>
                <a:latin typeface="Arial" panose="020B0604020202020204" pitchFamily="34" charset="0"/>
              </a:rPr>
              <a:t>b)</a:t>
            </a:r>
            <a:r>
              <a:rPr lang="cs-CZ" b="0" i="0" dirty="0">
                <a:solidFill>
                  <a:srgbClr val="000000"/>
                </a:solidFill>
                <a:effectLst/>
                <a:latin typeface="Arial" panose="020B0604020202020204" pitchFamily="34" charset="0"/>
              </a:rPr>
              <a:t> odnětí svobody </a:t>
            </a:r>
            <a:r>
              <a:rPr lang="cs-CZ" sz="2000" b="0" i="0" dirty="0">
                <a:solidFill>
                  <a:srgbClr val="000000"/>
                </a:solidFill>
                <a:effectLst/>
                <a:latin typeface="Arial" panose="020B0604020202020204" pitchFamily="34" charset="0"/>
              </a:rPr>
              <a:t>– max 25let, vězení nebo tábor nucené práce</a:t>
            </a:r>
          </a:p>
          <a:p>
            <a:pPr algn="just"/>
            <a:r>
              <a:rPr lang="cs-CZ" b="1" i="0" dirty="0">
                <a:solidFill>
                  <a:srgbClr val="000000"/>
                </a:solidFill>
                <a:effectLst/>
                <a:latin typeface="Arial" panose="020B0604020202020204" pitchFamily="34" charset="0"/>
              </a:rPr>
              <a:t>c)</a:t>
            </a:r>
            <a:r>
              <a:rPr lang="cs-CZ" b="0" i="0" dirty="0">
                <a:solidFill>
                  <a:srgbClr val="000000"/>
                </a:solidFill>
                <a:effectLst/>
                <a:latin typeface="Arial" panose="020B0604020202020204" pitchFamily="34" charset="0"/>
              </a:rPr>
              <a:t> nápravné opatření </a:t>
            </a:r>
            <a:r>
              <a:rPr lang="cs-CZ" sz="2000" b="0" i="0" dirty="0">
                <a:solidFill>
                  <a:srgbClr val="000000"/>
                </a:solidFill>
                <a:effectLst/>
                <a:latin typeface="Arial" panose="020B0604020202020204" pitchFamily="34" charset="0"/>
              </a:rPr>
              <a:t>– místo odnětí svobody pod 3 měsíce, na svobodě výkon určené práce za nižší mzdu</a:t>
            </a:r>
          </a:p>
          <a:p>
            <a:endParaRPr lang="cs-CZ" dirty="0"/>
          </a:p>
          <a:p>
            <a:r>
              <a:rPr lang="cs-CZ" b="1" dirty="0"/>
              <a:t>Vedlejší </a:t>
            </a:r>
            <a:r>
              <a:rPr lang="cs-CZ" dirty="0"/>
              <a:t>– nemohou být samostatně bez hlavních:</a:t>
            </a:r>
          </a:p>
          <a:p>
            <a:r>
              <a:rPr lang="cs-CZ" sz="2000" dirty="0"/>
              <a:t>ztráta státního občanství, ztráta čestných práv občanských, vyloučení z vojska, ztráta vojenské hodnosti, propadnutí jmění, trest peněžitý, zákaz činnosti, vyhoštění, zákaz pobytu, uveřejnění rozsudku, propadnutí věci.</a:t>
            </a:r>
          </a:p>
          <a:p>
            <a:endParaRPr lang="cs-CZ" sz="2000" dirty="0"/>
          </a:p>
          <a:p>
            <a:r>
              <a:rPr lang="cs-CZ" sz="2000" b="1" dirty="0"/>
              <a:t>Účel trestu </a:t>
            </a:r>
            <a:r>
              <a:rPr lang="cs-CZ" sz="2000" dirty="0"/>
              <a:t>– zneškodnit nepřítele pracujícího lidu, zabránit další činnosti, výchovný pro něj i pro zbytek společnosti</a:t>
            </a:r>
          </a:p>
        </p:txBody>
      </p:sp>
      <p:sp>
        <p:nvSpPr>
          <p:cNvPr id="3" name="Zástupný symbol pro zápatí 2">
            <a:extLst>
              <a:ext uri="{FF2B5EF4-FFF2-40B4-BE49-F238E27FC236}">
                <a16:creationId xmlns:a16="http://schemas.microsoft.com/office/drawing/2014/main" id="{A474D8AB-932A-41E5-83C8-CD4DCA314102}"/>
              </a:ext>
            </a:extLst>
          </p:cNvPr>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4" name="Zástupný symbol pro číslo snímku 3">
            <a:extLst>
              <a:ext uri="{FF2B5EF4-FFF2-40B4-BE49-F238E27FC236}">
                <a16:creationId xmlns:a16="http://schemas.microsoft.com/office/drawing/2014/main" id="{EE3AD1CF-FD9C-40F0-88CE-E7C19960A28C}"/>
              </a:ext>
            </a:extLst>
          </p:cNvPr>
          <p:cNvSpPr>
            <a:spLocks noGrp="1"/>
          </p:cNvSpPr>
          <p:nvPr>
            <p:ph type="sldNum" sz="quarter" idx="11"/>
          </p:nvPr>
        </p:nvSpPr>
        <p:spPr/>
        <p:txBody>
          <a:bodyPr/>
          <a:lstStyle/>
          <a:p>
            <a:fld id="{D6D6C118-631F-4A80-9886-907009361577}" type="slidenum">
              <a:rPr lang="cs-CZ" altLang="cs-CZ" smtClean="0"/>
              <a:pPr/>
              <a:t>5</a:t>
            </a:fld>
            <a:endParaRPr lang="cs-CZ" altLang="cs-CZ" dirty="0"/>
          </a:p>
        </p:txBody>
      </p:sp>
      <p:sp>
        <p:nvSpPr>
          <p:cNvPr id="5" name="Nadpis 4">
            <a:extLst>
              <a:ext uri="{FF2B5EF4-FFF2-40B4-BE49-F238E27FC236}">
                <a16:creationId xmlns:a16="http://schemas.microsoft.com/office/drawing/2014/main" id="{03F88E75-700D-4FDF-8994-8005E29D0A8A}"/>
              </a:ext>
            </a:extLst>
          </p:cNvPr>
          <p:cNvSpPr>
            <a:spLocks noGrp="1"/>
          </p:cNvSpPr>
          <p:nvPr>
            <p:ph type="title"/>
          </p:nvPr>
        </p:nvSpPr>
        <p:spPr>
          <a:xfrm>
            <a:off x="720000" y="276117"/>
            <a:ext cx="10753200" cy="451576"/>
          </a:xfrm>
        </p:spPr>
        <p:txBody>
          <a:bodyPr/>
          <a:lstStyle/>
          <a:p>
            <a:r>
              <a:rPr lang="cs-CZ" dirty="0"/>
              <a:t>A TREST PO R. 1950…</a:t>
            </a:r>
          </a:p>
        </p:txBody>
      </p:sp>
    </p:spTree>
    <p:extLst>
      <p:ext uri="{BB962C8B-B14F-4D97-AF65-F5344CB8AC3E}">
        <p14:creationId xmlns:p14="http://schemas.microsoft.com/office/powerpoint/2010/main" val="1287661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C6BF563B-1CED-4890-8613-7A2B4263D6AC}"/>
              </a:ext>
            </a:extLst>
          </p:cNvPr>
          <p:cNvSpPr>
            <a:spLocks noGrp="1"/>
          </p:cNvSpPr>
          <p:nvPr>
            <p:ph sz="quarter" idx="24"/>
          </p:nvPr>
        </p:nvSpPr>
        <p:spPr/>
        <p:txBody>
          <a:bodyPr/>
          <a:lstStyle/>
          <a:p>
            <a:pPr algn="just"/>
            <a:r>
              <a:rPr lang="cs-CZ" sz="2400" dirty="0"/>
              <a:t>Trestní zákon 1961</a:t>
            </a:r>
          </a:p>
          <a:p>
            <a:pPr algn="just"/>
            <a:r>
              <a:rPr lang="cs-CZ" sz="2400" dirty="0"/>
              <a:t>Trestní řád 1961 (dodnes)</a:t>
            </a:r>
          </a:p>
          <a:p>
            <a:pPr algn="just"/>
            <a:endParaRPr lang="cs-CZ" sz="2400" dirty="0"/>
          </a:p>
          <a:p>
            <a:pPr algn="just"/>
            <a:r>
              <a:rPr lang="cs-CZ" sz="2400" dirty="0"/>
              <a:t>Zákon o úkolech národních výborů při zajišťování socialistického pořádku (1961)</a:t>
            </a:r>
          </a:p>
          <a:p>
            <a:pPr algn="just"/>
            <a:endParaRPr lang="cs-CZ" sz="2400" dirty="0"/>
          </a:p>
          <a:p>
            <a:pPr algn="just"/>
            <a:r>
              <a:rPr lang="cs-CZ" sz="2400" dirty="0"/>
              <a:t>Zákon o přečinech 1969</a:t>
            </a:r>
          </a:p>
        </p:txBody>
      </p:sp>
      <p:sp>
        <p:nvSpPr>
          <p:cNvPr id="3" name="Zástupný symbol pro zápatí 2">
            <a:extLst>
              <a:ext uri="{FF2B5EF4-FFF2-40B4-BE49-F238E27FC236}">
                <a16:creationId xmlns:a16="http://schemas.microsoft.com/office/drawing/2014/main" id="{72069519-F126-4EF9-80BB-8B4D9E71E454}"/>
              </a:ext>
            </a:extLst>
          </p:cNvPr>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4" name="Zástupný symbol pro číslo snímku 3">
            <a:extLst>
              <a:ext uri="{FF2B5EF4-FFF2-40B4-BE49-F238E27FC236}">
                <a16:creationId xmlns:a16="http://schemas.microsoft.com/office/drawing/2014/main" id="{16B56CA6-4FAD-4E6D-A32D-95BFA2FBC7D9}"/>
              </a:ext>
            </a:extLst>
          </p:cNvPr>
          <p:cNvSpPr>
            <a:spLocks noGrp="1"/>
          </p:cNvSpPr>
          <p:nvPr>
            <p:ph type="sldNum" sz="quarter" idx="11"/>
          </p:nvPr>
        </p:nvSpPr>
        <p:spPr/>
        <p:txBody>
          <a:bodyPr/>
          <a:lstStyle/>
          <a:p>
            <a:fld id="{D6D6C118-631F-4A80-9886-907009361577}" type="slidenum">
              <a:rPr lang="cs-CZ" altLang="cs-CZ" smtClean="0"/>
              <a:pPr/>
              <a:t>6</a:t>
            </a:fld>
            <a:endParaRPr lang="cs-CZ" altLang="cs-CZ" dirty="0"/>
          </a:p>
        </p:txBody>
      </p:sp>
      <p:sp>
        <p:nvSpPr>
          <p:cNvPr id="5" name="Nadpis 4">
            <a:extLst>
              <a:ext uri="{FF2B5EF4-FFF2-40B4-BE49-F238E27FC236}">
                <a16:creationId xmlns:a16="http://schemas.microsoft.com/office/drawing/2014/main" id="{8E07B086-72E1-46EC-9BB7-0CCE8DB46B93}"/>
              </a:ext>
            </a:extLst>
          </p:cNvPr>
          <p:cNvSpPr>
            <a:spLocks noGrp="1"/>
          </p:cNvSpPr>
          <p:nvPr>
            <p:ph type="title"/>
          </p:nvPr>
        </p:nvSpPr>
        <p:spPr/>
        <p:txBody>
          <a:bodyPr/>
          <a:lstStyle/>
          <a:p>
            <a:r>
              <a:rPr lang="cs-CZ" dirty="0"/>
              <a:t>Trestní právo 1961-1989</a:t>
            </a:r>
          </a:p>
        </p:txBody>
      </p:sp>
      <p:sp>
        <p:nvSpPr>
          <p:cNvPr id="7" name="Zástupný obsah 6">
            <a:extLst>
              <a:ext uri="{FF2B5EF4-FFF2-40B4-BE49-F238E27FC236}">
                <a16:creationId xmlns:a16="http://schemas.microsoft.com/office/drawing/2014/main" id="{3B0E6A65-2CD7-4BAE-92D3-8E12E1C5962B}"/>
              </a:ext>
            </a:extLst>
          </p:cNvPr>
          <p:cNvSpPr>
            <a:spLocks noGrp="1"/>
          </p:cNvSpPr>
          <p:nvPr>
            <p:ph idx="28"/>
          </p:nvPr>
        </p:nvSpPr>
        <p:spPr/>
        <p:txBody>
          <a:bodyPr/>
          <a:lstStyle/>
          <a:p>
            <a:pPr algn="just">
              <a:lnSpc>
                <a:spcPct val="107000"/>
              </a:lnSpc>
              <a:spcAft>
                <a:spcPts val="800"/>
              </a:spcAft>
              <a:buFont typeface="Wingdings" panose="05000000000000000000" pitchFamily="2" charset="2"/>
              <a:buChar char="§"/>
            </a:pPr>
            <a:r>
              <a:rPr lang="cs-CZ" sz="2400" b="1" dirty="0">
                <a:effectLst/>
                <a:latin typeface="Times New Roman" panose="02020603050405020304" pitchFamily="18" charset="0"/>
                <a:ea typeface="Calibri" panose="020F0502020204030204" pitchFamily="34" charset="0"/>
                <a:cs typeface="Times New Roman" panose="02020603050405020304" pitchFamily="18" charset="0"/>
              </a:rPr>
              <a:t>Trestný čin </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upraven v TZ , závažné zaviněné jednání (úmyslné/nedbalostní)</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
            </a:pPr>
            <a:r>
              <a:rPr lang="cs-CZ" sz="2400" b="1" dirty="0">
                <a:effectLst/>
                <a:latin typeface="Times New Roman" panose="02020603050405020304" pitchFamily="18" charset="0"/>
                <a:ea typeface="Calibri" panose="020F0502020204030204" pitchFamily="34" charset="0"/>
                <a:cs typeface="Times New Roman" panose="02020603050405020304" pitchFamily="18" charset="0"/>
              </a:rPr>
              <a:t>Přestupek </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upraven v přestupkovém zákoně, popř. porušení povinnosti v jiném předpise, méně závažné zaviněné jednání porušující </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07000"/>
              </a:lnSpc>
              <a:spcAft>
                <a:spcPts val="800"/>
              </a:spcAft>
              <a:buFont typeface="Wingdings" panose="05000000000000000000" pitchFamily="2" charset="2"/>
              <a:buChar char="§"/>
            </a:pPr>
            <a:r>
              <a:rPr lang="cs-CZ" sz="2400" b="1" dirty="0">
                <a:effectLst/>
                <a:latin typeface="Times New Roman" panose="02020603050405020304" pitchFamily="18" charset="0"/>
                <a:ea typeface="Calibri" panose="020F0502020204030204" pitchFamily="34" charset="0"/>
                <a:cs typeface="Times New Roman" panose="02020603050405020304" pitchFamily="18" charset="0"/>
              </a:rPr>
              <a:t>Přečin</a:t>
            </a:r>
            <a:r>
              <a:rPr lang="cs-CZ" sz="2400" dirty="0">
                <a:effectLst/>
                <a:latin typeface="Times New Roman" panose="02020603050405020304" pitchFamily="18" charset="0"/>
                <a:ea typeface="Calibri" panose="020F0502020204030204" pitchFamily="34" charset="0"/>
                <a:cs typeface="Times New Roman" panose="02020603050405020304" pitchFamily="18" charset="0"/>
              </a:rPr>
              <a:t>  - de facto jednání podobné přestupkům, ale považované za více společensky nebezpečné než přestupek, ale ne tak závažné, jako trestný čin.</a:t>
            </a:r>
            <a:endParaRPr lang="cs-CZ" sz="24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Tree>
    <p:extLst>
      <p:ext uri="{BB962C8B-B14F-4D97-AF65-F5344CB8AC3E}">
        <p14:creationId xmlns:p14="http://schemas.microsoft.com/office/powerpoint/2010/main" val="9062922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16A5A9A6-56CA-487D-97B4-64E8A0E8A866}"/>
              </a:ext>
            </a:extLst>
          </p:cNvPr>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4" name="Zástupný symbol pro číslo snímku 3">
            <a:extLst>
              <a:ext uri="{FF2B5EF4-FFF2-40B4-BE49-F238E27FC236}">
                <a16:creationId xmlns:a16="http://schemas.microsoft.com/office/drawing/2014/main" id="{0CC2E017-0136-426C-A67D-555756299EF8}"/>
              </a:ext>
            </a:extLst>
          </p:cNvPr>
          <p:cNvSpPr>
            <a:spLocks noGrp="1"/>
          </p:cNvSpPr>
          <p:nvPr>
            <p:ph type="sldNum" sz="quarter" idx="11"/>
          </p:nvPr>
        </p:nvSpPr>
        <p:spPr/>
        <p:txBody>
          <a:bodyPr/>
          <a:lstStyle/>
          <a:p>
            <a:fld id="{D6D6C118-631F-4A80-9886-907009361577}" type="slidenum">
              <a:rPr lang="cs-CZ" altLang="cs-CZ" smtClean="0"/>
              <a:pPr/>
              <a:t>7</a:t>
            </a:fld>
            <a:endParaRPr lang="cs-CZ" altLang="cs-CZ" dirty="0"/>
          </a:p>
        </p:txBody>
      </p:sp>
      <p:sp>
        <p:nvSpPr>
          <p:cNvPr id="5" name="Nadpis 4">
            <a:extLst>
              <a:ext uri="{FF2B5EF4-FFF2-40B4-BE49-F238E27FC236}">
                <a16:creationId xmlns:a16="http://schemas.microsoft.com/office/drawing/2014/main" id="{E5D484E8-355D-4B82-84FB-E88CBFC61AE8}"/>
              </a:ext>
            </a:extLst>
          </p:cNvPr>
          <p:cNvSpPr>
            <a:spLocks noGrp="1"/>
          </p:cNvSpPr>
          <p:nvPr>
            <p:ph type="title"/>
          </p:nvPr>
        </p:nvSpPr>
        <p:spPr>
          <a:xfrm>
            <a:off x="720000" y="302750"/>
            <a:ext cx="10753200" cy="451576"/>
          </a:xfrm>
        </p:spPr>
        <p:txBody>
          <a:bodyPr/>
          <a:lstStyle/>
          <a:p>
            <a:r>
              <a:rPr lang="cs-CZ" dirty="0"/>
              <a:t>A TREST PO R. 1961</a:t>
            </a:r>
          </a:p>
        </p:txBody>
      </p:sp>
      <p:sp>
        <p:nvSpPr>
          <p:cNvPr id="8" name="Zástupný obsah 6">
            <a:extLst>
              <a:ext uri="{FF2B5EF4-FFF2-40B4-BE49-F238E27FC236}">
                <a16:creationId xmlns:a16="http://schemas.microsoft.com/office/drawing/2014/main" id="{DB000098-EB84-43C6-A98F-E8099AC87FFD}"/>
              </a:ext>
            </a:extLst>
          </p:cNvPr>
          <p:cNvSpPr>
            <a:spLocks noGrp="1"/>
          </p:cNvSpPr>
          <p:nvPr>
            <p:ph sz="quarter" idx="24"/>
          </p:nvPr>
        </p:nvSpPr>
        <p:spPr>
          <a:xfrm>
            <a:off x="301841" y="1162975"/>
            <a:ext cx="11476159" cy="5237825"/>
          </a:xfrm>
        </p:spPr>
        <p:txBody>
          <a:bodyPr/>
          <a:lstStyle/>
          <a:p>
            <a:r>
              <a:rPr lang="cs-CZ" dirty="0"/>
              <a:t>Za spáchané trestné činy může soud uložit pouze tyto tresty:</a:t>
            </a:r>
          </a:p>
          <a:p>
            <a:r>
              <a:rPr lang="cs-CZ" dirty="0"/>
              <a:t>odnětí svobody,</a:t>
            </a:r>
          </a:p>
          <a:p>
            <a:r>
              <a:rPr lang="cs-CZ" dirty="0"/>
              <a:t>nápravné opatření,</a:t>
            </a:r>
          </a:p>
          <a:p>
            <a:r>
              <a:rPr lang="cs-CZ" dirty="0"/>
              <a:t>ztrátu čestných titulů a vyznamenání,</a:t>
            </a:r>
          </a:p>
          <a:p>
            <a:r>
              <a:rPr lang="cs-CZ" dirty="0"/>
              <a:t>ztrátu vojenské hodnosti, zákaz činnosti, </a:t>
            </a:r>
          </a:p>
          <a:p>
            <a:r>
              <a:rPr lang="cs-CZ" dirty="0"/>
              <a:t>propadnutí majetku, </a:t>
            </a:r>
          </a:p>
          <a:p>
            <a:r>
              <a:rPr lang="cs-CZ" dirty="0"/>
              <a:t>peněžitý trest, </a:t>
            </a:r>
          </a:p>
          <a:p>
            <a:r>
              <a:rPr lang="cs-CZ" dirty="0"/>
              <a:t>propadnutí věci,</a:t>
            </a:r>
          </a:p>
          <a:p>
            <a:r>
              <a:rPr lang="cs-CZ" dirty="0"/>
              <a:t>vyhoštění.</a:t>
            </a:r>
          </a:p>
          <a:p>
            <a:endParaRPr lang="cs-CZ" dirty="0"/>
          </a:p>
          <a:p>
            <a:r>
              <a:rPr lang="cs-CZ" dirty="0"/>
              <a:t>Výjimečný trest – trest smrti</a:t>
            </a:r>
          </a:p>
        </p:txBody>
      </p:sp>
    </p:spTree>
    <p:extLst>
      <p:ext uri="{BB962C8B-B14F-4D97-AF65-F5344CB8AC3E}">
        <p14:creationId xmlns:p14="http://schemas.microsoft.com/office/powerpoint/2010/main" val="968940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7503142F-C5F2-41E4-834C-A81E33D945B4}"/>
              </a:ext>
            </a:extLst>
          </p:cNvPr>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4" name="Zástupný symbol pro číslo snímku 3">
            <a:extLst>
              <a:ext uri="{FF2B5EF4-FFF2-40B4-BE49-F238E27FC236}">
                <a16:creationId xmlns:a16="http://schemas.microsoft.com/office/drawing/2014/main" id="{698F1230-84C5-4C58-9845-68466618B8A0}"/>
              </a:ext>
            </a:extLst>
          </p:cNvPr>
          <p:cNvSpPr>
            <a:spLocks noGrp="1"/>
          </p:cNvSpPr>
          <p:nvPr>
            <p:ph type="sldNum" sz="quarter" idx="11"/>
          </p:nvPr>
        </p:nvSpPr>
        <p:spPr/>
        <p:txBody>
          <a:bodyPr/>
          <a:lstStyle/>
          <a:p>
            <a:fld id="{D6D6C118-631F-4A80-9886-907009361577}" type="slidenum">
              <a:rPr lang="cs-CZ" altLang="cs-CZ" smtClean="0"/>
              <a:pPr/>
              <a:t>8</a:t>
            </a:fld>
            <a:endParaRPr lang="cs-CZ" altLang="cs-CZ" dirty="0"/>
          </a:p>
        </p:txBody>
      </p:sp>
      <p:sp>
        <p:nvSpPr>
          <p:cNvPr id="5" name="Nadpis 4">
            <a:extLst>
              <a:ext uri="{FF2B5EF4-FFF2-40B4-BE49-F238E27FC236}">
                <a16:creationId xmlns:a16="http://schemas.microsoft.com/office/drawing/2014/main" id="{BF1B39FF-5CA0-461D-B017-BF9F23144FB9}"/>
              </a:ext>
            </a:extLst>
          </p:cNvPr>
          <p:cNvSpPr>
            <a:spLocks noGrp="1"/>
          </p:cNvSpPr>
          <p:nvPr>
            <p:ph type="title"/>
          </p:nvPr>
        </p:nvSpPr>
        <p:spPr>
          <a:xfrm>
            <a:off x="6809172" y="377999"/>
            <a:ext cx="4882719" cy="1060183"/>
          </a:xfrm>
        </p:spPr>
        <p:txBody>
          <a:bodyPr/>
          <a:lstStyle/>
          <a:p>
            <a:pPr algn="ctr"/>
            <a:r>
              <a:rPr lang="cs-CZ" dirty="0"/>
              <a:t>A dnes….</a:t>
            </a:r>
          </a:p>
        </p:txBody>
      </p:sp>
      <p:sp>
        <p:nvSpPr>
          <p:cNvPr id="7" name="Zástupný obsah 6">
            <a:extLst>
              <a:ext uri="{FF2B5EF4-FFF2-40B4-BE49-F238E27FC236}">
                <a16:creationId xmlns:a16="http://schemas.microsoft.com/office/drawing/2014/main" id="{93AAD3E7-E096-49CA-8AF9-CA690C26BE62}"/>
              </a:ext>
            </a:extLst>
          </p:cNvPr>
          <p:cNvSpPr>
            <a:spLocks noGrp="1"/>
          </p:cNvSpPr>
          <p:nvPr>
            <p:ph idx="28"/>
          </p:nvPr>
        </p:nvSpPr>
        <p:spPr>
          <a:xfrm>
            <a:off x="221941" y="213064"/>
            <a:ext cx="7807633" cy="6014936"/>
          </a:xfrm>
        </p:spPr>
        <p:txBody>
          <a:bodyPr/>
          <a:lstStyle/>
          <a:p>
            <a:pPr marL="72000" indent="0">
              <a:buNone/>
            </a:pPr>
            <a:r>
              <a:rPr lang="cs-CZ" sz="1800" dirty="0"/>
              <a:t>a) odnětí svobody,</a:t>
            </a:r>
          </a:p>
          <a:p>
            <a:pPr marL="72000" indent="0">
              <a:buNone/>
            </a:pPr>
            <a:r>
              <a:rPr lang="cs-CZ" sz="1800" dirty="0"/>
              <a:t>b) domácí vězení,</a:t>
            </a:r>
          </a:p>
          <a:p>
            <a:pPr marL="72000" indent="0">
              <a:buNone/>
            </a:pPr>
            <a:r>
              <a:rPr lang="cs-CZ" sz="1800" dirty="0"/>
              <a:t>c) obecně prospěšné práce,</a:t>
            </a:r>
          </a:p>
          <a:p>
            <a:pPr marL="72000" indent="0">
              <a:buNone/>
            </a:pPr>
            <a:r>
              <a:rPr lang="cs-CZ" sz="1800" dirty="0"/>
              <a:t>d) propadnutí majetku,</a:t>
            </a:r>
          </a:p>
          <a:p>
            <a:pPr marL="72000" indent="0">
              <a:buNone/>
            </a:pPr>
            <a:r>
              <a:rPr lang="cs-CZ" sz="1800" dirty="0"/>
              <a:t>e) peněžitý trest,</a:t>
            </a:r>
          </a:p>
          <a:p>
            <a:pPr marL="72000" indent="0">
              <a:buNone/>
            </a:pPr>
            <a:r>
              <a:rPr lang="cs-CZ" sz="1800" dirty="0"/>
              <a:t>f) propadnutí věci,</a:t>
            </a:r>
          </a:p>
          <a:p>
            <a:pPr marL="72000" indent="0">
              <a:buNone/>
            </a:pPr>
            <a:r>
              <a:rPr lang="cs-CZ" sz="1800" dirty="0"/>
              <a:t>g) zákaz činnosti,</a:t>
            </a:r>
          </a:p>
          <a:p>
            <a:pPr marL="72000" indent="0">
              <a:buNone/>
            </a:pPr>
            <a:r>
              <a:rPr lang="cs-CZ" sz="1800" dirty="0"/>
              <a:t>h) zákaz držení a chovu zvířat,</a:t>
            </a:r>
          </a:p>
          <a:p>
            <a:pPr marL="72000" indent="0">
              <a:buNone/>
            </a:pPr>
            <a:r>
              <a:rPr lang="cs-CZ" sz="1800" dirty="0"/>
              <a:t>i) zákaz pobytu,</a:t>
            </a:r>
          </a:p>
          <a:p>
            <a:pPr marL="72000" indent="0">
              <a:buNone/>
            </a:pPr>
            <a:r>
              <a:rPr lang="cs-CZ" sz="1800" dirty="0"/>
              <a:t>j) zákaz vstupu na sportovní, kulturní a jiné společenské akce,</a:t>
            </a:r>
          </a:p>
          <a:p>
            <a:pPr marL="72000" indent="0">
              <a:buNone/>
            </a:pPr>
            <a:r>
              <a:rPr lang="cs-CZ" sz="1800" dirty="0"/>
              <a:t>k) ztrátu čestných titulů nebo vyznamenání,</a:t>
            </a:r>
          </a:p>
          <a:p>
            <a:pPr marL="72000" indent="0">
              <a:buNone/>
            </a:pPr>
            <a:r>
              <a:rPr lang="cs-CZ" sz="1800" dirty="0"/>
              <a:t>l) ztrátu vojenské hodnosti,</a:t>
            </a:r>
          </a:p>
          <a:p>
            <a:pPr marL="72000" indent="0">
              <a:buNone/>
            </a:pPr>
            <a:r>
              <a:rPr lang="cs-CZ" sz="1800" dirty="0"/>
              <a:t>m) vyhoštění.</a:t>
            </a:r>
          </a:p>
          <a:p>
            <a:pPr marL="72000" indent="0">
              <a:buNone/>
            </a:pPr>
            <a:r>
              <a:rPr lang="cs-CZ" sz="1800" b="1" dirty="0"/>
              <a:t>Výjimečný trest </a:t>
            </a:r>
            <a:r>
              <a:rPr lang="cs-CZ" sz="1800" dirty="0"/>
              <a:t>– odnětí svobody na 20-30 let a nebo doživotí</a:t>
            </a:r>
          </a:p>
        </p:txBody>
      </p:sp>
    </p:spTree>
    <p:extLst>
      <p:ext uri="{BB962C8B-B14F-4D97-AF65-F5344CB8AC3E}">
        <p14:creationId xmlns:p14="http://schemas.microsoft.com/office/powerpoint/2010/main" val="9240421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4CBCBDF0-E877-4600-AF38-5DC3B76D34C0}"/>
              </a:ext>
            </a:extLst>
          </p:cNvPr>
          <p:cNvSpPr>
            <a:spLocks noGrp="1"/>
          </p:cNvSpPr>
          <p:nvPr>
            <p:ph sz="quarter" idx="24"/>
          </p:nvPr>
        </p:nvSpPr>
        <p:spPr/>
        <p:txBody>
          <a:bodyPr/>
          <a:lstStyle/>
          <a:p>
            <a:pPr marL="457200" indent="-457200">
              <a:buFont typeface="Wingdings" panose="05000000000000000000" pitchFamily="2" charset="2"/>
              <a:buChar char="§"/>
            </a:pPr>
            <a:r>
              <a:rPr lang="cs-CZ" dirty="0"/>
              <a:t>Jaký by měl být účel trestu?</a:t>
            </a:r>
          </a:p>
          <a:p>
            <a:pPr marL="457200" indent="-457200">
              <a:buFont typeface="Wingdings" panose="05000000000000000000" pitchFamily="2" charset="2"/>
              <a:buChar char="§"/>
            </a:pPr>
            <a:endParaRPr lang="cs-CZ" dirty="0"/>
          </a:p>
          <a:p>
            <a:pPr marL="457200" indent="-457200">
              <a:buFont typeface="Wingdings" panose="05000000000000000000" pitchFamily="2" charset="2"/>
              <a:buChar char="§"/>
            </a:pPr>
            <a:r>
              <a:rPr lang="cs-CZ" dirty="0"/>
              <a:t>Jaké tresty byste zrušili?</a:t>
            </a:r>
          </a:p>
          <a:p>
            <a:pPr marL="457200" indent="-457200">
              <a:buFont typeface="Wingdings" panose="05000000000000000000" pitchFamily="2" charset="2"/>
              <a:buChar char="§"/>
            </a:pPr>
            <a:endParaRPr lang="cs-CZ" dirty="0"/>
          </a:p>
          <a:p>
            <a:pPr marL="457200" indent="-457200">
              <a:buFont typeface="Wingdings" panose="05000000000000000000" pitchFamily="2" charset="2"/>
              <a:buChar char="§"/>
            </a:pPr>
            <a:r>
              <a:rPr lang="cs-CZ" dirty="0"/>
              <a:t>Jaký trest vám chybí?</a:t>
            </a:r>
          </a:p>
        </p:txBody>
      </p:sp>
      <p:sp>
        <p:nvSpPr>
          <p:cNvPr id="3" name="Zástupný symbol pro zápatí 2">
            <a:extLst>
              <a:ext uri="{FF2B5EF4-FFF2-40B4-BE49-F238E27FC236}">
                <a16:creationId xmlns:a16="http://schemas.microsoft.com/office/drawing/2014/main" id="{F397842C-67EA-4C56-A6DF-F0C993FACCBB}"/>
              </a:ext>
            </a:extLst>
          </p:cNvPr>
          <p:cNvSpPr>
            <a:spLocks noGrp="1"/>
          </p:cNvSpPr>
          <p:nvPr>
            <p:ph type="ftr" sz="quarter" idx="10"/>
          </p:nvPr>
        </p:nvSpPr>
        <p:spPr/>
        <p:txBody>
          <a:bodyPr/>
          <a:lstStyle/>
          <a:p>
            <a:r>
              <a:rPr lang="cs-CZ" altLang="cs-CZ"/>
              <a:t>Definujte zápatí - název prezentace / pracoviště</a:t>
            </a:r>
            <a:endParaRPr lang="cs-CZ" altLang="cs-CZ" dirty="0"/>
          </a:p>
        </p:txBody>
      </p:sp>
      <p:sp>
        <p:nvSpPr>
          <p:cNvPr id="4" name="Zástupný symbol pro číslo snímku 3">
            <a:extLst>
              <a:ext uri="{FF2B5EF4-FFF2-40B4-BE49-F238E27FC236}">
                <a16:creationId xmlns:a16="http://schemas.microsoft.com/office/drawing/2014/main" id="{3033907D-0365-4C8D-89C0-E3DC2FBFBF60}"/>
              </a:ext>
            </a:extLst>
          </p:cNvPr>
          <p:cNvSpPr>
            <a:spLocks noGrp="1"/>
          </p:cNvSpPr>
          <p:nvPr>
            <p:ph type="sldNum" sz="quarter" idx="11"/>
          </p:nvPr>
        </p:nvSpPr>
        <p:spPr/>
        <p:txBody>
          <a:bodyPr/>
          <a:lstStyle/>
          <a:p>
            <a:fld id="{D6D6C118-631F-4A80-9886-907009361577}" type="slidenum">
              <a:rPr lang="cs-CZ" altLang="cs-CZ" smtClean="0"/>
              <a:pPr/>
              <a:t>9</a:t>
            </a:fld>
            <a:endParaRPr lang="cs-CZ" altLang="cs-CZ" dirty="0"/>
          </a:p>
        </p:txBody>
      </p:sp>
      <p:sp>
        <p:nvSpPr>
          <p:cNvPr id="5" name="Nadpis 4">
            <a:extLst>
              <a:ext uri="{FF2B5EF4-FFF2-40B4-BE49-F238E27FC236}">
                <a16:creationId xmlns:a16="http://schemas.microsoft.com/office/drawing/2014/main" id="{9A457885-B094-428B-9C40-6AA215D07304}"/>
              </a:ext>
            </a:extLst>
          </p:cNvPr>
          <p:cNvSpPr>
            <a:spLocks noGrp="1"/>
          </p:cNvSpPr>
          <p:nvPr>
            <p:ph type="title"/>
          </p:nvPr>
        </p:nvSpPr>
        <p:spPr/>
        <p:txBody>
          <a:bodyPr/>
          <a:lstStyle/>
          <a:p>
            <a:r>
              <a:rPr lang="cs-CZ" dirty="0"/>
              <a:t>K zamyšlení</a:t>
            </a:r>
          </a:p>
        </p:txBody>
      </p:sp>
    </p:spTree>
    <p:extLst>
      <p:ext uri="{BB962C8B-B14F-4D97-AF65-F5344CB8AC3E}">
        <p14:creationId xmlns:p14="http://schemas.microsoft.com/office/powerpoint/2010/main" val="3368669021"/>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Template>
  <TotalTime>0</TotalTime>
  <Words>740</Words>
  <Application>Microsoft Office PowerPoint</Application>
  <PresentationFormat>Širokoúhlá obrazovka</PresentationFormat>
  <Paragraphs>115</Paragraphs>
  <Slides>9</Slides>
  <Notes>0</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9</vt:i4>
      </vt:variant>
    </vt:vector>
  </HeadingPairs>
  <TitlesOfParts>
    <vt:vector size="15" baseType="lpstr">
      <vt:lpstr>Arial</vt:lpstr>
      <vt:lpstr>Calibri</vt:lpstr>
      <vt:lpstr>Tahoma</vt:lpstr>
      <vt:lpstr>Times New Roman</vt:lpstr>
      <vt:lpstr>Wingdings</vt:lpstr>
      <vt:lpstr>Prezentace_MU_CZ</vt:lpstr>
      <vt:lpstr>ZLOČIN A TREST</vt:lpstr>
      <vt:lpstr>TRESTNĚ PRÁVNÍ NORMY 1918-1938</vt:lpstr>
      <vt:lpstr>…A TREST 1918-1949</vt:lpstr>
      <vt:lpstr>Trestní právo 1948-1961</vt:lpstr>
      <vt:lpstr>A TREST PO R. 1950…</vt:lpstr>
      <vt:lpstr>Trestní právo 1961-1989</vt:lpstr>
      <vt:lpstr>A TREST PO R. 1961</vt:lpstr>
      <vt:lpstr>A dnes….</vt:lpstr>
      <vt:lpstr>K zamyšlení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ZLOČIN A TREST</dc:title>
  <dc:creator>Pavel Salák</dc:creator>
  <cp:lastModifiedBy>Pavel Salák</cp:lastModifiedBy>
  <cp:revision>21</cp:revision>
  <cp:lastPrinted>1601-01-01T00:00:00Z</cp:lastPrinted>
  <dcterms:created xsi:type="dcterms:W3CDTF">2024-09-20T19:11:39Z</dcterms:created>
  <dcterms:modified xsi:type="dcterms:W3CDTF">2024-10-20T09:18:15Z</dcterms:modified>
</cp:coreProperties>
</file>