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56" r:id="rId2"/>
    <p:sldId id="257" r:id="rId3"/>
    <p:sldId id="314" r:id="rId4"/>
    <p:sldId id="326" r:id="rId5"/>
    <p:sldId id="322" r:id="rId6"/>
    <p:sldId id="325" r:id="rId7"/>
    <p:sldId id="323" r:id="rId8"/>
    <p:sldId id="324" r:id="rId9"/>
    <p:sldId id="327" r:id="rId10"/>
    <p:sldId id="328" r:id="rId11"/>
    <p:sldId id="329" r:id="rId12"/>
    <p:sldId id="330" r:id="rId13"/>
    <p:sldId id="331" r:id="rId14"/>
    <p:sldId id="332" r:id="rId15"/>
    <p:sldId id="333" r:id="rId16"/>
    <p:sldId id="334" r:id="rId17"/>
    <p:sldId id="344" r:id="rId18"/>
    <p:sldId id="335" r:id="rId19"/>
    <p:sldId id="336" r:id="rId20"/>
    <p:sldId id="337" r:id="rId21"/>
    <p:sldId id="338" r:id="rId22"/>
    <p:sldId id="339" r:id="rId23"/>
    <p:sldId id="340" r:id="rId24"/>
    <p:sldId id="341" r:id="rId25"/>
    <p:sldId id="358" r:id="rId26"/>
    <p:sldId id="342" r:id="rId27"/>
    <p:sldId id="345" r:id="rId28"/>
    <p:sldId id="343" r:id="rId29"/>
    <p:sldId id="356" r:id="rId30"/>
    <p:sldId id="347" r:id="rId31"/>
    <p:sldId id="348" r:id="rId32"/>
    <p:sldId id="349" r:id="rId33"/>
    <p:sldId id="346" r:id="rId34"/>
    <p:sldId id="355" r:id="rId35"/>
    <p:sldId id="354" r:id="rId36"/>
    <p:sldId id="357" r:id="rId37"/>
    <p:sldId id="350" r:id="rId38"/>
    <p:sldId id="353" r:id="rId39"/>
    <p:sldId id="351" r:id="rId40"/>
    <p:sldId id="352" r:id="rId41"/>
    <p:sldId id="321" r:id="rId42"/>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287D"/>
    <a:srgbClr val="9100DC"/>
    <a:srgbClr val="0000DC"/>
    <a:srgbClr val="5AC8A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8F273B-C877-49B2-A1B5-9895E775CCF2}" v="34" dt="2024-03-12T12:48:13.76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092" autoAdjust="0"/>
    <p:restoredTop sz="65027" autoAdjust="0"/>
  </p:normalViewPr>
  <p:slideViewPr>
    <p:cSldViewPr snapToGrid="0">
      <p:cViewPr varScale="1">
        <p:scale>
          <a:sx n="127" d="100"/>
          <a:sy n="127" d="100"/>
        </p:scale>
        <p:origin x="762" y="11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Potěšil" userId="55e8e81d-a3dd-4a27-8785-501dd2148269" providerId="ADAL" clId="{5F8F273B-C877-49B2-A1B5-9895E775CCF2}"/>
    <pc:docChg chg="undo custSel addSld delSld modSld sldOrd">
      <pc:chgData name="Lukáš Potěšil" userId="55e8e81d-a3dd-4a27-8785-501dd2148269" providerId="ADAL" clId="{5F8F273B-C877-49B2-A1B5-9895E775CCF2}" dt="2024-03-12T15:06:24.562" v="13507" actId="6549"/>
      <pc:docMkLst>
        <pc:docMk/>
      </pc:docMkLst>
      <pc:sldChg chg="modSp mod">
        <pc:chgData name="Lukáš Potěšil" userId="55e8e81d-a3dd-4a27-8785-501dd2148269" providerId="ADAL" clId="{5F8F273B-C877-49B2-A1B5-9895E775CCF2}" dt="2024-03-07T15:19:44.412" v="73" actId="20577"/>
        <pc:sldMkLst>
          <pc:docMk/>
          <pc:sldMk cId="3358711652" sldId="256"/>
        </pc:sldMkLst>
        <pc:spChg chg="mod">
          <ac:chgData name="Lukáš Potěšil" userId="55e8e81d-a3dd-4a27-8785-501dd2148269" providerId="ADAL" clId="{5F8F273B-C877-49B2-A1B5-9895E775CCF2}" dt="2024-03-07T15:19:37.699" v="68" actId="6549"/>
          <ac:spMkLst>
            <pc:docMk/>
            <pc:sldMk cId="3358711652" sldId="256"/>
            <ac:spMk id="4" creationId="{00000000-0000-0000-0000-000000000000}"/>
          </ac:spMkLst>
        </pc:spChg>
        <pc:spChg chg="mod">
          <ac:chgData name="Lukáš Potěšil" userId="55e8e81d-a3dd-4a27-8785-501dd2148269" providerId="ADAL" clId="{5F8F273B-C877-49B2-A1B5-9895E775CCF2}" dt="2024-03-07T15:19:44.412" v="73" actId="20577"/>
          <ac:spMkLst>
            <pc:docMk/>
            <pc:sldMk cId="3358711652" sldId="256"/>
            <ac:spMk id="5" creationId="{00000000-0000-0000-0000-000000000000}"/>
          </ac:spMkLst>
        </pc:spChg>
      </pc:sldChg>
      <pc:sldChg chg="modSp mod">
        <pc:chgData name="Lukáš Potěšil" userId="55e8e81d-a3dd-4a27-8785-501dd2148269" providerId="ADAL" clId="{5F8F273B-C877-49B2-A1B5-9895E775CCF2}" dt="2024-03-12T07:16:03.018" v="699" actId="20577"/>
        <pc:sldMkLst>
          <pc:docMk/>
          <pc:sldMk cId="147877245" sldId="257"/>
        </pc:sldMkLst>
        <pc:spChg chg="mod">
          <ac:chgData name="Lukáš Potěšil" userId="55e8e81d-a3dd-4a27-8785-501dd2148269" providerId="ADAL" clId="{5F8F273B-C877-49B2-A1B5-9895E775CCF2}" dt="2024-03-12T07:16:03.018" v="699" actId="20577"/>
          <ac:spMkLst>
            <pc:docMk/>
            <pc:sldMk cId="147877245" sldId="257"/>
            <ac:spMk id="5" creationId="{00000000-0000-0000-0000-000000000000}"/>
          </ac:spMkLst>
        </pc:spChg>
      </pc:sldChg>
      <pc:sldChg chg="del">
        <pc:chgData name="Lukáš Potěšil" userId="55e8e81d-a3dd-4a27-8785-501dd2148269" providerId="ADAL" clId="{5F8F273B-C877-49B2-A1B5-9895E775CCF2}" dt="2024-03-07T15:28:07.743" v="659" actId="47"/>
        <pc:sldMkLst>
          <pc:docMk/>
          <pc:sldMk cId="1921677337" sldId="268"/>
        </pc:sldMkLst>
      </pc:sldChg>
      <pc:sldChg chg="del">
        <pc:chgData name="Lukáš Potěšil" userId="55e8e81d-a3dd-4a27-8785-501dd2148269" providerId="ADAL" clId="{5F8F273B-C877-49B2-A1B5-9895E775CCF2}" dt="2024-03-07T15:28:08.206" v="661" actId="47"/>
        <pc:sldMkLst>
          <pc:docMk/>
          <pc:sldMk cId="3538262585" sldId="269"/>
        </pc:sldMkLst>
      </pc:sldChg>
      <pc:sldChg chg="modSp mod">
        <pc:chgData name="Lukáš Potěšil" userId="55e8e81d-a3dd-4a27-8785-501dd2148269" providerId="ADAL" clId="{5F8F273B-C877-49B2-A1B5-9895E775CCF2}" dt="2024-03-07T15:28:01.259" v="651" actId="20577"/>
        <pc:sldMkLst>
          <pc:docMk/>
          <pc:sldMk cId="2546810358" sldId="314"/>
        </pc:sldMkLst>
        <pc:spChg chg="mod">
          <ac:chgData name="Lukáš Potěšil" userId="55e8e81d-a3dd-4a27-8785-501dd2148269" providerId="ADAL" clId="{5F8F273B-C877-49B2-A1B5-9895E775CCF2}" dt="2024-03-07T15:28:01.259" v="651" actId="20577"/>
          <ac:spMkLst>
            <pc:docMk/>
            <pc:sldMk cId="2546810358" sldId="314"/>
            <ac:spMk id="5" creationId="{00000000-0000-0000-0000-000000000000}"/>
          </ac:spMkLst>
        </pc:spChg>
      </pc:sldChg>
      <pc:sldChg chg="modSp mod">
        <pc:chgData name="Lukáš Potěšil" userId="55e8e81d-a3dd-4a27-8785-501dd2148269" providerId="ADAL" clId="{5F8F273B-C877-49B2-A1B5-9895E775CCF2}" dt="2024-03-12T12:51:04.480" v="13497" actId="20577"/>
        <pc:sldMkLst>
          <pc:docMk/>
          <pc:sldMk cId="3241274918" sldId="321"/>
        </pc:sldMkLst>
        <pc:spChg chg="mod">
          <ac:chgData name="Lukáš Potěšil" userId="55e8e81d-a3dd-4a27-8785-501dd2148269" providerId="ADAL" clId="{5F8F273B-C877-49B2-A1B5-9895E775CCF2}" dt="2024-03-12T12:51:04.480" v="13497" actId="20577"/>
          <ac:spMkLst>
            <pc:docMk/>
            <pc:sldMk cId="3241274918" sldId="321"/>
            <ac:spMk id="5" creationId="{00000000-0000-0000-0000-000000000000}"/>
          </ac:spMkLst>
        </pc:spChg>
      </pc:sldChg>
      <pc:sldChg chg="del">
        <pc:chgData name="Lukáš Potěšil" userId="55e8e81d-a3dd-4a27-8785-501dd2148269" providerId="ADAL" clId="{5F8F273B-C877-49B2-A1B5-9895E775CCF2}" dt="2024-03-07T15:28:05.344" v="652" actId="47"/>
        <pc:sldMkLst>
          <pc:docMk/>
          <pc:sldMk cId="1385789024" sldId="322"/>
        </pc:sldMkLst>
      </pc:sldChg>
      <pc:sldChg chg="modSp new mod">
        <pc:chgData name="Lukáš Potěšil" userId="55e8e81d-a3dd-4a27-8785-501dd2148269" providerId="ADAL" clId="{5F8F273B-C877-49B2-A1B5-9895E775CCF2}" dt="2024-03-12T07:21:19.731" v="1279" actId="20577"/>
        <pc:sldMkLst>
          <pc:docMk/>
          <pc:sldMk cId="2749816968" sldId="322"/>
        </pc:sldMkLst>
        <pc:spChg chg="mod">
          <ac:chgData name="Lukáš Potěšil" userId="55e8e81d-a3dd-4a27-8785-501dd2148269" providerId="ADAL" clId="{5F8F273B-C877-49B2-A1B5-9895E775CCF2}" dt="2024-03-12T07:16:35.104" v="718" actId="20577"/>
          <ac:spMkLst>
            <pc:docMk/>
            <pc:sldMk cId="2749816968" sldId="322"/>
            <ac:spMk id="4" creationId="{E7E940E7-8ED7-17E4-F06F-F2CBF8F6294B}"/>
          </ac:spMkLst>
        </pc:spChg>
        <pc:spChg chg="mod">
          <ac:chgData name="Lukáš Potěšil" userId="55e8e81d-a3dd-4a27-8785-501dd2148269" providerId="ADAL" clId="{5F8F273B-C877-49B2-A1B5-9895E775CCF2}" dt="2024-03-12T07:21:19.731" v="1279" actId="20577"/>
          <ac:spMkLst>
            <pc:docMk/>
            <pc:sldMk cId="2749816968" sldId="322"/>
            <ac:spMk id="5" creationId="{CE645A2E-349D-D5BF-F74C-F2580D251567}"/>
          </ac:spMkLst>
        </pc:spChg>
      </pc:sldChg>
      <pc:sldChg chg="modSp add mod">
        <pc:chgData name="Lukáš Potěšil" userId="55e8e81d-a3dd-4a27-8785-501dd2148269" providerId="ADAL" clId="{5F8F273B-C877-49B2-A1B5-9895E775CCF2}" dt="2024-03-12T08:57:27.578" v="5880" actId="113"/>
        <pc:sldMkLst>
          <pc:docMk/>
          <pc:sldMk cId="558426694" sldId="323"/>
        </pc:sldMkLst>
        <pc:spChg chg="mod">
          <ac:chgData name="Lukáš Potěšil" userId="55e8e81d-a3dd-4a27-8785-501dd2148269" providerId="ADAL" clId="{5F8F273B-C877-49B2-A1B5-9895E775CCF2}" dt="2024-03-12T08:57:27.578" v="5880" actId="113"/>
          <ac:spMkLst>
            <pc:docMk/>
            <pc:sldMk cId="558426694" sldId="323"/>
            <ac:spMk id="5" creationId="{CE645A2E-349D-D5BF-F74C-F2580D251567}"/>
          </ac:spMkLst>
        </pc:spChg>
      </pc:sldChg>
      <pc:sldChg chg="del">
        <pc:chgData name="Lukáš Potěšil" userId="55e8e81d-a3dd-4a27-8785-501dd2148269" providerId="ADAL" clId="{5F8F273B-C877-49B2-A1B5-9895E775CCF2}" dt="2024-03-07T15:28:08.692" v="663" actId="47"/>
        <pc:sldMkLst>
          <pc:docMk/>
          <pc:sldMk cId="1411421389" sldId="323"/>
        </pc:sldMkLst>
      </pc:sldChg>
      <pc:sldChg chg="del">
        <pc:chgData name="Lukáš Potěšil" userId="55e8e81d-a3dd-4a27-8785-501dd2148269" providerId="ADAL" clId="{5F8F273B-C877-49B2-A1B5-9895E775CCF2}" dt="2024-03-07T15:28:05.847" v="653" actId="47"/>
        <pc:sldMkLst>
          <pc:docMk/>
          <pc:sldMk cId="365509475" sldId="324"/>
        </pc:sldMkLst>
      </pc:sldChg>
      <pc:sldChg chg="modSp add mod">
        <pc:chgData name="Lukáš Potěšil" userId="55e8e81d-a3dd-4a27-8785-501dd2148269" providerId="ADAL" clId="{5F8F273B-C877-49B2-A1B5-9895E775CCF2}" dt="2024-03-12T08:57:42.021" v="5882" actId="207"/>
        <pc:sldMkLst>
          <pc:docMk/>
          <pc:sldMk cId="1242155947" sldId="324"/>
        </pc:sldMkLst>
        <pc:spChg chg="mod">
          <ac:chgData name="Lukáš Potěšil" userId="55e8e81d-a3dd-4a27-8785-501dd2148269" providerId="ADAL" clId="{5F8F273B-C877-49B2-A1B5-9895E775CCF2}" dt="2024-03-12T08:57:42.021" v="5882" actId="207"/>
          <ac:spMkLst>
            <pc:docMk/>
            <pc:sldMk cId="1242155947" sldId="324"/>
            <ac:spMk id="5" creationId="{CE645A2E-349D-D5BF-F74C-F2580D251567}"/>
          </ac:spMkLst>
        </pc:spChg>
      </pc:sldChg>
      <pc:sldChg chg="modSp add mod">
        <pc:chgData name="Lukáš Potěšil" userId="55e8e81d-a3dd-4a27-8785-501dd2148269" providerId="ADAL" clId="{5F8F273B-C877-49B2-A1B5-9895E775CCF2}" dt="2024-03-12T07:55:22.407" v="3737" actId="207"/>
        <pc:sldMkLst>
          <pc:docMk/>
          <pc:sldMk cId="1040822995" sldId="325"/>
        </pc:sldMkLst>
        <pc:spChg chg="mod">
          <ac:chgData name="Lukáš Potěšil" userId="55e8e81d-a3dd-4a27-8785-501dd2148269" providerId="ADAL" clId="{5F8F273B-C877-49B2-A1B5-9895E775CCF2}" dt="2024-03-12T07:55:22.407" v="3737" actId="207"/>
          <ac:spMkLst>
            <pc:docMk/>
            <pc:sldMk cId="1040822995" sldId="325"/>
            <ac:spMk id="5" creationId="{CE645A2E-349D-D5BF-F74C-F2580D251567}"/>
          </ac:spMkLst>
        </pc:spChg>
      </pc:sldChg>
      <pc:sldChg chg="del">
        <pc:chgData name="Lukáš Potěšil" userId="55e8e81d-a3dd-4a27-8785-501dd2148269" providerId="ADAL" clId="{5F8F273B-C877-49B2-A1B5-9895E775CCF2}" dt="2024-03-07T15:28:06.287" v="654" actId="47"/>
        <pc:sldMkLst>
          <pc:docMk/>
          <pc:sldMk cId="2906225135" sldId="325"/>
        </pc:sldMkLst>
      </pc:sldChg>
      <pc:sldChg chg="del">
        <pc:chgData name="Lukáš Potěšil" userId="55e8e81d-a3dd-4a27-8785-501dd2148269" providerId="ADAL" clId="{5F8F273B-C877-49B2-A1B5-9895E775CCF2}" dt="2024-03-07T15:28:06.648" v="655" actId="47"/>
        <pc:sldMkLst>
          <pc:docMk/>
          <pc:sldMk cId="1860596091" sldId="326"/>
        </pc:sldMkLst>
      </pc:sldChg>
      <pc:sldChg chg="modSp new mod ord">
        <pc:chgData name="Lukáš Potěšil" userId="55e8e81d-a3dd-4a27-8785-501dd2148269" providerId="ADAL" clId="{5F8F273B-C877-49B2-A1B5-9895E775CCF2}" dt="2024-03-12T08:53:06.569" v="5863" actId="113"/>
        <pc:sldMkLst>
          <pc:docMk/>
          <pc:sldMk cId="4209351276" sldId="326"/>
        </pc:sldMkLst>
        <pc:spChg chg="mod">
          <ac:chgData name="Lukáš Potěšil" userId="55e8e81d-a3dd-4a27-8785-501dd2148269" providerId="ADAL" clId="{5F8F273B-C877-49B2-A1B5-9895E775CCF2}" dt="2024-03-12T07:39:42.333" v="2856" actId="20577"/>
          <ac:spMkLst>
            <pc:docMk/>
            <pc:sldMk cId="4209351276" sldId="326"/>
            <ac:spMk id="4" creationId="{A4C4969A-35C9-D91E-50D2-29AA872EF892}"/>
          </ac:spMkLst>
        </pc:spChg>
        <pc:spChg chg="mod">
          <ac:chgData name="Lukáš Potěšil" userId="55e8e81d-a3dd-4a27-8785-501dd2148269" providerId="ADAL" clId="{5F8F273B-C877-49B2-A1B5-9895E775CCF2}" dt="2024-03-12T08:53:06.569" v="5863" actId="113"/>
          <ac:spMkLst>
            <pc:docMk/>
            <pc:sldMk cId="4209351276" sldId="326"/>
            <ac:spMk id="5" creationId="{5B0F73E9-8643-8250-8383-E0BCA80D2D3E}"/>
          </ac:spMkLst>
        </pc:spChg>
      </pc:sldChg>
      <pc:sldChg chg="del">
        <pc:chgData name="Lukáš Potěšil" userId="55e8e81d-a3dd-4a27-8785-501dd2148269" providerId="ADAL" clId="{5F8F273B-C877-49B2-A1B5-9895E775CCF2}" dt="2024-03-07T15:28:07.218" v="657" actId="47"/>
        <pc:sldMkLst>
          <pc:docMk/>
          <pc:sldMk cId="121482149" sldId="327"/>
        </pc:sldMkLst>
      </pc:sldChg>
      <pc:sldChg chg="modSp new mod">
        <pc:chgData name="Lukáš Potěšil" userId="55e8e81d-a3dd-4a27-8785-501dd2148269" providerId="ADAL" clId="{5F8F273B-C877-49B2-A1B5-9895E775CCF2}" dt="2024-03-12T08:16:29.120" v="4925" actId="113"/>
        <pc:sldMkLst>
          <pc:docMk/>
          <pc:sldMk cId="2789493829" sldId="327"/>
        </pc:sldMkLst>
        <pc:spChg chg="mod">
          <ac:chgData name="Lukáš Potěšil" userId="55e8e81d-a3dd-4a27-8785-501dd2148269" providerId="ADAL" clId="{5F8F273B-C877-49B2-A1B5-9895E775CCF2}" dt="2024-03-12T07:56:12.876" v="3780" actId="14100"/>
          <ac:spMkLst>
            <pc:docMk/>
            <pc:sldMk cId="2789493829" sldId="327"/>
            <ac:spMk id="4" creationId="{FEEBE9FE-1961-B6EF-BD68-CBEA2E2E249A}"/>
          </ac:spMkLst>
        </pc:spChg>
        <pc:spChg chg="mod">
          <ac:chgData name="Lukáš Potěšil" userId="55e8e81d-a3dd-4a27-8785-501dd2148269" providerId="ADAL" clId="{5F8F273B-C877-49B2-A1B5-9895E775CCF2}" dt="2024-03-12T08:16:29.120" v="4925" actId="113"/>
          <ac:spMkLst>
            <pc:docMk/>
            <pc:sldMk cId="2789493829" sldId="327"/>
            <ac:spMk id="5" creationId="{7771DE40-3969-8FB1-BD1E-145DA89C6C88}"/>
          </ac:spMkLst>
        </pc:spChg>
      </pc:sldChg>
      <pc:sldChg chg="del">
        <pc:chgData name="Lukáš Potěšil" userId="55e8e81d-a3dd-4a27-8785-501dd2148269" providerId="ADAL" clId="{5F8F273B-C877-49B2-A1B5-9895E775CCF2}" dt="2024-03-07T15:28:07.516" v="658" actId="47"/>
        <pc:sldMkLst>
          <pc:docMk/>
          <pc:sldMk cId="1955481906" sldId="328"/>
        </pc:sldMkLst>
      </pc:sldChg>
      <pc:sldChg chg="modSp add mod">
        <pc:chgData name="Lukáš Potěšil" userId="55e8e81d-a3dd-4a27-8785-501dd2148269" providerId="ADAL" clId="{5F8F273B-C877-49B2-A1B5-9895E775CCF2}" dt="2024-03-12T08:51:53.865" v="5786" actId="113"/>
        <pc:sldMkLst>
          <pc:docMk/>
          <pc:sldMk cId="4058402462" sldId="328"/>
        </pc:sldMkLst>
        <pc:spChg chg="mod">
          <ac:chgData name="Lukáš Potěšil" userId="55e8e81d-a3dd-4a27-8785-501dd2148269" providerId="ADAL" clId="{5F8F273B-C877-49B2-A1B5-9895E775CCF2}" dt="2024-03-12T08:51:53.865" v="5786" actId="113"/>
          <ac:spMkLst>
            <pc:docMk/>
            <pc:sldMk cId="4058402462" sldId="328"/>
            <ac:spMk id="5" creationId="{7771DE40-3969-8FB1-BD1E-145DA89C6C88}"/>
          </ac:spMkLst>
        </pc:spChg>
      </pc:sldChg>
      <pc:sldChg chg="modSp new mod">
        <pc:chgData name="Lukáš Potěšil" userId="55e8e81d-a3dd-4a27-8785-501dd2148269" providerId="ADAL" clId="{5F8F273B-C877-49B2-A1B5-9895E775CCF2}" dt="2024-03-12T08:14:21.314" v="4766" actId="6549"/>
        <pc:sldMkLst>
          <pc:docMk/>
          <pc:sldMk cId="773753887" sldId="329"/>
        </pc:sldMkLst>
        <pc:spChg chg="mod">
          <ac:chgData name="Lukáš Potěšil" userId="55e8e81d-a3dd-4a27-8785-501dd2148269" providerId="ADAL" clId="{5F8F273B-C877-49B2-A1B5-9895E775CCF2}" dt="2024-03-12T08:04:10.538" v="4399" actId="20577"/>
          <ac:spMkLst>
            <pc:docMk/>
            <pc:sldMk cId="773753887" sldId="329"/>
            <ac:spMk id="4" creationId="{36E6F9D5-465F-F1A4-F63B-41490127E3B8}"/>
          </ac:spMkLst>
        </pc:spChg>
        <pc:spChg chg="mod">
          <ac:chgData name="Lukáš Potěšil" userId="55e8e81d-a3dd-4a27-8785-501dd2148269" providerId="ADAL" clId="{5F8F273B-C877-49B2-A1B5-9895E775CCF2}" dt="2024-03-12T08:14:21.314" v="4766" actId="6549"/>
          <ac:spMkLst>
            <pc:docMk/>
            <pc:sldMk cId="773753887" sldId="329"/>
            <ac:spMk id="5" creationId="{CD9C675D-FBB2-9952-1B2E-00848265E714}"/>
          </ac:spMkLst>
        </pc:spChg>
      </pc:sldChg>
      <pc:sldChg chg="del">
        <pc:chgData name="Lukáš Potěšil" userId="55e8e81d-a3dd-4a27-8785-501dd2148269" providerId="ADAL" clId="{5F8F273B-C877-49B2-A1B5-9895E775CCF2}" dt="2024-03-07T15:28:06.930" v="656" actId="47"/>
        <pc:sldMkLst>
          <pc:docMk/>
          <pc:sldMk cId="3720829717" sldId="329"/>
        </pc:sldMkLst>
      </pc:sldChg>
      <pc:sldChg chg="modSp add mod">
        <pc:chgData name="Lukáš Potěšil" userId="55e8e81d-a3dd-4a27-8785-501dd2148269" providerId="ADAL" clId="{5F8F273B-C877-49B2-A1B5-9895E775CCF2}" dt="2024-03-12T08:51:13.027" v="5779" actId="113"/>
        <pc:sldMkLst>
          <pc:docMk/>
          <pc:sldMk cId="2047507176" sldId="330"/>
        </pc:sldMkLst>
        <pc:spChg chg="mod">
          <ac:chgData name="Lukáš Potěšil" userId="55e8e81d-a3dd-4a27-8785-501dd2148269" providerId="ADAL" clId="{5F8F273B-C877-49B2-A1B5-9895E775CCF2}" dt="2024-03-12T08:51:03.766" v="5777" actId="1076"/>
          <ac:spMkLst>
            <pc:docMk/>
            <pc:sldMk cId="2047507176" sldId="330"/>
            <ac:spMk id="4" creationId="{36E6F9D5-465F-F1A4-F63B-41490127E3B8}"/>
          </ac:spMkLst>
        </pc:spChg>
        <pc:spChg chg="mod">
          <ac:chgData name="Lukáš Potěšil" userId="55e8e81d-a3dd-4a27-8785-501dd2148269" providerId="ADAL" clId="{5F8F273B-C877-49B2-A1B5-9895E775CCF2}" dt="2024-03-12T08:51:13.027" v="5779" actId="113"/>
          <ac:spMkLst>
            <pc:docMk/>
            <pc:sldMk cId="2047507176" sldId="330"/>
            <ac:spMk id="5" creationId="{CD9C675D-FBB2-9952-1B2E-00848265E714}"/>
          </ac:spMkLst>
        </pc:spChg>
      </pc:sldChg>
      <pc:sldChg chg="del">
        <pc:chgData name="Lukáš Potěšil" userId="55e8e81d-a3dd-4a27-8785-501dd2148269" providerId="ADAL" clId="{5F8F273B-C877-49B2-A1B5-9895E775CCF2}" dt="2024-03-07T15:28:07.999" v="660" actId="47"/>
        <pc:sldMkLst>
          <pc:docMk/>
          <pc:sldMk cId="4257055223" sldId="330"/>
        </pc:sldMkLst>
      </pc:sldChg>
      <pc:sldChg chg="del">
        <pc:chgData name="Lukáš Potěšil" userId="55e8e81d-a3dd-4a27-8785-501dd2148269" providerId="ADAL" clId="{5F8F273B-C877-49B2-A1B5-9895E775CCF2}" dt="2024-03-07T15:28:08.456" v="662" actId="47"/>
        <pc:sldMkLst>
          <pc:docMk/>
          <pc:sldMk cId="2347044885" sldId="331"/>
        </pc:sldMkLst>
      </pc:sldChg>
      <pc:sldChg chg="modSp add mod">
        <pc:chgData name="Lukáš Potěšil" userId="55e8e81d-a3dd-4a27-8785-501dd2148269" providerId="ADAL" clId="{5F8F273B-C877-49B2-A1B5-9895E775CCF2}" dt="2024-03-12T08:51:21.107" v="5781" actId="14100"/>
        <pc:sldMkLst>
          <pc:docMk/>
          <pc:sldMk cId="4121655876" sldId="331"/>
        </pc:sldMkLst>
        <pc:spChg chg="mod">
          <ac:chgData name="Lukáš Potěšil" userId="55e8e81d-a3dd-4a27-8785-501dd2148269" providerId="ADAL" clId="{5F8F273B-C877-49B2-A1B5-9895E775CCF2}" dt="2024-03-12T08:51:18.738" v="5780" actId="1076"/>
          <ac:spMkLst>
            <pc:docMk/>
            <pc:sldMk cId="4121655876" sldId="331"/>
            <ac:spMk id="4" creationId="{36E6F9D5-465F-F1A4-F63B-41490127E3B8}"/>
          </ac:spMkLst>
        </pc:spChg>
        <pc:spChg chg="mod">
          <ac:chgData name="Lukáš Potěšil" userId="55e8e81d-a3dd-4a27-8785-501dd2148269" providerId="ADAL" clId="{5F8F273B-C877-49B2-A1B5-9895E775CCF2}" dt="2024-03-12T08:51:21.107" v="5781" actId="14100"/>
          <ac:spMkLst>
            <pc:docMk/>
            <pc:sldMk cId="4121655876" sldId="331"/>
            <ac:spMk id="5" creationId="{CD9C675D-FBB2-9952-1B2E-00848265E714}"/>
          </ac:spMkLst>
        </pc:spChg>
      </pc:sldChg>
      <pc:sldChg chg="modSp add mod">
        <pc:chgData name="Lukáš Potěšil" userId="55e8e81d-a3dd-4a27-8785-501dd2148269" providerId="ADAL" clId="{5F8F273B-C877-49B2-A1B5-9895E775CCF2}" dt="2024-03-12T08:47:44.359" v="5776" actId="20577"/>
        <pc:sldMkLst>
          <pc:docMk/>
          <pc:sldMk cId="422611048" sldId="332"/>
        </pc:sldMkLst>
        <pc:spChg chg="mod">
          <ac:chgData name="Lukáš Potěšil" userId="55e8e81d-a3dd-4a27-8785-501dd2148269" providerId="ADAL" clId="{5F8F273B-C877-49B2-A1B5-9895E775CCF2}" dt="2024-03-12T08:47:44.359" v="5776" actId="20577"/>
          <ac:spMkLst>
            <pc:docMk/>
            <pc:sldMk cId="422611048" sldId="332"/>
            <ac:spMk id="5" creationId="{CD9C675D-FBB2-9952-1B2E-00848265E714}"/>
          </ac:spMkLst>
        </pc:spChg>
      </pc:sldChg>
      <pc:sldChg chg="del">
        <pc:chgData name="Lukáš Potěšil" userId="55e8e81d-a3dd-4a27-8785-501dd2148269" providerId="ADAL" clId="{5F8F273B-C877-49B2-A1B5-9895E775CCF2}" dt="2024-03-07T15:28:08.942" v="664" actId="47"/>
        <pc:sldMkLst>
          <pc:docMk/>
          <pc:sldMk cId="4021178193" sldId="332"/>
        </pc:sldMkLst>
      </pc:sldChg>
      <pc:sldChg chg="modSp new mod">
        <pc:chgData name="Lukáš Potěšil" userId="55e8e81d-a3dd-4a27-8785-501dd2148269" providerId="ADAL" clId="{5F8F273B-C877-49B2-A1B5-9895E775CCF2}" dt="2024-03-12T11:28:26.040" v="11134" actId="20577"/>
        <pc:sldMkLst>
          <pc:docMk/>
          <pc:sldMk cId="2234076814" sldId="333"/>
        </pc:sldMkLst>
        <pc:spChg chg="mod">
          <ac:chgData name="Lukáš Potěšil" userId="55e8e81d-a3dd-4a27-8785-501dd2148269" providerId="ADAL" clId="{5F8F273B-C877-49B2-A1B5-9895E775CCF2}" dt="2024-03-12T11:28:26.040" v="11134" actId="20577"/>
          <ac:spMkLst>
            <pc:docMk/>
            <pc:sldMk cId="2234076814" sldId="333"/>
            <ac:spMk id="4" creationId="{792466EE-D2AF-FEF6-ED9A-F45797E47EA8}"/>
          </ac:spMkLst>
        </pc:spChg>
        <pc:spChg chg="mod">
          <ac:chgData name="Lukáš Potěšil" userId="55e8e81d-a3dd-4a27-8785-501dd2148269" providerId="ADAL" clId="{5F8F273B-C877-49B2-A1B5-9895E775CCF2}" dt="2024-03-12T09:19:04.426" v="7279" actId="14100"/>
          <ac:spMkLst>
            <pc:docMk/>
            <pc:sldMk cId="2234076814" sldId="333"/>
            <ac:spMk id="5" creationId="{40201BA2-32B4-BABE-358F-266A1F196EB6}"/>
          </ac:spMkLst>
        </pc:spChg>
      </pc:sldChg>
      <pc:sldChg chg="del">
        <pc:chgData name="Lukáš Potěšil" userId="55e8e81d-a3dd-4a27-8785-501dd2148269" providerId="ADAL" clId="{5F8F273B-C877-49B2-A1B5-9895E775CCF2}" dt="2024-03-07T15:28:09.223" v="665" actId="47"/>
        <pc:sldMkLst>
          <pc:docMk/>
          <pc:sldMk cId="3067747725" sldId="333"/>
        </pc:sldMkLst>
      </pc:sldChg>
      <pc:sldChg chg="modSp add mod">
        <pc:chgData name="Lukáš Potěšil" userId="55e8e81d-a3dd-4a27-8785-501dd2148269" providerId="ADAL" clId="{5F8F273B-C877-49B2-A1B5-9895E775CCF2}" dt="2024-03-12T11:28:29.174" v="11136" actId="6549"/>
        <pc:sldMkLst>
          <pc:docMk/>
          <pc:sldMk cId="816478903" sldId="334"/>
        </pc:sldMkLst>
        <pc:spChg chg="mod">
          <ac:chgData name="Lukáš Potěšil" userId="55e8e81d-a3dd-4a27-8785-501dd2148269" providerId="ADAL" clId="{5F8F273B-C877-49B2-A1B5-9895E775CCF2}" dt="2024-03-12T11:28:29.174" v="11136" actId="6549"/>
          <ac:spMkLst>
            <pc:docMk/>
            <pc:sldMk cId="816478903" sldId="334"/>
            <ac:spMk id="4" creationId="{792466EE-D2AF-FEF6-ED9A-F45797E47EA8}"/>
          </ac:spMkLst>
        </pc:spChg>
        <pc:spChg chg="mod">
          <ac:chgData name="Lukáš Potěšil" userId="55e8e81d-a3dd-4a27-8785-501dd2148269" providerId="ADAL" clId="{5F8F273B-C877-49B2-A1B5-9895E775CCF2}" dt="2024-03-12T09:21:53.755" v="7426" actId="113"/>
          <ac:spMkLst>
            <pc:docMk/>
            <pc:sldMk cId="816478903" sldId="334"/>
            <ac:spMk id="5" creationId="{40201BA2-32B4-BABE-358F-266A1F196EB6}"/>
          </ac:spMkLst>
        </pc:spChg>
      </pc:sldChg>
      <pc:sldChg chg="del">
        <pc:chgData name="Lukáš Potěšil" userId="55e8e81d-a3dd-4a27-8785-501dd2148269" providerId="ADAL" clId="{5F8F273B-C877-49B2-A1B5-9895E775CCF2}" dt="2024-03-07T15:28:09.973" v="668" actId="47"/>
        <pc:sldMkLst>
          <pc:docMk/>
          <pc:sldMk cId="3654396325" sldId="334"/>
        </pc:sldMkLst>
      </pc:sldChg>
      <pc:sldChg chg="del">
        <pc:chgData name="Lukáš Potěšil" userId="55e8e81d-a3dd-4a27-8785-501dd2148269" providerId="ADAL" clId="{5F8F273B-C877-49B2-A1B5-9895E775CCF2}" dt="2024-03-07T15:28:10.274" v="669" actId="47"/>
        <pc:sldMkLst>
          <pc:docMk/>
          <pc:sldMk cId="936549656" sldId="335"/>
        </pc:sldMkLst>
      </pc:sldChg>
      <pc:sldChg chg="modSp add mod">
        <pc:chgData name="Lukáš Potěšil" userId="55e8e81d-a3dd-4a27-8785-501dd2148269" providerId="ADAL" clId="{5F8F273B-C877-49B2-A1B5-9895E775CCF2}" dt="2024-03-12T11:28:54.379" v="11138" actId="6549"/>
        <pc:sldMkLst>
          <pc:docMk/>
          <pc:sldMk cId="1005612428" sldId="335"/>
        </pc:sldMkLst>
        <pc:spChg chg="mod">
          <ac:chgData name="Lukáš Potěšil" userId="55e8e81d-a3dd-4a27-8785-501dd2148269" providerId="ADAL" clId="{5F8F273B-C877-49B2-A1B5-9895E775CCF2}" dt="2024-03-12T09:12:05.874" v="6953" actId="20577"/>
          <ac:spMkLst>
            <pc:docMk/>
            <pc:sldMk cId="1005612428" sldId="335"/>
            <ac:spMk id="4" creationId="{792466EE-D2AF-FEF6-ED9A-F45797E47EA8}"/>
          </ac:spMkLst>
        </pc:spChg>
        <pc:spChg chg="mod">
          <ac:chgData name="Lukáš Potěšil" userId="55e8e81d-a3dd-4a27-8785-501dd2148269" providerId="ADAL" clId="{5F8F273B-C877-49B2-A1B5-9895E775CCF2}" dt="2024-03-12T11:28:54.379" v="11138" actId="6549"/>
          <ac:spMkLst>
            <pc:docMk/>
            <pc:sldMk cId="1005612428" sldId="335"/>
            <ac:spMk id="5" creationId="{40201BA2-32B4-BABE-358F-266A1F196EB6}"/>
          </ac:spMkLst>
        </pc:spChg>
      </pc:sldChg>
      <pc:sldChg chg="del">
        <pc:chgData name="Lukáš Potěšil" userId="55e8e81d-a3dd-4a27-8785-501dd2148269" providerId="ADAL" clId="{5F8F273B-C877-49B2-A1B5-9895E775CCF2}" dt="2024-03-07T15:28:11.536" v="673" actId="47"/>
        <pc:sldMkLst>
          <pc:docMk/>
          <pc:sldMk cId="405202932" sldId="336"/>
        </pc:sldMkLst>
      </pc:sldChg>
      <pc:sldChg chg="modSp add mod">
        <pc:chgData name="Lukáš Potěšil" userId="55e8e81d-a3dd-4a27-8785-501dd2148269" providerId="ADAL" clId="{5F8F273B-C877-49B2-A1B5-9895E775CCF2}" dt="2024-03-12T09:30:29.290" v="8061" actId="6549"/>
        <pc:sldMkLst>
          <pc:docMk/>
          <pc:sldMk cId="1925253556" sldId="336"/>
        </pc:sldMkLst>
        <pc:spChg chg="mod">
          <ac:chgData name="Lukáš Potěšil" userId="55e8e81d-a3dd-4a27-8785-501dd2148269" providerId="ADAL" clId="{5F8F273B-C877-49B2-A1B5-9895E775CCF2}" dt="2024-03-12T09:28:25.145" v="7969" actId="6549"/>
          <ac:spMkLst>
            <pc:docMk/>
            <pc:sldMk cId="1925253556" sldId="336"/>
            <ac:spMk id="4" creationId="{792466EE-D2AF-FEF6-ED9A-F45797E47EA8}"/>
          </ac:spMkLst>
        </pc:spChg>
        <pc:spChg chg="mod">
          <ac:chgData name="Lukáš Potěšil" userId="55e8e81d-a3dd-4a27-8785-501dd2148269" providerId="ADAL" clId="{5F8F273B-C877-49B2-A1B5-9895E775CCF2}" dt="2024-03-12T09:30:29.290" v="8061" actId="6549"/>
          <ac:spMkLst>
            <pc:docMk/>
            <pc:sldMk cId="1925253556" sldId="336"/>
            <ac:spMk id="5" creationId="{40201BA2-32B4-BABE-358F-266A1F196EB6}"/>
          </ac:spMkLst>
        </pc:spChg>
      </pc:sldChg>
      <pc:sldChg chg="del">
        <pc:chgData name="Lukáš Potěšil" userId="55e8e81d-a3dd-4a27-8785-501dd2148269" providerId="ADAL" clId="{5F8F273B-C877-49B2-A1B5-9895E775CCF2}" dt="2024-03-07T15:28:12.210" v="674" actId="47"/>
        <pc:sldMkLst>
          <pc:docMk/>
          <pc:sldMk cId="274548794" sldId="337"/>
        </pc:sldMkLst>
      </pc:sldChg>
      <pc:sldChg chg="modSp add mod">
        <pc:chgData name="Lukáš Potěšil" userId="55e8e81d-a3dd-4a27-8785-501dd2148269" providerId="ADAL" clId="{5F8F273B-C877-49B2-A1B5-9895E775CCF2}" dt="2024-03-12T09:33:08.002" v="8226" actId="20577"/>
        <pc:sldMkLst>
          <pc:docMk/>
          <pc:sldMk cId="789082483" sldId="337"/>
        </pc:sldMkLst>
        <pc:spChg chg="mod">
          <ac:chgData name="Lukáš Potěšil" userId="55e8e81d-a3dd-4a27-8785-501dd2148269" providerId="ADAL" clId="{5F8F273B-C877-49B2-A1B5-9895E775CCF2}" dt="2024-03-12T09:28:36.039" v="7981" actId="6549"/>
          <ac:spMkLst>
            <pc:docMk/>
            <pc:sldMk cId="789082483" sldId="337"/>
            <ac:spMk id="4" creationId="{792466EE-D2AF-FEF6-ED9A-F45797E47EA8}"/>
          </ac:spMkLst>
        </pc:spChg>
        <pc:spChg chg="mod">
          <ac:chgData name="Lukáš Potěšil" userId="55e8e81d-a3dd-4a27-8785-501dd2148269" providerId="ADAL" clId="{5F8F273B-C877-49B2-A1B5-9895E775CCF2}" dt="2024-03-12T09:33:08.002" v="8226" actId="20577"/>
          <ac:spMkLst>
            <pc:docMk/>
            <pc:sldMk cId="789082483" sldId="337"/>
            <ac:spMk id="5" creationId="{40201BA2-32B4-BABE-358F-266A1F196EB6}"/>
          </ac:spMkLst>
        </pc:spChg>
      </pc:sldChg>
      <pc:sldChg chg="modSp add mod">
        <pc:chgData name="Lukáš Potěšil" userId="55e8e81d-a3dd-4a27-8785-501dd2148269" providerId="ADAL" clId="{5F8F273B-C877-49B2-A1B5-9895E775CCF2}" dt="2024-03-12T11:29:13.332" v="11159" actId="113"/>
        <pc:sldMkLst>
          <pc:docMk/>
          <pc:sldMk cId="2230807339" sldId="338"/>
        </pc:sldMkLst>
        <pc:spChg chg="mod">
          <ac:chgData name="Lukáš Potěšil" userId="55e8e81d-a3dd-4a27-8785-501dd2148269" providerId="ADAL" clId="{5F8F273B-C877-49B2-A1B5-9895E775CCF2}" dt="2024-03-12T09:33:34.637" v="8243" actId="6549"/>
          <ac:spMkLst>
            <pc:docMk/>
            <pc:sldMk cId="2230807339" sldId="338"/>
            <ac:spMk id="4" creationId="{792466EE-D2AF-FEF6-ED9A-F45797E47EA8}"/>
          </ac:spMkLst>
        </pc:spChg>
        <pc:spChg chg="mod">
          <ac:chgData name="Lukáš Potěšil" userId="55e8e81d-a3dd-4a27-8785-501dd2148269" providerId="ADAL" clId="{5F8F273B-C877-49B2-A1B5-9895E775CCF2}" dt="2024-03-12T11:29:13.332" v="11159" actId="113"/>
          <ac:spMkLst>
            <pc:docMk/>
            <pc:sldMk cId="2230807339" sldId="338"/>
            <ac:spMk id="5" creationId="{40201BA2-32B4-BABE-358F-266A1F196EB6}"/>
          </ac:spMkLst>
        </pc:spChg>
      </pc:sldChg>
      <pc:sldChg chg="del">
        <pc:chgData name="Lukáš Potěšil" userId="55e8e81d-a3dd-4a27-8785-501dd2148269" providerId="ADAL" clId="{5F8F273B-C877-49B2-A1B5-9895E775CCF2}" dt="2024-03-07T15:28:11.169" v="672" actId="47"/>
        <pc:sldMkLst>
          <pc:docMk/>
          <pc:sldMk cId="3859374504" sldId="338"/>
        </pc:sldMkLst>
      </pc:sldChg>
      <pc:sldChg chg="modSp new mod">
        <pc:chgData name="Lukáš Potěšil" userId="55e8e81d-a3dd-4a27-8785-501dd2148269" providerId="ADAL" clId="{5F8F273B-C877-49B2-A1B5-9895E775CCF2}" dt="2024-03-12T09:41:17.243" v="8883" actId="20577"/>
        <pc:sldMkLst>
          <pc:docMk/>
          <pc:sldMk cId="2348067444" sldId="339"/>
        </pc:sldMkLst>
        <pc:spChg chg="mod">
          <ac:chgData name="Lukáš Potěšil" userId="55e8e81d-a3dd-4a27-8785-501dd2148269" providerId="ADAL" clId="{5F8F273B-C877-49B2-A1B5-9895E775CCF2}" dt="2024-03-12T09:39:48.320" v="8759" actId="20577"/>
          <ac:spMkLst>
            <pc:docMk/>
            <pc:sldMk cId="2348067444" sldId="339"/>
            <ac:spMk id="4" creationId="{9F026648-E030-372B-FABF-7EB644BC9352}"/>
          </ac:spMkLst>
        </pc:spChg>
        <pc:spChg chg="mod">
          <ac:chgData name="Lukáš Potěšil" userId="55e8e81d-a3dd-4a27-8785-501dd2148269" providerId="ADAL" clId="{5F8F273B-C877-49B2-A1B5-9895E775CCF2}" dt="2024-03-12T09:41:17.243" v="8883" actId="20577"/>
          <ac:spMkLst>
            <pc:docMk/>
            <pc:sldMk cId="2348067444" sldId="339"/>
            <ac:spMk id="5" creationId="{2BA5A864-55C3-D5D3-DCB3-A0064845FE69}"/>
          </ac:spMkLst>
        </pc:spChg>
      </pc:sldChg>
      <pc:sldChg chg="modSp add mod">
        <pc:chgData name="Lukáš Potěšil" userId="55e8e81d-a3dd-4a27-8785-501dd2148269" providerId="ADAL" clId="{5F8F273B-C877-49B2-A1B5-9895E775CCF2}" dt="2024-03-12T11:27:05.930" v="11118" actId="20577"/>
        <pc:sldMkLst>
          <pc:docMk/>
          <pc:sldMk cId="635422005" sldId="340"/>
        </pc:sldMkLst>
        <pc:spChg chg="mod">
          <ac:chgData name="Lukáš Potěšil" userId="55e8e81d-a3dd-4a27-8785-501dd2148269" providerId="ADAL" clId="{5F8F273B-C877-49B2-A1B5-9895E775CCF2}" dt="2024-03-12T11:27:05.930" v="11118" actId="20577"/>
          <ac:spMkLst>
            <pc:docMk/>
            <pc:sldMk cId="635422005" sldId="340"/>
            <ac:spMk id="5" creationId="{2BA5A864-55C3-D5D3-DCB3-A0064845FE69}"/>
          </ac:spMkLst>
        </pc:spChg>
      </pc:sldChg>
      <pc:sldChg chg="del">
        <pc:chgData name="Lukáš Potěšil" userId="55e8e81d-a3dd-4a27-8785-501dd2148269" providerId="ADAL" clId="{5F8F273B-C877-49B2-A1B5-9895E775CCF2}" dt="2024-03-07T15:28:10.626" v="670" actId="47"/>
        <pc:sldMkLst>
          <pc:docMk/>
          <pc:sldMk cId="912508457" sldId="340"/>
        </pc:sldMkLst>
      </pc:sldChg>
      <pc:sldChg chg="del">
        <pc:chgData name="Lukáš Potěšil" userId="55e8e81d-a3dd-4a27-8785-501dd2148269" providerId="ADAL" clId="{5F8F273B-C877-49B2-A1B5-9895E775CCF2}" dt="2024-03-07T15:28:10.870" v="671" actId="47"/>
        <pc:sldMkLst>
          <pc:docMk/>
          <pc:sldMk cId="1045274307" sldId="341"/>
        </pc:sldMkLst>
      </pc:sldChg>
      <pc:sldChg chg="modSp add mod">
        <pc:chgData name="Lukáš Potěšil" userId="55e8e81d-a3dd-4a27-8785-501dd2148269" providerId="ADAL" clId="{5F8F273B-C877-49B2-A1B5-9895E775CCF2}" dt="2024-03-12T15:06:24.562" v="13507" actId="6549"/>
        <pc:sldMkLst>
          <pc:docMk/>
          <pc:sldMk cId="1858584799" sldId="341"/>
        </pc:sldMkLst>
        <pc:spChg chg="mod">
          <ac:chgData name="Lukáš Potěšil" userId="55e8e81d-a3dd-4a27-8785-501dd2148269" providerId="ADAL" clId="{5F8F273B-C877-49B2-A1B5-9895E775CCF2}" dt="2024-03-12T09:42:44.761" v="9004" actId="20577"/>
          <ac:spMkLst>
            <pc:docMk/>
            <pc:sldMk cId="1858584799" sldId="341"/>
            <ac:spMk id="4" creationId="{9F026648-E030-372B-FABF-7EB644BC9352}"/>
          </ac:spMkLst>
        </pc:spChg>
        <pc:spChg chg="mod">
          <ac:chgData name="Lukáš Potěšil" userId="55e8e81d-a3dd-4a27-8785-501dd2148269" providerId="ADAL" clId="{5F8F273B-C877-49B2-A1B5-9895E775CCF2}" dt="2024-03-12T15:06:24.562" v="13507" actId="6549"/>
          <ac:spMkLst>
            <pc:docMk/>
            <pc:sldMk cId="1858584799" sldId="341"/>
            <ac:spMk id="5" creationId="{2BA5A864-55C3-D5D3-DCB3-A0064845FE69}"/>
          </ac:spMkLst>
        </pc:spChg>
      </pc:sldChg>
      <pc:sldChg chg="del">
        <pc:chgData name="Lukáš Potěšil" userId="55e8e81d-a3dd-4a27-8785-501dd2148269" providerId="ADAL" clId="{5F8F273B-C877-49B2-A1B5-9895E775CCF2}" dt="2024-03-07T15:28:09.407" v="666" actId="47"/>
        <pc:sldMkLst>
          <pc:docMk/>
          <pc:sldMk cId="206362735" sldId="342"/>
        </pc:sldMkLst>
      </pc:sldChg>
      <pc:sldChg chg="modSp add mod">
        <pc:chgData name="Lukáš Potěšil" userId="55e8e81d-a3dd-4a27-8785-501dd2148269" providerId="ADAL" clId="{5F8F273B-C877-49B2-A1B5-9895E775CCF2}" dt="2024-03-12T09:51:44.961" v="9907" actId="113"/>
        <pc:sldMkLst>
          <pc:docMk/>
          <pc:sldMk cId="258126730" sldId="342"/>
        </pc:sldMkLst>
        <pc:spChg chg="mod">
          <ac:chgData name="Lukáš Potěšil" userId="55e8e81d-a3dd-4a27-8785-501dd2148269" providerId="ADAL" clId="{5F8F273B-C877-49B2-A1B5-9895E775CCF2}" dt="2024-03-12T09:49:24.881" v="9574" actId="20577"/>
          <ac:spMkLst>
            <pc:docMk/>
            <pc:sldMk cId="258126730" sldId="342"/>
            <ac:spMk id="4" creationId="{9F026648-E030-372B-FABF-7EB644BC9352}"/>
          </ac:spMkLst>
        </pc:spChg>
        <pc:spChg chg="mod">
          <ac:chgData name="Lukáš Potěšil" userId="55e8e81d-a3dd-4a27-8785-501dd2148269" providerId="ADAL" clId="{5F8F273B-C877-49B2-A1B5-9895E775CCF2}" dt="2024-03-12T09:51:44.961" v="9907" actId="113"/>
          <ac:spMkLst>
            <pc:docMk/>
            <pc:sldMk cId="258126730" sldId="342"/>
            <ac:spMk id="5" creationId="{2BA5A864-55C3-D5D3-DCB3-A0064845FE69}"/>
          </ac:spMkLst>
        </pc:spChg>
      </pc:sldChg>
      <pc:sldChg chg="del">
        <pc:chgData name="Lukáš Potěšil" userId="55e8e81d-a3dd-4a27-8785-501dd2148269" providerId="ADAL" clId="{5F8F273B-C877-49B2-A1B5-9895E775CCF2}" dt="2024-03-07T15:28:09.705" v="667" actId="47"/>
        <pc:sldMkLst>
          <pc:docMk/>
          <pc:sldMk cId="191909125" sldId="343"/>
        </pc:sldMkLst>
      </pc:sldChg>
      <pc:sldChg chg="modSp new mod">
        <pc:chgData name="Lukáš Potěšil" userId="55e8e81d-a3dd-4a27-8785-501dd2148269" providerId="ADAL" clId="{5F8F273B-C877-49B2-A1B5-9895E775CCF2}" dt="2024-03-12T12:20:54.335" v="11166" actId="6549"/>
        <pc:sldMkLst>
          <pc:docMk/>
          <pc:sldMk cId="758374668" sldId="343"/>
        </pc:sldMkLst>
        <pc:spChg chg="mod">
          <ac:chgData name="Lukáš Potěšil" userId="55e8e81d-a3dd-4a27-8785-501dd2148269" providerId="ADAL" clId="{5F8F273B-C877-49B2-A1B5-9895E775CCF2}" dt="2024-03-12T09:52:34.983" v="9928" actId="20577"/>
          <ac:spMkLst>
            <pc:docMk/>
            <pc:sldMk cId="758374668" sldId="343"/>
            <ac:spMk id="4" creationId="{6EC394BD-FE41-78FB-51DC-CF3A5B2CA861}"/>
          </ac:spMkLst>
        </pc:spChg>
        <pc:spChg chg="mod">
          <ac:chgData name="Lukáš Potěšil" userId="55e8e81d-a3dd-4a27-8785-501dd2148269" providerId="ADAL" clId="{5F8F273B-C877-49B2-A1B5-9895E775CCF2}" dt="2024-03-12T12:20:54.335" v="11166" actId="6549"/>
          <ac:spMkLst>
            <pc:docMk/>
            <pc:sldMk cId="758374668" sldId="343"/>
            <ac:spMk id="5" creationId="{A666488C-1AE2-253A-5213-8237D538D3B9}"/>
          </ac:spMkLst>
        </pc:spChg>
      </pc:sldChg>
      <pc:sldChg chg="addSp delSp modSp new mod">
        <pc:chgData name="Lukáš Potěšil" userId="55e8e81d-a3dd-4a27-8785-501dd2148269" providerId="ADAL" clId="{5F8F273B-C877-49B2-A1B5-9895E775CCF2}" dt="2024-03-12T10:16:20.995" v="10078" actId="20577"/>
        <pc:sldMkLst>
          <pc:docMk/>
          <pc:sldMk cId="660025515" sldId="344"/>
        </pc:sldMkLst>
        <pc:spChg chg="mod">
          <ac:chgData name="Lukáš Potěšil" userId="55e8e81d-a3dd-4a27-8785-501dd2148269" providerId="ADAL" clId="{5F8F273B-C877-49B2-A1B5-9895E775CCF2}" dt="2024-03-12T10:16:20.995" v="10078" actId="20577"/>
          <ac:spMkLst>
            <pc:docMk/>
            <pc:sldMk cId="660025515" sldId="344"/>
            <ac:spMk id="4" creationId="{33B17EAB-2D3C-19FD-6CBE-F235540CA624}"/>
          </ac:spMkLst>
        </pc:spChg>
        <pc:spChg chg="del mod">
          <ac:chgData name="Lukáš Potěšil" userId="55e8e81d-a3dd-4a27-8785-501dd2148269" providerId="ADAL" clId="{5F8F273B-C877-49B2-A1B5-9895E775CCF2}" dt="2024-03-12T10:14:48.880" v="10051"/>
          <ac:spMkLst>
            <pc:docMk/>
            <pc:sldMk cId="660025515" sldId="344"/>
            <ac:spMk id="5" creationId="{07A90F1A-2AA1-5A41-2A24-4A6FE5AEFA7A}"/>
          </ac:spMkLst>
        </pc:spChg>
        <pc:picChg chg="add mod">
          <ac:chgData name="Lukáš Potěšil" userId="55e8e81d-a3dd-4a27-8785-501dd2148269" providerId="ADAL" clId="{5F8F273B-C877-49B2-A1B5-9895E775CCF2}" dt="2024-03-12T10:15:27.891" v="10056" actId="14100"/>
          <ac:picMkLst>
            <pc:docMk/>
            <pc:sldMk cId="660025515" sldId="344"/>
            <ac:picMk id="1026" creationId="{B0C38D37-2402-BCDC-2E10-254661A10A90}"/>
          </ac:picMkLst>
        </pc:picChg>
        <pc:picChg chg="add mod">
          <ac:chgData name="Lukáš Potěšil" userId="55e8e81d-a3dd-4a27-8785-501dd2148269" providerId="ADAL" clId="{5F8F273B-C877-49B2-A1B5-9895E775CCF2}" dt="2024-03-12T10:15:23.484" v="10055" actId="14100"/>
          <ac:picMkLst>
            <pc:docMk/>
            <pc:sldMk cId="660025515" sldId="344"/>
            <ac:picMk id="1028" creationId="{3AA8BF20-527B-EC7C-BF31-917BDFA9643F}"/>
          </ac:picMkLst>
        </pc:picChg>
        <pc:picChg chg="add mod">
          <ac:chgData name="Lukáš Potěšil" userId="55e8e81d-a3dd-4a27-8785-501dd2148269" providerId="ADAL" clId="{5F8F273B-C877-49B2-A1B5-9895E775CCF2}" dt="2024-03-12T10:16:07.532" v="10060" actId="14100"/>
          <ac:picMkLst>
            <pc:docMk/>
            <pc:sldMk cId="660025515" sldId="344"/>
            <ac:picMk id="1030" creationId="{4FE3D269-649B-C078-E2D4-6D8ABB93632F}"/>
          </ac:picMkLst>
        </pc:picChg>
      </pc:sldChg>
      <pc:sldChg chg="addSp delSp modSp new mod">
        <pc:chgData name="Lukáš Potěšil" userId="55e8e81d-a3dd-4a27-8785-501dd2148269" providerId="ADAL" clId="{5F8F273B-C877-49B2-A1B5-9895E775CCF2}" dt="2024-03-12T10:20:18.824" v="10099" actId="14100"/>
        <pc:sldMkLst>
          <pc:docMk/>
          <pc:sldMk cId="761178807" sldId="345"/>
        </pc:sldMkLst>
        <pc:spChg chg="mod">
          <ac:chgData name="Lukáš Potěšil" userId="55e8e81d-a3dd-4a27-8785-501dd2148269" providerId="ADAL" clId="{5F8F273B-C877-49B2-A1B5-9895E775CCF2}" dt="2024-03-12T10:20:14.401" v="10098" actId="20577"/>
          <ac:spMkLst>
            <pc:docMk/>
            <pc:sldMk cId="761178807" sldId="345"/>
            <ac:spMk id="4" creationId="{BBD36230-BE3F-94FB-B8AC-F3F5E7710DE7}"/>
          </ac:spMkLst>
        </pc:spChg>
        <pc:spChg chg="del">
          <ac:chgData name="Lukáš Potěšil" userId="55e8e81d-a3dd-4a27-8785-501dd2148269" providerId="ADAL" clId="{5F8F273B-C877-49B2-A1B5-9895E775CCF2}" dt="2024-03-12T10:19:22.888" v="10080"/>
          <ac:spMkLst>
            <pc:docMk/>
            <pc:sldMk cId="761178807" sldId="345"/>
            <ac:spMk id="5" creationId="{F28D2FBE-707F-1AE5-7401-70AC5708317D}"/>
          </ac:spMkLst>
        </pc:spChg>
        <pc:spChg chg="add mod">
          <ac:chgData name="Lukáš Potěšil" userId="55e8e81d-a3dd-4a27-8785-501dd2148269" providerId="ADAL" clId="{5F8F273B-C877-49B2-A1B5-9895E775CCF2}" dt="2024-03-12T10:20:06.162" v="10086" actId="5793"/>
          <ac:spMkLst>
            <pc:docMk/>
            <pc:sldMk cId="761178807" sldId="345"/>
            <ac:spMk id="6" creationId="{C08EE750-D6BF-132F-E249-01B2917B8E37}"/>
          </ac:spMkLst>
        </pc:spChg>
        <pc:picChg chg="add mod">
          <ac:chgData name="Lukáš Potěšil" userId="55e8e81d-a3dd-4a27-8785-501dd2148269" providerId="ADAL" clId="{5F8F273B-C877-49B2-A1B5-9895E775CCF2}" dt="2024-03-12T10:20:18.824" v="10099" actId="14100"/>
          <ac:picMkLst>
            <pc:docMk/>
            <pc:sldMk cId="761178807" sldId="345"/>
            <ac:picMk id="7" creationId="{D0DFE03F-D9AC-97A2-75B6-C3659D24755E}"/>
          </ac:picMkLst>
        </pc:picChg>
        <pc:picChg chg="add del mod">
          <ac:chgData name="Lukáš Potěšil" userId="55e8e81d-a3dd-4a27-8785-501dd2148269" providerId="ADAL" clId="{5F8F273B-C877-49B2-A1B5-9895E775CCF2}" dt="2024-03-12T10:19:53.343" v="10081" actId="478"/>
          <ac:picMkLst>
            <pc:docMk/>
            <pc:sldMk cId="761178807" sldId="345"/>
            <ac:picMk id="2050" creationId="{24FC182E-5406-D9BF-CC45-3F41D69B1FE7}"/>
          </ac:picMkLst>
        </pc:picChg>
        <pc:picChg chg="add del">
          <ac:chgData name="Lukáš Potěšil" userId="55e8e81d-a3dd-4a27-8785-501dd2148269" providerId="ADAL" clId="{5F8F273B-C877-49B2-A1B5-9895E775CCF2}" dt="2024-03-12T10:20:01.166" v="10083"/>
          <ac:picMkLst>
            <pc:docMk/>
            <pc:sldMk cId="761178807" sldId="345"/>
            <ac:picMk id="2052" creationId="{F3FB1892-FF7D-91DF-4C09-1A91318BA63A}"/>
          </ac:picMkLst>
        </pc:picChg>
      </pc:sldChg>
      <pc:sldChg chg="addSp delSp modSp new mod ord">
        <pc:chgData name="Lukáš Potěšil" userId="55e8e81d-a3dd-4a27-8785-501dd2148269" providerId="ADAL" clId="{5F8F273B-C877-49B2-A1B5-9895E775CCF2}" dt="2024-03-12T12:26:23.155" v="11598"/>
        <pc:sldMkLst>
          <pc:docMk/>
          <pc:sldMk cId="2994780342" sldId="346"/>
        </pc:sldMkLst>
        <pc:spChg chg="mod">
          <ac:chgData name="Lukáš Potěšil" userId="55e8e81d-a3dd-4a27-8785-501dd2148269" providerId="ADAL" clId="{5F8F273B-C877-49B2-A1B5-9895E775CCF2}" dt="2024-03-12T10:23:21.907" v="10135" actId="1076"/>
          <ac:spMkLst>
            <pc:docMk/>
            <pc:sldMk cId="2994780342" sldId="346"/>
            <ac:spMk id="4" creationId="{DF3FEB5A-4530-12BE-D257-8DA867AAD435}"/>
          </ac:spMkLst>
        </pc:spChg>
        <pc:spChg chg="del mod">
          <ac:chgData name="Lukáš Potěšil" userId="55e8e81d-a3dd-4a27-8785-501dd2148269" providerId="ADAL" clId="{5F8F273B-C877-49B2-A1B5-9895E775CCF2}" dt="2024-03-12T10:22:22.452" v="10102"/>
          <ac:spMkLst>
            <pc:docMk/>
            <pc:sldMk cId="2994780342" sldId="346"/>
            <ac:spMk id="5" creationId="{39B476D0-C36D-1768-682C-2C3085259ECA}"/>
          </ac:spMkLst>
        </pc:spChg>
        <pc:spChg chg="add del mod">
          <ac:chgData name="Lukáš Potěšil" userId="55e8e81d-a3dd-4a27-8785-501dd2148269" providerId="ADAL" clId="{5F8F273B-C877-49B2-A1B5-9895E775CCF2}" dt="2024-03-12T10:23:09.176" v="10108" actId="478"/>
          <ac:spMkLst>
            <pc:docMk/>
            <pc:sldMk cId="2994780342" sldId="346"/>
            <ac:spMk id="6" creationId="{58534B4E-AC15-3028-8BB3-E62076A6FF3A}"/>
          </ac:spMkLst>
        </pc:spChg>
        <pc:picChg chg="add del mod">
          <ac:chgData name="Lukáš Potěšil" userId="55e8e81d-a3dd-4a27-8785-501dd2148269" providerId="ADAL" clId="{5F8F273B-C877-49B2-A1B5-9895E775CCF2}" dt="2024-03-12T10:22:53.973" v="10103" actId="478"/>
          <ac:picMkLst>
            <pc:docMk/>
            <pc:sldMk cId="2994780342" sldId="346"/>
            <ac:picMk id="3074" creationId="{C2BECAB6-FE6C-F7E1-7E02-8EFCDCD82ECD}"/>
          </ac:picMkLst>
        </pc:picChg>
        <pc:picChg chg="add del mod">
          <ac:chgData name="Lukáš Potěšil" userId="55e8e81d-a3dd-4a27-8785-501dd2148269" providerId="ADAL" clId="{5F8F273B-C877-49B2-A1B5-9895E775CCF2}" dt="2024-03-12T10:25:32.961" v="10137" actId="478"/>
          <ac:picMkLst>
            <pc:docMk/>
            <pc:sldMk cId="2994780342" sldId="346"/>
            <ac:picMk id="3076" creationId="{792A90CB-C0B2-AC1B-DB16-781903808674}"/>
          </ac:picMkLst>
        </pc:picChg>
        <pc:picChg chg="add mod">
          <ac:chgData name="Lukáš Potěšil" userId="55e8e81d-a3dd-4a27-8785-501dd2148269" providerId="ADAL" clId="{5F8F273B-C877-49B2-A1B5-9895E775CCF2}" dt="2024-03-12T10:27:05.771" v="10139" actId="14100"/>
          <ac:picMkLst>
            <pc:docMk/>
            <pc:sldMk cId="2994780342" sldId="346"/>
            <ac:picMk id="3078" creationId="{FBC816B0-A61D-69AE-85A3-108CE94A3CC4}"/>
          </ac:picMkLst>
        </pc:picChg>
      </pc:sldChg>
      <pc:sldChg chg="modSp new mod">
        <pc:chgData name="Lukáš Potěšil" userId="55e8e81d-a3dd-4a27-8785-501dd2148269" providerId="ADAL" clId="{5F8F273B-C877-49B2-A1B5-9895E775CCF2}" dt="2024-03-12T10:31:33.899" v="10309" actId="6549"/>
        <pc:sldMkLst>
          <pc:docMk/>
          <pc:sldMk cId="321008409" sldId="347"/>
        </pc:sldMkLst>
        <pc:spChg chg="mod">
          <ac:chgData name="Lukáš Potěšil" userId="55e8e81d-a3dd-4a27-8785-501dd2148269" providerId="ADAL" clId="{5F8F273B-C877-49B2-A1B5-9895E775CCF2}" dt="2024-03-12T10:28:53.455" v="10199" actId="20577"/>
          <ac:spMkLst>
            <pc:docMk/>
            <pc:sldMk cId="321008409" sldId="347"/>
            <ac:spMk id="4" creationId="{BB985AF7-1A43-AB15-0ACA-76E6AECB9E3F}"/>
          </ac:spMkLst>
        </pc:spChg>
        <pc:spChg chg="mod">
          <ac:chgData name="Lukáš Potěšil" userId="55e8e81d-a3dd-4a27-8785-501dd2148269" providerId="ADAL" clId="{5F8F273B-C877-49B2-A1B5-9895E775CCF2}" dt="2024-03-12T10:31:33.899" v="10309" actId="6549"/>
          <ac:spMkLst>
            <pc:docMk/>
            <pc:sldMk cId="321008409" sldId="347"/>
            <ac:spMk id="5" creationId="{979751EC-76EE-A860-8912-EB36AEBDE740}"/>
          </ac:spMkLst>
        </pc:spChg>
      </pc:sldChg>
      <pc:sldChg chg="modSp add mod">
        <pc:chgData name="Lukáš Potěšil" userId="55e8e81d-a3dd-4a27-8785-501dd2148269" providerId="ADAL" clId="{5F8F273B-C877-49B2-A1B5-9895E775CCF2}" dt="2024-03-12T10:38:36.538" v="10455" actId="113"/>
        <pc:sldMkLst>
          <pc:docMk/>
          <pc:sldMk cId="525944905" sldId="348"/>
        </pc:sldMkLst>
        <pc:spChg chg="mod">
          <ac:chgData name="Lukáš Potěšil" userId="55e8e81d-a3dd-4a27-8785-501dd2148269" providerId="ADAL" clId="{5F8F273B-C877-49B2-A1B5-9895E775CCF2}" dt="2024-03-12T10:38:36.538" v="10455" actId="113"/>
          <ac:spMkLst>
            <pc:docMk/>
            <pc:sldMk cId="525944905" sldId="348"/>
            <ac:spMk id="5" creationId="{979751EC-76EE-A860-8912-EB36AEBDE740}"/>
          </ac:spMkLst>
        </pc:spChg>
      </pc:sldChg>
      <pc:sldChg chg="modSp add mod">
        <pc:chgData name="Lukáš Potěšil" userId="55e8e81d-a3dd-4a27-8785-501dd2148269" providerId="ADAL" clId="{5F8F273B-C877-49B2-A1B5-9895E775CCF2}" dt="2024-03-12T10:36:54.560" v="10441" actId="113"/>
        <pc:sldMkLst>
          <pc:docMk/>
          <pc:sldMk cId="3898707173" sldId="349"/>
        </pc:sldMkLst>
        <pc:spChg chg="mod">
          <ac:chgData name="Lukáš Potěšil" userId="55e8e81d-a3dd-4a27-8785-501dd2148269" providerId="ADAL" clId="{5F8F273B-C877-49B2-A1B5-9895E775CCF2}" dt="2024-03-12T10:36:54.560" v="10441" actId="113"/>
          <ac:spMkLst>
            <pc:docMk/>
            <pc:sldMk cId="3898707173" sldId="349"/>
            <ac:spMk id="5" creationId="{979751EC-76EE-A860-8912-EB36AEBDE740}"/>
          </ac:spMkLst>
        </pc:spChg>
      </pc:sldChg>
      <pc:sldChg chg="modSp new mod ord">
        <pc:chgData name="Lukáš Potěšil" userId="55e8e81d-a3dd-4a27-8785-501dd2148269" providerId="ADAL" clId="{5F8F273B-C877-49B2-A1B5-9895E775CCF2}" dt="2024-03-12T12:37:36.003" v="12591" actId="6549"/>
        <pc:sldMkLst>
          <pc:docMk/>
          <pc:sldMk cId="2597693164" sldId="350"/>
        </pc:sldMkLst>
        <pc:spChg chg="mod">
          <ac:chgData name="Lukáš Potěšil" userId="55e8e81d-a3dd-4a27-8785-501dd2148269" providerId="ADAL" clId="{5F8F273B-C877-49B2-A1B5-9895E775CCF2}" dt="2024-03-12T11:27:55.134" v="11130" actId="20577"/>
          <ac:spMkLst>
            <pc:docMk/>
            <pc:sldMk cId="2597693164" sldId="350"/>
            <ac:spMk id="4" creationId="{9328C7A2-448C-A654-5D5C-DAF1025E8328}"/>
          </ac:spMkLst>
        </pc:spChg>
        <pc:spChg chg="mod">
          <ac:chgData name="Lukáš Potěšil" userId="55e8e81d-a3dd-4a27-8785-501dd2148269" providerId="ADAL" clId="{5F8F273B-C877-49B2-A1B5-9895E775CCF2}" dt="2024-03-12T12:37:36.003" v="12591" actId="6549"/>
          <ac:spMkLst>
            <pc:docMk/>
            <pc:sldMk cId="2597693164" sldId="350"/>
            <ac:spMk id="5" creationId="{65741855-46D9-D7FC-EE1C-2C25E73C75A6}"/>
          </ac:spMkLst>
        </pc:spChg>
      </pc:sldChg>
      <pc:sldChg chg="modSp new mod">
        <pc:chgData name="Lukáš Potěšil" userId="55e8e81d-a3dd-4a27-8785-501dd2148269" providerId="ADAL" clId="{5F8F273B-C877-49B2-A1B5-9895E775CCF2}" dt="2024-03-12T12:45:22.233" v="13256" actId="255"/>
        <pc:sldMkLst>
          <pc:docMk/>
          <pc:sldMk cId="2808943348" sldId="351"/>
        </pc:sldMkLst>
        <pc:spChg chg="mod">
          <ac:chgData name="Lukáš Potěšil" userId="55e8e81d-a3dd-4a27-8785-501dd2148269" providerId="ADAL" clId="{5F8F273B-C877-49B2-A1B5-9895E775CCF2}" dt="2024-03-12T10:50:23.753" v="10602" actId="20577"/>
          <ac:spMkLst>
            <pc:docMk/>
            <pc:sldMk cId="2808943348" sldId="351"/>
            <ac:spMk id="4" creationId="{CCDD036F-9FEE-201D-8C84-D4090550317D}"/>
          </ac:spMkLst>
        </pc:spChg>
        <pc:spChg chg="mod">
          <ac:chgData name="Lukáš Potěšil" userId="55e8e81d-a3dd-4a27-8785-501dd2148269" providerId="ADAL" clId="{5F8F273B-C877-49B2-A1B5-9895E775CCF2}" dt="2024-03-12T12:45:22.233" v="13256" actId="255"/>
          <ac:spMkLst>
            <pc:docMk/>
            <pc:sldMk cId="2808943348" sldId="351"/>
            <ac:spMk id="5" creationId="{6AEADCC9-D52D-D776-50E5-8D36EC6729DD}"/>
          </ac:spMkLst>
        </pc:spChg>
      </pc:sldChg>
      <pc:sldChg chg="modSp new mod">
        <pc:chgData name="Lukáš Potěšil" userId="55e8e81d-a3dd-4a27-8785-501dd2148269" providerId="ADAL" clId="{5F8F273B-C877-49B2-A1B5-9895E775CCF2}" dt="2024-03-12T12:49:44.307" v="13376" actId="113"/>
        <pc:sldMkLst>
          <pc:docMk/>
          <pc:sldMk cId="3768515065" sldId="352"/>
        </pc:sldMkLst>
        <pc:spChg chg="mod">
          <ac:chgData name="Lukáš Potěšil" userId="55e8e81d-a3dd-4a27-8785-501dd2148269" providerId="ADAL" clId="{5F8F273B-C877-49B2-A1B5-9895E775CCF2}" dt="2024-03-12T10:50:32.254" v="10628" actId="20577"/>
          <ac:spMkLst>
            <pc:docMk/>
            <pc:sldMk cId="3768515065" sldId="352"/>
            <ac:spMk id="4" creationId="{40CDAE56-EE94-EA9E-4AF6-4D7514F27039}"/>
          </ac:spMkLst>
        </pc:spChg>
        <pc:spChg chg="mod">
          <ac:chgData name="Lukáš Potěšil" userId="55e8e81d-a3dd-4a27-8785-501dd2148269" providerId="ADAL" clId="{5F8F273B-C877-49B2-A1B5-9895E775CCF2}" dt="2024-03-12T12:49:44.307" v="13376" actId="113"/>
          <ac:spMkLst>
            <pc:docMk/>
            <pc:sldMk cId="3768515065" sldId="352"/>
            <ac:spMk id="5" creationId="{0CDA5726-B8B9-6719-51CD-FD62F7C91EEF}"/>
          </ac:spMkLst>
        </pc:spChg>
      </pc:sldChg>
      <pc:sldChg chg="modSp new mod ord">
        <pc:chgData name="Lukáš Potěšil" userId="55e8e81d-a3dd-4a27-8785-501dd2148269" providerId="ADAL" clId="{5F8F273B-C877-49B2-A1B5-9895E775CCF2}" dt="2024-03-12T12:41:05.244" v="12823" actId="113"/>
        <pc:sldMkLst>
          <pc:docMk/>
          <pc:sldMk cId="2548695479" sldId="353"/>
        </pc:sldMkLst>
        <pc:spChg chg="mod">
          <ac:chgData name="Lukáš Potěšil" userId="55e8e81d-a3dd-4a27-8785-501dd2148269" providerId="ADAL" clId="{5F8F273B-C877-49B2-A1B5-9895E775CCF2}" dt="2024-03-12T10:50:12.297" v="10566" actId="20577"/>
          <ac:spMkLst>
            <pc:docMk/>
            <pc:sldMk cId="2548695479" sldId="353"/>
            <ac:spMk id="4" creationId="{43CC6C35-D4ED-33E9-42B5-77A310B3622E}"/>
          </ac:spMkLst>
        </pc:spChg>
        <pc:spChg chg="mod">
          <ac:chgData name="Lukáš Potěšil" userId="55e8e81d-a3dd-4a27-8785-501dd2148269" providerId="ADAL" clId="{5F8F273B-C877-49B2-A1B5-9895E775CCF2}" dt="2024-03-12T12:41:05.244" v="12823" actId="113"/>
          <ac:spMkLst>
            <pc:docMk/>
            <pc:sldMk cId="2548695479" sldId="353"/>
            <ac:spMk id="5" creationId="{BAA96674-5D9B-2549-2BC0-8A9485D9FE9C}"/>
          </ac:spMkLst>
        </pc:spChg>
      </pc:sldChg>
      <pc:sldChg chg="modSp add mod ord">
        <pc:chgData name="Lukáš Potěšil" userId="55e8e81d-a3dd-4a27-8785-501dd2148269" providerId="ADAL" clId="{5F8F273B-C877-49B2-A1B5-9895E775CCF2}" dt="2024-03-12T12:32:43.741" v="12175" actId="20577"/>
        <pc:sldMkLst>
          <pc:docMk/>
          <pc:sldMk cId="350617554" sldId="354"/>
        </pc:sldMkLst>
        <pc:spChg chg="mod">
          <ac:chgData name="Lukáš Potěšil" userId="55e8e81d-a3dd-4a27-8785-501dd2148269" providerId="ADAL" clId="{5F8F273B-C877-49B2-A1B5-9895E775CCF2}" dt="2024-03-12T11:28:01.569" v="11132" actId="6549"/>
          <ac:spMkLst>
            <pc:docMk/>
            <pc:sldMk cId="350617554" sldId="354"/>
            <ac:spMk id="4" creationId="{9328C7A2-448C-A654-5D5C-DAF1025E8328}"/>
          </ac:spMkLst>
        </pc:spChg>
        <pc:spChg chg="mod">
          <ac:chgData name="Lukáš Potěšil" userId="55e8e81d-a3dd-4a27-8785-501dd2148269" providerId="ADAL" clId="{5F8F273B-C877-49B2-A1B5-9895E775CCF2}" dt="2024-03-12T12:32:43.741" v="12175" actId="20577"/>
          <ac:spMkLst>
            <pc:docMk/>
            <pc:sldMk cId="350617554" sldId="354"/>
            <ac:spMk id="5" creationId="{65741855-46D9-D7FC-EE1C-2C25E73C75A6}"/>
          </ac:spMkLst>
        </pc:spChg>
      </pc:sldChg>
      <pc:sldChg chg="modSp add mod ord">
        <pc:chgData name="Lukáš Potěšil" userId="55e8e81d-a3dd-4a27-8785-501dd2148269" providerId="ADAL" clId="{5F8F273B-C877-49B2-A1B5-9895E775CCF2}" dt="2024-03-12T12:26:16.178" v="11596"/>
        <pc:sldMkLst>
          <pc:docMk/>
          <pc:sldMk cId="1742176132" sldId="355"/>
        </pc:sldMkLst>
        <pc:spChg chg="mod">
          <ac:chgData name="Lukáš Potěšil" userId="55e8e81d-a3dd-4a27-8785-501dd2148269" providerId="ADAL" clId="{5F8F273B-C877-49B2-A1B5-9895E775CCF2}" dt="2024-03-12T12:25:13.298" v="11594" actId="20577"/>
          <ac:spMkLst>
            <pc:docMk/>
            <pc:sldMk cId="1742176132" sldId="355"/>
            <ac:spMk id="5" creationId="{A666488C-1AE2-253A-5213-8237D538D3B9}"/>
          </ac:spMkLst>
        </pc:spChg>
      </pc:sldChg>
      <pc:sldChg chg="modSp add mod">
        <pc:chgData name="Lukáš Potěšil" userId="55e8e81d-a3dd-4a27-8785-501dd2148269" providerId="ADAL" clId="{5F8F273B-C877-49B2-A1B5-9895E775CCF2}" dt="2024-03-12T12:28:13.104" v="11703" actId="20577"/>
        <pc:sldMkLst>
          <pc:docMk/>
          <pc:sldMk cId="909476653" sldId="356"/>
        </pc:sldMkLst>
        <pc:spChg chg="mod">
          <ac:chgData name="Lukáš Potěšil" userId="55e8e81d-a3dd-4a27-8785-501dd2148269" providerId="ADAL" clId="{5F8F273B-C877-49B2-A1B5-9895E775CCF2}" dt="2024-03-12T12:26:50.793" v="11617" actId="20577"/>
          <ac:spMkLst>
            <pc:docMk/>
            <pc:sldMk cId="909476653" sldId="356"/>
            <ac:spMk id="4" creationId="{6EC394BD-FE41-78FB-51DC-CF3A5B2CA861}"/>
          </ac:spMkLst>
        </pc:spChg>
        <pc:spChg chg="mod">
          <ac:chgData name="Lukáš Potěšil" userId="55e8e81d-a3dd-4a27-8785-501dd2148269" providerId="ADAL" clId="{5F8F273B-C877-49B2-A1B5-9895E775CCF2}" dt="2024-03-12T12:28:13.104" v="11703" actId="20577"/>
          <ac:spMkLst>
            <pc:docMk/>
            <pc:sldMk cId="909476653" sldId="356"/>
            <ac:spMk id="5" creationId="{A666488C-1AE2-253A-5213-8237D538D3B9}"/>
          </ac:spMkLst>
        </pc:spChg>
      </pc:sldChg>
      <pc:sldChg chg="modSp add mod">
        <pc:chgData name="Lukáš Potěšil" userId="55e8e81d-a3dd-4a27-8785-501dd2148269" providerId="ADAL" clId="{5F8F273B-C877-49B2-A1B5-9895E775CCF2}" dt="2024-03-12T12:35:30.156" v="12445" actId="20577"/>
        <pc:sldMkLst>
          <pc:docMk/>
          <pc:sldMk cId="2204740634" sldId="357"/>
        </pc:sldMkLst>
        <pc:spChg chg="mod">
          <ac:chgData name="Lukáš Potěšil" userId="55e8e81d-a3dd-4a27-8785-501dd2148269" providerId="ADAL" clId="{5F8F273B-C877-49B2-A1B5-9895E775CCF2}" dt="2024-03-12T12:35:30.156" v="12445" actId="20577"/>
          <ac:spMkLst>
            <pc:docMk/>
            <pc:sldMk cId="2204740634" sldId="357"/>
            <ac:spMk id="5" creationId="{65741855-46D9-D7FC-EE1C-2C25E73C75A6}"/>
          </ac:spMkLst>
        </pc:spChg>
      </pc:sldChg>
      <pc:sldChg chg="modSp add mod">
        <pc:chgData name="Lukáš Potěšil" userId="55e8e81d-a3dd-4a27-8785-501dd2148269" providerId="ADAL" clId="{5F8F273B-C877-49B2-A1B5-9895E775CCF2}" dt="2024-03-12T15:06:19.758" v="13506" actId="114"/>
        <pc:sldMkLst>
          <pc:docMk/>
          <pc:sldMk cId="1698105233" sldId="358"/>
        </pc:sldMkLst>
        <pc:spChg chg="mod">
          <ac:chgData name="Lukáš Potěšil" userId="55e8e81d-a3dd-4a27-8785-501dd2148269" providerId="ADAL" clId="{5F8F273B-C877-49B2-A1B5-9895E775CCF2}" dt="2024-03-12T15:06:19.758" v="13506" actId="114"/>
          <ac:spMkLst>
            <pc:docMk/>
            <pc:sldMk cId="1698105233" sldId="358"/>
            <ac:spMk id="5" creationId="{2BA5A864-55C3-D5D3-DCB3-A0064845FE6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Přednáška obsahuje doplňující poznámky.</a:t>
            </a:r>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630939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2937316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 seznámení se s touto přednáškou</a:t>
            </a:r>
            <a:r>
              <a:rPr lang="cs-CZ" baseline="0" dirty="0"/>
              <a:t> a projití si stěžejních předpisů byste měli být schopni zodpovědět následující otázky.</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360150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Kliknutím lze upravit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správní vědy a správního práva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298928" y="2129246"/>
            <a:ext cx="8522680" cy="1942699"/>
          </a:xfrm>
        </p:spPr>
        <p:txBody>
          <a:bodyPr/>
          <a:lstStyle/>
          <a:p>
            <a:pPr algn="ctr"/>
            <a:r>
              <a:rPr lang="cs-CZ" noProof="0" dirty="0"/>
              <a:t>MP811Zk Správní právo III</a:t>
            </a:r>
            <a:br>
              <a:rPr lang="cs-CZ" noProof="0" dirty="0"/>
            </a:br>
            <a:br>
              <a:rPr lang="cs-CZ" noProof="0" dirty="0"/>
            </a:br>
            <a:r>
              <a:rPr lang="cs-CZ" noProof="0" dirty="0"/>
              <a:t>Vnitřní správa I </a:t>
            </a:r>
            <a:br>
              <a:rPr lang="cs-CZ" dirty="0"/>
            </a:br>
            <a:br>
              <a:rPr lang="cs-CZ" noProof="0" dirty="0"/>
            </a:br>
            <a:endParaRPr lang="cs-CZ" noProof="0" dirty="0"/>
          </a:p>
        </p:txBody>
      </p:sp>
      <p:sp>
        <p:nvSpPr>
          <p:cNvPr id="5" name="Podnadpis 4"/>
          <p:cNvSpPr>
            <a:spLocks noGrp="1"/>
          </p:cNvSpPr>
          <p:nvPr>
            <p:ph type="subTitle" idx="1"/>
          </p:nvPr>
        </p:nvSpPr>
        <p:spPr>
          <a:xfrm>
            <a:off x="308453" y="4516453"/>
            <a:ext cx="8522680" cy="698497"/>
          </a:xfrm>
        </p:spPr>
        <p:txBody>
          <a:bodyPr/>
          <a:lstStyle/>
          <a:p>
            <a:pPr algn="ctr"/>
            <a:r>
              <a:rPr lang="cs-CZ" noProof="0" dirty="0"/>
              <a:t>3. přednáška</a:t>
            </a:r>
          </a:p>
          <a:p>
            <a:pPr algn="ctr"/>
            <a:r>
              <a:rPr lang="cs-CZ" noProof="0" dirty="0"/>
              <a:t>doc. JUDr. Lukáš Potěšil, Ph.D. </a:t>
            </a:r>
          </a:p>
          <a:p>
            <a:pPr algn="ctr"/>
            <a:r>
              <a:rPr lang="cs-CZ" noProof="0" dirty="0"/>
              <a:t>12. 3. 2024</a:t>
            </a:r>
          </a:p>
        </p:txBody>
      </p:sp>
    </p:spTree>
    <p:extLst>
      <p:ext uri="{BB962C8B-B14F-4D97-AF65-F5344CB8AC3E}">
        <p14:creationId xmlns:p14="http://schemas.microsoft.com/office/powerpoint/2010/main" val="335871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8A5D6B3-E8E7-36C0-CA01-6401788BF30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AC93C3BF-886C-C742-14C8-6768ACAC782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FEEBE9FE-1961-B6EF-BD68-CBEA2E2E249A}"/>
              </a:ext>
            </a:extLst>
          </p:cNvPr>
          <p:cNvSpPr>
            <a:spLocks noGrp="1"/>
          </p:cNvSpPr>
          <p:nvPr>
            <p:ph type="title"/>
          </p:nvPr>
        </p:nvSpPr>
        <p:spPr>
          <a:xfrm>
            <a:off x="219154" y="720000"/>
            <a:ext cx="8387241" cy="451576"/>
          </a:xfrm>
        </p:spPr>
        <p:txBody>
          <a:bodyPr/>
          <a:lstStyle/>
          <a:p>
            <a:r>
              <a:rPr lang="cs-CZ" dirty="0"/>
              <a:t>Organizace vnitřní správy: obecně</a:t>
            </a:r>
          </a:p>
        </p:txBody>
      </p:sp>
      <p:sp>
        <p:nvSpPr>
          <p:cNvPr id="5" name="Zástupný obsah 4">
            <a:extLst>
              <a:ext uri="{FF2B5EF4-FFF2-40B4-BE49-F238E27FC236}">
                <a16:creationId xmlns:a16="http://schemas.microsoft.com/office/drawing/2014/main" id="{7771DE40-3969-8FB1-BD1E-145DA89C6C88}"/>
              </a:ext>
            </a:extLst>
          </p:cNvPr>
          <p:cNvSpPr>
            <a:spLocks noGrp="1"/>
          </p:cNvSpPr>
          <p:nvPr>
            <p:ph idx="1"/>
          </p:nvPr>
        </p:nvSpPr>
        <p:spPr/>
        <p:txBody>
          <a:bodyPr/>
          <a:lstStyle/>
          <a:p>
            <a:pPr marL="529200" indent="-457200" algn="just">
              <a:lnSpc>
                <a:spcPct val="100000"/>
              </a:lnSpc>
              <a:buFont typeface="+mj-lt"/>
              <a:buAutoNum type="arabicPeriod"/>
            </a:pPr>
            <a:r>
              <a:rPr lang="cs-CZ" sz="2000" b="1" dirty="0"/>
              <a:t>obecní úřad </a:t>
            </a:r>
            <a:r>
              <a:rPr lang="cs-CZ" sz="2000" dirty="0"/>
              <a:t>(obce s rozšířenou působností)</a:t>
            </a:r>
          </a:p>
          <a:p>
            <a:pPr marL="529200" indent="-457200" algn="just">
              <a:lnSpc>
                <a:spcPct val="100000"/>
              </a:lnSpc>
              <a:buFont typeface="+mj-lt"/>
              <a:buAutoNum type="arabicPeriod"/>
            </a:pPr>
            <a:r>
              <a:rPr lang="cs-CZ" sz="2000" b="1" dirty="0"/>
              <a:t>krajský úřad</a:t>
            </a:r>
          </a:p>
          <a:p>
            <a:pPr marL="529200" indent="-457200" algn="just">
              <a:lnSpc>
                <a:spcPct val="100000"/>
              </a:lnSpc>
              <a:buFont typeface="+mj-lt"/>
              <a:buAutoNum type="arabicPeriod"/>
            </a:pPr>
            <a:r>
              <a:rPr lang="cs-CZ" sz="2000" b="1" dirty="0"/>
              <a:t>Ministerstvo vnitra</a:t>
            </a:r>
          </a:p>
        </p:txBody>
      </p:sp>
    </p:spTree>
    <p:extLst>
      <p:ext uri="{BB962C8B-B14F-4D97-AF65-F5344CB8AC3E}">
        <p14:creationId xmlns:p14="http://schemas.microsoft.com/office/powerpoint/2010/main" val="4058402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E85E69-9EB3-2A4A-5BA2-60C3D1ECB70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9937074-BDDF-A382-F51D-50D77BDFB3E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36E6F9D5-465F-F1A4-F63B-41490127E3B8}"/>
              </a:ext>
            </a:extLst>
          </p:cNvPr>
          <p:cNvSpPr>
            <a:spLocks noGrp="1"/>
          </p:cNvSpPr>
          <p:nvPr>
            <p:ph type="title"/>
          </p:nvPr>
        </p:nvSpPr>
        <p:spPr/>
        <p:txBody>
          <a:bodyPr/>
          <a:lstStyle/>
          <a:p>
            <a:r>
              <a:rPr lang="cs-CZ" dirty="0"/>
              <a:t>Elektronizace vnitřní správy</a:t>
            </a:r>
          </a:p>
        </p:txBody>
      </p:sp>
      <p:sp>
        <p:nvSpPr>
          <p:cNvPr id="5" name="Zástupný obsah 4">
            <a:extLst>
              <a:ext uri="{FF2B5EF4-FFF2-40B4-BE49-F238E27FC236}">
                <a16:creationId xmlns:a16="http://schemas.microsoft.com/office/drawing/2014/main" id="{CD9C675D-FBB2-9952-1B2E-00848265E714}"/>
              </a:ext>
            </a:extLst>
          </p:cNvPr>
          <p:cNvSpPr>
            <a:spLocks noGrp="1"/>
          </p:cNvSpPr>
          <p:nvPr>
            <p:ph idx="1"/>
          </p:nvPr>
        </p:nvSpPr>
        <p:spPr/>
        <p:txBody>
          <a:bodyPr/>
          <a:lstStyle/>
          <a:p>
            <a:pPr marL="72000" indent="0" algn="just">
              <a:lnSpc>
                <a:spcPct val="100000"/>
              </a:lnSpc>
              <a:buNone/>
            </a:pPr>
            <a:r>
              <a:rPr lang="cs-CZ" sz="2400" b="1" dirty="0"/>
              <a:t>Základní předpis: </a:t>
            </a:r>
            <a:r>
              <a:rPr lang="cs-CZ" sz="2400" dirty="0">
                <a:solidFill>
                  <a:schemeClr val="tx2"/>
                </a:solidFill>
              </a:rPr>
              <a:t>z. č. 365/2000 Sb., o informačních systémech veřejné správy</a:t>
            </a:r>
          </a:p>
          <a:p>
            <a:pPr algn="just">
              <a:lnSpc>
                <a:spcPct val="100000"/>
              </a:lnSpc>
            </a:pPr>
            <a:r>
              <a:rPr lang="cs-CZ" sz="1800" dirty="0"/>
              <a:t>tzv. agendové (dílčí) informační systémy</a:t>
            </a:r>
          </a:p>
          <a:p>
            <a:pPr algn="just">
              <a:lnSpc>
                <a:spcPct val="100000"/>
              </a:lnSpc>
            </a:pPr>
            <a:r>
              <a:rPr lang="cs-CZ" sz="1800" dirty="0"/>
              <a:t>stanoví práva a povinnosti, které souvisejí </a:t>
            </a:r>
            <a:r>
              <a:rPr lang="cs-CZ" sz="1800" b="1" dirty="0"/>
              <a:t>s vytvářením, správou, provozem, užíváním a rozvojem </a:t>
            </a:r>
            <a:r>
              <a:rPr lang="cs-CZ" sz="1800" dirty="0"/>
              <a:t>informačních systémů veřejné správy spravovaných státními orgány, orgány územních samosprávných celků nebo státními právnickými osobami</a:t>
            </a:r>
          </a:p>
          <a:p>
            <a:pPr algn="just">
              <a:lnSpc>
                <a:spcPct val="100000"/>
              </a:lnSpc>
            </a:pPr>
            <a:r>
              <a:rPr lang="cs-CZ" sz="2400" b="1" dirty="0"/>
              <a:t>organizace: </a:t>
            </a:r>
          </a:p>
          <a:p>
            <a:pPr marL="529200" indent="-457200" algn="just">
              <a:lnSpc>
                <a:spcPct val="100000"/>
              </a:lnSpc>
              <a:buFont typeface="+mj-lt"/>
              <a:buAutoNum type="arabicPeriod"/>
            </a:pPr>
            <a:r>
              <a:rPr lang="cs-CZ" sz="1800" dirty="0"/>
              <a:t>vláda (</a:t>
            </a:r>
            <a:r>
              <a:rPr lang="cs-CZ" sz="1800" b="1" dirty="0"/>
              <a:t>Rada vlády pro informační společnost</a:t>
            </a:r>
            <a:r>
              <a:rPr lang="cs-CZ" sz="1800" dirty="0"/>
              <a:t>)</a:t>
            </a:r>
          </a:p>
          <a:p>
            <a:pPr marL="529200" indent="-457200" algn="just">
              <a:lnSpc>
                <a:spcPct val="100000"/>
              </a:lnSpc>
              <a:buFont typeface="+mj-lt"/>
              <a:buAutoNum type="arabicPeriod"/>
            </a:pPr>
            <a:r>
              <a:rPr lang="cs-CZ" sz="1800" dirty="0"/>
              <a:t>DIA</a:t>
            </a:r>
          </a:p>
          <a:p>
            <a:pPr marL="529200" indent="-457200" algn="just">
              <a:lnSpc>
                <a:spcPct val="100000"/>
              </a:lnSpc>
              <a:buFont typeface="+mj-lt"/>
              <a:buAutoNum type="arabicPeriod"/>
            </a:pPr>
            <a:r>
              <a:rPr lang="cs-CZ" sz="1800" dirty="0"/>
              <a:t>Správní orgány coby správci (event. provozovatelé) IS VS</a:t>
            </a:r>
          </a:p>
          <a:p>
            <a:pPr algn="just">
              <a:lnSpc>
                <a:spcPct val="100000"/>
              </a:lnSpc>
            </a:pPr>
            <a:r>
              <a:rPr lang="cs-CZ" sz="2400" dirty="0"/>
              <a:t>Role/účel IS VS: </a:t>
            </a:r>
            <a:r>
              <a:rPr lang="cs-CZ" sz="2400" b="1" dirty="0"/>
              <a:t>§ 6 </a:t>
            </a:r>
            <a:r>
              <a:rPr lang="cs-CZ" sz="2400" b="1" dirty="0" err="1"/>
              <a:t>SpŘ</a:t>
            </a:r>
            <a:endParaRPr lang="cs-CZ" sz="2400" b="1" dirty="0"/>
          </a:p>
        </p:txBody>
      </p:sp>
    </p:spTree>
    <p:extLst>
      <p:ext uri="{BB962C8B-B14F-4D97-AF65-F5344CB8AC3E}">
        <p14:creationId xmlns:p14="http://schemas.microsoft.com/office/powerpoint/2010/main" val="773753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E85E69-9EB3-2A4A-5BA2-60C3D1ECB70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9937074-BDDF-A382-F51D-50D77BDFB3E5}"/>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36E6F9D5-465F-F1A4-F63B-41490127E3B8}"/>
              </a:ext>
            </a:extLst>
          </p:cNvPr>
          <p:cNvSpPr>
            <a:spLocks noGrp="1"/>
          </p:cNvSpPr>
          <p:nvPr>
            <p:ph type="title"/>
          </p:nvPr>
        </p:nvSpPr>
        <p:spPr>
          <a:xfrm>
            <a:off x="499587" y="378000"/>
            <a:ext cx="8066301" cy="451576"/>
          </a:xfrm>
        </p:spPr>
        <p:txBody>
          <a:bodyPr/>
          <a:lstStyle/>
          <a:p>
            <a:r>
              <a:rPr lang="cs-CZ" dirty="0"/>
              <a:t>Elektronizace vnitřní správy</a:t>
            </a:r>
          </a:p>
        </p:txBody>
      </p:sp>
      <p:sp>
        <p:nvSpPr>
          <p:cNvPr id="5" name="Zástupný obsah 4">
            <a:extLst>
              <a:ext uri="{FF2B5EF4-FFF2-40B4-BE49-F238E27FC236}">
                <a16:creationId xmlns:a16="http://schemas.microsoft.com/office/drawing/2014/main" id="{CD9C675D-FBB2-9952-1B2E-00848265E714}"/>
              </a:ext>
            </a:extLst>
          </p:cNvPr>
          <p:cNvSpPr>
            <a:spLocks noGrp="1"/>
          </p:cNvSpPr>
          <p:nvPr>
            <p:ph idx="1"/>
          </p:nvPr>
        </p:nvSpPr>
        <p:spPr>
          <a:xfrm>
            <a:off x="540094" y="1020199"/>
            <a:ext cx="8066301" cy="4811802"/>
          </a:xfrm>
        </p:spPr>
        <p:txBody>
          <a:bodyPr/>
          <a:lstStyle/>
          <a:p>
            <a:pPr marL="529200" indent="-457200" algn="just">
              <a:lnSpc>
                <a:spcPct val="100000"/>
              </a:lnSpc>
              <a:buFont typeface="+mj-lt"/>
              <a:buAutoNum type="arabicPeriod"/>
            </a:pPr>
            <a:r>
              <a:rPr lang="cs-CZ" sz="1800" b="1" dirty="0"/>
              <a:t>Matriční informační systém </a:t>
            </a:r>
            <a:r>
              <a:rPr lang="cs-CZ" sz="1800" dirty="0"/>
              <a:t>(§ 1b a násl z. č. 301/2000 Sb.), správcem MV</a:t>
            </a:r>
          </a:p>
          <a:p>
            <a:pPr marL="529200" indent="-457200" algn="just">
              <a:lnSpc>
                <a:spcPct val="100000"/>
              </a:lnSpc>
              <a:buFont typeface="+mj-lt"/>
              <a:buAutoNum type="arabicPeriod"/>
            </a:pPr>
            <a:r>
              <a:rPr lang="cs-CZ" sz="1800" b="1" dirty="0"/>
              <a:t>Informační systém evidence obyvatel </a:t>
            </a:r>
            <a:r>
              <a:rPr lang="cs-CZ" sz="1800" dirty="0"/>
              <a:t>(§ 3 z. č. 133/2000 Sb.), správcem MV</a:t>
            </a:r>
          </a:p>
          <a:p>
            <a:pPr marL="529200" indent="-457200" algn="just">
              <a:lnSpc>
                <a:spcPct val="100000"/>
              </a:lnSpc>
              <a:buFont typeface="+mj-lt"/>
              <a:buAutoNum type="arabicPeriod"/>
            </a:pPr>
            <a:r>
              <a:rPr lang="cs-CZ" sz="1800" b="1" dirty="0"/>
              <a:t>Registr rodných čísel </a:t>
            </a:r>
            <a:r>
              <a:rPr lang="cs-CZ" sz="1800" dirty="0"/>
              <a:t>(§ 13 z. č. 133/2000 Sb.), správcem MV</a:t>
            </a:r>
          </a:p>
          <a:p>
            <a:pPr marL="529200" indent="-457200" algn="just">
              <a:lnSpc>
                <a:spcPct val="100000"/>
              </a:lnSpc>
              <a:buFont typeface="+mj-lt"/>
              <a:buAutoNum type="arabicPeriod"/>
            </a:pPr>
            <a:r>
              <a:rPr lang="cs-CZ" sz="1800" b="1" dirty="0"/>
              <a:t>Evidence občanských průkazů </a:t>
            </a:r>
            <a:r>
              <a:rPr lang="cs-CZ" sz="1800" dirty="0"/>
              <a:t>(§ 54 z. č. 269/2021 Sb.), správcem MV</a:t>
            </a:r>
          </a:p>
          <a:p>
            <a:pPr marL="529200" indent="-457200" algn="just">
              <a:lnSpc>
                <a:spcPct val="100000"/>
              </a:lnSpc>
              <a:buFont typeface="+mj-lt"/>
              <a:buAutoNum type="arabicPeriod"/>
            </a:pPr>
            <a:r>
              <a:rPr lang="cs-CZ" sz="1800" b="1" dirty="0"/>
              <a:t>Evidence cestovních dokladů </a:t>
            </a:r>
            <a:r>
              <a:rPr lang="cs-CZ" sz="1800" dirty="0"/>
              <a:t>(§ 1 z. č. 329/1999 Sb.), správcem MV</a:t>
            </a:r>
          </a:p>
          <a:p>
            <a:pPr marL="529200" indent="-457200" algn="just">
              <a:lnSpc>
                <a:spcPct val="100000"/>
              </a:lnSpc>
              <a:buFont typeface="+mj-lt"/>
              <a:buAutoNum type="arabicPeriod"/>
            </a:pPr>
            <a:r>
              <a:rPr lang="cs-CZ" sz="1800" b="1" dirty="0"/>
              <a:t>Evidence diplomatických a služebních pasů </a:t>
            </a:r>
            <a:r>
              <a:rPr lang="cs-CZ" sz="1800" dirty="0"/>
              <a:t>(§ 1 z. č. 329/1999 Sb.), správcem </a:t>
            </a:r>
            <a:r>
              <a:rPr lang="cs-CZ" sz="1800" b="1" dirty="0"/>
              <a:t>MZV</a:t>
            </a:r>
          </a:p>
          <a:p>
            <a:pPr marL="529200" indent="-457200" algn="just">
              <a:lnSpc>
                <a:spcPct val="100000"/>
              </a:lnSpc>
              <a:buFont typeface="+mj-lt"/>
              <a:buAutoNum type="arabicPeriod"/>
            </a:pPr>
            <a:r>
              <a:rPr lang="cs-CZ" sz="1800" b="1" dirty="0"/>
              <a:t>Informační systém smluvních států: tzv. schengenský informační systém  </a:t>
            </a:r>
            <a:r>
              <a:rPr lang="cs-CZ" sz="1800" dirty="0"/>
              <a:t>(§ 9 z. č. 326/1999 Sb.), provozovatelem je </a:t>
            </a:r>
            <a:r>
              <a:rPr lang="pt-BR" sz="1800" dirty="0"/>
              <a:t>Agentura EU pro rozsáhlé informační systémy (eu-LISA)</a:t>
            </a:r>
            <a:endParaRPr lang="cs-CZ" sz="1800" dirty="0"/>
          </a:p>
          <a:p>
            <a:pPr marL="529200" indent="-457200" algn="just">
              <a:lnSpc>
                <a:spcPct val="100000"/>
              </a:lnSpc>
              <a:buFont typeface="+mj-lt"/>
              <a:buAutoNum type="arabicPeriod"/>
            </a:pPr>
            <a:r>
              <a:rPr lang="cs-CZ" sz="1800" b="1" dirty="0"/>
              <a:t>Informační systém cizinců </a:t>
            </a:r>
            <a:r>
              <a:rPr lang="cs-CZ" sz="1800" dirty="0"/>
              <a:t>(§ 158 z. č. 326/1999 Sb.), správcem Policie ČR</a:t>
            </a:r>
          </a:p>
          <a:p>
            <a:pPr marL="529200" indent="-457200" algn="just">
              <a:lnSpc>
                <a:spcPct val="100000"/>
              </a:lnSpc>
              <a:buFont typeface="+mj-lt"/>
              <a:buAutoNum type="arabicPeriod"/>
            </a:pPr>
            <a:r>
              <a:rPr lang="cs-CZ" sz="1800" b="1" dirty="0"/>
              <a:t>Informační systém o cizincích žádajících o vydání povolení k dlouhodobému pobytu za účelem ochrany na území </a:t>
            </a:r>
            <a:r>
              <a:rPr lang="cs-CZ" sz="1800" dirty="0"/>
              <a:t>(§ 158a z. č. 326/1999 Sb.)</a:t>
            </a:r>
          </a:p>
          <a:p>
            <a:pPr marL="529200" indent="-457200" algn="just">
              <a:lnSpc>
                <a:spcPct val="100000"/>
              </a:lnSpc>
              <a:buFont typeface="+mj-lt"/>
              <a:buAutoNum type="arabicPeriod"/>
            </a:pPr>
            <a:endParaRPr lang="cs-CZ" sz="1800" dirty="0"/>
          </a:p>
          <a:p>
            <a:pPr marL="529200" indent="-457200" algn="just">
              <a:lnSpc>
                <a:spcPct val="100000"/>
              </a:lnSpc>
              <a:buFont typeface="+mj-lt"/>
              <a:buAutoNum type="arabicPeriod"/>
            </a:pPr>
            <a:endParaRPr lang="cs-CZ" sz="1800" dirty="0"/>
          </a:p>
          <a:p>
            <a:pPr marL="529200" indent="-457200" algn="just">
              <a:lnSpc>
                <a:spcPct val="100000"/>
              </a:lnSpc>
              <a:buFont typeface="+mj-lt"/>
              <a:buAutoNum type="arabicPeriod"/>
            </a:pPr>
            <a:endParaRPr lang="cs-CZ" sz="1800" dirty="0"/>
          </a:p>
          <a:p>
            <a:pPr marL="529200" indent="-457200" algn="just">
              <a:lnSpc>
                <a:spcPct val="100000"/>
              </a:lnSpc>
              <a:buFont typeface="+mj-lt"/>
              <a:buAutoNum type="arabicPeriod"/>
            </a:pPr>
            <a:endParaRPr lang="cs-CZ" sz="1800" dirty="0"/>
          </a:p>
        </p:txBody>
      </p:sp>
    </p:spTree>
    <p:extLst>
      <p:ext uri="{BB962C8B-B14F-4D97-AF65-F5344CB8AC3E}">
        <p14:creationId xmlns:p14="http://schemas.microsoft.com/office/powerpoint/2010/main" val="204750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E85E69-9EB3-2A4A-5BA2-60C3D1ECB70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9937074-BDDF-A382-F51D-50D77BDFB3E5}"/>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36E6F9D5-465F-F1A4-F63B-41490127E3B8}"/>
              </a:ext>
            </a:extLst>
          </p:cNvPr>
          <p:cNvSpPr>
            <a:spLocks noGrp="1"/>
          </p:cNvSpPr>
          <p:nvPr>
            <p:ph type="title"/>
          </p:nvPr>
        </p:nvSpPr>
        <p:spPr>
          <a:xfrm>
            <a:off x="540094" y="378000"/>
            <a:ext cx="8066301" cy="451576"/>
          </a:xfrm>
        </p:spPr>
        <p:txBody>
          <a:bodyPr/>
          <a:lstStyle/>
          <a:p>
            <a:r>
              <a:rPr lang="cs-CZ" dirty="0"/>
              <a:t>Elektronizace vnitřní správy</a:t>
            </a:r>
          </a:p>
        </p:txBody>
      </p:sp>
      <p:sp>
        <p:nvSpPr>
          <p:cNvPr id="5" name="Zástupný obsah 4">
            <a:extLst>
              <a:ext uri="{FF2B5EF4-FFF2-40B4-BE49-F238E27FC236}">
                <a16:creationId xmlns:a16="http://schemas.microsoft.com/office/drawing/2014/main" id="{CD9C675D-FBB2-9952-1B2E-00848265E714}"/>
              </a:ext>
            </a:extLst>
          </p:cNvPr>
          <p:cNvSpPr>
            <a:spLocks noGrp="1"/>
          </p:cNvSpPr>
          <p:nvPr>
            <p:ph idx="1"/>
          </p:nvPr>
        </p:nvSpPr>
        <p:spPr>
          <a:xfrm>
            <a:off x="540094" y="1133555"/>
            <a:ext cx="8066301" cy="4698446"/>
          </a:xfrm>
        </p:spPr>
        <p:txBody>
          <a:bodyPr/>
          <a:lstStyle/>
          <a:p>
            <a:pPr marL="529200" indent="-457200" algn="just">
              <a:lnSpc>
                <a:spcPct val="100000"/>
              </a:lnSpc>
              <a:buFont typeface="+mj-lt"/>
              <a:buAutoNum type="arabicPeriod" startAt="10"/>
            </a:pPr>
            <a:r>
              <a:rPr lang="cs-CZ" sz="1800" b="1" dirty="0"/>
              <a:t>Informační systém o cizincích žádajících o vydání cizineckého pasu </a:t>
            </a:r>
            <a:r>
              <a:rPr lang="cs-CZ" sz="1800" dirty="0"/>
              <a:t>(§ 158a z. č. 326/1999 Sb.)</a:t>
            </a:r>
          </a:p>
          <a:p>
            <a:pPr marL="529200" indent="-457200" algn="just">
              <a:lnSpc>
                <a:spcPct val="100000"/>
              </a:lnSpc>
              <a:buFont typeface="+mj-lt"/>
              <a:buAutoNum type="arabicPeriod" startAt="10"/>
            </a:pPr>
            <a:r>
              <a:rPr lang="cs-CZ" sz="1800" b="1" dirty="0"/>
              <a:t>Vízový informační systém </a:t>
            </a:r>
            <a:r>
              <a:rPr lang="cs-CZ" sz="1800" dirty="0"/>
              <a:t>(n</a:t>
            </a:r>
            <a:r>
              <a:rPr lang="pt-BR" sz="1800" dirty="0"/>
              <a:t>ařízení Evropského parlamentu a Rady (ES) č. 767/2008 ze dne 9. července 2008 o Vízovém informačním systému</a:t>
            </a:r>
            <a:r>
              <a:rPr lang="cs-CZ" sz="1800" dirty="0"/>
              <a:t>, provozovatelem je </a:t>
            </a:r>
            <a:r>
              <a:rPr lang="pt-BR" sz="1800" dirty="0"/>
              <a:t>Agentura EU pro rozsáhlé informační systémy (eu-LISA)</a:t>
            </a:r>
            <a:endParaRPr lang="cs-CZ" sz="1800" dirty="0"/>
          </a:p>
          <a:p>
            <a:pPr marL="529200" indent="-457200" algn="just">
              <a:lnSpc>
                <a:spcPct val="100000"/>
              </a:lnSpc>
              <a:buFont typeface="+mj-lt"/>
              <a:buAutoNum type="arabicPeriod" startAt="10"/>
            </a:pPr>
            <a:r>
              <a:rPr lang="cs-CZ" sz="1800" b="1" dirty="0"/>
              <a:t>Informační systém o azylantech nebo osobách požívajících doplňkové ochrany</a:t>
            </a:r>
            <a:r>
              <a:rPr lang="cs-CZ" sz="1800" dirty="0"/>
              <a:t> žádajících o vydání cestovního dokladu azylanta obsahujícího nosič dat s biometrickými údaji (§ 71 z. č. 325/1999 Sb.), správcem MV</a:t>
            </a:r>
          </a:p>
          <a:p>
            <a:pPr marL="529200" indent="-457200" algn="just">
              <a:lnSpc>
                <a:spcPct val="100000"/>
              </a:lnSpc>
              <a:buFont typeface="+mj-lt"/>
              <a:buAutoNum type="arabicPeriod" startAt="10"/>
            </a:pPr>
            <a:r>
              <a:rPr lang="cs-CZ" sz="1800" b="1" dirty="0"/>
              <a:t>Informační systém o azylantech nebo osobách požívajících doplňkové ochrany</a:t>
            </a:r>
            <a:r>
              <a:rPr lang="cs-CZ" sz="1800" dirty="0"/>
              <a:t>, kterým byl vydán cestovní doklad (§ 71 z. č. 325/1999 Sb.), správcem MV</a:t>
            </a:r>
          </a:p>
          <a:p>
            <a:pPr marL="529200" indent="-457200" algn="just">
              <a:lnSpc>
                <a:spcPct val="100000"/>
              </a:lnSpc>
              <a:buFont typeface="+mj-lt"/>
              <a:buAutoNum type="arabicPeriod" startAt="10"/>
            </a:pPr>
            <a:r>
              <a:rPr lang="cs-CZ" sz="1800" b="1" dirty="0"/>
              <a:t>Informační systém o azylantech nebo o osobách požívajících doplňkové ochrany</a:t>
            </a:r>
            <a:r>
              <a:rPr lang="cs-CZ" sz="1800" dirty="0"/>
              <a:t>, kterým byl vydán cestovní průkaz totožnosti (§ 71 z. č. 325/1999 Sb.), správcem MV</a:t>
            </a:r>
          </a:p>
          <a:p>
            <a:pPr marL="529200" indent="-457200" algn="just">
              <a:lnSpc>
                <a:spcPct val="100000"/>
              </a:lnSpc>
              <a:buFont typeface="+mj-lt"/>
              <a:buAutoNum type="arabicPeriod" startAt="10"/>
            </a:pPr>
            <a:r>
              <a:rPr lang="cs-CZ" sz="1800" b="1" dirty="0"/>
              <a:t>Provozní informační systém </a:t>
            </a:r>
            <a:r>
              <a:rPr lang="cs-CZ" sz="1800" dirty="0"/>
              <a:t>(§ 71 z. č. 325/1999 Sb.), správcem MV</a:t>
            </a:r>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p:txBody>
      </p:sp>
    </p:spTree>
    <p:extLst>
      <p:ext uri="{BB962C8B-B14F-4D97-AF65-F5344CB8AC3E}">
        <p14:creationId xmlns:p14="http://schemas.microsoft.com/office/powerpoint/2010/main" val="4121655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E85E69-9EB3-2A4A-5BA2-60C3D1ECB70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9937074-BDDF-A382-F51D-50D77BDFB3E5}"/>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36E6F9D5-465F-F1A4-F63B-41490127E3B8}"/>
              </a:ext>
            </a:extLst>
          </p:cNvPr>
          <p:cNvSpPr>
            <a:spLocks noGrp="1"/>
          </p:cNvSpPr>
          <p:nvPr>
            <p:ph type="title"/>
          </p:nvPr>
        </p:nvSpPr>
        <p:spPr/>
        <p:txBody>
          <a:bodyPr/>
          <a:lstStyle/>
          <a:p>
            <a:r>
              <a:rPr lang="cs-CZ" dirty="0"/>
              <a:t>Elektronizace vnitřní správy</a:t>
            </a:r>
          </a:p>
        </p:txBody>
      </p:sp>
      <p:sp>
        <p:nvSpPr>
          <p:cNvPr id="5" name="Zástupný obsah 4">
            <a:extLst>
              <a:ext uri="{FF2B5EF4-FFF2-40B4-BE49-F238E27FC236}">
                <a16:creationId xmlns:a16="http://schemas.microsoft.com/office/drawing/2014/main" id="{CD9C675D-FBB2-9952-1B2E-00848265E714}"/>
              </a:ext>
            </a:extLst>
          </p:cNvPr>
          <p:cNvSpPr>
            <a:spLocks noGrp="1"/>
          </p:cNvSpPr>
          <p:nvPr>
            <p:ph idx="1"/>
          </p:nvPr>
        </p:nvSpPr>
        <p:spPr>
          <a:xfrm>
            <a:off x="540094" y="1435835"/>
            <a:ext cx="8066301" cy="4396165"/>
          </a:xfrm>
        </p:spPr>
        <p:txBody>
          <a:bodyPr/>
          <a:lstStyle/>
          <a:p>
            <a:pPr marL="414900" indent="-342900" algn="just">
              <a:lnSpc>
                <a:spcPct val="100000"/>
              </a:lnSpc>
              <a:buFont typeface="+mj-lt"/>
              <a:buAutoNum type="arabicPeriod" startAt="16"/>
            </a:pPr>
            <a:r>
              <a:rPr lang="cs-CZ" sz="1800" b="1" dirty="0"/>
              <a:t> Ústřední evidence </a:t>
            </a:r>
            <a:r>
              <a:rPr lang="cs-CZ" sz="1800" dirty="0"/>
              <a:t>(§ 50 z. č. 186/2013 Sb.), správcem MV</a:t>
            </a:r>
          </a:p>
          <a:p>
            <a:pPr marL="414900" indent="-342900" algn="just">
              <a:lnSpc>
                <a:spcPct val="100000"/>
              </a:lnSpc>
              <a:buFont typeface="+mj-lt"/>
              <a:buAutoNum type="arabicPeriod" startAt="16"/>
            </a:pPr>
            <a:r>
              <a:rPr lang="cs-CZ" sz="1800" b="1" dirty="0"/>
              <a:t> Národní portál </a:t>
            </a:r>
            <a:r>
              <a:rPr lang="cs-CZ" sz="1800" dirty="0"/>
              <a:t>(§ 17b z. č. 499/2004 Sb.), správcem je Národní archiv</a:t>
            </a:r>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a:p>
            <a:pPr marL="529200" indent="-457200" algn="just">
              <a:lnSpc>
                <a:spcPct val="100000"/>
              </a:lnSpc>
              <a:buFont typeface="+mj-lt"/>
              <a:buAutoNum type="arabicPeriod" startAt="10"/>
            </a:pPr>
            <a:endParaRPr lang="cs-CZ" sz="1800" dirty="0"/>
          </a:p>
        </p:txBody>
      </p:sp>
    </p:spTree>
    <p:extLst>
      <p:ext uri="{BB962C8B-B14F-4D97-AF65-F5344CB8AC3E}">
        <p14:creationId xmlns:p14="http://schemas.microsoft.com/office/powerpoint/2010/main" val="422611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Matrika</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39352"/>
            <a:ext cx="8066301" cy="4592648"/>
          </a:xfrm>
        </p:spPr>
        <p:txBody>
          <a:bodyPr/>
          <a:lstStyle/>
          <a:p>
            <a:pPr algn="just">
              <a:lnSpc>
                <a:spcPct val="100000"/>
              </a:lnSpc>
            </a:pPr>
            <a:r>
              <a:rPr lang="cs-CZ" dirty="0"/>
              <a:t>Matrika je </a:t>
            </a:r>
            <a:r>
              <a:rPr lang="cs-CZ" b="1" dirty="0"/>
              <a:t>státní evidence</a:t>
            </a:r>
            <a:r>
              <a:rPr lang="cs-CZ" dirty="0"/>
              <a:t>: </a:t>
            </a:r>
            <a:r>
              <a:rPr lang="cs-CZ" b="1" dirty="0"/>
              <a:t>narození</a:t>
            </a:r>
            <a:r>
              <a:rPr lang="cs-CZ" dirty="0"/>
              <a:t>, uzavření </a:t>
            </a:r>
            <a:r>
              <a:rPr lang="cs-CZ" b="1" dirty="0"/>
              <a:t>manželství</a:t>
            </a:r>
            <a:r>
              <a:rPr lang="cs-CZ" dirty="0"/>
              <a:t>, vzniku registrovaného </a:t>
            </a:r>
            <a:r>
              <a:rPr lang="cs-CZ" b="1" dirty="0"/>
              <a:t>partnerství</a:t>
            </a:r>
            <a:r>
              <a:rPr lang="cs-CZ" dirty="0"/>
              <a:t> a </a:t>
            </a:r>
            <a:r>
              <a:rPr lang="cs-CZ" b="1" dirty="0"/>
              <a:t>úmrtí v případě:</a:t>
            </a:r>
          </a:p>
          <a:p>
            <a:pPr lvl="1" algn="just"/>
            <a:r>
              <a:rPr lang="cs-CZ" dirty="0"/>
              <a:t>občanů i cizinců na území ČR</a:t>
            </a:r>
          </a:p>
          <a:p>
            <a:pPr lvl="1" algn="just"/>
            <a:r>
              <a:rPr lang="cs-CZ" dirty="0"/>
              <a:t>občanů ČR v cizině (a uzavření manželství v cizině, byl-li život snoubence přímo ohrožen, nejde-li o občany ČR)</a:t>
            </a:r>
          </a:p>
          <a:p>
            <a:pPr algn="just">
              <a:lnSpc>
                <a:spcPct val="100000"/>
              </a:lnSpc>
            </a:pPr>
            <a:r>
              <a:rPr lang="cs-CZ" b="1" dirty="0"/>
              <a:t>Dělí se na:</a:t>
            </a:r>
          </a:p>
          <a:p>
            <a:pPr marL="586350" indent="-514350" algn="just">
              <a:lnSpc>
                <a:spcPct val="100000"/>
              </a:lnSpc>
              <a:buFont typeface="+mj-lt"/>
              <a:buAutoNum type="arabicPeriod"/>
            </a:pPr>
            <a:r>
              <a:rPr lang="cs-CZ" sz="2400" b="1" dirty="0"/>
              <a:t>Matriku narození </a:t>
            </a:r>
            <a:r>
              <a:rPr lang="cs-CZ" sz="2400" dirty="0"/>
              <a:t>(uložena na dobu 100 let, pak SOA)</a:t>
            </a:r>
          </a:p>
          <a:p>
            <a:pPr marL="586350" indent="-514350" algn="just">
              <a:lnSpc>
                <a:spcPct val="100000"/>
              </a:lnSpc>
              <a:buFont typeface="+mj-lt"/>
              <a:buAutoNum type="arabicPeriod"/>
            </a:pPr>
            <a:r>
              <a:rPr lang="cs-CZ" sz="2400" b="1" dirty="0"/>
              <a:t>Matriku manželství </a:t>
            </a:r>
            <a:r>
              <a:rPr lang="cs-CZ" sz="2400" dirty="0"/>
              <a:t>(uložena na dobu 75 let, pak SOA)</a:t>
            </a:r>
          </a:p>
          <a:p>
            <a:pPr marL="586350" indent="-514350" algn="just">
              <a:lnSpc>
                <a:spcPct val="100000"/>
              </a:lnSpc>
              <a:buFont typeface="+mj-lt"/>
              <a:buAutoNum type="arabicPeriod"/>
            </a:pPr>
            <a:r>
              <a:rPr lang="cs-CZ" sz="2400" b="1" dirty="0"/>
              <a:t>Matriku partnerství </a:t>
            </a:r>
            <a:r>
              <a:rPr lang="cs-CZ" sz="2400" dirty="0"/>
              <a:t>(uložena na dobu 75 let, pak SOA)</a:t>
            </a:r>
          </a:p>
          <a:p>
            <a:pPr marL="586350" indent="-514350" algn="just">
              <a:lnSpc>
                <a:spcPct val="100000"/>
              </a:lnSpc>
              <a:buFont typeface="+mj-lt"/>
              <a:buAutoNum type="arabicPeriod"/>
            </a:pPr>
            <a:r>
              <a:rPr lang="cs-CZ" sz="2400" b="1" dirty="0"/>
              <a:t>Matriku úmrtí </a:t>
            </a:r>
            <a:r>
              <a:rPr lang="cs-CZ" sz="2400" dirty="0"/>
              <a:t>(uložena na dobu 75 let, pak SOA)</a:t>
            </a:r>
          </a:p>
          <a:p>
            <a:pPr marL="586350" indent="-514350" algn="just">
              <a:lnSpc>
                <a:spcPct val="100000"/>
              </a:lnSpc>
              <a:buFont typeface="+mj-lt"/>
              <a:buAutoNum type="arabicPeriod"/>
            </a:pPr>
            <a:endParaRPr lang="cs-CZ" sz="2400" b="1" dirty="0"/>
          </a:p>
        </p:txBody>
      </p:sp>
    </p:spTree>
    <p:extLst>
      <p:ext uri="{BB962C8B-B14F-4D97-AF65-F5344CB8AC3E}">
        <p14:creationId xmlns:p14="http://schemas.microsoft.com/office/powerpoint/2010/main" val="2234076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Matrika</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99808"/>
            <a:ext cx="8066301" cy="4532192"/>
          </a:xfrm>
        </p:spPr>
        <p:txBody>
          <a:bodyPr/>
          <a:lstStyle/>
          <a:p>
            <a:pPr algn="just">
              <a:lnSpc>
                <a:spcPct val="100000"/>
              </a:lnSpc>
            </a:pPr>
            <a:r>
              <a:rPr lang="cs-CZ" sz="2200" dirty="0"/>
              <a:t>Pro každou </a:t>
            </a:r>
            <a:r>
              <a:rPr lang="cs-CZ" sz="2200" b="1" dirty="0"/>
              <a:t>matriku</a:t>
            </a:r>
            <a:r>
              <a:rPr lang="cs-CZ" sz="2200" dirty="0"/>
              <a:t> se vede </a:t>
            </a:r>
            <a:r>
              <a:rPr lang="cs-CZ" sz="2200" b="1" dirty="0"/>
              <a:t>matriční kniha </a:t>
            </a:r>
            <a:r>
              <a:rPr lang="cs-CZ" sz="2200" dirty="0"/>
              <a:t>(kniha narození, kniha manželství, kniha partnerství a kniha úmrtí)</a:t>
            </a:r>
          </a:p>
          <a:p>
            <a:pPr algn="just">
              <a:lnSpc>
                <a:spcPct val="100000"/>
              </a:lnSpc>
            </a:pPr>
            <a:r>
              <a:rPr lang="cs-CZ" sz="2200" dirty="0"/>
              <a:t>Matriční kniha je tvořena z předem svázaných tiskopisů a jmenného rejstříku</a:t>
            </a:r>
          </a:p>
          <a:p>
            <a:pPr algn="just">
              <a:lnSpc>
                <a:spcPct val="100000"/>
              </a:lnSpc>
            </a:pPr>
            <a:r>
              <a:rPr lang="cs-CZ" sz="2200" b="1" dirty="0"/>
              <a:t>Zvláštní matrika </a:t>
            </a:r>
            <a:r>
              <a:rPr lang="cs-CZ" sz="2200" dirty="0"/>
              <a:t>(§ 3 odst. 4) – narození, manželství, partnerství a úmrtí občanů ČR v cizině</a:t>
            </a:r>
          </a:p>
          <a:p>
            <a:pPr algn="just">
              <a:lnSpc>
                <a:spcPct val="100000"/>
              </a:lnSpc>
            </a:pPr>
            <a:r>
              <a:rPr lang="cs-CZ" sz="2200" dirty="0"/>
              <a:t>Zapisují se:</a:t>
            </a:r>
          </a:p>
          <a:p>
            <a:pPr lvl="1" algn="just"/>
            <a:r>
              <a:rPr lang="cs-CZ" sz="1600" dirty="0"/>
              <a:t>Matriční </a:t>
            </a:r>
            <a:r>
              <a:rPr lang="cs-CZ" sz="1600" b="1" dirty="0"/>
              <a:t>událost</a:t>
            </a:r>
            <a:r>
              <a:rPr lang="cs-CZ" sz="1600" dirty="0"/>
              <a:t> (§ 1 odst. 4)</a:t>
            </a:r>
          </a:p>
          <a:p>
            <a:pPr lvl="1" algn="just"/>
            <a:r>
              <a:rPr lang="cs-CZ" sz="1600" dirty="0"/>
              <a:t>Matriční </a:t>
            </a:r>
            <a:r>
              <a:rPr lang="cs-CZ" sz="1600" b="1" dirty="0"/>
              <a:t>skutečnost</a:t>
            </a:r>
            <a:r>
              <a:rPr lang="cs-CZ" sz="1600" dirty="0"/>
              <a:t> (§ 5 odst. 1 písm. b)</a:t>
            </a:r>
          </a:p>
          <a:p>
            <a:pPr marL="324000" lvl="1" indent="0" algn="just">
              <a:buNone/>
            </a:pPr>
            <a:r>
              <a:rPr lang="cs-CZ" sz="1600" dirty="0"/>
              <a:t>Podkladem pro matriční zápis je </a:t>
            </a:r>
            <a:r>
              <a:rPr lang="cs-CZ" sz="1600" b="1" dirty="0"/>
              <a:t>sbírka listin </a:t>
            </a:r>
            <a:r>
              <a:rPr lang="cs-CZ" sz="1600" dirty="0"/>
              <a:t>(§ 8)</a:t>
            </a:r>
          </a:p>
          <a:p>
            <a:pPr algn="just">
              <a:lnSpc>
                <a:spcPct val="100000"/>
              </a:lnSpc>
            </a:pPr>
            <a:r>
              <a:rPr lang="cs-CZ" sz="2200" b="1" dirty="0"/>
              <a:t>Matriční doklad </a:t>
            </a:r>
            <a:r>
              <a:rPr lang="cs-CZ" sz="2200" dirty="0"/>
              <a:t>(§ 24): obsahuje údaje zapsané v matriční knize, </a:t>
            </a:r>
            <a:r>
              <a:rPr lang="cs-CZ" sz="2200" b="1" dirty="0"/>
              <a:t>rodný list, oddací list, doklad o partnerství a úmrtní list </a:t>
            </a:r>
            <a:r>
              <a:rPr lang="cs-CZ" sz="2200" dirty="0"/>
              <a:t>(§ 29 až 31)</a:t>
            </a:r>
          </a:p>
          <a:p>
            <a:pPr algn="just">
              <a:lnSpc>
                <a:spcPct val="100000"/>
              </a:lnSpc>
            </a:pPr>
            <a:r>
              <a:rPr lang="cs-CZ" sz="2200" b="1" dirty="0"/>
              <a:t>Matrikář</a:t>
            </a:r>
            <a:r>
              <a:rPr lang="cs-CZ" sz="2200" dirty="0"/>
              <a:t> (§ 9)</a:t>
            </a:r>
          </a:p>
        </p:txBody>
      </p:sp>
    </p:spTree>
    <p:extLst>
      <p:ext uri="{BB962C8B-B14F-4D97-AF65-F5344CB8AC3E}">
        <p14:creationId xmlns:p14="http://schemas.microsoft.com/office/powerpoint/2010/main" val="816478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6E0BE7-1B47-0E15-C70E-A267D42BAC2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717E77CD-D71F-BED8-0422-1EFA72FABB23}"/>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33B17EAB-2D3C-19FD-6CBE-F235540CA624}"/>
              </a:ext>
            </a:extLst>
          </p:cNvPr>
          <p:cNvSpPr>
            <a:spLocks noGrp="1"/>
          </p:cNvSpPr>
          <p:nvPr>
            <p:ph type="title"/>
          </p:nvPr>
        </p:nvSpPr>
        <p:spPr/>
        <p:txBody>
          <a:bodyPr/>
          <a:lstStyle/>
          <a:p>
            <a:r>
              <a:rPr lang="cs-CZ" dirty="0"/>
              <a:t>Matriční doklady</a:t>
            </a:r>
          </a:p>
        </p:txBody>
      </p:sp>
      <p:pic>
        <p:nvPicPr>
          <p:cNvPr id="1026" name="Picture 2" descr="Vyhláška č. 207/2001 Sb., kterou se provádí zákon č. 301/2000 Sb., o  matrikách, jménu a příjmení - Nakladatelství Sagit, a.s.">
            <a:extLst>
              <a:ext uri="{FF2B5EF4-FFF2-40B4-BE49-F238E27FC236}">
                <a16:creationId xmlns:a16="http://schemas.microsoft.com/office/drawing/2014/main" id="{B0C38D37-2402-BCDC-2E10-254661A10A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11143" y="1692274"/>
            <a:ext cx="2923301" cy="50855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yhláška č. 207/2001 Sb., kterou se provádí zákon č. 301/2000 Sb., o  matrikách, jménu a příjmení - Nakladatelství Sagit, a.s.">
            <a:extLst>
              <a:ext uri="{FF2B5EF4-FFF2-40B4-BE49-F238E27FC236}">
                <a16:creationId xmlns:a16="http://schemas.microsoft.com/office/drawing/2014/main" id="{3AA8BF20-527B-EC7C-BF31-917BDFA964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2063"/>
            <a:ext cx="3111143" cy="51657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ddací list - kopie - MATRIKA - Tiskopisy - AZ KORT, s.r.o.">
            <a:extLst>
              <a:ext uri="{FF2B5EF4-FFF2-40B4-BE49-F238E27FC236}">
                <a16:creationId xmlns:a16="http://schemas.microsoft.com/office/drawing/2014/main" id="{4FE3D269-649B-C078-E2D4-6D8ABB9363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4444" y="1648649"/>
            <a:ext cx="3111144" cy="5085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025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Matriky: organizace</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99808"/>
            <a:ext cx="8066301" cy="4532192"/>
          </a:xfrm>
        </p:spPr>
        <p:txBody>
          <a:bodyPr/>
          <a:lstStyle/>
          <a:p>
            <a:pPr algn="just">
              <a:lnSpc>
                <a:spcPct val="100000"/>
              </a:lnSpc>
            </a:pPr>
            <a:r>
              <a:rPr lang="cs-CZ" sz="2400" b="1" dirty="0"/>
              <a:t>Zvláštní matrika </a:t>
            </a:r>
            <a:r>
              <a:rPr lang="cs-CZ" sz="2400" dirty="0"/>
              <a:t>ÚMČ Brno - střed</a:t>
            </a:r>
          </a:p>
          <a:p>
            <a:pPr algn="just">
              <a:lnSpc>
                <a:spcPct val="100000"/>
              </a:lnSpc>
            </a:pPr>
            <a:r>
              <a:rPr lang="cs-CZ" sz="2400" b="1" dirty="0"/>
              <a:t>Matriční úřady </a:t>
            </a:r>
            <a:r>
              <a:rPr lang="cs-CZ" sz="2400" dirty="0"/>
              <a:t>(§ 2 odst. 1 písm. a): vyhláška č. 207/2001 Sb.</a:t>
            </a:r>
          </a:p>
          <a:p>
            <a:pPr algn="just">
              <a:lnSpc>
                <a:spcPct val="100000"/>
              </a:lnSpc>
            </a:pPr>
            <a:r>
              <a:rPr lang="cs-CZ" sz="2400" dirty="0"/>
              <a:t>Obecní úřady obcí s rozšířenou působností</a:t>
            </a:r>
          </a:p>
          <a:p>
            <a:pPr algn="just">
              <a:lnSpc>
                <a:spcPct val="100000"/>
              </a:lnSpc>
            </a:pPr>
            <a:r>
              <a:rPr lang="cs-CZ" sz="2400" dirty="0"/>
              <a:t>Krajské úřady</a:t>
            </a:r>
          </a:p>
          <a:p>
            <a:pPr algn="just">
              <a:lnSpc>
                <a:spcPct val="100000"/>
              </a:lnSpc>
            </a:pPr>
            <a:r>
              <a:rPr lang="cs-CZ" sz="2400" dirty="0"/>
              <a:t>Ministerstvo vnitra</a:t>
            </a:r>
          </a:p>
          <a:p>
            <a:pPr algn="just">
              <a:lnSpc>
                <a:spcPct val="100000"/>
              </a:lnSpc>
            </a:pPr>
            <a:r>
              <a:rPr lang="cs-CZ" sz="2400" dirty="0"/>
              <a:t>Zastupitelské úřady</a:t>
            </a:r>
          </a:p>
          <a:p>
            <a:pPr algn="just">
              <a:lnSpc>
                <a:spcPct val="100000"/>
              </a:lnSpc>
            </a:pPr>
            <a:endParaRPr lang="cs-CZ" sz="2400" dirty="0"/>
          </a:p>
        </p:txBody>
      </p:sp>
    </p:spTree>
    <p:extLst>
      <p:ext uri="{BB962C8B-B14F-4D97-AF65-F5344CB8AC3E}">
        <p14:creationId xmlns:p14="http://schemas.microsoft.com/office/powerpoint/2010/main" val="1005612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Jméno</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39352"/>
            <a:ext cx="8066301" cy="4592648"/>
          </a:xfrm>
        </p:spPr>
        <p:txBody>
          <a:bodyPr/>
          <a:lstStyle/>
          <a:p>
            <a:pPr algn="just">
              <a:lnSpc>
                <a:spcPct val="100000"/>
              </a:lnSpc>
            </a:pPr>
            <a:r>
              <a:rPr lang="cs-CZ" sz="2400" b="1" dirty="0"/>
              <a:t>§ 61: </a:t>
            </a:r>
            <a:r>
              <a:rPr lang="cs-CZ" sz="2400" i="1" dirty="0"/>
              <a:t>FO, které byl matričním úřadem vydán matriční doklad, má povinnost užívat v úředním styku jméno, popřípadě jména, která jsou uvedena na tomto matričním dokladu</a:t>
            </a:r>
          </a:p>
          <a:p>
            <a:pPr algn="just">
              <a:lnSpc>
                <a:spcPct val="100000"/>
              </a:lnSpc>
            </a:pPr>
            <a:r>
              <a:rPr lang="cs-CZ" sz="2400" dirty="0"/>
              <a:t>Jakékoliv existující jméno, nebo 2 jména, ale</a:t>
            </a:r>
          </a:p>
          <a:p>
            <a:pPr lvl="1" algn="just"/>
            <a:r>
              <a:rPr lang="cs-CZ" sz="1600" dirty="0"/>
              <a:t>Nelze zkomolené</a:t>
            </a:r>
          </a:p>
          <a:p>
            <a:pPr lvl="1" algn="just"/>
            <a:r>
              <a:rPr lang="cs-CZ" sz="1600" dirty="0"/>
              <a:t>Osobě mužského pohlaví nelze jméno ženské a naopak</a:t>
            </a:r>
          </a:p>
          <a:p>
            <a:pPr lvl="1" algn="just"/>
            <a:r>
              <a:rPr lang="cs-CZ" sz="1600" dirty="0"/>
              <a:t>Nelze jméno žijícího sourozence u společných rodičů</a:t>
            </a:r>
          </a:p>
          <a:p>
            <a:pPr marL="324000" lvl="1" indent="0" algn="just">
              <a:buNone/>
            </a:pPr>
            <a:r>
              <a:rPr lang="cs-CZ" sz="1600" dirty="0"/>
              <a:t>V případě pochybností </a:t>
            </a:r>
            <a:r>
              <a:rPr lang="cs-CZ" sz="1600" b="1" dirty="0"/>
              <a:t>odborný podklad od v. v. i. nebo znalecký posudek</a:t>
            </a:r>
          </a:p>
        </p:txBody>
      </p:sp>
    </p:spTree>
    <p:extLst>
      <p:ext uri="{BB962C8B-B14F-4D97-AF65-F5344CB8AC3E}">
        <p14:creationId xmlns:p14="http://schemas.microsoft.com/office/powerpoint/2010/main" val="1925253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noProof="0" dirty="0"/>
              <a:t>Program přednášky</a:t>
            </a:r>
          </a:p>
        </p:txBody>
      </p:sp>
      <p:sp>
        <p:nvSpPr>
          <p:cNvPr id="5" name="Zástupný symbol pro obsah 4"/>
          <p:cNvSpPr>
            <a:spLocks noGrp="1"/>
          </p:cNvSpPr>
          <p:nvPr>
            <p:ph idx="1"/>
          </p:nvPr>
        </p:nvSpPr>
        <p:spPr/>
        <p:txBody>
          <a:bodyPr/>
          <a:lstStyle/>
          <a:p>
            <a:pPr marL="72000" indent="0" algn="just">
              <a:lnSpc>
                <a:spcPct val="100000"/>
              </a:lnSpc>
              <a:buNone/>
            </a:pPr>
            <a:r>
              <a:rPr lang="cs-CZ" b="1" dirty="0"/>
              <a:t>Zaměření, organizace a právní úprava vnitřní správy:</a:t>
            </a:r>
          </a:p>
          <a:p>
            <a:pPr algn="just">
              <a:lnSpc>
                <a:spcPct val="100000"/>
              </a:lnSpc>
            </a:pPr>
            <a:r>
              <a:rPr lang="cs-CZ" dirty="0"/>
              <a:t>Zabezpečení </a:t>
            </a:r>
            <a:r>
              <a:rPr lang="cs-CZ" b="1" dirty="0"/>
              <a:t>osobního stavu obyvatelstva </a:t>
            </a:r>
            <a:r>
              <a:rPr lang="cs-CZ" dirty="0"/>
              <a:t>(matriky, evidence obyvatel, občanské průkazy a cestovní doklady, státní občanství). </a:t>
            </a:r>
          </a:p>
          <a:p>
            <a:pPr algn="just">
              <a:lnSpc>
                <a:spcPct val="100000"/>
              </a:lnSpc>
            </a:pPr>
            <a:r>
              <a:rPr lang="cs-CZ" dirty="0"/>
              <a:t>Právo </a:t>
            </a:r>
            <a:r>
              <a:rPr lang="cs-CZ" b="1" dirty="0"/>
              <a:t>shromažďovací</a:t>
            </a:r>
            <a:r>
              <a:rPr lang="cs-CZ" dirty="0"/>
              <a:t>. </a:t>
            </a:r>
          </a:p>
          <a:p>
            <a:pPr algn="just">
              <a:lnSpc>
                <a:spcPct val="100000"/>
              </a:lnSpc>
            </a:pPr>
            <a:r>
              <a:rPr lang="cs-CZ" b="1" dirty="0"/>
              <a:t>Státní symboly</a:t>
            </a:r>
            <a:r>
              <a:rPr lang="cs-CZ" dirty="0"/>
              <a:t>.</a:t>
            </a:r>
          </a:p>
          <a:p>
            <a:pPr marL="72000" indent="0" algn="just">
              <a:lnSpc>
                <a:spcPct val="100000"/>
              </a:lnSpc>
              <a:buNone/>
            </a:pPr>
            <a:endParaRPr lang="cs-CZ" noProof="0" dirty="0"/>
          </a:p>
        </p:txBody>
      </p:sp>
    </p:spTree>
    <p:extLst>
      <p:ext uri="{BB962C8B-B14F-4D97-AF65-F5344CB8AC3E}">
        <p14:creationId xmlns:p14="http://schemas.microsoft.com/office/powerpoint/2010/main" val="147877245"/>
      </p:ext>
    </p:extLst>
  </p:cSld>
  <p:clrMapOvr>
    <a:masterClrMapping/>
  </p:clrMapOvr>
  <mc:AlternateContent xmlns:mc="http://schemas.openxmlformats.org/markup-compatibility/2006" xmlns:p14="http://schemas.microsoft.com/office/powerpoint/2010/main">
    <mc:Choice Requires="p14">
      <p:transition spd="slow" p14:dur="2000" advTm="327830"/>
    </mc:Choice>
    <mc:Fallback xmlns="">
      <p:transition spd="slow" advTm="32783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Příjmení</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39352"/>
            <a:ext cx="8066301" cy="4592648"/>
          </a:xfrm>
        </p:spPr>
        <p:txBody>
          <a:bodyPr/>
          <a:lstStyle/>
          <a:p>
            <a:pPr algn="just">
              <a:lnSpc>
                <a:spcPct val="100000"/>
              </a:lnSpc>
            </a:pPr>
            <a:r>
              <a:rPr lang="cs-CZ" sz="2400" b="1" dirty="0"/>
              <a:t>§ 68: </a:t>
            </a:r>
            <a:r>
              <a:rPr lang="cs-CZ" sz="2400" i="1" dirty="0"/>
              <a:t>FO, které byl matričním úřadem vydán matriční doklad, má povinnost užívat v úředním styku příjmení,  popřípadě více příjmení, která jsou uvedena na tomto matričním dokladu</a:t>
            </a:r>
          </a:p>
          <a:p>
            <a:pPr algn="just">
              <a:lnSpc>
                <a:spcPct val="100000"/>
              </a:lnSpc>
            </a:pPr>
            <a:r>
              <a:rPr lang="cs-CZ" sz="2400" dirty="0"/>
              <a:t>Příjmení žen v souladu s pravidly české mluvnice (-</a:t>
            </a:r>
            <a:r>
              <a:rPr lang="cs-CZ" sz="2400" dirty="0" err="1"/>
              <a:t>ová</a:t>
            </a:r>
            <a:r>
              <a:rPr lang="cs-CZ" sz="2400" dirty="0"/>
              <a:t>), lze i příjmení v mužském tvaru</a:t>
            </a:r>
          </a:p>
          <a:p>
            <a:pPr algn="just">
              <a:lnSpc>
                <a:spcPct val="100000"/>
              </a:lnSpc>
            </a:pPr>
            <a:r>
              <a:rPr lang="cs-CZ" sz="2400" dirty="0"/>
              <a:t>Lze více příjmení (§ 70), na druhém místě předchozí příjmení</a:t>
            </a:r>
          </a:p>
        </p:txBody>
      </p:sp>
    </p:spTree>
    <p:extLst>
      <p:ext uri="{BB962C8B-B14F-4D97-AF65-F5344CB8AC3E}">
        <p14:creationId xmlns:p14="http://schemas.microsoft.com/office/powerpoint/2010/main" val="789082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930F95-A94E-AF90-658D-AC62ED70B58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DEEE652-9770-D17C-C646-F92D88F56181}"/>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792466EE-D2AF-FEF6-ED9A-F45797E47EA8}"/>
              </a:ext>
            </a:extLst>
          </p:cNvPr>
          <p:cNvSpPr>
            <a:spLocks noGrp="1"/>
          </p:cNvSpPr>
          <p:nvPr>
            <p:ph type="title"/>
          </p:nvPr>
        </p:nvSpPr>
        <p:spPr/>
        <p:txBody>
          <a:bodyPr/>
          <a:lstStyle/>
          <a:p>
            <a:r>
              <a:rPr lang="cs-CZ" dirty="0"/>
              <a:t>Změna jména a příjmení</a:t>
            </a:r>
          </a:p>
        </p:txBody>
      </p:sp>
      <p:sp>
        <p:nvSpPr>
          <p:cNvPr id="5" name="Zástupný obsah 4">
            <a:extLst>
              <a:ext uri="{FF2B5EF4-FFF2-40B4-BE49-F238E27FC236}">
                <a16:creationId xmlns:a16="http://schemas.microsoft.com/office/drawing/2014/main" id="{40201BA2-32B4-BABE-358F-266A1F196EB6}"/>
              </a:ext>
            </a:extLst>
          </p:cNvPr>
          <p:cNvSpPr>
            <a:spLocks noGrp="1"/>
          </p:cNvSpPr>
          <p:nvPr>
            <p:ph idx="1"/>
          </p:nvPr>
        </p:nvSpPr>
        <p:spPr>
          <a:xfrm>
            <a:off x="540094" y="1239352"/>
            <a:ext cx="8066301" cy="4592648"/>
          </a:xfrm>
        </p:spPr>
        <p:txBody>
          <a:bodyPr/>
          <a:lstStyle/>
          <a:p>
            <a:pPr algn="just">
              <a:lnSpc>
                <a:spcPct val="100000"/>
              </a:lnSpc>
            </a:pPr>
            <a:r>
              <a:rPr lang="cs-CZ" sz="2400" dirty="0"/>
              <a:t>§ 72 a násl. </a:t>
            </a:r>
          </a:p>
          <a:p>
            <a:pPr algn="just">
              <a:lnSpc>
                <a:spcPct val="100000"/>
              </a:lnSpc>
            </a:pPr>
            <a:r>
              <a:rPr lang="cs-CZ" sz="2400" b="1" dirty="0"/>
              <a:t>Povolení </a:t>
            </a:r>
            <a:r>
              <a:rPr lang="cs-CZ" sz="2400" dirty="0"/>
              <a:t>matričního úřadu, na základě </a:t>
            </a:r>
            <a:r>
              <a:rPr lang="cs-CZ" sz="2400" b="1" dirty="0"/>
              <a:t>žádosti</a:t>
            </a:r>
          </a:p>
          <a:p>
            <a:pPr algn="just">
              <a:lnSpc>
                <a:spcPct val="100000"/>
              </a:lnSpc>
            </a:pPr>
            <a:r>
              <a:rPr lang="cs-CZ" sz="2400" b="1" dirty="0"/>
              <a:t>Důvody:</a:t>
            </a:r>
            <a:r>
              <a:rPr lang="cs-CZ" sz="2400" dirty="0"/>
              <a:t> Jde-li o příjmení hanlivé, směšné nebo je-li pro to vážný důvod</a:t>
            </a:r>
          </a:p>
          <a:p>
            <a:pPr algn="just">
              <a:lnSpc>
                <a:spcPct val="100000"/>
              </a:lnSpc>
            </a:pPr>
            <a:r>
              <a:rPr lang="cs-CZ" sz="2400" b="1" dirty="0"/>
              <a:t>Změna jména: </a:t>
            </a:r>
            <a:r>
              <a:rPr lang="cs-CZ" sz="2400" dirty="0"/>
              <a:t>viz omezení na volbu jména</a:t>
            </a:r>
          </a:p>
          <a:p>
            <a:pPr algn="just">
              <a:lnSpc>
                <a:spcPct val="100000"/>
              </a:lnSpc>
            </a:pPr>
            <a:r>
              <a:rPr lang="cs-CZ" sz="2400" dirty="0"/>
              <a:t>Ve </a:t>
            </a:r>
            <a:r>
              <a:rPr lang="cs-CZ" sz="2400" b="1" dirty="0"/>
              <a:t>správním řízení</a:t>
            </a:r>
          </a:p>
        </p:txBody>
      </p:sp>
    </p:spTree>
    <p:extLst>
      <p:ext uri="{BB962C8B-B14F-4D97-AF65-F5344CB8AC3E}">
        <p14:creationId xmlns:p14="http://schemas.microsoft.com/office/powerpoint/2010/main" val="2230807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BF451EF-E02E-2D09-A3C0-03CDCB9353C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EDDE95-4D04-EE6E-B603-C15464CB85E9}"/>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9F026648-E030-372B-FABF-7EB644BC9352}"/>
              </a:ext>
            </a:extLst>
          </p:cNvPr>
          <p:cNvSpPr>
            <a:spLocks noGrp="1"/>
          </p:cNvSpPr>
          <p:nvPr>
            <p:ph type="title"/>
          </p:nvPr>
        </p:nvSpPr>
        <p:spPr/>
        <p:txBody>
          <a:bodyPr/>
          <a:lstStyle/>
          <a:p>
            <a:r>
              <a:rPr lang="cs-CZ" dirty="0"/>
              <a:t>Evidence obyvatel: organizace</a:t>
            </a:r>
          </a:p>
        </p:txBody>
      </p:sp>
      <p:sp>
        <p:nvSpPr>
          <p:cNvPr id="5" name="Zástupný obsah 4">
            <a:extLst>
              <a:ext uri="{FF2B5EF4-FFF2-40B4-BE49-F238E27FC236}">
                <a16:creationId xmlns:a16="http://schemas.microsoft.com/office/drawing/2014/main" id="{2BA5A864-55C3-D5D3-DCB3-A0064845FE69}"/>
              </a:ext>
            </a:extLst>
          </p:cNvPr>
          <p:cNvSpPr>
            <a:spLocks noGrp="1"/>
          </p:cNvSpPr>
          <p:nvPr>
            <p:ph idx="1"/>
          </p:nvPr>
        </p:nvSpPr>
        <p:spPr/>
        <p:txBody>
          <a:bodyPr/>
          <a:lstStyle/>
          <a:p>
            <a:pPr algn="just">
              <a:lnSpc>
                <a:spcPct val="100000"/>
              </a:lnSpc>
            </a:pPr>
            <a:r>
              <a:rPr lang="cs-CZ" sz="2400" b="1" dirty="0"/>
              <a:t>Ohlašovna</a:t>
            </a:r>
            <a:r>
              <a:rPr lang="cs-CZ" sz="2400" dirty="0"/>
              <a:t> (§ 2 písm. d)</a:t>
            </a:r>
          </a:p>
          <a:p>
            <a:pPr algn="just">
              <a:lnSpc>
                <a:spcPct val="100000"/>
              </a:lnSpc>
            </a:pPr>
            <a:r>
              <a:rPr lang="cs-CZ" sz="2400" dirty="0"/>
              <a:t>Obecní úřady obcí s rozšířenou působností</a:t>
            </a:r>
          </a:p>
          <a:p>
            <a:pPr algn="just">
              <a:lnSpc>
                <a:spcPct val="100000"/>
              </a:lnSpc>
            </a:pPr>
            <a:r>
              <a:rPr lang="cs-CZ" sz="2400" dirty="0"/>
              <a:t>Krajské úřady</a:t>
            </a:r>
          </a:p>
          <a:p>
            <a:pPr algn="just">
              <a:lnSpc>
                <a:spcPct val="100000"/>
              </a:lnSpc>
            </a:pPr>
            <a:r>
              <a:rPr lang="cs-CZ" sz="2400" dirty="0"/>
              <a:t>Ministerstvo vnitra</a:t>
            </a:r>
          </a:p>
        </p:txBody>
      </p:sp>
    </p:spTree>
    <p:extLst>
      <p:ext uri="{BB962C8B-B14F-4D97-AF65-F5344CB8AC3E}">
        <p14:creationId xmlns:p14="http://schemas.microsoft.com/office/powerpoint/2010/main" val="2348067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BF451EF-E02E-2D09-A3C0-03CDCB9353C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EDDE95-4D04-EE6E-B603-C15464CB85E9}"/>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9F026648-E030-372B-FABF-7EB644BC9352}"/>
              </a:ext>
            </a:extLst>
          </p:cNvPr>
          <p:cNvSpPr>
            <a:spLocks noGrp="1"/>
          </p:cNvSpPr>
          <p:nvPr>
            <p:ph type="title"/>
          </p:nvPr>
        </p:nvSpPr>
        <p:spPr/>
        <p:txBody>
          <a:bodyPr/>
          <a:lstStyle/>
          <a:p>
            <a:r>
              <a:rPr lang="cs-CZ" dirty="0"/>
              <a:t>Evidence obyvatel</a:t>
            </a:r>
          </a:p>
        </p:txBody>
      </p:sp>
      <p:sp>
        <p:nvSpPr>
          <p:cNvPr id="5" name="Zástupný obsah 4">
            <a:extLst>
              <a:ext uri="{FF2B5EF4-FFF2-40B4-BE49-F238E27FC236}">
                <a16:creationId xmlns:a16="http://schemas.microsoft.com/office/drawing/2014/main" id="{2BA5A864-55C3-D5D3-DCB3-A0064845FE69}"/>
              </a:ext>
            </a:extLst>
          </p:cNvPr>
          <p:cNvSpPr>
            <a:spLocks noGrp="1"/>
          </p:cNvSpPr>
          <p:nvPr>
            <p:ph idx="1"/>
          </p:nvPr>
        </p:nvSpPr>
        <p:spPr/>
        <p:txBody>
          <a:bodyPr/>
          <a:lstStyle/>
          <a:p>
            <a:pPr algn="just">
              <a:lnSpc>
                <a:spcPct val="100000"/>
              </a:lnSpc>
            </a:pPr>
            <a:r>
              <a:rPr lang="cs-CZ" sz="2400" dirty="0"/>
              <a:t>Obsahuje </a:t>
            </a:r>
            <a:r>
              <a:rPr lang="cs-CZ" sz="2400" b="1" dirty="0"/>
              <a:t>údaje</a:t>
            </a:r>
            <a:r>
              <a:rPr lang="cs-CZ" sz="2400" dirty="0"/>
              <a:t> o státních občanech (i bývalých) a cizincích, kteří jsou zákonným zástupcem, manželem, partnerem nebo dítětem občana</a:t>
            </a:r>
          </a:p>
          <a:p>
            <a:pPr algn="just">
              <a:lnSpc>
                <a:spcPct val="100000"/>
              </a:lnSpc>
            </a:pPr>
            <a:r>
              <a:rPr lang="cs-CZ" sz="2400" dirty="0"/>
              <a:t> je vedena v </a:t>
            </a:r>
            <a:r>
              <a:rPr lang="cs-CZ" sz="2400" b="1" dirty="0"/>
              <a:t>Informačním systému evidence obyvatel </a:t>
            </a:r>
            <a:r>
              <a:rPr lang="cs-CZ" sz="2400" dirty="0"/>
              <a:t>(obsah § 3 odst. 3: </a:t>
            </a:r>
            <a:r>
              <a:rPr lang="cs-CZ" sz="1600" dirty="0"/>
              <a:t>jméno, příjmení, datum narození, pohlaví, místo a okres narození, rodné číslo, státní občanství, místo trvalého pobytu, zastoupení členem domácnosti, podpůrce, opatrovnictví, zbavení rodičovské odpovědnosti, zákaz pobytu, identifikační údaje rodičů, rodinný stav, údaje o manželovi/manželce/partnerovi/partnerce, osvojení, …</a:t>
            </a:r>
            <a:r>
              <a:rPr lang="cs-CZ" sz="2400" dirty="0"/>
              <a:t>)</a:t>
            </a:r>
          </a:p>
          <a:p>
            <a:pPr algn="just">
              <a:lnSpc>
                <a:spcPct val="100000"/>
              </a:lnSpc>
            </a:pPr>
            <a:r>
              <a:rPr lang="cs-CZ" sz="2400" dirty="0"/>
              <a:t>Využíváno orgány veřejné moci k jejich činnosti - přístup</a:t>
            </a:r>
          </a:p>
          <a:p>
            <a:pPr algn="just">
              <a:lnSpc>
                <a:spcPct val="100000"/>
              </a:lnSpc>
            </a:pPr>
            <a:r>
              <a:rPr lang="cs-CZ" sz="2400" b="1" dirty="0"/>
              <a:t>Poskytování údajů z informačního systému </a:t>
            </a:r>
            <a:r>
              <a:rPr lang="cs-CZ" sz="2400" dirty="0"/>
              <a:t>(§ 8) a tzv. </a:t>
            </a:r>
            <a:r>
              <a:rPr lang="cs-CZ" sz="2400" b="1" dirty="0"/>
              <a:t>zprostředkování kontaktu </a:t>
            </a:r>
            <a:r>
              <a:rPr lang="cs-CZ" sz="2400" dirty="0"/>
              <a:t>(§ 8b)</a:t>
            </a:r>
          </a:p>
        </p:txBody>
      </p:sp>
    </p:spTree>
    <p:extLst>
      <p:ext uri="{BB962C8B-B14F-4D97-AF65-F5344CB8AC3E}">
        <p14:creationId xmlns:p14="http://schemas.microsoft.com/office/powerpoint/2010/main" val="635422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BF451EF-E02E-2D09-A3C0-03CDCB9353C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EDDE95-4D04-EE6E-B603-C15464CB85E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9F026648-E030-372B-FABF-7EB644BC9352}"/>
              </a:ext>
            </a:extLst>
          </p:cNvPr>
          <p:cNvSpPr>
            <a:spLocks noGrp="1"/>
          </p:cNvSpPr>
          <p:nvPr>
            <p:ph type="title"/>
          </p:nvPr>
        </p:nvSpPr>
        <p:spPr/>
        <p:txBody>
          <a:bodyPr/>
          <a:lstStyle/>
          <a:p>
            <a:r>
              <a:rPr lang="cs-CZ" dirty="0"/>
              <a:t>Trvalý pobyt</a:t>
            </a:r>
          </a:p>
        </p:txBody>
      </p:sp>
      <p:sp>
        <p:nvSpPr>
          <p:cNvPr id="5" name="Zástupný obsah 4">
            <a:extLst>
              <a:ext uri="{FF2B5EF4-FFF2-40B4-BE49-F238E27FC236}">
                <a16:creationId xmlns:a16="http://schemas.microsoft.com/office/drawing/2014/main" id="{2BA5A864-55C3-D5D3-DCB3-A0064845FE69}"/>
              </a:ext>
            </a:extLst>
          </p:cNvPr>
          <p:cNvSpPr>
            <a:spLocks noGrp="1"/>
          </p:cNvSpPr>
          <p:nvPr>
            <p:ph idx="1"/>
          </p:nvPr>
        </p:nvSpPr>
        <p:spPr/>
        <p:txBody>
          <a:bodyPr/>
          <a:lstStyle/>
          <a:p>
            <a:pPr algn="just">
              <a:lnSpc>
                <a:spcPct val="100000"/>
              </a:lnSpc>
            </a:pPr>
            <a:r>
              <a:rPr lang="cs-CZ" sz="2400" dirty="0"/>
              <a:t>§ 10 odst. 1: adresa pobytu občana v ČR vedená v základním registru obyvatel (ROB), kterou si občan </a:t>
            </a:r>
            <a:r>
              <a:rPr lang="cs-CZ" sz="2400" b="1" dirty="0"/>
              <a:t>zvolí </a:t>
            </a:r>
            <a:r>
              <a:rPr lang="cs-CZ" sz="2400" dirty="0"/>
              <a:t>zpravidla v místě, kde má rodinu, rodiče, byt nebo zaměstnání; občan může mít jen </a:t>
            </a:r>
            <a:r>
              <a:rPr lang="cs-CZ" sz="2400" b="1" dirty="0"/>
              <a:t>jedno místo trvalého </a:t>
            </a:r>
            <a:r>
              <a:rPr lang="cs-CZ" sz="2400" dirty="0"/>
              <a:t>pobytu (x </a:t>
            </a:r>
            <a:r>
              <a:rPr lang="cs-CZ" sz="2400" b="1" dirty="0"/>
              <a:t>§ 80 OZ a bydliště</a:t>
            </a:r>
            <a:r>
              <a:rPr lang="cs-CZ" sz="2400" dirty="0"/>
              <a:t>)</a:t>
            </a:r>
          </a:p>
          <a:p>
            <a:pPr algn="just">
              <a:lnSpc>
                <a:spcPct val="100000"/>
              </a:lnSpc>
            </a:pPr>
            <a:r>
              <a:rPr lang="cs-CZ" sz="2400" dirty="0"/>
              <a:t>§ 10 odst. 2: z přihlášení občana </a:t>
            </a:r>
            <a:r>
              <a:rPr lang="cs-CZ" sz="2400" b="1" dirty="0"/>
              <a:t>nevyplývají žádná práva </a:t>
            </a:r>
            <a:r>
              <a:rPr lang="cs-CZ" sz="2400" dirty="0"/>
              <a:t>k objektu ani k vlastníkovi</a:t>
            </a:r>
          </a:p>
          <a:p>
            <a:pPr algn="just">
              <a:lnSpc>
                <a:spcPct val="100000"/>
              </a:lnSpc>
            </a:pPr>
            <a:r>
              <a:rPr lang="cs-CZ" sz="2400"/>
              <a:t>§ </a:t>
            </a:r>
            <a:r>
              <a:rPr lang="cs-CZ" sz="2400" dirty="0"/>
              <a:t>10b volba tzv. </a:t>
            </a:r>
            <a:r>
              <a:rPr lang="cs-CZ" sz="2400" b="1" dirty="0"/>
              <a:t>doručovací adresy</a:t>
            </a:r>
          </a:p>
          <a:p>
            <a:pPr algn="just">
              <a:lnSpc>
                <a:spcPct val="100000"/>
              </a:lnSpc>
            </a:pPr>
            <a:r>
              <a:rPr lang="cs-CZ" sz="2400" dirty="0"/>
              <a:t>§ 12 </a:t>
            </a:r>
            <a:r>
              <a:rPr lang="cs-CZ" sz="2400" b="1" dirty="0"/>
              <a:t>zrušení údaje o místu trvalého pobytu</a:t>
            </a:r>
          </a:p>
        </p:txBody>
      </p:sp>
    </p:spTree>
    <p:extLst>
      <p:ext uri="{BB962C8B-B14F-4D97-AF65-F5344CB8AC3E}">
        <p14:creationId xmlns:p14="http://schemas.microsoft.com/office/powerpoint/2010/main" val="1858584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BF451EF-E02E-2D09-A3C0-03CDCB9353C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EDDE95-4D04-EE6E-B603-C15464CB85E9}"/>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9F026648-E030-372B-FABF-7EB644BC9352}"/>
              </a:ext>
            </a:extLst>
          </p:cNvPr>
          <p:cNvSpPr>
            <a:spLocks noGrp="1"/>
          </p:cNvSpPr>
          <p:nvPr>
            <p:ph type="title"/>
          </p:nvPr>
        </p:nvSpPr>
        <p:spPr/>
        <p:txBody>
          <a:bodyPr/>
          <a:lstStyle/>
          <a:p>
            <a:r>
              <a:rPr lang="cs-CZ" dirty="0"/>
              <a:t>Trvalý pobyt</a:t>
            </a:r>
          </a:p>
        </p:txBody>
      </p:sp>
      <p:sp>
        <p:nvSpPr>
          <p:cNvPr id="5" name="Zástupný obsah 4">
            <a:extLst>
              <a:ext uri="{FF2B5EF4-FFF2-40B4-BE49-F238E27FC236}">
                <a16:creationId xmlns:a16="http://schemas.microsoft.com/office/drawing/2014/main" id="{2BA5A864-55C3-D5D3-DCB3-A0064845FE69}"/>
              </a:ext>
            </a:extLst>
          </p:cNvPr>
          <p:cNvSpPr>
            <a:spLocks noGrp="1"/>
          </p:cNvSpPr>
          <p:nvPr>
            <p:ph idx="1"/>
          </p:nvPr>
        </p:nvSpPr>
        <p:spPr/>
        <p:txBody>
          <a:bodyPr/>
          <a:lstStyle/>
          <a:p>
            <a:pPr algn="just">
              <a:lnSpc>
                <a:spcPct val="100000"/>
              </a:lnSpc>
            </a:pPr>
            <a:r>
              <a:rPr lang="cs-CZ" sz="2400" b="1" dirty="0"/>
              <a:t>NSS, </a:t>
            </a:r>
            <a:r>
              <a:rPr lang="cs-CZ" sz="2400" b="1" dirty="0" err="1"/>
              <a:t>sp</a:t>
            </a:r>
            <a:r>
              <a:rPr lang="cs-CZ" sz="2400" b="1" dirty="0"/>
              <a:t>. zn. 2 As 64/2005</a:t>
            </a:r>
            <a:r>
              <a:rPr lang="cs-CZ" sz="2400" dirty="0"/>
              <a:t>: důsledky trvalého pobytu</a:t>
            </a:r>
          </a:p>
          <a:p>
            <a:pPr marL="72000" indent="0" algn="just">
              <a:lnSpc>
                <a:spcPct val="100000"/>
              </a:lnSpc>
              <a:buNone/>
            </a:pPr>
            <a:r>
              <a:rPr lang="cs-CZ" sz="2400" i="1" dirty="0"/>
              <a:t>Právo na zvolení místa trvalého pobytu podle § 10 zákona č. 133/2000 Sb., o evidenci obyvatel, je veřejným subjektivním právem, proti jehož porušení rozhodnutím správního orgánu se může občan dovolat ochrany postupem podle § 65 a násl. s. ř. s. před správním soudem. Nedílnou součástí práva na zvolení místa trvalého pobytu je také právo na to, aby na zvolené adrese místa trvalého pobytu nebyly evidovány osoby, které pro to nesplňují nebo přestaly splňovat zákonné podmínky.</a:t>
            </a:r>
          </a:p>
        </p:txBody>
      </p:sp>
    </p:spTree>
    <p:extLst>
      <p:ext uri="{BB962C8B-B14F-4D97-AF65-F5344CB8AC3E}">
        <p14:creationId xmlns:p14="http://schemas.microsoft.com/office/powerpoint/2010/main" val="1698105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BF451EF-E02E-2D09-A3C0-03CDCB9353C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EDDE95-4D04-EE6E-B603-C15464CB85E9}"/>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F026648-E030-372B-FABF-7EB644BC9352}"/>
              </a:ext>
            </a:extLst>
          </p:cNvPr>
          <p:cNvSpPr>
            <a:spLocks noGrp="1"/>
          </p:cNvSpPr>
          <p:nvPr>
            <p:ph type="title"/>
          </p:nvPr>
        </p:nvSpPr>
        <p:spPr/>
        <p:txBody>
          <a:bodyPr/>
          <a:lstStyle/>
          <a:p>
            <a:r>
              <a:rPr lang="cs-CZ" dirty="0"/>
              <a:t>Rodná čísla</a:t>
            </a:r>
          </a:p>
        </p:txBody>
      </p:sp>
      <p:sp>
        <p:nvSpPr>
          <p:cNvPr id="5" name="Zástupný obsah 4">
            <a:extLst>
              <a:ext uri="{FF2B5EF4-FFF2-40B4-BE49-F238E27FC236}">
                <a16:creationId xmlns:a16="http://schemas.microsoft.com/office/drawing/2014/main" id="{2BA5A864-55C3-D5D3-DCB3-A0064845FE69}"/>
              </a:ext>
            </a:extLst>
          </p:cNvPr>
          <p:cNvSpPr>
            <a:spLocks noGrp="1"/>
          </p:cNvSpPr>
          <p:nvPr>
            <p:ph idx="1"/>
          </p:nvPr>
        </p:nvSpPr>
        <p:spPr/>
        <p:txBody>
          <a:bodyPr/>
          <a:lstStyle/>
          <a:p>
            <a:pPr algn="just">
              <a:lnSpc>
                <a:spcPct val="100000"/>
              </a:lnSpc>
            </a:pPr>
            <a:r>
              <a:rPr lang="cs-CZ" sz="2400" dirty="0"/>
              <a:t>§ 13 odst. 3: </a:t>
            </a:r>
            <a:r>
              <a:rPr lang="cs-CZ" sz="2400" b="1" dirty="0"/>
              <a:t>desetimístné číslo</a:t>
            </a:r>
            <a:r>
              <a:rPr lang="cs-CZ" sz="2400" dirty="0"/>
              <a:t>, které je dělitelné 11 beze zbytku, první dvojčíslí </a:t>
            </a:r>
            <a:r>
              <a:rPr lang="cs-CZ" sz="2400" b="1" dirty="0"/>
              <a:t>rok narození</a:t>
            </a:r>
            <a:r>
              <a:rPr lang="cs-CZ" sz="2400" dirty="0"/>
              <a:t>, druhé dvojčíslí </a:t>
            </a:r>
            <a:r>
              <a:rPr lang="cs-CZ" sz="2400" b="1" dirty="0"/>
              <a:t>měsíc</a:t>
            </a:r>
            <a:r>
              <a:rPr lang="cs-CZ" sz="2400" dirty="0"/>
              <a:t> narození (u žen </a:t>
            </a:r>
            <a:r>
              <a:rPr lang="cs-CZ" sz="2400" b="1" dirty="0"/>
              <a:t>zvýšené o 50</a:t>
            </a:r>
            <a:r>
              <a:rPr lang="cs-CZ" sz="2400" dirty="0"/>
              <a:t>), třetí dvojčíslí </a:t>
            </a:r>
            <a:r>
              <a:rPr lang="cs-CZ" sz="2400" b="1" dirty="0"/>
              <a:t>den narození</a:t>
            </a:r>
            <a:r>
              <a:rPr lang="cs-CZ" sz="2400" dirty="0"/>
              <a:t>, </a:t>
            </a:r>
            <a:r>
              <a:rPr lang="cs-CZ" sz="2400" b="1" dirty="0"/>
              <a:t>čtyřmístná koncovka </a:t>
            </a:r>
            <a:r>
              <a:rPr lang="cs-CZ" sz="2400" dirty="0"/>
              <a:t>je rozlišujícím znakem FO narozených ve stejný kalendářní den</a:t>
            </a:r>
            <a:endParaRPr lang="cs-CZ" sz="2400" b="1" dirty="0"/>
          </a:p>
        </p:txBody>
      </p:sp>
    </p:spTree>
    <p:extLst>
      <p:ext uri="{BB962C8B-B14F-4D97-AF65-F5344CB8AC3E}">
        <p14:creationId xmlns:p14="http://schemas.microsoft.com/office/powerpoint/2010/main" val="258126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2EB722-04C0-F533-4017-67F4646BEDC5}"/>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C0028FED-D90D-B75C-843F-27652EE859B9}"/>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BBD36230-BE3F-94FB-B8AC-F3F5E7710DE7}"/>
              </a:ext>
            </a:extLst>
          </p:cNvPr>
          <p:cNvSpPr>
            <a:spLocks noGrp="1"/>
          </p:cNvSpPr>
          <p:nvPr>
            <p:ph type="title"/>
          </p:nvPr>
        </p:nvSpPr>
        <p:spPr/>
        <p:txBody>
          <a:bodyPr/>
          <a:lstStyle/>
          <a:p>
            <a:r>
              <a:rPr lang="cs-CZ" dirty="0"/>
              <a:t>Rodná čísla</a:t>
            </a:r>
          </a:p>
        </p:txBody>
      </p:sp>
      <p:sp>
        <p:nvSpPr>
          <p:cNvPr id="6" name="Zástupný obsah 5">
            <a:extLst>
              <a:ext uri="{FF2B5EF4-FFF2-40B4-BE49-F238E27FC236}">
                <a16:creationId xmlns:a16="http://schemas.microsoft.com/office/drawing/2014/main" id="{C08EE750-D6BF-132F-E249-01B2917B8E37}"/>
              </a:ext>
            </a:extLst>
          </p:cNvPr>
          <p:cNvSpPr>
            <a:spLocks noGrp="1"/>
          </p:cNvSpPr>
          <p:nvPr>
            <p:ph idx="1"/>
          </p:nvPr>
        </p:nvSpPr>
        <p:spPr/>
        <p:txBody>
          <a:bodyPr/>
          <a:lstStyle/>
          <a:p>
            <a:pPr marL="72000" indent="0">
              <a:buNone/>
            </a:pPr>
            <a:endParaRPr lang="cs-CZ" dirty="0"/>
          </a:p>
        </p:txBody>
      </p:sp>
      <p:pic>
        <p:nvPicPr>
          <p:cNvPr id="7" name="Obrázek 6">
            <a:extLst>
              <a:ext uri="{FF2B5EF4-FFF2-40B4-BE49-F238E27FC236}">
                <a16:creationId xmlns:a16="http://schemas.microsoft.com/office/drawing/2014/main" id="{D0DFE03F-D9AC-97A2-75B6-C3659D24755E}"/>
              </a:ext>
            </a:extLst>
          </p:cNvPr>
          <p:cNvPicPr>
            <a:picLocks noChangeAspect="1"/>
          </p:cNvPicPr>
          <p:nvPr/>
        </p:nvPicPr>
        <p:blipFill>
          <a:blip r:embed="rId2"/>
          <a:stretch>
            <a:fillRect/>
          </a:stretch>
        </p:blipFill>
        <p:spPr>
          <a:xfrm>
            <a:off x="310554" y="1567576"/>
            <a:ext cx="8496561" cy="4352211"/>
          </a:xfrm>
          <a:prstGeom prst="rect">
            <a:avLst/>
          </a:prstGeom>
        </p:spPr>
      </p:pic>
    </p:spTree>
    <p:extLst>
      <p:ext uri="{BB962C8B-B14F-4D97-AF65-F5344CB8AC3E}">
        <p14:creationId xmlns:p14="http://schemas.microsoft.com/office/powerpoint/2010/main" val="761178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15BE5B4-0BE7-40CB-2C52-3B7B875FDA7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CA259CA9-126F-BD83-A799-4A9AA5A6F19B}"/>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6EC394BD-FE41-78FB-51DC-CF3A5B2CA861}"/>
              </a:ext>
            </a:extLst>
          </p:cNvPr>
          <p:cNvSpPr>
            <a:spLocks noGrp="1"/>
          </p:cNvSpPr>
          <p:nvPr>
            <p:ph type="title"/>
          </p:nvPr>
        </p:nvSpPr>
        <p:spPr/>
        <p:txBody>
          <a:bodyPr/>
          <a:lstStyle/>
          <a:p>
            <a:r>
              <a:rPr lang="cs-CZ" dirty="0"/>
              <a:t>Občanské průkazy</a:t>
            </a:r>
          </a:p>
        </p:txBody>
      </p:sp>
      <p:sp>
        <p:nvSpPr>
          <p:cNvPr id="5" name="Zástupný obsah 4">
            <a:extLst>
              <a:ext uri="{FF2B5EF4-FFF2-40B4-BE49-F238E27FC236}">
                <a16:creationId xmlns:a16="http://schemas.microsoft.com/office/drawing/2014/main" id="{A666488C-1AE2-253A-5213-8237D538D3B9}"/>
              </a:ext>
            </a:extLst>
          </p:cNvPr>
          <p:cNvSpPr>
            <a:spLocks noGrp="1"/>
          </p:cNvSpPr>
          <p:nvPr>
            <p:ph idx="1"/>
          </p:nvPr>
        </p:nvSpPr>
        <p:spPr/>
        <p:txBody>
          <a:bodyPr/>
          <a:lstStyle/>
          <a:p>
            <a:pPr algn="just">
              <a:lnSpc>
                <a:spcPct val="100000"/>
              </a:lnSpc>
            </a:pPr>
            <a:r>
              <a:rPr lang="cs-CZ" dirty="0"/>
              <a:t>OP je </a:t>
            </a:r>
            <a:r>
              <a:rPr lang="cs-CZ" b="1" dirty="0"/>
              <a:t>veřejná listina</a:t>
            </a:r>
            <a:r>
              <a:rPr lang="cs-CZ" dirty="0"/>
              <a:t>, kterou osoba (držitel) </a:t>
            </a:r>
            <a:r>
              <a:rPr lang="cs-CZ" b="1" dirty="0"/>
              <a:t>prokazuje svou totožnost </a:t>
            </a:r>
            <a:r>
              <a:rPr lang="cs-CZ" dirty="0"/>
              <a:t>a </a:t>
            </a:r>
            <a:r>
              <a:rPr lang="cs-CZ" b="1" dirty="0"/>
              <a:t>skutečnosti v ní uvedené</a:t>
            </a:r>
          </a:p>
          <a:p>
            <a:pPr algn="just">
              <a:lnSpc>
                <a:spcPct val="100000"/>
              </a:lnSpc>
            </a:pPr>
            <a:r>
              <a:rPr lang="cs-CZ" dirty="0"/>
              <a:t>vyhláška č. 281/2021 Sb.</a:t>
            </a:r>
          </a:p>
        </p:txBody>
      </p:sp>
    </p:spTree>
    <p:extLst>
      <p:ext uri="{BB962C8B-B14F-4D97-AF65-F5344CB8AC3E}">
        <p14:creationId xmlns:p14="http://schemas.microsoft.com/office/powerpoint/2010/main" val="758374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15BE5B4-0BE7-40CB-2C52-3B7B875FDA7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CA259CA9-126F-BD83-A799-4A9AA5A6F19B}"/>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6EC394BD-FE41-78FB-51DC-CF3A5B2CA861}"/>
              </a:ext>
            </a:extLst>
          </p:cNvPr>
          <p:cNvSpPr>
            <a:spLocks noGrp="1"/>
          </p:cNvSpPr>
          <p:nvPr>
            <p:ph type="title"/>
          </p:nvPr>
        </p:nvSpPr>
        <p:spPr/>
        <p:txBody>
          <a:bodyPr/>
          <a:lstStyle/>
          <a:p>
            <a:r>
              <a:rPr lang="cs-CZ" dirty="0"/>
              <a:t>Občanské průkazy: organizace</a:t>
            </a:r>
          </a:p>
        </p:txBody>
      </p:sp>
      <p:sp>
        <p:nvSpPr>
          <p:cNvPr id="5" name="Zástupný obsah 4">
            <a:extLst>
              <a:ext uri="{FF2B5EF4-FFF2-40B4-BE49-F238E27FC236}">
                <a16:creationId xmlns:a16="http://schemas.microsoft.com/office/drawing/2014/main" id="{A666488C-1AE2-253A-5213-8237D538D3B9}"/>
              </a:ext>
            </a:extLst>
          </p:cNvPr>
          <p:cNvSpPr>
            <a:spLocks noGrp="1"/>
          </p:cNvSpPr>
          <p:nvPr>
            <p:ph idx="1"/>
          </p:nvPr>
        </p:nvSpPr>
        <p:spPr/>
        <p:txBody>
          <a:bodyPr/>
          <a:lstStyle/>
          <a:p>
            <a:pPr algn="just">
              <a:lnSpc>
                <a:spcPct val="100000"/>
              </a:lnSpc>
            </a:pPr>
            <a:r>
              <a:rPr lang="cs-CZ" dirty="0"/>
              <a:t>Pověřený úřad (obecní úřad obce s rozšířenou působností)</a:t>
            </a:r>
          </a:p>
          <a:p>
            <a:pPr algn="just">
              <a:lnSpc>
                <a:spcPct val="100000"/>
              </a:lnSpc>
            </a:pPr>
            <a:r>
              <a:rPr lang="cs-CZ" dirty="0"/>
              <a:t>Ministerstvo vnitra</a:t>
            </a:r>
          </a:p>
        </p:txBody>
      </p:sp>
    </p:spTree>
    <p:extLst>
      <p:ext uri="{BB962C8B-B14F-4D97-AF65-F5344CB8AC3E}">
        <p14:creationId xmlns:p14="http://schemas.microsoft.com/office/powerpoint/2010/main" val="909476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Kontrolní otázky</a:t>
            </a:r>
          </a:p>
        </p:txBody>
      </p:sp>
      <p:sp>
        <p:nvSpPr>
          <p:cNvPr id="5" name="Zástupný symbol pro obsah 4"/>
          <p:cNvSpPr>
            <a:spLocks noGrp="1"/>
          </p:cNvSpPr>
          <p:nvPr>
            <p:ph idx="1"/>
          </p:nvPr>
        </p:nvSpPr>
        <p:spPr/>
        <p:txBody>
          <a:bodyPr/>
          <a:lstStyle/>
          <a:p>
            <a:pPr algn="just">
              <a:lnSpc>
                <a:spcPct val="100000"/>
              </a:lnSpc>
            </a:pPr>
            <a:r>
              <a:rPr lang="cs-CZ" sz="2000" i="1" dirty="0"/>
              <a:t>Co je to tzv. vnitřní správa?</a:t>
            </a:r>
          </a:p>
          <a:p>
            <a:pPr algn="just">
              <a:lnSpc>
                <a:spcPct val="100000"/>
              </a:lnSpc>
            </a:pPr>
            <a:r>
              <a:rPr lang="cs-CZ" sz="2000" i="1" dirty="0"/>
              <a:t>Lze vnitřní správu vymezit pozitivně?</a:t>
            </a:r>
          </a:p>
          <a:p>
            <a:pPr algn="just">
              <a:lnSpc>
                <a:spcPct val="100000"/>
              </a:lnSpc>
            </a:pPr>
            <a:r>
              <a:rPr lang="cs-CZ" sz="2000" i="1" dirty="0"/>
              <a:t>Jaká je organizace tzv. vnitřní správy, resp. jaké orgány zde vystupují?</a:t>
            </a:r>
          </a:p>
          <a:p>
            <a:pPr algn="just">
              <a:lnSpc>
                <a:spcPct val="100000"/>
              </a:lnSpc>
            </a:pPr>
            <a:r>
              <a:rPr lang="cs-CZ" sz="2000" i="1" dirty="0"/>
              <a:t>Co je to občanský průkaz?</a:t>
            </a:r>
          </a:p>
          <a:p>
            <a:pPr algn="just">
              <a:lnSpc>
                <a:spcPct val="100000"/>
              </a:lnSpc>
            </a:pPr>
            <a:r>
              <a:rPr lang="cs-CZ" sz="2000" i="1" dirty="0"/>
              <a:t>Co je to matrika?</a:t>
            </a:r>
          </a:p>
          <a:p>
            <a:pPr algn="just">
              <a:lnSpc>
                <a:spcPct val="100000"/>
              </a:lnSpc>
            </a:pPr>
            <a:r>
              <a:rPr lang="cs-CZ" sz="2000" i="1" dirty="0"/>
              <a:t>Co je to evidence obyvatel?</a:t>
            </a:r>
          </a:p>
          <a:p>
            <a:pPr algn="just">
              <a:lnSpc>
                <a:spcPct val="100000"/>
              </a:lnSpc>
            </a:pPr>
            <a:r>
              <a:rPr lang="cs-CZ" sz="2000" i="1" dirty="0"/>
              <a:t>Co je to trvalý pobyt a k čemu slouží?</a:t>
            </a:r>
          </a:p>
          <a:p>
            <a:pPr algn="just">
              <a:lnSpc>
                <a:spcPct val="100000"/>
              </a:lnSpc>
            </a:pPr>
            <a:r>
              <a:rPr lang="cs-CZ" sz="2000" i="1" dirty="0"/>
              <a:t>Co je to rodné číslo a k čemu slouží?</a:t>
            </a:r>
          </a:p>
          <a:p>
            <a:pPr algn="just">
              <a:lnSpc>
                <a:spcPct val="100000"/>
              </a:lnSpc>
            </a:pPr>
            <a:r>
              <a:rPr lang="cs-CZ" sz="2000" i="1" dirty="0"/>
              <a:t>Co je to cestoví doklad?</a:t>
            </a:r>
          </a:p>
          <a:p>
            <a:pPr algn="just">
              <a:lnSpc>
                <a:spcPct val="100000"/>
              </a:lnSpc>
            </a:pPr>
            <a:r>
              <a:rPr lang="cs-CZ" sz="2000" i="1" dirty="0"/>
              <a:t>Shromažďovací právo je založeno na ohlašovacím, nebo povolovacím principu?</a:t>
            </a:r>
          </a:p>
          <a:p>
            <a:pPr algn="just">
              <a:lnSpc>
                <a:spcPct val="100000"/>
              </a:lnSpc>
            </a:pPr>
            <a:r>
              <a:rPr lang="cs-CZ" sz="2000" i="1" dirty="0"/>
              <a:t>Jaký je rozdíl mezi zákazem shromáždění a jeho rozpuštěním?</a:t>
            </a:r>
          </a:p>
        </p:txBody>
      </p:sp>
    </p:spTree>
    <p:extLst>
      <p:ext uri="{BB962C8B-B14F-4D97-AF65-F5344CB8AC3E}">
        <p14:creationId xmlns:p14="http://schemas.microsoft.com/office/powerpoint/2010/main" val="2546810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965A32-6EB7-3C4C-ADD3-F75CA3AF11E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F650FB9-F4C5-37F1-DE08-6BC0ED9C2258}"/>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B985AF7-1A43-AB15-0ACA-76E6AECB9E3F}"/>
              </a:ext>
            </a:extLst>
          </p:cNvPr>
          <p:cNvSpPr>
            <a:spLocks noGrp="1"/>
          </p:cNvSpPr>
          <p:nvPr>
            <p:ph type="title"/>
          </p:nvPr>
        </p:nvSpPr>
        <p:spPr/>
        <p:txBody>
          <a:bodyPr/>
          <a:lstStyle/>
          <a:p>
            <a:r>
              <a:rPr lang="cs-CZ" dirty="0"/>
              <a:t>Prokazování totožnosti - exkurz</a:t>
            </a:r>
          </a:p>
        </p:txBody>
      </p:sp>
      <p:sp>
        <p:nvSpPr>
          <p:cNvPr id="5" name="Zástupný obsah 4">
            <a:extLst>
              <a:ext uri="{FF2B5EF4-FFF2-40B4-BE49-F238E27FC236}">
                <a16:creationId xmlns:a16="http://schemas.microsoft.com/office/drawing/2014/main" id="{979751EC-76EE-A860-8912-EB36AEBDE740}"/>
              </a:ext>
            </a:extLst>
          </p:cNvPr>
          <p:cNvSpPr>
            <a:spLocks noGrp="1"/>
          </p:cNvSpPr>
          <p:nvPr>
            <p:ph idx="1"/>
          </p:nvPr>
        </p:nvSpPr>
        <p:spPr/>
        <p:txBody>
          <a:bodyPr/>
          <a:lstStyle/>
          <a:p>
            <a:pPr algn="just">
              <a:lnSpc>
                <a:spcPct val="100000"/>
              </a:lnSpc>
            </a:pPr>
            <a:r>
              <a:rPr lang="cs-CZ" sz="2000" dirty="0"/>
              <a:t>Oprávnění </a:t>
            </a:r>
            <a:r>
              <a:rPr lang="cs-CZ" sz="2000" b="1" dirty="0"/>
              <a:t>požadovat prokázání totožnosti</a:t>
            </a:r>
          </a:p>
          <a:p>
            <a:pPr marL="72000" indent="0" algn="just">
              <a:lnSpc>
                <a:spcPct val="100000"/>
              </a:lnSpc>
              <a:buNone/>
            </a:pPr>
            <a:endParaRPr lang="cs-CZ" sz="2000" dirty="0"/>
          </a:p>
          <a:p>
            <a:pPr algn="just">
              <a:lnSpc>
                <a:spcPct val="100000"/>
              </a:lnSpc>
              <a:buFont typeface="Arial" panose="020B0604020202020204" pitchFamily="34" charset="0"/>
              <a:buChar char="•"/>
            </a:pPr>
            <a:r>
              <a:rPr lang="cs-CZ" sz="2000" i="1" dirty="0"/>
              <a:t>Prokázáním totožnosti se rozumí prokázání jména, popřípadě jmen, příjmení, data narození a v případě potřeby také adresy místa trvalého pobytu, adresy místa pobytu nebo adresy bydliště v zahraničí, rodného čísla a státní příslušnosti. Rozsah a způsob zjišťování osobních údajů musí být přiměřené účelu zjišťování totožnosti. </a:t>
            </a:r>
            <a:r>
              <a:rPr lang="cs-CZ" sz="2000" dirty="0"/>
              <a:t>(§ 61 </a:t>
            </a:r>
            <a:r>
              <a:rPr lang="cs-CZ" sz="2000" dirty="0" err="1"/>
              <a:t>PolZ</a:t>
            </a:r>
            <a:r>
              <a:rPr lang="cs-CZ" sz="2000" dirty="0"/>
              <a:t>)</a:t>
            </a:r>
            <a:endParaRPr lang="cs-CZ" sz="2000" i="1" dirty="0"/>
          </a:p>
          <a:p>
            <a:pPr algn="just">
              <a:lnSpc>
                <a:spcPct val="100000"/>
              </a:lnSpc>
              <a:buFont typeface="Arial" panose="020B0604020202020204" pitchFamily="34" charset="0"/>
              <a:buChar char="•"/>
            </a:pPr>
            <a:r>
              <a:rPr lang="cs-CZ" sz="2000" i="1" dirty="0"/>
              <a:t>Prokázáním totožnosti se pro účely tohoto zákona rozumí prokázání jména, popřípadě jmen, příjmení, data narození, rodného čísla, bylo-li přiděleno, a adresy místa trvalého pobytu nebo bydliště. Rozsah a způsob zjišťování osobních údajů musí být přiměřené účelu zjišťování totožnosti.</a:t>
            </a:r>
            <a:r>
              <a:rPr lang="cs-CZ" sz="2000" dirty="0"/>
              <a:t> (§ 12 </a:t>
            </a:r>
            <a:r>
              <a:rPr lang="cs-CZ" sz="2000" dirty="0" err="1"/>
              <a:t>ObPolZ</a:t>
            </a:r>
            <a:r>
              <a:rPr lang="cs-CZ" sz="2000" dirty="0"/>
              <a:t>)</a:t>
            </a:r>
            <a:endParaRPr lang="cs-CZ" sz="2000" i="1" dirty="0"/>
          </a:p>
        </p:txBody>
      </p:sp>
    </p:spTree>
    <p:extLst>
      <p:ext uri="{BB962C8B-B14F-4D97-AF65-F5344CB8AC3E}">
        <p14:creationId xmlns:p14="http://schemas.microsoft.com/office/powerpoint/2010/main" val="321008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965A32-6EB7-3C4C-ADD3-F75CA3AF11E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F650FB9-F4C5-37F1-DE08-6BC0ED9C2258}"/>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BB985AF7-1A43-AB15-0ACA-76E6AECB9E3F}"/>
              </a:ext>
            </a:extLst>
          </p:cNvPr>
          <p:cNvSpPr>
            <a:spLocks noGrp="1"/>
          </p:cNvSpPr>
          <p:nvPr>
            <p:ph type="title"/>
          </p:nvPr>
        </p:nvSpPr>
        <p:spPr/>
        <p:txBody>
          <a:bodyPr/>
          <a:lstStyle/>
          <a:p>
            <a:r>
              <a:rPr lang="cs-CZ" dirty="0"/>
              <a:t>Prokazování totožnosti - exkurz</a:t>
            </a:r>
          </a:p>
        </p:txBody>
      </p:sp>
      <p:sp>
        <p:nvSpPr>
          <p:cNvPr id="5" name="Zástupný obsah 4">
            <a:extLst>
              <a:ext uri="{FF2B5EF4-FFF2-40B4-BE49-F238E27FC236}">
                <a16:creationId xmlns:a16="http://schemas.microsoft.com/office/drawing/2014/main" id="{979751EC-76EE-A860-8912-EB36AEBDE740}"/>
              </a:ext>
            </a:extLst>
          </p:cNvPr>
          <p:cNvSpPr>
            <a:spLocks noGrp="1"/>
          </p:cNvSpPr>
          <p:nvPr>
            <p:ph idx="1"/>
          </p:nvPr>
        </p:nvSpPr>
        <p:spPr>
          <a:xfrm>
            <a:off x="540094" y="1330036"/>
            <a:ext cx="8066301" cy="4501964"/>
          </a:xfrm>
        </p:spPr>
        <p:txBody>
          <a:bodyPr/>
          <a:lstStyle/>
          <a:p>
            <a:pPr marL="72000" indent="0" algn="just">
              <a:lnSpc>
                <a:spcPct val="100000"/>
              </a:lnSpc>
              <a:buNone/>
            </a:pPr>
            <a:r>
              <a:rPr lang="cs-CZ" sz="1400" dirty="0"/>
              <a:t>§ 63 odst. 2 </a:t>
            </a:r>
            <a:r>
              <a:rPr lang="cs-CZ" sz="1400" dirty="0" err="1"/>
              <a:t>PolZ</a:t>
            </a:r>
            <a:r>
              <a:rPr lang="cs-CZ" sz="1400" dirty="0"/>
              <a:t>: </a:t>
            </a:r>
            <a:r>
              <a:rPr lang="cs-CZ" sz="1400" b="1" dirty="0"/>
              <a:t>Policista je oprávněn vyzvat k prokázání totožnosti osobu</a:t>
            </a:r>
          </a:p>
          <a:p>
            <a:pPr marL="72000" indent="0" algn="just">
              <a:lnSpc>
                <a:spcPct val="100000"/>
              </a:lnSpc>
              <a:buNone/>
            </a:pPr>
            <a:r>
              <a:rPr lang="cs-CZ" sz="1400" dirty="0"/>
              <a:t>a) </a:t>
            </a:r>
            <a:r>
              <a:rPr lang="cs-CZ" sz="1400" b="1" dirty="0"/>
              <a:t>podezřelou</a:t>
            </a:r>
            <a:r>
              <a:rPr lang="cs-CZ" sz="1400" dirty="0"/>
              <a:t> ze spáchání trestného činu nebo přestupku,</a:t>
            </a:r>
          </a:p>
          <a:p>
            <a:pPr marL="72000" indent="0" algn="just">
              <a:lnSpc>
                <a:spcPct val="100000"/>
              </a:lnSpc>
              <a:buNone/>
            </a:pPr>
            <a:r>
              <a:rPr lang="cs-CZ" sz="1400" dirty="0"/>
              <a:t>b) zdržující se v prostoru, o kterém lze </a:t>
            </a:r>
            <a:r>
              <a:rPr lang="cs-CZ" sz="1400" b="1" dirty="0"/>
              <a:t>důvodně předpokládat, že se v něm zdržují cizinci bez povolení opravňujícího k pobytu </a:t>
            </a:r>
            <a:r>
              <a:rPr lang="cs-CZ" sz="1400" dirty="0"/>
              <a:t>na území České republiky,</a:t>
            </a:r>
          </a:p>
          <a:p>
            <a:pPr marL="72000" indent="0" algn="just">
              <a:lnSpc>
                <a:spcPct val="100000"/>
              </a:lnSpc>
              <a:buNone/>
            </a:pPr>
            <a:r>
              <a:rPr lang="cs-CZ" sz="1400" dirty="0"/>
              <a:t>c) </a:t>
            </a:r>
            <a:r>
              <a:rPr lang="cs-CZ" sz="1400" b="1" dirty="0"/>
              <a:t>bezdůvodně se zdržující v bezprostřední blízkosti policií chráněného prostoru </a:t>
            </a:r>
            <a:r>
              <a:rPr lang="cs-CZ" sz="1400" dirty="0"/>
              <a:t>nebo v místě, z něhož lze tento prostor účinně ohrozit,</a:t>
            </a:r>
          </a:p>
          <a:p>
            <a:pPr marL="72000" indent="0" algn="just">
              <a:lnSpc>
                <a:spcPct val="100000"/>
              </a:lnSpc>
              <a:buNone/>
            </a:pPr>
            <a:r>
              <a:rPr lang="cs-CZ" sz="1400" dirty="0"/>
              <a:t>d) od níž je požadováno </a:t>
            </a:r>
            <a:r>
              <a:rPr lang="cs-CZ" sz="1400" b="1" dirty="0"/>
              <a:t>vysvětlení</a:t>
            </a:r>
            <a:r>
              <a:rPr lang="cs-CZ" sz="1400" dirty="0"/>
              <a:t>,</a:t>
            </a:r>
          </a:p>
          <a:p>
            <a:pPr marL="72000" indent="0" algn="just">
              <a:lnSpc>
                <a:spcPct val="100000"/>
              </a:lnSpc>
              <a:buNone/>
            </a:pPr>
            <a:r>
              <a:rPr lang="cs-CZ" sz="1400" dirty="0"/>
              <a:t>e) </a:t>
            </a:r>
            <a:r>
              <a:rPr lang="cs-CZ" sz="1400" b="1" dirty="0"/>
              <a:t>odpovídající popisu hledané nebo pohřešované osoby</a:t>
            </a:r>
            <a:r>
              <a:rPr lang="cs-CZ" sz="1400" dirty="0"/>
              <a:t>,</a:t>
            </a:r>
          </a:p>
          <a:p>
            <a:pPr marL="72000" indent="0" algn="just">
              <a:lnSpc>
                <a:spcPct val="100000"/>
              </a:lnSpc>
              <a:buNone/>
            </a:pPr>
            <a:r>
              <a:rPr lang="cs-CZ" sz="1400" dirty="0"/>
              <a:t>f) </a:t>
            </a:r>
            <a:r>
              <a:rPr lang="cs-CZ" sz="1400" b="1" dirty="0"/>
              <a:t>vstupující do policií chráněného objektu </a:t>
            </a:r>
            <a:r>
              <a:rPr lang="cs-CZ" sz="1400" dirty="0"/>
              <a:t>nebo prostoru anebo do místa, kam je policistou zakázán vstup, nebo z tohoto objektu, prostoru anebo místa vycházející,</a:t>
            </a:r>
          </a:p>
          <a:p>
            <a:pPr marL="72000" indent="0" algn="just">
              <a:lnSpc>
                <a:spcPct val="100000"/>
              </a:lnSpc>
              <a:buNone/>
            </a:pPr>
            <a:r>
              <a:rPr lang="cs-CZ" sz="1400" dirty="0"/>
              <a:t>g) </a:t>
            </a:r>
            <a:r>
              <a:rPr lang="cs-CZ" sz="1400" b="1" dirty="0"/>
              <a:t>která má na místě veřejně přístupném zbraň a je důvodné podezření</a:t>
            </a:r>
            <a:r>
              <a:rPr lang="cs-CZ" sz="1400" dirty="0"/>
              <a:t>, že zbraně může být užito k násilí nebo pohrůžce násilím,</a:t>
            </a:r>
          </a:p>
          <a:p>
            <a:pPr marL="72000" indent="0" algn="just">
              <a:lnSpc>
                <a:spcPct val="100000"/>
              </a:lnSpc>
              <a:buNone/>
            </a:pPr>
            <a:r>
              <a:rPr lang="cs-CZ" sz="1400" dirty="0"/>
              <a:t>h) </a:t>
            </a:r>
            <a:r>
              <a:rPr lang="cs-CZ" sz="1400" b="1" dirty="0"/>
              <a:t>zdržující se v blízkosti místa, kde došlo ke spáchání trestného činu nebo přestupku</a:t>
            </a:r>
            <a:r>
              <a:rPr lang="cs-CZ" sz="1400" dirty="0"/>
              <a:t>, k požáru anebo jiné mimořádné události,</a:t>
            </a:r>
          </a:p>
          <a:p>
            <a:pPr marL="72000" indent="0" algn="just">
              <a:lnSpc>
                <a:spcPct val="100000"/>
              </a:lnSpc>
              <a:buNone/>
            </a:pPr>
            <a:r>
              <a:rPr lang="cs-CZ" sz="1400" dirty="0"/>
              <a:t>i) </a:t>
            </a:r>
            <a:r>
              <a:rPr lang="cs-CZ" sz="1400" b="1" dirty="0"/>
              <a:t>která má být předvedena</a:t>
            </a:r>
            <a:r>
              <a:rPr lang="cs-CZ" sz="1400" dirty="0"/>
              <a:t> na žádost příslušného orgánu podle jiného právního předpisu,</a:t>
            </a:r>
          </a:p>
          <a:p>
            <a:pPr marL="72000" indent="0" algn="just">
              <a:lnSpc>
                <a:spcPct val="100000"/>
              </a:lnSpc>
              <a:buNone/>
            </a:pPr>
            <a:r>
              <a:rPr lang="cs-CZ" sz="1400" dirty="0"/>
              <a:t>j) </a:t>
            </a:r>
            <a:r>
              <a:rPr lang="cs-CZ" sz="1400" b="1" dirty="0"/>
              <a:t>která je oznamovatelem </a:t>
            </a:r>
            <a:r>
              <a:rPr lang="cs-CZ" sz="1400" dirty="0"/>
              <a:t>podezření ze spáchání trestného činu nebo přestupku,</a:t>
            </a:r>
          </a:p>
          <a:p>
            <a:pPr marL="72000" indent="0" algn="just">
              <a:lnSpc>
                <a:spcPct val="100000"/>
              </a:lnSpc>
              <a:buNone/>
            </a:pPr>
            <a:r>
              <a:rPr lang="cs-CZ" sz="1400" dirty="0"/>
              <a:t>k</a:t>
            </a:r>
            <a:r>
              <a:rPr lang="cs-CZ" sz="1400" b="1" dirty="0"/>
              <a:t>) na žádost jiné osoby, která má na zjištění totožnosti právní zájem, jakož i osobu, která o prokázání totožnosti policistu žádá, a zjištěné osobní údaje předat osobě, která o prokázání totožnosti požádala, nebo</a:t>
            </a:r>
          </a:p>
          <a:p>
            <a:pPr marL="72000" indent="0" algn="just">
              <a:lnSpc>
                <a:spcPct val="100000"/>
              </a:lnSpc>
              <a:buNone/>
            </a:pPr>
            <a:r>
              <a:rPr lang="cs-CZ" sz="1400" dirty="0"/>
              <a:t>l) </a:t>
            </a:r>
            <a:r>
              <a:rPr lang="cs-CZ" sz="1400" b="1" dirty="0"/>
              <a:t>při plnění jiného úkolu, je-li to nezbytné k ochraně bezpečnosti osob a majetku, veřejného pořádku nebo pro předcházení trestné činnosti.</a:t>
            </a:r>
          </a:p>
        </p:txBody>
      </p:sp>
    </p:spTree>
    <p:extLst>
      <p:ext uri="{BB962C8B-B14F-4D97-AF65-F5344CB8AC3E}">
        <p14:creationId xmlns:p14="http://schemas.microsoft.com/office/powerpoint/2010/main" val="525944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965A32-6EB7-3C4C-ADD3-F75CA3AF11E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F650FB9-F4C5-37F1-DE08-6BC0ED9C2258}"/>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BB985AF7-1A43-AB15-0ACA-76E6AECB9E3F}"/>
              </a:ext>
            </a:extLst>
          </p:cNvPr>
          <p:cNvSpPr>
            <a:spLocks noGrp="1"/>
          </p:cNvSpPr>
          <p:nvPr>
            <p:ph type="title"/>
          </p:nvPr>
        </p:nvSpPr>
        <p:spPr/>
        <p:txBody>
          <a:bodyPr/>
          <a:lstStyle/>
          <a:p>
            <a:r>
              <a:rPr lang="cs-CZ" dirty="0"/>
              <a:t>Prokazování totožnosti - exkurz</a:t>
            </a:r>
          </a:p>
        </p:txBody>
      </p:sp>
      <p:sp>
        <p:nvSpPr>
          <p:cNvPr id="5" name="Zástupný obsah 4">
            <a:extLst>
              <a:ext uri="{FF2B5EF4-FFF2-40B4-BE49-F238E27FC236}">
                <a16:creationId xmlns:a16="http://schemas.microsoft.com/office/drawing/2014/main" id="{979751EC-76EE-A860-8912-EB36AEBDE740}"/>
              </a:ext>
            </a:extLst>
          </p:cNvPr>
          <p:cNvSpPr>
            <a:spLocks noGrp="1"/>
          </p:cNvSpPr>
          <p:nvPr>
            <p:ph idx="1"/>
          </p:nvPr>
        </p:nvSpPr>
        <p:spPr>
          <a:xfrm>
            <a:off x="540094" y="1330036"/>
            <a:ext cx="8066301" cy="4501964"/>
          </a:xfrm>
        </p:spPr>
        <p:txBody>
          <a:bodyPr/>
          <a:lstStyle/>
          <a:p>
            <a:pPr algn="just">
              <a:lnSpc>
                <a:spcPct val="100000"/>
              </a:lnSpc>
            </a:pPr>
            <a:r>
              <a:rPr lang="cs-CZ" sz="1400" b="1" dirty="0"/>
              <a:t>NSS, </a:t>
            </a:r>
            <a:r>
              <a:rPr lang="cs-CZ" sz="1400" b="1" dirty="0" err="1"/>
              <a:t>sp</a:t>
            </a:r>
            <a:r>
              <a:rPr lang="cs-CZ" sz="1400" b="1" dirty="0"/>
              <a:t>. zn. 2 As 35/2014:</a:t>
            </a:r>
          </a:p>
          <a:p>
            <a:pPr marL="72000" indent="0" algn="just">
              <a:lnSpc>
                <a:spcPct val="100000"/>
              </a:lnSpc>
              <a:buNone/>
            </a:pPr>
            <a:r>
              <a:rPr lang="cs-CZ" sz="1400" dirty="0"/>
              <a:t>Policista není oprávněn vyzvat osobu k prokázání totožnosti podle § 63 odst. 2 písm. e) zákona č. 273/2008 Sb., o Policii České republiky, toliko s paušálním odkazem na probíhající akci pátrání po osobách, aniž má k tomu konkrétní důvod, spočívající v tom, že osoba, jíž výzvu směřuje, odpovídá popisu osoby, po níž policie pátrá.</a:t>
            </a:r>
          </a:p>
          <a:p>
            <a:pPr marL="72000" indent="0" algn="just">
              <a:lnSpc>
                <a:spcPct val="100000"/>
              </a:lnSpc>
              <a:buNone/>
            </a:pPr>
            <a:endParaRPr lang="cs-CZ" sz="1400" dirty="0"/>
          </a:p>
          <a:p>
            <a:pPr algn="just">
              <a:lnSpc>
                <a:spcPct val="100000"/>
              </a:lnSpc>
            </a:pPr>
            <a:r>
              <a:rPr lang="cs-CZ" sz="1400" b="1" dirty="0"/>
              <a:t>NSS, </a:t>
            </a:r>
            <a:r>
              <a:rPr lang="cs-CZ" sz="1400" b="1" dirty="0" err="1"/>
              <a:t>sp</a:t>
            </a:r>
            <a:r>
              <a:rPr lang="cs-CZ" sz="1400" b="1" dirty="0"/>
              <a:t>. zn. 10 As 236/2015:</a:t>
            </a:r>
          </a:p>
          <a:p>
            <a:pPr marL="72000" indent="0" algn="just">
              <a:lnSpc>
                <a:spcPct val="100000"/>
              </a:lnSpc>
              <a:buNone/>
            </a:pPr>
            <a:r>
              <a:rPr lang="cs-CZ" sz="1400" dirty="0"/>
              <a:t>Osoba vyzvaná k prokázání totožnosti v souladu s § 63 odst. 2 písm. b) zákona č. 273/2008 Sb., o Policii České republiky, se nemůže zprostit povinnosti prokázat svou totožnost pouze s odkazem na subjektivní hodnocení svého vzhledu, jazykové vybavenosti či individuálních projevů chování.</a:t>
            </a:r>
          </a:p>
        </p:txBody>
      </p:sp>
    </p:spTree>
    <p:extLst>
      <p:ext uri="{BB962C8B-B14F-4D97-AF65-F5344CB8AC3E}">
        <p14:creationId xmlns:p14="http://schemas.microsoft.com/office/powerpoint/2010/main" val="3898707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F04CA8-B1B2-E973-5D70-047736E7305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7A2013EB-E668-1465-750E-E285279F326F}"/>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DF3FEB5A-4530-12BE-D257-8DA867AAD435}"/>
              </a:ext>
            </a:extLst>
          </p:cNvPr>
          <p:cNvSpPr>
            <a:spLocks noGrp="1"/>
          </p:cNvSpPr>
          <p:nvPr>
            <p:ph type="title"/>
          </p:nvPr>
        </p:nvSpPr>
        <p:spPr>
          <a:xfrm>
            <a:off x="540094" y="378000"/>
            <a:ext cx="8066301" cy="451576"/>
          </a:xfrm>
        </p:spPr>
        <p:txBody>
          <a:bodyPr/>
          <a:lstStyle/>
          <a:p>
            <a:r>
              <a:rPr lang="cs-CZ" dirty="0"/>
              <a:t>Občanské průkazy</a:t>
            </a:r>
          </a:p>
        </p:txBody>
      </p:sp>
      <p:pic>
        <p:nvPicPr>
          <p:cNvPr id="3078" name="Picture 6">
            <a:extLst>
              <a:ext uri="{FF2B5EF4-FFF2-40B4-BE49-F238E27FC236}">
                <a16:creationId xmlns:a16="http://schemas.microsoft.com/office/drawing/2014/main" id="{FBC816B0-A61D-69AE-85A3-108CE94A3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922421"/>
            <a:ext cx="4762500" cy="5711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780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15BE5B4-0BE7-40CB-2C52-3B7B875FDA7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CA259CA9-126F-BD83-A799-4A9AA5A6F19B}"/>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6EC394BD-FE41-78FB-51DC-CF3A5B2CA861}"/>
              </a:ext>
            </a:extLst>
          </p:cNvPr>
          <p:cNvSpPr>
            <a:spLocks noGrp="1"/>
          </p:cNvSpPr>
          <p:nvPr>
            <p:ph type="title"/>
          </p:nvPr>
        </p:nvSpPr>
        <p:spPr/>
        <p:txBody>
          <a:bodyPr/>
          <a:lstStyle/>
          <a:p>
            <a:r>
              <a:rPr lang="cs-CZ" dirty="0"/>
              <a:t>Občanské průkazy</a:t>
            </a:r>
          </a:p>
        </p:txBody>
      </p:sp>
      <p:sp>
        <p:nvSpPr>
          <p:cNvPr id="5" name="Zástupný obsah 4">
            <a:extLst>
              <a:ext uri="{FF2B5EF4-FFF2-40B4-BE49-F238E27FC236}">
                <a16:creationId xmlns:a16="http://schemas.microsoft.com/office/drawing/2014/main" id="{A666488C-1AE2-253A-5213-8237D538D3B9}"/>
              </a:ext>
            </a:extLst>
          </p:cNvPr>
          <p:cNvSpPr>
            <a:spLocks noGrp="1"/>
          </p:cNvSpPr>
          <p:nvPr>
            <p:ph idx="1"/>
          </p:nvPr>
        </p:nvSpPr>
        <p:spPr/>
        <p:txBody>
          <a:bodyPr/>
          <a:lstStyle/>
          <a:p>
            <a:pPr algn="just">
              <a:lnSpc>
                <a:spcPct val="100000"/>
              </a:lnSpc>
            </a:pPr>
            <a:r>
              <a:rPr lang="cs-CZ" b="1" dirty="0"/>
              <a:t>Povinnost</a:t>
            </a:r>
            <a:r>
              <a:rPr lang="cs-CZ" dirty="0"/>
              <a:t> mít OP: občan ČR starší 15 let s trvalým pobytem</a:t>
            </a:r>
          </a:p>
          <a:p>
            <a:pPr algn="just">
              <a:lnSpc>
                <a:spcPct val="100000"/>
              </a:lnSpc>
            </a:pPr>
            <a:r>
              <a:rPr lang="cs-CZ" b="1" dirty="0"/>
              <a:t>Právo</a:t>
            </a:r>
            <a:r>
              <a:rPr lang="cs-CZ" dirty="0"/>
              <a:t> mít OP: občan ČR mladší 15 let</a:t>
            </a:r>
          </a:p>
          <a:p>
            <a:pPr algn="just">
              <a:lnSpc>
                <a:spcPct val="100000"/>
              </a:lnSpc>
            </a:pPr>
            <a:r>
              <a:rPr lang="cs-CZ" dirty="0"/>
              <a:t>Obsah OP: § 5</a:t>
            </a:r>
          </a:p>
          <a:p>
            <a:pPr algn="just">
              <a:lnSpc>
                <a:spcPct val="100000"/>
              </a:lnSpc>
            </a:pPr>
            <a:r>
              <a:rPr lang="cs-CZ" dirty="0"/>
              <a:t>Doba platnosti (§ 33)</a:t>
            </a:r>
          </a:p>
          <a:p>
            <a:pPr algn="just">
              <a:lnSpc>
                <a:spcPct val="100000"/>
              </a:lnSpc>
            </a:pPr>
            <a:r>
              <a:rPr lang="cs-CZ" dirty="0"/>
              <a:t>Žádost: není místní příslušnost</a:t>
            </a:r>
          </a:p>
          <a:p>
            <a:pPr algn="just">
              <a:lnSpc>
                <a:spcPct val="100000"/>
              </a:lnSpc>
            </a:pPr>
            <a:r>
              <a:rPr lang="cs-CZ" dirty="0"/>
              <a:t>Práva a povinnosti držitele OP(§ 37 – 39): </a:t>
            </a:r>
            <a:r>
              <a:rPr lang="cs-CZ" sz="1600" dirty="0"/>
              <a:t>chránit před zničení, ztrátou, poškozením; ohlásit odcizení; odevzdat OP; nelze požadovat a přijímat jako zástavu, odebírat při vstupu</a:t>
            </a:r>
            <a:endParaRPr lang="cs-CZ" dirty="0"/>
          </a:p>
        </p:txBody>
      </p:sp>
    </p:spTree>
    <p:extLst>
      <p:ext uri="{BB962C8B-B14F-4D97-AF65-F5344CB8AC3E}">
        <p14:creationId xmlns:p14="http://schemas.microsoft.com/office/powerpoint/2010/main" val="1742176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F914A4-9823-37FD-C445-AA36B4CA27E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064663D-8D51-7E73-0E5B-4D863FDA8F21}"/>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9328C7A2-448C-A654-5D5C-DAF1025E8328}"/>
              </a:ext>
            </a:extLst>
          </p:cNvPr>
          <p:cNvSpPr>
            <a:spLocks noGrp="1"/>
          </p:cNvSpPr>
          <p:nvPr>
            <p:ph type="title"/>
          </p:nvPr>
        </p:nvSpPr>
        <p:spPr/>
        <p:txBody>
          <a:bodyPr/>
          <a:lstStyle/>
          <a:p>
            <a:r>
              <a:rPr lang="cs-CZ" dirty="0"/>
              <a:t>Cestovní doklady:</a:t>
            </a:r>
          </a:p>
        </p:txBody>
      </p:sp>
      <p:sp>
        <p:nvSpPr>
          <p:cNvPr id="5" name="Zástupný obsah 4">
            <a:extLst>
              <a:ext uri="{FF2B5EF4-FFF2-40B4-BE49-F238E27FC236}">
                <a16:creationId xmlns:a16="http://schemas.microsoft.com/office/drawing/2014/main" id="{65741855-46D9-D7FC-EE1C-2C25E73C75A6}"/>
              </a:ext>
            </a:extLst>
          </p:cNvPr>
          <p:cNvSpPr>
            <a:spLocks noGrp="1"/>
          </p:cNvSpPr>
          <p:nvPr>
            <p:ph idx="1"/>
          </p:nvPr>
        </p:nvSpPr>
        <p:spPr/>
        <p:txBody>
          <a:bodyPr/>
          <a:lstStyle/>
          <a:p>
            <a:pPr algn="just">
              <a:lnSpc>
                <a:spcPct val="100000"/>
              </a:lnSpc>
            </a:pPr>
            <a:r>
              <a:rPr lang="cs-CZ" sz="2400" b="1" dirty="0"/>
              <a:t>Veřejná listina </a:t>
            </a:r>
            <a:r>
              <a:rPr lang="cs-CZ" sz="2400" dirty="0"/>
              <a:t>opravňující občana </a:t>
            </a:r>
            <a:r>
              <a:rPr lang="cs-CZ" sz="2400" b="1" dirty="0"/>
              <a:t>k překračování státních hranic</a:t>
            </a:r>
            <a:r>
              <a:rPr lang="cs-CZ" sz="2400" dirty="0"/>
              <a:t> ČR přes hraniční přechod</a:t>
            </a:r>
          </a:p>
          <a:p>
            <a:pPr algn="just">
              <a:lnSpc>
                <a:spcPct val="100000"/>
              </a:lnSpc>
            </a:pPr>
            <a:r>
              <a:rPr lang="cs-CZ" sz="2400" dirty="0"/>
              <a:t>Cestovním dokladem občan </a:t>
            </a:r>
            <a:r>
              <a:rPr lang="cs-CZ" sz="2400" b="1" dirty="0"/>
              <a:t>prokazuje</a:t>
            </a:r>
            <a:r>
              <a:rPr lang="cs-CZ" sz="2400" dirty="0"/>
              <a:t> své jméno, popřípadě jména, příjmení, rodné číslo, podobu, státní občanství a další údaje</a:t>
            </a:r>
          </a:p>
          <a:p>
            <a:pPr algn="just">
              <a:lnSpc>
                <a:spcPct val="100000"/>
              </a:lnSpc>
            </a:pPr>
            <a:r>
              <a:rPr lang="cs-CZ" sz="2400" b="1" dirty="0"/>
              <a:t>Druhy:</a:t>
            </a:r>
          </a:p>
          <a:p>
            <a:pPr lvl="1" algn="just"/>
            <a:r>
              <a:rPr lang="cs-CZ" sz="1600" dirty="0"/>
              <a:t>Cestovní pas (§ 12)</a:t>
            </a:r>
          </a:p>
          <a:p>
            <a:pPr lvl="1" algn="just"/>
            <a:r>
              <a:rPr lang="cs-CZ" sz="1600" dirty="0"/>
              <a:t>Diplomatický pas (§ 13)</a:t>
            </a:r>
          </a:p>
          <a:p>
            <a:pPr lvl="1" algn="just"/>
            <a:r>
              <a:rPr lang="cs-CZ" sz="1600" dirty="0"/>
              <a:t>Služební pas (§ 14)</a:t>
            </a:r>
          </a:p>
          <a:p>
            <a:pPr lvl="1" algn="just"/>
            <a:r>
              <a:rPr lang="cs-CZ" sz="1600" dirty="0"/>
              <a:t>Cestovní průkaz (§ 15)</a:t>
            </a:r>
          </a:p>
          <a:p>
            <a:pPr lvl="1" algn="just"/>
            <a:r>
              <a:rPr lang="cs-CZ" sz="1600" dirty="0"/>
              <a:t>Náhradní cestovní doklad EU (§ 15a)</a:t>
            </a:r>
          </a:p>
          <a:p>
            <a:pPr lvl="1" algn="just"/>
            <a:r>
              <a:rPr lang="cs-CZ" sz="1600" dirty="0"/>
              <a:t>jiný</a:t>
            </a:r>
          </a:p>
        </p:txBody>
      </p:sp>
    </p:spTree>
    <p:extLst>
      <p:ext uri="{BB962C8B-B14F-4D97-AF65-F5344CB8AC3E}">
        <p14:creationId xmlns:p14="http://schemas.microsoft.com/office/powerpoint/2010/main" val="350617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F914A4-9823-37FD-C445-AA36B4CA27E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064663D-8D51-7E73-0E5B-4D863FDA8F21}"/>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9328C7A2-448C-A654-5D5C-DAF1025E8328}"/>
              </a:ext>
            </a:extLst>
          </p:cNvPr>
          <p:cNvSpPr>
            <a:spLocks noGrp="1"/>
          </p:cNvSpPr>
          <p:nvPr>
            <p:ph type="title"/>
          </p:nvPr>
        </p:nvSpPr>
        <p:spPr/>
        <p:txBody>
          <a:bodyPr/>
          <a:lstStyle/>
          <a:p>
            <a:r>
              <a:rPr lang="cs-CZ" dirty="0"/>
              <a:t>Cestovní doklady:</a:t>
            </a:r>
          </a:p>
        </p:txBody>
      </p:sp>
      <p:sp>
        <p:nvSpPr>
          <p:cNvPr id="5" name="Zástupný obsah 4">
            <a:extLst>
              <a:ext uri="{FF2B5EF4-FFF2-40B4-BE49-F238E27FC236}">
                <a16:creationId xmlns:a16="http://schemas.microsoft.com/office/drawing/2014/main" id="{65741855-46D9-D7FC-EE1C-2C25E73C75A6}"/>
              </a:ext>
            </a:extLst>
          </p:cNvPr>
          <p:cNvSpPr>
            <a:spLocks noGrp="1"/>
          </p:cNvSpPr>
          <p:nvPr>
            <p:ph idx="1"/>
          </p:nvPr>
        </p:nvSpPr>
        <p:spPr/>
        <p:txBody>
          <a:bodyPr/>
          <a:lstStyle/>
          <a:p>
            <a:pPr lvl="1" algn="just"/>
            <a:r>
              <a:rPr lang="cs-CZ" dirty="0"/>
              <a:t>Práva a povinnosti (§ 32)</a:t>
            </a:r>
          </a:p>
          <a:p>
            <a:pPr lvl="2" algn="just"/>
            <a:r>
              <a:rPr lang="cs-CZ" dirty="0"/>
              <a:t>Chránit cestovní doklad před ztrátou, odcizením, poškozením nebo zneužitím, odevzdat neplatný, ohlásit ztrátu</a:t>
            </a:r>
          </a:p>
          <a:p>
            <a:pPr lvl="1" algn="just"/>
            <a:r>
              <a:rPr lang="cs-CZ" dirty="0"/>
              <a:t>je zakázáno:</a:t>
            </a:r>
          </a:p>
          <a:p>
            <a:pPr lvl="2" algn="just"/>
            <a:r>
              <a:rPr lang="cs-CZ" dirty="0"/>
              <a:t>Požadovat a přijímat jako zástavu a odebírat při vstupu</a:t>
            </a:r>
          </a:p>
        </p:txBody>
      </p:sp>
    </p:spTree>
    <p:extLst>
      <p:ext uri="{BB962C8B-B14F-4D97-AF65-F5344CB8AC3E}">
        <p14:creationId xmlns:p14="http://schemas.microsoft.com/office/powerpoint/2010/main" val="2204740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F914A4-9823-37FD-C445-AA36B4CA27E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064663D-8D51-7E73-0E5B-4D863FDA8F21}"/>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9328C7A2-448C-A654-5D5C-DAF1025E8328}"/>
              </a:ext>
            </a:extLst>
          </p:cNvPr>
          <p:cNvSpPr>
            <a:spLocks noGrp="1"/>
          </p:cNvSpPr>
          <p:nvPr>
            <p:ph type="title"/>
          </p:nvPr>
        </p:nvSpPr>
        <p:spPr/>
        <p:txBody>
          <a:bodyPr/>
          <a:lstStyle/>
          <a:p>
            <a:r>
              <a:rPr lang="cs-CZ" dirty="0"/>
              <a:t>Cestovní doklady: organizace</a:t>
            </a:r>
          </a:p>
        </p:txBody>
      </p:sp>
      <p:sp>
        <p:nvSpPr>
          <p:cNvPr id="5" name="Zástupný obsah 4">
            <a:extLst>
              <a:ext uri="{FF2B5EF4-FFF2-40B4-BE49-F238E27FC236}">
                <a16:creationId xmlns:a16="http://schemas.microsoft.com/office/drawing/2014/main" id="{65741855-46D9-D7FC-EE1C-2C25E73C75A6}"/>
              </a:ext>
            </a:extLst>
          </p:cNvPr>
          <p:cNvSpPr>
            <a:spLocks noGrp="1"/>
          </p:cNvSpPr>
          <p:nvPr>
            <p:ph idx="1"/>
          </p:nvPr>
        </p:nvSpPr>
        <p:spPr/>
        <p:txBody>
          <a:bodyPr/>
          <a:lstStyle/>
          <a:p>
            <a:pPr>
              <a:lnSpc>
                <a:spcPct val="100000"/>
              </a:lnSpc>
            </a:pPr>
            <a:r>
              <a:rPr lang="cs-CZ" dirty="0"/>
              <a:t>obecní úřad obcí s rozšířenou působností</a:t>
            </a:r>
          </a:p>
          <a:p>
            <a:pPr>
              <a:lnSpc>
                <a:spcPct val="100000"/>
              </a:lnSpc>
            </a:pPr>
            <a:r>
              <a:rPr lang="cs-CZ" dirty="0"/>
              <a:t>zastupitelské úřady</a:t>
            </a:r>
          </a:p>
          <a:p>
            <a:pPr>
              <a:lnSpc>
                <a:spcPct val="100000"/>
              </a:lnSpc>
            </a:pPr>
            <a:r>
              <a:rPr lang="cs-CZ" dirty="0"/>
              <a:t>Ministerstvo vnitra/Ministerstvo zahraničních věcí</a:t>
            </a:r>
          </a:p>
        </p:txBody>
      </p:sp>
    </p:spTree>
    <p:extLst>
      <p:ext uri="{BB962C8B-B14F-4D97-AF65-F5344CB8AC3E}">
        <p14:creationId xmlns:p14="http://schemas.microsoft.com/office/powerpoint/2010/main" val="25976931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31B132-5F4B-163A-9083-05B4DF0A25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02AB358-8575-0836-00AF-D962098D1F7E}"/>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43CC6C35-D4ED-33E9-42B5-77A310B3622E}"/>
              </a:ext>
            </a:extLst>
          </p:cNvPr>
          <p:cNvSpPr>
            <a:spLocks noGrp="1"/>
          </p:cNvSpPr>
          <p:nvPr>
            <p:ph type="title"/>
          </p:nvPr>
        </p:nvSpPr>
        <p:spPr/>
        <p:txBody>
          <a:bodyPr/>
          <a:lstStyle/>
          <a:p>
            <a:r>
              <a:rPr lang="cs-CZ" dirty="0"/>
              <a:t>Státní občanství – správně právní aspekty</a:t>
            </a:r>
          </a:p>
        </p:txBody>
      </p:sp>
      <p:sp>
        <p:nvSpPr>
          <p:cNvPr id="5" name="Zástupný obsah 4">
            <a:extLst>
              <a:ext uri="{FF2B5EF4-FFF2-40B4-BE49-F238E27FC236}">
                <a16:creationId xmlns:a16="http://schemas.microsoft.com/office/drawing/2014/main" id="{BAA96674-5D9B-2549-2BC0-8A9485D9FE9C}"/>
              </a:ext>
            </a:extLst>
          </p:cNvPr>
          <p:cNvSpPr>
            <a:spLocks noGrp="1"/>
          </p:cNvSpPr>
          <p:nvPr>
            <p:ph idx="1"/>
          </p:nvPr>
        </p:nvSpPr>
        <p:spPr/>
        <p:txBody>
          <a:bodyPr/>
          <a:lstStyle/>
          <a:p>
            <a:pPr algn="just">
              <a:lnSpc>
                <a:spcPct val="100000"/>
              </a:lnSpc>
            </a:pPr>
            <a:r>
              <a:rPr lang="cs-CZ" b="1" dirty="0"/>
              <a:t>Rozhoduje Ministerstvo vnitra </a:t>
            </a:r>
            <a:r>
              <a:rPr lang="cs-CZ" dirty="0"/>
              <a:t>(§ 11), není právní nárok, </a:t>
            </a:r>
            <a:r>
              <a:rPr lang="cs-CZ" b="1" dirty="0"/>
              <a:t>žádost se podává osobně u krajského úřadu </a:t>
            </a:r>
            <a:r>
              <a:rPr lang="cs-CZ" dirty="0"/>
              <a:t>(§ 17)</a:t>
            </a:r>
          </a:p>
          <a:p>
            <a:pPr algn="just">
              <a:lnSpc>
                <a:spcPct val="100000"/>
              </a:lnSpc>
            </a:pPr>
            <a:r>
              <a:rPr lang="cs-CZ" b="1" dirty="0"/>
              <a:t>Lhůta</a:t>
            </a:r>
            <a:r>
              <a:rPr lang="cs-CZ" dirty="0"/>
              <a:t> pro rozhodnutí (§ 23)</a:t>
            </a:r>
          </a:p>
          <a:p>
            <a:pPr algn="just">
              <a:lnSpc>
                <a:spcPct val="100000"/>
              </a:lnSpc>
            </a:pPr>
            <a:r>
              <a:rPr lang="cs-CZ" b="1" dirty="0"/>
              <a:t>Listina</a:t>
            </a:r>
            <a:r>
              <a:rPr lang="cs-CZ" dirty="0"/>
              <a:t> o udělení státního občanství</a:t>
            </a:r>
          </a:p>
          <a:p>
            <a:pPr algn="just">
              <a:lnSpc>
                <a:spcPct val="100000"/>
              </a:lnSpc>
            </a:pPr>
            <a:r>
              <a:rPr lang="cs-CZ" dirty="0"/>
              <a:t>Státoobčanský </a:t>
            </a:r>
            <a:r>
              <a:rPr lang="cs-CZ" b="1" dirty="0"/>
              <a:t>slib</a:t>
            </a:r>
          </a:p>
        </p:txBody>
      </p:sp>
    </p:spTree>
    <p:extLst>
      <p:ext uri="{BB962C8B-B14F-4D97-AF65-F5344CB8AC3E}">
        <p14:creationId xmlns:p14="http://schemas.microsoft.com/office/powerpoint/2010/main" val="2548695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5EC3A27-AC9B-B349-76CD-6E993F87D39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3386FBA-0D3D-D386-C56D-E7C356A2BDE9}"/>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CCDD036F-9FEE-201D-8C84-D4090550317D}"/>
              </a:ext>
            </a:extLst>
          </p:cNvPr>
          <p:cNvSpPr>
            <a:spLocks noGrp="1"/>
          </p:cNvSpPr>
          <p:nvPr>
            <p:ph type="title"/>
          </p:nvPr>
        </p:nvSpPr>
        <p:spPr/>
        <p:txBody>
          <a:bodyPr/>
          <a:lstStyle/>
          <a:p>
            <a:r>
              <a:rPr lang="cs-CZ" dirty="0"/>
              <a:t>Shromažďování – správně právní aspekty</a:t>
            </a:r>
          </a:p>
        </p:txBody>
      </p:sp>
      <p:sp>
        <p:nvSpPr>
          <p:cNvPr id="5" name="Zástupný obsah 4">
            <a:extLst>
              <a:ext uri="{FF2B5EF4-FFF2-40B4-BE49-F238E27FC236}">
                <a16:creationId xmlns:a16="http://schemas.microsoft.com/office/drawing/2014/main" id="{6AEADCC9-D52D-D776-50E5-8D36EC6729DD}"/>
              </a:ext>
            </a:extLst>
          </p:cNvPr>
          <p:cNvSpPr>
            <a:spLocks noGrp="1"/>
          </p:cNvSpPr>
          <p:nvPr>
            <p:ph idx="1"/>
          </p:nvPr>
        </p:nvSpPr>
        <p:spPr/>
        <p:txBody>
          <a:bodyPr/>
          <a:lstStyle/>
          <a:p>
            <a:pPr algn="just">
              <a:lnSpc>
                <a:spcPct val="100000"/>
              </a:lnSpc>
            </a:pPr>
            <a:r>
              <a:rPr lang="cs-CZ" sz="2000" b="1" dirty="0"/>
              <a:t>Oznamovací princip </a:t>
            </a:r>
            <a:r>
              <a:rPr lang="cs-CZ" sz="2000" dirty="0"/>
              <a:t>(ne povolovací)</a:t>
            </a:r>
          </a:p>
          <a:p>
            <a:pPr algn="just">
              <a:lnSpc>
                <a:spcPct val="100000"/>
              </a:lnSpc>
            </a:pPr>
            <a:r>
              <a:rPr lang="cs-CZ" sz="2000" b="1" dirty="0"/>
              <a:t>Oznámení 5 dnů předem, nejdříve 6 měsíců</a:t>
            </a:r>
          </a:p>
          <a:p>
            <a:pPr algn="just">
              <a:lnSpc>
                <a:spcPct val="100000"/>
              </a:lnSpc>
            </a:pPr>
            <a:r>
              <a:rPr lang="cs-CZ" sz="2000" b="1" dirty="0"/>
              <a:t>Zákaz shromáždění do 3 pracovních dnů </a:t>
            </a:r>
            <a:r>
              <a:rPr lang="cs-CZ" sz="2000" dirty="0"/>
              <a:t>(§ 11 – soudní ochrana, žaloba do 15 dnů)</a:t>
            </a:r>
          </a:p>
          <a:p>
            <a:pPr algn="just">
              <a:lnSpc>
                <a:spcPct val="100000"/>
              </a:lnSpc>
            </a:pPr>
            <a:r>
              <a:rPr lang="cs-CZ" sz="2000" dirty="0"/>
              <a:t>Rozpuštění shromáždění (§ 12 odst. 5 zásah, § 13 lhůta pro zásahovou žalobu)</a:t>
            </a:r>
          </a:p>
          <a:p>
            <a:pPr algn="just">
              <a:lnSpc>
                <a:spcPct val="100000"/>
              </a:lnSpc>
            </a:pPr>
            <a:r>
              <a:rPr lang="cs-CZ" sz="2000" b="1" dirty="0"/>
              <a:t>Organizace:</a:t>
            </a:r>
          </a:p>
          <a:p>
            <a:pPr lvl="1" algn="just"/>
            <a:r>
              <a:rPr lang="cs-CZ" dirty="0"/>
              <a:t>Obecní úřad/pověřený obecní úřad</a:t>
            </a:r>
          </a:p>
          <a:p>
            <a:pPr lvl="1" algn="just"/>
            <a:r>
              <a:rPr lang="cs-CZ" dirty="0"/>
              <a:t>Krajský úřad</a:t>
            </a:r>
          </a:p>
          <a:p>
            <a:pPr lvl="1" algn="just"/>
            <a:r>
              <a:rPr lang="cs-CZ" dirty="0"/>
              <a:t>Ministerstvo vnitra</a:t>
            </a:r>
          </a:p>
          <a:p>
            <a:r>
              <a:rPr lang="cs-CZ" sz="2000" dirty="0"/>
              <a:t>Povinnosti účastníků (§ 7)</a:t>
            </a:r>
          </a:p>
        </p:txBody>
      </p:sp>
    </p:spTree>
    <p:extLst>
      <p:ext uri="{BB962C8B-B14F-4D97-AF65-F5344CB8AC3E}">
        <p14:creationId xmlns:p14="http://schemas.microsoft.com/office/powerpoint/2010/main" val="2808943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AAD41C-3605-1A1A-2F20-52AF9F1B25C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E83E1A6-A9C1-6F49-16EA-CB659A7713B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A4C4969A-35C9-D91E-50D2-29AA872EF892}"/>
              </a:ext>
            </a:extLst>
          </p:cNvPr>
          <p:cNvSpPr>
            <a:spLocks noGrp="1"/>
          </p:cNvSpPr>
          <p:nvPr>
            <p:ph type="title"/>
          </p:nvPr>
        </p:nvSpPr>
        <p:spPr/>
        <p:txBody>
          <a:bodyPr/>
          <a:lstStyle/>
          <a:p>
            <a:r>
              <a:rPr lang="cs-CZ" dirty="0"/>
              <a:t>Struktura prezentace</a:t>
            </a:r>
          </a:p>
        </p:txBody>
      </p:sp>
      <p:sp>
        <p:nvSpPr>
          <p:cNvPr id="5" name="Zástupný obsah 4">
            <a:extLst>
              <a:ext uri="{FF2B5EF4-FFF2-40B4-BE49-F238E27FC236}">
                <a16:creationId xmlns:a16="http://schemas.microsoft.com/office/drawing/2014/main" id="{5B0F73E9-8643-8250-8383-E0BCA80D2D3E}"/>
              </a:ext>
            </a:extLst>
          </p:cNvPr>
          <p:cNvSpPr>
            <a:spLocks noGrp="1"/>
          </p:cNvSpPr>
          <p:nvPr>
            <p:ph idx="1"/>
          </p:nvPr>
        </p:nvSpPr>
        <p:spPr/>
        <p:txBody>
          <a:bodyPr/>
          <a:lstStyle/>
          <a:p>
            <a:pPr algn="just">
              <a:lnSpc>
                <a:spcPct val="100000"/>
              </a:lnSpc>
            </a:pPr>
            <a:r>
              <a:rPr lang="cs-CZ" b="1" dirty="0"/>
              <a:t>pojem</a:t>
            </a:r>
            <a:r>
              <a:rPr lang="cs-CZ" dirty="0"/>
              <a:t> „vnitřní správa“</a:t>
            </a:r>
          </a:p>
          <a:p>
            <a:pPr algn="just">
              <a:lnSpc>
                <a:spcPct val="100000"/>
              </a:lnSpc>
            </a:pPr>
            <a:r>
              <a:rPr lang="cs-CZ" b="1" dirty="0"/>
              <a:t>obsah</a:t>
            </a:r>
            <a:r>
              <a:rPr lang="cs-CZ" dirty="0"/>
              <a:t> vnitřní správy, její členění a základní právní předpisy, organizace</a:t>
            </a:r>
          </a:p>
          <a:p>
            <a:pPr algn="just">
              <a:lnSpc>
                <a:spcPct val="100000"/>
              </a:lnSpc>
            </a:pPr>
            <a:r>
              <a:rPr lang="cs-CZ" b="1" dirty="0"/>
              <a:t>informační systémy </a:t>
            </a:r>
            <a:r>
              <a:rPr lang="cs-CZ" dirty="0"/>
              <a:t>(elektronizace)</a:t>
            </a:r>
          </a:p>
          <a:p>
            <a:pPr algn="just">
              <a:lnSpc>
                <a:spcPct val="100000"/>
              </a:lnSpc>
            </a:pPr>
            <a:r>
              <a:rPr lang="cs-CZ" b="1" dirty="0"/>
              <a:t>Jednotlivé/dílčí oblasti</a:t>
            </a:r>
            <a:r>
              <a:rPr lang="cs-CZ" dirty="0"/>
              <a:t>: za tím účelem:</a:t>
            </a:r>
          </a:p>
          <a:p>
            <a:pPr marL="586350" indent="-514350" algn="just">
              <a:lnSpc>
                <a:spcPct val="100000"/>
              </a:lnSpc>
              <a:buFont typeface="+mj-lt"/>
              <a:buAutoNum type="arabicPeriod"/>
            </a:pPr>
            <a:r>
              <a:rPr lang="cs-CZ" b="1" dirty="0"/>
              <a:t>orgány</a:t>
            </a:r>
            <a:r>
              <a:rPr lang="cs-CZ" dirty="0"/>
              <a:t> působící na daném úseku</a:t>
            </a:r>
          </a:p>
          <a:p>
            <a:pPr marL="586350" indent="-514350" algn="just">
              <a:lnSpc>
                <a:spcPct val="100000"/>
              </a:lnSpc>
              <a:buFont typeface="+mj-lt"/>
              <a:buAutoNum type="arabicPeriod"/>
            </a:pPr>
            <a:r>
              <a:rPr lang="cs-CZ" b="1" dirty="0"/>
              <a:t>základní pojmy a instituty</a:t>
            </a:r>
          </a:p>
          <a:p>
            <a:pPr marL="586350" indent="-514350" algn="just">
              <a:lnSpc>
                <a:spcPct val="100000"/>
              </a:lnSpc>
              <a:buFont typeface="+mj-lt"/>
              <a:buAutoNum type="arabicPeriod"/>
            </a:pPr>
            <a:r>
              <a:rPr lang="cs-CZ" b="1" dirty="0"/>
              <a:t>formy činnosti</a:t>
            </a:r>
          </a:p>
          <a:p>
            <a:pPr marL="586350" indent="-514350" algn="just">
              <a:lnSpc>
                <a:spcPct val="100000"/>
              </a:lnSpc>
              <a:buFont typeface="+mj-lt"/>
              <a:buAutoNum type="arabicPeriod"/>
            </a:pPr>
            <a:r>
              <a:rPr lang="cs-CZ" b="1" dirty="0"/>
              <a:t>správní trestání</a:t>
            </a:r>
          </a:p>
        </p:txBody>
      </p:sp>
    </p:spTree>
    <p:extLst>
      <p:ext uri="{BB962C8B-B14F-4D97-AF65-F5344CB8AC3E}">
        <p14:creationId xmlns:p14="http://schemas.microsoft.com/office/powerpoint/2010/main" val="4209351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6991A4A-58DA-8FCE-7805-0B229E1FA9F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C25D902-948C-FA5A-63E9-7CA827E77F6F}"/>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40CDAE56-EE94-EA9E-4AF6-4D7514F27039}"/>
              </a:ext>
            </a:extLst>
          </p:cNvPr>
          <p:cNvSpPr>
            <a:spLocks noGrp="1"/>
          </p:cNvSpPr>
          <p:nvPr>
            <p:ph type="title"/>
          </p:nvPr>
        </p:nvSpPr>
        <p:spPr/>
        <p:txBody>
          <a:bodyPr/>
          <a:lstStyle/>
          <a:p>
            <a:r>
              <a:rPr lang="cs-CZ" dirty="0"/>
              <a:t>Státní symboly – správně právní aspekty</a:t>
            </a:r>
          </a:p>
        </p:txBody>
      </p:sp>
      <p:sp>
        <p:nvSpPr>
          <p:cNvPr id="5" name="Zástupný obsah 4">
            <a:extLst>
              <a:ext uri="{FF2B5EF4-FFF2-40B4-BE49-F238E27FC236}">
                <a16:creationId xmlns:a16="http://schemas.microsoft.com/office/drawing/2014/main" id="{0CDA5726-B8B9-6719-51CD-FD62F7C91EEF}"/>
              </a:ext>
            </a:extLst>
          </p:cNvPr>
          <p:cNvSpPr>
            <a:spLocks noGrp="1"/>
          </p:cNvSpPr>
          <p:nvPr>
            <p:ph idx="1"/>
          </p:nvPr>
        </p:nvSpPr>
        <p:spPr/>
        <p:txBody>
          <a:bodyPr/>
          <a:lstStyle/>
          <a:p>
            <a:pPr algn="just">
              <a:lnSpc>
                <a:spcPct val="100000"/>
              </a:lnSpc>
            </a:pPr>
            <a:r>
              <a:rPr lang="cs-CZ" dirty="0"/>
              <a:t>Upraveno užívání státních symbolů ČR:</a:t>
            </a:r>
          </a:p>
          <a:p>
            <a:pPr lvl="1" algn="just"/>
            <a:r>
              <a:rPr lang="cs-CZ" dirty="0"/>
              <a:t>velkého státního znaku a malého státního znaku</a:t>
            </a:r>
          </a:p>
          <a:p>
            <a:pPr lvl="1" algn="just"/>
            <a:r>
              <a:rPr lang="cs-CZ" dirty="0"/>
              <a:t>státní vlajky,</a:t>
            </a:r>
          </a:p>
          <a:p>
            <a:pPr lvl="1" algn="just"/>
            <a:r>
              <a:rPr lang="cs-CZ" dirty="0"/>
              <a:t>vlajky prezidenta republiky,</a:t>
            </a:r>
          </a:p>
          <a:p>
            <a:pPr lvl="1" algn="just"/>
            <a:r>
              <a:rPr lang="cs-CZ" dirty="0"/>
              <a:t>státní pečeti a</a:t>
            </a:r>
          </a:p>
          <a:p>
            <a:pPr lvl="1" algn="just"/>
            <a:r>
              <a:rPr lang="cs-CZ" dirty="0"/>
              <a:t>státní hymny.</a:t>
            </a:r>
          </a:p>
          <a:p>
            <a:pPr algn="just">
              <a:lnSpc>
                <a:spcPct val="100000"/>
              </a:lnSpc>
            </a:pPr>
            <a:r>
              <a:rPr lang="cs-CZ" dirty="0"/>
              <a:t>Státní symboly lze užívat jen vhodným a důstojným způsobem.</a:t>
            </a:r>
          </a:p>
          <a:p>
            <a:pPr marL="324000" lvl="1" indent="0" algn="just">
              <a:buNone/>
            </a:pPr>
            <a:r>
              <a:rPr lang="cs-CZ" sz="1400" dirty="0"/>
              <a:t>Vyvěšují-li se se státní vlajkou současně státní vlajky jiných států, umístí se státní vlajka vždy na nejčestnější místo; to je z čelního pohledu na objekt</a:t>
            </a:r>
          </a:p>
          <a:p>
            <a:pPr lvl="1" algn="just"/>
            <a:r>
              <a:rPr lang="cs-CZ" sz="1400" dirty="0"/>
              <a:t> </a:t>
            </a:r>
            <a:r>
              <a:rPr lang="cs-CZ" sz="1400" b="1" dirty="0"/>
              <a:t>vlevo</a:t>
            </a:r>
            <a:r>
              <a:rPr lang="cs-CZ" sz="1400" dirty="0"/>
              <a:t> při vyvěšení 2 státních vlajek,</a:t>
            </a:r>
          </a:p>
          <a:p>
            <a:pPr lvl="1" algn="just"/>
            <a:r>
              <a:rPr lang="cs-CZ" sz="1400" b="1" dirty="0"/>
              <a:t>uprostřed </a:t>
            </a:r>
            <a:r>
              <a:rPr lang="cs-CZ" sz="1400" dirty="0"/>
              <a:t>při vyvěšení lichého počtu státních vlajek,</a:t>
            </a:r>
          </a:p>
          <a:p>
            <a:pPr lvl="1" algn="just"/>
            <a:r>
              <a:rPr lang="cs-CZ" sz="1400" dirty="0"/>
              <a:t> v prostřední dvojici vlevo při vyvěšení sudého počtu státních vlajek,</a:t>
            </a:r>
          </a:p>
          <a:p>
            <a:pPr lvl="1" algn="just"/>
            <a:r>
              <a:rPr lang="cs-CZ" sz="1400" dirty="0"/>
              <a:t> první zleva, případně i poslední v řadě, při vyvěšení většího počtu vlajek než 5.</a:t>
            </a:r>
          </a:p>
        </p:txBody>
      </p:sp>
    </p:spTree>
    <p:extLst>
      <p:ext uri="{BB962C8B-B14F-4D97-AF65-F5344CB8AC3E}">
        <p14:creationId xmlns:p14="http://schemas.microsoft.com/office/powerpoint/2010/main" val="37685150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358B7D-1546-487E-8D08-4206DDDAD49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8AF2419-0C3A-489F-BEF5-6B3924D1006E}"/>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BFE4BFB9-BC3C-4140-B954-CAA0693CF042}"/>
              </a:ext>
            </a:extLst>
          </p:cNvPr>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gn="just">
              <a:lnSpc>
                <a:spcPct val="100000"/>
              </a:lnSpc>
            </a:pPr>
            <a:r>
              <a:rPr lang="cs-CZ" sz="2400" dirty="0"/>
              <a:t>Sládeček, V. a kol. Správní právo. Zvláštní část. 3. vydání. Praha: </a:t>
            </a:r>
            <a:r>
              <a:rPr lang="cs-CZ" sz="2400" dirty="0" err="1"/>
              <a:t>Leges</a:t>
            </a:r>
            <a:r>
              <a:rPr lang="cs-CZ" sz="2400" dirty="0"/>
              <a:t>, 2022, s. 25 – 113, s. </a:t>
            </a:r>
            <a:r>
              <a:rPr lang="cs-CZ" sz="2400"/>
              <a:t>150 - 174</a:t>
            </a:r>
            <a:endParaRPr lang="cs-CZ" sz="2400" dirty="0"/>
          </a:p>
        </p:txBody>
      </p:sp>
    </p:spTree>
    <p:extLst>
      <p:ext uri="{BB962C8B-B14F-4D97-AF65-F5344CB8AC3E}">
        <p14:creationId xmlns:p14="http://schemas.microsoft.com/office/powerpoint/2010/main" val="324127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6D974C-8001-90F4-2059-9F3BA05E6AE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26ED45D-C4F4-99CB-A946-8712F626A5CF}"/>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7E940E7-8ED7-17E4-F06F-F2CBF8F6294B}"/>
              </a:ext>
            </a:extLst>
          </p:cNvPr>
          <p:cNvSpPr>
            <a:spLocks noGrp="1"/>
          </p:cNvSpPr>
          <p:nvPr>
            <p:ph type="title"/>
          </p:nvPr>
        </p:nvSpPr>
        <p:spPr/>
        <p:txBody>
          <a:bodyPr/>
          <a:lstStyle/>
          <a:p>
            <a:r>
              <a:rPr lang="cs-CZ" dirty="0"/>
              <a:t>Vnitřní správa</a:t>
            </a:r>
          </a:p>
        </p:txBody>
      </p:sp>
      <p:sp>
        <p:nvSpPr>
          <p:cNvPr id="5" name="Zástupný obsah 4">
            <a:extLst>
              <a:ext uri="{FF2B5EF4-FFF2-40B4-BE49-F238E27FC236}">
                <a16:creationId xmlns:a16="http://schemas.microsoft.com/office/drawing/2014/main" id="{CE645A2E-349D-D5BF-F74C-F2580D251567}"/>
              </a:ext>
            </a:extLst>
          </p:cNvPr>
          <p:cNvSpPr>
            <a:spLocks noGrp="1"/>
          </p:cNvSpPr>
          <p:nvPr>
            <p:ph idx="1"/>
          </p:nvPr>
        </p:nvSpPr>
        <p:spPr/>
        <p:txBody>
          <a:bodyPr/>
          <a:lstStyle/>
          <a:p>
            <a:pPr algn="just">
              <a:lnSpc>
                <a:spcPct val="100000"/>
              </a:lnSpc>
            </a:pPr>
            <a:r>
              <a:rPr lang="cs-CZ" sz="2400" b="1" dirty="0"/>
              <a:t>tradiční oblast</a:t>
            </a:r>
            <a:r>
              <a:rPr lang="cs-CZ" sz="2400" dirty="0"/>
              <a:t>; původně mnohem </a:t>
            </a:r>
            <a:r>
              <a:rPr lang="cs-CZ" sz="2400" b="1" dirty="0"/>
              <a:t>širší (policejní správa)</a:t>
            </a:r>
            <a:r>
              <a:rPr lang="cs-CZ" sz="2400" dirty="0"/>
              <a:t>, nové oblasti a úseky veřejné správy, sama je dále </a:t>
            </a:r>
            <a:r>
              <a:rPr lang="cs-CZ" sz="2400" b="1" dirty="0"/>
              <a:t>vnitřně členitá </a:t>
            </a:r>
            <a:r>
              <a:rPr lang="cs-CZ" sz="2400" dirty="0"/>
              <a:t>(viz dále)</a:t>
            </a:r>
          </a:p>
          <a:p>
            <a:pPr algn="just">
              <a:lnSpc>
                <a:spcPct val="100000"/>
              </a:lnSpc>
            </a:pPr>
            <a:r>
              <a:rPr lang="cs-CZ" sz="2400" b="1" dirty="0"/>
              <a:t>Negativní vymezení</a:t>
            </a:r>
            <a:r>
              <a:rPr lang="cs-CZ" sz="2400" dirty="0"/>
              <a:t>: co nespadá do jiných specializovaných odvětví/úseků veřejné správy</a:t>
            </a:r>
          </a:p>
          <a:p>
            <a:pPr algn="just">
              <a:lnSpc>
                <a:spcPct val="100000"/>
              </a:lnSpc>
            </a:pPr>
            <a:r>
              <a:rPr lang="cs-CZ" sz="2400" b="1" dirty="0"/>
              <a:t>Pozitivní vymezení</a:t>
            </a:r>
            <a:r>
              <a:rPr lang="cs-CZ" sz="2400" dirty="0"/>
              <a:t>: z hlediska obsahu; společná skupina společenských (správně právních) vztahů upravených normami správního práva; </a:t>
            </a:r>
          </a:p>
        </p:txBody>
      </p:sp>
    </p:spTree>
    <p:extLst>
      <p:ext uri="{BB962C8B-B14F-4D97-AF65-F5344CB8AC3E}">
        <p14:creationId xmlns:p14="http://schemas.microsoft.com/office/powerpoint/2010/main" val="2749816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6D974C-8001-90F4-2059-9F3BA05E6AE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26ED45D-C4F4-99CB-A946-8712F626A5CF}"/>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7E940E7-8ED7-17E4-F06F-F2CBF8F6294B}"/>
              </a:ext>
            </a:extLst>
          </p:cNvPr>
          <p:cNvSpPr>
            <a:spLocks noGrp="1"/>
          </p:cNvSpPr>
          <p:nvPr>
            <p:ph type="title"/>
          </p:nvPr>
        </p:nvSpPr>
        <p:spPr/>
        <p:txBody>
          <a:bodyPr/>
          <a:lstStyle/>
          <a:p>
            <a:r>
              <a:rPr lang="cs-CZ" dirty="0"/>
              <a:t>Vnitřní správa</a:t>
            </a:r>
          </a:p>
        </p:txBody>
      </p:sp>
      <p:sp>
        <p:nvSpPr>
          <p:cNvPr id="5" name="Zástupný obsah 4">
            <a:extLst>
              <a:ext uri="{FF2B5EF4-FFF2-40B4-BE49-F238E27FC236}">
                <a16:creationId xmlns:a16="http://schemas.microsoft.com/office/drawing/2014/main" id="{CE645A2E-349D-D5BF-F74C-F2580D251567}"/>
              </a:ext>
            </a:extLst>
          </p:cNvPr>
          <p:cNvSpPr>
            <a:spLocks noGrp="1"/>
          </p:cNvSpPr>
          <p:nvPr>
            <p:ph idx="1"/>
          </p:nvPr>
        </p:nvSpPr>
        <p:spPr/>
        <p:txBody>
          <a:bodyPr/>
          <a:lstStyle/>
          <a:p>
            <a:pPr marL="72000" indent="0" algn="just">
              <a:lnSpc>
                <a:spcPct val="100000"/>
              </a:lnSpc>
              <a:buNone/>
            </a:pPr>
            <a:r>
              <a:rPr lang="cs-CZ" sz="2400" b="1" dirty="0"/>
              <a:t>„Východiskové“</a:t>
            </a:r>
            <a:r>
              <a:rPr lang="cs-CZ" sz="2400" dirty="0"/>
              <a:t> právní předpisy:</a:t>
            </a:r>
          </a:p>
          <a:p>
            <a:pPr algn="just">
              <a:lnSpc>
                <a:spcPct val="100000"/>
              </a:lnSpc>
            </a:pPr>
            <a:r>
              <a:rPr lang="cs-CZ" sz="2000" dirty="0"/>
              <a:t>Ústava: zejména čl.</a:t>
            </a:r>
            <a:r>
              <a:rPr lang="cs-CZ" sz="2000" dirty="0">
                <a:solidFill>
                  <a:schemeClr val="tx2"/>
                </a:solidFill>
              </a:rPr>
              <a:t> 12 </a:t>
            </a:r>
            <a:r>
              <a:rPr lang="cs-CZ" sz="2000" dirty="0"/>
              <a:t>(státní občanství) a čl. </a:t>
            </a:r>
            <a:r>
              <a:rPr lang="cs-CZ" sz="2000" dirty="0">
                <a:solidFill>
                  <a:schemeClr val="tx2"/>
                </a:solidFill>
              </a:rPr>
              <a:t>14</a:t>
            </a:r>
            <a:r>
              <a:rPr lang="cs-CZ" sz="2000" dirty="0"/>
              <a:t> (státní symboly)</a:t>
            </a:r>
          </a:p>
          <a:p>
            <a:pPr algn="just">
              <a:lnSpc>
                <a:spcPct val="100000"/>
              </a:lnSpc>
            </a:pPr>
            <a:r>
              <a:rPr lang="cs-CZ" sz="2000" dirty="0"/>
              <a:t>LZPS: zejména čl. </a:t>
            </a:r>
            <a:r>
              <a:rPr lang="cs-CZ" sz="2000" dirty="0">
                <a:solidFill>
                  <a:schemeClr val="tx2"/>
                </a:solidFill>
              </a:rPr>
              <a:t>10</a:t>
            </a:r>
            <a:r>
              <a:rPr lang="cs-CZ" sz="2000" dirty="0"/>
              <a:t> (jméno, osobní údaje), čl. </a:t>
            </a:r>
            <a:r>
              <a:rPr lang="cs-CZ" sz="2000" dirty="0">
                <a:solidFill>
                  <a:schemeClr val="tx2"/>
                </a:solidFill>
              </a:rPr>
              <a:t>14</a:t>
            </a:r>
            <a:r>
              <a:rPr lang="cs-CZ" sz="2000" dirty="0"/>
              <a:t> (cestovní doklady a cizinci), čl. </a:t>
            </a:r>
            <a:r>
              <a:rPr lang="cs-CZ" sz="2000" dirty="0">
                <a:solidFill>
                  <a:schemeClr val="tx2"/>
                </a:solidFill>
              </a:rPr>
              <a:t>17</a:t>
            </a:r>
            <a:r>
              <a:rPr lang="cs-CZ" sz="2000" dirty="0"/>
              <a:t> (svoboda projevu) a čl. </a:t>
            </a:r>
            <a:r>
              <a:rPr lang="cs-CZ" sz="2000" dirty="0">
                <a:solidFill>
                  <a:schemeClr val="tx2"/>
                </a:solidFill>
              </a:rPr>
              <a:t>19</a:t>
            </a:r>
            <a:r>
              <a:rPr lang="cs-CZ" sz="2000" dirty="0"/>
              <a:t> (shromažďovací právo), čl. </a:t>
            </a:r>
            <a:r>
              <a:rPr lang="cs-CZ" sz="2000" dirty="0">
                <a:solidFill>
                  <a:schemeClr val="tx2"/>
                </a:solidFill>
              </a:rPr>
              <a:t>42</a:t>
            </a:r>
            <a:r>
              <a:rPr lang="cs-CZ" sz="2000" dirty="0"/>
              <a:t> a </a:t>
            </a:r>
            <a:r>
              <a:rPr lang="cs-CZ" sz="2000" dirty="0">
                <a:solidFill>
                  <a:schemeClr val="tx2"/>
                </a:solidFill>
              </a:rPr>
              <a:t>43</a:t>
            </a:r>
            <a:r>
              <a:rPr lang="cs-CZ" sz="2000" dirty="0"/>
              <a:t> (cizinci a azyl)</a:t>
            </a:r>
          </a:p>
          <a:p>
            <a:pPr algn="just">
              <a:lnSpc>
                <a:spcPct val="100000"/>
              </a:lnSpc>
            </a:pPr>
            <a:r>
              <a:rPr lang="cs-CZ" sz="2000" dirty="0"/>
              <a:t>právo EU, mezinárodní smlouvy</a:t>
            </a:r>
          </a:p>
          <a:p>
            <a:pPr algn="just">
              <a:lnSpc>
                <a:spcPct val="100000"/>
              </a:lnSpc>
            </a:pPr>
            <a:endParaRPr lang="cs-CZ" sz="2400" dirty="0"/>
          </a:p>
          <a:p>
            <a:pPr marL="72000" indent="0" algn="just">
              <a:lnSpc>
                <a:spcPct val="100000"/>
              </a:lnSpc>
              <a:buNone/>
            </a:pPr>
            <a:r>
              <a:rPr lang="cs-CZ" sz="2400" b="1" dirty="0"/>
              <a:t>Související „obecné“ </a:t>
            </a:r>
            <a:r>
              <a:rPr lang="cs-CZ" sz="2400" dirty="0"/>
              <a:t>předpisy:</a:t>
            </a:r>
          </a:p>
          <a:p>
            <a:pPr algn="just">
              <a:lnSpc>
                <a:spcPct val="100000"/>
              </a:lnSpc>
            </a:pPr>
            <a:r>
              <a:rPr lang="cs-CZ" sz="2000" dirty="0"/>
              <a:t>„proces“: </a:t>
            </a:r>
            <a:r>
              <a:rPr lang="cs-CZ" sz="2000" dirty="0">
                <a:solidFill>
                  <a:schemeClr val="tx2"/>
                </a:solidFill>
              </a:rPr>
              <a:t>správní řád </a:t>
            </a:r>
            <a:r>
              <a:rPr lang="cs-CZ" sz="2000" dirty="0"/>
              <a:t>(č. II. a III., č. IV., č. V. a č. VI)</a:t>
            </a:r>
          </a:p>
          <a:p>
            <a:pPr algn="just">
              <a:lnSpc>
                <a:spcPct val="100000"/>
              </a:lnSpc>
            </a:pPr>
            <a:r>
              <a:rPr lang="cs-CZ" sz="2000" dirty="0"/>
              <a:t>„trestání“: tzv. </a:t>
            </a:r>
            <a:r>
              <a:rPr lang="cs-CZ" sz="2000" dirty="0">
                <a:solidFill>
                  <a:schemeClr val="tx2"/>
                </a:solidFill>
              </a:rPr>
              <a:t>přestupkový zákon  </a:t>
            </a:r>
            <a:r>
              <a:rPr lang="cs-CZ" sz="2000" dirty="0"/>
              <a:t>č. 250/2016 Sb., a </a:t>
            </a:r>
            <a:r>
              <a:rPr lang="cs-CZ" sz="2000" dirty="0">
                <a:solidFill>
                  <a:schemeClr val="tx2"/>
                </a:solidFill>
              </a:rPr>
              <a:t>z. č. 251/2016 Sb., o některých přestupcích</a:t>
            </a:r>
          </a:p>
          <a:p>
            <a:pPr algn="just">
              <a:lnSpc>
                <a:spcPct val="100000"/>
              </a:lnSpc>
            </a:pPr>
            <a:r>
              <a:rPr lang="cs-CZ" sz="2000" dirty="0"/>
              <a:t>soudní ochrana: (zejména) </a:t>
            </a:r>
            <a:r>
              <a:rPr lang="cs-CZ" sz="2000" dirty="0">
                <a:solidFill>
                  <a:schemeClr val="tx2"/>
                </a:solidFill>
              </a:rPr>
              <a:t>soudní řád správní </a:t>
            </a:r>
            <a:r>
              <a:rPr lang="cs-CZ" sz="2000" dirty="0"/>
              <a:t>(tzv. žalobní typy)</a:t>
            </a:r>
          </a:p>
        </p:txBody>
      </p:sp>
    </p:spTree>
    <p:extLst>
      <p:ext uri="{BB962C8B-B14F-4D97-AF65-F5344CB8AC3E}">
        <p14:creationId xmlns:p14="http://schemas.microsoft.com/office/powerpoint/2010/main" val="104082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6D974C-8001-90F4-2059-9F3BA05E6AE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26ED45D-C4F4-99CB-A946-8712F626A5CF}"/>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7E940E7-8ED7-17E4-F06F-F2CBF8F6294B}"/>
              </a:ext>
            </a:extLst>
          </p:cNvPr>
          <p:cNvSpPr>
            <a:spLocks noGrp="1"/>
          </p:cNvSpPr>
          <p:nvPr>
            <p:ph type="title"/>
          </p:nvPr>
        </p:nvSpPr>
        <p:spPr/>
        <p:txBody>
          <a:bodyPr/>
          <a:lstStyle/>
          <a:p>
            <a:r>
              <a:rPr lang="cs-CZ" dirty="0"/>
              <a:t>Vnitřní správa</a:t>
            </a:r>
          </a:p>
        </p:txBody>
      </p:sp>
      <p:sp>
        <p:nvSpPr>
          <p:cNvPr id="5" name="Zástupný obsah 4">
            <a:extLst>
              <a:ext uri="{FF2B5EF4-FFF2-40B4-BE49-F238E27FC236}">
                <a16:creationId xmlns:a16="http://schemas.microsoft.com/office/drawing/2014/main" id="{CE645A2E-349D-D5BF-F74C-F2580D251567}"/>
              </a:ext>
            </a:extLst>
          </p:cNvPr>
          <p:cNvSpPr>
            <a:spLocks noGrp="1"/>
          </p:cNvSpPr>
          <p:nvPr>
            <p:ph idx="1"/>
          </p:nvPr>
        </p:nvSpPr>
        <p:spPr>
          <a:xfrm>
            <a:off x="540094" y="1345150"/>
            <a:ext cx="8066301" cy="4486850"/>
          </a:xfrm>
        </p:spPr>
        <p:txBody>
          <a:bodyPr/>
          <a:lstStyle/>
          <a:p>
            <a:pPr marL="529200" indent="-457200" algn="just">
              <a:lnSpc>
                <a:spcPct val="100000"/>
              </a:lnSpc>
              <a:buFont typeface="+mj-lt"/>
              <a:buAutoNum type="arabicPeriod"/>
            </a:pPr>
            <a:r>
              <a:rPr lang="cs-CZ" sz="2400" b="1" dirty="0"/>
              <a:t>Zabezpečení osobního stavu obyvatelstva</a:t>
            </a:r>
          </a:p>
          <a:p>
            <a:pPr marL="781200" lvl="1" indent="-457200" algn="just">
              <a:buFont typeface="+mj-lt"/>
              <a:buAutoNum type="romanUcPeriod"/>
            </a:pPr>
            <a:r>
              <a:rPr lang="cs-CZ" sz="1800" b="1" dirty="0"/>
              <a:t>matriky</a:t>
            </a:r>
            <a:r>
              <a:rPr lang="cs-CZ" sz="1800" dirty="0"/>
              <a:t> + </a:t>
            </a:r>
            <a:r>
              <a:rPr lang="cs-CZ" sz="1800" b="1" dirty="0"/>
              <a:t>jméno a příjmení</a:t>
            </a:r>
            <a:r>
              <a:rPr lang="cs-CZ" sz="1800" dirty="0"/>
              <a:t>: </a:t>
            </a:r>
            <a:r>
              <a:rPr lang="cs-CZ" sz="1800" dirty="0">
                <a:solidFill>
                  <a:schemeClr val="tx2"/>
                </a:solidFill>
              </a:rPr>
              <a:t>z. č. 301/2000 Sb., o matrikách, jménu a příjmení</a:t>
            </a:r>
            <a:endParaRPr lang="cs-CZ" sz="1800" dirty="0"/>
          </a:p>
          <a:p>
            <a:pPr marL="781200" lvl="1" indent="-457200" algn="just">
              <a:buFont typeface="+mj-lt"/>
              <a:buAutoNum type="romanUcPeriod"/>
            </a:pPr>
            <a:r>
              <a:rPr lang="cs-CZ" sz="1800" b="1" dirty="0"/>
              <a:t>evidence obyvatel </a:t>
            </a:r>
            <a:r>
              <a:rPr lang="cs-CZ" sz="1800" dirty="0"/>
              <a:t>(vč. ochrany osobních údajů – </a:t>
            </a:r>
            <a:r>
              <a:rPr lang="cs-CZ" sz="1800" dirty="0">
                <a:solidFill>
                  <a:schemeClr val="tx2"/>
                </a:solidFill>
              </a:rPr>
              <a:t>z. č. 110/2019 Sb., o zpracování osobních údajů</a:t>
            </a:r>
            <a:r>
              <a:rPr lang="cs-CZ" sz="1800" dirty="0"/>
              <a:t>): </a:t>
            </a:r>
            <a:r>
              <a:rPr lang="cs-CZ" sz="1800" dirty="0">
                <a:solidFill>
                  <a:schemeClr val="tx2"/>
                </a:solidFill>
              </a:rPr>
              <a:t>z. č. 133/2000 Sb., o evidenci obyvatel</a:t>
            </a:r>
          </a:p>
          <a:p>
            <a:pPr marL="1191600" lvl="2" indent="-457200" algn="just">
              <a:buFont typeface="+mj-lt"/>
              <a:buAutoNum type="alphaLcParenR"/>
            </a:pPr>
            <a:r>
              <a:rPr lang="cs-CZ" sz="1800" dirty="0"/>
              <a:t>evidence obyvatel</a:t>
            </a:r>
          </a:p>
          <a:p>
            <a:pPr marL="1191600" lvl="2" indent="-457200" algn="just">
              <a:buFont typeface="+mj-lt"/>
              <a:buAutoNum type="alphaLcParenR"/>
            </a:pPr>
            <a:r>
              <a:rPr lang="cs-CZ" sz="1800" dirty="0"/>
              <a:t>trvalý pobyt</a:t>
            </a:r>
          </a:p>
          <a:p>
            <a:pPr marL="1191600" lvl="2" indent="-457200" algn="just">
              <a:buFont typeface="+mj-lt"/>
              <a:buAutoNum type="alphaLcParenR"/>
            </a:pPr>
            <a:r>
              <a:rPr lang="cs-CZ" sz="1800" dirty="0"/>
              <a:t>rodná čísla</a:t>
            </a:r>
          </a:p>
          <a:p>
            <a:pPr marL="781200" lvl="1" indent="-457200" algn="just">
              <a:buFont typeface="+mj-lt"/>
              <a:buAutoNum type="romanUcPeriod"/>
            </a:pPr>
            <a:r>
              <a:rPr lang="cs-CZ" sz="1800" b="1" dirty="0"/>
              <a:t>občanské průkazy</a:t>
            </a:r>
            <a:r>
              <a:rPr lang="cs-CZ" sz="1800" dirty="0"/>
              <a:t>: </a:t>
            </a:r>
            <a:r>
              <a:rPr lang="cs-CZ" sz="1800" dirty="0">
                <a:solidFill>
                  <a:schemeClr val="tx2"/>
                </a:solidFill>
              </a:rPr>
              <a:t>z. č. 269/2021 Sb., o občanských průkazech</a:t>
            </a:r>
          </a:p>
          <a:p>
            <a:pPr marL="781200" lvl="1" indent="-457200" algn="just">
              <a:buFont typeface="+mj-lt"/>
              <a:buAutoNum type="romanUcPeriod"/>
            </a:pPr>
            <a:r>
              <a:rPr lang="cs-CZ" sz="1800" b="1" dirty="0"/>
              <a:t>cestovní doklady</a:t>
            </a:r>
            <a:r>
              <a:rPr lang="cs-CZ" sz="1800" dirty="0"/>
              <a:t>: </a:t>
            </a:r>
            <a:r>
              <a:rPr lang="cs-CZ" sz="1800" dirty="0">
                <a:solidFill>
                  <a:schemeClr val="tx2"/>
                </a:solidFill>
              </a:rPr>
              <a:t>z. č. 329/1999 Sb., o cestovních dokladech</a:t>
            </a:r>
          </a:p>
          <a:p>
            <a:pPr marL="781200" lvl="1" indent="-457200" algn="just">
              <a:buFont typeface="+mj-lt"/>
              <a:buAutoNum type="romanUcPeriod"/>
            </a:pPr>
            <a:r>
              <a:rPr lang="cs-CZ" sz="1800" b="1" dirty="0"/>
              <a:t>tzv. cizinecké právo</a:t>
            </a:r>
            <a:r>
              <a:rPr lang="cs-CZ" sz="1800" dirty="0"/>
              <a:t>: </a:t>
            </a:r>
            <a:r>
              <a:rPr lang="cs-CZ" sz="1800" dirty="0">
                <a:solidFill>
                  <a:schemeClr val="tx2"/>
                </a:solidFill>
              </a:rPr>
              <a:t>cizinecký zákon č. 326/1999 Sb.</a:t>
            </a:r>
          </a:p>
          <a:p>
            <a:pPr marL="781200" lvl="1" indent="-457200" algn="just">
              <a:buFont typeface="+mj-lt"/>
              <a:buAutoNum type="romanUcPeriod"/>
            </a:pPr>
            <a:r>
              <a:rPr lang="cs-CZ" sz="1800" b="1" dirty="0"/>
              <a:t>tzv. azylové právo</a:t>
            </a:r>
            <a:r>
              <a:rPr lang="cs-CZ" sz="1800" dirty="0"/>
              <a:t>: </a:t>
            </a:r>
            <a:r>
              <a:rPr lang="cs-CZ" sz="1800" dirty="0">
                <a:solidFill>
                  <a:schemeClr val="tx2"/>
                </a:solidFill>
              </a:rPr>
              <a:t>azylový zákon č. 325/1999 Sb.</a:t>
            </a:r>
          </a:p>
          <a:p>
            <a:pPr marL="781200" lvl="1" indent="-457200" algn="just">
              <a:buFont typeface="+mj-lt"/>
              <a:buAutoNum type="romanUcPeriod"/>
            </a:pPr>
            <a:r>
              <a:rPr lang="cs-CZ" sz="1800" b="1" dirty="0"/>
              <a:t>státní občanství</a:t>
            </a:r>
            <a:r>
              <a:rPr lang="cs-CZ" sz="1800" dirty="0"/>
              <a:t>: </a:t>
            </a:r>
            <a:r>
              <a:rPr lang="cs-CZ" sz="1800" dirty="0">
                <a:solidFill>
                  <a:schemeClr val="tx2"/>
                </a:solidFill>
              </a:rPr>
              <a:t>z. č. 186/2013 Sb., o státním občanství ČR</a:t>
            </a:r>
          </a:p>
        </p:txBody>
      </p:sp>
    </p:spTree>
    <p:extLst>
      <p:ext uri="{BB962C8B-B14F-4D97-AF65-F5344CB8AC3E}">
        <p14:creationId xmlns:p14="http://schemas.microsoft.com/office/powerpoint/2010/main" val="55842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6D974C-8001-90F4-2059-9F3BA05E6AE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26ED45D-C4F4-99CB-A946-8712F626A5C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E7E940E7-8ED7-17E4-F06F-F2CBF8F6294B}"/>
              </a:ext>
            </a:extLst>
          </p:cNvPr>
          <p:cNvSpPr>
            <a:spLocks noGrp="1"/>
          </p:cNvSpPr>
          <p:nvPr>
            <p:ph type="title"/>
          </p:nvPr>
        </p:nvSpPr>
        <p:spPr/>
        <p:txBody>
          <a:bodyPr/>
          <a:lstStyle/>
          <a:p>
            <a:r>
              <a:rPr lang="cs-CZ" dirty="0"/>
              <a:t>Vnitřní správa</a:t>
            </a:r>
          </a:p>
        </p:txBody>
      </p:sp>
      <p:sp>
        <p:nvSpPr>
          <p:cNvPr id="5" name="Zástupný obsah 4">
            <a:extLst>
              <a:ext uri="{FF2B5EF4-FFF2-40B4-BE49-F238E27FC236}">
                <a16:creationId xmlns:a16="http://schemas.microsoft.com/office/drawing/2014/main" id="{CE645A2E-349D-D5BF-F74C-F2580D251567}"/>
              </a:ext>
            </a:extLst>
          </p:cNvPr>
          <p:cNvSpPr>
            <a:spLocks noGrp="1"/>
          </p:cNvSpPr>
          <p:nvPr>
            <p:ph idx="1"/>
          </p:nvPr>
        </p:nvSpPr>
        <p:spPr>
          <a:xfrm>
            <a:off x="540094" y="1345150"/>
            <a:ext cx="8066301" cy="4486850"/>
          </a:xfrm>
        </p:spPr>
        <p:txBody>
          <a:bodyPr/>
          <a:lstStyle/>
          <a:p>
            <a:pPr marL="529200" indent="-457200" algn="just">
              <a:lnSpc>
                <a:spcPct val="100000"/>
              </a:lnSpc>
              <a:buFont typeface="+mj-lt"/>
              <a:buAutoNum type="arabicPeriod" startAt="2"/>
            </a:pPr>
            <a:r>
              <a:rPr lang="cs-CZ" sz="2400" b="1" dirty="0"/>
              <a:t>Právo shromažďovací </a:t>
            </a:r>
            <a:r>
              <a:rPr lang="cs-CZ" sz="2400" dirty="0"/>
              <a:t>(původně i sdružovací): </a:t>
            </a:r>
            <a:r>
              <a:rPr lang="cs-CZ" sz="1800" dirty="0">
                <a:solidFill>
                  <a:schemeClr val="tx2"/>
                </a:solidFill>
              </a:rPr>
              <a:t>z. č. 84/1990 Sb., o právu shromažďovacím</a:t>
            </a:r>
            <a:r>
              <a:rPr lang="cs-CZ" sz="1800" dirty="0"/>
              <a:t> (</a:t>
            </a:r>
            <a:r>
              <a:rPr lang="cs-CZ" sz="1800" dirty="0">
                <a:solidFill>
                  <a:schemeClr val="tx2"/>
                </a:solidFill>
              </a:rPr>
              <a:t>z. č. 304/2013 Sb., o veřejných rejstřících</a:t>
            </a:r>
            <a:r>
              <a:rPr lang="cs-CZ" sz="1800" dirty="0"/>
              <a:t> a </a:t>
            </a:r>
            <a:r>
              <a:rPr lang="cs-CZ" sz="1800" dirty="0">
                <a:solidFill>
                  <a:schemeClr val="tx2"/>
                </a:solidFill>
              </a:rPr>
              <a:t>OZ</a:t>
            </a:r>
            <a:r>
              <a:rPr lang="cs-CZ" sz="1800" dirty="0"/>
              <a:t>)</a:t>
            </a:r>
          </a:p>
          <a:p>
            <a:pPr marL="529200" indent="-457200" algn="just">
              <a:lnSpc>
                <a:spcPct val="100000"/>
              </a:lnSpc>
              <a:buFont typeface="+mj-lt"/>
              <a:buAutoNum type="arabicPeriod" startAt="2"/>
            </a:pPr>
            <a:r>
              <a:rPr lang="cs-CZ" sz="2400" b="1" dirty="0"/>
              <a:t>Archivnictví, spisová služba, vidimace a legalizace: </a:t>
            </a:r>
            <a:r>
              <a:rPr lang="cs-CZ" sz="1800" dirty="0">
                <a:solidFill>
                  <a:schemeClr val="tx2"/>
                </a:solidFill>
              </a:rPr>
              <a:t>z. č. 499/2004 Sb.,</a:t>
            </a:r>
            <a:r>
              <a:rPr lang="it-IT" sz="1800" dirty="0">
                <a:solidFill>
                  <a:schemeClr val="tx2"/>
                </a:solidFill>
              </a:rPr>
              <a:t> o archivnictví a spisové službě</a:t>
            </a:r>
            <a:r>
              <a:rPr lang="cs-CZ" sz="1800" dirty="0">
                <a:solidFill>
                  <a:schemeClr val="tx2"/>
                </a:solidFill>
              </a:rPr>
              <a:t>, z. č. 21/2006 Sb., zákon o ověřování</a:t>
            </a:r>
          </a:p>
          <a:p>
            <a:pPr marL="529200" indent="-457200" algn="just">
              <a:lnSpc>
                <a:spcPct val="100000"/>
              </a:lnSpc>
              <a:buFont typeface="+mj-lt"/>
              <a:buAutoNum type="arabicPeriod" startAt="2"/>
            </a:pPr>
            <a:r>
              <a:rPr lang="cs-CZ" sz="2400" b="1" dirty="0"/>
              <a:t>Územní členění státu, státní symboly, sčítání lidu: </a:t>
            </a:r>
            <a:r>
              <a:rPr lang="cs-CZ" sz="1800" dirty="0">
                <a:solidFill>
                  <a:schemeClr val="tx2"/>
                </a:solidFill>
              </a:rPr>
              <a:t>z.</a:t>
            </a:r>
            <a:r>
              <a:rPr lang="cs-CZ" sz="2400" dirty="0"/>
              <a:t> </a:t>
            </a:r>
            <a:r>
              <a:rPr lang="cs-CZ" sz="1800" dirty="0">
                <a:solidFill>
                  <a:schemeClr val="tx2"/>
                </a:solidFill>
              </a:rPr>
              <a:t>č. 51/2020 Sb., o územně správním členění státu, z. č. 352/2001 Sb., o užívání státních symbolů ČR, z. č. 332/2020 Sb., o sčítání lidu, domů a bytů v roce 2021</a:t>
            </a:r>
          </a:p>
        </p:txBody>
      </p:sp>
    </p:spTree>
    <p:extLst>
      <p:ext uri="{BB962C8B-B14F-4D97-AF65-F5344CB8AC3E}">
        <p14:creationId xmlns:p14="http://schemas.microsoft.com/office/powerpoint/2010/main" val="124215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8A5D6B3-E8E7-36C0-CA01-6401788BF30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AC93C3BF-886C-C742-14C8-6768ACAC782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FEEBE9FE-1961-B6EF-BD68-CBEA2E2E249A}"/>
              </a:ext>
            </a:extLst>
          </p:cNvPr>
          <p:cNvSpPr>
            <a:spLocks noGrp="1"/>
          </p:cNvSpPr>
          <p:nvPr>
            <p:ph type="title"/>
          </p:nvPr>
        </p:nvSpPr>
        <p:spPr>
          <a:xfrm>
            <a:off x="219154" y="720000"/>
            <a:ext cx="8387241" cy="451576"/>
          </a:xfrm>
        </p:spPr>
        <p:txBody>
          <a:bodyPr/>
          <a:lstStyle/>
          <a:p>
            <a:r>
              <a:rPr lang="cs-CZ" dirty="0"/>
              <a:t>Organizace vnitřní správy: obecně</a:t>
            </a:r>
          </a:p>
        </p:txBody>
      </p:sp>
      <p:sp>
        <p:nvSpPr>
          <p:cNvPr id="5" name="Zástupný obsah 4">
            <a:extLst>
              <a:ext uri="{FF2B5EF4-FFF2-40B4-BE49-F238E27FC236}">
                <a16:creationId xmlns:a16="http://schemas.microsoft.com/office/drawing/2014/main" id="{7771DE40-3969-8FB1-BD1E-145DA89C6C88}"/>
              </a:ext>
            </a:extLst>
          </p:cNvPr>
          <p:cNvSpPr>
            <a:spLocks noGrp="1"/>
          </p:cNvSpPr>
          <p:nvPr>
            <p:ph idx="1"/>
          </p:nvPr>
        </p:nvSpPr>
        <p:spPr/>
        <p:txBody>
          <a:bodyPr/>
          <a:lstStyle/>
          <a:p>
            <a:pPr marL="72000" indent="0" algn="just">
              <a:lnSpc>
                <a:spcPct val="100000"/>
              </a:lnSpc>
              <a:buNone/>
            </a:pPr>
            <a:r>
              <a:rPr lang="cs-CZ" dirty="0"/>
              <a:t>A) </a:t>
            </a:r>
            <a:r>
              <a:rPr lang="cs-CZ" b="1" dirty="0"/>
              <a:t>Přímá</a:t>
            </a:r>
            <a:r>
              <a:rPr lang="cs-CZ" dirty="0"/>
              <a:t> státní správa:</a:t>
            </a:r>
          </a:p>
          <a:p>
            <a:pPr algn="just">
              <a:lnSpc>
                <a:spcPct val="100000"/>
              </a:lnSpc>
            </a:pPr>
            <a:r>
              <a:rPr lang="cs-CZ" sz="2000" b="1" dirty="0"/>
              <a:t>primárně</a:t>
            </a:r>
            <a:r>
              <a:rPr lang="cs-CZ" sz="2000" dirty="0"/>
              <a:t>: Ministerstvo vnitra: </a:t>
            </a:r>
            <a:r>
              <a:rPr lang="cs-CZ" sz="2000" b="1" dirty="0"/>
              <a:t>ústřední správní úřad </a:t>
            </a:r>
            <a:r>
              <a:rPr lang="cs-CZ" sz="2000" dirty="0"/>
              <a:t>(</a:t>
            </a:r>
            <a:r>
              <a:rPr lang="cs-CZ" sz="2000" dirty="0" err="1"/>
              <a:t>KompZ</a:t>
            </a:r>
            <a:r>
              <a:rPr lang="cs-CZ" sz="2000" dirty="0"/>
              <a:t>), </a:t>
            </a:r>
            <a:r>
              <a:rPr lang="cs-CZ" sz="2000" b="1" dirty="0"/>
              <a:t>řídící, metodická a koordinační role, ale i přímé rozhodování </a:t>
            </a:r>
            <a:r>
              <a:rPr lang="cs-CZ" sz="2000" dirty="0"/>
              <a:t>(azyl, státní občanství,…)</a:t>
            </a:r>
          </a:p>
          <a:p>
            <a:pPr algn="just">
              <a:lnSpc>
                <a:spcPct val="100000"/>
              </a:lnSpc>
            </a:pPr>
            <a:r>
              <a:rPr lang="cs-CZ" sz="2000" dirty="0"/>
              <a:t>dále: </a:t>
            </a:r>
          </a:p>
          <a:p>
            <a:pPr marL="529200" indent="-457200" algn="just">
              <a:lnSpc>
                <a:spcPct val="100000"/>
              </a:lnSpc>
              <a:buFont typeface="+mj-lt"/>
              <a:buAutoNum type="arabicPeriod"/>
            </a:pPr>
            <a:r>
              <a:rPr lang="cs-CZ" sz="2000" b="1" dirty="0"/>
              <a:t>Ministerstvo zahraničních věcí</a:t>
            </a:r>
          </a:p>
          <a:p>
            <a:pPr marL="529200" indent="-457200" algn="just">
              <a:lnSpc>
                <a:spcPct val="100000"/>
              </a:lnSpc>
              <a:buFont typeface="+mj-lt"/>
              <a:buAutoNum type="arabicPeriod"/>
            </a:pPr>
            <a:r>
              <a:rPr lang="cs-CZ" sz="2000" b="1" dirty="0"/>
              <a:t>zastupitelské úřady</a:t>
            </a:r>
          </a:p>
          <a:p>
            <a:pPr marL="529200" indent="-457200" algn="just">
              <a:lnSpc>
                <a:spcPct val="100000"/>
              </a:lnSpc>
              <a:buFont typeface="+mj-lt"/>
              <a:buAutoNum type="arabicPeriod"/>
            </a:pPr>
            <a:r>
              <a:rPr lang="cs-CZ" sz="2000" b="1" dirty="0"/>
              <a:t>Policie ČR </a:t>
            </a:r>
            <a:r>
              <a:rPr lang="cs-CZ" sz="2000" dirty="0"/>
              <a:t>(Služba cizinecké policie)</a:t>
            </a:r>
          </a:p>
          <a:p>
            <a:pPr algn="just">
              <a:lnSpc>
                <a:spcPct val="100000"/>
              </a:lnSpc>
            </a:pPr>
            <a:endParaRPr lang="cs-CZ" dirty="0"/>
          </a:p>
          <a:p>
            <a:pPr marL="72000" indent="0" algn="just">
              <a:lnSpc>
                <a:spcPct val="100000"/>
              </a:lnSpc>
              <a:buNone/>
            </a:pPr>
            <a:r>
              <a:rPr lang="cs-CZ" dirty="0"/>
              <a:t>B) </a:t>
            </a:r>
            <a:r>
              <a:rPr lang="cs-CZ" b="1" dirty="0"/>
              <a:t>Přenesená působnost</a:t>
            </a:r>
          </a:p>
          <a:p>
            <a:pPr algn="just">
              <a:lnSpc>
                <a:spcPct val="100000"/>
              </a:lnSpc>
            </a:pPr>
            <a:r>
              <a:rPr lang="cs-CZ" sz="2000" b="1" dirty="0"/>
              <a:t>krajské úřady</a:t>
            </a:r>
          </a:p>
          <a:p>
            <a:pPr algn="just">
              <a:lnSpc>
                <a:spcPct val="100000"/>
              </a:lnSpc>
            </a:pPr>
            <a:r>
              <a:rPr lang="cs-CZ" sz="2000" b="1" dirty="0"/>
              <a:t>obecní úřady</a:t>
            </a:r>
            <a:r>
              <a:rPr lang="cs-CZ" sz="2000" dirty="0"/>
              <a:t>, zejména obecní úřady obcí s rozšířenou působností</a:t>
            </a:r>
          </a:p>
        </p:txBody>
      </p:sp>
    </p:spTree>
    <p:extLst>
      <p:ext uri="{BB962C8B-B14F-4D97-AF65-F5344CB8AC3E}">
        <p14:creationId xmlns:p14="http://schemas.microsoft.com/office/powerpoint/2010/main" val="278949382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prezentace-law-cz-4-3</Template>
  <TotalTime>503</TotalTime>
  <Words>3383</Words>
  <Application>Microsoft Office PowerPoint</Application>
  <PresentationFormat>Vlastní</PresentationFormat>
  <Paragraphs>352</Paragraphs>
  <Slides>41</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Tahoma</vt:lpstr>
      <vt:lpstr>Wingdings</vt:lpstr>
      <vt:lpstr>Prezentace_MU_CZ</vt:lpstr>
      <vt:lpstr>MP811Zk Správní právo III  Vnitřní správa I   </vt:lpstr>
      <vt:lpstr>Program přednášky</vt:lpstr>
      <vt:lpstr>Kontrolní otázky</vt:lpstr>
      <vt:lpstr>Struktura prezentace</vt:lpstr>
      <vt:lpstr>Vnitřní správa</vt:lpstr>
      <vt:lpstr>Vnitřní správa</vt:lpstr>
      <vt:lpstr>Vnitřní správa</vt:lpstr>
      <vt:lpstr>Vnitřní správa</vt:lpstr>
      <vt:lpstr>Organizace vnitřní správy: obecně</vt:lpstr>
      <vt:lpstr>Organizace vnitřní správy: obecně</vt:lpstr>
      <vt:lpstr>Elektronizace vnitřní správy</vt:lpstr>
      <vt:lpstr>Elektronizace vnitřní správy</vt:lpstr>
      <vt:lpstr>Elektronizace vnitřní správy</vt:lpstr>
      <vt:lpstr>Elektronizace vnitřní správy</vt:lpstr>
      <vt:lpstr>Matrika</vt:lpstr>
      <vt:lpstr>Matrika</vt:lpstr>
      <vt:lpstr>Matriční doklady</vt:lpstr>
      <vt:lpstr>Matriky: organizace</vt:lpstr>
      <vt:lpstr>Jméno</vt:lpstr>
      <vt:lpstr>Příjmení</vt:lpstr>
      <vt:lpstr>Změna jména a příjmení</vt:lpstr>
      <vt:lpstr>Evidence obyvatel: organizace</vt:lpstr>
      <vt:lpstr>Evidence obyvatel</vt:lpstr>
      <vt:lpstr>Trvalý pobyt</vt:lpstr>
      <vt:lpstr>Trvalý pobyt</vt:lpstr>
      <vt:lpstr>Rodná čísla</vt:lpstr>
      <vt:lpstr>Rodná čísla</vt:lpstr>
      <vt:lpstr>Občanské průkazy</vt:lpstr>
      <vt:lpstr>Občanské průkazy: organizace</vt:lpstr>
      <vt:lpstr>Prokazování totožnosti - exkurz</vt:lpstr>
      <vt:lpstr>Prokazování totožnosti - exkurz</vt:lpstr>
      <vt:lpstr>Prokazování totožnosti - exkurz</vt:lpstr>
      <vt:lpstr>Občanské průkazy</vt:lpstr>
      <vt:lpstr>Občanské průkazy</vt:lpstr>
      <vt:lpstr>Cestovní doklady:</vt:lpstr>
      <vt:lpstr>Cestovní doklady:</vt:lpstr>
      <vt:lpstr>Cestovní doklady: organizace</vt:lpstr>
      <vt:lpstr>Státní občanství – správně právní aspekty</vt:lpstr>
      <vt:lpstr>Shromažďování – správně právní aspekty</vt:lpstr>
      <vt:lpstr>Státní symboly – správně právní aspekty</vt:lpstr>
      <vt:lpstr>Literatura</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Lukáš Potěšil</cp:lastModifiedBy>
  <cp:revision>186</cp:revision>
  <cp:lastPrinted>2024-03-05T10:34:28Z</cp:lastPrinted>
  <dcterms:created xsi:type="dcterms:W3CDTF">2019-02-27T15:02:38Z</dcterms:created>
  <dcterms:modified xsi:type="dcterms:W3CDTF">2024-03-12T15:06:26Z</dcterms:modified>
</cp:coreProperties>
</file>