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80" r:id="rId5"/>
    <p:sldId id="260" r:id="rId6"/>
    <p:sldId id="281" r:id="rId7"/>
    <p:sldId id="302" r:id="rId8"/>
    <p:sldId id="303" r:id="rId9"/>
    <p:sldId id="304" r:id="rId10"/>
    <p:sldId id="258" r:id="rId11"/>
    <p:sldId id="305" r:id="rId12"/>
    <p:sldId id="282" r:id="rId13"/>
    <p:sldId id="262" r:id="rId14"/>
    <p:sldId id="283" r:id="rId15"/>
    <p:sldId id="263" r:id="rId16"/>
    <p:sldId id="264" r:id="rId17"/>
    <p:sldId id="265" r:id="rId18"/>
    <p:sldId id="266" r:id="rId19"/>
    <p:sldId id="267" r:id="rId20"/>
    <p:sldId id="268" r:id="rId21"/>
    <p:sldId id="270" r:id="rId22"/>
    <p:sldId id="271" r:id="rId23"/>
    <p:sldId id="272" r:id="rId24"/>
    <p:sldId id="286" r:id="rId25"/>
    <p:sldId id="287" r:id="rId26"/>
    <p:sldId id="289" r:id="rId27"/>
    <p:sldId id="273" r:id="rId28"/>
    <p:sldId id="261" r:id="rId29"/>
    <p:sldId id="274" r:id="rId30"/>
    <p:sldId id="275" r:id="rId31"/>
    <p:sldId id="276" r:id="rId32"/>
    <p:sldId id="291" r:id="rId33"/>
    <p:sldId id="277" r:id="rId34"/>
    <p:sldId id="292" r:id="rId35"/>
    <p:sldId id="278" r:id="rId36"/>
    <p:sldId id="284" r:id="rId37"/>
    <p:sldId id="293" r:id="rId38"/>
    <p:sldId id="279" r:id="rId39"/>
    <p:sldId id="294" r:id="rId40"/>
    <p:sldId id="295" r:id="rId41"/>
    <p:sldId id="296" r:id="rId42"/>
    <p:sldId id="297" r:id="rId43"/>
    <p:sldId id="298" r:id="rId44"/>
    <p:sldId id="300" r:id="rId45"/>
    <p:sldId id="301" r:id="rId4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4660"/>
  </p:normalViewPr>
  <p:slideViewPr>
    <p:cSldViewPr snapToGrid="0">
      <p:cViewPr varScale="1">
        <p:scale>
          <a:sx n="116" d="100"/>
          <a:sy n="116" d="100"/>
        </p:scale>
        <p:origin x="102"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1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hyperlink" Target="https://www.zakonyprolidi.cz/cs/1995-40" TargetMode="Externa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diagrams/_rels/data17.xml.rels><?xml version="1.0" encoding="UTF-8" standalone="yes"?>
<Relationships xmlns="http://schemas.openxmlformats.org/package/2006/relationships"><Relationship Id="rId1" Type="http://schemas.openxmlformats.org/officeDocument/2006/relationships/hyperlink" Target="https://www.zakonyprolidi.cz/cs/1995-40?text=skryt%C3%A1"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www.zakonyprolidi.cz/cs/1995-40"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ww.zakonyprolidi.cz/cs/1995-40"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zakonyprolidi.cz/cs/1995-40" TargetMode="External"/><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7.xml.rels><?xml version="1.0" encoding="UTF-8" standalone="yes"?>
<Relationships xmlns="http://schemas.openxmlformats.org/package/2006/relationships"><Relationship Id="rId1" Type="http://schemas.openxmlformats.org/officeDocument/2006/relationships/hyperlink" Target="https://www.zakonyprolidi.cz/cs/1995-40?text=skryt%C3%A1"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www.zakonyprolidi.cz/cs/1995-40"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ww.zakonyprolidi.cz/cs/1995-40"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9E6035-4315-4A27-B28F-EE3B079E5178}"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cs-CZ"/>
        </a:p>
      </dgm:t>
    </dgm:pt>
    <dgm:pt modelId="{B5CBE601-184E-4000-B2D7-D47CF6ED093E}">
      <dgm:prSet/>
      <dgm:spPr/>
      <dgm:t>
        <a:bodyPr/>
        <a:lstStyle/>
        <a:p>
          <a:r>
            <a:rPr lang="cs-CZ" b="0" i="0" dirty="0"/>
            <a:t>Zadavatel reklamy </a:t>
          </a:r>
          <a:endParaRPr lang="cs-CZ" dirty="0"/>
        </a:p>
      </dgm:t>
    </dgm:pt>
    <dgm:pt modelId="{C9BF33B4-0A46-4D98-852A-7DBD3B4F9B00}" type="parTrans" cxnId="{4ED4FDE9-0385-412B-9CA0-F976192738F4}">
      <dgm:prSet/>
      <dgm:spPr/>
      <dgm:t>
        <a:bodyPr/>
        <a:lstStyle/>
        <a:p>
          <a:endParaRPr lang="cs-CZ"/>
        </a:p>
      </dgm:t>
    </dgm:pt>
    <dgm:pt modelId="{34CBD246-038F-4EFC-88A4-AA28F5C2CE05}" type="sibTrans" cxnId="{4ED4FDE9-0385-412B-9CA0-F976192738F4}">
      <dgm:prSet/>
      <dgm:spPr/>
      <dgm:t>
        <a:bodyPr/>
        <a:lstStyle/>
        <a:p>
          <a:endParaRPr lang="cs-CZ"/>
        </a:p>
      </dgm:t>
    </dgm:pt>
    <dgm:pt modelId="{66B225A6-A21F-4B67-9BEC-DF0879074D46}">
      <dgm:prSet/>
      <dgm:spPr/>
      <dgm:t>
        <a:bodyPr/>
        <a:lstStyle/>
        <a:p>
          <a:r>
            <a:rPr lang="cs-CZ" b="0" i="0"/>
            <a:t>osoba, která objednala u jiné právnické nebo fyzické osoby reklamu.</a:t>
          </a:r>
          <a:endParaRPr lang="cs-CZ"/>
        </a:p>
      </dgm:t>
    </dgm:pt>
    <dgm:pt modelId="{73CB6EAC-9F67-4720-9300-D323C5FEF187}" type="parTrans" cxnId="{58F1CB2B-C234-4209-8365-011DC81FBBBD}">
      <dgm:prSet/>
      <dgm:spPr/>
      <dgm:t>
        <a:bodyPr/>
        <a:lstStyle/>
        <a:p>
          <a:endParaRPr lang="cs-CZ"/>
        </a:p>
      </dgm:t>
    </dgm:pt>
    <dgm:pt modelId="{C505AD7E-74D4-40C4-83CA-FCB604CA98DC}" type="sibTrans" cxnId="{58F1CB2B-C234-4209-8365-011DC81FBBBD}">
      <dgm:prSet/>
      <dgm:spPr/>
      <dgm:t>
        <a:bodyPr/>
        <a:lstStyle/>
        <a:p>
          <a:endParaRPr lang="cs-CZ"/>
        </a:p>
      </dgm:t>
    </dgm:pt>
    <dgm:pt modelId="{482932E8-BB75-467C-9052-EE2AF6B64EFF}">
      <dgm:prSet/>
      <dgm:spPr/>
      <dgm:t>
        <a:bodyPr/>
        <a:lstStyle/>
        <a:p>
          <a:r>
            <a:rPr lang="cs-CZ" b="0" i="0"/>
            <a:t>Zpracovatel reklamy </a:t>
          </a:r>
          <a:endParaRPr lang="cs-CZ"/>
        </a:p>
      </dgm:t>
    </dgm:pt>
    <dgm:pt modelId="{A1ABEDD9-115B-4836-B391-3047851FD05D}" type="parTrans" cxnId="{F1F7A215-75F5-4773-A9CF-0823626804DC}">
      <dgm:prSet/>
      <dgm:spPr/>
      <dgm:t>
        <a:bodyPr/>
        <a:lstStyle/>
        <a:p>
          <a:endParaRPr lang="cs-CZ"/>
        </a:p>
      </dgm:t>
    </dgm:pt>
    <dgm:pt modelId="{FE7E635D-B386-4F2D-B98C-4C066F5AF40C}" type="sibTrans" cxnId="{F1F7A215-75F5-4773-A9CF-0823626804DC}">
      <dgm:prSet/>
      <dgm:spPr/>
      <dgm:t>
        <a:bodyPr/>
        <a:lstStyle/>
        <a:p>
          <a:endParaRPr lang="cs-CZ"/>
        </a:p>
      </dgm:t>
    </dgm:pt>
    <dgm:pt modelId="{4D1DCD1E-23CB-48A4-A4EF-3707845F50E2}">
      <dgm:prSet/>
      <dgm:spPr/>
      <dgm:t>
        <a:bodyPr/>
        <a:lstStyle/>
        <a:p>
          <a:r>
            <a:rPr lang="cs-CZ" b="0" i="0" dirty="0"/>
            <a:t>osoba, která pro sebe nebo pro jinou osobu zpracovala reklamu.</a:t>
          </a:r>
          <a:endParaRPr lang="cs-CZ" dirty="0"/>
        </a:p>
      </dgm:t>
    </dgm:pt>
    <dgm:pt modelId="{75AC6A00-62BE-4B15-8054-7A64FA16EB1C}" type="parTrans" cxnId="{A7812AFE-8CE2-49CF-8BD3-52E0ABA741A6}">
      <dgm:prSet/>
      <dgm:spPr/>
      <dgm:t>
        <a:bodyPr/>
        <a:lstStyle/>
        <a:p>
          <a:endParaRPr lang="cs-CZ"/>
        </a:p>
      </dgm:t>
    </dgm:pt>
    <dgm:pt modelId="{EFA267A0-6825-4C24-B922-D507F58814E4}" type="sibTrans" cxnId="{A7812AFE-8CE2-49CF-8BD3-52E0ABA741A6}">
      <dgm:prSet/>
      <dgm:spPr/>
      <dgm:t>
        <a:bodyPr/>
        <a:lstStyle/>
        <a:p>
          <a:endParaRPr lang="cs-CZ"/>
        </a:p>
      </dgm:t>
    </dgm:pt>
    <dgm:pt modelId="{E9FAE7CF-E474-45E0-AC9E-D1CAB1ED596D}">
      <dgm:prSet/>
      <dgm:spPr/>
      <dgm:t>
        <a:bodyPr/>
        <a:lstStyle/>
        <a:p>
          <a:r>
            <a:rPr lang="cs-CZ" b="0" i="0" dirty="0"/>
            <a:t>Šiřitel reklamy</a:t>
          </a:r>
          <a:endParaRPr lang="cs-CZ" dirty="0"/>
        </a:p>
      </dgm:t>
    </dgm:pt>
    <dgm:pt modelId="{7AC08C9C-24E4-45EE-8C39-8815BBB55A41}" type="parTrans" cxnId="{4C938ACF-1784-4974-8475-6B1E6555308E}">
      <dgm:prSet/>
      <dgm:spPr/>
      <dgm:t>
        <a:bodyPr/>
        <a:lstStyle/>
        <a:p>
          <a:endParaRPr lang="cs-CZ"/>
        </a:p>
      </dgm:t>
    </dgm:pt>
    <dgm:pt modelId="{AAD7DAFE-E681-4B42-A6DF-FFA6632B9CD0}" type="sibTrans" cxnId="{4C938ACF-1784-4974-8475-6B1E6555308E}">
      <dgm:prSet/>
      <dgm:spPr/>
      <dgm:t>
        <a:bodyPr/>
        <a:lstStyle/>
        <a:p>
          <a:endParaRPr lang="cs-CZ"/>
        </a:p>
      </dgm:t>
    </dgm:pt>
    <dgm:pt modelId="{2AB9D94C-9036-4E98-AF49-79EA75D598F4}">
      <dgm:prSet/>
      <dgm:spPr/>
      <dgm:t>
        <a:bodyPr/>
        <a:lstStyle/>
        <a:p>
          <a:r>
            <a:rPr lang="cs-CZ" b="0" i="0" dirty="0"/>
            <a:t>osoba, která reklamu veřejně šíří.</a:t>
          </a:r>
          <a:endParaRPr lang="cs-CZ" dirty="0"/>
        </a:p>
      </dgm:t>
    </dgm:pt>
    <dgm:pt modelId="{89D556A9-1CE9-45BF-BC64-4851514C9201}" type="parTrans" cxnId="{F818421F-9114-4213-89B0-13A7D164CCA0}">
      <dgm:prSet/>
      <dgm:spPr/>
      <dgm:t>
        <a:bodyPr/>
        <a:lstStyle/>
        <a:p>
          <a:endParaRPr lang="cs-CZ"/>
        </a:p>
      </dgm:t>
    </dgm:pt>
    <dgm:pt modelId="{810B84A0-C3D9-4EDB-8B59-7CA280A3005B}" type="sibTrans" cxnId="{F818421F-9114-4213-89B0-13A7D164CCA0}">
      <dgm:prSet/>
      <dgm:spPr/>
      <dgm:t>
        <a:bodyPr/>
        <a:lstStyle/>
        <a:p>
          <a:endParaRPr lang="cs-CZ"/>
        </a:p>
      </dgm:t>
    </dgm:pt>
    <dgm:pt modelId="{8D4C18CC-074B-4811-AB1D-1CDC2CD99820}">
      <dgm:prSet/>
      <dgm:spPr/>
      <dgm:t>
        <a:bodyPr/>
        <a:lstStyle/>
        <a:p>
          <a:r>
            <a:rPr lang="cs-CZ" b="0" i="0" dirty="0"/>
            <a:t> Pokud zpracuje reklamu pro sebe, je pro účely tohoto zákona zároveň v postavení zadavatele.</a:t>
          </a:r>
          <a:endParaRPr lang="cs-CZ" dirty="0"/>
        </a:p>
      </dgm:t>
    </dgm:pt>
    <dgm:pt modelId="{14C31EC8-0138-4061-B5DA-DABF90CA1CC9}" type="parTrans" cxnId="{EFCC7824-5156-4556-A82C-95BDA73C10AC}">
      <dgm:prSet/>
      <dgm:spPr/>
      <dgm:t>
        <a:bodyPr/>
        <a:lstStyle/>
        <a:p>
          <a:endParaRPr lang="cs-CZ"/>
        </a:p>
      </dgm:t>
    </dgm:pt>
    <dgm:pt modelId="{4CD1C35E-92B9-4194-8286-1FFD9F67A8FE}" type="sibTrans" cxnId="{EFCC7824-5156-4556-A82C-95BDA73C10AC}">
      <dgm:prSet/>
      <dgm:spPr/>
      <dgm:t>
        <a:bodyPr/>
        <a:lstStyle/>
        <a:p>
          <a:endParaRPr lang="cs-CZ"/>
        </a:p>
      </dgm:t>
    </dgm:pt>
    <dgm:pt modelId="{12875833-7A35-407C-8F17-A215AFE8A0DD}" type="pres">
      <dgm:prSet presAssocID="{D49E6035-4315-4A27-B28F-EE3B079E5178}" presName="Name0" presStyleCnt="0">
        <dgm:presLayoutVars>
          <dgm:dir/>
          <dgm:resizeHandles val="exact"/>
        </dgm:presLayoutVars>
      </dgm:prSet>
      <dgm:spPr/>
    </dgm:pt>
    <dgm:pt modelId="{3B085663-EC0C-4079-A524-3072D45D2340}" type="pres">
      <dgm:prSet presAssocID="{B5CBE601-184E-4000-B2D7-D47CF6ED093E}" presName="composite" presStyleCnt="0"/>
      <dgm:spPr/>
    </dgm:pt>
    <dgm:pt modelId="{D8CBA916-B434-407A-B03B-4D15B99D7372}" type="pres">
      <dgm:prSet presAssocID="{B5CBE601-184E-4000-B2D7-D47CF6ED093E}" presName="rect1" presStyleLbl="trAlignAcc1" presStyleIdx="0" presStyleCnt="3">
        <dgm:presLayoutVars>
          <dgm:bulletEnabled val="1"/>
        </dgm:presLayoutVars>
      </dgm:prSet>
      <dgm:spPr/>
    </dgm:pt>
    <dgm:pt modelId="{97FFB93A-47CD-4D4B-8A49-4103DC911346}" type="pres">
      <dgm:prSet presAssocID="{B5CBE601-184E-4000-B2D7-D47CF6ED093E}"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Euro se souvislou výplní"/>
        </a:ext>
      </dgm:extLst>
    </dgm:pt>
    <dgm:pt modelId="{53BA54F7-8611-47B9-938F-8DDBC70C2389}" type="pres">
      <dgm:prSet presAssocID="{34CBD246-038F-4EFC-88A4-AA28F5C2CE05}" presName="sibTrans" presStyleCnt="0"/>
      <dgm:spPr/>
    </dgm:pt>
    <dgm:pt modelId="{9181C9DE-ABBE-4C30-8513-DDF687C16992}" type="pres">
      <dgm:prSet presAssocID="{482932E8-BB75-467C-9052-EE2AF6B64EFF}" presName="composite" presStyleCnt="0"/>
      <dgm:spPr/>
    </dgm:pt>
    <dgm:pt modelId="{3D77647D-3157-46AA-8E65-53F2F0F2FF74}" type="pres">
      <dgm:prSet presAssocID="{482932E8-BB75-467C-9052-EE2AF6B64EFF}" presName="rect1" presStyleLbl="trAlignAcc1" presStyleIdx="1" presStyleCnt="3">
        <dgm:presLayoutVars>
          <dgm:bulletEnabled val="1"/>
        </dgm:presLayoutVars>
      </dgm:prSet>
      <dgm:spPr/>
    </dgm:pt>
    <dgm:pt modelId="{5547C83C-5B78-4C04-9582-EED73D0A4068}" type="pres">
      <dgm:prSet presAssocID="{482932E8-BB75-467C-9052-EE2AF6B64EFF}" presName="rect2"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Videokamera se souvislou výplní"/>
        </a:ext>
      </dgm:extLst>
    </dgm:pt>
    <dgm:pt modelId="{3030DDCF-04EB-48C9-856D-DF4185046DC1}" type="pres">
      <dgm:prSet presAssocID="{FE7E635D-B386-4F2D-B98C-4C066F5AF40C}" presName="sibTrans" presStyleCnt="0"/>
      <dgm:spPr/>
    </dgm:pt>
    <dgm:pt modelId="{1FB4F0D5-B19A-4681-B9CB-59C8C5D21D4F}" type="pres">
      <dgm:prSet presAssocID="{E9FAE7CF-E474-45E0-AC9E-D1CAB1ED596D}" presName="composite" presStyleCnt="0"/>
      <dgm:spPr/>
    </dgm:pt>
    <dgm:pt modelId="{FAC7E1A5-8852-48E2-A701-3224BE9310F1}" type="pres">
      <dgm:prSet presAssocID="{E9FAE7CF-E474-45E0-AC9E-D1CAB1ED596D}" presName="rect1" presStyleLbl="trAlignAcc1" presStyleIdx="2" presStyleCnt="3">
        <dgm:presLayoutVars>
          <dgm:bulletEnabled val="1"/>
        </dgm:presLayoutVars>
      </dgm:prSet>
      <dgm:spPr/>
    </dgm:pt>
    <dgm:pt modelId="{A3644BF1-DE56-4C28-8EA3-5B09629E8CB0}" type="pres">
      <dgm:prSet presAssocID="{E9FAE7CF-E474-45E0-AC9E-D1CAB1ED596D}" presName="rect2"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dvertising"/>
        </a:ext>
      </dgm:extLst>
    </dgm:pt>
  </dgm:ptLst>
  <dgm:cxnLst>
    <dgm:cxn modelId="{3104C306-B44F-4B86-971E-21FF6CE81CF8}" type="presOf" srcId="{4D1DCD1E-23CB-48A4-A4EF-3707845F50E2}" destId="{3D77647D-3157-46AA-8E65-53F2F0F2FF74}" srcOrd="0" destOrd="1" presId="urn:microsoft.com/office/officeart/2008/layout/PictureStrips"/>
    <dgm:cxn modelId="{872ADB07-3622-4F72-B6CC-ED4AD2E51819}" type="presOf" srcId="{E9FAE7CF-E474-45E0-AC9E-D1CAB1ED596D}" destId="{FAC7E1A5-8852-48E2-A701-3224BE9310F1}" srcOrd="0" destOrd="0" presId="urn:microsoft.com/office/officeart/2008/layout/PictureStrips"/>
    <dgm:cxn modelId="{F1F7A215-75F5-4773-A9CF-0823626804DC}" srcId="{D49E6035-4315-4A27-B28F-EE3B079E5178}" destId="{482932E8-BB75-467C-9052-EE2AF6B64EFF}" srcOrd="1" destOrd="0" parTransId="{A1ABEDD9-115B-4836-B391-3047851FD05D}" sibTransId="{FE7E635D-B386-4F2D-B98C-4C066F5AF40C}"/>
    <dgm:cxn modelId="{BED01217-457A-4895-8DB3-51DF0F43CD7A}" type="presOf" srcId="{8D4C18CC-074B-4811-AB1D-1CDC2CD99820}" destId="{3D77647D-3157-46AA-8E65-53F2F0F2FF74}" srcOrd="0" destOrd="2" presId="urn:microsoft.com/office/officeart/2008/layout/PictureStrips"/>
    <dgm:cxn modelId="{F818421F-9114-4213-89B0-13A7D164CCA0}" srcId="{E9FAE7CF-E474-45E0-AC9E-D1CAB1ED596D}" destId="{2AB9D94C-9036-4E98-AF49-79EA75D598F4}" srcOrd="0" destOrd="0" parTransId="{89D556A9-1CE9-45BF-BC64-4851514C9201}" sibTransId="{810B84A0-C3D9-4EDB-8B59-7CA280A3005B}"/>
    <dgm:cxn modelId="{EFCC7824-5156-4556-A82C-95BDA73C10AC}" srcId="{482932E8-BB75-467C-9052-EE2AF6B64EFF}" destId="{8D4C18CC-074B-4811-AB1D-1CDC2CD99820}" srcOrd="1" destOrd="0" parTransId="{14C31EC8-0138-4061-B5DA-DABF90CA1CC9}" sibTransId="{4CD1C35E-92B9-4194-8286-1FFD9F67A8FE}"/>
    <dgm:cxn modelId="{8B1CFF26-BFE1-4F61-A1DF-DA100213612C}" type="presOf" srcId="{482932E8-BB75-467C-9052-EE2AF6B64EFF}" destId="{3D77647D-3157-46AA-8E65-53F2F0F2FF74}" srcOrd="0" destOrd="0" presId="urn:microsoft.com/office/officeart/2008/layout/PictureStrips"/>
    <dgm:cxn modelId="{58F1CB2B-C234-4209-8365-011DC81FBBBD}" srcId="{B5CBE601-184E-4000-B2D7-D47CF6ED093E}" destId="{66B225A6-A21F-4B67-9BEC-DF0879074D46}" srcOrd="0" destOrd="0" parTransId="{73CB6EAC-9F67-4720-9300-D323C5FEF187}" sibTransId="{C505AD7E-74D4-40C4-83CA-FCB604CA98DC}"/>
    <dgm:cxn modelId="{86E12533-2D90-4D7B-9429-C6442BAF7550}" type="presOf" srcId="{B5CBE601-184E-4000-B2D7-D47CF6ED093E}" destId="{D8CBA916-B434-407A-B03B-4D15B99D7372}" srcOrd="0" destOrd="0" presId="urn:microsoft.com/office/officeart/2008/layout/PictureStrips"/>
    <dgm:cxn modelId="{E803C5A2-5801-43F1-A976-A6A5BDDBC5BE}" type="presOf" srcId="{2AB9D94C-9036-4E98-AF49-79EA75D598F4}" destId="{FAC7E1A5-8852-48E2-A701-3224BE9310F1}" srcOrd="0" destOrd="1" presId="urn:microsoft.com/office/officeart/2008/layout/PictureStrips"/>
    <dgm:cxn modelId="{F8A137CE-1785-4CF8-8211-ACD45E223511}" type="presOf" srcId="{D49E6035-4315-4A27-B28F-EE3B079E5178}" destId="{12875833-7A35-407C-8F17-A215AFE8A0DD}" srcOrd="0" destOrd="0" presId="urn:microsoft.com/office/officeart/2008/layout/PictureStrips"/>
    <dgm:cxn modelId="{4C938ACF-1784-4974-8475-6B1E6555308E}" srcId="{D49E6035-4315-4A27-B28F-EE3B079E5178}" destId="{E9FAE7CF-E474-45E0-AC9E-D1CAB1ED596D}" srcOrd="2" destOrd="0" parTransId="{7AC08C9C-24E4-45EE-8C39-8815BBB55A41}" sibTransId="{AAD7DAFE-E681-4B42-A6DF-FFA6632B9CD0}"/>
    <dgm:cxn modelId="{D1BE6CDB-9365-44AF-8DF7-512C24F01FAA}" type="presOf" srcId="{66B225A6-A21F-4B67-9BEC-DF0879074D46}" destId="{D8CBA916-B434-407A-B03B-4D15B99D7372}" srcOrd="0" destOrd="1" presId="urn:microsoft.com/office/officeart/2008/layout/PictureStrips"/>
    <dgm:cxn modelId="{4ED4FDE9-0385-412B-9CA0-F976192738F4}" srcId="{D49E6035-4315-4A27-B28F-EE3B079E5178}" destId="{B5CBE601-184E-4000-B2D7-D47CF6ED093E}" srcOrd="0" destOrd="0" parTransId="{C9BF33B4-0A46-4D98-852A-7DBD3B4F9B00}" sibTransId="{34CBD246-038F-4EFC-88A4-AA28F5C2CE05}"/>
    <dgm:cxn modelId="{A7812AFE-8CE2-49CF-8BD3-52E0ABA741A6}" srcId="{482932E8-BB75-467C-9052-EE2AF6B64EFF}" destId="{4D1DCD1E-23CB-48A4-A4EF-3707845F50E2}" srcOrd="0" destOrd="0" parTransId="{75AC6A00-62BE-4B15-8054-7A64FA16EB1C}" sibTransId="{EFA267A0-6825-4C24-B922-D507F58814E4}"/>
    <dgm:cxn modelId="{F95F2222-22C7-420C-929D-78540C0E22BD}" type="presParOf" srcId="{12875833-7A35-407C-8F17-A215AFE8A0DD}" destId="{3B085663-EC0C-4079-A524-3072D45D2340}" srcOrd="0" destOrd="0" presId="urn:microsoft.com/office/officeart/2008/layout/PictureStrips"/>
    <dgm:cxn modelId="{37D95F82-ECBE-4D79-B76D-EE92B7F72C6A}" type="presParOf" srcId="{3B085663-EC0C-4079-A524-3072D45D2340}" destId="{D8CBA916-B434-407A-B03B-4D15B99D7372}" srcOrd="0" destOrd="0" presId="urn:microsoft.com/office/officeart/2008/layout/PictureStrips"/>
    <dgm:cxn modelId="{23EBC816-4F1C-469C-8BDD-78CE3D05B49A}" type="presParOf" srcId="{3B085663-EC0C-4079-A524-3072D45D2340}" destId="{97FFB93A-47CD-4D4B-8A49-4103DC911346}" srcOrd="1" destOrd="0" presId="urn:microsoft.com/office/officeart/2008/layout/PictureStrips"/>
    <dgm:cxn modelId="{F1605F16-666F-4952-A8D6-46FA0B1603F3}" type="presParOf" srcId="{12875833-7A35-407C-8F17-A215AFE8A0DD}" destId="{53BA54F7-8611-47B9-938F-8DDBC70C2389}" srcOrd="1" destOrd="0" presId="urn:microsoft.com/office/officeart/2008/layout/PictureStrips"/>
    <dgm:cxn modelId="{92B5D74B-4A80-4889-9DAF-D02B60287D4B}" type="presParOf" srcId="{12875833-7A35-407C-8F17-A215AFE8A0DD}" destId="{9181C9DE-ABBE-4C30-8513-DDF687C16992}" srcOrd="2" destOrd="0" presId="urn:microsoft.com/office/officeart/2008/layout/PictureStrips"/>
    <dgm:cxn modelId="{514696C8-3494-4E98-8931-21979E733D09}" type="presParOf" srcId="{9181C9DE-ABBE-4C30-8513-DDF687C16992}" destId="{3D77647D-3157-46AA-8E65-53F2F0F2FF74}" srcOrd="0" destOrd="0" presId="urn:microsoft.com/office/officeart/2008/layout/PictureStrips"/>
    <dgm:cxn modelId="{7201072D-24DE-419F-91BD-A2C64FBD411D}" type="presParOf" srcId="{9181C9DE-ABBE-4C30-8513-DDF687C16992}" destId="{5547C83C-5B78-4C04-9582-EED73D0A4068}" srcOrd="1" destOrd="0" presId="urn:microsoft.com/office/officeart/2008/layout/PictureStrips"/>
    <dgm:cxn modelId="{AD916521-F090-4FC3-883E-7411E65B536C}" type="presParOf" srcId="{12875833-7A35-407C-8F17-A215AFE8A0DD}" destId="{3030DDCF-04EB-48C9-856D-DF4185046DC1}" srcOrd="3" destOrd="0" presId="urn:microsoft.com/office/officeart/2008/layout/PictureStrips"/>
    <dgm:cxn modelId="{5FBF6BEF-EB10-4380-8D95-6D075B729599}" type="presParOf" srcId="{12875833-7A35-407C-8F17-A215AFE8A0DD}" destId="{1FB4F0D5-B19A-4681-B9CB-59C8C5D21D4F}" srcOrd="4" destOrd="0" presId="urn:microsoft.com/office/officeart/2008/layout/PictureStrips"/>
    <dgm:cxn modelId="{E1AA60B9-B74A-4F97-A233-197F523673C2}" type="presParOf" srcId="{1FB4F0D5-B19A-4681-B9CB-59C8C5D21D4F}" destId="{FAC7E1A5-8852-48E2-A701-3224BE9310F1}" srcOrd="0" destOrd="0" presId="urn:microsoft.com/office/officeart/2008/layout/PictureStrips"/>
    <dgm:cxn modelId="{81E92A3C-D199-4BD8-BCA9-1BE8FA1AFE7D}" type="presParOf" srcId="{1FB4F0D5-B19A-4681-B9CB-59C8C5D21D4F}" destId="{A3644BF1-DE56-4C28-8EA3-5B09629E8CB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56D79B-B909-4D3B-89DA-96D5B8F3EB3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2749F964-8621-4339-B705-091A1C0D70D6}">
      <dgm:prSet/>
      <dgm:spPr/>
      <dgm:t>
        <a:bodyPr/>
        <a:lstStyle/>
        <a:p>
          <a:r>
            <a:rPr lang="cs-CZ" b="0" i="0"/>
            <a:t>Reklama zaměřená na širokou veřejnost nesmí</a:t>
          </a:r>
          <a:endParaRPr lang="cs-CZ"/>
        </a:p>
      </dgm:t>
    </dgm:pt>
    <dgm:pt modelId="{A9C01B0D-A071-42FD-B8FD-7D15F6C75CBC}" type="parTrans" cxnId="{84093C69-9D27-4969-AD44-06C29C27F151}">
      <dgm:prSet/>
      <dgm:spPr/>
      <dgm:t>
        <a:bodyPr/>
        <a:lstStyle/>
        <a:p>
          <a:endParaRPr lang="cs-CZ"/>
        </a:p>
      </dgm:t>
    </dgm:pt>
    <dgm:pt modelId="{855112EA-1994-45D1-8A7A-8F24CDB83C96}" type="sibTrans" cxnId="{84093C69-9D27-4969-AD44-06C29C27F151}">
      <dgm:prSet/>
      <dgm:spPr/>
      <dgm:t>
        <a:bodyPr/>
        <a:lstStyle/>
        <a:p>
          <a:endParaRPr lang="cs-CZ"/>
        </a:p>
      </dgm:t>
    </dgm:pt>
    <dgm:pt modelId="{EF4F851A-5A5B-4C19-8BAE-58CC46131F05}">
      <dgm:prSet/>
      <dgm:spPr/>
      <dgm:t>
        <a:bodyPr/>
        <a:lstStyle/>
        <a:p>
          <a:r>
            <a:rPr lang="cs-CZ" b="1" i="0" dirty="0"/>
            <a:t>a)</a:t>
          </a:r>
          <a:r>
            <a:rPr lang="cs-CZ" b="0" i="0" dirty="0"/>
            <a:t> vyvolávat dojem, že porada s lékařem, lékařský zákrok nebo léčba nejsou potřebné, zvláště nabídkou stanovení diagnózy nebo nabídkou léčby na dálku,</a:t>
          </a:r>
          <a:endParaRPr lang="cs-CZ" dirty="0"/>
        </a:p>
      </dgm:t>
    </dgm:pt>
    <dgm:pt modelId="{4192EAEA-5895-4E1C-A45D-192A34E3FF2E}" type="parTrans" cxnId="{B0E0873A-ABEB-464D-94E9-0CEBDF3CA019}">
      <dgm:prSet/>
      <dgm:spPr/>
      <dgm:t>
        <a:bodyPr/>
        <a:lstStyle/>
        <a:p>
          <a:endParaRPr lang="cs-CZ"/>
        </a:p>
      </dgm:t>
    </dgm:pt>
    <dgm:pt modelId="{D57EBE8C-B052-41FF-933C-95F0F953C0F7}" type="sibTrans" cxnId="{B0E0873A-ABEB-464D-94E9-0CEBDF3CA019}">
      <dgm:prSet/>
      <dgm:spPr/>
      <dgm:t>
        <a:bodyPr/>
        <a:lstStyle/>
        <a:p>
          <a:endParaRPr lang="cs-CZ"/>
        </a:p>
      </dgm:t>
    </dgm:pt>
    <dgm:pt modelId="{89C78E26-EDE9-4733-A0BF-C98860C2F001}">
      <dgm:prSet/>
      <dgm:spPr/>
      <dgm:t>
        <a:bodyPr/>
        <a:lstStyle/>
        <a:p>
          <a:r>
            <a:rPr lang="cs-CZ" b="1" i="0"/>
            <a:t>b)</a:t>
          </a:r>
          <a:r>
            <a:rPr lang="cs-CZ" b="0" i="0"/>
            <a:t> naznačovat, že účinky podávání humánního léčivého přípravku jsou zaručené, nejsou spojeny s nežádoucími účinky nebo jsou lepší či rovnocenné účinkům jiné léčby nebo jiného humánního léčivého přípravku,</a:t>
          </a:r>
          <a:endParaRPr lang="cs-CZ"/>
        </a:p>
      </dgm:t>
    </dgm:pt>
    <dgm:pt modelId="{20A2F3FE-082B-4D51-89BF-FC90D7BFA025}" type="parTrans" cxnId="{1B10C21C-37BB-44D7-8643-1ABAEC9BF140}">
      <dgm:prSet/>
      <dgm:spPr/>
      <dgm:t>
        <a:bodyPr/>
        <a:lstStyle/>
        <a:p>
          <a:endParaRPr lang="cs-CZ"/>
        </a:p>
      </dgm:t>
    </dgm:pt>
    <dgm:pt modelId="{1A1318EC-7AE6-428F-B26D-32AF0A1B7237}" type="sibTrans" cxnId="{1B10C21C-37BB-44D7-8643-1ABAEC9BF140}">
      <dgm:prSet/>
      <dgm:spPr/>
      <dgm:t>
        <a:bodyPr/>
        <a:lstStyle/>
        <a:p>
          <a:endParaRPr lang="cs-CZ"/>
        </a:p>
      </dgm:t>
    </dgm:pt>
    <dgm:pt modelId="{9C3CCED3-9CA5-4C8C-B53A-45C56B933A81}">
      <dgm:prSet/>
      <dgm:spPr/>
      <dgm:t>
        <a:bodyPr/>
        <a:lstStyle/>
        <a:p>
          <a:r>
            <a:rPr lang="cs-CZ" b="1" i="0"/>
            <a:t>c)</a:t>
          </a:r>
          <a:r>
            <a:rPr lang="cs-CZ" b="0" i="0"/>
            <a:t> naznačovat, že používáním humánního léčivého přípravku se zlepší zdraví toho, kdo jej užívá,</a:t>
          </a:r>
          <a:endParaRPr lang="cs-CZ"/>
        </a:p>
      </dgm:t>
    </dgm:pt>
    <dgm:pt modelId="{FFAAE228-6D31-4F03-822B-6B5FDBA11596}" type="parTrans" cxnId="{A19D1CDD-01AF-4C49-A7CB-3A4CF09787C6}">
      <dgm:prSet/>
      <dgm:spPr/>
      <dgm:t>
        <a:bodyPr/>
        <a:lstStyle/>
        <a:p>
          <a:endParaRPr lang="cs-CZ"/>
        </a:p>
      </dgm:t>
    </dgm:pt>
    <dgm:pt modelId="{1696638E-EFCE-4962-A9B8-6EF07A5B2082}" type="sibTrans" cxnId="{A19D1CDD-01AF-4C49-A7CB-3A4CF09787C6}">
      <dgm:prSet/>
      <dgm:spPr/>
      <dgm:t>
        <a:bodyPr/>
        <a:lstStyle/>
        <a:p>
          <a:endParaRPr lang="cs-CZ"/>
        </a:p>
      </dgm:t>
    </dgm:pt>
    <dgm:pt modelId="{6D9ED814-FD90-4C0B-89E1-B3C4244C6E1E}">
      <dgm:prSet/>
      <dgm:spPr/>
      <dgm:t>
        <a:bodyPr/>
        <a:lstStyle/>
        <a:p>
          <a:r>
            <a:rPr lang="cs-CZ" b="1" i="0" dirty="0"/>
            <a:t>d)</a:t>
          </a:r>
          <a:r>
            <a:rPr lang="cs-CZ" b="0" i="0" dirty="0"/>
            <a:t> naznačovat, že nepoužitím humánního léčivého přípravku může být nepříznivě ovlivněn zdravotní stav osob, s výjimkou vakcinačních akcí schválených Ministerstvem zdravotnictví,</a:t>
          </a:r>
          <a:endParaRPr lang="cs-CZ" dirty="0"/>
        </a:p>
      </dgm:t>
    </dgm:pt>
    <dgm:pt modelId="{4C709554-4A60-400C-8FFE-DA3E5AB3A8CF}" type="parTrans" cxnId="{D9F35F0F-1FEB-4707-AD8E-4A0CFB8A8BB8}">
      <dgm:prSet/>
      <dgm:spPr/>
      <dgm:t>
        <a:bodyPr/>
        <a:lstStyle/>
        <a:p>
          <a:endParaRPr lang="cs-CZ"/>
        </a:p>
      </dgm:t>
    </dgm:pt>
    <dgm:pt modelId="{82D3E401-A8B0-4626-B8E9-DBE0A51549B8}" type="sibTrans" cxnId="{D9F35F0F-1FEB-4707-AD8E-4A0CFB8A8BB8}">
      <dgm:prSet/>
      <dgm:spPr/>
      <dgm:t>
        <a:bodyPr/>
        <a:lstStyle/>
        <a:p>
          <a:endParaRPr lang="cs-CZ"/>
        </a:p>
      </dgm:t>
    </dgm:pt>
    <dgm:pt modelId="{F4760823-CF76-4BD8-91BA-0A0B27CA55DE}">
      <dgm:prSet/>
      <dgm:spPr/>
      <dgm:t>
        <a:bodyPr/>
        <a:lstStyle/>
        <a:p>
          <a:r>
            <a:rPr lang="cs-CZ" b="1" i="0"/>
            <a:t>e)</a:t>
          </a:r>
          <a:r>
            <a:rPr lang="cs-CZ" b="0" i="0"/>
            <a:t> být zaměřena výhradně na osoby mladší 15 let,</a:t>
          </a:r>
          <a:endParaRPr lang="cs-CZ"/>
        </a:p>
      </dgm:t>
    </dgm:pt>
    <dgm:pt modelId="{83CDB7D2-F700-47B1-9937-4D4967B8555A}" type="parTrans" cxnId="{D45CD327-D674-408F-8488-988A36223A67}">
      <dgm:prSet/>
      <dgm:spPr/>
      <dgm:t>
        <a:bodyPr/>
        <a:lstStyle/>
        <a:p>
          <a:endParaRPr lang="cs-CZ"/>
        </a:p>
      </dgm:t>
    </dgm:pt>
    <dgm:pt modelId="{FDDFC693-6FC3-48E0-9E51-59C6D29D4806}" type="sibTrans" cxnId="{D45CD327-D674-408F-8488-988A36223A67}">
      <dgm:prSet/>
      <dgm:spPr/>
      <dgm:t>
        <a:bodyPr/>
        <a:lstStyle/>
        <a:p>
          <a:endParaRPr lang="cs-CZ"/>
        </a:p>
      </dgm:t>
    </dgm:pt>
    <dgm:pt modelId="{E29626FF-9AD3-4687-A9DA-872FD37BD27B}" type="pres">
      <dgm:prSet presAssocID="{E656D79B-B909-4D3B-89DA-96D5B8F3EB32}" presName="linear" presStyleCnt="0">
        <dgm:presLayoutVars>
          <dgm:animLvl val="lvl"/>
          <dgm:resizeHandles val="exact"/>
        </dgm:presLayoutVars>
      </dgm:prSet>
      <dgm:spPr/>
    </dgm:pt>
    <dgm:pt modelId="{B38D271E-F116-44B6-A538-A8911E86B260}" type="pres">
      <dgm:prSet presAssocID="{2749F964-8621-4339-B705-091A1C0D70D6}" presName="parentText" presStyleLbl="node1" presStyleIdx="0" presStyleCnt="1">
        <dgm:presLayoutVars>
          <dgm:chMax val="0"/>
          <dgm:bulletEnabled val="1"/>
        </dgm:presLayoutVars>
      </dgm:prSet>
      <dgm:spPr/>
    </dgm:pt>
    <dgm:pt modelId="{D3139CEF-0757-41EB-8D54-89C092A72E6C}" type="pres">
      <dgm:prSet presAssocID="{2749F964-8621-4339-B705-091A1C0D70D6}" presName="childText" presStyleLbl="revTx" presStyleIdx="0" presStyleCnt="1">
        <dgm:presLayoutVars>
          <dgm:bulletEnabled val="1"/>
        </dgm:presLayoutVars>
      </dgm:prSet>
      <dgm:spPr/>
    </dgm:pt>
  </dgm:ptLst>
  <dgm:cxnLst>
    <dgm:cxn modelId="{D9F35F0F-1FEB-4707-AD8E-4A0CFB8A8BB8}" srcId="{2749F964-8621-4339-B705-091A1C0D70D6}" destId="{6D9ED814-FD90-4C0B-89E1-B3C4244C6E1E}" srcOrd="3" destOrd="0" parTransId="{4C709554-4A60-400C-8FFE-DA3E5AB3A8CF}" sibTransId="{82D3E401-A8B0-4626-B8E9-DBE0A51549B8}"/>
    <dgm:cxn modelId="{1B10C21C-37BB-44D7-8643-1ABAEC9BF140}" srcId="{2749F964-8621-4339-B705-091A1C0D70D6}" destId="{89C78E26-EDE9-4733-A0BF-C98860C2F001}" srcOrd="1" destOrd="0" parTransId="{20A2F3FE-082B-4D51-89BF-FC90D7BFA025}" sibTransId="{1A1318EC-7AE6-428F-B26D-32AF0A1B7237}"/>
    <dgm:cxn modelId="{D45CD327-D674-408F-8488-988A36223A67}" srcId="{2749F964-8621-4339-B705-091A1C0D70D6}" destId="{F4760823-CF76-4BD8-91BA-0A0B27CA55DE}" srcOrd="4" destOrd="0" parTransId="{83CDB7D2-F700-47B1-9937-4D4967B8555A}" sibTransId="{FDDFC693-6FC3-48E0-9E51-59C6D29D4806}"/>
    <dgm:cxn modelId="{E645CB2B-C567-45BD-90E9-C9A949D1B641}" type="presOf" srcId="{EF4F851A-5A5B-4C19-8BAE-58CC46131F05}" destId="{D3139CEF-0757-41EB-8D54-89C092A72E6C}" srcOrd="0" destOrd="0" presId="urn:microsoft.com/office/officeart/2005/8/layout/vList2"/>
    <dgm:cxn modelId="{B0E0873A-ABEB-464D-94E9-0CEBDF3CA019}" srcId="{2749F964-8621-4339-B705-091A1C0D70D6}" destId="{EF4F851A-5A5B-4C19-8BAE-58CC46131F05}" srcOrd="0" destOrd="0" parTransId="{4192EAEA-5895-4E1C-A45D-192A34E3FF2E}" sibTransId="{D57EBE8C-B052-41FF-933C-95F0F953C0F7}"/>
    <dgm:cxn modelId="{5EB9D942-C7F2-4581-9D66-E526028D1F17}" type="presOf" srcId="{6D9ED814-FD90-4C0B-89E1-B3C4244C6E1E}" destId="{D3139CEF-0757-41EB-8D54-89C092A72E6C}" srcOrd="0" destOrd="3" presId="urn:microsoft.com/office/officeart/2005/8/layout/vList2"/>
    <dgm:cxn modelId="{67D6DE63-1B27-4065-A61E-D56738A1D57F}" type="presOf" srcId="{9C3CCED3-9CA5-4C8C-B53A-45C56B933A81}" destId="{D3139CEF-0757-41EB-8D54-89C092A72E6C}" srcOrd="0" destOrd="2" presId="urn:microsoft.com/office/officeart/2005/8/layout/vList2"/>
    <dgm:cxn modelId="{84093C69-9D27-4969-AD44-06C29C27F151}" srcId="{E656D79B-B909-4D3B-89DA-96D5B8F3EB32}" destId="{2749F964-8621-4339-B705-091A1C0D70D6}" srcOrd="0" destOrd="0" parTransId="{A9C01B0D-A071-42FD-B8FD-7D15F6C75CBC}" sibTransId="{855112EA-1994-45D1-8A7A-8F24CDB83C96}"/>
    <dgm:cxn modelId="{C06BF652-66D2-4A78-97CC-7F80E05F3EF3}" type="presOf" srcId="{2749F964-8621-4339-B705-091A1C0D70D6}" destId="{B38D271E-F116-44B6-A538-A8911E86B260}" srcOrd="0" destOrd="0" presId="urn:microsoft.com/office/officeart/2005/8/layout/vList2"/>
    <dgm:cxn modelId="{B6556789-BE1D-49F8-90D8-543B1DCFF50B}" type="presOf" srcId="{89C78E26-EDE9-4733-A0BF-C98860C2F001}" destId="{D3139CEF-0757-41EB-8D54-89C092A72E6C}" srcOrd="0" destOrd="1" presId="urn:microsoft.com/office/officeart/2005/8/layout/vList2"/>
    <dgm:cxn modelId="{AF0D2A94-1CB0-4B25-B80C-2E6DA5490620}" type="presOf" srcId="{E656D79B-B909-4D3B-89DA-96D5B8F3EB32}" destId="{E29626FF-9AD3-4687-A9DA-872FD37BD27B}" srcOrd="0" destOrd="0" presId="urn:microsoft.com/office/officeart/2005/8/layout/vList2"/>
    <dgm:cxn modelId="{0FC3BDB9-B17E-400F-98C3-DE455E325D64}" type="presOf" srcId="{F4760823-CF76-4BD8-91BA-0A0B27CA55DE}" destId="{D3139CEF-0757-41EB-8D54-89C092A72E6C}" srcOrd="0" destOrd="4" presId="urn:microsoft.com/office/officeart/2005/8/layout/vList2"/>
    <dgm:cxn modelId="{A19D1CDD-01AF-4C49-A7CB-3A4CF09787C6}" srcId="{2749F964-8621-4339-B705-091A1C0D70D6}" destId="{9C3CCED3-9CA5-4C8C-B53A-45C56B933A81}" srcOrd="2" destOrd="0" parTransId="{FFAAE228-6D31-4F03-822B-6B5FDBA11596}" sibTransId="{1696638E-EFCE-4962-A9B8-6EF07A5B2082}"/>
    <dgm:cxn modelId="{E8877502-4D29-4C84-940F-61EA05F2087C}" type="presParOf" srcId="{E29626FF-9AD3-4687-A9DA-872FD37BD27B}" destId="{B38D271E-F116-44B6-A538-A8911E86B260}" srcOrd="0" destOrd="0" presId="urn:microsoft.com/office/officeart/2005/8/layout/vList2"/>
    <dgm:cxn modelId="{881BAD3A-7521-4AB1-9564-C94953F344AA}" type="presParOf" srcId="{E29626FF-9AD3-4687-A9DA-872FD37BD27B}" destId="{D3139CEF-0757-41EB-8D54-89C092A72E6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444E261-88A2-4A2D-A677-A7EF6CCF155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863FE7F6-78CE-404B-9974-9CAC9B7E2F48}">
      <dgm:prSet/>
      <dgm:spPr/>
      <dgm:t>
        <a:bodyPr/>
        <a:lstStyle/>
        <a:p>
          <a:r>
            <a:rPr lang="cs-CZ"/>
            <a:t>Dále nesmí</a:t>
          </a:r>
        </a:p>
      </dgm:t>
    </dgm:pt>
    <dgm:pt modelId="{1738E7C5-C6FC-4060-BA40-77A8EB346F87}" type="parTrans" cxnId="{29C3174B-F3EE-4722-8A1E-10D0A51A1EE1}">
      <dgm:prSet/>
      <dgm:spPr/>
      <dgm:t>
        <a:bodyPr/>
        <a:lstStyle/>
        <a:p>
          <a:endParaRPr lang="cs-CZ"/>
        </a:p>
      </dgm:t>
    </dgm:pt>
    <dgm:pt modelId="{441713A3-0AFB-4381-8983-5AB93A334EEA}" type="sibTrans" cxnId="{29C3174B-F3EE-4722-8A1E-10D0A51A1EE1}">
      <dgm:prSet/>
      <dgm:spPr/>
      <dgm:t>
        <a:bodyPr/>
        <a:lstStyle/>
        <a:p>
          <a:endParaRPr lang="cs-CZ"/>
        </a:p>
      </dgm:t>
    </dgm:pt>
    <dgm:pt modelId="{CB0A91B0-0D52-4626-B10C-FB679401E27D}">
      <dgm:prSet/>
      <dgm:spPr/>
      <dgm:t>
        <a:bodyPr/>
        <a:lstStyle/>
        <a:p>
          <a:r>
            <a:rPr lang="cs-CZ" b="1" i="0"/>
            <a:t>f)</a:t>
          </a:r>
          <a:r>
            <a:rPr lang="cs-CZ" b="0" i="0"/>
            <a:t> doporučovat humánní léčivý přípravek s odvoláním na doporučení vědců, zdravotnických odborníků nebo osob, které jimi nejsou, ale které by díky svému skutečnému nebo předpokládanému společenskému postavení mohly podpořit spotřebu humánních léčivých přípravků,</a:t>
          </a:r>
          <a:endParaRPr lang="cs-CZ"/>
        </a:p>
      </dgm:t>
    </dgm:pt>
    <dgm:pt modelId="{2F28E08A-1CB0-45FB-98EE-E21B9E562837}" type="parTrans" cxnId="{374C97B4-7693-4EE0-946E-8ED85DAF6A62}">
      <dgm:prSet/>
      <dgm:spPr/>
      <dgm:t>
        <a:bodyPr/>
        <a:lstStyle/>
        <a:p>
          <a:endParaRPr lang="cs-CZ"/>
        </a:p>
      </dgm:t>
    </dgm:pt>
    <dgm:pt modelId="{2A0030B9-B56B-4242-891B-E7089D793118}" type="sibTrans" cxnId="{374C97B4-7693-4EE0-946E-8ED85DAF6A62}">
      <dgm:prSet/>
      <dgm:spPr/>
      <dgm:t>
        <a:bodyPr/>
        <a:lstStyle/>
        <a:p>
          <a:endParaRPr lang="cs-CZ"/>
        </a:p>
      </dgm:t>
    </dgm:pt>
    <dgm:pt modelId="{377DF56E-76EE-4445-8673-ACD4F3E4F4B3}">
      <dgm:prSet/>
      <dgm:spPr/>
      <dgm:t>
        <a:bodyPr/>
        <a:lstStyle/>
        <a:p>
          <a:r>
            <a:rPr lang="cs-CZ" b="1" i="0"/>
            <a:t>g)</a:t>
          </a:r>
          <a:r>
            <a:rPr lang="cs-CZ" b="0" i="0"/>
            <a:t> naznačovat, že humánní léčivý přípravek je potravinou nebo kosmetickým přípravkem nebo jiným spotřebním zbožím,</a:t>
          </a:r>
          <a:endParaRPr lang="cs-CZ"/>
        </a:p>
      </dgm:t>
    </dgm:pt>
    <dgm:pt modelId="{FE93888F-5C8E-4AA8-8BB8-2CAED031E498}" type="parTrans" cxnId="{E44753AD-9C40-4CD8-8AF1-4D1D697417FC}">
      <dgm:prSet/>
      <dgm:spPr/>
      <dgm:t>
        <a:bodyPr/>
        <a:lstStyle/>
        <a:p>
          <a:endParaRPr lang="cs-CZ"/>
        </a:p>
      </dgm:t>
    </dgm:pt>
    <dgm:pt modelId="{9D7A54B4-4ACF-4820-A192-616587BF4947}" type="sibTrans" cxnId="{E44753AD-9C40-4CD8-8AF1-4D1D697417FC}">
      <dgm:prSet/>
      <dgm:spPr/>
      <dgm:t>
        <a:bodyPr/>
        <a:lstStyle/>
        <a:p>
          <a:endParaRPr lang="cs-CZ"/>
        </a:p>
      </dgm:t>
    </dgm:pt>
    <dgm:pt modelId="{A2781B36-9BC1-4C0D-B388-41C91471D11C}">
      <dgm:prSet/>
      <dgm:spPr/>
      <dgm:t>
        <a:bodyPr/>
        <a:lstStyle/>
        <a:p>
          <a:r>
            <a:rPr lang="cs-CZ" b="1" i="0" dirty="0"/>
            <a:t>h)</a:t>
          </a:r>
          <a:r>
            <a:rPr lang="cs-CZ" b="0" i="0" dirty="0"/>
            <a:t> naznačovat, že bezpečnost či účinnost humánního léčivého přípravku je zaručena pouze tím, že je přírodního původu,</a:t>
          </a:r>
          <a:endParaRPr lang="cs-CZ" dirty="0"/>
        </a:p>
      </dgm:t>
    </dgm:pt>
    <dgm:pt modelId="{27D815FB-C700-4226-A508-9C04E638F303}" type="parTrans" cxnId="{0E5079B5-6D3C-4EF9-B5FD-FCA0A9A4B9B9}">
      <dgm:prSet/>
      <dgm:spPr/>
      <dgm:t>
        <a:bodyPr/>
        <a:lstStyle/>
        <a:p>
          <a:endParaRPr lang="cs-CZ"/>
        </a:p>
      </dgm:t>
    </dgm:pt>
    <dgm:pt modelId="{99EB4CF4-9139-4167-B159-A1F51580412E}" type="sibTrans" cxnId="{0E5079B5-6D3C-4EF9-B5FD-FCA0A9A4B9B9}">
      <dgm:prSet/>
      <dgm:spPr/>
      <dgm:t>
        <a:bodyPr/>
        <a:lstStyle/>
        <a:p>
          <a:endParaRPr lang="cs-CZ"/>
        </a:p>
      </dgm:t>
    </dgm:pt>
    <dgm:pt modelId="{22B1096B-0C14-4896-81E8-7538FD13B954}">
      <dgm:prSet/>
      <dgm:spPr/>
      <dgm:t>
        <a:bodyPr/>
        <a:lstStyle/>
        <a:p>
          <a:r>
            <a:rPr lang="cs-CZ" b="1" i="0"/>
            <a:t>i)</a:t>
          </a:r>
          <a:r>
            <a:rPr lang="cs-CZ" b="0" i="0"/>
            <a:t> popisem nebo podrobným vylíčením konkrétního průběhu určitého případu vést k možnému chybnému stanovení vlastní diagnózy,</a:t>
          </a:r>
          <a:endParaRPr lang="cs-CZ"/>
        </a:p>
      </dgm:t>
    </dgm:pt>
    <dgm:pt modelId="{E97DB222-7EBB-4035-B6D7-96091192B7EE}" type="parTrans" cxnId="{67B9721C-66DF-4C88-8B4A-D1FB59897035}">
      <dgm:prSet/>
      <dgm:spPr/>
      <dgm:t>
        <a:bodyPr/>
        <a:lstStyle/>
        <a:p>
          <a:endParaRPr lang="cs-CZ"/>
        </a:p>
      </dgm:t>
    </dgm:pt>
    <dgm:pt modelId="{344E03E5-C5DC-43B3-9D4F-03F0733DAA66}" type="sibTrans" cxnId="{67B9721C-66DF-4C88-8B4A-D1FB59897035}">
      <dgm:prSet/>
      <dgm:spPr/>
      <dgm:t>
        <a:bodyPr/>
        <a:lstStyle/>
        <a:p>
          <a:endParaRPr lang="cs-CZ"/>
        </a:p>
      </dgm:t>
    </dgm:pt>
    <dgm:pt modelId="{14C17BC1-816E-4CA6-9227-1A0732A7ED5E}">
      <dgm:prSet/>
      <dgm:spPr/>
      <dgm:t>
        <a:bodyPr/>
        <a:lstStyle/>
        <a:p>
          <a:r>
            <a:rPr lang="cs-CZ" b="1" i="0"/>
            <a:t>j)</a:t>
          </a:r>
          <a:r>
            <a:rPr lang="cs-CZ" b="0" i="0"/>
            <a:t> poukazovat nevhodným, přehnaným nebo zavádějícím způsobem na možnost uzdravení,</a:t>
          </a:r>
          <a:endParaRPr lang="cs-CZ"/>
        </a:p>
      </dgm:t>
    </dgm:pt>
    <dgm:pt modelId="{C8E44E3B-B4BB-4ABE-9568-9E342A5AB58D}" type="parTrans" cxnId="{4EFEABE3-2E17-463A-A9D9-518EB86D1799}">
      <dgm:prSet/>
      <dgm:spPr/>
      <dgm:t>
        <a:bodyPr/>
        <a:lstStyle/>
        <a:p>
          <a:endParaRPr lang="cs-CZ"/>
        </a:p>
      </dgm:t>
    </dgm:pt>
    <dgm:pt modelId="{4828F823-9270-481B-BAB8-262F7C421C1B}" type="sibTrans" cxnId="{4EFEABE3-2E17-463A-A9D9-518EB86D1799}">
      <dgm:prSet/>
      <dgm:spPr/>
      <dgm:t>
        <a:bodyPr/>
        <a:lstStyle/>
        <a:p>
          <a:endParaRPr lang="cs-CZ"/>
        </a:p>
      </dgm:t>
    </dgm:pt>
    <dgm:pt modelId="{73DEE9D0-DCD1-4C46-B784-C9D68D9F38B9}">
      <dgm:prSet/>
      <dgm:spPr/>
      <dgm:t>
        <a:bodyPr/>
        <a:lstStyle/>
        <a:p>
          <a:r>
            <a:rPr lang="cs-CZ" b="1" i="0"/>
            <a:t>k)</a:t>
          </a:r>
          <a:r>
            <a:rPr lang="cs-CZ" b="0" i="0"/>
            <a:t> používat nevhodným, přehnaným nebo zavádějícím způsobem vyobrazení změn na lidském těle způsobených nemocí či úrazem nebo působení humánního léčivého přípravku na lidské tělo nebo jeho části.</a:t>
          </a:r>
          <a:endParaRPr lang="cs-CZ"/>
        </a:p>
      </dgm:t>
    </dgm:pt>
    <dgm:pt modelId="{32154E50-D43F-4135-B338-77C1EBF443A8}" type="parTrans" cxnId="{253FF4FF-E4F7-43A1-9712-60AAF20D0A83}">
      <dgm:prSet/>
      <dgm:spPr/>
      <dgm:t>
        <a:bodyPr/>
        <a:lstStyle/>
        <a:p>
          <a:endParaRPr lang="cs-CZ"/>
        </a:p>
      </dgm:t>
    </dgm:pt>
    <dgm:pt modelId="{8AB6930B-16B8-4181-BA1B-08A2597A58AA}" type="sibTrans" cxnId="{253FF4FF-E4F7-43A1-9712-60AAF20D0A83}">
      <dgm:prSet/>
      <dgm:spPr/>
      <dgm:t>
        <a:bodyPr/>
        <a:lstStyle/>
        <a:p>
          <a:endParaRPr lang="cs-CZ"/>
        </a:p>
      </dgm:t>
    </dgm:pt>
    <dgm:pt modelId="{3AE122F6-1FE4-4D3E-9C70-4E5F943802D1}" type="pres">
      <dgm:prSet presAssocID="{F444E261-88A2-4A2D-A677-A7EF6CCF1550}" presName="linear" presStyleCnt="0">
        <dgm:presLayoutVars>
          <dgm:animLvl val="lvl"/>
          <dgm:resizeHandles val="exact"/>
        </dgm:presLayoutVars>
      </dgm:prSet>
      <dgm:spPr/>
    </dgm:pt>
    <dgm:pt modelId="{42AA2683-E47F-476D-B763-270D573D1421}" type="pres">
      <dgm:prSet presAssocID="{863FE7F6-78CE-404B-9974-9CAC9B7E2F48}" presName="parentText" presStyleLbl="node1" presStyleIdx="0" presStyleCnt="1">
        <dgm:presLayoutVars>
          <dgm:chMax val="0"/>
          <dgm:bulletEnabled val="1"/>
        </dgm:presLayoutVars>
      </dgm:prSet>
      <dgm:spPr/>
    </dgm:pt>
    <dgm:pt modelId="{CC2B8B65-901A-4D15-A9C9-F3193D2BBA55}" type="pres">
      <dgm:prSet presAssocID="{863FE7F6-78CE-404B-9974-9CAC9B7E2F48}" presName="childText" presStyleLbl="revTx" presStyleIdx="0" presStyleCnt="1">
        <dgm:presLayoutVars>
          <dgm:bulletEnabled val="1"/>
        </dgm:presLayoutVars>
      </dgm:prSet>
      <dgm:spPr/>
    </dgm:pt>
  </dgm:ptLst>
  <dgm:cxnLst>
    <dgm:cxn modelId="{67B9721C-66DF-4C88-8B4A-D1FB59897035}" srcId="{863FE7F6-78CE-404B-9974-9CAC9B7E2F48}" destId="{22B1096B-0C14-4896-81E8-7538FD13B954}" srcOrd="3" destOrd="0" parTransId="{E97DB222-7EBB-4035-B6D7-96091192B7EE}" sibTransId="{344E03E5-C5DC-43B3-9D4F-03F0733DAA66}"/>
    <dgm:cxn modelId="{EBB5AC29-277A-4D91-9E25-DA5BC771F182}" type="presOf" srcId="{F444E261-88A2-4A2D-A677-A7EF6CCF1550}" destId="{3AE122F6-1FE4-4D3E-9C70-4E5F943802D1}" srcOrd="0" destOrd="0" presId="urn:microsoft.com/office/officeart/2005/8/layout/vList2"/>
    <dgm:cxn modelId="{2463DD2D-3A34-4F41-AA8C-205D9022E878}" type="presOf" srcId="{73DEE9D0-DCD1-4C46-B784-C9D68D9F38B9}" destId="{CC2B8B65-901A-4D15-A9C9-F3193D2BBA55}" srcOrd="0" destOrd="5" presId="urn:microsoft.com/office/officeart/2005/8/layout/vList2"/>
    <dgm:cxn modelId="{6A89FB30-7C65-422E-9577-1ED22BBD1606}" type="presOf" srcId="{CB0A91B0-0D52-4626-B10C-FB679401E27D}" destId="{CC2B8B65-901A-4D15-A9C9-F3193D2BBA55}" srcOrd="0" destOrd="0" presId="urn:microsoft.com/office/officeart/2005/8/layout/vList2"/>
    <dgm:cxn modelId="{28FC4434-CDD3-4914-A1C2-2DDB3308CBE1}" type="presOf" srcId="{377DF56E-76EE-4445-8673-ACD4F3E4F4B3}" destId="{CC2B8B65-901A-4D15-A9C9-F3193D2BBA55}" srcOrd="0" destOrd="1" presId="urn:microsoft.com/office/officeart/2005/8/layout/vList2"/>
    <dgm:cxn modelId="{DEA5A148-03E1-4DC1-9254-38350F425952}" type="presOf" srcId="{22B1096B-0C14-4896-81E8-7538FD13B954}" destId="{CC2B8B65-901A-4D15-A9C9-F3193D2BBA55}" srcOrd="0" destOrd="3" presId="urn:microsoft.com/office/officeart/2005/8/layout/vList2"/>
    <dgm:cxn modelId="{29C3174B-F3EE-4722-8A1E-10D0A51A1EE1}" srcId="{F444E261-88A2-4A2D-A677-A7EF6CCF1550}" destId="{863FE7F6-78CE-404B-9974-9CAC9B7E2F48}" srcOrd="0" destOrd="0" parTransId="{1738E7C5-C6FC-4060-BA40-77A8EB346F87}" sibTransId="{441713A3-0AFB-4381-8983-5AB93A334EEA}"/>
    <dgm:cxn modelId="{1E1D0597-EEAA-4A51-AB7A-BFB1B321D593}" type="presOf" srcId="{A2781B36-9BC1-4C0D-B388-41C91471D11C}" destId="{CC2B8B65-901A-4D15-A9C9-F3193D2BBA55}" srcOrd="0" destOrd="2" presId="urn:microsoft.com/office/officeart/2005/8/layout/vList2"/>
    <dgm:cxn modelId="{E44753AD-9C40-4CD8-8AF1-4D1D697417FC}" srcId="{863FE7F6-78CE-404B-9974-9CAC9B7E2F48}" destId="{377DF56E-76EE-4445-8673-ACD4F3E4F4B3}" srcOrd="1" destOrd="0" parTransId="{FE93888F-5C8E-4AA8-8BB8-2CAED031E498}" sibTransId="{9D7A54B4-4ACF-4820-A192-616587BF4947}"/>
    <dgm:cxn modelId="{374C97B4-7693-4EE0-946E-8ED85DAF6A62}" srcId="{863FE7F6-78CE-404B-9974-9CAC9B7E2F48}" destId="{CB0A91B0-0D52-4626-B10C-FB679401E27D}" srcOrd="0" destOrd="0" parTransId="{2F28E08A-1CB0-45FB-98EE-E21B9E562837}" sibTransId="{2A0030B9-B56B-4242-891B-E7089D793118}"/>
    <dgm:cxn modelId="{0E5079B5-6D3C-4EF9-B5FD-FCA0A9A4B9B9}" srcId="{863FE7F6-78CE-404B-9974-9CAC9B7E2F48}" destId="{A2781B36-9BC1-4C0D-B388-41C91471D11C}" srcOrd="2" destOrd="0" parTransId="{27D815FB-C700-4226-A508-9C04E638F303}" sibTransId="{99EB4CF4-9139-4167-B159-A1F51580412E}"/>
    <dgm:cxn modelId="{7BE825CB-DA4D-4976-8E61-7E75B4FBF67E}" type="presOf" srcId="{14C17BC1-816E-4CA6-9227-1A0732A7ED5E}" destId="{CC2B8B65-901A-4D15-A9C9-F3193D2BBA55}" srcOrd="0" destOrd="4" presId="urn:microsoft.com/office/officeart/2005/8/layout/vList2"/>
    <dgm:cxn modelId="{873658D6-0F93-470E-B5FC-B0D50C24A827}" type="presOf" srcId="{863FE7F6-78CE-404B-9974-9CAC9B7E2F48}" destId="{42AA2683-E47F-476D-B763-270D573D1421}" srcOrd="0" destOrd="0" presId="urn:microsoft.com/office/officeart/2005/8/layout/vList2"/>
    <dgm:cxn modelId="{4EFEABE3-2E17-463A-A9D9-518EB86D1799}" srcId="{863FE7F6-78CE-404B-9974-9CAC9B7E2F48}" destId="{14C17BC1-816E-4CA6-9227-1A0732A7ED5E}" srcOrd="4" destOrd="0" parTransId="{C8E44E3B-B4BB-4ABE-9568-9E342A5AB58D}" sibTransId="{4828F823-9270-481B-BAB8-262F7C421C1B}"/>
    <dgm:cxn modelId="{253FF4FF-E4F7-43A1-9712-60AAF20D0A83}" srcId="{863FE7F6-78CE-404B-9974-9CAC9B7E2F48}" destId="{73DEE9D0-DCD1-4C46-B784-C9D68D9F38B9}" srcOrd="5" destOrd="0" parTransId="{32154E50-D43F-4135-B338-77C1EBF443A8}" sibTransId="{8AB6930B-16B8-4181-BA1B-08A2597A58AA}"/>
    <dgm:cxn modelId="{B0D0EAB2-2E7F-4DEC-86F2-B1E17B5E6648}" type="presParOf" srcId="{3AE122F6-1FE4-4D3E-9C70-4E5F943802D1}" destId="{42AA2683-E47F-476D-B763-270D573D1421}" srcOrd="0" destOrd="0" presId="urn:microsoft.com/office/officeart/2005/8/layout/vList2"/>
    <dgm:cxn modelId="{9B8067B6-128D-4943-9C54-72CB7D45CB49}" type="presParOf" srcId="{3AE122F6-1FE4-4D3E-9C70-4E5F943802D1}" destId="{CC2B8B65-901A-4D15-A9C9-F3193D2BBA5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BE3174-240B-4EB7-BE46-5A6DD6434AA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2DE3F871-538B-4FBE-A75C-9C7B7530A637}">
      <dgm:prSet/>
      <dgm:spPr/>
      <dgm:t>
        <a:bodyPr/>
        <a:lstStyle/>
        <a:p>
          <a:r>
            <a:rPr lang="cs-CZ" b="0" i="0" dirty="0"/>
            <a:t>Jestliže je reklama zaměřená na širokou veřejnost zamýšlena jako </a:t>
          </a:r>
          <a:r>
            <a:rPr lang="cs-CZ" b="1" i="0" dirty="0"/>
            <a:t>připomínka</a:t>
          </a:r>
          <a:r>
            <a:rPr lang="cs-CZ" b="0" i="0" dirty="0"/>
            <a:t> humánního léčivého přípravku, nesmí obsahovat jiné údaje než </a:t>
          </a:r>
          <a:r>
            <a:rPr lang="cs-CZ" b="1" i="0" dirty="0"/>
            <a:t>název humánního léčivého přípravku </a:t>
          </a:r>
          <a:r>
            <a:rPr lang="cs-CZ" b="0" i="0" dirty="0"/>
            <a:t>tak, jak je uveden v rozhodnutí o registraci, nebo jeho mezinárodní nechráněný název, jestliže takový existuje, popřípadě ochrannou známku.</a:t>
          </a:r>
          <a:endParaRPr lang="cs-CZ" dirty="0"/>
        </a:p>
      </dgm:t>
    </dgm:pt>
    <dgm:pt modelId="{72F1F746-47CD-4466-AE3F-91A679B44B70}" type="parTrans" cxnId="{E83A173B-82C6-4289-9B14-7FFC407497B7}">
      <dgm:prSet/>
      <dgm:spPr/>
      <dgm:t>
        <a:bodyPr/>
        <a:lstStyle/>
        <a:p>
          <a:endParaRPr lang="cs-CZ"/>
        </a:p>
      </dgm:t>
    </dgm:pt>
    <dgm:pt modelId="{EA70F4BF-27D1-4757-8182-FA9AB5D03355}" type="sibTrans" cxnId="{E83A173B-82C6-4289-9B14-7FFC407497B7}">
      <dgm:prSet/>
      <dgm:spPr/>
      <dgm:t>
        <a:bodyPr/>
        <a:lstStyle/>
        <a:p>
          <a:endParaRPr lang="cs-CZ"/>
        </a:p>
      </dgm:t>
    </dgm:pt>
    <dgm:pt modelId="{FD1203C1-0878-4C7A-BA93-3E9C9750482D}" type="pres">
      <dgm:prSet presAssocID="{6EBE3174-240B-4EB7-BE46-5A6DD6434AAC}" presName="linear" presStyleCnt="0">
        <dgm:presLayoutVars>
          <dgm:animLvl val="lvl"/>
          <dgm:resizeHandles val="exact"/>
        </dgm:presLayoutVars>
      </dgm:prSet>
      <dgm:spPr/>
    </dgm:pt>
    <dgm:pt modelId="{1A780FCE-B796-4300-B43A-073717B06F26}" type="pres">
      <dgm:prSet presAssocID="{2DE3F871-538B-4FBE-A75C-9C7B7530A637}" presName="parentText" presStyleLbl="node1" presStyleIdx="0" presStyleCnt="1">
        <dgm:presLayoutVars>
          <dgm:chMax val="0"/>
          <dgm:bulletEnabled val="1"/>
        </dgm:presLayoutVars>
      </dgm:prSet>
      <dgm:spPr/>
    </dgm:pt>
  </dgm:ptLst>
  <dgm:cxnLst>
    <dgm:cxn modelId="{59E2041E-2748-4A2D-B200-051B687C1565}" type="presOf" srcId="{2DE3F871-538B-4FBE-A75C-9C7B7530A637}" destId="{1A780FCE-B796-4300-B43A-073717B06F26}" srcOrd="0" destOrd="0" presId="urn:microsoft.com/office/officeart/2005/8/layout/vList2"/>
    <dgm:cxn modelId="{E83A173B-82C6-4289-9B14-7FFC407497B7}" srcId="{6EBE3174-240B-4EB7-BE46-5A6DD6434AAC}" destId="{2DE3F871-538B-4FBE-A75C-9C7B7530A637}" srcOrd="0" destOrd="0" parTransId="{72F1F746-47CD-4466-AE3F-91A679B44B70}" sibTransId="{EA70F4BF-27D1-4757-8182-FA9AB5D03355}"/>
    <dgm:cxn modelId="{89F4C6B9-6D3C-4948-B42A-83783E287C44}" type="presOf" srcId="{6EBE3174-240B-4EB7-BE46-5A6DD6434AAC}" destId="{FD1203C1-0878-4C7A-BA93-3E9C9750482D}" srcOrd="0" destOrd="0" presId="urn:microsoft.com/office/officeart/2005/8/layout/vList2"/>
    <dgm:cxn modelId="{19A1AE83-1620-4751-881B-FD76D773B727}" type="presParOf" srcId="{FD1203C1-0878-4C7A-BA93-3E9C9750482D}" destId="{1A780FCE-B796-4300-B43A-073717B06F2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848CE0-1358-4F2E-8712-1A5EAD76F82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E88630-76F1-4D8C-B8E4-CFA4ED13A3A4}">
      <dgm:prSet/>
      <dgm:spPr/>
      <dgm:t>
        <a:bodyPr/>
        <a:lstStyle/>
        <a:p>
          <a:r>
            <a:rPr lang="cs-CZ" dirty="0"/>
            <a:t>(4)V souvislosti s reklamou na humánní léčivé přípravky zaměřenou na odborníky se zakazuje jim nabízet, slibovat nebo poskytovat dary nebo jiný prospěch, </a:t>
          </a:r>
          <a:endParaRPr lang="en-US" dirty="0"/>
        </a:p>
      </dgm:t>
    </dgm:pt>
    <dgm:pt modelId="{0E0B9391-E036-4559-A349-0C483AC8AE4E}" type="parTrans" cxnId="{10967A70-9364-4F54-B354-8F0A4984151B}">
      <dgm:prSet/>
      <dgm:spPr/>
      <dgm:t>
        <a:bodyPr/>
        <a:lstStyle/>
        <a:p>
          <a:endParaRPr lang="en-US"/>
        </a:p>
      </dgm:t>
    </dgm:pt>
    <dgm:pt modelId="{6A6F92E7-B86B-4ACE-836C-29B7FC5491DE}" type="sibTrans" cxnId="{10967A70-9364-4F54-B354-8F0A4984151B}">
      <dgm:prSet/>
      <dgm:spPr/>
      <dgm:t>
        <a:bodyPr/>
        <a:lstStyle/>
        <a:p>
          <a:endParaRPr lang="en-US"/>
        </a:p>
      </dgm:t>
    </dgm:pt>
    <dgm:pt modelId="{081E04B3-86D6-418C-B204-0AB4503E28B9}">
      <dgm:prSet/>
      <dgm:spPr/>
      <dgm:t>
        <a:bodyPr/>
        <a:lstStyle/>
        <a:p>
          <a:r>
            <a:rPr lang="cs-CZ" dirty="0"/>
            <a:t>ledaže jsou nepatrné hodnoty (nepřesáhnou v souhrnu částku 1 500,- Kč za jeden kalendářní rok) a mají vztah k jimi vykonávané odborné činnosti.</a:t>
          </a:r>
          <a:endParaRPr lang="en-US" dirty="0"/>
        </a:p>
      </dgm:t>
    </dgm:pt>
    <dgm:pt modelId="{437943D4-61D0-46EE-B9BA-65351A75CE58}" type="parTrans" cxnId="{678C5A00-ED7E-4B07-A361-0A2AB4E7437E}">
      <dgm:prSet/>
      <dgm:spPr/>
      <dgm:t>
        <a:bodyPr/>
        <a:lstStyle/>
        <a:p>
          <a:endParaRPr lang="en-US"/>
        </a:p>
      </dgm:t>
    </dgm:pt>
    <dgm:pt modelId="{6FE7EA2C-B906-4458-816D-110882F29F1F}" type="sibTrans" cxnId="{678C5A00-ED7E-4B07-A361-0A2AB4E7437E}">
      <dgm:prSet/>
      <dgm:spPr/>
      <dgm:t>
        <a:bodyPr/>
        <a:lstStyle/>
        <a:p>
          <a:endParaRPr lang="en-US"/>
        </a:p>
      </dgm:t>
    </dgm:pt>
    <dgm:pt modelId="{2C5BCD55-8EF5-4865-9DAE-4258BAAAB626}" type="pres">
      <dgm:prSet presAssocID="{73848CE0-1358-4F2E-8712-1A5EAD76F826}" presName="root" presStyleCnt="0">
        <dgm:presLayoutVars>
          <dgm:dir/>
          <dgm:resizeHandles val="exact"/>
        </dgm:presLayoutVars>
      </dgm:prSet>
      <dgm:spPr/>
    </dgm:pt>
    <dgm:pt modelId="{9440F866-0537-40CF-AE26-2B6ADBDE76F4}" type="pres">
      <dgm:prSet presAssocID="{89E88630-76F1-4D8C-B8E4-CFA4ED13A3A4}" presName="compNode" presStyleCnt="0"/>
      <dgm:spPr/>
    </dgm:pt>
    <dgm:pt modelId="{E8FA7273-297B-48F4-B32D-1F15241627F5}" type="pres">
      <dgm:prSet presAssocID="{89E88630-76F1-4D8C-B8E4-CFA4ED13A3A4}" presName="bgRect" presStyleLbl="bgShp" presStyleIdx="0" presStyleCnt="2"/>
      <dgm:spPr/>
    </dgm:pt>
    <dgm:pt modelId="{F897B1E9-711F-48C0-B15F-515E4A5435E8}" type="pres">
      <dgm:prSet presAssocID="{89E88630-76F1-4D8C-B8E4-CFA4ED13A3A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abriolet obrys"/>
        </a:ext>
      </dgm:extLst>
    </dgm:pt>
    <dgm:pt modelId="{772F84D5-A63E-4A9B-88A8-943E2B15FDA8}" type="pres">
      <dgm:prSet presAssocID="{89E88630-76F1-4D8C-B8E4-CFA4ED13A3A4}" presName="spaceRect" presStyleCnt="0"/>
      <dgm:spPr/>
    </dgm:pt>
    <dgm:pt modelId="{0BF8EE01-AE68-413F-8CE0-6ED6983CFC33}" type="pres">
      <dgm:prSet presAssocID="{89E88630-76F1-4D8C-B8E4-CFA4ED13A3A4}" presName="parTx" presStyleLbl="revTx" presStyleIdx="0" presStyleCnt="2">
        <dgm:presLayoutVars>
          <dgm:chMax val="0"/>
          <dgm:chPref val="0"/>
        </dgm:presLayoutVars>
      </dgm:prSet>
      <dgm:spPr/>
    </dgm:pt>
    <dgm:pt modelId="{8E9DFF06-83AA-4623-99C4-3E5B56423CF4}" type="pres">
      <dgm:prSet presAssocID="{6A6F92E7-B86B-4ACE-836C-29B7FC5491DE}" presName="sibTrans" presStyleCnt="0"/>
      <dgm:spPr/>
    </dgm:pt>
    <dgm:pt modelId="{12936B37-E771-4746-9C74-8E5807371A7E}" type="pres">
      <dgm:prSet presAssocID="{081E04B3-86D6-418C-B204-0AB4503E28B9}" presName="compNode" presStyleCnt="0"/>
      <dgm:spPr/>
    </dgm:pt>
    <dgm:pt modelId="{6A10CFD8-9D27-49A9-8799-05E889741B88}" type="pres">
      <dgm:prSet presAssocID="{081E04B3-86D6-418C-B204-0AB4503E28B9}" presName="bgRect" presStyleLbl="bgShp" presStyleIdx="1" presStyleCnt="2"/>
      <dgm:spPr/>
    </dgm:pt>
    <dgm:pt modelId="{64239D7F-1379-49C6-B027-09EA60B4DDF9}" type="pres">
      <dgm:prSet presAssocID="{081E04B3-86D6-418C-B204-0AB4503E28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onbon obrys"/>
        </a:ext>
      </dgm:extLst>
    </dgm:pt>
    <dgm:pt modelId="{697FA848-0806-464A-AD0A-9F0C68F32B42}" type="pres">
      <dgm:prSet presAssocID="{081E04B3-86D6-418C-B204-0AB4503E28B9}" presName="spaceRect" presStyleCnt="0"/>
      <dgm:spPr/>
    </dgm:pt>
    <dgm:pt modelId="{7B23A1C6-41ED-4959-B868-5C85CED7A783}" type="pres">
      <dgm:prSet presAssocID="{081E04B3-86D6-418C-B204-0AB4503E28B9}" presName="parTx" presStyleLbl="revTx" presStyleIdx="1" presStyleCnt="2">
        <dgm:presLayoutVars>
          <dgm:chMax val="0"/>
          <dgm:chPref val="0"/>
        </dgm:presLayoutVars>
      </dgm:prSet>
      <dgm:spPr/>
    </dgm:pt>
  </dgm:ptLst>
  <dgm:cxnLst>
    <dgm:cxn modelId="{678C5A00-ED7E-4B07-A361-0A2AB4E7437E}" srcId="{73848CE0-1358-4F2E-8712-1A5EAD76F826}" destId="{081E04B3-86D6-418C-B204-0AB4503E28B9}" srcOrd="1" destOrd="0" parTransId="{437943D4-61D0-46EE-B9BA-65351A75CE58}" sibTransId="{6FE7EA2C-B906-4458-816D-110882F29F1F}"/>
    <dgm:cxn modelId="{5FE09113-A57B-44D4-ADE9-CC1D8832E7B6}" type="presOf" srcId="{081E04B3-86D6-418C-B204-0AB4503E28B9}" destId="{7B23A1C6-41ED-4959-B868-5C85CED7A783}" srcOrd="0" destOrd="0" presId="urn:microsoft.com/office/officeart/2018/2/layout/IconVerticalSolidList"/>
    <dgm:cxn modelId="{D8666530-3E27-42F6-8EF7-4FC7D17684CB}" type="presOf" srcId="{73848CE0-1358-4F2E-8712-1A5EAD76F826}" destId="{2C5BCD55-8EF5-4865-9DAE-4258BAAAB626}" srcOrd="0" destOrd="0" presId="urn:microsoft.com/office/officeart/2018/2/layout/IconVerticalSolidList"/>
    <dgm:cxn modelId="{10967A70-9364-4F54-B354-8F0A4984151B}" srcId="{73848CE0-1358-4F2E-8712-1A5EAD76F826}" destId="{89E88630-76F1-4D8C-B8E4-CFA4ED13A3A4}" srcOrd="0" destOrd="0" parTransId="{0E0B9391-E036-4559-A349-0C483AC8AE4E}" sibTransId="{6A6F92E7-B86B-4ACE-836C-29B7FC5491DE}"/>
    <dgm:cxn modelId="{4D87B9CB-CB24-44F2-ABBD-9D6FFF56A6F0}" type="presOf" srcId="{89E88630-76F1-4D8C-B8E4-CFA4ED13A3A4}" destId="{0BF8EE01-AE68-413F-8CE0-6ED6983CFC33}" srcOrd="0" destOrd="0" presId="urn:microsoft.com/office/officeart/2018/2/layout/IconVerticalSolidList"/>
    <dgm:cxn modelId="{A1103ED1-72A1-4C32-BE17-C1A987580F34}" type="presParOf" srcId="{2C5BCD55-8EF5-4865-9DAE-4258BAAAB626}" destId="{9440F866-0537-40CF-AE26-2B6ADBDE76F4}" srcOrd="0" destOrd="0" presId="urn:microsoft.com/office/officeart/2018/2/layout/IconVerticalSolidList"/>
    <dgm:cxn modelId="{62573785-A2B4-49E7-8008-D39B5A19E01E}" type="presParOf" srcId="{9440F866-0537-40CF-AE26-2B6ADBDE76F4}" destId="{E8FA7273-297B-48F4-B32D-1F15241627F5}" srcOrd="0" destOrd="0" presId="urn:microsoft.com/office/officeart/2018/2/layout/IconVerticalSolidList"/>
    <dgm:cxn modelId="{8223674B-2D28-4F04-AF34-9E47FB0E40C4}" type="presParOf" srcId="{9440F866-0537-40CF-AE26-2B6ADBDE76F4}" destId="{F897B1E9-711F-48C0-B15F-515E4A5435E8}" srcOrd="1" destOrd="0" presId="urn:microsoft.com/office/officeart/2018/2/layout/IconVerticalSolidList"/>
    <dgm:cxn modelId="{8220C5DA-3E8E-4D7F-8ECE-A096BC142071}" type="presParOf" srcId="{9440F866-0537-40CF-AE26-2B6ADBDE76F4}" destId="{772F84D5-A63E-4A9B-88A8-943E2B15FDA8}" srcOrd="2" destOrd="0" presId="urn:microsoft.com/office/officeart/2018/2/layout/IconVerticalSolidList"/>
    <dgm:cxn modelId="{B74890EA-06AD-4E25-89C4-A4AA03277B43}" type="presParOf" srcId="{9440F866-0537-40CF-AE26-2B6ADBDE76F4}" destId="{0BF8EE01-AE68-413F-8CE0-6ED6983CFC33}" srcOrd="3" destOrd="0" presId="urn:microsoft.com/office/officeart/2018/2/layout/IconVerticalSolidList"/>
    <dgm:cxn modelId="{2584F446-2B10-49D0-BDCC-B4E202F52792}" type="presParOf" srcId="{2C5BCD55-8EF5-4865-9DAE-4258BAAAB626}" destId="{8E9DFF06-83AA-4623-99C4-3E5B56423CF4}" srcOrd="1" destOrd="0" presId="urn:microsoft.com/office/officeart/2018/2/layout/IconVerticalSolidList"/>
    <dgm:cxn modelId="{89ECE021-754A-4207-801E-A21643E58563}" type="presParOf" srcId="{2C5BCD55-8EF5-4865-9DAE-4258BAAAB626}" destId="{12936B37-E771-4746-9C74-8E5807371A7E}" srcOrd="2" destOrd="0" presId="urn:microsoft.com/office/officeart/2018/2/layout/IconVerticalSolidList"/>
    <dgm:cxn modelId="{1ABCEA3B-FA97-401E-8182-E82FCD96649A}" type="presParOf" srcId="{12936B37-E771-4746-9C74-8E5807371A7E}" destId="{6A10CFD8-9D27-49A9-8799-05E889741B88}" srcOrd="0" destOrd="0" presId="urn:microsoft.com/office/officeart/2018/2/layout/IconVerticalSolidList"/>
    <dgm:cxn modelId="{D879889A-1D08-4E4A-8D69-E9E603CBFF34}" type="presParOf" srcId="{12936B37-E771-4746-9C74-8E5807371A7E}" destId="{64239D7F-1379-49C6-B027-09EA60B4DDF9}" srcOrd="1" destOrd="0" presId="urn:microsoft.com/office/officeart/2018/2/layout/IconVerticalSolidList"/>
    <dgm:cxn modelId="{41739B5C-BAB7-4225-B141-391D77272955}" type="presParOf" srcId="{12936B37-E771-4746-9C74-8E5807371A7E}" destId="{697FA848-0806-464A-AD0A-9F0C68F32B42}" srcOrd="2" destOrd="0" presId="urn:microsoft.com/office/officeart/2018/2/layout/IconVerticalSolidList"/>
    <dgm:cxn modelId="{80820178-BCA2-4AC9-924D-6107B193081B}" type="presParOf" srcId="{12936B37-E771-4746-9C74-8E5807371A7E}" destId="{7B23A1C6-41ED-4959-B868-5C85CED7A78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EEB621-EE43-4951-B882-84C3AC0D15DB}"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A124182C-A735-443D-BA37-DFD020928DA3}">
      <dgm:prSet/>
      <dgm:spPr/>
      <dgm:t>
        <a:bodyPr/>
        <a:lstStyle/>
        <a:p>
          <a:r>
            <a:rPr lang="cs-CZ" b="1" i="0"/>
            <a:t>Ne funkce pouze název</a:t>
          </a:r>
          <a:endParaRPr lang="en-US"/>
        </a:p>
      </dgm:t>
    </dgm:pt>
    <dgm:pt modelId="{EDC122DA-378B-4A53-882B-8B3BE8E55291}" type="parTrans" cxnId="{ED9A68AD-B4D4-4B18-9ECC-A6CDF4C3C189}">
      <dgm:prSet/>
      <dgm:spPr/>
      <dgm:t>
        <a:bodyPr/>
        <a:lstStyle/>
        <a:p>
          <a:endParaRPr lang="en-US"/>
        </a:p>
      </dgm:t>
    </dgm:pt>
    <dgm:pt modelId="{377E96BC-5919-4E47-A400-73DFDA337C78}" type="sibTrans" cxnId="{ED9A68AD-B4D4-4B18-9ECC-A6CDF4C3C189}">
      <dgm:prSet/>
      <dgm:spPr/>
      <dgm:t>
        <a:bodyPr/>
        <a:lstStyle/>
        <a:p>
          <a:endParaRPr lang="en-US"/>
        </a:p>
      </dgm:t>
    </dgm:pt>
    <dgm:pt modelId="{03565030-47D3-4736-B73C-D57081F5F027}">
      <dgm:prSet/>
      <dgm:spPr/>
      <dgm:t>
        <a:bodyPr/>
        <a:lstStyle/>
        <a:p>
          <a:r>
            <a:rPr lang="cs-CZ" b="1" i="0" dirty="0"/>
            <a:t>(8)</a:t>
          </a:r>
          <a:r>
            <a:rPr lang="cs-CZ" b="0" i="0" dirty="0"/>
            <a:t> Jestliže je reklama zaměřená na odborníky zamýšlena jako připomínka humánního léčivého přípravku, nesmí obsahovat jiné údaje než </a:t>
          </a:r>
          <a:r>
            <a:rPr lang="cs-CZ" b="1" i="0" dirty="0"/>
            <a:t>název humánního léčivého přípravku</a:t>
          </a:r>
          <a:r>
            <a:rPr lang="cs-CZ" b="0" i="0" dirty="0"/>
            <a:t> tak, jak je uveden v rozhodnutí o registraci, nebo jeho mezinárodní nechráněný název, jestliže takový existuje, popřípadě ochrannou známku.</a:t>
          </a:r>
          <a:endParaRPr lang="en-US" dirty="0"/>
        </a:p>
      </dgm:t>
    </dgm:pt>
    <dgm:pt modelId="{1F2B8913-337E-45BF-BFBE-889F1214E5F5}" type="parTrans" cxnId="{3B30F42A-7E0C-40A4-B6DF-A3E4E7AC5F3E}">
      <dgm:prSet/>
      <dgm:spPr/>
      <dgm:t>
        <a:bodyPr/>
        <a:lstStyle/>
        <a:p>
          <a:endParaRPr lang="en-US"/>
        </a:p>
      </dgm:t>
    </dgm:pt>
    <dgm:pt modelId="{0F987566-76CE-43FA-824D-CCF40919CA9B}" type="sibTrans" cxnId="{3B30F42A-7E0C-40A4-B6DF-A3E4E7AC5F3E}">
      <dgm:prSet/>
      <dgm:spPr/>
      <dgm:t>
        <a:bodyPr/>
        <a:lstStyle/>
        <a:p>
          <a:endParaRPr lang="en-US"/>
        </a:p>
      </dgm:t>
    </dgm:pt>
    <dgm:pt modelId="{16BEBB4E-CEA4-4B4A-8AAB-C8A4E22AE027}" type="pres">
      <dgm:prSet presAssocID="{0FEEB621-EE43-4951-B882-84C3AC0D15DB}" presName="Name0" presStyleCnt="0">
        <dgm:presLayoutVars>
          <dgm:dir/>
          <dgm:animLvl val="lvl"/>
          <dgm:resizeHandles val="exact"/>
        </dgm:presLayoutVars>
      </dgm:prSet>
      <dgm:spPr/>
    </dgm:pt>
    <dgm:pt modelId="{BC53822C-CE2E-4867-A376-043FAD41E073}" type="pres">
      <dgm:prSet presAssocID="{03565030-47D3-4736-B73C-D57081F5F027}" presName="boxAndChildren" presStyleCnt="0"/>
      <dgm:spPr/>
    </dgm:pt>
    <dgm:pt modelId="{3350E695-1D0D-47D4-8866-D9A74F65B61D}" type="pres">
      <dgm:prSet presAssocID="{03565030-47D3-4736-B73C-D57081F5F027}" presName="parentTextBox" presStyleLbl="node1" presStyleIdx="0" presStyleCnt="2"/>
      <dgm:spPr/>
    </dgm:pt>
    <dgm:pt modelId="{A8EAFCF5-DB30-4561-9B9D-30EA9317092D}" type="pres">
      <dgm:prSet presAssocID="{377E96BC-5919-4E47-A400-73DFDA337C78}" presName="sp" presStyleCnt="0"/>
      <dgm:spPr/>
    </dgm:pt>
    <dgm:pt modelId="{47F795C3-1CBB-4BE6-B8C8-9D2045FFA322}" type="pres">
      <dgm:prSet presAssocID="{A124182C-A735-443D-BA37-DFD020928DA3}" presName="arrowAndChildren" presStyleCnt="0"/>
      <dgm:spPr/>
    </dgm:pt>
    <dgm:pt modelId="{DFB66800-6523-4198-B26E-0949C60C25B5}" type="pres">
      <dgm:prSet presAssocID="{A124182C-A735-443D-BA37-DFD020928DA3}" presName="parentTextArrow" presStyleLbl="node1" presStyleIdx="1" presStyleCnt="2"/>
      <dgm:spPr/>
    </dgm:pt>
  </dgm:ptLst>
  <dgm:cxnLst>
    <dgm:cxn modelId="{27DBA90D-370A-4571-93EE-1A0DC3FC4139}" type="presOf" srcId="{03565030-47D3-4736-B73C-D57081F5F027}" destId="{3350E695-1D0D-47D4-8866-D9A74F65B61D}" srcOrd="0" destOrd="0" presId="urn:microsoft.com/office/officeart/2005/8/layout/process4"/>
    <dgm:cxn modelId="{3B30F42A-7E0C-40A4-B6DF-A3E4E7AC5F3E}" srcId="{0FEEB621-EE43-4951-B882-84C3AC0D15DB}" destId="{03565030-47D3-4736-B73C-D57081F5F027}" srcOrd="1" destOrd="0" parTransId="{1F2B8913-337E-45BF-BFBE-889F1214E5F5}" sibTransId="{0F987566-76CE-43FA-824D-CCF40919CA9B}"/>
    <dgm:cxn modelId="{4DCCBF8B-BC9E-4FD0-ABA9-CC6D97A86745}" type="presOf" srcId="{A124182C-A735-443D-BA37-DFD020928DA3}" destId="{DFB66800-6523-4198-B26E-0949C60C25B5}" srcOrd="0" destOrd="0" presId="urn:microsoft.com/office/officeart/2005/8/layout/process4"/>
    <dgm:cxn modelId="{563E38AB-C49C-4FA2-8932-CA03DCD02EFC}" type="presOf" srcId="{0FEEB621-EE43-4951-B882-84C3AC0D15DB}" destId="{16BEBB4E-CEA4-4B4A-8AAB-C8A4E22AE027}" srcOrd="0" destOrd="0" presId="urn:microsoft.com/office/officeart/2005/8/layout/process4"/>
    <dgm:cxn modelId="{ED9A68AD-B4D4-4B18-9ECC-A6CDF4C3C189}" srcId="{0FEEB621-EE43-4951-B882-84C3AC0D15DB}" destId="{A124182C-A735-443D-BA37-DFD020928DA3}" srcOrd="0" destOrd="0" parTransId="{EDC122DA-378B-4A53-882B-8B3BE8E55291}" sibTransId="{377E96BC-5919-4E47-A400-73DFDA337C78}"/>
    <dgm:cxn modelId="{06EF6579-0627-4AD9-AB09-D498BF097982}" type="presParOf" srcId="{16BEBB4E-CEA4-4B4A-8AAB-C8A4E22AE027}" destId="{BC53822C-CE2E-4867-A376-043FAD41E073}" srcOrd="0" destOrd="0" presId="urn:microsoft.com/office/officeart/2005/8/layout/process4"/>
    <dgm:cxn modelId="{D7B3B052-D252-439D-AAA1-4104EEDF34D4}" type="presParOf" srcId="{BC53822C-CE2E-4867-A376-043FAD41E073}" destId="{3350E695-1D0D-47D4-8866-D9A74F65B61D}" srcOrd="0" destOrd="0" presId="urn:microsoft.com/office/officeart/2005/8/layout/process4"/>
    <dgm:cxn modelId="{7C1840BE-D66F-477C-B6DF-55F31C997F2F}" type="presParOf" srcId="{16BEBB4E-CEA4-4B4A-8AAB-C8A4E22AE027}" destId="{A8EAFCF5-DB30-4561-9B9D-30EA9317092D}" srcOrd="1" destOrd="0" presId="urn:microsoft.com/office/officeart/2005/8/layout/process4"/>
    <dgm:cxn modelId="{1515FF67-D99C-4EA7-BF9B-27A13A6CD455}" type="presParOf" srcId="{16BEBB4E-CEA4-4B4A-8AAB-C8A4E22AE027}" destId="{47F795C3-1CBB-4BE6-B8C8-9D2045FFA322}" srcOrd="2" destOrd="0" presId="urn:microsoft.com/office/officeart/2005/8/layout/process4"/>
    <dgm:cxn modelId="{A66D2179-30F3-4655-9D35-2E59780E6122}" type="presParOf" srcId="{47F795C3-1CBB-4BE6-B8C8-9D2045FFA322}" destId="{DFB66800-6523-4198-B26E-0949C60C25B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DDA9BD9-04F8-43DE-8313-85784AE973E5}"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21F11DB1-2813-4EC9-8186-DEF36FAA417A}">
      <dgm:prSet/>
      <dgm:spPr/>
      <dgm:t>
        <a:bodyPr/>
        <a:lstStyle/>
        <a:p>
          <a:pPr>
            <a:lnSpc>
              <a:spcPct val="100000"/>
            </a:lnSpc>
          </a:pPr>
          <a:r>
            <a:rPr lang="cs-CZ" b="1" i="0" dirty="0"/>
            <a:t>(1)</a:t>
          </a:r>
          <a:r>
            <a:rPr lang="cs-CZ" b="0" i="0" dirty="0"/>
            <a:t> Reklama podporující darování lidských tkání nebo buněk </a:t>
          </a:r>
          <a:r>
            <a:rPr lang="cs-CZ" b="1" i="0" dirty="0"/>
            <a:t>za finanční odměnu</a:t>
          </a:r>
          <a:r>
            <a:rPr lang="cs-CZ" b="0" i="0" dirty="0"/>
            <a:t> nebo jiné srovnatelné výhody </a:t>
          </a:r>
          <a:r>
            <a:rPr lang="cs-CZ" b="1" i="0" dirty="0"/>
            <a:t>se</a:t>
          </a:r>
          <a:r>
            <a:rPr lang="cs-CZ" b="0" i="0" dirty="0"/>
            <a:t> </a:t>
          </a:r>
          <a:r>
            <a:rPr lang="cs-CZ" b="1" i="0" dirty="0"/>
            <a:t>zakazuje</a:t>
          </a:r>
          <a:r>
            <a:rPr lang="cs-CZ" b="0" i="0" dirty="0"/>
            <a:t>.</a:t>
          </a:r>
          <a:endParaRPr lang="en-US" dirty="0"/>
        </a:p>
      </dgm:t>
    </dgm:pt>
    <dgm:pt modelId="{5E571473-B443-408A-B6AE-42807D766265}" type="parTrans" cxnId="{15278401-F032-48F7-97C2-6FDFE56252BA}">
      <dgm:prSet/>
      <dgm:spPr/>
      <dgm:t>
        <a:bodyPr/>
        <a:lstStyle/>
        <a:p>
          <a:endParaRPr lang="en-US"/>
        </a:p>
      </dgm:t>
    </dgm:pt>
    <dgm:pt modelId="{2562CB3C-2146-4236-A7AC-CB997332E90E}" type="sibTrans" cxnId="{15278401-F032-48F7-97C2-6FDFE56252BA}">
      <dgm:prSet/>
      <dgm:spPr/>
      <dgm:t>
        <a:bodyPr/>
        <a:lstStyle/>
        <a:p>
          <a:endParaRPr lang="en-US"/>
        </a:p>
      </dgm:t>
    </dgm:pt>
    <dgm:pt modelId="{C8665178-CDC5-4A2E-BB19-2F8016EA59C6}">
      <dgm:prSet/>
      <dgm:spPr/>
      <dgm:t>
        <a:bodyPr/>
        <a:lstStyle/>
        <a:p>
          <a:pPr>
            <a:lnSpc>
              <a:spcPct val="100000"/>
            </a:lnSpc>
          </a:pPr>
          <a:r>
            <a:rPr lang="cs-CZ" b="1" i="0" dirty="0"/>
            <a:t>(2)</a:t>
          </a:r>
          <a:r>
            <a:rPr lang="cs-CZ" b="0" i="0" dirty="0"/>
            <a:t> Reklama týkající se potřeby nebo dostupnosti lidských tkání a buněk určených pro použití u člověka, jejímž účelem je nebo která může </a:t>
          </a:r>
          <a:r>
            <a:rPr lang="cs-CZ" b="1" i="0" dirty="0"/>
            <a:t>sloužit k získání finančního zisku</a:t>
          </a:r>
          <a:r>
            <a:rPr lang="cs-CZ" b="0" i="0" dirty="0"/>
            <a:t> nebo jiných srovnatelných výhod, se zakazuje.</a:t>
          </a:r>
          <a:endParaRPr lang="en-US" dirty="0"/>
        </a:p>
      </dgm:t>
    </dgm:pt>
    <dgm:pt modelId="{5B9158C6-EE28-494B-A033-C509C643CAD5}" type="parTrans" cxnId="{D8BEA07B-4163-4D81-9182-4BCFD2907790}">
      <dgm:prSet/>
      <dgm:spPr/>
      <dgm:t>
        <a:bodyPr/>
        <a:lstStyle/>
        <a:p>
          <a:endParaRPr lang="en-US"/>
        </a:p>
      </dgm:t>
    </dgm:pt>
    <dgm:pt modelId="{A5BD5A97-A662-4A93-B44E-FB6479FF86E8}" type="sibTrans" cxnId="{D8BEA07B-4163-4D81-9182-4BCFD2907790}">
      <dgm:prSet/>
      <dgm:spPr/>
      <dgm:t>
        <a:bodyPr/>
        <a:lstStyle/>
        <a:p>
          <a:endParaRPr lang="en-US"/>
        </a:p>
      </dgm:t>
    </dgm:pt>
    <dgm:pt modelId="{08D14186-375C-4421-B388-9C369525F3F1}">
      <dgm:prSet/>
      <dgm:spPr/>
      <dgm:t>
        <a:bodyPr/>
        <a:lstStyle/>
        <a:p>
          <a:pPr>
            <a:lnSpc>
              <a:spcPct val="100000"/>
            </a:lnSpc>
          </a:pPr>
          <a:r>
            <a:rPr lang="cs-CZ" b="1" i="0"/>
            <a:t>(3)</a:t>
          </a:r>
          <a:r>
            <a:rPr lang="cs-CZ" b="0" i="0"/>
            <a:t> Odstavcem 1 nebo 2 není dotčeno zajišťování informovanosti a zákaz inzerování a reklamy podle zákona upravujícího provádění transplantací</a:t>
          </a:r>
          <a:r>
            <a:rPr lang="cs-CZ" b="1" i="0" baseline="30000">
              <a:hlinkClick xmlns:r="http://schemas.openxmlformats.org/officeDocument/2006/relationships" r:id="rId1"/>
            </a:rPr>
            <a:t>17b</a:t>
          </a:r>
          <a:r>
            <a:rPr lang="cs-CZ" b="1" i="0">
              <a:hlinkClick xmlns:r="http://schemas.openxmlformats.org/officeDocument/2006/relationships" r:id="rId1"/>
            </a:rPr>
            <a:t>)</a:t>
          </a:r>
          <a:r>
            <a:rPr lang="cs-CZ" b="0" i="0"/>
            <a:t>.</a:t>
          </a:r>
          <a:endParaRPr lang="en-US"/>
        </a:p>
      </dgm:t>
    </dgm:pt>
    <dgm:pt modelId="{B7031D69-F1A7-4077-A504-7C42755E1115}" type="parTrans" cxnId="{EE0F5D0A-5C19-40D8-841E-5F2D0887C414}">
      <dgm:prSet/>
      <dgm:spPr/>
      <dgm:t>
        <a:bodyPr/>
        <a:lstStyle/>
        <a:p>
          <a:endParaRPr lang="en-US"/>
        </a:p>
      </dgm:t>
    </dgm:pt>
    <dgm:pt modelId="{2EDB604C-5A2E-4EB1-B809-C761690AD75B}" type="sibTrans" cxnId="{EE0F5D0A-5C19-40D8-841E-5F2D0887C414}">
      <dgm:prSet/>
      <dgm:spPr/>
      <dgm:t>
        <a:bodyPr/>
        <a:lstStyle/>
        <a:p>
          <a:endParaRPr lang="en-US"/>
        </a:p>
      </dgm:t>
    </dgm:pt>
    <dgm:pt modelId="{80A1233C-4680-44CB-8E59-6AE5A54FD780}" type="pres">
      <dgm:prSet presAssocID="{9DDA9BD9-04F8-43DE-8313-85784AE973E5}" presName="root" presStyleCnt="0">
        <dgm:presLayoutVars>
          <dgm:dir/>
          <dgm:resizeHandles val="exact"/>
        </dgm:presLayoutVars>
      </dgm:prSet>
      <dgm:spPr/>
    </dgm:pt>
    <dgm:pt modelId="{8F90388C-7D3F-41FC-A2D8-87A267C1EF5E}" type="pres">
      <dgm:prSet presAssocID="{21F11DB1-2813-4EC9-8186-DEF36FAA417A}" presName="compNode" presStyleCnt="0"/>
      <dgm:spPr/>
    </dgm:pt>
    <dgm:pt modelId="{E7AE4BB1-C3BB-44B2-A876-1716D7D8AF54}" type="pres">
      <dgm:prSet presAssocID="{21F11DB1-2813-4EC9-8186-DEF36FAA417A}" presName="bgRect" presStyleLbl="bgShp" presStyleIdx="0" presStyleCnt="3"/>
      <dgm:spPr/>
    </dgm:pt>
    <dgm:pt modelId="{C9C1382D-61D1-4762-B048-00D16A497B6A}" type="pres">
      <dgm:prSet presAssocID="{21F11DB1-2813-4EC9-8186-DEF36FAA417A}"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níze"/>
        </a:ext>
      </dgm:extLst>
    </dgm:pt>
    <dgm:pt modelId="{134E096C-54B9-4782-B4F6-8EDDE04265CF}" type="pres">
      <dgm:prSet presAssocID="{21F11DB1-2813-4EC9-8186-DEF36FAA417A}" presName="spaceRect" presStyleCnt="0"/>
      <dgm:spPr/>
    </dgm:pt>
    <dgm:pt modelId="{BF6FDA78-D6C2-49E7-90FF-B99839A23CD4}" type="pres">
      <dgm:prSet presAssocID="{21F11DB1-2813-4EC9-8186-DEF36FAA417A}" presName="parTx" presStyleLbl="revTx" presStyleIdx="0" presStyleCnt="3">
        <dgm:presLayoutVars>
          <dgm:chMax val="0"/>
          <dgm:chPref val="0"/>
        </dgm:presLayoutVars>
      </dgm:prSet>
      <dgm:spPr/>
    </dgm:pt>
    <dgm:pt modelId="{12A4D1C6-D9B1-4BB0-ABB4-F2F5D93CEF23}" type="pres">
      <dgm:prSet presAssocID="{2562CB3C-2146-4236-A7AC-CB997332E90E}" presName="sibTrans" presStyleCnt="0"/>
      <dgm:spPr/>
    </dgm:pt>
    <dgm:pt modelId="{74DCEE18-F741-46D8-B55E-A1672785A491}" type="pres">
      <dgm:prSet presAssocID="{C8665178-CDC5-4A2E-BB19-2F8016EA59C6}" presName="compNode" presStyleCnt="0"/>
      <dgm:spPr/>
    </dgm:pt>
    <dgm:pt modelId="{D76AF552-DBEE-4AD0-8DA7-DFCDFA13CF29}" type="pres">
      <dgm:prSet presAssocID="{C8665178-CDC5-4A2E-BB19-2F8016EA59C6}" presName="bgRect" presStyleLbl="bgShp" presStyleIdx="1" presStyleCnt="3"/>
      <dgm:spPr/>
    </dgm:pt>
    <dgm:pt modelId="{C8C0B98B-F5CD-4EC1-A440-FF52665A8835}" type="pres">
      <dgm:prSet presAssocID="{C8665178-CDC5-4A2E-BB19-2F8016EA59C6}"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eklamní"/>
        </a:ext>
      </dgm:extLst>
    </dgm:pt>
    <dgm:pt modelId="{60EAAA6F-1694-4C38-B9DB-8A1763DA4F41}" type="pres">
      <dgm:prSet presAssocID="{C8665178-CDC5-4A2E-BB19-2F8016EA59C6}" presName="spaceRect" presStyleCnt="0"/>
      <dgm:spPr/>
    </dgm:pt>
    <dgm:pt modelId="{C11A2B55-ACC6-4A5B-8475-5C343F8FB97F}" type="pres">
      <dgm:prSet presAssocID="{C8665178-CDC5-4A2E-BB19-2F8016EA59C6}" presName="parTx" presStyleLbl="revTx" presStyleIdx="1" presStyleCnt="3">
        <dgm:presLayoutVars>
          <dgm:chMax val="0"/>
          <dgm:chPref val="0"/>
        </dgm:presLayoutVars>
      </dgm:prSet>
      <dgm:spPr/>
    </dgm:pt>
    <dgm:pt modelId="{10F60692-81E0-47E8-98E7-9ACB065B4C83}" type="pres">
      <dgm:prSet presAssocID="{A5BD5A97-A662-4A93-B44E-FB6479FF86E8}" presName="sibTrans" presStyleCnt="0"/>
      <dgm:spPr/>
    </dgm:pt>
    <dgm:pt modelId="{9A9E80A6-0F1D-47CF-A766-3BF4314FA796}" type="pres">
      <dgm:prSet presAssocID="{08D14186-375C-4421-B388-9C369525F3F1}" presName="compNode" presStyleCnt="0"/>
      <dgm:spPr/>
    </dgm:pt>
    <dgm:pt modelId="{67983132-EC42-481A-AC4F-CB5A75D486FB}" type="pres">
      <dgm:prSet presAssocID="{08D14186-375C-4421-B388-9C369525F3F1}" presName="bgRect" presStyleLbl="bgShp" presStyleIdx="2" presStyleCnt="3"/>
      <dgm:spPr/>
    </dgm:pt>
    <dgm:pt modelId="{A5BD9AF9-AEE0-4D50-A641-EA841845FC55}" type="pres">
      <dgm:prSet presAssocID="{08D14186-375C-4421-B388-9C369525F3F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No sign"/>
        </a:ext>
      </dgm:extLst>
    </dgm:pt>
    <dgm:pt modelId="{B50C05AF-6747-4912-9211-FEA91DA59353}" type="pres">
      <dgm:prSet presAssocID="{08D14186-375C-4421-B388-9C369525F3F1}" presName="spaceRect" presStyleCnt="0"/>
      <dgm:spPr/>
    </dgm:pt>
    <dgm:pt modelId="{5C5152F5-F901-43E3-87F1-2F13D7FC7A35}" type="pres">
      <dgm:prSet presAssocID="{08D14186-375C-4421-B388-9C369525F3F1}" presName="parTx" presStyleLbl="revTx" presStyleIdx="2" presStyleCnt="3">
        <dgm:presLayoutVars>
          <dgm:chMax val="0"/>
          <dgm:chPref val="0"/>
        </dgm:presLayoutVars>
      </dgm:prSet>
      <dgm:spPr/>
    </dgm:pt>
  </dgm:ptLst>
  <dgm:cxnLst>
    <dgm:cxn modelId="{15278401-F032-48F7-97C2-6FDFE56252BA}" srcId="{9DDA9BD9-04F8-43DE-8313-85784AE973E5}" destId="{21F11DB1-2813-4EC9-8186-DEF36FAA417A}" srcOrd="0" destOrd="0" parTransId="{5E571473-B443-408A-B6AE-42807D766265}" sibTransId="{2562CB3C-2146-4236-A7AC-CB997332E90E}"/>
    <dgm:cxn modelId="{F6CB3505-5DF9-4D25-B5B6-B019A68103DE}" type="presOf" srcId="{08D14186-375C-4421-B388-9C369525F3F1}" destId="{5C5152F5-F901-43E3-87F1-2F13D7FC7A35}" srcOrd="0" destOrd="0" presId="urn:microsoft.com/office/officeart/2018/2/layout/IconVerticalSolidList"/>
    <dgm:cxn modelId="{EE0F5D0A-5C19-40D8-841E-5F2D0887C414}" srcId="{9DDA9BD9-04F8-43DE-8313-85784AE973E5}" destId="{08D14186-375C-4421-B388-9C369525F3F1}" srcOrd="2" destOrd="0" parTransId="{B7031D69-F1A7-4077-A504-7C42755E1115}" sibTransId="{2EDB604C-5A2E-4EB1-B809-C761690AD75B}"/>
    <dgm:cxn modelId="{B6198240-5606-47A1-8870-81F1A7084971}" type="presOf" srcId="{9DDA9BD9-04F8-43DE-8313-85784AE973E5}" destId="{80A1233C-4680-44CB-8E59-6AE5A54FD780}" srcOrd="0" destOrd="0" presId="urn:microsoft.com/office/officeart/2018/2/layout/IconVerticalSolidList"/>
    <dgm:cxn modelId="{BC2E0A6A-5897-4E64-BAB3-D291F1DEB75F}" type="presOf" srcId="{C8665178-CDC5-4A2E-BB19-2F8016EA59C6}" destId="{C11A2B55-ACC6-4A5B-8475-5C343F8FB97F}" srcOrd="0" destOrd="0" presId="urn:microsoft.com/office/officeart/2018/2/layout/IconVerticalSolidList"/>
    <dgm:cxn modelId="{D8BEA07B-4163-4D81-9182-4BCFD2907790}" srcId="{9DDA9BD9-04F8-43DE-8313-85784AE973E5}" destId="{C8665178-CDC5-4A2E-BB19-2F8016EA59C6}" srcOrd="1" destOrd="0" parTransId="{5B9158C6-EE28-494B-A033-C509C643CAD5}" sibTransId="{A5BD5A97-A662-4A93-B44E-FB6479FF86E8}"/>
    <dgm:cxn modelId="{0B0503D5-A3A3-4C76-85C9-809750840562}" type="presOf" srcId="{21F11DB1-2813-4EC9-8186-DEF36FAA417A}" destId="{BF6FDA78-D6C2-49E7-90FF-B99839A23CD4}" srcOrd="0" destOrd="0" presId="urn:microsoft.com/office/officeart/2018/2/layout/IconVerticalSolidList"/>
    <dgm:cxn modelId="{9803419C-BAB0-43F3-8832-D7AE0A4936FB}" type="presParOf" srcId="{80A1233C-4680-44CB-8E59-6AE5A54FD780}" destId="{8F90388C-7D3F-41FC-A2D8-87A267C1EF5E}" srcOrd="0" destOrd="0" presId="urn:microsoft.com/office/officeart/2018/2/layout/IconVerticalSolidList"/>
    <dgm:cxn modelId="{130F11C3-6AFA-41E9-8D75-FA49B5D2FDFC}" type="presParOf" srcId="{8F90388C-7D3F-41FC-A2D8-87A267C1EF5E}" destId="{E7AE4BB1-C3BB-44B2-A876-1716D7D8AF54}" srcOrd="0" destOrd="0" presId="urn:microsoft.com/office/officeart/2018/2/layout/IconVerticalSolidList"/>
    <dgm:cxn modelId="{19E211FE-855F-479A-B48C-EDA5F5AA41BB}" type="presParOf" srcId="{8F90388C-7D3F-41FC-A2D8-87A267C1EF5E}" destId="{C9C1382D-61D1-4762-B048-00D16A497B6A}" srcOrd="1" destOrd="0" presId="urn:microsoft.com/office/officeart/2018/2/layout/IconVerticalSolidList"/>
    <dgm:cxn modelId="{D9E800D3-D27E-4158-8DC9-E8260C691ECE}" type="presParOf" srcId="{8F90388C-7D3F-41FC-A2D8-87A267C1EF5E}" destId="{134E096C-54B9-4782-B4F6-8EDDE04265CF}" srcOrd="2" destOrd="0" presId="urn:microsoft.com/office/officeart/2018/2/layout/IconVerticalSolidList"/>
    <dgm:cxn modelId="{679DAA13-03F7-4D1D-B412-6672ABF93A38}" type="presParOf" srcId="{8F90388C-7D3F-41FC-A2D8-87A267C1EF5E}" destId="{BF6FDA78-D6C2-49E7-90FF-B99839A23CD4}" srcOrd="3" destOrd="0" presId="urn:microsoft.com/office/officeart/2018/2/layout/IconVerticalSolidList"/>
    <dgm:cxn modelId="{A13DB791-79ED-4D5C-81F2-EA0ECCC3FE15}" type="presParOf" srcId="{80A1233C-4680-44CB-8E59-6AE5A54FD780}" destId="{12A4D1C6-D9B1-4BB0-ABB4-F2F5D93CEF23}" srcOrd="1" destOrd="0" presId="urn:microsoft.com/office/officeart/2018/2/layout/IconVerticalSolidList"/>
    <dgm:cxn modelId="{93FD7C14-D9EB-4FCA-8733-3133F5B2FA15}" type="presParOf" srcId="{80A1233C-4680-44CB-8E59-6AE5A54FD780}" destId="{74DCEE18-F741-46D8-B55E-A1672785A491}" srcOrd="2" destOrd="0" presId="urn:microsoft.com/office/officeart/2018/2/layout/IconVerticalSolidList"/>
    <dgm:cxn modelId="{490AFF40-A2F7-47D4-BC8E-0F2E278C0653}" type="presParOf" srcId="{74DCEE18-F741-46D8-B55E-A1672785A491}" destId="{D76AF552-DBEE-4AD0-8DA7-DFCDFA13CF29}" srcOrd="0" destOrd="0" presId="urn:microsoft.com/office/officeart/2018/2/layout/IconVerticalSolidList"/>
    <dgm:cxn modelId="{F34DAEF6-DE47-499D-B7CA-5868CBFFD78E}" type="presParOf" srcId="{74DCEE18-F741-46D8-B55E-A1672785A491}" destId="{C8C0B98B-F5CD-4EC1-A440-FF52665A8835}" srcOrd="1" destOrd="0" presId="urn:microsoft.com/office/officeart/2018/2/layout/IconVerticalSolidList"/>
    <dgm:cxn modelId="{AC5CCF0F-46AC-45EF-B28C-D1C35611CB94}" type="presParOf" srcId="{74DCEE18-F741-46D8-B55E-A1672785A491}" destId="{60EAAA6F-1694-4C38-B9DB-8A1763DA4F41}" srcOrd="2" destOrd="0" presId="urn:microsoft.com/office/officeart/2018/2/layout/IconVerticalSolidList"/>
    <dgm:cxn modelId="{37EC8E08-DDA9-4611-A91D-D720D7B161C1}" type="presParOf" srcId="{74DCEE18-F741-46D8-B55E-A1672785A491}" destId="{C11A2B55-ACC6-4A5B-8475-5C343F8FB97F}" srcOrd="3" destOrd="0" presId="urn:microsoft.com/office/officeart/2018/2/layout/IconVerticalSolidList"/>
    <dgm:cxn modelId="{FB51A5C6-5B12-4A34-8C95-0229BAD2BC56}" type="presParOf" srcId="{80A1233C-4680-44CB-8E59-6AE5A54FD780}" destId="{10F60692-81E0-47E8-98E7-9ACB065B4C83}" srcOrd="3" destOrd="0" presId="urn:microsoft.com/office/officeart/2018/2/layout/IconVerticalSolidList"/>
    <dgm:cxn modelId="{FEC0F66A-6F22-4ADB-8224-0AE0BD7FD4C4}" type="presParOf" srcId="{80A1233C-4680-44CB-8E59-6AE5A54FD780}" destId="{9A9E80A6-0F1D-47CF-A766-3BF4314FA796}" srcOrd="4" destOrd="0" presId="urn:microsoft.com/office/officeart/2018/2/layout/IconVerticalSolidList"/>
    <dgm:cxn modelId="{29B6C27A-326C-4AC4-A0BF-EDEECB408F61}" type="presParOf" srcId="{9A9E80A6-0F1D-47CF-A766-3BF4314FA796}" destId="{67983132-EC42-481A-AC4F-CB5A75D486FB}" srcOrd="0" destOrd="0" presId="urn:microsoft.com/office/officeart/2018/2/layout/IconVerticalSolidList"/>
    <dgm:cxn modelId="{7A557125-A6CF-4DB0-9194-A149055E672A}" type="presParOf" srcId="{9A9E80A6-0F1D-47CF-A766-3BF4314FA796}" destId="{A5BD9AF9-AEE0-4D50-A641-EA841845FC55}" srcOrd="1" destOrd="0" presId="urn:microsoft.com/office/officeart/2018/2/layout/IconVerticalSolidList"/>
    <dgm:cxn modelId="{CDB32254-463F-4E01-AACE-2058D9CCFBA8}" type="presParOf" srcId="{9A9E80A6-0F1D-47CF-A766-3BF4314FA796}" destId="{B50C05AF-6747-4912-9211-FEA91DA59353}" srcOrd="2" destOrd="0" presId="urn:microsoft.com/office/officeart/2018/2/layout/IconVerticalSolidList"/>
    <dgm:cxn modelId="{A3AC7D14-A967-4BFB-8028-5D689F77A2FC}" type="presParOf" srcId="{9A9E80A6-0F1D-47CF-A766-3BF4314FA796}" destId="{5C5152F5-F901-43E3-87F1-2F13D7FC7A3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6E45DE-15C6-43E1-8706-0A5CF5B9A3C1}"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F7AB00C7-457F-4A92-AA82-C2C12583A337}">
      <dgm:prSet/>
      <dgm:spPr/>
      <dgm:t>
        <a:bodyPr/>
        <a:lstStyle/>
        <a:p>
          <a:r>
            <a:rPr lang="cs-CZ" b="1" i="0"/>
            <a:t>(1)</a:t>
          </a:r>
          <a:r>
            <a:rPr lang="cs-CZ" b="0" i="0"/>
            <a:t> V reklamě na potraviny mohou být uvedena výživová nebo zdravotní tvrzení za podmínek přímo použitelného předpisu Evropské unie</a:t>
          </a:r>
          <a:r>
            <a:rPr lang="cs-CZ" b="1" i="0" baseline="30000"/>
            <a:t> </a:t>
          </a:r>
          <a:endParaRPr lang="en-US"/>
        </a:p>
      </dgm:t>
    </dgm:pt>
    <dgm:pt modelId="{A969CE66-3AA6-4B8B-9AF5-732EC2E9CCE6}" type="parTrans" cxnId="{A06DB58A-F9AD-4519-8D9C-361165072AF2}">
      <dgm:prSet/>
      <dgm:spPr/>
      <dgm:t>
        <a:bodyPr/>
        <a:lstStyle/>
        <a:p>
          <a:endParaRPr lang="en-US"/>
        </a:p>
      </dgm:t>
    </dgm:pt>
    <dgm:pt modelId="{D905E41C-D697-4041-AC8C-27A9596B819D}" type="sibTrans" cxnId="{A06DB58A-F9AD-4519-8D9C-361165072AF2}">
      <dgm:prSet/>
      <dgm:spPr/>
      <dgm:t>
        <a:bodyPr/>
        <a:lstStyle/>
        <a:p>
          <a:endParaRPr lang="en-US"/>
        </a:p>
      </dgm:t>
    </dgm:pt>
    <dgm:pt modelId="{9C459A1C-089E-4CB7-BD17-AD9D775F6A08}">
      <dgm:prSet/>
      <dgm:spPr/>
      <dgm:t>
        <a:bodyPr/>
        <a:lstStyle/>
        <a:p>
          <a:r>
            <a:rPr lang="cs-CZ" b="1" i="0"/>
            <a:t>(2)</a:t>
          </a:r>
          <a:r>
            <a:rPr lang="cs-CZ" b="0" i="0"/>
            <a:t> Reklama na potraviny musí splňovat požadavky stanovené zákonem o potravinách a tabákových výrobcích, zejména pokud jde o uvedení informace naznačující, že země původu potraviny je Česká republika, </a:t>
          </a:r>
          <a:endParaRPr lang="en-US"/>
        </a:p>
      </dgm:t>
    </dgm:pt>
    <dgm:pt modelId="{165DFCA8-218B-4710-84C8-DA8F2EA58E68}" type="parTrans" cxnId="{B0A1DF87-16C6-4AE9-980F-4CCDE635C19D}">
      <dgm:prSet/>
      <dgm:spPr/>
      <dgm:t>
        <a:bodyPr/>
        <a:lstStyle/>
        <a:p>
          <a:endParaRPr lang="en-US"/>
        </a:p>
      </dgm:t>
    </dgm:pt>
    <dgm:pt modelId="{31F1934A-A53D-46DC-B2EE-7C76BC92B005}" type="sibTrans" cxnId="{B0A1DF87-16C6-4AE9-980F-4CCDE635C19D}">
      <dgm:prSet/>
      <dgm:spPr/>
      <dgm:t>
        <a:bodyPr/>
        <a:lstStyle/>
        <a:p>
          <a:endParaRPr lang="en-US"/>
        </a:p>
      </dgm:t>
    </dgm:pt>
    <dgm:pt modelId="{489C1315-71C7-425C-B519-2B617AEABB61}">
      <dgm:prSet/>
      <dgm:spPr/>
      <dgm:t>
        <a:bodyPr/>
        <a:lstStyle/>
        <a:p>
          <a:r>
            <a:rPr lang="cs-CZ" b="1" i="0"/>
            <a:t>(3)</a:t>
          </a:r>
          <a:r>
            <a:rPr lang="cs-CZ" b="0" i="0"/>
            <a:t> Reklama na doplněk stravy</a:t>
          </a:r>
          <a:r>
            <a:rPr lang="cs-CZ" b="1" i="0" baseline="30000"/>
            <a:t> </a:t>
          </a:r>
          <a:r>
            <a:rPr lang="cs-CZ" b="0" i="0"/>
            <a:t>musí obsahovat zřetelný, v případě tištěné reklamy dobře čitelný, text "doplněk stravy".</a:t>
          </a:r>
          <a:endParaRPr lang="en-US"/>
        </a:p>
      </dgm:t>
    </dgm:pt>
    <dgm:pt modelId="{4963F84D-561E-43F1-946F-7D3593A4016C}" type="parTrans" cxnId="{8E04DF4E-FA4F-4F40-A999-A5F62D5ABFF0}">
      <dgm:prSet/>
      <dgm:spPr/>
      <dgm:t>
        <a:bodyPr/>
        <a:lstStyle/>
        <a:p>
          <a:endParaRPr lang="en-US"/>
        </a:p>
      </dgm:t>
    </dgm:pt>
    <dgm:pt modelId="{B51FE557-5B9A-428F-8C6C-C98F2FE1D6B3}" type="sibTrans" cxnId="{8E04DF4E-FA4F-4F40-A999-A5F62D5ABFF0}">
      <dgm:prSet/>
      <dgm:spPr/>
      <dgm:t>
        <a:bodyPr/>
        <a:lstStyle/>
        <a:p>
          <a:endParaRPr lang="en-US"/>
        </a:p>
      </dgm:t>
    </dgm:pt>
    <dgm:pt modelId="{CF439BD8-4E3B-47B2-A062-8864D4D17283}">
      <dgm:prSet/>
      <dgm:spPr/>
      <dgm:t>
        <a:bodyPr/>
        <a:lstStyle/>
        <a:p>
          <a:r>
            <a:rPr lang="cs-CZ" b="1" i="0"/>
            <a:t>(4)</a:t>
          </a:r>
          <a:r>
            <a:rPr lang="cs-CZ" b="0" i="0"/>
            <a:t> Reklama na potravinu pro zvláštní výživu musí obsahovat zřetelný, v případě tištěné reklamy dobře čitelný, text "potravina pro zvláštní výživu".</a:t>
          </a:r>
          <a:endParaRPr lang="en-US"/>
        </a:p>
      </dgm:t>
    </dgm:pt>
    <dgm:pt modelId="{FBADCFBF-2B6C-4950-9B8D-41E41A525492}" type="parTrans" cxnId="{FBA24039-1067-4BAD-96C0-32B121CB3BD2}">
      <dgm:prSet/>
      <dgm:spPr/>
      <dgm:t>
        <a:bodyPr/>
        <a:lstStyle/>
        <a:p>
          <a:endParaRPr lang="en-US"/>
        </a:p>
      </dgm:t>
    </dgm:pt>
    <dgm:pt modelId="{C86D2B68-12F4-480D-84F2-5993E731F5AC}" type="sibTrans" cxnId="{FBA24039-1067-4BAD-96C0-32B121CB3BD2}">
      <dgm:prSet/>
      <dgm:spPr/>
      <dgm:t>
        <a:bodyPr/>
        <a:lstStyle/>
        <a:p>
          <a:endParaRPr lang="en-US"/>
        </a:p>
      </dgm:t>
    </dgm:pt>
    <dgm:pt modelId="{00771A27-A71F-4362-BEE7-9871710098BB}" type="pres">
      <dgm:prSet presAssocID="{B16E45DE-15C6-43E1-8706-0A5CF5B9A3C1}" presName="vert0" presStyleCnt="0">
        <dgm:presLayoutVars>
          <dgm:dir/>
          <dgm:animOne val="branch"/>
          <dgm:animLvl val="lvl"/>
        </dgm:presLayoutVars>
      </dgm:prSet>
      <dgm:spPr/>
    </dgm:pt>
    <dgm:pt modelId="{775B65F4-8274-4073-AA8C-D6A88B77D982}" type="pres">
      <dgm:prSet presAssocID="{F7AB00C7-457F-4A92-AA82-C2C12583A337}" presName="thickLine" presStyleLbl="alignNode1" presStyleIdx="0" presStyleCnt="4"/>
      <dgm:spPr/>
    </dgm:pt>
    <dgm:pt modelId="{3D236A09-DAD4-4489-8E31-7D2B5A7E8743}" type="pres">
      <dgm:prSet presAssocID="{F7AB00C7-457F-4A92-AA82-C2C12583A337}" presName="horz1" presStyleCnt="0"/>
      <dgm:spPr/>
    </dgm:pt>
    <dgm:pt modelId="{60ACFD68-CF36-41A4-B62A-4AF5BEA1CA3F}" type="pres">
      <dgm:prSet presAssocID="{F7AB00C7-457F-4A92-AA82-C2C12583A337}" presName="tx1" presStyleLbl="revTx" presStyleIdx="0" presStyleCnt="4"/>
      <dgm:spPr/>
    </dgm:pt>
    <dgm:pt modelId="{35C728A5-C82B-4A65-8AD1-34AFB324C7BA}" type="pres">
      <dgm:prSet presAssocID="{F7AB00C7-457F-4A92-AA82-C2C12583A337}" presName="vert1" presStyleCnt="0"/>
      <dgm:spPr/>
    </dgm:pt>
    <dgm:pt modelId="{E60B28F3-B891-475A-91D3-168FDD8ECC4D}" type="pres">
      <dgm:prSet presAssocID="{9C459A1C-089E-4CB7-BD17-AD9D775F6A08}" presName="thickLine" presStyleLbl="alignNode1" presStyleIdx="1" presStyleCnt="4"/>
      <dgm:spPr/>
    </dgm:pt>
    <dgm:pt modelId="{9256D1BA-5A1C-4C31-96B1-74AD1B4D9887}" type="pres">
      <dgm:prSet presAssocID="{9C459A1C-089E-4CB7-BD17-AD9D775F6A08}" presName="horz1" presStyleCnt="0"/>
      <dgm:spPr/>
    </dgm:pt>
    <dgm:pt modelId="{EEE2588F-C5BD-4BFD-9E71-7586FB55956B}" type="pres">
      <dgm:prSet presAssocID="{9C459A1C-089E-4CB7-BD17-AD9D775F6A08}" presName="tx1" presStyleLbl="revTx" presStyleIdx="1" presStyleCnt="4"/>
      <dgm:spPr/>
    </dgm:pt>
    <dgm:pt modelId="{489A5C1F-6149-4436-9AE3-23B8587B52DC}" type="pres">
      <dgm:prSet presAssocID="{9C459A1C-089E-4CB7-BD17-AD9D775F6A08}" presName="vert1" presStyleCnt="0"/>
      <dgm:spPr/>
    </dgm:pt>
    <dgm:pt modelId="{5803C39A-1C13-45D4-A140-A1AAA0E1FA5D}" type="pres">
      <dgm:prSet presAssocID="{489C1315-71C7-425C-B519-2B617AEABB61}" presName="thickLine" presStyleLbl="alignNode1" presStyleIdx="2" presStyleCnt="4"/>
      <dgm:spPr/>
    </dgm:pt>
    <dgm:pt modelId="{C575BD87-406D-4673-87EF-1CBFC94FF265}" type="pres">
      <dgm:prSet presAssocID="{489C1315-71C7-425C-B519-2B617AEABB61}" presName="horz1" presStyleCnt="0"/>
      <dgm:spPr/>
    </dgm:pt>
    <dgm:pt modelId="{7EDFE484-577E-4802-BD87-DC262B5E4F48}" type="pres">
      <dgm:prSet presAssocID="{489C1315-71C7-425C-B519-2B617AEABB61}" presName="tx1" presStyleLbl="revTx" presStyleIdx="2" presStyleCnt="4"/>
      <dgm:spPr/>
    </dgm:pt>
    <dgm:pt modelId="{675A0771-0BC1-460B-BA54-0B8EF277EB1E}" type="pres">
      <dgm:prSet presAssocID="{489C1315-71C7-425C-B519-2B617AEABB61}" presName="vert1" presStyleCnt="0"/>
      <dgm:spPr/>
    </dgm:pt>
    <dgm:pt modelId="{2E7FFE19-8200-4AE9-BEAB-0912440D429B}" type="pres">
      <dgm:prSet presAssocID="{CF439BD8-4E3B-47B2-A062-8864D4D17283}" presName="thickLine" presStyleLbl="alignNode1" presStyleIdx="3" presStyleCnt="4"/>
      <dgm:spPr/>
    </dgm:pt>
    <dgm:pt modelId="{9D4E11D6-EEDE-41CB-AD56-EC74E927E4BC}" type="pres">
      <dgm:prSet presAssocID="{CF439BD8-4E3B-47B2-A062-8864D4D17283}" presName="horz1" presStyleCnt="0"/>
      <dgm:spPr/>
    </dgm:pt>
    <dgm:pt modelId="{3ADF7029-8918-42BA-9690-2DBE53AE7602}" type="pres">
      <dgm:prSet presAssocID="{CF439BD8-4E3B-47B2-A062-8864D4D17283}" presName="tx1" presStyleLbl="revTx" presStyleIdx="3" presStyleCnt="4"/>
      <dgm:spPr/>
    </dgm:pt>
    <dgm:pt modelId="{E3B56F3C-7920-44C5-B075-80CDC945C544}" type="pres">
      <dgm:prSet presAssocID="{CF439BD8-4E3B-47B2-A062-8864D4D17283}" presName="vert1" presStyleCnt="0"/>
      <dgm:spPr/>
    </dgm:pt>
  </dgm:ptLst>
  <dgm:cxnLst>
    <dgm:cxn modelId="{FBA24039-1067-4BAD-96C0-32B121CB3BD2}" srcId="{B16E45DE-15C6-43E1-8706-0A5CF5B9A3C1}" destId="{CF439BD8-4E3B-47B2-A062-8864D4D17283}" srcOrd="3" destOrd="0" parTransId="{FBADCFBF-2B6C-4950-9B8D-41E41A525492}" sibTransId="{C86D2B68-12F4-480D-84F2-5993E731F5AC}"/>
    <dgm:cxn modelId="{8AF0D56C-10E9-457B-BF12-E0FD5FBE535A}" type="presOf" srcId="{CF439BD8-4E3B-47B2-A062-8864D4D17283}" destId="{3ADF7029-8918-42BA-9690-2DBE53AE7602}" srcOrd="0" destOrd="0" presId="urn:microsoft.com/office/officeart/2008/layout/LinedList"/>
    <dgm:cxn modelId="{06C2216E-D149-413C-93F1-89167E8EC8C7}" type="presOf" srcId="{B16E45DE-15C6-43E1-8706-0A5CF5B9A3C1}" destId="{00771A27-A71F-4362-BEE7-9871710098BB}" srcOrd="0" destOrd="0" presId="urn:microsoft.com/office/officeart/2008/layout/LinedList"/>
    <dgm:cxn modelId="{8E04DF4E-FA4F-4F40-A999-A5F62D5ABFF0}" srcId="{B16E45DE-15C6-43E1-8706-0A5CF5B9A3C1}" destId="{489C1315-71C7-425C-B519-2B617AEABB61}" srcOrd="2" destOrd="0" parTransId="{4963F84D-561E-43F1-946F-7D3593A4016C}" sibTransId="{B51FE557-5B9A-428F-8C6C-C98F2FE1D6B3}"/>
    <dgm:cxn modelId="{B0A1DF87-16C6-4AE9-980F-4CCDE635C19D}" srcId="{B16E45DE-15C6-43E1-8706-0A5CF5B9A3C1}" destId="{9C459A1C-089E-4CB7-BD17-AD9D775F6A08}" srcOrd="1" destOrd="0" parTransId="{165DFCA8-218B-4710-84C8-DA8F2EA58E68}" sibTransId="{31F1934A-A53D-46DC-B2EE-7C76BC92B005}"/>
    <dgm:cxn modelId="{A06DB58A-F9AD-4519-8D9C-361165072AF2}" srcId="{B16E45DE-15C6-43E1-8706-0A5CF5B9A3C1}" destId="{F7AB00C7-457F-4A92-AA82-C2C12583A337}" srcOrd="0" destOrd="0" parTransId="{A969CE66-3AA6-4B8B-9AF5-732EC2E9CCE6}" sibTransId="{D905E41C-D697-4041-AC8C-27A9596B819D}"/>
    <dgm:cxn modelId="{44200FC0-415F-4278-AA7A-7BD4A2F54797}" type="presOf" srcId="{9C459A1C-089E-4CB7-BD17-AD9D775F6A08}" destId="{EEE2588F-C5BD-4BFD-9E71-7586FB55956B}" srcOrd="0" destOrd="0" presId="urn:microsoft.com/office/officeart/2008/layout/LinedList"/>
    <dgm:cxn modelId="{3C7F92D5-A16C-4320-8AA6-5872EA38B434}" type="presOf" srcId="{F7AB00C7-457F-4A92-AA82-C2C12583A337}" destId="{60ACFD68-CF36-41A4-B62A-4AF5BEA1CA3F}" srcOrd="0" destOrd="0" presId="urn:microsoft.com/office/officeart/2008/layout/LinedList"/>
    <dgm:cxn modelId="{EFF3EDF5-7590-48A8-8086-66A35D3F8C48}" type="presOf" srcId="{489C1315-71C7-425C-B519-2B617AEABB61}" destId="{7EDFE484-577E-4802-BD87-DC262B5E4F48}" srcOrd="0" destOrd="0" presId="urn:microsoft.com/office/officeart/2008/layout/LinedList"/>
    <dgm:cxn modelId="{F19BAB7E-B5A9-4CF3-8E7B-D2935B73797B}" type="presParOf" srcId="{00771A27-A71F-4362-BEE7-9871710098BB}" destId="{775B65F4-8274-4073-AA8C-D6A88B77D982}" srcOrd="0" destOrd="0" presId="urn:microsoft.com/office/officeart/2008/layout/LinedList"/>
    <dgm:cxn modelId="{ABED0591-437F-4122-ACC7-BBFFC81296E0}" type="presParOf" srcId="{00771A27-A71F-4362-BEE7-9871710098BB}" destId="{3D236A09-DAD4-4489-8E31-7D2B5A7E8743}" srcOrd="1" destOrd="0" presId="urn:microsoft.com/office/officeart/2008/layout/LinedList"/>
    <dgm:cxn modelId="{D2E31255-0CC8-4075-B4E6-E7B8A9D11F16}" type="presParOf" srcId="{3D236A09-DAD4-4489-8E31-7D2B5A7E8743}" destId="{60ACFD68-CF36-41A4-B62A-4AF5BEA1CA3F}" srcOrd="0" destOrd="0" presId="urn:microsoft.com/office/officeart/2008/layout/LinedList"/>
    <dgm:cxn modelId="{310F0520-F809-4E26-969A-FE2AC29B0CC9}" type="presParOf" srcId="{3D236A09-DAD4-4489-8E31-7D2B5A7E8743}" destId="{35C728A5-C82B-4A65-8AD1-34AFB324C7BA}" srcOrd="1" destOrd="0" presId="urn:microsoft.com/office/officeart/2008/layout/LinedList"/>
    <dgm:cxn modelId="{EE4DE258-AF2F-4B71-84D8-F2B138BE0120}" type="presParOf" srcId="{00771A27-A71F-4362-BEE7-9871710098BB}" destId="{E60B28F3-B891-475A-91D3-168FDD8ECC4D}" srcOrd="2" destOrd="0" presId="urn:microsoft.com/office/officeart/2008/layout/LinedList"/>
    <dgm:cxn modelId="{A4E9B092-4383-43DB-9210-90F5FC10FD8E}" type="presParOf" srcId="{00771A27-A71F-4362-BEE7-9871710098BB}" destId="{9256D1BA-5A1C-4C31-96B1-74AD1B4D9887}" srcOrd="3" destOrd="0" presId="urn:microsoft.com/office/officeart/2008/layout/LinedList"/>
    <dgm:cxn modelId="{77C4011B-C991-4D2B-93D9-355E62D427B2}" type="presParOf" srcId="{9256D1BA-5A1C-4C31-96B1-74AD1B4D9887}" destId="{EEE2588F-C5BD-4BFD-9E71-7586FB55956B}" srcOrd="0" destOrd="0" presId="urn:microsoft.com/office/officeart/2008/layout/LinedList"/>
    <dgm:cxn modelId="{0F06320B-37F9-4563-B41C-8775E483FC7D}" type="presParOf" srcId="{9256D1BA-5A1C-4C31-96B1-74AD1B4D9887}" destId="{489A5C1F-6149-4436-9AE3-23B8587B52DC}" srcOrd="1" destOrd="0" presId="urn:microsoft.com/office/officeart/2008/layout/LinedList"/>
    <dgm:cxn modelId="{FA8DB01F-C3AF-4A8C-9855-45F0293B7741}" type="presParOf" srcId="{00771A27-A71F-4362-BEE7-9871710098BB}" destId="{5803C39A-1C13-45D4-A140-A1AAA0E1FA5D}" srcOrd="4" destOrd="0" presId="urn:microsoft.com/office/officeart/2008/layout/LinedList"/>
    <dgm:cxn modelId="{D510A82B-FD74-4773-ACD4-B394280CFD56}" type="presParOf" srcId="{00771A27-A71F-4362-BEE7-9871710098BB}" destId="{C575BD87-406D-4673-87EF-1CBFC94FF265}" srcOrd="5" destOrd="0" presId="urn:microsoft.com/office/officeart/2008/layout/LinedList"/>
    <dgm:cxn modelId="{649399EE-BB94-4CCB-A441-C681AA715062}" type="presParOf" srcId="{C575BD87-406D-4673-87EF-1CBFC94FF265}" destId="{7EDFE484-577E-4802-BD87-DC262B5E4F48}" srcOrd="0" destOrd="0" presId="urn:microsoft.com/office/officeart/2008/layout/LinedList"/>
    <dgm:cxn modelId="{E081D561-7B6B-4CDC-939E-2E2C5D49CF84}" type="presParOf" srcId="{C575BD87-406D-4673-87EF-1CBFC94FF265}" destId="{675A0771-0BC1-460B-BA54-0B8EF277EB1E}" srcOrd="1" destOrd="0" presId="urn:microsoft.com/office/officeart/2008/layout/LinedList"/>
    <dgm:cxn modelId="{99D80DC5-42BE-4FA3-BC65-1DDA64F5DA04}" type="presParOf" srcId="{00771A27-A71F-4362-BEE7-9871710098BB}" destId="{2E7FFE19-8200-4AE9-BEAB-0912440D429B}" srcOrd="6" destOrd="0" presId="urn:microsoft.com/office/officeart/2008/layout/LinedList"/>
    <dgm:cxn modelId="{6A672560-E779-49BA-9C03-4D4E7EB5AE8F}" type="presParOf" srcId="{00771A27-A71F-4362-BEE7-9871710098BB}" destId="{9D4E11D6-EEDE-41CB-AD56-EC74E927E4BC}" srcOrd="7" destOrd="0" presId="urn:microsoft.com/office/officeart/2008/layout/LinedList"/>
    <dgm:cxn modelId="{A6A6BDEF-D857-4BE4-B54F-D7723EF9F5AD}" type="presParOf" srcId="{9D4E11D6-EEDE-41CB-AD56-EC74E927E4BC}" destId="{3ADF7029-8918-42BA-9690-2DBE53AE7602}" srcOrd="0" destOrd="0" presId="urn:microsoft.com/office/officeart/2008/layout/LinedList"/>
    <dgm:cxn modelId="{5C719D90-69C0-4F16-8A91-CD8A7EF3D5DF}" type="presParOf" srcId="{9D4E11D6-EEDE-41CB-AD56-EC74E927E4BC}" destId="{E3B56F3C-7920-44C5-B075-80CDC945C54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0C4F8DE-F020-4E63-A048-CC85C591C1F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5A9C39D9-03C1-4026-8F9E-A6C0962BDAC8}">
      <dgm:prSet/>
      <dgm:spPr/>
      <dgm:t>
        <a:bodyPr/>
        <a:lstStyle/>
        <a:p>
          <a:r>
            <a:rPr lang="cs-CZ" b="1" i="0"/>
            <a:t>(1)</a:t>
          </a:r>
          <a:r>
            <a:rPr lang="cs-CZ" b="0" i="0"/>
            <a:t> Reklama na počáteční a pokračovací</a:t>
          </a:r>
          <a:r>
            <a:rPr lang="cs-CZ" b="1" i="0" baseline="30000">
              <a:hlinkClick xmlns:r="http://schemas.openxmlformats.org/officeDocument/2006/relationships" r:id="rId1"/>
            </a:rPr>
            <a:t>25</a:t>
          </a:r>
          <a:r>
            <a:rPr lang="cs-CZ" b="1" i="0">
              <a:hlinkClick xmlns:r="http://schemas.openxmlformats.org/officeDocument/2006/relationships" r:id="rId1"/>
            </a:rPr>
            <a:t>)</a:t>
          </a:r>
          <a:r>
            <a:rPr lang="cs-CZ" b="0" i="0"/>
            <a:t> kojeneckou výživu</a:t>
          </a:r>
          <a:endParaRPr lang="cs-CZ"/>
        </a:p>
      </dgm:t>
    </dgm:pt>
    <dgm:pt modelId="{82E6EA5C-5994-4066-A371-FA524ACF98A8}" type="parTrans" cxnId="{018FE51C-C407-42AE-B283-2D31DAB1BF4B}">
      <dgm:prSet/>
      <dgm:spPr/>
      <dgm:t>
        <a:bodyPr/>
        <a:lstStyle/>
        <a:p>
          <a:endParaRPr lang="cs-CZ"/>
        </a:p>
      </dgm:t>
    </dgm:pt>
    <dgm:pt modelId="{B0FDADF6-84C3-449A-96D9-43E120AA82E1}" type="sibTrans" cxnId="{018FE51C-C407-42AE-B283-2D31DAB1BF4B}">
      <dgm:prSet/>
      <dgm:spPr/>
      <dgm:t>
        <a:bodyPr/>
        <a:lstStyle/>
        <a:p>
          <a:endParaRPr lang="cs-CZ"/>
        </a:p>
      </dgm:t>
    </dgm:pt>
    <dgm:pt modelId="{69A550C7-3FEA-4125-8F1D-B698AA79EF79}">
      <dgm:prSet/>
      <dgm:spPr/>
      <dgm:t>
        <a:bodyPr/>
        <a:lstStyle/>
        <a:p>
          <a:r>
            <a:rPr lang="cs-CZ" b="1" i="0"/>
            <a:t>a)</a:t>
          </a:r>
          <a:r>
            <a:rPr lang="cs-CZ" b="0" i="0"/>
            <a:t> musí obsahovat potřebné informace o správném užití výrobku a nesmí působit proti kojení,</a:t>
          </a:r>
          <a:endParaRPr lang="cs-CZ"/>
        </a:p>
      </dgm:t>
    </dgm:pt>
    <dgm:pt modelId="{FC3718E6-5849-432E-BE67-53CAE741B3B1}" type="parTrans" cxnId="{D6695089-8FFA-4F37-B85A-D6CECA08AE21}">
      <dgm:prSet/>
      <dgm:spPr/>
      <dgm:t>
        <a:bodyPr/>
        <a:lstStyle/>
        <a:p>
          <a:endParaRPr lang="cs-CZ"/>
        </a:p>
      </dgm:t>
    </dgm:pt>
    <dgm:pt modelId="{D705710B-1060-42E4-B993-580FA574EE03}" type="sibTrans" cxnId="{D6695089-8FFA-4F37-B85A-D6CECA08AE21}">
      <dgm:prSet/>
      <dgm:spPr/>
      <dgm:t>
        <a:bodyPr/>
        <a:lstStyle/>
        <a:p>
          <a:endParaRPr lang="cs-CZ"/>
        </a:p>
      </dgm:t>
    </dgm:pt>
    <dgm:pt modelId="{91C68485-5FE5-45FF-A230-FBDF45145C26}">
      <dgm:prSet/>
      <dgm:spPr/>
      <dgm:t>
        <a:bodyPr/>
        <a:lstStyle/>
        <a:p>
          <a:r>
            <a:rPr lang="cs-CZ" b="1" i="0"/>
            <a:t>b)</a:t>
          </a:r>
          <a:r>
            <a:rPr lang="cs-CZ" b="0" i="0"/>
            <a:t> nesmí obsahovat pojem jako "humanizované" nebo "maternizované" nebo podobný výraz, vyvolávající dojem, že se plně nahrazuje přirozené kojení.</a:t>
          </a:r>
          <a:endParaRPr lang="cs-CZ"/>
        </a:p>
      </dgm:t>
    </dgm:pt>
    <dgm:pt modelId="{B55EDFE1-7324-4E40-AD2E-A36C289B063A}" type="parTrans" cxnId="{8DB14644-BAE5-4337-AA64-9F411FB12F82}">
      <dgm:prSet/>
      <dgm:spPr/>
      <dgm:t>
        <a:bodyPr/>
        <a:lstStyle/>
        <a:p>
          <a:endParaRPr lang="cs-CZ"/>
        </a:p>
      </dgm:t>
    </dgm:pt>
    <dgm:pt modelId="{8A26CFD4-70F3-4E58-A193-0B22D37E4F43}" type="sibTrans" cxnId="{8DB14644-BAE5-4337-AA64-9F411FB12F82}">
      <dgm:prSet/>
      <dgm:spPr/>
      <dgm:t>
        <a:bodyPr/>
        <a:lstStyle/>
        <a:p>
          <a:endParaRPr lang="cs-CZ"/>
        </a:p>
      </dgm:t>
    </dgm:pt>
    <dgm:pt modelId="{E89B53AC-E6BB-4AAA-AE5C-A628D4A9B2A1}">
      <dgm:prSet/>
      <dgm:spPr/>
      <dgm:t>
        <a:bodyPr/>
        <a:lstStyle/>
        <a:p>
          <a:r>
            <a:rPr lang="cs-CZ" b="1" i="0"/>
            <a:t>(2)</a:t>
          </a:r>
          <a:r>
            <a:rPr lang="cs-CZ" b="0" i="0"/>
            <a:t> Reklama na počáteční kojeneckou výživu</a:t>
          </a:r>
          <a:endParaRPr lang="cs-CZ"/>
        </a:p>
      </dgm:t>
    </dgm:pt>
    <dgm:pt modelId="{3BA6E3F4-BD59-4C3C-8E83-4CD0811B8546}" type="parTrans" cxnId="{9E1444A5-E4F9-4C59-A1B1-0113BEBA39B2}">
      <dgm:prSet/>
      <dgm:spPr/>
      <dgm:t>
        <a:bodyPr/>
        <a:lstStyle/>
        <a:p>
          <a:endParaRPr lang="cs-CZ"/>
        </a:p>
      </dgm:t>
    </dgm:pt>
    <dgm:pt modelId="{A83E0955-FC9F-433D-BF2E-8585C8B678CD}" type="sibTrans" cxnId="{9E1444A5-E4F9-4C59-A1B1-0113BEBA39B2}">
      <dgm:prSet/>
      <dgm:spPr/>
      <dgm:t>
        <a:bodyPr/>
        <a:lstStyle/>
        <a:p>
          <a:endParaRPr lang="cs-CZ"/>
        </a:p>
      </dgm:t>
    </dgm:pt>
    <dgm:pt modelId="{1BB904CA-9F7C-4E7D-A402-BB7E94F9D24E}">
      <dgm:prSet/>
      <dgm:spPr/>
      <dgm:t>
        <a:bodyPr/>
        <a:lstStyle/>
        <a:p>
          <a:r>
            <a:rPr lang="cs-CZ" b="1" i="0"/>
            <a:t>a)</a:t>
          </a:r>
          <a:r>
            <a:rPr lang="cs-CZ" b="0" i="0"/>
            <a:t> musí obsahovat zřetelný text: "Důležité upozornění" poukazující na přednost kojení a doporučující, aby výrobek byl užíván jen na radu nezávislých odborníků z oboru medicíny, výživy nebo léčiv nebo jiných osob profesionálně se zabývajících péčí o kojence a malé děti,</a:t>
          </a:r>
          <a:endParaRPr lang="cs-CZ"/>
        </a:p>
      </dgm:t>
    </dgm:pt>
    <dgm:pt modelId="{C0DA160B-AC97-4D77-8FF2-19D0B5B8A167}" type="parTrans" cxnId="{C3FCE6CD-DD8C-4A31-BB75-9596DEB8600B}">
      <dgm:prSet/>
      <dgm:spPr/>
      <dgm:t>
        <a:bodyPr/>
        <a:lstStyle/>
        <a:p>
          <a:endParaRPr lang="cs-CZ"/>
        </a:p>
      </dgm:t>
    </dgm:pt>
    <dgm:pt modelId="{76A8E192-DAFE-4EE9-8A1E-C957193F1056}" type="sibTrans" cxnId="{C3FCE6CD-DD8C-4A31-BB75-9596DEB8600B}">
      <dgm:prSet/>
      <dgm:spPr/>
      <dgm:t>
        <a:bodyPr/>
        <a:lstStyle/>
        <a:p>
          <a:endParaRPr lang="cs-CZ"/>
        </a:p>
      </dgm:t>
    </dgm:pt>
    <dgm:pt modelId="{2864A414-C65B-40E8-B92B-7C3F985ED110}">
      <dgm:prSet/>
      <dgm:spPr/>
      <dgm:t>
        <a:bodyPr/>
        <a:lstStyle/>
        <a:p>
          <a:r>
            <a:rPr lang="cs-CZ" b="1" i="0"/>
            <a:t>b)</a:t>
          </a:r>
          <a:r>
            <a:rPr lang="cs-CZ" b="0" i="0"/>
            <a:t> nesmí obsahovat vyobrazení kojence ani jiný obrázek nebo tvrzení, které by mohlo idealizovat náhradu mateřského mléka. Může však obsahovat grafické znázornění pro snadnou identifikaci výrobku a pro ilustraci způsobu přípravy.</a:t>
          </a:r>
          <a:endParaRPr lang="cs-CZ"/>
        </a:p>
      </dgm:t>
    </dgm:pt>
    <dgm:pt modelId="{53FB8026-3BB2-42EC-BAC6-ACA5AAC9C267}" type="parTrans" cxnId="{CF7BC40B-A148-48A6-93A8-C731CF4B7DB3}">
      <dgm:prSet/>
      <dgm:spPr/>
      <dgm:t>
        <a:bodyPr/>
        <a:lstStyle/>
        <a:p>
          <a:endParaRPr lang="cs-CZ"/>
        </a:p>
      </dgm:t>
    </dgm:pt>
    <dgm:pt modelId="{FAFBB2F2-2F4D-461C-9981-ADC333A30BAD}" type="sibTrans" cxnId="{CF7BC40B-A148-48A6-93A8-C731CF4B7DB3}">
      <dgm:prSet/>
      <dgm:spPr/>
      <dgm:t>
        <a:bodyPr/>
        <a:lstStyle/>
        <a:p>
          <a:endParaRPr lang="cs-CZ"/>
        </a:p>
      </dgm:t>
    </dgm:pt>
    <dgm:pt modelId="{C13DAE06-CC33-4B90-BEB6-9AE0C1C4C00F}">
      <dgm:prSet/>
      <dgm:spPr/>
      <dgm:t>
        <a:bodyPr/>
        <a:lstStyle/>
        <a:p>
          <a:r>
            <a:rPr lang="cs-CZ" b="1" i="0"/>
            <a:t>(3)</a:t>
          </a:r>
          <a:r>
            <a:rPr lang="cs-CZ" b="0" i="0"/>
            <a:t> Reklama na počáteční a pokračovací kojeneckou výživu, zaměřená na těhotné ženy a matky malých dětí, musí vždy obsahovat jednoznačné informace uvedené ve zvláštních právních předpisech.</a:t>
          </a:r>
          <a:endParaRPr lang="cs-CZ"/>
        </a:p>
      </dgm:t>
    </dgm:pt>
    <dgm:pt modelId="{CA5912E3-8CB8-4662-859F-A14E8C3FD6D8}" type="parTrans" cxnId="{668F8299-38DA-4F10-85AE-6C519D744047}">
      <dgm:prSet/>
      <dgm:spPr/>
      <dgm:t>
        <a:bodyPr/>
        <a:lstStyle/>
        <a:p>
          <a:endParaRPr lang="cs-CZ"/>
        </a:p>
      </dgm:t>
    </dgm:pt>
    <dgm:pt modelId="{412857B6-14D5-4109-BF05-0E26CBDC2A22}" type="sibTrans" cxnId="{668F8299-38DA-4F10-85AE-6C519D744047}">
      <dgm:prSet/>
      <dgm:spPr/>
      <dgm:t>
        <a:bodyPr/>
        <a:lstStyle/>
        <a:p>
          <a:endParaRPr lang="cs-CZ"/>
        </a:p>
      </dgm:t>
    </dgm:pt>
    <dgm:pt modelId="{C49302FF-0812-482B-B932-2554ED7A4A41}" type="pres">
      <dgm:prSet presAssocID="{20C4F8DE-F020-4E63-A048-CC85C591C1FF}" presName="linear" presStyleCnt="0">
        <dgm:presLayoutVars>
          <dgm:animLvl val="lvl"/>
          <dgm:resizeHandles val="exact"/>
        </dgm:presLayoutVars>
      </dgm:prSet>
      <dgm:spPr/>
    </dgm:pt>
    <dgm:pt modelId="{720CB90E-2F92-48DE-8194-DDE4D70DDBF6}" type="pres">
      <dgm:prSet presAssocID="{5A9C39D9-03C1-4026-8F9E-A6C0962BDAC8}" presName="parentText" presStyleLbl="node1" presStyleIdx="0" presStyleCnt="3">
        <dgm:presLayoutVars>
          <dgm:chMax val="0"/>
          <dgm:bulletEnabled val="1"/>
        </dgm:presLayoutVars>
      </dgm:prSet>
      <dgm:spPr/>
    </dgm:pt>
    <dgm:pt modelId="{38EB2A83-5FCE-4C82-A5A8-300E1B924AB0}" type="pres">
      <dgm:prSet presAssocID="{5A9C39D9-03C1-4026-8F9E-A6C0962BDAC8}" presName="childText" presStyleLbl="revTx" presStyleIdx="0" presStyleCnt="2">
        <dgm:presLayoutVars>
          <dgm:bulletEnabled val="1"/>
        </dgm:presLayoutVars>
      </dgm:prSet>
      <dgm:spPr/>
    </dgm:pt>
    <dgm:pt modelId="{08ED05F1-5ED5-494B-A996-CA5D3C9B4EB6}" type="pres">
      <dgm:prSet presAssocID="{E89B53AC-E6BB-4AAA-AE5C-A628D4A9B2A1}" presName="parentText" presStyleLbl="node1" presStyleIdx="1" presStyleCnt="3">
        <dgm:presLayoutVars>
          <dgm:chMax val="0"/>
          <dgm:bulletEnabled val="1"/>
        </dgm:presLayoutVars>
      </dgm:prSet>
      <dgm:spPr/>
    </dgm:pt>
    <dgm:pt modelId="{751DED87-575E-43D1-8326-7E50009F918C}" type="pres">
      <dgm:prSet presAssocID="{E89B53AC-E6BB-4AAA-AE5C-A628D4A9B2A1}" presName="childText" presStyleLbl="revTx" presStyleIdx="1" presStyleCnt="2">
        <dgm:presLayoutVars>
          <dgm:bulletEnabled val="1"/>
        </dgm:presLayoutVars>
      </dgm:prSet>
      <dgm:spPr/>
    </dgm:pt>
    <dgm:pt modelId="{8996CD47-AF38-4922-954F-6BAF1D2079A8}" type="pres">
      <dgm:prSet presAssocID="{C13DAE06-CC33-4B90-BEB6-9AE0C1C4C00F}" presName="parentText" presStyleLbl="node1" presStyleIdx="2" presStyleCnt="3">
        <dgm:presLayoutVars>
          <dgm:chMax val="0"/>
          <dgm:bulletEnabled val="1"/>
        </dgm:presLayoutVars>
      </dgm:prSet>
      <dgm:spPr/>
    </dgm:pt>
  </dgm:ptLst>
  <dgm:cxnLst>
    <dgm:cxn modelId="{1E934008-D030-4709-B5EC-CC9FF5A38111}" type="presOf" srcId="{91C68485-5FE5-45FF-A230-FBDF45145C26}" destId="{38EB2A83-5FCE-4C82-A5A8-300E1B924AB0}" srcOrd="0" destOrd="1" presId="urn:microsoft.com/office/officeart/2005/8/layout/vList2"/>
    <dgm:cxn modelId="{CF7BC40B-A148-48A6-93A8-C731CF4B7DB3}" srcId="{E89B53AC-E6BB-4AAA-AE5C-A628D4A9B2A1}" destId="{2864A414-C65B-40E8-B92B-7C3F985ED110}" srcOrd="1" destOrd="0" parTransId="{53FB8026-3BB2-42EC-BAC6-ACA5AAC9C267}" sibTransId="{FAFBB2F2-2F4D-461C-9981-ADC333A30BAD}"/>
    <dgm:cxn modelId="{018FE51C-C407-42AE-B283-2D31DAB1BF4B}" srcId="{20C4F8DE-F020-4E63-A048-CC85C591C1FF}" destId="{5A9C39D9-03C1-4026-8F9E-A6C0962BDAC8}" srcOrd="0" destOrd="0" parTransId="{82E6EA5C-5994-4066-A371-FA524ACF98A8}" sibTransId="{B0FDADF6-84C3-449A-96D9-43E120AA82E1}"/>
    <dgm:cxn modelId="{8DB14644-BAE5-4337-AA64-9F411FB12F82}" srcId="{5A9C39D9-03C1-4026-8F9E-A6C0962BDAC8}" destId="{91C68485-5FE5-45FF-A230-FBDF45145C26}" srcOrd="1" destOrd="0" parTransId="{B55EDFE1-7324-4E40-AD2E-A36C289B063A}" sibTransId="{8A26CFD4-70F3-4E58-A193-0B22D37E4F43}"/>
    <dgm:cxn modelId="{22659355-4D5A-4AF8-A478-A6A38C253C14}" type="presOf" srcId="{C13DAE06-CC33-4B90-BEB6-9AE0C1C4C00F}" destId="{8996CD47-AF38-4922-954F-6BAF1D2079A8}" srcOrd="0" destOrd="0" presId="urn:microsoft.com/office/officeart/2005/8/layout/vList2"/>
    <dgm:cxn modelId="{D6695089-8FFA-4F37-B85A-D6CECA08AE21}" srcId="{5A9C39D9-03C1-4026-8F9E-A6C0962BDAC8}" destId="{69A550C7-3FEA-4125-8F1D-B698AA79EF79}" srcOrd="0" destOrd="0" parTransId="{FC3718E6-5849-432E-BE67-53CAE741B3B1}" sibTransId="{D705710B-1060-42E4-B993-580FA574EE03}"/>
    <dgm:cxn modelId="{D1285893-8A3C-46F0-A513-E1FBD2BA049B}" type="presOf" srcId="{E89B53AC-E6BB-4AAA-AE5C-A628D4A9B2A1}" destId="{08ED05F1-5ED5-494B-A996-CA5D3C9B4EB6}" srcOrd="0" destOrd="0" presId="urn:microsoft.com/office/officeart/2005/8/layout/vList2"/>
    <dgm:cxn modelId="{668F8299-38DA-4F10-85AE-6C519D744047}" srcId="{20C4F8DE-F020-4E63-A048-CC85C591C1FF}" destId="{C13DAE06-CC33-4B90-BEB6-9AE0C1C4C00F}" srcOrd="2" destOrd="0" parTransId="{CA5912E3-8CB8-4662-859F-A14E8C3FD6D8}" sibTransId="{412857B6-14D5-4109-BF05-0E26CBDC2A22}"/>
    <dgm:cxn modelId="{9E1444A5-E4F9-4C59-A1B1-0113BEBA39B2}" srcId="{20C4F8DE-F020-4E63-A048-CC85C591C1FF}" destId="{E89B53AC-E6BB-4AAA-AE5C-A628D4A9B2A1}" srcOrd="1" destOrd="0" parTransId="{3BA6E3F4-BD59-4C3C-8E83-4CD0811B8546}" sibTransId="{A83E0955-FC9F-433D-BF2E-8585C8B678CD}"/>
    <dgm:cxn modelId="{F7F659C1-E1E6-4E5E-8471-1630217D5E31}" type="presOf" srcId="{20C4F8DE-F020-4E63-A048-CC85C591C1FF}" destId="{C49302FF-0812-482B-B932-2554ED7A4A41}" srcOrd="0" destOrd="0" presId="urn:microsoft.com/office/officeart/2005/8/layout/vList2"/>
    <dgm:cxn modelId="{C3FCE6CD-DD8C-4A31-BB75-9596DEB8600B}" srcId="{E89B53AC-E6BB-4AAA-AE5C-A628D4A9B2A1}" destId="{1BB904CA-9F7C-4E7D-A402-BB7E94F9D24E}" srcOrd="0" destOrd="0" parTransId="{C0DA160B-AC97-4D77-8FF2-19D0B5B8A167}" sibTransId="{76A8E192-DAFE-4EE9-8A1E-C957193F1056}"/>
    <dgm:cxn modelId="{05C14FE3-B74B-475C-BE20-32704EC16656}" type="presOf" srcId="{2864A414-C65B-40E8-B92B-7C3F985ED110}" destId="{751DED87-575E-43D1-8326-7E50009F918C}" srcOrd="0" destOrd="1" presId="urn:microsoft.com/office/officeart/2005/8/layout/vList2"/>
    <dgm:cxn modelId="{A81304EF-5D2B-4EE8-AC65-D47DF1EA29E7}" type="presOf" srcId="{69A550C7-3FEA-4125-8F1D-B698AA79EF79}" destId="{38EB2A83-5FCE-4C82-A5A8-300E1B924AB0}" srcOrd="0" destOrd="0" presId="urn:microsoft.com/office/officeart/2005/8/layout/vList2"/>
    <dgm:cxn modelId="{AE90D3F3-1E19-4D7C-BF79-EEF3789D8BDB}" type="presOf" srcId="{5A9C39D9-03C1-4026-8F9E-A6C0962BDAC8}" destId="{720CB90E-2F92-48DE-8194-DDE4D70DDBF6}" srcOrd="0" destOrd="0" presId="urn:microsoft.com/office/officeart/2005/8/layout/vList2"/>
    <dgm:cxn modelId="{AE30DFFC-7A3C-4972-959D-28ADDD71CCCF}" type="presOf" srcId="{1BB904CA-9F7C-4E7D-A402-BB7E94F9D24E}" destId="{751DED87-575E-43D1-8326-7E50009F918C}" srcOrd="0" destOrd="0" presId="urn:microsoft.com/office/officeart/2005/8/layout/vList2"/>
    <dgm:cxn modelId="{DE6AF898-C72F-4A07-9910-AC2F8F51CAD3}" type="presParOf" srcId="{C49302FF-0812-482B-B932-2554ED7A4A41}" destId="{720CB90E-2F92-48DE-8194-DDE4D70DDBF6}" srcOrd="0" destOrd="0" presId="urn:microsoft.com/office/officeart/2005/8/layout/vList2"/>
    <dgm:cxn modelId="{F7B30528-3E5D-41DE-B65E-575CC5E2A7F9}" type="presParOf" srcId="{C49302FF-0812-482B-B932-2554ED7A4A41}" destId="{38EB2A83-5FCE-4C82-A5A8-300E1B924AB0}" srcOrd="1" destOrd="0" presId="urn:microsoft.com/office/officeart/2005/8/layout/vList2"/>
    <dgm:cxn modelId="{69BCA742-9DEA-4055-A4CC-E540514FEFB7}" type="presParOf" srcId="{C49302FF-0812-482B-B932-2554ED7A4A41}" destId="{08ED05F1-5ED5-494B-A996-CA5D3C9B4EB6}" srcOrd="2" destOrd="0" presId="urn:microsoft.com/office/officeart/2005/8/layout/vList2"/>
    <dgm:cxn modelId="{D695BC83-176D-4170-8941-47225633FB40}" type="presParOf" srcId="{C49302FF-0812-482B-B932-2554ED7A4A41}" destId="{751DED87-575E-43D1-8326-7E50009F918C}" srcOrd="3" destOrd="0" presId="urn:microsoft.com/office/officeart/2005/8/layout/vList2"/>
    <dgm:cxn modelId="{B54F1317-53CD-43F9-86A4-E81B2425F7C7}" type="presParOf" srcId="{C49302FF-0812-482B-B932-2554ED7A4A41}" destId="{8996CD47-AF38-4922-954F-6BAF1D2079A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985426-B9DA-42D6-B30C-D00FD448BFA8}"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cs-CZ"/>
        </a:p>
      </dgm:t>
    </dgm:pt>
    <dgm:pt modelId="{D6F3827C-6FC2-445D-A297-95D24FB4C1C2}">
      <dgm:prSet/>
      <dgm:spPr/>
      <dgm:t>
        <a:bodyPr/>
        <a:lstStyle/>
        <a:p>
          <a:r>
            <a:rPr lang="cs-CZ" dirty="0"/>
            <a:t>Tištěný adresný SPAM (</a:t>
          </a:r>
          <a:r>
            <a:rPr lang="cs-CZ" dirty="0" err="1"/>
            <a:t>ZoRekl</a:t>
          </a:r>
          <a:r>
            <a:rPr lang="cs-CZ" dirty="0"/>
            <a:t>)</a:t>
          </a:r>
        </a:p>
      </dgm:t>
    </dgm:pt>
    <dgm:pt modelId="{33929FCD-54D5-4506-A902-A8B9156CB630}" type="parTrans" cxnId="{C44E1F07-BA65-4719-BF16-1CE941BB290C}">
      <dgm:prSet/>
      <dgm:spPr/>
      <dgm:t>
        <a:bodyPr/>
        <a:lstStyle/>
        <a:p>
          <a:endParaRPr lang="cs-CZ"/>
        </a:p>
      </dgm:t>
    </dgm:pt>
    <dgm:pt modelId="{2636224A-F4EF-4AF0-AB98-4B856AFFA7A3}" type="sibTrans" cxnId="{C44E1F07-BA65-4719-BF16-1CE941BB290C}">
      <dgm:prSet/>
      <dgm:spPr/>
      <dgm:t>
        <a:bodyPr/>
        <a:lstStyle/>
        <a:p>
          <a:endParaRPr lang="cs-CZ"/>
        </a:p>
      </dgm:t>
    </dgm:pt>
    <dgm:pt modelId="{D45C3313-1A3F-4C8C-81C9-B50ED9A6296F}">
      <dgm:prSet/>
      <dgm:spPr/>
      <dgm:t>
        <a:bodyPr/>
        <a:lstStyle/>
        <a:p>
          <a:r>
            <a:rPr lang="cs-CZ"/>
            <a:t>Zakázané šíření nevyžádané reklamy v listinné podobě, pokud adresáta obtěžuje; </a:t>
          </a:r>
        </a:p>
      </dgm:t>
    </dgm:pt>
    <dgm:pt modelId="{523477C3-248D-45A9-A27F-A73571DF6031}" type="parTrans" cxnId="{67C4C165-79D0-4D39-909D-6CD2738B2978}">
      <dgm:prSet/>
      <dgm:spPr/>
      <dgm:t>
        <a:bodyPr/>
        <a:lstStyle/>
        <a:p>
          <a:endParaRPr lang="cs-CZ"/>
        </a:p>
      </dgm:t>
    </dgm:pt>
    <dgm:pt modelId="{C919DC44-82EB-4502-9D04-933BCC62BE54}" type="sibTrans" cxnId="{67C4C165-79D0-4D39-909D-6CD2738B2978}">
      <dgm:prSet/>
      <dgm:spPr/>
      <dgm:t>
        <a:bodyPr/>
        <a:lstStyle/>
        <a:p>
          <a:endParaRPr lang="cs-CZ"/>
        </a:p>
      </dgm:t>
    </dgm:pt>
    <dgm:pt modelId="{306115C0-5F71-4B4A-AC06-49FC1CF9BA92}">
      <dgm:prSet/>
      <dgm:spPr/>
      <dgm:t>
        <a:bodyPr/>
        <a:lstStyle/>
        <a:p>
          <a:r>
            <a:rPr lang="cs-CZ"/>
            <a:t>za reklamu, která obtěžuje, se považuje reklama směřující ke konkrétnímu adresátovi za podmínky, že adresát dal předem jasně a srozumitelně najevo, že si nepřeje, aby vůči němu byla nevyžádaná reklama šířena,</a:t>
          </a:r>
        </a:p>
      </dgm:t>
    </dgm:pt>
    <dgm:pt modelId="{C1C950B1-6CE0-4F06-8D78-26D883E445D4}" type="parTrans" cxnId="{2D9382FC-CBCF-4F61-8E40-C040D4096E85}">
      <dgm:prSet/>
      <dgm:spPr/>
      <dgm:t>
        <a:bodyPr/>
        <a:lstStyle/>
        <a:p>
          <a:endParaRPr lang="cs-CZ"/>
        </a:p>
      </dgm:t>
    </dgm:pt>
    <dgm:pt modelId="{0BF4F223-FF94-4029-B2B0-20203EE451F2}" type="sibTrans" cxnId="{2D9382FC-CBCF-4F61-8E40-C040D4096E85}">
      <dgm:prSet/>
      <dgm:spPr/>
      <dgm:t>
        <a:bodyPr/>
        <a:lstStyle/>
        <a:p>
          <a:endParaRPr lang="cs-CZ"/>
        </a:p>
      </dgm:t>
    </dgm:pt>
    <dgm:pt modelId="{520D46AA-59F2-49D7-B178-979CB282A263}">
      <dgm:prSet/>
      <dgm:spPr/>
      <dgm:t>
        <a:bodyPr/>
        <a:lstStyle/>
        <a:p>
          <a:r>
            <a:rPr lang="cs-CZ"/>
            <a:t>Neadresný </a:t>
          </a:r>
          <a:r>
            <a:rPr lang="cs-CZ" dirty="0"/>
            <a:t>SPAM  §2986 OZ </a:t>
          </a:r>
        </a:p>
      </dgm:t>
    </dgm:pt>
    <dgm:pt modelId="{47F6AA7B-EA88-4D3C-8BD3-B6EF23B7A432}" type="parTrans" cxnId="{AB709FCE-AB1F-466F-BB42-4E4EDC8BA77B}">
      <dgm:prSet/>
      <dgm:spPr/>
      <dgm:t>
        <a:bodyPr/>
        <a:lstStyle/>
        <a:p>
          <a:endParaRPr lang="cs-CZ"/>
        </a:p>
      </dgm:t>
    </dgm:pt>
    <dgm:pt modelId="{98D782F7-C5C5-4466-8008-1434E25C29DA}" type="sibTrans" cxnId="{AB709FCE-AB1F-466F-BB42-4E4EDC8BA77B}">
      <dgm:prSet/>
      <dgm:spPr/>
      <dgm:t>
        <a:bodyPr/>
        <a:lstStyle/>
        <a:p>
          <a:endParaRPr lang="cs-CZ"/>
        </a:p>
      </dgm:t>
    </dgm:pt>
    <dgm:pt modelId="{8F684009-C867-4CD1-A000-C7078A5098E7}">
      <dgm:prSet/>
      <dgm:spPr/>
      <dgm:t>
        <a:bodyPr/>
        <a:lstStyle/>
        <a:p>
          <a:r>
            <a:rPr lang="cs-CZ" dirty="0"/>
            <a:t>– Dotěrné obtěžování - Nabídka zboží nebo služeb s využitím telefonu, faxového přístroje, elektronické pošty nebo podobných prostředků, ačkoli si takovou činnost příjemce zjevně nepřeje, nebo sdělování reklamy, při kterém její původce utají nebo zastře údaje, podle nichž ho lze zjistit, a neuvede, kde příjemce může bez zvláštních nákladů přikázat ukončení reklamy.</a:t>
          </a:r>
        </a:p>
      </dgm:t>
    </dgm:pt>
    <dgm:pt modelId="{BDD2E028-CBAC-43A3-82B4-A7FFFA50B69F}" type="parTrans" cxnId="{6178BE7C-363A-425C-82BF-82501E4C433B}">
      <dgm:prSet/>
      <dgm:spPr/>
      <dgm:t>
        <a:bodyPr/>
        <a:lstStyle/>
        <a:p>
          <a:endParaRPr lang="cs-CZ"/>
        </a:p>
      </dgm:t>
    </dgm:pt>
    <dgm:pt modelId="{27A48C95-6FC8-43E9-9B00-65E79E69FF92}" type="sibTrans" cxnId="{6178BE7C-363A-425C-82BF-82501E4C433B}">
      <dgm:prSet/>
      <dgm:spPr/>
      <dgm:t>
        <a:bodyPr/>
        <a:lstStyle/>
        <a:p>
          <a:endParaRPr lang="cs-CZ"/>
        </a:p>
      </dgm:t>
    </dgm:pt>
    <dgm:pt modelId="{F7A30FDD-FD36-46E8-8F34-943A5FCBD664}">
      <dgm:prSet/>
      <dgm:spPr/>
      <dgm:t>
        <a:bodyPr/>
        <a:lstStyle/>
        <a:p>
          <a:r>
            <a:rPr lang="cs-CZ" dirty="0"/>
            <a:t>Elektronický spam </a:t>
          </a:r>
          <a:r>
            <a:rPr lang="cs-CZ" b="0" i="0" dirty="0"/>
            <a:t>480/2004 Sb. ((zákon o některých službách informační společnosti)</a:t>
          </a:r>
          <a:r>
            <a:rPr lang="cs-CZ" dirty="0"/>
            <a:t>:</a:t>
          </a:r>
        </a:p>
      </dgm:t>
    </dgm:pt>
    <dgm:pt modelId="{03982ACF-6F8C-461D-92BD-469AF75F4D2E}" type="parTrans" cxnId="{F9F395A4-EB48-48A4-842F-A72237291CEB}">
      <dgm:prSet/>
      <dgm:spPr/>
      <dgm:t>
        <a:bodyPr/>
        <a:lstStyle/>
        <a:p>
          <a:endParaRPr lang="cs-CZ"/>
        </a:p>
      </dgm:t>
    </dgm:pt>
    <dgm:pt modelId="{F748C18F-81F4-44CB-AC09-93499DF9D5D2}" type="sibTrans" cxnId="{F9F395A4-EB48-48A4-842F-A72237291CEB}">
      <dgm:prSet/>
      <dgm:spPr/>
      <dgm:t>
        <a:bodyPr/>
        <a:lstStyle/>
        <a:p>
          <a:endParaRPr lang="cs-CZ"/>
        </a:p>
      </dgm:t>
    </dgm:pt>
    <dgm:pt modelId="{D0848EDB-475D-4B80-9D5D-0CCA3FBB8145}">
      <dgm:prSet/>
      <dgm:spPr/>
      <dgm:t>
        <a:bodyPr/>
        <a:lstStyle/>
        <a:p>
          <a:r>
            <a:rPr lang="cs-CZ"/>
            <a:t>(4) Zaslání elektronické pošty za účelem šíření obchodního sdělení je zakázáno, pokud:</a:t>
          </a:r>
        </a:p>
      </dgm:t>
    </dgm:pt>
    <dgm:pt modelId="{FA3C87B3-93E1-412D-95C6-28B0520EBE62}" type="parTrans" cxnId="{F33E1C84-14C9-4211-A828-3F12A6514720}">
      <dgm:prSet/>
      <dgm:spPr/>
      <dgm:t>
        <a:bodyPr/>
        <a:lstStyle/>
        <a:p>
          <a:endParaRPr lang="cs-CZ"/>
        </a:p>
      </dgm:t>
    </dgm:pt>
    <dgm:pt modelId="{D395243F-D065-4889-848F-A0419B53EA0B}" type="sibTrans" cxnId="{F33E1C84-14C9-4211-A828-3F12A6514720}">
      <dgm:prSet/>
      <dgm:spPr/>
      <dgm:t>
        <a:bodyPr/>
        <a:lstStyle/>
        <a:p>
          <a:endParaRPr lang="cs-CZ"/>
        </a:p>
      </dgm:t>
    </dgm:pt>
    <dgm:pt modelId="{AFE36316-137C-41DB-AE4B-EB6ACC588E69}">
      <dgm:prSet/>
      <dgm:spPr/>
      <dgm:t>
        <a:bodyPr/>
        <a:lstStyle/>
        <a:p>
          <a:r>
            <a:rPr lang="cs-CZ"/>
            <a:t>a) tato není zřetelně a jasně označena jako obchodní sdělení,</a:t>
          </a:r>
        </a:p>
      </dgm:t>
    </dgm:pt>
    <dgm:pt modelId="{3B5FA128-694E-46B1-B827-EC9A1CBD2BC2}" type="parTrans" cxnId="{0B86E4F7-099C-4B14-9767-1EA33BD30A1A}">
      <dgm:prSet/>
      <dgm:spPr/>
      <dgm:t>
        <a:bodyPr/>
        <a:lstStyle/>
        <a:p>
          <a:endParaRPr lang="cs-CZ"/>
        </a:p>
      </dgm:t>
    </dgm:pt>
    <dgm:pt modelId="{683EFC0B-8EED-461C-874D-5263D9DB25AE}" type="sibTrans" cxnId="{0B86E4F7-099C-4B14-9767-1EA33BD30A1A}">
      <dgm:prSet/>
      <dgm:spPr/>
      <dgm:t>
        <a:bodyPr/>
        <a:lstStyle/>
        <a:p>
          <a:endParaRPr lang="cs-CZ"/>
        </a:p>
      </dgm:t>
    </dgm:pt>
    <dgm:pt modelId="{F637A75E-ACA6-4CE8-82AC-7A5129242291}">
      <dgm:prSet/>
      <dgm:spPr/>
      <dgm:t>
        <a:bodyPr/>
        <a:lstStyle/>
        <a:p>
          <a:r>
            <a:rPr lang="cs-CZ"/>
            <a:t>b) skrývá nebo utajuje totožnost odesílatele, jehož jménem se komunikace uskutečňuje, nebo</a:t>
          </a:r>
        </a:p>
      </dgm:t>
    </dgm:pt>
    <dgm:pt modelId="{D6E8CEB7-81A9-41AB-8395-AB04633CB57C}" type="parTrans" cxnId="{F7D1F042-39FA-4AF4-8ADB-2D69B745ED33}">
      <dgm:prSet/>
      <dgm:spPr/>
      <dgm:t>
        <a:bodyPr/>
        <a:lstStyle/>
        <a:p>
          <a:endParaRPr lang="cs-CZ"/>
        </a:p>
      </dgm:t>
    </dgm:pt>
    <dgm:pt modelId="{9A57D2E1-2B9B-4402-B08E-EB4E9D7219FF}" type="sibTrans" cxnId="{F7D1F042-39FA-4AF4-8ADB-2D69B745ED33}">
      <dgm:prSet/>
      <dgm:spPr/>
      <dgm:t>
        <a:bodyPr/>
        <a:lstStyle/>
        <a:p>
          <a:endParaRPr lang="cs-CZ"/>
        </a:p>
      </dgm:t>
    </dgm:pt>
    <dgm:pt modelId="{E10ACE0E-79BA-410F-8406-046F6D76F0A8}">
      <dgm:prSet/>
      <dgm:spPr/>
      <dgm:t>
        <a:bodyPr/>
        <a:lstStyle/>
        <a:p>
          <a:r>
            <a:rPr lang="cs-CZ" dirty="0"/>
            <a:t>c) je zaslána bez platné adresy, na kterou by mohl adresát přímo a účinně zaslat informaci o tom, že si nepřeje, aby mu byly obchodní informace odesílatelem nadále zasílány</a:t>
          </a:r>
        </a:p>
      </dgm:t>
    </dgm:pt>
    <dgm:pt modelId="{AF18290C-9C34-4575-985F-75177EE04DD0}" type="parTrans" cxnId="{9DC035DA-8C30-42EB-93F9-718F2B080D6D}">
      <dgm:prSet/>
      <dgm:spPr/>
      <dgm:t>
        <a:bodyPr/>
        <a:lstStyle/>
        <a:p>
          <a:endParaRPr lang="cs-CZ"/>
        </a:p>
      </dgm:t>
    </dgm:pt>
    <dgm:pt modelId="{1CB412AE-668B-43AF-A258-775E113DB6DA}" type="sibTrans" cxnId="{9DC035DA-8C30-42EB-93F9-718F2B080D6D}">
      <dgm:prSet/>
      <dgm:spPr/>
      <dgm:t>
        <a:bodyPr/>
        <a:lstStyle/>
        <a:p>
          <a:endParaRPr lang="cs-CZ"/>
        </a:p>
      </dgm:t>
    </dgm:pt>
    <dgm:pt modelId="{45493EF6-FDF1-4630-8B60-969F996B8968}">
      <dgm:prSet/>
      <dgm:spPr/>
      <dgm:t>
        <a:bodyPr/>
        <a:lstStyle/>
        <a:p>
          <a:r>
            <a:rPr lang="cs-CZ" dirty="0"/>
            <a:t>Pokuta do 10 000 000 Kč</a:t>
          </a:r>
        </a:p>
      </dgm:t>
    </dgm:pt>
    <dgm:pt modelId="{DF4D9D9B-D2CB-46C1-9B54-17BA82542907}" type="parTrans" cxnId="{1449E2DA-EA10-45EF-8DA4-16C90A303E7D}">
      <dgm:prSet/>
      <dgm:spPr/>
      <dgm:t>
        <a:bodyPr/>
        <a:lstStyle/>
        <a:p>
          <a:endParaRPr lang="cs-CZ"/>
        </a:p>
      </dgm:t>
    </dgm:pt>
    <dgm:pt modelId="{065466C8-8A6D-482C-B6E6-6D223465C28B}" type="sibTrans" cxnId="{1449E2DA-EA10-45EF-8DA4-16C90A303E7D}">
      <dgm:prSet/>
      <dgm:spPr/>
      <dgm:t>
        <a:bodyPr/>
        <a:lstStyle/>
        <a:p>
          <a:endParaRPr lang="cs-CZ"/>
        </a:p>
      </dgm:t>
    </dgm:pt>
    <dgm:pt modelId="{30E00415-02D0-4247-A2D4-E4209F385927}" type="pres">
      <dgm:prSet presAssocID="{76985426-B9DA-42D6-B30C-D00FD448BFA8}" presName="linear" presStyleCnt="0">
        <dgm:presLayoutVars>
          <dgm:dir/>
          <dgm:animLvl val="lvl"/>
          <dgm:resizeHandles val="exact"/>
        </dgm:presLayoutVars>
      </dgm:prSet>
      <dgm:spPr/>
    </dgm:pt>
    <dgm:pt modelId="{BB423F07-D6FF-4B7F-A9D3-30C95D9F70F0}" type="pres">
      <dgm:prSet presAssocID="{D6F3827C-6FC2-445D-A297-95D24FB4C1C2}" presName="parentLin" presStyleCnt="0"/>
      <dgm:spPr/>
    </dgm:pt>
    <dgm:pt modelId="{59E0B3B2-8B5A-446E-ACEC-DA8D0D6C7113}" type="pres">
      <dgm:prSet presAssocID="{D6F3827C-6FC2-445D-A297-95D24FB4C1C2}" presName="parentLeftMargin" presStyleLbl="node1" presStyleIdx="0" presStyleCnt="3"/>
      <dgm:spPr/>
    </dgm:pt>
    <dgm:pt modelId="{DFC73756-E48C-46BE-A7A7-8F54BD8DC9D1}" type="pres">
      <dgm:prSet presAssocID="{D6F3827C-6FC2-445D-A297-95D24FB4C1C2}" presName="parentText" presStyleLbl="node1" presStyleIdx="0" presStyleCnt="3">
        <dgm:presLayoutVars>
          <dgm:chMax val="0"/>
          <dgm:bulletEnabled val="1"/>
        </dgm:presLayoutVars>
      </dgm:prSet>
      <dgm:spPr/>
    </dgm:pt>
    <dgm:pt modelId="{611D80DF-6CF8-4326-8942-874A9100DC02}" type="pres">
      <dgm:prSet presAssocID="{D6F3827C-6FC2-445D-A297-95D24FB4C1C2}" presName="negativeSpace" presStyleCnt="0"/>
      <dgm:spPr/>
    </dgm:pt>
    <dgm:pt modelId="{33A826CF-0D60-4D70-9298-4581971EC827}" type="pres">
      <dgm:prSet presAssocID="{D6F3827C-6FC2-445D-A297-95D24FB4C1C2}" presName="childText" presStyleLbl="conFgAcc1" presStyleIdx="0" presStyleCnt="3">
        <dgm:presLayoutVars>
          <dgm:bulletEnabled val="1"/>
        </dgm:presLayoutVars>
      </dgm:prSet>
      <dgm:spPr/>
    </dgm:pt>
    <dgm:pt modelId="{40EDE6A6-4FE5-45F5-9617-CB18D7947036}" type="pres">
      <dgm:prSet presAssocID="{2636224A-F4EF-4AF0-AB98-4B856AFFA7A3}" presName="spaceBetweenRectangles" presStyleCnt="0"/>
      <dgm:spPr/>
    </dgm:pt>
    <dgm:pt modelId="{6DDB8258-3959-471E-9598-280E4EA4FC15}" type="pres">
      <dgm:prSet presAssocID="{520D46AA-59F2-49D7-B178-979CB282A263}" presName="parentLin" presStyleCnt="0"/>
      <dgm:spPr/>
    </dgm:pt>
    <dgm:pt modelId="{DE2B962D-BA47-40E0-95FD-D22B6EB82D44}" type="pres">
      <dgm:prSet presAssocID="{520D46AA-59F2-49D7-B178-979CB282A263}" presName="parentLeftMargin" presStyleLbl="node1" presStyleIdx="0" presStyleCnt="3"/>
      <dgm:spPr/>
    </dgm:pt>
    <dgm:pt modelId="{567133A3-AB2D-43D3-A267-74A07F2555FD}" type="pres">
      <dgm:prSet presAssocID="{520D46AA-59F2-49D7-B178-979CB282A263}" presName="parentText" presStyleLbl="node1" presStyleIdx="1" presStyleCnt="3">
        <dgm:presLayoutVars>
          <dgm:chMax val="0"/>
          <dgm:bulletEnabled val="1"/>
        </dgm:presLayoutVars>
      </dgm:prSet>
      <dgm:spPr/>
    </dgm:pt>
    <dgm:pt modelId="{B14D66D1-233C-41A4-9E52-95D7DE2AD886}" type="pres">
      <dgm:prSet presAssocID="{520D46AA-59F2-49D7-B178-979CB282A263}" presName="negativeSpace" presStyleCnt="0"/>
      <dgm:spPr/>
    </dgm:pt>
    <dgm:pt modelId="{3AB147A6-7964-4F82-B7D9-4397ADF19EEC}" type="pres">
      <dgm:prSet presAssocID="{520D46AA-59F2-49D7-B178-979CB282A263}" presName="childText" presStyleLbl="conFgAcc1" presStyleIdx="1" presStyleCnt="3">
        <dgm:presLayoutVars>
          <dgm:bulletEnabled val="1"/>
        </dgm:presLayoutVars>
      </dgm:prSet>
      <dgm:spPr/>
    </dgm:pt>
    <dgm:pt modelId="{6C2066A4-D229-4991-87F6-52D049D2D5D4}" type="pres">
      <dgm:prSet presAssocID="{98D782F7-C5C5-4466-8008-1434E25C29DA}" presName="spaceBetweenRectangles" presStyleCnt="0"/>
      <dgm:spPr/>
    </dgm:pt>
    <dgm:pt modelId="{3EF56B3D-C563-4370-9574-2F1566D8CB46}" type="pres">
      <dgm:prSet presAssocID="{F7A30FDD-FD36-46E8-8F34-943A5FCBD664}" presName="parentLin" presStyleCnt="0"/>
      <dgm:spPr/>
    </dgm:pt>
    <dgm:pt modelId="{2540F011-0A62-4CFA-AC09-E014138E2CFC}" type="pres">
      <dgm:prSet presAssocID="{F7A30FDD-FD36-46E8-8F34-943A5FCBD664}" presName="parentLeftMargin" presStyleLbl="node1" presStyleIdx="1" presStyleCnt="3"/>
      <dgm:spPr/>
    </dgm:pt>
    <dgm:pt modelId="{192ED781-5FA0-417B-8305-53F70492F16C}" type="pres">
      <dgm:prSet presAssocID="{F7A30FDD-FD36-46E8-8F34-943A5FCBD664}" presName="parentText" presStyleLbl="node1" presStyleIdx="2" presStyleCnt="3">
        <dgm:presLayoutVars>
          <dgm:chMax val="0"/>
          <dgm:bulletEnabled val="1"/>
        </dgm:presLayoutVars>
      </dgm:prSet>
      <dgm:spPr/>
    </dgm:pt>
    <dgm:pt modelId="{DBA8E5A1-4525-45BE-A508-9FF8AEBD9937}" type="pres">
      <dgm:prSet presAssocID="{F7A30FDD-FD36-46E8-8F34-943A5FCBD664}" presName="negativeSpace" presStyleCnt="0"/>
      <dgm:spPr/>
    </dgm:pt>
    <dgm:pt modelId="{B1E88958-B17B-40DC-AD80-40864BB4EC85}" type="pres">
      <dgm:prSet presAssocID="{F7A30FDD-FD36-46E8-8F34-943A5FCBD664}" presName="childText" presStyleLbl="conFgAcc1" presStyleIdx="2" presStyleCnt="3">
        <dgm:presLayoutVars>
          <dgm:bulletEnabled val="1"/>
        </dgm:presLayoutVars>
      </dgm:prSet>
      <dgm:spPr/>
    </dgm:pt>
  </dgm:ptLst>
  <dgm:cxnLst>
    <dgm:cxn modelId="{C44E1F07-BA65-4719-BF16-1CE941BB290C}" srcId="{76985426-B9DA-42D6-B30C-D00FD448BFA8}" destId="{D6F3827C-6FC2-445D-A297-95D24FB4C1C2}" srcOrd="0" destOrd="0" parTransId="{33929FCD-54D5-4506-A902-A8B9156CB630}" sibTransId="{2636224A-F4EF-4AF0-AB98-4B856AFFA7A3}"/>
    <dgm:cxn modelId="{0E202713-2BF6-4A70-806D-44D3175C885D}" type="presOf" srcId="{76985426-B9DA-42D6-B30C-D00FD448BFA8}" destId="{30E00415-02D0-4247-A2D4-E4209F385927}" srcOrd="0" destOrd="0" presId="urn:microsoft.com/office/officeart/2005/8/layout/list1"/>
    <dgm:cxn modelId="{0CD5D51E-E795-4EE1-8A31-4BBA945653D3}" type="presOf" srcId="{F7A30FDD-FD36-46E8-8F34-943A5FCBD664}" destId="{192ED781-5FA0-417B-8305-53F70492F16C}" srcOrd="1" destOrd="0" presId="urn:microsoft.com/office/officeart/2005/8/layout/list1"/>
    <dgm:cxn modelId="{3DAC0B21-91B2-4FC7-8D68-75E8337702F8}" type="presOf" srcId="{F637A75E-ACA6-4CE8-82AC-7A5129242291}" destId="{B1E88958-B17B-40DC-AD80-40864BB4EC85}" srcOrd="0" destOrd="2" presId="urn:microsoft.com/office/officeart/2005/8/layout/list1"/>
    <dgm:cxn modelId="{F0927930-BA5D-4848-9ACE-BB43C319199B}" type="presOf" srcId="{D45C3313-1A3F-4C8C-81C9-B50ED9A6296F}" destId="{33A826CF-0D60-4D70-9298-4581971EC827}" srcOrd="0" destOrd="0" presId="urn:microsoft.com/office/officeart/2005/8/layout/list1"/>
    <dgm:cxn modelId="{66BBDF36-4E60-44C4-B816-3AD481587BF8}" type="presOf" srcId="{AFE36316-137C-41DB-AE4B-EB6ACC588E69}" destId="{B1E88958-B17B-40DC-AD80-40864BB4EC85}" srcOrd="0" destOrd="1" presId="urn:microsoft.com/office/officeart/2005/8/layout/list1"/>
    <dgm:cxn modelId="{91546B3B-53C2-4B55-93F9-90E2499F63DA}" type="presOf" srcId="{520D46AA-59F2-49D7-B178-979CB282A263}" destId="{567133A3-AB2D-43D3-A267-74A07F2555FD}" srcOrd="1" destOrd="0" presId="urn:microsoft.com/office/officeart/2005/8/layout/list1"/>
    <dgm:cxn modelId="{F7D1F042-39FA-4AF4-8ADB-2D69B745ED33}" srcId="{D0848EDB-475D-4B80-9D5D-0CCA3FBB8145}" destId="{F637A75E-ACA6-4CE8-82AC-7A5129242291}" srcOrd="1" destOrd="0" parTransId="{D6E8CEB7-81A9-41AB-8395-AB04633CB57C}" sibTransId="{9A57D2E1-2B9B-4402-B08E-EB4E9D7219FF}"/>
    <dgm:cxn modelId="{2E35A143-D152-4A8F-B089-F9AA7FDEFF7A}" type="presOf" srcId="{D6F3827C-6FC2-445D-A297-95D24FB4C1C2}" destId="{DFC73756-E48C-46BE-A7A7-8F54BD8DC9D1}" srcOrd="1" destOrd="0" presId="urn:microsoft.com/office/officeart/2005/8/layout/list1"/>
    <dgm:cxn modelId="{8DD6F944-839E-4A6E-89F5-D5B29DDBFCA3}" type="presOf" srcId="{F7A30FDD-FD36-46E8-8F34-943A5FCBD664}" destId="{2540F011-0A62-4CFA-AC09-E014138E2CFC}" srcOrd="0" destOrd="0" presId="urn:microsoft.com/office/officeart/2005/8/layout/list1"/>
    <dgm:cxn modelId="{67C4C165-79D0-4D39-909D-6CD2738B2978}" srcId="{D6F3827C-6FC2-445D-A297-95D24FB4C1C2}" destId="{D45C3313-1A3F-4C8C-81C9-B50ED9A6296F}" srcOrd="0" destOrd="0" parTransId="{523477C3-248D-45A9-A27F-A73571DF6031}" sibTransId="{C919DC44-82EB-4502-9D04-933BCC62BE54}"/>
    <dgm:cxn modelId="{53B56E68-467F-43F1-AA36-6A6B2CB5E9EE}" type="presOf" srcId="{E10ACE0E-79BA-410F-8406-046F6D76F0A8}" destId="{B1E88958-B17B-40DC-AD80-40864BB4EC85}" srcOrd="0" destOrd="3" presId="urn:microsoft.com/office/officeart/2005/8/layout/list1"/>
    <dgm:cxn modelId="{4F79826F-DC65-4187-8EA2-D43CEC71A0C0}" type="presOf" srcId="{D6F3827C-6FC2-445D-A297-95D24FB4C1C2}" destId="{59E0B3B2-8B5A-446E-ACEC-DA8D0D6C7113}" srcOrd="0" destOrd="0" presId="urn:microsoft.com/office/officeart/2005/8/layout/list1"/>
    <dgm:cxn modelId="{6178BE7C-363A-425C-82BF-82501E4C433B}" srcId="{520D46AA-59F2-49D7-B178-979CB282A263}" destId="{8F684009-C867-4CD1-A000-C7078A5098E7}" srcOrd="0" destOrd="0" parTransId="{BDD2E028-CBAC-43A3-82B4-A7FFFA50B69F}" sibTransId="{27A48C95-6FC8-43E9-9B00-65E79E69FF92}"/>
    <dgm:cxn modelId="{72F92381-3CC9-469F-9FA0-D0C92B1D0341}" type="presOf" srcId="{520D46AA-59F2-49D7-B178-979CB282A263}" destId="{DE2B962D-BA47-40E0-95FD-D22B6EB82D44}" srcOrd="0" destOrd="0" presId="urn:microsoft.com/office/officeart/2005/8/layout/list1"/>
    <dgm:cxn modelId="{F33E1C84-14C9-4211-A828-3F12A6514720}" srcId="{F7A30FDD-FD36-46E8-8F34-943A5FCBD664}" destId="{D0848EDB-475D-4B80-9D5D-0CCA3FBB8145}" srcOrd="0" destOrd="0" parTransId="{FA3C87B3-93E1-412D-95C6-28B0520EBE62}" sibTransId="{D395243F-D065-4889-848F-A0419B53EA0B}"/>
    <dgm:cxn modelId="{F2158287-281A-43B9-BAD5-AA603F3459E5}" type="presOf" srcId="{306115C0-5F71-4B4A-AC06-49FC1CF9BA92}" destId="{33A826CF-0D60-4D70-9298-4581971EC827}" srcOrd="0" destOrd="1" presId="urn:microsoft.com/office/officeart/2005/8/layout/list1"/>
    <dgm:cxn modelId="{F9F395A4-EB48-48A4-842F-A72237291CEB}" srcId="{76985426-B9DA-42D6-B30C-D00FD448BFA8}" destId="{F7A30FDD-FD36-46E8-8F34-943A5FCBD664}" srcOrd="2" destOrd="0" parTransId="{03982ACF-6F8C-461D-92BD-469AF75F4D2E}" sibTransId="{F748C18F-81F4-44CB-AC09-93499DF9D5D2}"/>
    <dgm:cxn modelId="{37B9B0B9-AB34-4AA6-A7EF-8898E619A306}" type="presOf" srcId="{45493EF6-FDF1-4630-8B60-969F996B8968}" destId="{B1E88958-B17B-40DC-AD80-40864BB4EC85}" srcOrd="0" destOrd="4" presId="urn:microsoft.com/office/officeart/2005/8/layout/list1"/>
    <dgm:cxn modelId="{9A6D7CC2-553D-42EC-9D46-EED6F99A6A23}" type="presOf" srcId="{D0848EDB-475D-4B80-9D5D-0CCA3FBB8145}" destId="{B1E88958-B17B-40DC-AD80-40864BB4EC85}" srcOrd="0" destOrd="0" presId="urn:microsoft.com/office/officeart/2005/8/layout/list1"/>
    <dgm:cxn modelId="{AB709FCE-AB1F-466F-BB42-4E4EDC8BA77B}" srcId="{76985426-B9DA-42D6-B30C-D00FD448BFA8}" destId="{520D46AA-59F2-49D7-B178-979CB282A263}" srcOrd="1" destOrd="0" parTransId="{47F6AA7B-EA88-4D3C-8BD3-B6EF23B7A432}" sibTransId="{98D782F7-C5C5-4466-8008-1434E25C29DA}"/>
    <dgm:cxn modelId="{9DC035DA-8C30-42EB-93F9-718F2B080D6D}" srcId="{D0848EDB-475D-4B80-9D5D-0CCA3FBB8145}" destId="{E10ACE0E-79BA-410F-8406-046F6D76F0A8}" srcOrd="2" destOrd="0" parTransId="{AF18290C-9C34-4575-985F-75177EE04DD0}" sibTransId="{1CB412AE-668B-43AF-A258-775E113DB6DA}"/>
    <dgm:cxn modelId="{1449E2DA-EA10-45EF-8DA4-16C90A303E7D}" srcId="{D0848EDB-475D-4B80-9D5D-0CCA3FBB8145}" destId="{45493EF6-FDF1-4630-8B60-969F996B8968}" srcOrd="3" destOrd="0" parTransId="{DF4D9D9B-D2CB-46C1-9B54-17BA82542907}" sibTransId="{065466C8-8A6D-482C-B6E6-6D223465C28B}"/>
    <dgm:cxn modelId="{5BABE3F7-890C-4926-92EA-3B59FBD0C961}" type="presOf" srcId="{8F684009-C867-4CD1-A000-C7078A5098E7}" destId="{3AB147A6-7964-4F82-B7D9-4397ADF19EEC}" srcOrd="0" destOrd="0" presId="urn:microsoft.com/office/officeart/2005/8/layout/list1"/>
    <dgm:cxn modelId="{0B86E4F7-099C-4B14-9767-1EA33BD30A1A}" srcId="{D0848EDB-475D-4B80-9D5D-0CCA3FBB8145}" destId="{AFE36316-137C-41DB-AE4B-EB6ACC588E69}" srcOrd="0" destOrd="0" parTransId="{3B5FA128-694E-46B1-B827-EC9A1CBD2BC2}" sibTransId="{683EFC0B-8EED-461C-874D-5263D9DB25AE}"/>
    <dgm:cxn modelId="{2D9382FC-CBCF-4F61-8E40-C040D4096E85}" srcId="{D6F3827C-6FC2-445D-A297-95D24FB4C1C2}" destId="{306115C0-5F71-4B4A-AC06-49FC1CF9BA92}" srcOrd="1" destOrd="0" parTransId="{C1C950B1-6CE0-4F06-8D78-26D883E445D4}" sibTransId="{0BF4F223-FF94-4029-B2B0-20203EE451F2}"/>
    <dgm:cxn modelId="{4C2F814E-BEBF-4238-9B95-0F4F0B94526E}" type="presParOf" srcId="{30E00415-02D0-4247-A2D4-E4209F385927}" destId="{BB423F07-D6FF-4B7F-A9D3-30C95D9F70F0}" srcOrd="0" destOrd="0" presId="urn:microsoft.com/office/officeart/2005/8/layout/list1"/>
    <dgm:cxn modelId="{584A7F3B-8156-42BF-B864-87F4B39B4BC0}" type="presParOf" srcId="{BB423F07-D6FF-4B7F-A9D3-30C95D9F70F0}" destId="{59E0B3B2-8B5A-446E-ACEC-DA8D0D6C7113}" srcOrd="0" destOrd="0" presId="urn:microsoft.com/office/officeart/2005/8/layout/list1"/>
    <dgm:cxn modelId="{55B1D7E9-75B8-495E-9108-2CBCF0BBD618}" type="presParOf" srcId="{BB423F07-D6FF-4B7F-A9D3-30C95D9F70F0}" destId="{DFC73756-E48C-46BE-A7A7-8F54BD8DC9D1}" srcOrd="1" destOrd="0" presId="urn:microsoft.com/office/officeart/2005/8/layout/list1"/>
    <dgm:cxn modelId="{F175FCB3-2E6D-415E-8867-338A6EB4EA9B}" type="presParOf" srcId="{30E00415-02D0-4247-A2D4-E4209F385927}" destId="{611D80DF-6CF8-4326-8942-874A9100DC02}" srcOrd="1" destOrd="0" presId="urn:microsoft.com/office/officeart/2005/8/layout/list1"/>
    <dgm:cxn modelId="{94EB5336-79C1-4D59-B8A2-09CBBD9DFA86}" type="presParOf" srcId="{30E00415-02D0-4247-A2D4-E4209F385927}" destId="{33A826CF-0D60-4D70-9298-4581971EC827}" srcOrd="2" destOrd="0" presId="urn:microsoft.com/office/officeart/2005/8/layout/list1"/>
    <dgm:cxn modelId="{0AE1CC2C-1A19-4D3A-BF8B-41CB523D0AEE}" type="presParOf" srcId="{30E00415-02D0-4247-A2D4-E4209F385927}" destId="{40EDE6A6-4FE5-45F5-9617-CB18D7947036}" srcOrd="3" destOrd="0" presId="urn:microsoft.com/office/officeart/2005/8/layout/list1"/>
    <dgm:cxn modelId="{A5CC300B-43EC-4E57-A9CE-98A17CF8C7D5}" type="presParOf" srcId="{30E00415-02D0-4247-A2D4-E4209F385927}" destId="{6DDB8258-3959-471E-9598-280E4EA4FC15}" srcOrd="4" destOrd="0" presId="urn:microsoft.com/office/officeart/2005/8/layout/list1"/>
    <dgm:cxn modelId="{AB247217-0C97-4AA3-B119-2720BEFCD436}" type="presParOf" srcId="{6DDB8258-3959-471E-9598-280E4EA4FC15}" destId="{DE2B962D-BA47-40E0-95FD-D22B6EB82D44}" srcOrd="0" destOrd="0" presId="urn:microsoft.com/office/officeart/2005/8/layout/list1"/>
    <dgm:cxn modelId="{C819837B-8B1C-485B-B3F3-C65FF579ABBC}" type="presParOf" srcId="{6DDB8258-3959-471E-9598-280E4EA4FC15}" destId="{567133A3-AB2D-43D3-A267-74A07F2555FD}" srcOrd="1" destOrd="0" presId="urn:microsoft.com/office/officeart/2005/8/layout/list1"/>
    <dgm:cxn modelId="{BA8C7C2B-71D7-44B7-9DFE-0B69205C221C}" type="presParOf" srcId="{30E00415-02D0-4247-A2D4-E4209F385927}" destId="{B14D66D1-233C-41A4-9E52-95D7DE2AD886}" srcOrd="5" destOrd="0" presId="urn:microsoft.com/office/officeart/2005/8/layout/list1"/>
    <dgm:cxn modelId="{6DB624FE-4411-4E85-91C5-2EFDEBBFEC01}" type="presParOf" srcId="{30E00415-02D0-4247-A2D4-E4209F385927}" destId="{3AB147A6-7964-4F82-B7D9-4397ADF19EEC}" srcOrd="6" destOrd="0" presId="urn:microsoft.com/office/officeart/2005/8/layout/list1"/>
    <dgm:cxn modelId="{749668BD-5ED2-4CFE-8B7D-C9D8CB297F99}" type="presParOf" srcId="{30E00415-02D0-4247-A2D4-E4209F385927}" destId="{6C2066A4-D229-4991-87F6-52D049D2D5D4}" srcOrd="7" destOrd="0" presId="urn:microsoft.com/office/officeart/2005/8/layout/list1"/>
    <dgm:cxn modelId="{B65BBE5F-4AC5-4803-AE3B-A32B955D359A}" type="presParOf" srcId="{30E00415-02D0-4247-A2D4-E4209F385927}" destId="{3EF56B3D-C563-4370-9574-2F1566D8CB46}" srcOrd="8" destOrd="0" presId="urn:microsoft.com/office/officeart/2005/8/layout/list1"/>
    <dgm:cxn modelId="{9A08E8AE-02D3-4101-B0CF-24FC43D462A3}" type="presParOf" srcId="{3EF56B3D-C563-4370-9574-2F1566D8CB46}" destId="{2540F011-0A62-4CFA-AC09-E014138E2CFC}" srcOrd="0" destOrd="0" presId="urn:microsoft.com/office/officeart/2005/8/layout/list1"/>
    <dgm:cxn modelId="{62A9336B-CB43-4C8E-8952-FE7C14A10173}" type="presParOf" srcId="{3EF56B3D-C563-4370-9574-2F1566D8CB46}" destId="{192ED781-5FA0-417B-8305-53F70492F16C}" srcOrd="1" destOrd="0" presId="urn:microsoft.com/office/officeart/2005/8/layout/list1"/>
    <dgm:cxn modelId="{C212E19C-CB91-4BB3-97D7-AC1A569D18C6}" type="presParOf" srcId="{30E00415-02D0-4247-A2D4-E4209F385927}" destId="{DBA8E5A1-4525-45BE-A508-9FF8AEBD9937}" srcOrd="9" destOrd="0" presId="urn:microsoft.com/office/officeart/2005/8/layout/list1"/>
    <dgm:cxn modelId="{6040FF95-DF12-41B1-9C03-4E69CDE8CD78}" type="presParOf" srcId="{30E00415-02D0-4247-A2D4-E4209F385927}" destId="{B1E88958-B17B-40DC-AD80-40864BB4EC8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D47D64-07F5-481D-8209-EA36F71BDBBB}"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cs-CZ"/>
        </a:p>
      </dgm:t>
    </dgm:pt>
    <dgm:pt modelId="{C83A7880-6BEE-4B2B-BD3A-CEA3B9744262}">
      <dgm:prSet/>
      <dgm:spPr/>
      <dgm:t>
        <a:bodyPr/>
        <a:lstStyle/>
        <a:p>
          <a:r>
            <a:rPr lang="cs-CZ"/>
            <a:t>Klamavá reklama</a:t>
          </a:r>
          <a:r>
            <a:rPr lang="cs-CZ" b="0" i="0"/>
            <a:t> je </a:t>
          </a:r>
          <a:endParaRPr lang="cs-CZ"/>
        </a:p>
      </dgm:t>
    </dgm:pt>
    <dgm:pt modelId="{900E9B7D-6FFA-4902-BA65-3A23C9C658A4}" type="parTrans" cxnId="{9E01D303-5DE7-4822-BAB6-A003994EE959}">
      <dgm:prSet/>
      <dgm:spPr/>
      <dgm:t>
        <a:bodyPr/>
        <a:lstStyle/>
        <a:p>
          <a:endParaRPr lang="cs-CZ"/>
        </a:p>
      </dgm:t>
    </dgm:pt>
    <dgm:pt modelId="{0178222F-81A7-4FC9-9575-75713898025E}" type="sibTrans" cxnId="{9E01D303-5DE7-4822-BAB6-A003994EE959}">
      <dgm:prSet/>
      <dgm:spPr/>
      <dgm:t>
        <a:bodyPr/>
        <a:lstStyle/>
        <a:p>
          <a:endParaRPr lang="cs-CZ"/>
        </a:p>
      </dgm:t>
    </dgm:pt>
    <dgm:pt modelId="{8334F966-73A8-4E48-AA01-2D95BA006136}">
      <dgm:prSet/>
      <dgm:spPr/>
      <dgm:t>
        <a:bodyPr/>
        <a:lstStyle/>
        <a:p>
          <a:r>
            <a:rPr lang="cs-CZ" b="0" i="0"/>
            <a:t>klame nebo je způsobilá klamat podáním nebo jakýmkoli jiným způsobem osoby, jimž je určena nebo k nimž dospěje, a tím i zřejmě způsobilá ovlivnit hospodářské chování takových osob.</a:t>
          </a:r>
          <a:endParaRPr lang="cs-CZ"/>
        </a:p>
      </dgm:t>
    </dgm:pt>
    <dgm:pt modelId="{3B2D4CD1-C880-48D3-8CF9-F73A01A2433E}" type="parTrans" cxnId="{93E8B9EC-A21B-4334-BC3B-0ED5D9787F5F}">
      <dgm:prSet/>
      <dgm:spPr/>
      <dgm:t>
        <a:bodyPr/>
        <a:lstStyle/>
        <a:p>
          <a:endParaRPr lang="cs-CZ"/>
        </a:p>
      </dgm:t>
    </dgm:pt>
    <dgm:pt modelId="{C263189D-224E-430F-A482-979013F738C5}" type="sibTrans" cxnId="{93E8B9EC-A21B-4334-BC3B-0ED5D9787F5F}">
      <dgm:prSet/>
      <dgm:spPr/>
      <dgm:t>
        <a:bodyPr/>
        <a:lstStyle/>
        <a:p>
          <a:endParaRPr lang="cs-CZ"/>
        </a:p>
      </dgm:t>
    </dgm:pt>
    <dgm:pt modelId="{8DF6D04A-D964-430B-9EC6-189E08FF5C93}">
      <dgm:prSet/>
      <dgm:spPr/>
      <dgm:t>
        <a:bodyPr/>
        <a:lstStyle/>
        <a:p>
          <a:r>
            <a:rPr lang="cs-CZ"/>
            <a:t>Klamavé označení zboží nebo služby je</a:t>
          </a:r>
        </a:p>
      </dgm:t>
    </dgm:pt>
    <dgm:pt modelId="{FAB739C0-78C9-4FF1-871E-ACC2F467B6BE}" type="parTrans" cxnId="{94A110E2-BA28-4827-AA13-74F41BEB8489}">
      <dgm:prSet/>
      <dgm:spPr/>
      <dgm:t>
        <a:bodyPr/>
        <a:lstStyle/>
        <a:p>
          <a:endParaRPr lang="cs-CZ"/>
        </a:p>
      </dgm:t>
    </dgm:pt>
    <dgm:pt modelId="{4E874B6D-F850-4303-B4AE-49048C017FC3}" type="sibTrans" cxnId="{94A110E2-BA28-4827-AA13-74F41BEB8489}">
      <dgm:prSet/>
      <dgm:spPr/>
      <dgm:t>
        <a:bodyPr/>
        <a:lstStyle/>
        <a:p>
          <a:endParaRPr lang="cs-CZ"/>
        </a:p>
      </dgm:t>
    </dgm:pt>
    <dgm:pt modelId="{994D1D88-7FCA-4E33-A14A-A3BAC6F0FDE9}">
      <dgm:prSet/>
      <dgm:spPr/>
      <dgm:t>
        <a:bodyPr/>
        <a:lstStyle/>
        <a:p>
          <a:r>
            <a:rPr lang="cs-CZ"/>
            <a:t>způsobilé vyvolat v hospodářském styku mylnou domněnku, že jím označené zboží nebo služba pocházejí z určité oblasti či místa nebo od určitého výrobce, anebo že vykazují zvláštní charakteristický znak nebo zvláštní jakost.</a:t>
          </a:r>
        </a:p>
      </dgm:t>
    </dgm:pt>
    <dgm:pt modelId="{9C4EFBEC-6DD4-44FB-8656-AFE1432B1745}" type="parTrans" cxnId="{4DD6A29C-B7C7-4BC9-8FF2-2B8BAB0B9205}">
      <dgm:prSet/>
      <dgm:spPr/>
      <dgm:t>
        <a:bodyPr/>
        <a:lstStyle/>
        <a:p>
          <a:endParaRPr lang="cs-CZ"/>
        </a:p>
      </dgm:t>
    </dgm:pt>
    <dgm:pt modelId="{BC7A1E1E-1A2D-475F-A218-04C3A1318E37}" type="sibTrans" cxnId="{4DD6A29C-B7C7-4BC9-8FF2-2B8BAB0B9205}">
      <dgm:prSet/>
      <dgm:spPr/>
      <dgm:t>
        <a:bodyPr/>
        <a:lstStyle/>
        <a:p>
          <a:endParaRPr lang="cs-CZ"/>
        </a:p>
      </dgm:t>
    </dgm:pt>
    <dgm:pt modelId="{94E8108F-4657-4F70-B7B9-A8EF423468A5}">
      <dgm:prSet/>
      <dgm:spPr/>
      <dgm:t>
        <a:bodyPr/>
        <a:lstStyle/>
        <a:p>
          <a:r>
            <a:rPr lang="cs-CZ"/>
            <a:t>způsobilost oklamat může mít i údaj sám o sobě správný, může-li uvést v omyl vzhledem k okolnostem a souvislostem, za nichž byl učiněn.</a:t>
          </a:r>
        </a:p>
      </dgm:t>
    </dgm:pt>
    <dgm:pt modelId="{08C239A6-9A3A-47D9-935F-ED0B951E8E28}" type="parTrans" cxnId="{0E3A8984-9932-4D28-8282-B45BB95E9155}">
      <dgm:prSet/>
      <dgm:spPr/>
      <dgm:t>
        <a:bodyPr/>
        <a:lstStyle/>
        <a:p>
          <a:endParaRPr lang="cs-CZ"/>
        </a:p>
      </dgm:t>
    </dgm:pt>
    <dgm:pt modelId="{07E1FA95-38FE-4655-9C42-DDED6A551774}" type="sibTrans" cxnId="{0E3A8984-9932-4D28-8282-B45BB95E9155}">
      <dgm:prSet/>
      <dgm:spPr/>
      <dgm:t>
        <a:bodyPr/>
        <a:lstStyle/>
        <a:p>
          <a:endParaRPr lang="cs-CZ"/>
        </a:p>
      </dgm:t>
    </dgm:pt>
    <dgm:pt modelId="{D646967C-555C-497F-B865-7A85FEBFAE83}" type="pres">
      <dgm:prSet presAssocID="{FCD47D64-07F5-481D-8209-EA36F71BDBBB}" presName="linear" presStyleCnt="0">
        <dgm:presLayoutVars>
          <dgm:animLvl val="lvl"/>
          <dgm:resizeHandles val="exact"/>
        </dgm:presLayoutVars>
      </dgm:prSet>
      <dgm:spPr/>
    </dgm:pt>
    <dgm:pt modelId="{ABF74E73-E1F9-4C95-9257-E4B4D93CF476}" type="pres">
      <dgm:prSet presAssocID="{C83A7880-6BEE-4B2B-BD3A-CEA3B9744262}" presName="parentText" presStyleLbl="node1" presStyleIdx="0" presStyleCnt="3">
        <dgm:presLayoutVars>
          <dgm:chMax val="0"/>
          <dgm:bulletEnabled val="1"/>
        </dgm:presLayoutVars>
      </dgm:prSet>
      <dgm:spPr/>
    </dgm:pt>
    <dgm:pt modelId="{524F3B03-BA93-4FE1-8058-3901F0F38D99}" type="pres">
      <dgm:prSet presAssocID="{C83A7880-6BEE-4B2B-BD3A-CEA3B9744262}" presName="childText" presStyleLbl="revTx" presStyleIdx="0" presStyleCnt="2">
        <dgm:presLayoutVars>
          <dgm:bulletEnabled val="1"/>
        </dgm:presLayoutVars>
      </dgm:prSet>
      <dgm:spPr/>
    </dgm:pt>
    <dgm:pt modelId="{28C1521C-7605-4305-9A04-9ADBB2C6EBCA}" type="pres">
      <dgm:prSet presAssocID="{8DF6D04A-D964-430B-9EC6-189E08FF5C93}" presName="parentText" presStyleLbl="node1" presStyleIdx="1" presStyleCnt="3">
        <dgm:presLayoutVars>
          <dgm:chMax val="0"/>
          <dgm:bulletEnabled val="1"/>
        </dgm:presLayoutVars>
      </dgm:prSet>
      <dgm:spPr/>
    </dgm:pt>
    <dgm:pt modelId="{7E4B4AF3-58E9-4D16-BF1F-DD060F3BF3B5}" type="pres">
      <dgm:prSet presAssocID="{8DF6D04A-D964-430B-9EC6-189E08FF5C93}" presName="childText" presStyleLbl="revTx" presStyleIdx="1" presStyleCnt="2">
        <dgm:presLayoutVars>
          <dgm:bulletEnabled val="1"/>
        </dgm:presLayoutVars>
      </dgm:prSet>
      <dgm:spPr/>
    </dgm:pt>
    <dgm:pt modelId="{76F26E2C-9187-4196-B240-672B7CECBB55}" type="pres">
      <dgm:prSet presAssocID="{94E8108F-4657-4F70-B7B9-A8EF423468A5}" presName="parentText" presStyleLbl="node1" presStyleIdx="2" presStyleCnt="3">
        <dgm:presLayoutVars>
          <dgm:chMax val="0"/>
          <dgm:bulletEnabled val="1"/>
        </dgm:presLayoutVars>
      </dgm:prSet>
      <dgm:spPr/>
    </dgm:pt>
  </dgm:ptLst>
  <dgm:cxnLst>
    <dgm:cxn modelId="{9E01D303-5DE7-4822-BAB6-A003994EE959}" srcId="{FCD47D64-07F5-481D-8209-EA36F71BDBBB}" destId="{C83A7880-6BEE-4B2B-BD3A-CEA3B9744262}" srcOrd="0" destOrd="0" parTransId="{900E9B7D-6FFA-4902-BA65-3A23C9C658A4}" sibTransId="{0178222F-81A7-4FC9-9575-75713898025E}"/>
    <dgm:cxn modelId="{A810C125-E800-4E29-AD02-B42889FD8076}" type="presOf" srcId="{994D1D88-7FCA-4E33-A14A-A3BAC6F0FDE9}" destId="{7E4B4AF3-58E9-4D16-BF1F-DD060F3BF3B5}" srcOrd="0" destOrd="0" presId="urn:microsoft.com/office/officeart/2005/8/layout/vList2"/>
    <dgm:cxn modelId="{5923F52B-5732-49F7-A1D6-64DA00C39D8C}" type="presOf" srcId="{C83A7880-6BEE-4B2B-BD3A-CEA3B9744262}" destId="{ABF74E73-E1F9-4C95-9257-E4B4D93CF476}" srcOrd="0" destOrd="0" presId="urn:microsoft.com/office/officeart/2005/8/layout/vList2"/>
    <dgm:cxn modelId="{620C733E-C0A7-4878-AE7D-5245241DF999}" type="presOf" srcId="{94E8108F-4657-4F70-B7B9-A8EF423468A5}" destId="{76F26E2C-9187-4196-B240-672B7CECBB55}" srcOrd="0" destOrd="0" presId="urn:microsoft.com/office/officeart/2005/8/layout/vList2"/>
    <dgm:cxn modelId="{B1E1CC6A-FBEB-4DC1-9BF0-FA1D79CCD740}" type="presOf" srcId="{8334F966-73A8-4E48-AA01-2D95BA006136}" destId="{524F3B03-BA93-4FE1-8058-3901F0F38D99}" srcOrd="0" destOrd="0" presId="urn:microsoft.com/office/officeart/2005/8/layout/vList2"/>
    <dgm:cxn modelId="{866B7B7C-4B30-4043-9AFB-4B90AE0F9CAB}" type="presOf" srcId="{8DF6D04A-D964-430B-9EC6-189E08FF5C93}" destId="{28C1521C-7605-4305-9A04-9ADBB2C6EBCA}" srcOrd="0" destOrd="0" presId="urn:microsoft.com/office/officeart/2005/8/layout/vList2"/>
    <dgm:cxn modelId="{0E3A8984-9932-4D28-8282-B45BB95E9155}" srcId="{FCD47D64-07F5-481D-8209-EA36F71BDBBB}" destId="{94E8108F-4657-4F70-B7B9-A8EF423468A5}" srcOrd="2" destOrd="0" parTransId="{08C239A6-9A3A-47D9-935F-ED0B951E8E28}" sibTransId="{07E1FA95-38FE-4655-9C42-DDED6A551774}"/>
    <dgm:cxn modelId="{4DD6A29C-B7C7-4BC9-8FF2-2B8BAB0B9205}" srcId="{8DF6D04A-D964-430B-9EC6-189E08FF5C93}" destId="{994D1D88-7FCA-4E33-A14A-A3BAC6F0FDE9}" srcOrd="0" destOrd="0" parTransId="{9C4EFBEC-6DD4-44FB-8656-AFE1432B1745}" sibTransId="{BC7A1E1E-1A2D-475F-A218-04C3A1318E37}"/>
    <dgm:cxn modelId="{452410A2-2C8B-48E8-82B7-E7E04DE58287}" type="presOf" srcId="{FCD47D64-07F5-481D-8209-EA36F71BDBBB}" destId="{D646967C-555C-497F-B865-7A85FEBFAE83}" srcOrd="0" destOrd="0" presId="urn:microsoft.com/office/officeart/2005/8/layout/vList2"/>
    <dgm:cxn modelId="{94A110E2-BA28-4827-AA13-74F41BEB8489}" srcId="{FCD47D64-07F5-481D-8209-EA36F71BDBBB}" destId="{8DF6D04A-D964-430B-9EC6-189E08FF5C93}" srcOrd="1" destOrd="0" parTransId="{FAB739C0-78C9-4FF1-871E-ACC2F467B6BE}" sibTransId="{4E874B6D-F850-4303-B4AE-49048C017FC3}"/>
    <dgm:cxn modelId="{93E8B9EC-A21B-4334-BC3B-0ED5D9787F5F}" srcId="{C83A7880-6BEE-4B2B-BD3A-CEA3B9744262}" destId="{8334F966-73A8-4E48-AA01-2D95BA006136}" srcOrd="0" destOrd="0" parTransId="{3B2D4CD1-C880-48D3-8CF9-F73A01A2433E}" sibTransId="{C263189D-224E-430F-A482-979013F738C5}"/>
    <dgm:cxn modelId="{95656D82-E291-4312-95EE-2BE50DEAB11E}" type="presParOf" srcId="{D646967C-555C-497F-B865-7A85FEBFAE83}" destId="{ABF74E73-E1F9-4C95-9257-E4B4D93CF476}" srcOrd="0" destOrd="0" presId="urn:microsoft.com/office/officeart/2005/8/layout/vList2"/>
    <dgm:cxn modelId="{9D7BA3AD-9331-420B-8883-DE99A345AB87}" type="presParOf" srcId="{D646967C-555C-497F-B865-7A85FEBFAE83}" destId="{524F3B03-BA93-4FE1-8058-3901F0F38D99}" srcOrd="1" destOrd="0" presId="urn:microsoft.com/office/officeart/2005/8/layout/vList2"/>
    <dgm:cxn modelId="{01E31C35-C17C-48C5-98B4-ABC52F6A364E}" type="presParOf" srcId="{D646967C-555C-497F-B865-7A85FEBFAE83}" destId="{28C1521C-7605-4305-9A04-9ADBB2C6EBCA}" srcOrd="2" destOrd="0" presId="urn:microsoft.com/office/officeart/2005/8/layout/vList2"/>
    <dgm:cxn modelId="{C0ED2E04-87D7-48BB-8BD7-C6B7F7EEC9A5}" type="presParOf" srcId="{D646967C-555C-497F-B865-7A85FEBFAE83}" destId="{7E4B4AF3-58E9-4D16-BF1F-DD060F3BF3B5}" srcOrd="3" destOrd="0" presId="urn:microsoft.com/office/officeart/2005/8/layout/vList2"/>
    <dgm:cxn modelId="{5809B82B-A16D-4D0A-816F-C98F5B9DDDE8}" type="presParOf" srcId="{D646967C-555C-497F-B865-7A85FEBFAE83}" destId="{76F26E2C-9187-4196-B240-672B7CECBB5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37D03D-63E9-46AA-92DE-9062EBEBB48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8A6099AB-9684-4B0A-866A-EF79B574F778}">
      <dgm:prSet/>
      <dgm:spPr/>
      <dgm:t>
        <a:bodyPr/>
        <a:lstStyle/>
        <a:p>
          <a:r>
            <a:rPr lang="cs-CZ"/>
            <a:t>(1) Za reklamu na humánní léčivé přípravky se považují také </a:t>
          </a:r>
        </a:p>
      </dgm:t>
    </dgm:pt>
    <dgm:pt modelId="{A017E4F7-CE4B-4C41-952E-5113037B147B}" type="parTrans" cxnId="{B22A9339-A22F-4261-9B37-74BCD9330E2D}">
      <dgm:prSet/>
      <dgm:spPr/>
      <dgm:t>
        <a:bodyPr/>
        <a:lstStyle/>
        <a:p>
          <a:endParaRPr lang="cs-CZ"/>
        </a:p>
      </dgm:t>
    </dgm:pt>
    <dgm:pt modelId="{8F459FA6-55E1-4E53-A7D4-06FB13E48A15}" type="sibTrans" cxnId="{B22A9339-A22F-4261-9B37-74BCD9330E2D}">
      <dgm:prSet/>
      <dgm:spPr/>
      <dgm:t>
        <a:bodyPr/>
        <a:lstStyle/>
        <a:p>
          <a:endParaRPr lang="cs-CZ"/>
        </a:p>
      </dgm:t>
    </dgm:pt>
    <dgm:pt modelId="{BC331CC1-4F7F-4BE7-A14C-F7E00541883C}">
      <dgm:prSet/>
      <dgm:spPr/>
      <dgm:t>
        <a:bodyPr/>
        <a:lstStyle/>
        <a:p>
          <a:r>
            <a:rPr lang="cs-CZ"/>
            <a:t>informace, přesvědčování nebo pobídky </a:t>
          </a:r>
        </a:p>
      </dgm:t>
    </dgm:pt>
    <dgm:pt modelId="{47595E8A-FFEA-4C7F-A38F-995C0133F90F}" type="parTrans" cxnId="{7666B347-4FB2-487E-89F4-183E4D53FF56}">
      <dgm:prSet/>
      <dgm:spPr/>
      <dgm:t>
        <a:bodyPr/>
        <a:lstStyle/>
        <a:p>
          <a:endParaRPr lang="cs-CZ"/>
        </a:p>
      </dgm:t>
    </dgm:pt>
    <dgm:pt modelId="{38EE7B60-6A52-4578-8DC4-48068C4548B4}" type="sibTrans" cxnId="{7666B347-4FB2-487E-89F4-183E4D53FF56}">
      <dgm:prSet/>
      <dgm:spPr/>
      <dgm:t>
        <a:bodyPr/>
        <a:lstStyle/>
        <a:p>
          <a:endParaRPr lang="cs-CZ"/>
        </a:p>
      </dgm:t>
    </dgm:pt>
    <dgm:pt modelId="{BE520E9F-6543-48E7-95FF-52EF10A47007}">
      <dgm:prSet/>
      <dgm:spPr/>
      <dgm:t>
        <a:bodyPr/>
        <a:lstStyle/>
        <a:p>
          <a:r>
            <a:rPr lang="cs-CZ" dirty="0"/>
            <a:t>určené k podpoře předepisování, dodávání, prodeje, výdeje nebo spotřeby humánních léčivých přípravků. </a:t>
          </a:r>
        </a:p>
      </dgm:t>
    </dgm:pt>
    <dgm:pt modelId="{F72B7A39-FA40-42B8-AF0A-4694CA49DE4E}" type="parTrans" cxnId="{D6C2240D-610E-4D75-8C65-74309B2FC297}">
      <dgm:prSet/>
      <dgm:spPr/>
      <dgm:t>
        <a:bodyPr/>
        <a:lstStyle/>
        <a:p>
          <a:endParaRPr lang="cs-CZ"/>
        </a:p>
      </dgm:t>
    </dgm:pt>
    <dgm:pt modelId="{ED581A7A-D4C1-417C-BE69-6EBFCD41D9EC}" type="sibTrans" cxnId="{D6C2240D-610E-4D75-8C65-74309B2FC297}">
      <dgm:prSet/>
      <dgm:spPr/>
      <dgm:t>
        <a:bodyPr/>
        <a:lstStyle/>
        <a:p>
          <a:endParaRPr lang="cs-CZ"/>
        </a:p>
      </dgm:t>
    </dgm:pt>
    <dgm:pt modelId="{9299A1CD-FD04-4166-8CFF-46C2FD08BBF0}" type="pres">
      <dgm:prSet presAssocID="{C937D03D-63E9-46AA-92DE-9062EBEBB489}" presName="linear" presStyleCnt="0">
        <dgm:presLayoutVars>
          <dgm:animLvl val="lvl"/>
          <dgm:resizeHandles val="exact"/>
        </dgm:presLayoutVars>
      </dgm:prSet>
      <dgm:spPr/>
    </dgm:pt>
    <dgm:pt modelId="{3F311C18-27A3-47EE-9D8D-4F5D0CA1C743}" type="pres">
      <dgm:prSet presAssocID="{8A6099AB-9684-4B0A-866A-EF79B574F778}" presName="parentText" presStyleLbl="node1" presStyleIdx="0" presStyleCnt="1">
        <dgm:presLayoutVars>
          <dgm:chMax val="0"/>
          <dgm:bulletEnabled val="1"/>
        </dgm:presLayoutVars>
      </dgm:prSet>
      <dgm:spPr/>
    </dgm:pt>
    <dgm:pt modelId="{1F7136EF-250B-498A-A834-05A315CCE874}" type="pres">
      <dgm:prSet presAssocID="{8A6099AB-9684-4B0A-866A-EF79B574F778}" presName="childText" presStyleLbl="revTx" presStyleIdx="0" presStyleCnt="1">
        <dgm:presLayoutVars>
          <dgm:bulletEnabled val="1"/>
        </dgm:presLayoutVars>
      </dgm:prSet>
      <dgm:spPr/>
    </dgm:pt>
  </dgm:ptLst>
  <dgm:cxnLst>
    <dgm:cxn modelId="{D6C2240D-610E-4D75-8C65-74309B2FC297}" srcId="{8A6099AB-9684-4B0A-866A-EF79B574F778}" destId="{BE520E9F-6543-48E7-95FF-52EF10A47007}" srcOrd="1" destOrd="0" parTransId="{F72B7A39-FA40-42B8-AF0A-4694CA49DE4E}" sibTransId="{ED581A7A-D4C1-417C-BE69-6EBFCD41D9EC}"/>
    <dgm:cxn modelId="{B22A9339-A22F-4261-9B37-74BCD9330E2D}" srcId="{C937D03D-63E9-46AA-92DE-9062EBEBB489}" destId="{8A6099AB-9684-4B0A-866A-EF79B574F778}" srcOrd="0" destOrd="0" parTransId="{A017E4F7-CE4B-4C41-952E-5113037B147B}" sibTransId="{8F459FA6-55E1-4E53-A7D4-06FB13E48A15}"/>
    <dgm:cxn modelId="{7666B347-4FB2-487E-89F4-183E4D53FF56}" srcId="{8A6099AB-9684-4B0A-866A-EF79B574F778}" destId="{BC331CC1-4F7F-4BE7-A14C-F7E00541883C}" srcOrd="0" destOrd="0" parTransId="{47595E8A-FFEA-4C7F-A38F-995C0133F90F}" sibTransId="{38EE7B60-6A52-4578-8DC4-48068C4548B4}"/>
    <dgm:cxn modelId="{4E8D668C-43D3-49C4-8BB1-C2F3FA595E46}" type="presOf" srcId="{C937D03D-63E9-46AA-92DE-9062EBEBB489}" destId="{9299A1CD-FD04-4166-8CFF-46C2FD08BBF0}" srcOrd="0" destOrd="0" presId="urn:microsoft.com/office/officeart/2005/8/layout/vList2"/>
    <dgm:cxn modelId="{8C88DBB8-BF7B-4B0C-9181-F8705D8DB4FB}" type="presOf" srcId="{BE520E9F-6543-48E7-95FF-52EF10A47007}" destId="{1F7136EF-250B-498A-A834-05A315CCE874}" srcOrd="0" destOrd="1" presId="urn:microsoft.com/office/officeart/2005/8/layout/vList2"/>
    <dgm:cxn modelId="{569C1DC8-DE79-424D-9D3C-739E4B98E302}" type="presOf" srcId="{BC331CC1-4F7F-4BE7-A14C-F7E00541883C}" destId="{1F7136EF-250B-498A-A834-05A315CCE874}" srcOrd="0" destOrd="0" presId="urn:microsoft.com/office/officeart/2005/8/layout/vList2"/>
    <dgm:cxn modelId="{14A233CD-9AE1-4361-9E36-CD38AF1BF68C}" type="presOf" srcId="{8A6099AB-9684-4B0A-866A-EF79B574F778}" destId="{3F311C18-27A3-47EE-9D8D-4F5D0CA1C743}" srcOrd="0" destOrd="0" presId="urn:microsoft.com/office/officeart/2005/8/layout/vList2"/>
    <dgm:cxn modelId="{F5AD6BC3-1E07-42A4-BE36-672F9F81C4A7}" type="presParOf" srcId="{9299A1CD-FD04-4166-8CFF-46C2FD08BBF0}" destId="{3F311C18-27A3-47EE-9D8D-4F5D0CA1C743}" srcOrd="0" destOrd="0" presId="urn:microsoft.com/office/officeart/2005/8/layout/vList2"/>
    <dgm:cxn modelId="{1496B754-2F62-4C79-ABD2-B9FA9532992A}" type="presParOf" srcId="{9299A1CD-FD04-4166-8CFF-46C2FD08BBF0}" destId="{1F7136EF-250B-498A-A834-05A315CCE87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00045E-DDAC-4718-955D-A69881E60B0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cs-CZ"/>
        </a:p>
      </dgm:t>
    </dgm:pt>
    <dgm:pt modelId="{F3449305-AFF0-4B4E-81B9-AD7489B36930}">
      <dgm:prSet/>
      <dgm:spPr/>
      <dgm:t>
        <a:bodyPr/>
        <a:lstStyle/>
        <a:p>
          <a:r>
            <a:rPr lang="cs-CZ"/>
            <a:t>a) návštěvy obchodních zástupců s humánními léčivými přípravky u osob oprávněných je předepisovat, dodávat nebo vydávat,</a:t>
          </a:r>
        </a:p>
      </dgm:t>
    </dgm:pt>
    <dgm:pt modelId="{DF7FEEA9-C677-4E32-AA00-7DF2B0C38B2D}" type="parTrans" cxnId="{2860DE27-5365-40A0-ADD3-0D9655DA66E5}">
      <dgm:prSet/>
      <dgm:spPr/>
      <dgm:t>
        <a:bodyPr/>
        <a:lstStyle/>
        <a:p>
          <a:endParaRPr lang="cs-CZ"/>
        </a:p>
      </dgm:t>
    </dgm:pt>
    <dgm:pt modelId="{301D871B-AA68-4307-A0E7-C5C0651AE30E}" type="sibTrans" cxnId="{2860DE27-5365-40A0-ADD3-0D9655DA66E5}">
      <dgm:prSet/>
      <dgm:spPr/>
      <dgm:t>
        <a:bodyPr/>
        <a:lstStyle/>
        <a:p>
          <a:endParaRPr lang="cs-CZ"/>
        </a:p>
      </dgm:t>
    </dgm:pt>
    <dgm:pt modelId="{3E7B2253-F60C-4D49-9D60-542FBA5A4A77}">
      <dgm:prSet/>
      <dgm:spPr/>
      <dgm:t>
        <a:bodyPr/>
        <a:lstStyle/>
        <a:p>
          <a:r>
            <a:rPr lang="cs-CZ"/>
            <a:t>b) dodávání vzorků humánních léčivých přípravků,</a:t>
          </a:r>
        </a:p>
      </dgm:t>
    </dgm:pt>
    <dgm:pt modelId="{56BAA904-F8C3-49F5-91D4-4EA4D0CA95BD}" type="parTrans" cxnId="{F0A2EFA1-8BEF-4D20-88BE-3CAEC7947283}">
      <dgm:prSet/>
      <dgm:spPr/>
      <dgm:t>
        <a:bodyPr/>
        <a:lstStyle/>
        <a:p>
          <a:endParaRPr lang="cs-CZ"/>
        </a:p>
      </dgm:t>
    </dgm:pt>
    <dgm:pt modelId="{3BAE302C-9A96-4F66-A69C-323DCE7D7421}" type="sibTrans" cxnId="{F0A2EFA1-8BEF-4D20-88BE-3CAEC7947283}">
      <dgm:prSet/>
      <dgm:spPr/>
      <dgm:t>
        <a:bodyPr/>
        <a:lstStyle/>
        <a:p>
          <a:endParaRPr lang="cs-CZ"/>
        </a:p>
      </dgm:t>
    </dgm:pt>
    <dgm:pt modelId="{94C7CF58-3813-418E-843E-52713C0EDB67}">
      <dgm:prSet/>
      <dgm:spPr/>
      <dgm:t>
        <a:bodyPr/>
        <a:lstStyle/>
        <a:p>
          <a:r>
            <a:rPr lang="cs-CZ"/>
            <a:t>c) podporu předepisování, výdeje a prodeje humánních léčivých přípravků pomocí daru, spotřebitelské soutěže a nabídkou nebo příslibem jakéhokoli prospěchu nebo finanční či věcné odměny,</a:t>
          </a:r>
        </a:p>
      </dgm:t>
    </dgm:pt>
    <dgm:pt modelId="{E68AFAB1-F766-47BD-AF0F-56EEFF64DF72}" type="parTrans" cxnId="{717AF8CE-4B34-46B3-9162-A47300CF10BF}">
      <dgm:prSet/>
      <dgm:spPr/>
      <dgm:t>
        <a:bodyPr/>
        <a:lstStyle/>
        <a:p>
          <a:endParaRPr lang="cs-CZ"/>
        </a:p>
      </dgm:t>
    </dgm:pt>
    <dgm:pt modelId="{15D6C8E3-E1F2-4385-A00E-A172129DF393}" type="sibTrans" cxnId="{717AF8CE-4B34-46B3-9162-A47300CF10BF}">
      <dgm:prSet/>
      <dgm:spPr/>
      <dgm:t>
        <a:bodyPr/>
        <a:lstStyle/>
        <a:p>
          <a:endParaRPr lang="cs-CZ"/>
        </a:p>
      </dgm:t>
    </dgm:pt>
    <dgm:pt modelId="{DE563173-BB03-421D-90FD-CB79046EFBB6}">
      <dgm:prSet/>
      <dgm:spPr/>
      <dgm:t>
        <a:bodyPr/>
        <a:lstStyle/>
        <a:p>
          <a:r>
            <a:rPr lang="cs-CZ"/>
            <a:t>d) sponzorování setkání konaných za účelem podpory předepisování, prodeje, výdeje nebo spotřeby humánních léčivých přípravků a navštěvovaných odborníky,</a:t>
          </a:r>
        </a:p>
      </dgm:t>
    </dgm:pt>
    <dgm:pt modelId="{C8797AE2-E4A5-4C8C-9AC2-8E0F1FAA8E22}" type="parTrans" cxnId="{FA16286F-D102-4DD3-99C6-5DDE6B79B9E2}">
      <dgm:prSet/>
      <dgm:spPr/>
      <dgm:t>
        <a:bodyPr/>
        <a:lstStyle/>
        <a:p>
          <a:endParaRPr lang="cs-CZ"/>
        </a:p>
      </dgm:t>
    </dgm:pt>
    <dgm:pt modelId="{221CF598-97C6-4327-93C1-6246EFF09EE1}" type="sibTrans" cxnId="{FA16286F-D102-4DD3-99C6-5DDE6B79B9E2}">
      <dgm:prSet/>
      <dgm:spPr/>
      <dgm:t>
        <a:bodyPr/>
        <a:lstStyle/>
        <a:p>
          <a:endParaRPr lang="cs-CZ"/>
        </a:p>
      </dgm:t>
    </dgm:pt>
    <dgm:pt modelId="{F8A917AF-E730-4CEB-AF06-63A9FC40CF58}">
      <dgm:prSet/>
      <dgm:spPr/>
      <dgm:t>
        <a:bodyPr/>
        <a:lstStyle/>
        <a:p>
          <a:r>
            <a:rPr lang="cs-CZ"/>
            <a:t>e) sponzorování vědeckých kongresů s účastí odborníků a úhrada nákladů na cestovné a ubytování souvisejících s jejich účastí.</a:t>
          </a:r>
        </a:p>
      </dgm:t>
    </dgm:pt>
    <dgm:pt modelId="{0476B62B-A073-4D81-9F49-B0C3F441203F}" type="parTrans" cxnId="{870ECCB6-1827-4EBD-963B-994BAEC553DC}">
      <dgm:prSet/>
      <dgm:spPr/>
      <dgm:t>
        <a:bodyPr/>
        <a:lstStyle/>
        <a:p>
          <a:endParaRPr lang="cs-CZ"/>
        </a:p>
      </dgm:t>
    </dgm:pt>
    <dgm:pt modelId="{6F13D07E-65DF-471C-856A-A8DF1BB333AE}" type="sibTrans" cxnId="{870ECCB6-1827-4EBD-963B-994BAEC553DC}">
      <dgm:prSet/>
      <dgm:spPr/>
      <dgm:t>
        <a:bodyPr/>
        <a:lstStyle/>
        <a:p>
          <a:endParaRPr lang="cs-CZ"/>
        </a:p>
      </dgm:t>
    </dgm:pt>
    <dgm:pt modelId="{EA2456E2-F426-4019-AAF4-B31D6A789F80}" type="pres">
      <dgm:prSet presAssocID="{3000045E-DDAC-4718-955D-A69881E60B01}" presName="vert0" presStyleCnt="0">
        <dgm:presLayoutVars>
          <dgm:dir/>
          <dgm:animOne val="branch"/>
          <dgm:animLvl val="lvl"/>
        </dgm:presLayoutVars>
      </dgm:prSet>
      <dgm:spPr/>
    </dgm:pt>
    <dgm:pt modelId="{7356290B-7527-43EE-AE84-FC84BDEC064B}" type="pres">
      <dgm:prSet presAssocID="{F3449305-AFF0-4B4E-81B9-AD7489B36930}" presName="thickLine" presStyleLbl="alignNode1" presStyleIdx="0" presStyleCnt="5"/>
      <dgm:spPr/>
    </dgm:pt>
    <dgm:pt modelId="{0D1BB5D1-979D-4B76-BD97-D0B4C33E649B}" type="pres">
      <dgm:prSet presAssocID="{F3449305-AFF0-4B4E-81B9-AD7489B36930}" presName="horz1" presStyleCnt="0"/>
      <dgm:spPr/>
    </dgm:pt>
    <dgm:pt modelId="{14ECEE49-A4E3-40F2-AEE9-64351798B4A2}" type="pres">
      <dgm:prSet presAssocID="{F3449305-AFF0-4B4E-81B9-AD7489B36930}" presName="tx1" presStyleLbl="revTx" presStyleIdx="0" presStyleCnt="5"/>
      <dgm:spPr/>
    </dgm:pt>
    <dgm:pt modelId="{41FB618C-F9FD-4974-894D-423E8CA0CC26}" type="pres">
      <dgm:prSet presAssocID="{F3449305-AFF0-4B4E-81B9-AD7489B36930}" presName="vert1" presStyleCnt="0"/>
      <dgm:spPr/>
    </dgm:pt>
    <dgm:pt modelId="{E664F5C5-11DE-4599-BA1C-EC70476CD5A0}" type="pres">
      <dgm:prSet presAssocID="{3E7B2253-F60C-4D49-9D60-542FBA5A4A77}" presName="thickLine" presStyleLbl="alignNode1" presStyleIdx="1" presStyleCnt="5"/>
      <dgm:spPr/>
    </dgm:pt>
    <dgm:pt modelId="{804C96FF-E764-477D-9966-7656884CB413}" type="pres">
      <dgm:prSet presAssocID="{3E7B2253-F60C-4D49-9D60-542FBA5A4A77}" presName="horz1" presStyleCnt="0"/>
      <dgm:spPr/>
    </dgm:pt>
    <dgm:pt modelId="{6E70E392-F2DE-4BB8-B91C-5BDB4F1DF387}" type="pres">
      <dgm:prSet presAssocID="{3E7B2253-F60C-4D49-9D60-542FBA5A4A77}" presName="tx1" presStyleLbl="revTx" presStyleIdx="1" presStyleCnt="5"/>
      <dgm:spPr/>
    </dgm:pt>
    <dgm:pt modelId="{BB693B2D-9EBA-4FC1-A940-5C9DE85B744B}" type="pres">
      <dgm:prSet presAssocID="{3E7B2253-F60C-4D49-9D60-542FBA5A4A77}" presName="vert1" presStyleCnt="0"/>
      <dgm:spPr/>
    </dgm:pt>
    <dgm:pt modelId="{DD8C58CF-EF7D-40E3-BE5F-9773F74F95B9}" type="pres">
      <dgm:prSet presAssocID="{94C7CF58-3813-418E-843E-52713C0EDB67}" presName="thickLine" presStyleLbl="alignNode1" presStyleIdx="2" presStyleCnt="5"/>
      <dgm:spPr/>
    </dgm:pt>
    <dgm:pt modelId="{5380D51B-80A9-4D60-8313-BE3D6BBCC0E4}" type="pres">
      <dgm:prSet presAssocID="{94C7CF58-3813-418E-843E-52713C0EDB67}" presName="horz1" presStyleCnt="0"/>
      <dgm:spPr/>
    </dgm:pt>
    <dgm:pt modelId="{F0171A3E-FE89-4145-9B56-5ED3933FEA3B}" type="pres">
      <dgm:prSet presAssocID="{94C7CF58-3813-418E-843E-52713C0EDB67}" presName="tx1" presStyleLbl="revTx" presStyleIdx="2" presStyleCnt="5"/>
      <dgm:spPr/>
    </dgm:pt>
    <dgm:pt modelId="{BDD6E799-DAFB-4D4A-A872-6505239DB70B}" type="pres">
      <dgm:prSet presAssocID="{94C7CF58-3813-418E-843E-52713C0EDB67}" presName="vert1" presStyleCnt="0"/>
      <dgm:spPr/>
    </dgm:pt>
    <dgm:pt modelId="{B319B76A-3FDD-4B2F-86CE-F1C60F2AC93A}" type="pres">
      <dgm:prSet presAssocID="{DE563173-BB03-421D-90FD-CB79046EFBB6}" presName="thickLine" presStyleLbl="alignNode1" presStyleIdx="3" presStyleCnt="5"/>
      <dgm:spPr/>
    </dgm:pt>
    <dgm:pt modelId="{C1554725-DB84-45C0-84B6-700946641656}" type="pres">
      <dgm:prSet presAssocID="{DE563173-BB03-421D-90FD-CB79046EFBB6}" presName="horz1" presStyleCnt="0"/>
      <dgm:spPr/>
    </dgm:pt>
    <dgm:pt modelId="{78F1FC77-CADE-466F-90D7-998C01F330D9}" type="pres">
      <dgm:prSet presAssocID="{DE563173-BB03-421D-90FD-CB79046EFBB6}" presName="tx1" presStyleLbl="revTx" presStyleIdx="3" presStyleCnt="5"/>
      <dgm:spPr/>
    </dgm:pt>
    <dgm:pt modelId="{902D95C5-49B0-4A37-B84A-BD7A7DE0AB94}" type="pres">
      <dgm:prSet presAssocID="{DE563173-BB03-421D-90FD-CB79046EFBB6}" presName="vert1" presStyleCnt="0"/>
      <dgm:spPr/>
    </dgm:pt>
    <dgm:pt modelId="{953B0C7D-D31C-4B82-BFA8-392D2D76E46A}" type="pres">
      <dgm:prSet presAssocID="{F8A917AF-E730-4CEB-AF06-63A9FC40CF58}" presName="thickLine" presStyleLbl="alignNode1" presStyleIdx="4" presStyleCnt="5"/>
      <dgm:spPr/>
    </dgm:pt>
    <dgm:pt modelId="{B0EBB9ED-CBE4-4D4A-9D71-0993CA96B994}" type="pres">
      <dgm:prSet presAssocID="{F8A917AF-E730-4CEB-AF06-63A9FC40CF58}" presName="horz1" presStyleCnt="0"/>
      <dgm:spPr/>
    </dgm:pt>
    <dgm:pt modelId="{63A77A13-FB14-4505-926B-1632A3E0CD12}" type="pres">
      <dgm:prSet presAssocID="{F8A917AF-E730-4CEB-AF06-63A9FC40CF58}" presName="tx1" presStyleLbl="revTx" presStyleIdx="4" presStyleCnt="5"/>
      <dgm:spPr/>
    </dgm:pt>
    <dgm:pt modelId="{21A8AD52-AF47-4939-B0EA-B734BB1C2DFA}" type="pres">
      <dgm:prSet presAssocID="{F8A917AF-E730-4CEB-AF06-63A9FC40CF58}" presName="vert1" presStyleCnt="0"/>
      <dgm:spPr/>
    </dgm:pt>
  </dgm:ptLst>
  <dgm:cxnLst>
    <dgm:cxn modelId="{FF94101C-9A13-47BB-8177-D92CD172EE42}" type="presOf" srcId="{F3449305-AFF0-4B4E-81B9-AD7489B36930}" destId="{14ECEE49-A4E3-40F2-AEE9-64351798B4A2}" srcOrd="0" destOrd="0" presId="urn:microsoft.com/office/officeart/2008/layout/LinedList"/>
    <dgm:cxn modelId="{2860DE27-5365-40A0-ADD3-0D9655DA66E5}" srcId="{3000045E-DDAC-4718-955D-A69881E60B01}" destId="{F3449305-AFF0-4B4E-81B9-AD7489B36930}" srcOrd="0" destOrd="0" parTransId="{DF7FEEA9-C677-4E32-AA00-7DF2B0C38B2D}" sibTransId="{301D871B-AA68-4307-A0E7-C5C0651AE30E}"/>
    <dgm:cxn modelId="{896B6D32-8BAD-4AF2-BCD9-A739C88F17CF}" type="presOf" srcId="{3E7B2253-F60C-4D49-9D60-542FBA5A4A77}" destId="{6E70E392-F2DE-4BB8-B91C-5BDB4F1DF387}" srcOrd="0" destOrd="0" presId="urn:microsoft.com/office/officeart/2008/layout/LinedList"/>
    <dgm:cxn modelId="{FA16286F-D102-4DD3-99C6-5DDE6B79B9E2}" srcId="{3000045E-DDAC-4718-955D-A69881E60B01}" destId="{DE563173-BB03-421D-90FD-CB79046EFBB6}" srcOrd="3" destOrd="0" parTransId="{C8797AE2-E4A5-4C8C-9AC2-8E0F1FAA8E22}" sibTransId="{221CF598-97C6-4327-93C1-6246EFF09EE1}"/>
    <dgm:cxn modelId="{F0A2EFA1-8BEF-4D20-88BE-3CAEC7947283}" srcId="{3000045E-DDAC-4718-955D-A69881E60B01}" destId="{3E7B2253-F60C-4D49-9D60-542FBA5A4A77}" srcOrd="1" destOrd="0" parTransId="{56BAA904-F8C3-49F5-91D4-4EA4D0CA95BD}" sibTransId="{3BAE302C-9A96-4F66-A69C-323DCE7D7421}"/>
    <dgm:cxn modelId="{8DE07FA2-462D-4853-BFAB-19987964D347}" type="presOf" srcId="{DE563173-BB03-421D-90FD-CB79046EFBB6}" destId="{78F1FC77-CADE-466F-90D7-998C01F330D9}" srcOrd="0" destOrd="0" presId="urn:microsoft.com/office/officeart/2008/layout/LinedList"/>
    <dgm:cxn modelId="{870ECCB6-1827-4EBD-963B-994BAEC553DC}" srcId="{3000045E-DDAC-4718-955D-A69881E60B01}" destId="{F8A917AF-E730-4CEB-AF06-63A9FC40CF58}" srcOrd="4" destOrd="0" parTransId="{0476B62B-A073-4D81-9F49-B0C3F441203F}" sibTransId="{6F13D07E-65DF-471C-856A-A8DF1BB333AE}"/>
    <dgm:cxn modelId="{0F4D4BBF-AC11-4F00-9ABE-764B5590B532}" type="presOf" srcId="{F8A917AF-E730-4CEB-AF06-63A9FC40CF58}" destId="{63A77A13-FB14-4505-926B-1632A3E0CD12}" srcOrd="0" destOrd="0" presId="urn:microsoft.com/office/officeart/2008/layout/LinedList"/>
    <dgm:cxn modelId="{717AF8CE-4B34-46B3-9162-A47300CF10BF}" srcId="{3000045E-DDAC-4718-955D-A69881E60B01}" destId="{94C7CF58-3813-418E-843E-52713C0EDB67}" srcOrd="2" destOrd="0" parTransId="{E68AFAB1-F766-47BD-AF0F-56EEFF64DF72}" sibTransId="{15D6C8E3-E1F2-4385-A00E-A172129DF393}"/>
    <dgm:cxn modelId="{2D166ED6-996F-46A8-8B34-E56CA01D1543}" type="presOf" srcId="{3000045E-DDAC-4718-955D-A69881E60B01}" destId="{EA2456E2-F426-4019-AAF4-B31D6A789F80}" srcOrd="0" destOrd="0" presId="urn:microsoft.com/office/officeart/2008/layout/LinedList"/>
    <dgm:cxn modelId="{0D26B1F0-942C-495F-8FB8-2140329E70BE}" type="presOf" srcId="{94C7CF58-3813-418E-843E-52713C0EDB67}" destId="{F0171A3E-FE89-4145-9B56-5ED3933FEA3B}" srcOrd="0" destOrd="0" presId="urn:microsoft.com/office/officeart/2008/layout/LinedList"/>
    <dgm:cxn modelId="{33F2C6C0-478D-4B98-B72E-90D0F8F6D36D}" type="presParOf" srcId="{EA2456E2-F426-4019-AAF4-B31D6A789F80}" destId="{7356290B-7527-43EE-AE84-FC84BDEC064B}" srcOrd="0" destOrd="0" presId="urn:microsoft.com/office/officeart/2008/layout/LinedList"/>
    <dgm:cxn modelId="{2022F292-0D80-4F75-AB40-29912E0102F5}" type="presParOf" srcId="{EA2456E2-F426-4019-AAF4-B31D6A789F80}" destId="{0D1BB5D1-979D-4B76-BD97-D0B4C33E649B}" srcOrd="1" destOrd="0" presId="urn:microsoft.com/office/officeart/2008/layout/LinedList"/>
    <dgm:cxn modelId="{0AA08A58-9670-43F6-AA69-CB25E9E4CFDD}" type="presParOf" srcId="{0D1BB5D1-979D-4B76-BD97-D0B4C33E649B}" destId="{14ECEE49-A4E3-40F2-AEE9-64351798B4A2}" srcOrd="0" destOrd="0" presId="urn:microsoft.com/office/officeart/2008/layout/LinedList"/>
    <dgm:cxn modelId="{DE49039B-9ABB-4657-B9FA-3BC4644699D3}" type="presParOf" srcId="{0D1BB5D1-979D-4B76-BD97-D0B4C33E649B}" destId="{41FB618C-F9FD-4974-894D-423E8CA0CC26}" srcOrd="1" destOrd="0" presId="urn:microsoft.com/office/officeart/2008/layout/LinedList"/>
    <dgm:cxn modelId="{41BC1C4B-A122-4871-8DA9-5F0D8F2DD2D3}" type="presParOf" srcId="{EA2456E2-F426-4019-AAF4-B31D6A789F80}" destId="{E664F5C5-11DE-4599-BA1C-EC70476CD5A0}" srcOrd="2" destOrd="0" presId="urn:microsoft.com/office/officeart/2008/layout/LinedList"/>
    <dgm:cxn modelId="{193DCF07-5448-49A6-AFD9-DB0869FAE02E}" type="presParOf" srcId="{EA2456E2-F426-4019-AAF4-B31D6A789F80}" destId="{804C96FF-E764-477D-9966-7656884CB413}" srcOrd="3" destOrd="0" presId="urn:microsoft.com/office/officeart/2008/layout/LinedList"/>
    <dgm:cxn modelId="{CEC511DD-CFD7-4C6D-ADDD-2701FB68859B}" type="presParOf" srcId="{804C96FF-E764-477D-9966-7656884CB413}" destId="{6E70E392-F2DE-4BB8-B91C-5BDB4F1DF387}" srcOrd="0" destOrd="0" presId="urn:microsoft.com/office/officeart/2008/layout/LinedList"/>
    <dgm:cxn modelId="{E01F591D-AE6B-4586-96D0-2B153561ED81}" type="presParOf" srcId="{804C96FF-E764-477D-9966-7656884CB413}" destId="{BB693B2D-9EBA-4FC1-A940-5C9DE85B744B}" srcOrd="1" destOrd="0" presId="urn:microsoft.com/office/officeart/2008/layout/LinedList"/>
    <dgm:cxn modelId="{12DE9D4C-0D73-47C6-AADF-FAB6A32B03F4}" type="presParOf" srcId="{EA2456E2-F426-4019-AAF4-B31D6A789F80}" destId="{DD8C58CF-EF7D-40E3-BE5F-9773F74F95B9}" srcOrd="4" destOrd="0" presId="urn:microsoft.com/office/officeart/2008/layout/LinedList"/>
    <dgm:cxn modelId="{04349633-0BAA-48D4-8D12-C49BE709C225}" type="presParOf" srcId="{EA2456E2-F426-4019-AAF4-B31D6A789F80}" destId="{5380D51B-80A9-4D60-8313-BE3D6BBCC0E4}" srcOrd="5" destOrd="0" presId="urn:microsoft.com/office/officeart/2008/layout/LinedList"/>
    <dgm:cxn modelId="{9CBA9909-8293-4DED-AE0D-41028DCDA7A2}" type="presParOf" srcId="{5380D51B-80A9-4D60-8313-BE3D6BBCC0E4}" destId="{F0171A3E-FE89-4145-9B56-5ED3933FEA3B}" srcOrd="0" destOrd="0" presId="urn:microsoft.com/office/officeart/2008/layout/LinedList"/>
    <dgm:cxn modelId="{5296F291-24B5-409D-B47C-C79736B7A52B}" type="presParOf" srcId="{5380D51B-80A9-4D60-8313-BE3D6BBCC0E4}" destId="{BDD6E799-DAFB-4D4A-A872-6505239DB70B}" srcOrd="1" destOrd="0" presId="urn:microsoft.com/office/officeart/2008/layout/LinedList"/>
    <dgm:cxn modelId="{69C01E16-48C3-43F8-8390-831C79D99755}" type="presParOf" srcId="{EA2456E2-F426-4019-AAF4-B31D6A789F80}" destId="{B319B76A-3FDD-4B2F-86CE-F1C60F2AC93A}" srcOrd="6" destOrd="0" presId="urn:microsoft.com/office/officeart/2008/layout/LinedList"/>
    <dgm:cxn modelId="{D99AB38C-09A2-429D-989F-01C186D16E73}" type="presParOf" srcId="{EA2456E2-F426-4019-AAF4-B31D6A789F80}" destId="{C1554725-DB84-45C0-84B6-700946641656}" srcOrd="7" destOrd="0" presId="urn:microsoft.com/office/officeart/2008/layout/LinedList"/>
    <dgm:cxn modelId="{2EE69CD9-DB17-472A-9F73-B2554D4C0E03}" type="presParOf" srcId="{C1554725-DB84-45C0-84B6-700946641656}" destId="{78F1FC77-CADE-466F-90D7-998C01F330D9}" srcOrd="0" destOrd="0" presId="urn:microsoft.com/office/officeart/2008/layout/LinedList"/>
    <dgm:cxn modelId="{02461220-7FFB-4A7A-9D6C-8F7E3FCCCE0C}" type="presParOf" srcId="{C1554725-DB84-45C0-84B6-700946641656}" destId="{902D95C5-49B0-4A37-B84A-BD7A7DE0AB94}" srcOrd="1" destOrd="0" presId="urn:microsoft.com/office/officeart/2008/layout/LinedList"/>
    <dgm:cxn modelId="{5B95DB3B-D6F1-432B-BF96-37F725045D77}" type="presParOf" srcId="{EA2456E2-F426-4019-AAF4-B31D6A789F80}" destId="{953B0C7D-D31C-4B82-BFA8-392D2D76E46A}" srcOrd="8" destOrd="0" presId="urn:microsoft.com/office/officeart/2008/layout/LinedList"/>
    <dgm:cxn modelId="{19FB62C3-E176-40B7-AC22-CB22177ADF54}" type="presParOf" srcId="{EA2456E2-F426-4019-AAF4-B31D6A789F80}" destId="{B0EBB9ED-CBE4-4D4A-9D71-0993CA96B994}" srcOrd="9" destOrd="0" presId="urn:microsoft.com/office/officeart/2008/layout/LinedList"/>
    <dgm:cxn modelId="{6FC30BCE-3A36-44D0-8CA1-0F060D31E9BA}" type="presParOf" srcId="{B0EBB9ED-CBE4-4D4A-9D71-0993CA96B994}" destId="{63A77A13-FB14-4505-926B-1632A3E0CD12}" srcOrd="0" destOrd="0" presId="urn:microsoft.com/office/officeart/2008/layout/LinedList"/>
    <dgm:cxn modelId="{6C167CF2-53AF-4827-8F80-094F2045DD1C}" type="presParOf" srcId="{B0EBB9ED-CBE4-4D4A-9D71-0993CA96B994}" destId="{21A8AD52-AF47-4939-B0EA-B734BB1C2DF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91A998-63B6-4C43-B45E-8902B3EB43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cs-CZ"/>
        </a:p>
      </dgm:t>
    </dgm:pt>
    <dgm:pt modelId="{DB679847-CDEB-44FA-BE3C-E64E8EF1BBB4}">
      <dgm:prSet/>
      <dgm:spPr/>
      <dgm:t>
        <a:bodyPr/>
        <a:lstStyle/>
        <a:p>
          <a:r>
            <a:rPr lang="cs-CZ" b="0" i="0" dirty="0"/>
            <a:t>Zákonná úprava reklamy se nevztahuje na</a:t>
          </a:r>
          <a:endParaRPr lang="cs-CZ" dirty="0"/>
        </a:p>
      </dgm:t>
    </dgm:pt>
    <dgm:pt modelId="{2A1106A0-F14A-446C-A6F7-CDA0BE478084}" type="parTrans" cxnId="{C4D07F94-0397-43BF-83D9-3B78F1B75E0D}">
      <dgm:prSet/>
      <dgm:spPr/>
      <dgm:t>
        <a:bodyPr/>
        <a:lstStyle/>
        <a:p>
          <a:endParaRPr lang="cs-CZ"/>
        </a:p>
      </dgm:t>
    </dgm:pt>
    <dgm:pt modelId="{4A551751-BE2F-42AD-AA8E-A0D2AA586BEA}" type="sibTrans" cxnId="{C4D07F94-0397-43BF-83D9-3B78F1B75E0D}">
      <dgm:prSet/>
      <dgm:spPr/>
      <dgm:t>
        <a:bodyPr/>
        <a:lstStyle/>
        <a:p>
          <a:endParaRPr lang="cs-CZ"/>
        </a:p>
      </dgm:t>
    </dgm:pt>
    <dgm:pt modelId="{54346B0D-B506-422F-A9E9-0A4A3094DDBE}">
      <dgm:prSet/>
      <dgm:spPr/>
      <dgm:t>
        <a:bodyPr/>
        <a:lstStyle/>
        <a:p>
          <a:r>
            <a:rPr lang="cs-CZ" b="1" i="0" dirty="0"/>
            <a:t>a)</a:t>
          </a:r>
          <a:r>
            <a:rPr lang="cs-CZ" b="0" i="0" dirty="0"/>
            <a:t> označování humánních léčivých přípravků a na příbalové informace podle zvláštních právních předpisů,</a:t>
          </a:r>
          <a:r>
            <a:rPr lang="cs-CZ" b="1" i="0" baseline="30000" dirty="0">
              <a:hlinkClick xmlns:r="http://schemas.openxmlformats.org/officeDocument/2006/relationships" r:id="rId1"/>
            </a:rPr>
            <a:t>13</a:t>
          </a:r>
          <a:r>
            <a:rPr lang="cs-CZ" b="1" i="0" dirty="0">
              <a:hlinkClick xmlns:r="http://schemas.openxmlformats.org/officeDocument/2006/relationships" r:id="rId1"/>
            </a:rPr>
            <a:t>)</a:t>
          </a:r>
          <a:endParaRPr lang="cs-CZ" dirty="0"/>
        </a:p>
      </dgm:t>
    </dgm:pt>
    <dgm:pt modelId="{FDC950B3-4B11-4865-A493-68EDD15C474E}" type="parTrans" cxnId="{F5E42B97-820A-4A24-BF22-6868F2674198}">
      <dgm:prSet/>
      <dgm:spPr/>
      <dgm:t>
        <a:bodyPr/>
        <a:lstStyle/>
        <a:p>
          <a:endParaRPr lang="cs-CZ"/>
        </a:p>
      </dgm:t>
    </dgm:pt>
    <dgm:pt modelId="{188723FB-4794-40EE-BF44-5B93C151EF59}" type="sibTrans" cxnId="{F5E42B97-820A-4A24-BF22-6868F2674198}">
      <dgm:prSet/>
      <dgm:spPr/>
      <dgm:t>
        <a:bodyPr/>
        <a:lstStyle/>
        <a:p>
          <a:endParaRPr lang="cs-CZ"/>
        </a:p>
      </dgm:t>
    </dgm:pt>
    <dgm:pt modelId="{7C7437E7-0399-416D-A39F-5C0EC308AC55}">
      <dgm:prSet/>
      <dgm:spPr/>
      <dgm:t>
        <a:bodyPr/>
        <a:lstStyle/>
        <a:p>
          <a:r>
            <a:rPr lang="cs-CZ" b="1" i="0"/>
            <a:t>b)</a:t>
          </a:r>
          <a:r>
            <a:rPr lang="cs-CZ" b="0" i="0"/>
            <a:t> korespondenci nutnou k zodpovězení specifických dotazů na konkrétní humánní léčivý přípravek a případné doprovodné materiály nereklamní povahy,</a:t>
          </a:r>
          <a:endParaRPr lang="cs-CZ"/>
        </a:p>
      </dgm:t>
    </dgm:pt>
    <dgm:pt modelId="{E2B8BB77-1959-4FCE-9DC8-400F99CA5EB4}" type="parTrans" cxnId="{D9B5F5BA-CE1F-466E-8148-F744721C051E}">
      <dgm:prSet/>
      <dgm:spPr/>
      <dgm:t>
        <a:bodyPr/>
        <a:lstStyle/>
        <a:p>
          <a:endParaRPr lang="cs-CZ"/>
        </a:p>
      </dgm:t>
    </dgm:pt>
    <dgm:pt modelId="{48B07FFF-5EE7-4BCD-9F28-2FC1008A6E57}" type="sibTrans" cxnId="{D9B5F5BA-CE1F-466E-8148-F744721C051E}">
      <dgm:prSet/>
      <dgm:spPr/>
      <dgm:t>
        <a:bodyPr/>
        <a:lstStyle/>
        <a:p>
          <a:endParaRPr lang="cs-CZ"/>
        </a:p>
      </dgm:t>
    </dgm:pt>
    <dgm:pt modelId="{E81C88F1-0932-44A1-9C57-C3E9D6C32C4E}">
      <dgm:prSet/>
      <dgm:spPr/>
      <dgm:t>
        <a:bodyPr/>
        <a:lstStyle/>
        <a:p>
          <a:r>
            <a:rPr lang="cs-CZ" b="1" i="0"/>
            <a:t>c)</a:t>
          </a:r>
          <a:r>
            <a:rPr lang="cs-CZ" b="0" i="0"/>
            <a:t> prodejní katalogy a ceníky, pokud neobsahují popis vlastností humánních léčivých přípravků, dále na oznámení, upozornění a poskytnutí informací, týkajících se například změn balení, varování před nežádoucími účinky humánního léčivého přípravku,</a:t>
          </a:r>
          <a:endParaRPr lang="cs-CZ"/>
        </a:p>
      </dgm:t>
    </dgm:pt>
    <dgm:pt modelId="{A8A62258-FF0D-4859-8061-CA332C013DD2}" type="parTrans" cxnId="{F361DC25-5D97-4288-B576-F61E2218A7F8}">
      <dgm:prSet/>
      <dgm:spPr/>
      <dgm:t>
        <a:bodyPr/>
        <a:lstStyle/>
        <a:p>
          <a:endParaRPr lang="cs-CZ"/>
        </a:p>
      </dgm:t>
    </dgm:pt>
    <dgm:pt modelId="{9B6F6242-63EA-4C6A-AB29-5747C0AA2E34}" type="sibTrans" cxnId="{F361DC25-5D97-4288-B576-F61E2218A7F8}">
      <dgm:prSet/>
      <dgm:spPr/>
      <dgm:t>
        <a:bodyPr/>
        <a:lstStyle/>
        <a:p>
          <a:endParaRPr lang="cs-CZ"/>
        </a:p>
      </dgm:t>
    </dgm:pt>
    <dgm:pt modelId="{3FE2DD20-6E20-43E5-9569-026814763C01}">
      <dgm:prSet/>
      <dgm:spPr/>
      <dgm:t>
        <a:bodyPr/>
        <a:lstStyle/>
        <a:p>
          <a:r>
            <a:rPr lang="cs-CZ" b="1" i="0"/>
            <a:t>d)</a:t>
          </a:r>
          <a:r>
            <a:rPr lang="cs-CZ" b="0" i="0"/>
            <a:t> údaje o lidském zdraví nebo onemocněních, pokud neobsahují žádný odkaz, a to ani nepřímý, na humánní léčivý přípravek.</a:t>
          </a:r>
          <a:endParaRPr lang="cs-CZ"/>
        </a:p>
      </dgm:t>
    </dgm:pt>
    <dgm:pt modelId="{77F7BC9F-2443-48D7-BDF3-E9B0E6B44FC7}" type="parTrans" cxnId="{B9E5C625-504B-422F-85D9-10F92F92816E}">
      <dgm:prSet/>
      <dgm:spPr/>
      <dgm:t>
        <a:bodyPr/>
        <a:lstStyle/>
        <a:p>
          <a:endParaRPr lang="cs-CZ"/>
        </a:p>
      </dgm:t>
    </dgm:pt>
    <dgm:pt modelId="{A4E2BE08-B65B-4BE5-9282-7CBEDFC6822D}" type="sibTrans" cxnId="{B9E5C625-504B-422F-85D9-10F92F92816E}">
      <dgm:prSet/>
      <dgm:spPr/>
      <dgm:t>
        <a:bodyPr/>
        <a:lstStyle/>
        <a:p>
          <a:endParaRPr lang="cs-CZ"/>
        </a:p>
      </dgm:t>
    </dgm:pt>
    <dgm:pt modelId="{FB4989AF-40CE-42E4-A28F-93481C09D8EA}" type="pres">
      <dgm:prSet presAssocID="{3891A998-63B6-4C43-B45E-8902B3EB436E}" presName="linear" presStyleCnt="0">
        <dgm:presLayoutVars>
          <dgm:animLvl val="lvl"/>
          <dgm:resizeHandles val="exact"/>
        </dgm:presLayoutVars>
      </dgm:prSet>
      <dgm:spPr/>
    </dgm:pt>
    <dgm:pt modelId="{E9BA9A8D-9A0B-44D8-A34F-1B6B73AA090F}" type="pres">
      <dgm:prSet presAssocID="{DB679847-CDEB-44FA-BE3C-E64E8EF1BBB4}" presName="parentText" presStyleLbl="node1" presStyleIdx="0" presStyleCnt="1">
        <dgm:presLayoutVars>
          <dgm:chMax val="0"/>
          <dgm:bulletEnabled val="1"/>
        </dgm:presLayoutVars>
      </dgm:prSet>
      <dgm:spPr/>
    </dgm:pt>
    <dgm:pt modelId="{8A0B1437-53E6-4171-83D4-DAEF17D0106B}" type="pres">
      <dgm:prSet presAssocID="{DB679847-CDEB-44FA-BE3C-E64E8EF1BBB4}" presName="childText" presStyleLbl="revTx" presStyleIdx="0" presStyleCnt="1">
        <dgm:presLayoutVars>
          <dgm:bulletEnabled val="1"/>
        </dgm:presLayoutVars>
      </dgm:prSet>
      <dgm:spPr/>
    </dgm:pt>
  </dgm:ptLst>
  <dgm:cxnLst>
    <dgm:cxn modelId="{1107B622-293D-4517-9BF3-49CB6075E445}" type="presOf" srcId="{7C7437E7-0399-416D-A39F-5C0EC308AC55}" destId="{8A0B1437-53E6-4171-83D4-DAEF17D0106B}" srcOrd="0" destOrd="1" presId="urn:microsoft.com/office/officeart/2005/8/layout/vList2"/>
    <dgm:cxn modelId="{B9E5C625-504B-422F-85D9-10F92F92816E}" srcId="{DB679847-CDEB-44FA-BE3C-E64E8EF1BBB4}" destId="{3FE2DD20-6E20-43E5-9569-026814763C01}" srcOrd="3" destOrd="0" parTransId="{77F7BC9F-2443-48D7-BDF3-E9B0E6B44FC7}" sibTransId="{A4E2BE08-B65B-4BE5-9282-7CBEDFC6822D}"/>
    <dgm:cxn modelId="{F361DC25-5D97-4288-B576-F61E2218A7F8}" srcId="{DB679847-CDEB-44FA-BE3C-E64E8EF1BBB4}" destId="{E81C88F1-0932-44A1-9C57-C3E9D6C32C4E}" srcOrd="2" destOrd="0" parTransId="{A8A62258-FF0D-4859-8061-CA332C013DD2}" sibTransId="{9B6F6242-63EA-4C6A-AB29-5747C0AA2E34}"/>
    <dgm:cxn modelId="{F569BF26-A815-40B0-A83C-9E5409C980D7}" type="presOf" srcId="{E81C88F1-0932-44A1-9C57-C3E9D6C32C4E}" destId="{8A0B1437-53E6-4171-83D4-DAEF17D0106B}" srcOrd="0" destOrd="2" presId="urn:microsoft.com/office/officeart/2005/8/layout/vList2"/>
    <dgm:cxn modelId="{D97C8B92-CCB3-4F17-8628-791CFB5A7680}" type="presOf" srcId="{3891A998-63B6-4C43-B45E-8902B3EB436E}" destId="{FB4989AF-40CE-42E4-A28F-93481C09D8EA}" srcOrd="0" destOrd="0" presId="urn:microsoft.com/office/officeart/2005/8/layout/vList2"/>
    <dgm:cxn modelId="{C4D07F94-0397-43BF-83D9-3B78F1B75E0D}" srcId="{3891A998-63B6-4C43-B45E-8902B3EB436E}" destId="{DB679847-CDEB-44FA-BE3C-E64E8EF1BBB4}" srcOrd="0" destOrd="0" parTransId="{2A1106A0-F14A-446C-A6F7-CDA0BE478084}" sibTransId="{4A551751-BE2F-42AD-AA8E-A0D2AA586BEA}"/>
    <dgm:cxn modelId="{F5E42B97-820A-4A24-BF22-6868F2674198}" srcId="{DB679847-CDEB-44FA-BE3C-E64E8EF1BBB4}" destId="{54346B0D-B506-422F-A9E9-0A4A3094DDBE}" srcOrd="0" destOrd="0" parTransId="{FDC950B3-4B11-4865-A493-68EDD15C474E}" sibTransId="{188723FB-4794-40EE-BF44-5B93C151EF59}"/>
    <dgm:cxn modelId="{D9B5F5BA-CE1F-466E-8148-F744721C051E}" srcId="{DB679847-CDEB-44FA-BE3C-E64E8EF1BBB4}" destId="{7C7437E7-0399-416D-A39F-5C0EC308AC55}" srcOrd="1" destOrd="0" parTransId="{E2B8BB77-1959-4FCE-9DC8-400F99CA5EB4}" sibTransId="{48B07FFF-5EE7-4BCD-9F28-2FC1008A6E57}"/>
    <dgm:cxn modelId="{DA16ACDB-E4D5-408C-B5D2-9C761EA34AD7}" type="presOf" srcId="{3FE2DD20-6E20-43E5-9569-026814763C01}" destId="{8A0B1437-53E6-4171-83D4-DAEF17D0106B}" srcOrd="0" destOrd="3" presId="urn:microsoft.com/office/officeart/2005/8/layout/vList2"/>
    <dgm:cxn modelId="{9C247DF4-BD01-4DEF-A5C8-43E072604783}" type="presOf" srcId="{DB679847-CDEB-44FA-BE3C-E64E8EF1BBB4}" destId="{E9BA9A8D-9A0B-44D8-A34F-1B6B73AA090F}" srcOrd="0" destOrd="0" presId="urn:microsoft.com/office/officeart/2005/8/layout/vList2"/>
    <dgm:cxn modelId="{7445A5FC-B996-49BD-84EF-C60B7845DE92}" type="presOf" srcId="{54346B0D-B506-422F-A9E9-0A4A3094DDBE}" destId="{8A0B1437-53E6-4171-83D4-DAEF17D0106B}" srcOrd="0" destOrd="0" presId="urn:microsoft.com/office/officeart/2005/8/layout/vList2"/>
    <dgm:cxn modelId="{627D08E1-69F4-4AA0-A99C-1DC63C5DBDF5}" type="presParOf" srcId="{FB4989AF-40CE-42E4-A28F-93481C09D8EA}" destId="{E9BA9A8D-9A0B-44D8-A34F-1B6B73AA090F}" srcOrd="0" destOrd="0" presId="urn:microsoft.com/office/officeart/2005/8/layout/vList2"/>
    <dgm:cxn modelId="{7EE58338-08FC-4A6B-AAB7-D7E01C4F0CF8}" type="presParOf" srcId="{FB4989AF-40CE-42E4-A28F-93481C09D8EA}" destId="{8A0B1437-53E6-4171-83D4-DAEF17D0106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9C54BC-3495-460B-AB19-0FFF3C6E40C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0CC517D7-4307-4633-80BE-582FB1BC651A}">
      <dgm:prSet/>
      <dgm:spPr/>
      <dgm:t>
        <a:bodyPr/>
        <a:lstStyle/>
        <a:p>
          <a:r>
            <a:rPr lang="cs-CZ" b="1" i="0"/>
            <a:t>(3)</a:t>
          </a:r>
          <a:r>
            <a:rPr lang="cs-CZ" b="0" i="0"/>
            <a:t> Předmětem reklamy může být pouze humánní léčivý přípravek registrovaný podle zákona o léčivech.</a:t>
          </a:r>
          <a:endParaRPr lang="cs-CZ"/>
        </a:p>
      </dgm:t>
    </dgm:pt>
    <dgm:pt modelId="{6EF76E16-290D-4FC9-97C4-14469FA09E26}" type="parTrans" cxnId="{78135810-E968-427C-A60A-AF3CD301FD5D}">
      <dgm:prSet/>
      <dgm:spPr/>
      <dgm:t>
        <a:bodyPr/>
        <a:lstStyle/>
        <a:p>
          <a:endParaRPr lang="cs-CZ"/>
        </a:p>
      </dgm:t>
    </dgm:pt>
    <dgm:pt modelId="{7A997EAB-A42A-4F5D-AF08-1A187CA148B8}" type="sibTrans" cxnId="{78135810-E968-427C-A60A-AF3CD301FD5D}">
      <dgm:prSet/>
      <dgm:spPr/>
      <dgm:t>
        <a:bodyPr/>
        <a:lstStyle/>
        <a:p>
          <a:endParaRPr lang="cs-CZ"/>
        </a:p>
      </dgm:t>
    </dgm:pt>
    <dgm:pt modelId="{E8F5B07D-062A-434E-B4EA-AD8AC5B55270}">
      <dgm:prSet/>
      <dgm:spPr/>
      <dgm:t>
        <a:bodyPr/>
        <a:lstStyle/>
        <a:p>
          <a:r>
            <a:rPr lang="cs-CZ" b="1" i="0"/>
            <a:t>(4)</a:t>
          </a:r>
          <a:r>
            <a:rPr lang="cs-CZ" b="0" i="0"/>
            <a:t> Jakékoliv informace obsažené v reklamě na humánní léčivý přípravek musí odpovídat údajům uvedeným v souhrnu údajů tohoto přípravku.</a:t>
          </a:r>
          <a:endParaRPr lang="cs-CZ"/>
        </a:p>
      </dgm:t>
    </dgm:pt>
    <dgm:pt modelId="{E666AAC3-09FF-4898-9009-924509ADD5C9}" type="parTrans" cxnId="{DC656A4A-4BD1-4C8C-B7A2-ADD857B24A33}">
      <dgm:prSet/>
      <dgm:spPr/>
      <dgm:t>
        <a:bodyPr/>
        <a:lstStyle/>
        <a:p>
          <a:endParaRPr lang="cs-CZ"/>
        </a:p>
      </dgm:t>
    </dgm:pt>
    <dgm:pt modelId="{EA95FC0B-F79C-4358-AB30-2A8C755D317A}" type="sibTrans" cxnId="{DC656A4A-4BD1-4C8C-B7A2-ADD857B24A33}">
      <dgm:prSet/>
      <dgm:spPr/>
      <dgm:t>
        <a:bodyPr/>
        <a:lstStyle/>
        <a:p>
          <a:endParaRPr lang="cs-CZ"/>
        </a:p>
      </dgm:t>
    </dgm:pt>
    <dgm:pt modelId="{A865109E-CF4D-48F7-9BFC-9105F437A8A8}">
      <dgm:prSet/>
      <dgm:spPr/>
      <dgm:t>
        <a:bodyPr/>
        <a:lstStyle/>
        <a:p>
          <a:r>
            <a:rPr lang="cs-CZ" b="1" i="0"/>
            <a:t>(5)</a:t>
          </a:r>
          <a:r>
            <a:rPr lang="cs-CZ" b="0" i="0"/>
            <a:t> Reklama na humánní léčivý přípravek musí podporovat jeho racionální používání objektivním představením tohoto přípravku bez přehánění jeho vlastností.</a:t>
          </a:r>
          <a:endParaRPr lang="cs-CZ"/>
        </a:p>
      </dgm:t>
    </dgm:pt>
    <dgm:pt modelId="{FB0350FD-06A5-4BAB-8CA6-38872DE25B25}" type="parTrans" cxnId="{598A1517-F04A-4EDF-ACAA-509138CDF153}">
      <dgm:prSet/>
      <dgm:spPr/>
      <dgm:t>
        <a:bodyPr/>
        <a:lstStyle/>
        <a:p>
          <a:endParaRPr lang="cs-CZ"/>
        </a:p>
      </dgm:t>
    </dgm:pt>
    <dgm:pt modelId="{EC67380A-ADD8-4D08-9340-6086791301CE}" type="sibTrans" cxnId="{598A1517-F04A-4EDF-ACAA-509138CDF153}">
      <dgm:prSet/>
      <dgm:spPr/>
      <dgm:t>
        <a:bodyPr/>
        <a:lstStyle/>
        <a:p>
          <a:endParaRPr lang="cs-CZ"/>
        </a:p>
      </dgm:t>
    </dgm:pt>
    <dgm:pt modelId="{5F9F17CE-E310-4CDF-9BA3-FE47708FDEE3}" type="pres">
      <dgm:prSet presAssocID="{779C54BC-3495-460B-AB19-0FFF3C6E40CF}" presName="linear" presStyleCnt="0">
        <dgm:presLayoutVars>
          <dgm:animLvl val="lvl"/>
          <dgm:resizeHandles val="exact"/>
        </dgm:presLayoutVars>
      </dgm:prSet>
      <dgm:spPr/>
    </dgm:pt>
    <dgm:pt modelId="{423AF32D-C5C2-43BE-BF6F-CACF7B58F224}" type="pres">
      <dgm:prSet presAssocID="{0CC517D7-4307-4633-80BE-582FB1BC651A}" presName="parentText" presStyleLbl="node1" presStyleIdx="0" presStyleCnt="3">
        <dgm:presLayoutVars>
          <dgm:chMax val="0"/>
          <dgm:bulletEnabled val="1"/>
        </dgm:presLayoutVars>
      </dgm:prSet>
      <dgm:spPr/>
    </dgm:pt>
    <dgm:pt modelId="{7FC6E95E-F3C0-4DA4-900D-BC4E2745219C}" type="pres">
      <dgm:prSet presAssocID="{7A997EAB-A42A-4F5D-AF08-1A187CA148B8}" presName="spacer" presStyleCnt="0"/>
      <dgm:spPr/>
    </dgm:pt>
    <dgm:pt modelId="{63DF4A33-F091-41F9-8120-7729BFD9B348}" type="pres">
      <dgm:prSet presAssocID="{E8F5B07D-062A-434E-B4EA-AD8AC5B55270}" presName="parentText" presStyleLbl="node1" presStyleIdx="1" presStyleCnt="3">
        <dgm:presLayoutVars>
          <dgm:chMax val="0"/>
          <dgm:bulletEnabled val="1"/>
        </dgm:presLayoutVars>
      </dgm:prSet>
      <dgm:spPr/>
    </dgm:pt>
    <dgm:pt modelId="{B5DAC610-E3F7-470C-94A5-D7A158E4E1F5}" type="pres">
      <dgm:prSet presAssocID="{EA95FC0B-F79C-4358-AB30-2A8C755D317A}" presName="spacer" presStyleCnt="0"/>
      <dgm:spPr/>
    </dgm:pt>
    <dgm:pt modelId="{5717CE85-A70A-4629-81E6-6ED15DAF9DBC}" type="pres">
      <dgm:prSet presAssocID="{A865109E-CF4D-48F7-9BFC-9105F437A8A8}" presName="parentText" presStyleLbl="node1" presStyleIdx="2" presStyleCnt="3">
        <dgm:presLayoutVars>
          <dgm:chMax val="0"/>
          <dgm:bulletEnabled val="1"/>
        </dgm:presLayoutVars>
      </dgm:prSet>
      <dgm:spPr/>
    </dgm:pt>
  </dgm:ptLst>
  <dgm:cxnLst>
    <dgm:cxn modelId="{ADBAE70D-D40C-4569-A8A1-DEC12D7570F6}" type="presOf" srcId="{0CC517D7-4307-4633-80BE-582FB1BC651A}" destId="{423AF32D-C5C2-43BE-BF6F-CACF7B58F224}" srcOrd="0" destOrd="0" presId="urn:microsoft.com/office/officeart/2005/8/layout/vList2"/>
    <dgm:cxn modelId="{78135810-E968-427C-A60A-AF3CD301FD5D}" srcId="{779C54BC-3495-460B-AB19-0FFF3C6E40CF}" destId="{0CC517D7-4307-4633-80BE-582FB1BC651A}" srcOrd="0" destOrd="0" parTransId="{6EF76E16-290D-4FC9-97C4-14469FA09E26}" sibTransId="{7A997EAB-A42A-4F5D-AF08-1A187CA148B8}"/>
    <dgm:cxn modelId="{598A1517-F04A-4EDF-ACAA-509138CDF153}" srcId="{779C54BC-3495-460B-AB19-0FFF3C6E40CF}" destId="{A865109E-CF4D-48F7-9BFC-9105F437A8A8}" srcOrd="2" destOrd="0" parTransId="{FB0350FD-06A5-4BAB-8CA6-38872DE25B25}" sibTransId="{EC67380A-ADD8-4D08-9340-6086791301CE}"/>
    <dgm:cxn modelId="{DC656A4A-4BD1-4C8C-B7A2-ADD857B24A33}" srcId="{779C54BC-3495-460B-AB19-0FFF3C6E40CF}" destId="{E8F5B07D-062A-434E-B4EA-AD8AC5B55270}" srcOrd="1" destOrd="0" parTransId="{E666AAC3-09FF-4898-9009-924509ADD5C9}" sibTransId="{EA95FC0B-F79C-4358-AB30-2A8C755D317A}"/>
    <dgm:cxn modelId="{8369FD51-89D8-4423-8DE4-FFCD8138F30F}" type="presOf" srcId="{A865109E-CF4D-48F7-9BFC-9105F437A8A8}" destId="{5717CE85-A70A-4629-81E6-6ED15DAF9DBC}" srcOrd="0" destOrd="0" presId="urn:microsoft.com/office/officeart/2005/8/layout/vList2"/>
    <dgm:cxn modelId="{70A583CC-A9F4-470E-AF8B-7860714DB2CB}" type="presOf" srcId="{E8F5B07D-062A-434E-B4EA-AD8AC5B55270}" destId="{63DF4A33-F091-41F9-8120-7729BFD9B348}" srcOrd="0" destOrd="0" presId="urn:microsoft.com/office/officeart/2005/8/layout/vList2"/>
    <dgm:cxn modelId="{34685AF9-BDE7-4D2D-B2C6-67449C95A031}" type="presOf" srcId="{779C54BC-3495-460B-AB19-0FFF3C6E40CF}" destId="{5F9F17CE-E310-4CDF-9BA3-FE47708FDEE3}" srcOrd="0" destOrd="0" presId="urn:microsoft.com/office/officeart/2005/8/layout/vList2"/>
    <dgm:cxn modelId="{1D710FAD-DB29-4CA4-88D2-FBED0889CCD9}" type="presParOf" srcId="{5F9F17CE-E310-4CDF-9BA3-FE47708FDEE3}" destId="{423AF32D-C5C2-43BE-BF6F-CACF7B58F224}" srcOrd="0" destOrd="0" presId="urn:microsoft.com/office/officeart/2005/8/layout/vList2"/>
    <dgm:cxn modelId="{0F7876EB-AC5C-4853-A46E-656497A9E1D9}" type="presParOf" srcId="{5F9F17CE-E310-4CDF-9BA3-FE47708FDEE3}" destId="{7FC6E95E-F3C0-4DA4-900D-BC4E2745219C}" srcOrd="1" destOrd="0" presId="urn:microsoft.com/office/officeart/2005/8/layout/vList2"/>
    <dgm:cxn modelId="{DD378266-8B5F-4588-9D9B-C7B421406ECA}" type="presParOf" srcId="{5F9F17CE-E310-4CDF-9BA3-FE47708FDEE3}" destId="{63DF4A33-F091-41F9-8120-7729BFD9B348}" srcOrd="2" destOrd="0" presId="urn:microsoft.com/office/officeart/2005/8/layout/vList2"/>
    <dgm:cxn modelId="{3E43448C-1DA2-49FD-914E-2C08498C8DB7}" type="presParOf" srcId="{5F9F17CE-E310-4CDF-9BA3-FE47708FDEE3}" destId="{B5DAC610-E3F7-470C-94A5-D7A158E4E1F5}" srcOrd="3" destOrd="0" presId="urn:microsoft.com/office/officeart/2005/8/layout/vList2"/>
    <dgm:cxn modelId="{D100801E-A94B-4EEC-8323-FBCB8F2E11CF}" type="presParOf" srcId="{5F9F17CE-E310-4CDF-9BA3-FE47708FDEE3}" destId="{5717CE85-A70A-4629-81E6-6ED15DAF9DB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D82649-E90C-48F9-9D7E-4B50897D72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C56B7CA7-52ED-40FD-994F-C8307534D29F}">
      <dgm:prSet/>
      <dgm:spPr/>
      <dgm:t>
        <a:bodyPr/>
        <a:lstStyle/>
        <a:p>
          <a:r>
            <a:rPr lang="cs-CZ" b="0" i="0"/>
            <a:t>Předmětem reklamy určené široké veřejnosti mohou být humánní léčivé přípravky, které jsou podle svého složení a účelu uzpůsobeny a koncipovány tak, že mohou být použity bez stanovení diagnózy, předpisu nebo léčení praktickým lékařem, popřípadě na radu lékárníka.</a:t>
          </a:r>
          <a:endParaRPr lang="cs-CZ"/>
        </a:p>
      </dgm:t>
    </dgm:pt>
    <dgm:pt modelId="{FB256EAB-EA4B-4D60-B014-F15E7C2B674A}" type="parTrans" cxnId="{0536F428-5A00-4A71-977D-5B3E24694A78}">
      <dgm:prSet/>
      <dgm:spPr/>
      <dgm:t>
        <a:bodyPr/>
        <a:lstStyle/>
        <a:p>
          <a:endParaRPr lang="cs-CZ"/>
        </a:p>
      </dgm:t>
    </dgm:pt>
    <dgm:pt modelId="{BA04006C-5F5B-4350-9B0D-9C37597A0BEA}" type="sibTrans" cxnId="{0536F428-5A00-4A71-977D-5B3E24694A78}">
      <dgm:prSet/>
      <dgm:spPr/>
      <dgm:t>
        <a:bodyPr/>
        <a:lstStyle/>
        <a:p>
          <a:endParaRPr lang="cs-CZ"/>
        </a:p>
      </dgm:t>
    </dgm:pt>
    <dgm:pt modelId="{AF07163B-B272-4B51-A37D-0E921A6AEB28}">
      <dgm:prSet/>
      <dgm:spPr/>
      <dgm:t>
        <a:bodyPr/>
        <a:lstStyle/>
        <a:p>
          <a:r>
            <a:rPr lang="cs-CZ" b="0" i="0"/>
            <a:t>Předmětem reklamy zaměřené na širokou veřejnost nesmí být</a:t>
          </a:r>
          <a:endParaRPr lang="cs-CZ"/>
        </a:p>
      </dgm:t>
    </dgm:pt>
    <dgm:pt modelId="{9E6CFE4B-1ECC-4830-842C-A1029503C94F}" type="parTrans" cxnId="{3649E6E4-38FB-4EEF-A76B-B4626FD171C8}">
      <dgm:prSet/>
      <dgm:spPr/>
      <dgm:t>
        <a:bodyPr/>
        <a:lstStyle/>
        <a:p>
          <a:endParaRPr lang="cs-CZ"/>
        </a:p>
      </dgm:t>
    </dgm:pt>
    <dgm:pt modelId="{6C7307CE-8538-4B62-BA3E-9014BA1EDF0A}" type="sibTrans" cxnId="{3649E6E4-38FB-4EEF-A76B-B4626FD171C8}">
      <dgm:prSet/>
      <dgm:spPr/>
      <dgm:t>
        <a:bodyPr/>
        <a:lstStyle/>
        <a:p>
          <a:endParaRPr lang="cs-CZ"/>
        </a:p>
      </dgm:t>
    </dgm:pt>
    <dgm:pt modelId="{C33E8934-2E5F-4BAB-8571-1C62A7099B55}">
      <dgm:prSet/>
      <dgm:spPr/>
      <dgm:t>
        <a:bodyPr/>
        <a:lstStyle/>
        <a:p>
          <a:r>
            <a:rPr lang="cs-CZ" b="1" i="0"/>
            <a:t>a)</a:t>
          </a:r>
          <a:r>
            <a:rPr lang="cs-CZ" b="0" i="0"/>
            <a:t> humánní léčivé přípravky, jejichž výdej je vázán pouze na lékařský předpis,</a:t>
          </a:r>
          <a:endParaRPr lang="cs-CZ"/>
        </a:p>
      </dgm:t>
    </dgm:pt>
    <dgm:pt modelId="{E4B336D5-BCF0-469C-9ED6-13B7EB988A1D}" type="parTrans" cxnId="{BAD33ECE-27A1-495F-B030-689CBDCB50E9}">
      <dgm:prSet/>
      <dgm:spPr/>
      <dgm:t>
        <a:bodyPr/>
        <a:lstStyle/>
        <a:p>
          <a:endParaRPr lang="cs-CZ"/>
        </a:p>
      </dgm:t>
    </dgm:pt>
    <dgm:pt modelId="{284D51AD-755B-4A5E-A9E1-F6A1D462AB8D}" type="sibTrans" cxnId="{BAD33ECE-27A1-495F-B030-689CBDCB50E9}">
      <dgm:prSet/>
      <dgm:spPr/>
      <dgm:t>
        <a:bodyPr/>
        <a:lstStyle/>
        <a:p>
          <a:endParaRPr lang="cs-CZ"/>
        </a:p>
      </dgm:t>
    </dgm:pt>
    <dgm:pt modelId="{CE867846-7825-4D3F-ADBD-243E9DDE2DEB}">
      <dgm:prSet/>
      <dgm:spPr/>
      <dgm:t>
        <a:bodyPr/>
        <a:lstStyle/>
        <a:p>
          <a:r>
            <a:rPr lang="cs-CZ" b="1" i="0"/>
            <a:t>b)</a:t>
          </a:r>
          <a:r>
            <a:rPr lang="cs-CZ" b="0" i="0"/>
            <a:t> humánní léčivé přípravky obsahující omamné nebo psychotropní látky.</a:t>
          </a:r>
          <a:r>
            <a:rPr lang="cs-CZ" b="1" i="0" baseline="30000">
              <a:hlinkClick xmlns:r="http://schemas.openxmlformats.org/officeDocument/2006/relationships" r:id="rId1"/>
            </a:rPr>
            <a:t>16</a:t>
          </a:r>
          <a:r>
            <a:rPr lang="cs-CZ" b="1" i="0">
              <a:hlinkClick xmlns:r="http://schemas.openxmlformats.org/officeDocument/2006/relationships" r:id="rId1"/>
            </a:rPr>
            <a:t>)</a:t>
          </a:r>
          <a:endParaRPr lang="cs-CZ"/>
        </a:p>
      </dgm:t>
    </dgm:pt>
    <dgm:pt modelId="{1E013AB0-85A4-405B-9AF7-C3534983CD41}" type="parTrans" cxnId="{7049DD7B-3E6E-475C-B21A-600ED7BCBC06}">
      <dgm:prSet/>
      <dgm:spPr/>
      <dgm:t>
        <a:bodyPr/>
        <a:lstStyle/>
        <a:p>
          <a:endParaRPr lang="cs-CZ"/>
        </a:p>
      </dgm:t>
    </dgm:pt>
    <dgm:pt modelId="{3DDB416A-EC7A-4DB0-AD9A-17A0A59DC0CB}" type="sibTrans" cxnId="{7049DD7B-3E6E-475C-B21A-600ED7BCBC06}">
      <dgm:prSet/>
      <dgm:spPr/>
      <dgm:t>
        <a:bodyPr/>
        <a:lstStyle/>
        <a:p>
          <a:endParaRPr lang="cs-CZ"/>
        </a:p>
      </dgm:t>
    </dgm:pt>
    <dgm:pt modelId="{D3974958-61E1-4F0C-B0BF-202F7D5EA6A4}">
      <dgm:prSet/>
      <dgm:spPr/>
      <dgm:t>
        <a:bodyPr/>
        <a:lstStyle/>
        <a:p>
          <a:r>
            <a:rPr lang="cs-CZ" b="0" i="0"/>
            <a:t>Nově – povoleny reklamy na humánní léčivé přípravky použité v rámci vakcinační akce schválené Ministerstvem zdravotnictví.</a:t>
          </a:r>
          <a:endParaRPr lang="cs-CZ"/>
        </a:p>
      </dgm:t>
    </dgm:pt>
    <dgm:pt modelId="{71ED4477-E8FA-4678-A7AD-B172B6B44BD0}" type="parTrans" cxnId="{B387B35F-7748-449F-9343-9534C2EBDC67}">
      <dgm:prSet/>
      <dgm:spPr/>
      <dgm:t>
        <a:bodyPr/>
        <a:lstStyle/>
        <a:p>
          <a:endParaRPr lang="cs-CZ"/>
        </a:p>
      </dgm:t>
    </dgm:pt>
    <dgm:pt modelId="{532EAD5A-783C-4CF9-8DAE-0F8C84198565}" type="sibTrans" cxnId="{B387B35F-7748-449F-9343-9534C2EBDC67}">
      <dgm:prSet/>
      <dgm:spPr/>
      <dgm:t>
        <a:bodyPr/>
        <a:lstStyle/>
        <a:p>
          <a:endParaRPr lang="cs-CZ"/>
        </a:p>
      </dgm:t>
    </dgm:pt>
    <dgm:pt modelId="{58ABACAD-6142-4532-9815-DDBF53A6A968}" type="pres">
      <dgm:prSet presAssocID="{C4D82649-E90C-48F9-9D7E-4B50897D72EF}" presName="linear" presStyleCnt="0">
        <dgm:presLayoutVars>
          <dgm:animLvl val="lvl"/>
          <dgm:resizeHandles val="exact"/>
        </dgm:presLayoutVars>
      </dgm:prSet>
      <dgm:spPr/>
    </dgm:pt>
    <dgm:pt modelId="{731234F0-19AD-4625-B67B-DE7652BFB47E}" type="pres">
      <dgm:prSet presAssocID="{C56B7CA7-52ED-40FD-994F-C8307534D29F}" presName="parentText" presStyleLbl="node1" presStyleIdx="0" presStyleCnt="3">
        <dgm:presLayoutVars>
          <dgm:chMax val="0"/>
          <dgm:bulletEnabled val="1"/>
        </dgm:presLayoutVars>
      </dgm:prSet>
      <dgm:spPr/>
    </dgm:pt>
    <dgm:pt modelId="{B64990BD-17EB-4E30-BC49-0A79E89E01FC}" type="pres">
      <dgm:prSet presAssocID="{BA04006C-5F5B-4350-9B0D-9C37597A0BEA}" presName="spacer" presStyleCnt="0"/>
      <dgm:spPr/>
    </dgm:pt>
    <dgm:pt modelId="{E75C2FB1-CFA2-4914-B4FE-F41F3F69C9E6}" type="pres">
      <dgm:prSet presAssocID="{AF07163B-B272-4B51-A37D-0E921A6AEB28}" presName="parentText" presStyleLbl="node1" presStyleIdx="1" presStyleCnt="3">
        <dgm:presLayoutVars>
          <dgm:chMax val="0"/>
          <dgm:bulletEnabled val="1"/>
        </dgm:presLayoutVars>
      </dgm:prSet>
      <dgm:spPr/>
    </dgm:pt>
    <dgm:pt modelId="{C8CCC341-6EA5-4899-A274-CE1FC3CCBCB1}" type="pres">
      <dgm:prSet presAssocID="{AF07163B-B272-4B51-A37D-0E921A6AEB28}" presName="childText" presStyleLbl="revTx" presStyleIdx="0" presStyleCnt="1">
        <dgm:presLayoutVars>
          <dgm:bulletEnabled val="1"/>
        </dgm:presLayoutVars>
      </dgm:prSet>
      <dgm:spPr/>
    </dgm:pt>
    <dgm:pt modelId="{350DA2F7-16F9-4B4C-AFF7-D16E873791CD}" type="pres">
      <dgm:prSet presAssocID="{D3974958-61E1-4F0C-B0BF-202F7D5EA6A4}" presName="parentText" presStyleLbl="node1" presStyleIdx="2" presStyleCnt="3">
        <dgm:presLayoutVars>
          <dgm:chMax val="0"/>
          <dgm:bulletEnabled val="1"/>
        </dgm:presLayoutVars>
      </dgm:prSet>
      <dgm:spPr/>
    </dgm:pt>
  </dgm:ptLst>
  <dgm:cxnLst>
    <dgm:cxn modelId="{38F48605-A6A3-4D0B-8EEC-6DB1217B0A26}" type="presOf" srcId="{CE867846-7825-4D3F-ADBD-243E9DDE2DEB}" destId="{C8CCC341-6EA5-4899-A274-CE1FC3CCBCB1}" srcOrd="0" destOrd="1" presId="urn:microsoft.com/office/officeart/2005/8/layout/vList2"/>
    <dgm:cxn modelId="{12442B10-645F-4166-A31F-5122FDB03AEB}" type="presOf" srcId="{D3974958-61E1-4F0C-B0BF-202F7D5EA6A4}" destId="{350DA2F7-16F9-4B4C-AFF7-D16E873791CD}" srcOrd="0" destOrd="0" presId="urn:microsoft.com/office/officeart/2005/8/layout/vList2"/>
    <dgm:cxn modelId="{0536F428-5A00-4A71-977D-5B3E24694A78}" srcId="{C4D82649-E90C-48F9-9D7E-4B50897D72EF}" destId="{C56B7CA7-52ED-40FD-994F-C8307534D29F}" srcOrd="0" destOrd="0" parTransId="{FB256EAB-EA4B-4D60-B014-F15E7C2B674A}" sibTransId="{BA04006C-5F5B-4350-9B0D-9C37597A0BEA}"/>
    <dgm:cxn modelId="{C2180C5D-B6F8-4E38-99F1-2E8494F23AF2}" type="presOf" srcId="{AF07163B-B272-4B51-A37D-0E921A6AEB28}" destId="{E75C2FB1-CFA2-4914-B4FE-F41F3F69C9E6}" srcOrd="0" destOrd="0" presId="urn:microsoft.com/office/officeart/2005/8/layout/vList2"/>
    <dgm:cxn modelId="{B387B35F-7748-449F-9343-9534C2EBDC67}" srcId="{C4D82649-E90C-48F9-9D7E-4B50897D72EF}" destId="{D3974958-61E1-4F0C-B0BF-202F7D5EA6A4}" srcOrd="2" destOrd="0" parTransId="{71ED4477-E8FA-4678-A7AD-B172B6B44BD0}" sibTransId="{532EAD5A-783C-4CF9-8DAE-0F8C84198565}"/>
    <dgm:cxn modelId="{0B8F7C6C-312B-486C-A0FB-32FF2F1003C7}" type="presOf" srcId="{C56B7CA7-52ED-40FD-994F-C8307534D29F}" destId="{731234F0-19AD-4625-B67B-DE7652BFB47E}" srcOrd="0" destOrd="0" presId="urn:microsoft.com/office/officeart/2005/8/layout/vList2"/>
    <dgm:cxn modelId="{7049DD7B-3E6E-475C-B21A-600ED7BCBC06}" srcId="{AF07163B-B272-4B51-A37D-0E921A6AEB28}" destId="{CE867846-7825-4D3F-ADBD-243E9DDE2DEB}" srcOrd="1" destOrd="0" parTransId="{1E013AB0-85A4-405B-9AF7-C3534983CD41}" sibTransId="{3DDB416A-EC7A-4DB0-AD9A-17A0A59DC0CB}"/>
    <dgm:cxn modelId="{4A24267C-F4C5-481B-8F28-DDA421D9B960}" type="presOf" srcId="{C4D82649-E90C-48F9-9D7E-4B50897D72EF}" destId="{58ABACAD-6142-4532-9815-DDBF53A6A968}" srcOrd="0" destOrd="0" presId="urn:microsoft.com/office/officeart/2005/8/layout/vList2"/>
    <dgm:cxn modelId="{78477CAB-9EBC-4A57-9C08-9116045DDDB2}" type="presOf" srcId="{C33E8934-2E5F-4BAB-8571-1C62A7099B55}" destId="{C8CCC341-6EA5-4899-A274-CE1FC3CCBCB1}" srcOrd="0" destOrd="0" presId="urn:microsoft.com/office/officeart/2005/8/layout/vList2"/>
    <dgm:cxn modelId="{BAD33ECE-27A1-495F-B030-689CBDCB50E9}" srcId="{AF07163B-B272-4B51-A37D-0E921A6AEB28}" destId="{C33E8934-2E5F-4BAB-8571-1C62A7099B55}" srcOrd="0" destOrd="0" parTransId="{E4B336D5-BCF0-469C-9ED6-13B7EB988A1D}" sibTransId="{284D51AD-755B-4A5E-A9E1-F6A1D462AB8D}"/>
    <dgm:cxn modelId="{3649E6E4-38FB-4EEF-A76B-B4626FD171C8}" srcId="{C4D82649-E90C-48F9-9D7E-4B50897D72EF}" destId="{AF07163B-B272-4B51-A37D-0E921A6AEB28}" srcOrd="1" destOrd="0" parTransId="{9E6CFE4B-1ECC-4830-842C-A1029503C94F}" sibTransId="{6C7307CE-8538-4B62-BA3E-9014BA1EDF0A}"/>
    <dgm:cxn modelId="{7E434FC5-DE9C-442C-BB38-493BFB4D2A51}" type="presParOf" srcId="{58ABACAD-6142-4532-9815-DDBF53A6A968}" destId="{731234F0-19AD-4625-B67B-DE7652BFB47E}" srcOrd="0" destOrd="0" presId="urn:microsoft.com/office/officeart/2005/8/layout/vList2"/>
    <dgm:cxn modelId="{800DA450-EB4D-44F1-A6BD-697398038491}" type="presParOf" srcId="{58ABACAD-6142-4532-9815-DDBF53A6A968}" destId="{B64990BD-17EB-4E30-BC49-0A79E89E01FC}" srcOrd="1" destOrd="0" presId="urn:microsoft.com/office/officeart/2005/8/layout/vList2"/>
    <dgm:cxn modelId="{847EEA4E-AB18-49D0-AB75-DEA2625E6E9B}" type="presParOf" srcId="{58ABACAD-6142-4532-9815-DDBF53A6A968}" destId="{E75C2FB1-CFA2-4914-B4FE-F41F3F69C9E6}" srcOrd="2" destOrd="0" presId="urn:microsoft.com/office/officeart/2005/8/layout/vList2"/>
    <dgm:cxn modelId="{73A1C130-B877-4AC4-874C-D7613170E4F4}" type="presParOf" srcId="{58ABACAD-6142-4532-9815-DDBF53A6A968}" destId="{C8CCC341-6EA5-4899-A274-CE1FC3CCBCB1}" srcOrd="3" destOrd="0" presId="urn:microsoft.com/office/officeart/2005/8/layout/vList2"/>
    <dgm:cxn modelId="{56AD9174-5E8C-4510-A00A-1CC46F866ED7}" type="presParOf" srcId="{58ABACAD-6142-4532-9815-DDBF53A6A968}" destId="{350DA2F7-16F9-4B4C-AFF7-D16E873791C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E88524-6CAA-4EC8-B52B-629AFD20DE0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cs-CZ"/>
        </a:p>
      </dgm:t>
    </dgm:pt>
    <dgm:pt modelId="{E7D24792-2A4D-4321-81FB-E0BC35A2B189}">
      <dgm:prSet/>
      <dgm:spPr/>
      <dgm:t>
        <a:bodyPr/>
        <a:lstStyle/>
        <a:p>
          <a:r>
            <a:rPr lang="cs-CZ" b="0" i="0"/>
            <a:t>Reklama zaměřená na širokou veřejnost musí</a:t>
          </a:r>
          <a:endParaRPr lang="cs-CZ"/>
        </a:p>
      </dgm:t>
    </dgm:pt>
    <dgm:pt modelId="{F2888E13-4FBA-4A24-A549-546F78E80F39}" type="parTrans" cxnId="{B31DE591-04E0-4FF4-89DF-6A7CD2397494}">
      <dgm:prSet/>
      <dgm:spPr/>
      <dgm:t>
        <a:bodyPr/>
        <a:lstStyle/>
        <a:p>
          <a:endParaRPr lang="cs-CZ"/>
        </a:p>
      </dgm:t>
    </dgm:pt>
    <dgm:pt modelId="{A2C55256-8BB3-47B3-B06E-C13A221FBD7A}" type="sibTrans" cxnId="{B31DE591-04E0-4FF4-89DF-6A7CD2397494}">
      <dgm:prSet/>
      <dgm:spPr/>
      <dgm:t>
        <a:bodyPr/>
        <a:lstStyle/>
        <a:p>
          <a:endParaRPr lang="cs-CZ"/>
        </a:p>
      </dgm:t>
    </dgm:pt>
    <dgm:pt modelId="{A39C02F8-A54C-440C-8680-253D63FDCBD5}">
      <dgm:prSet/>
      <dgm:spPr/>
      <dgm:t>
        <a:bodyPr/>
        <a:lstStyle/>
        <a:p>
          <a:r>
            <a:rPr lang="cs-CZ" b="1" i="0" dirty="0"/>
            <a:t>a)</a:t>
          </a:r>
          <a:r>
            <a:rPr lang="cs-CZ" b="0" i="0" dirty="0"/>
            <a:t> být formulována tak, aby bylo zřejmé, že výrobek je humánním léčivým přípravkem,</a:t>
          </a:r>
          <a:endParaRPr lang="cs-CZ" dirty="0"/>
        </a:p>
      </dgm:t>
    </dgm:pt>
    <dgm:pt modelId="{95905FD9-CB4A-4186-9C5D-AF4A8BDFB0DB}" type="parTrans" cxnId="{E0C51A2F-70E1-40A7-8FC7-7E50927B1C4C}">
      <dgm:prSet/>
      <dgm:spPr/>
      <dgm:t>
        <a:bodyPr/>
        <a:lstStyle/>
        <a:p>
          <a:endParaRPr lang="cs-CZ"/>
        </a:p>
      </dgm:t>
    </dgm:pt>
    <dgm:pt modelId="{FC760AC6-DC8B-4474-90F2-A4E9BF266244}" type="sibTrans" cxnId="{E0C51A2F-70E1-40A7-8FC7-7E50927B1C4C}">
      <dgm:prSet/>
      <dgm:spPr/>
      <dgm:t>
        <a:bodyPr/>
        <a:lstStyle/>
        <a:p>
          <a:endParaRPr lang="cs-CZ"/>
        </a:p>
      </dgm:t>
    </dgm:pt>
    <dgm:pt modelId="{EBC22F97-F2AF-4A34-9D5F-0BBD25A7AEEB}">
      <dgm:prSet/>
      <dgm:spPr/>
      <dgm:t>
        <a:bodyPr/>
        <a:lstStyle/>
        <a:p>
          <a:r>
            <a:rPr lang="cs-CZ" b="1" i="0"/>
            <a:t>b)</a:t>
          </a:r>
          <a:r>
            <a:rPr lang="cs-CZ" b="0" i="0"/>
            <a:t> obsahovat název humánního léčivého přípravku tak, jak je uveden v rozhodnutí o registraci. Pokud humánní léčivý přípravek obsahuje jen jednu léčivou látku, musí reklama obsahovat i běžný název tohoto humánního léčivého přípravku,</a:t>
          </a:r>
          <a:endParaRPr lang="cs-CZ"/>
        </a:p>
      </dgm:t>
    </dgm:pt>
    <dgm:pt modelId="{0BAD6F79-B8B9-4578-A434-B3679664FBA9}" type="parTrans" cxnId="{FA9B29F6-496F-4788-9A5D-D242E79BEC7D}">
      <dgm:prSet/>
      <dgm:spPr/>
      <dgm:t>
        <a:bodyPr/>
        <a:lstStyle/>
        <a:p>
          <a:endParaRPr lang="cs-CZ"/>
        </a:p>
      </dgm:t>
    </dgm:pt>
    <dgm:pt modelId="{7D9423D8-CF93-42CF-953C-8C4CBF8CD64D}" type="sibTrans" cxnId="{FA9B29F6-496F-4788-9A5D-D242E79BEC7D}">
      <dgm:prSet/>
      <dgm:spPr/>
      <dgm:t>
        <a:bodyPr/>
        <a:lstStyle/>
        <a:p>
          <a:endParaRPr lang="cs-CZ"/>
        </a:p>
      </dgm:t>
    </dgm:pt>
    <dgm:pt modelId="{A109DC04-1CFC-4550-9915-89A4C121B210}">
      <dgm:prSet/>
      <dgm:spPr/>
      <dgm:t>
        <a:bodyPr/>
        <a:lstStyle/>
        <a:p>
          <a:r>
            <a:rPr lang="cs-CZ" b="1" i="0"/>
            <a:t>c)</a:t>
          </a:r>
          <a:r>
            <a:rPr lang="cs-CZ" b="0" i="0"/>
            <a:t> obsahovat informace nezbytné pro správné použití humánního léčivého přípravku,</a:t>
          </a:r>
          <a:endParaRPr lang="cs-CZ"/>
        </a:p>
      </dgm:t>
    </dgm:pt>
    <dgm:pt modelId="{066FBA75-0DF8-43D4-8114-1ADAC69499D4}" type="parTrans" cxnId="{7D3D13FB-DFDF-46BB-9612-03AF2EB7D708}">
      <dgm:prSet/>
      <dgm:spPr/>
      <dgm:t>
        <a:bodyPr/>
        <a:lstStyle/>
        <a:p>
          <a:endParaRPr lang="cs-CZ"/>
        </a:p>
      </dgm:t>
    </dgm:pt>
    <dgm:pt modelId="{E98AEE6B-8260-45A4-ABC9-895A8E7D252E}" type="sibTrans" cxnId="{7D3D13FB-DFDF-46BB-9612-03AF2EB7D708}">
      <dgm:prSet/>
      <dgm:spPr/>
      <dgm:t>
        <a:bodyPr/>
        <a:lstStyle/>
        <a:p>
          <a:endParaRPr lang="cs-CZ"/>
        </a:p>
      </dgm:t>
    </dgm:pt>
    <dgm:pt modelId="{3B6A0E89-4CA7-4106-8CD3-740A7F2D06FB}">
      <dgm:prSet/>
      <dgm:spPr/>
      <dgm:t>
        <a:bodyPr/>
        <a:lstStyle/>
        <a:p>
          <a:r>
            <a:rPr lang="cs-CZ" b="1" i="0"/>
            <a:t>d)</a:t>
          </a:r>
          <a:r>
            <a:rPr lang="cs-CZ" b="0" i="0"/>
            <a:t> obsahovat zřetelnou, v případě tištěné reklamy dobře čitelnou, výzvu k pečlivému pročtení příbalové informace.</a:t>
          </a:r>
          <a:endParaRPr lang="cs-CZ"/>
        </a:p>
      </dgm:t>
    </dgm:pt>
    <dgm:pt modelId="{784A6706-7930-40E7-B319-B60ED252F89E}" type="parTrans" cxnId="{328D5FDF-8A4C-455B-8C96-F5B71832F8EC}">
      <dgm:prSet/>
      <dgm:spPr/>
      <dgm:t>
        <a:bodyPr/>
        <a:lstStyle/>
        <a:p>
          <a:endParaRPr lang="cs-CZ"/>
        </a:p>
      </dgm:t>
    </dgm:pt>
    <dgm:pt modelId="{DEE99CD9-1E4B-4EA9-A189-5FBA0DE36927}" type="sibTrans" cxnId="{328D5FDF-8A4C-455B-8C96-F5B71832F8EC}">
      <dgm:prSet/>
      <dgm:spPr/>
      <dgm:t>
        <a:bodyPr/>
        <a:lstStyle/>
        <a:p>
          <a:endParaRPr lang="cs-CZ"/>
        </a:p>
      </dgm:t>
    </dgm:pt>
    <dgm:pt modelId="{9AC75561-936D-493B-874F-2568304DDB21}" type="pres">
      <dgm:prSet presAssocID="{B6E88524-6CAA-4EC8-B52B-629AFD20DE0F}" presName="linear" presStyleCnt="0">
        <dgm:presLayoutVars>
          <dgm:animLvl val="lvl"/>
          <dgm:resizeHandles val="exact"/>
        </dgm:presLayoutVars>
      </dgm:prSet>
      <dgm:spPr/>
    </dgm:pt>
    <dgm:pt modelId="{171126B6-2707-4F61-95A8-2182F831602E}" type="pres">
      <dgm:prSet presAssocID="{E7D24792-2A4D-4321-81FB-E0BC35A2B189}" presName="parentText" presStyleLbl="node1" presStyleIdx="0" presStyleCnt="1">
        <dgm:presLayoutVars>
          <dgm:chMax val="0"/>
          <dgm:bulletEnabled val="1"/>
        </dgm:presLayoutVars>
      </dgm:prSet>
      <dgm:spPr/>
    </dgm:pt>
    <dgm:pt modelId="{A03932CC-CD09-4237-AC3E-7929C52C6A3C}" type="pres">
      <dgm:prSet presAssocID="{E7D24792-2A4D-4321-81FB-E0BC35A2B189}" presName="childText" presStyleLbl="revTx" presStyleIdx="0" presStyleCnt="1">
        <dgm:presLayoutVars>
          <dgm:bulletEnabled val="1"/>
        </dgm:presLayoutVars>
      </dgm:prSet>
      <dgm:spPr/>
    </dgm:pt>
  </dgm:ptLst>
  <dgm:cxnLst>
    <dgm:cxn modelId="{2D55A203-0374-4332-BB15-8F9AD3EDE8C3}" type="presOf" srcId="{A39C02F8-A54C-440C-8680-253D63FDCBD5}" destId="{A03932CC-CD09-4237-AC3E-7929C52C6A3C}" srcOrd="0" destOrd="0" presId="urn:microsoft.com/office/officeart/2005/8/layout/vList2"/>
    <dgm:cxn modelId="{F9FC4910-B3CC-40EF-BF95-DB2DB2AD04C6}" type="presOf" srcId="{EBC22F97-F2AF-4A34-9D5F-0BBD25A7AEEB}" destId="{A03932CC-CD09-4237-AC3E-7929C52C6A3C}" srcOrd="0" destOrd="1" presId="urn:microsoft.com/office/officeart/2005/8/layout/vList2"/>
    <dgm:cxn modelId="{6119A514-0329-4CA2-8B07-AA49A25BCF47}" type="presOf" srcId="{3B6A0E89-4CA7-4106-8CD3-740A7F2D06FB}" destId="{A03932CC-CD09-4237-AC3E-7929C52C6A3C}" srcOrd="0" destOrd="3" presId="urn:microsoft.com/office/officeart/2005/8/layout/vList2"/>
    <dgm:cxn modelId="{E0C51A2F-70E1-40A7-8FC7-7E50927B1C4C}" srcId="{E7D24792-2A4D-4321-81FB-E0BC35A2B189}" destId="{A39C02F8-A54C-440C-8680-253D63FDCBD5}" srcOrd="0" destOrd="0" parTransId="{95905FD9-CB4A-4186-9C5D-AF4A8BDFB0DB}" sibTransId="{FC760AC6-DC8B-4474-90F2-A4E9BF266244}"/>
    <dgm:cxn modelId="{4627314C-D183-491A-8C34-4382EB15BA0A}" type="presOf" srcId="{A109DC04-1CFC-4550-9915-89A4C121B210}" destId="{A03932CC-CD09-4237-AC3E-7929C52C6A3C}" srcOrd="0" destOrd="2" presId="urn:microsoft.com/office/officeart/2005/8/layout/vList2"/>
    <dgm:cxn modelId="{B31DE591-04E0-4FF4-89DF-6A7CD2397494}" srcId="{B6E88524-6CAA-4EC8-B52B-629AFD20DE0F}" destId="{E7D24792-2A4D-4321-81FB-E0BC35A2B189}" srcOrd="0" destOrd="0" parTransId="{F2888E13-4FBA-4A24-A549-546F78E80F39}" sibTransId="{A2C55256-8BB3-47B3-B06E-C13A221FBD7A}"/>
    <dgm:cxn modelId="{DB6193A5-ED1D-4AC0-879A-0F027AD9016E}" type="presOf" srcId="{E7D24792-2A4D-4321-81FB-E0BC35A2B189}" destId="{171126B6-2707-4F61-95A8-2182F831602E}" srcOrd="0" destOrd="0" presId="urn:microsoft.com/office/officeart/2005/8/layout/vList2"/>
    <dgm:cxn modelId="{328D5FDF-8A4C-455B-8C96-F5B71832F8EC}" srcId="{E7D24792-2A4D-4321-81FB-E0BC35A2B189}" destId="{3B6A0E89-4CA7-4106-8CD3-740A7F2D06FB}" srcOrd="3" destOrd="0" parTransId="{784A6706-7930-40E7-B319-B60ED252F89E}" sibTransId="{DEE99CD9-1E4B-4EA9-A189-5FBA0DE36927}"/>
    <dgm:cxn modelId="{FA9B29F6-496F-4788-9A5D-D242E79BEC7D}" srcId="{E7D24792-2A4D-4321-81FB-E0BC35A2B189}" destId="{EBC22F97-F2AF-4A34-9D5F-0BBD25A7AEEB}" srcOrd="1" destOrd="0" parTransId="{0BAD6F79-B8B9-4578-A434-B3679664FBA9}" sibTransId="{7D9423D8-CF93-42CF-953C-8C4CBF8CD64D}"/>
    <dgm:cxn modelId="{D5CB3BF6-DA60-457B-819C-1406812EA119}" type="presOf" srcId="{B6E88524-6CAA-4EC8-B52B-629AFD20DE0F}" destId="{9AC75561-936D-493B-874F-2568304DDB21}" srcOrd="0" destOrd="0" presId="urn:microsoft.com/office/officeart/2005/8/layout/vList2"/>
    <dgm:cxn modelId="{7D3D13FB-DFDF-46BB-9612-03AF2EB7D708}" srcId="{E7D24792-2A4D-4321-81FB-E0BC35A2B189}" destId="{A109DC04-1CFC-4550-9915-89A4C121B210}" srcOrd="2" destOrd="0" parTransId="{066FBA75-0DF8-43D4-8114-1ADAC69499D4}" sibTransId="{E98AEE6B-8260-45A4-ABC9-895A8E7D252E}"/>
    <dgm:cxn modelId="{7CC1F502-8F1E-4EC2-83A0-45E9D703D9FE}" type="presParOf" srcId="{9AC75561-936D-493B-874F-2568304DDB21}" destId="{171126B6-2707-4F61-95A8-2182F831602E}" srcOrd="0" destOrd="0" presId="urn:microsoft.com/office/officeart/2005/8/layout/vList2"/>
    <dgm:cxn modelId="{CB12F40C-0AEB-4832-A298-94E874F357AA}" type="presParOf" srcId="{9AC75561-936D-493B-874F-2568304DDB21}" destId="{A03932CC-CD09-4237-AC3E-7929C52C6A3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BA916-B434-407A-B03B-4D15B99D7372}">
      <dsp:nvSpPr>
        <dsp:cNvPr id="0" name=""/>
        <dsp:cNvSpPr/>
      </dsp:nvSpPr>
      <dsp:spPr>
        <a:xfrm>
          <a:off x="207272" y="542268"/>
          <a:ext cx="4943975" cy="154499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72390" rIns="72390" bIns="72390" numCol="1" spcCol="1270" anchor="t" anchorCtr="0">
          <a:noAutofit/>
        </a:bodyPr>
        <a:lstStyle/>
        <a:p>
          <a:pPr marL="0" lvl="0" indent="0" algn="l" defTabSz="844550">
            <a:lnSpc>
              <a:spcPct val="90000"/>
            </a:lnSpc>
            <a:spcBef>
              <a:spcPct val="0"/>
            </a:spcBef>
            <a:spcAft>
              <a:spcPct val="35000"/>
            </a:spcAft>
            <a:buNone/>
          </a:pPr>
          <a:r>
            <a:rPr lang="cs-CZ" sz="1900" b="0" i="0" kern="1200" dirty="0"/>
            <a:t>Zadavatel reklamy </a:t>
          </a:r>
          <a:endParaRPr lang="cs-CZ" sz="1900" kern="1200" dirty="0"/>
        </a:p>
        <a:p>
          <a:pPr marL="114300" lvl="1" indent="-114300" algn="l" defTabSz="666750">
            <a:lnSpc>
              <a:spcPct val="90000"/>
            </a:lnSpc>
            <a:spcBef>
              <a:spcPct val="0"/>
            </a:spcBef>
            <a:spcAft>
              <a:spcPct val="15000"/>
            </a:spcAft>
            <a:buChar char="•"/>
          </a:pPr>
          <a:r>
            <a:rPr lang="cs-CZ" sz="1500" b="0" i="0" kern="1200"/>
            <a:t>osoba, která objednala u jiné právnické nebo fyzické osoby reklamu.</a:t>
          </a:r>
          <a:endParaRPr lang="cs-CZ" sz="1500" kern="1200"/>
        </a:p>
      </dsp:txBody>
      <dsp:txXfrm>
        <a:off x="207272" y="542268"/>
        <a:ext cx="4943975" cy="1544992"/>
      </dsp:txXfrm>
    </dsp:sp>
    <dsp:sp modelId="{97FFB93A-47CD-4D4B-8A49-4103DC911346}">
      <dsp:nvSpPr>
        <dsp:cNvPr id="0" name=""/>
        <dsp:cNvSpPr/>
      </dsp:nvSpPr>
      <dsp:spPr>
        <a:xfrm>
          <a:off x="1273" y="319103"/>
          <a:ext cx="1081494" cy="1622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77647D-3157-46AA-8E65-53F2F0F2FF74}">
      <dsp:nvSpPr>
        <dsp:cNvPr id="0" name=""/>
        <dsp:cNvSpPr/>
      </dsp:nvSpPr>
      <dsp:spPr>
        <a:xfrm>
          <a:off x="5570351" y="542268"/>
          <a:ext cx="4943975" cy="154499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72390" rIns="72390" bIns="72390" numCol="1" spcCol="1270" anchor="t" anchorCtr="0">
          <a:noAutofit/>
        </a:bodyPr>
        <a:lstStyle/>
        <a:p>
          <a:pPr marL="0" lvl="0" indent="0" algn="l" defTabSz="844550">
            <a:lnSpc>
              <a:spcPct val="90000"/>
            </a:lnSpc>
            <a:spcBef>
              <a:spcPct val="0"/>
            </a:spcBef>
            <a:spcAft>
              <a:spcPct val="35000"/>
            </a:spcAft>
            <a:buNone/>
          </a:pPr>
          <a:r>
            <a:rPr lang="cs-CZ" sz="1900" b="0" i="0" kern="1200"/>
            <a:t>Zpracovatel reklamy </a:t>
          </a:r>
          <a:endParaRPr lang="cs-CZ" sz="1900" kern="1200"/>
        </a:p>
        <a:p>
          <a:pPr marL="114300" lvl="1" indent="-114300" algn="l" defTabSz="666750">
            <a:lnSpc>
              <a:spcPct val="90000"/>
            </a:lnSpc>
            <a:spcBef>
              <a:spcPct val="0"/>
            </a:spcBef>
            <a:spcAft>
              <a:spcPct val="15000"/>
            </a:spcAft>
            <a:buChar char="•"/>
          </a:pPr>
          <a:r>
            <a:rPr lang="cs-CZ" sz="1500" b="0" i="0" kern="1200" dirty="0"/>
            <a:t>osoba, která pro sebe nebo pro jinou osobu zpracovala reklamu.</a:t>
          </a:r>
          <a:endParaRPr lang="cs-CZ" sz="1500" kern="1200" dirty="0"/>
        </a:p>
        <a:p>
          <a:pPr marL="114300" lvl="1" indent="-114300" algn="l" defTabSz="666750">
            <a:lnSpc>
              <a:spcPct val="90000"/>
            </a:lnSpc>
            <a:spcBef>
              <a:spcPct val="0"/>
            </a:spcBef>
            <a:spcAft>
              <a:spcPct val="15000"/>
            </a:spcAft>
            <a:buChar char="•"/>
          </a:pPr>
          <a:r>
            <a:rPr lang="cs-CZ" sz="1500" b="0" i="0" kern="1200" dirty="0"/>
            <a:t> Pokud zpracuje reklamu pro sebe, je pro účely tohoto zákona zároveň v postavení zadavatele.</a:t>
          </a:r>
          <a:endParaRPr lang="cs-CZ" sz="1500" kern="1200" dirty="0"/>
        </a:p>
      </dsp:txBody>
      <dsp:txXfrm>
        <a:off x="5570351" y="542268"/>
        <a:ext cx="4943975" cy="1544992"/>
      </dsp:txXfrm>
    </dsp:sp>
    <dsp:sp modelId="{5547C83C-5B78-4C04-9582-EED73D0A4068}">
      <dsp:nvSpPr>
        <dsp:cNvPr id="0" name=""/>
        <dsp:cNvSpPr/>
      </dsp:nvSpPr>
      <dsp:spPr>
        <a:xfrm>
          <a:off x="5364352" y="319103"/>
          <a:ext cx="1081494" cy="16222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C7E1A5-8852-48E2-A701-3224BE9310F1}">
      <dsp:nvSpPr>
        <dsp:cNvPr id="0" name=""/>
        <dsp:cNvSpPr/>
      </dsp:nvSpPr>
      <dsp:spPr>
        <a:xfrm>
          <a:off x="2888811" y="2487242"/>
          <a:ext cx="4943975" cy="1544992"/>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72390" rIns="72390" bIns="72390" numCol="1" spcCol="1270" anchor="t" anchorCtr="0">
          <a:noAutofit/>
        </a:bodyPr>
        <a:lstStyle/>
        <a:p>
          <a:pPr marL="0" lvl="0" indent="0" algn="l" defTabSz="844550">
            <a:lnSpc>
              <a:spcPct val="90000"/>
            </a:lnSpc>
            <a:spcBef>
              <a:spcPct val="0"/>
            </a:spcBef>
            <a:spcAft>
              <a:spcPct val="35000"/>
            </a:spcAft>
            <a:buNone/>
          </a:pPr>
          <a:r>
            <a:rPr lang="cs-CZ" sz="1900" b="0" i="0" kern="1200" dirty="0"/>
            <a:t>Šiřitel reklamy</a:t>
          </a:r>
          <a:endParaRPr lang="cs-CZ" sz="1900" kern="1200" dirty="0"/>
        </a:p>
        <a:p>
          <a:pPr marL="114300" lvl="1" indent="-114300" algn="l" defTabSz="666750">
            <a:lnSpc>
              <a:spcPct val="90000"/>
            </a:lnSpc>
            <a:spcBef>
              <a:spcPct val="0"/>
            </a:spcBef>
            <a:spcAft>
              <a:spcPct val="15000"/>
            </a:spcAft>
            <a:buChar char="•"/>
          </a:pPr>
          <a:r>
            <a:rPr lang="cs-CZ" sz="1500" b="0" i="0" kern="1200" dirty="0"/>
            <a:t>osoba, která reklamu veřejně šíří.</a:t>
          </a:r>
          <a:endParaRPr lang="cs-CZ" sz="1500" kern="1200" dirty="0"/>
        </a:p>
      </dsp:txBody>
      <dsp:txXfrm>
        <a:off x="2888811" y="2487242"/>
        <a:ext cx="4943975" cy="1544992"/>
      </dsp:txXfrm>
    </dsp:sp>
    <dsp:sp modelId="{A3644BF1-DE56-4C28-8EA3-5B09629E8CB0}">
      <dsp:nvSpPr>
        <dsp:cNvPr id="0" name=""/>
        <dsp:cNvSpPr/>
      </dsp:nvSpPr>
      <dsp:spPr>
        <a:xfrm>
          <a:off x="2682812" y="2264076"/>
          <a:ext cx="1081494" cy="16222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D271E-F116-44B6-A538-A8911E86B260}">
      <dsp:nvSpPr>
        <dsp:cNvPr id="0" name=""/>
        <dsp:cNvSpPr/>
      </dsp:nvSpPr>
      <dsp:spPr>
        <a:xfrm>
          <a:off x="0" y="135067"/>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cs-CZ" sz="3200" b="0" i="0" kern="1200"/>
            <a:t>Reklama zaměřená na širokou veřejnost nesmí</a:t>
          </a:r>
          <a:endParaRPr lang="cs-CZ" sz="3200" kern="1200"/>
        </a:p>
      </dsp:txBody>
      <dsp:txXfrm>
        <a:off x="37467" y="172534"/>
        <a:ext cx="10440666" cy="692586"/>
      </dsp:txXfrm>
    </dsp:sp>
    <dsp:sp modelId="{D3139CEF-0757-41EB-8D54-89C092A72E6C}">
      <dsp:nvSpPr>
        <dsp:cNvPr id="0" name=""/>
        <dsp:cNvSpPr/>
      </dsp:nvSpPr>
      <dsp:spPr>
        <a:xfrm>
          <a:off x="0" y="902587"/>
          <a:ext cx="10515600" cy="463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cs-CZ" sz="2500" b="1" i="0" kern="1200" dirty="0"/>
            <a:t>a)</a:t>
          </a:r>
          <a:r>
            <a:rPr lang="cs-CZ" sz="2500" b="0" i="0" kern="1200" dirty="0"/>
            <a:t> vyvolávat dojem, že porada s lékařem, lékařský zákrok nebo léčba nejsou potřebné, zvláště nabídkou stanovení diagnózy nebo nabídkou léčby na dálku,</a:t>
          </a:r>
          <a:endParaRPr lang="cs-CZ" sz="2500" kern="1200" dirty="0"/>
        </a:p>
        <a:p>
          <a:pPr marL="228600" lvl="1" indent="-228600" algn="l" defTabSz="1111250">
            <a:lnSpc>
              <a:spcPct val="90000"/>
            </a:lnSpc>
            <a:spcBef>
              <a:spcPct val="0"/>
            </a:spcBef>
            <a:spcAft>
              <a:spcPct val="20000"/>
            </a:spcAft>
            <a:buChar char="•"/>
          </a:pPr>
          <a:r>
            <a:rPr lang="cs-CZ" sz="2500" b="1" i="0" kern="1200"/>
            <a:t>b)</a:t>
          </a:r>
          <a:r>
            <a:rPr lang="cs-CZ" sz="2500" b="0" i="0" kern="1200"/>
            <a:t> naznačovat, že účinky podávání humánního léčivého přípravku jsou zaručené, nejsou spojeny s nežádoucími účinky nebo jsou lepší či rovnocenné účinkům jiné léčby nebo jiného humánního léčivého přípravku,</a:t>
          </a:r>
          <a:endParaRPr lang="cs-CZ" sz="2500" kern="1200"/>
        </a:p>
        <a:p>
          <a:pPr marL="228600" lvl="1" indent="-228600" algn="l" defTabSz="1111250">
            <a:lnSpc>
              <a:spcPct val="90000"/>
            </a:lnSpc>
            <a:spcBef>
              <a:spcPct val="0"/>
            </a:spcBef>
            <a:spcAft>
              <a:spcPct val="20000"/>
            </a:spcAft>
            <a:buChar char="•"/>
          </a:pPr>
          <a:r>
            <a:rPr lang="cs-CZ" sz="2500" b="1" i="0" kern="1200"/>
            <a:t>c)</a:t>
          </a:r>
          <a:r>
            <a:rPr lang="cs-CZ" sz="2500" b="0" i="0" kern="1200"/>
            <a:t> naznačovat, že používáním humánního léčivého přípravku se zlepší zdraví toho, kdo jej užívá,</a:t>
          </a:r>
          <a:endParaRPr lang="cs-CZ" sz="2500" kern="1200"/>
        </a:p>
        <a:p>
          <a:pPr marL="228600" lvl="1" indent="-228600" algn="l" defTabSz="1111250">
            <a:lnSpc>
              <a:spcPct val="90000"/>
            </a:lnSpc>
            <a:spcBef>
              <a:spcPct val="0"/>
            </a:spcBef>
            <a:spcAft>
              <a:spcPct val="20000"/>
            </a:spcAft>
            <a:buChar char="•"/>
          </a:pPr>
          <a:r>
            <a:rPr lang="cs-CZ" sz="2500" b="1" i="0" kern="1200" dirty="0"/>
            <a:t>d)</a:t>
          </a:r>
          <a:r>
            <a:rPr lang="cs-CZ" sz="2500" b="0" i="0" kern="1200" dirty="0"/>
            <a:t> naznačovat, že nepoužitím humánního léčivého přípravku může být nepříznivě ovlivněn zdravotní stav osob, s výjimkou vakcinačních akcí schválených Ministerstvem zdravotnictví,</a:t>
          </a:r>
          <a:endParaRPr lang="cs-CZ" sz="2500" kern="1200" dirty="0"/>
        </a:p>
        <a:p>
          <a:pPr marL="228600" lvl="1" indent="-228600" algn="l" defTabSz="1111250">
            <a:lnSpc>
              <a:spcPct val="90000"/>
            </a:lnSpc>
            <a:spcBef>
              <a:spcPct val="0"/>
            </a:spcBef>
            <a:spcAft>
              <a:spcPct val="20000"/>
            </a:spcAft>
            <a:buChar char="•"/>
          </a:pPr>
          <a:r>
            <a:rPr lang="cs-CZ" sz="2500" b="1" i="0" kern="1200"/>
            <a:t>e)</a:t>
          </a:r>
          <a:r>
            <a:rPr lang="cs-CZ" sz="2500" b="0" i="0" kern="1200"/>
            <a:t> být zaměřena výhradně na osoby mladší 15 let,</a:t>
          </a:r>
          <a:endParaRPr lang="cs-CZ" sz="2500" kern="1200"/>
        </a:p>
      </dsp:txBody>
      <dsp:txXfrm>
        <a:off x="0" y="902587"/>
        <a:ext cx="10515600" cy="46368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A2683-E47F-476D-B763-270D573D1421}">
      <dsp:nvSpPr>
        <dsp:cNvPr id="0" name=""/>
        <dsp:cNvSpPr/>
      </dsp:nvSpPr>
      <dsp:spPr>
        <a:xfrm>
          <a:off x="0" y="86015"/>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cs-CZ" sz="2700" kern="1200"/>
            <a:t>Dále nesmí</a:t>
          </a:r>
        </a:p>
      </dsp:txBody>
      <dsp:txXfrm>
        <a:off x="31613" y="117628"/>
        <a:ext cx="10452374" cy="584369"/>
      </dsp:txXfrm>
    </dsp:sp>
    <dsp:sp modelId="{CC2B8B65-901A-4D15-A9C9-F3193D2BBA55}">
      <dsp:nvSpPr>
        <dsp:cNvPr id="0" name=""/>
        <dsp:cNvSpPr/>
      </dsp:nvSpPr>
      <dsp:spPr>
        <a:xfrm>
          <a:off x="0" y="733610"/>
          <a:ext cx="10515600" cy="458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cs-CZ" sz="2100" b="1" i="0" kern="1200"/>
            <a:t>f)</a:t>
          </a:r>
          <a:r>
            <a:rPr lang="cs-CZ" sz="2100" b="0" i="0" kern="1200"/>
            <a:t> doporučovat humánní léčivý přípravek s odvoláním na doporučení vědců, zdravotnických odborníků nebo osob, které jimi nejsou, ale které by díky svému skutečnému nebo předpokládanému společenskému postavení mohly podpořit spotřebu humánních léčivých přípravků,</a:t>
          </a:r>
          <a:endParaRPr lang="cs-CZ" sz="2100" kern="1200"/>
        </a:p>
        <a:p>
          <a:pPr marL="228600" lvl="1" indent="-228600" algn="l" defTabSz="933450">
            <a:lnSpc>
              <a:spcPct val="90000"/>
            </a:lnSpc>
            <a:spcBef>
              <a:spcPct val="0"/>
            </a:spcBef>
            <a:spcAft>
              <a:spcPct val="20000"/>
            </a:spcAft>
            <a:buChar char="•"/>
          </a:pPr>
          <a:r>
            <a:rPr lang="cs-CZ" sz="2100" b="1" i="0" kern="1200"/>
            <a:t>g)</a:t>
          </a:r>
          <a:r>
            <a:rPr lang="cs-CZ" sz="2100" b="0" i="0" kern="1200"/>
            <a:t> naznačovat, že humánní léčivý přípravek je potravinou nebo kosmetickým přípravkem nebo jiným spotřebním zbožím,</a:t>
          </a:r>
          <a:endParaRPr lang="cs-CZ" sz="2100" kern="1200"/>
        </a:p>
        <a:p>
          <a:pPr marL="228600" lvl="1" indent="-228600" algn="l" defTabSz="933450">
            <a:lnSpc>
              <a:spcPct val="90000"/>
            </a:lnSpc>
            <a:spcBef>
              <a:spcPct val="0"/>
            </a:spcBef>
            <a:spcAft>
              <a:spcPct val="20000"/>
            </a:spcAft>
            <a:buChar char="•"/>
          </a:pPr>
          <a:r>
            <a:rPr lang="cs-CZ" sz="2100" b="1" i="0" kern="1200" dirty="0"/>
            <a:t>h)</a:t>
          </a:r>
          <a:r>
            <a:rPr lang="cs-CZ" sz="2100" b="0" i="0" kern="1200" dirty="0"/>
            <a:t> naznačovat, že bezpečnost či účinnost humánního léčivého přípravku je zaručena pouze tím, že je přírodního původu,</a:t>
          </a:r>
          <a:endParaRPr lang="cs-CZ" sz="2100" kern="1200" dirty="0"/>
        </a:p>
        <a:p>
          <a:pPr marL="228600" lvl="1" indent="-228600" algn="l" defTabSz="933450">
            <a:lnSpc>
              <a:spcPct val="90000"/>
            </a:lnSpc>
            <a:spcBef>
              <a:spcPct val="0"/>
            </a:spcBef>
            <a:spcAft>
              <a:spcPct val="20000"/>
            </a:spcAft>
            <a:buChar char="•"/>
          </a:pPr>
          <a:r>
            <a:rPr lang="cs-CZ" sz="2100" b="1" i="0" kern="1200"/>
            <a:t>i)</a:t>
          </a:r>
          <a:r>
            <a:rPr lang="cs-CZ" sz="2100" b="0" i="0" kern="1200"/>
            <a:t> popisem nebo podrobným vylíčením konkrétního průběhu určitého případu vést k možnému chybnému stanovení vlastní diagnózy,</a:t>
          </a:r>
          <a:endParaRPr lang="cs-CZ" sz="2100" kern="1200"/>
        </a:p>
        <a:p>
          <a:pPr marL="228600" lvl="1" indent="-228600" algn="l" defTabSz="933450">
            <a:lnSpc>
              <a:spcPct val="90000"/>
            </a:lnSpc>
            <a:spcBef>
              <a:spcPct val="0"/>
            </a:spcBef>
            <a:spcAft>
              <a:spcPct val="20000"/>
            </a:spcAft>
            <a:buChar char="•"/>
          </a:pPr>
          <a:r>
            <a:rPr lang="cs-CZ" sz="2100" b="1" i="0" kern="1200"/>
            <a:t>j)</a:t>
          </a:r>
          <a:r>
            <a:rPr lang="cs-CZ" sz="2100" b="0" i="0" kern="1200"/>
            <a:t> poukazovat nevhodným, přehnaným nebo zavádějícím způsobem na možnost uzdravení,</a:t>
          </a:r>
          <a:endParaRPr lang="cs-CZ" sz="2100" kern="1200"/>
        </a:p>
        <a:p>
          <a:pPr marL="228600" lvl="1" indent="-228600" algn="l" defTabSz="933450">
            <a:lnSpc>
              <a:spcPct val="90000"/>
            </a:lnSpc>
            <a:spcBef>
              <a:spcPct val="0"/>
            </a:spcBef>
            <a:spcAft>
              <a:spcPct val="20000"/>
            </a:spcAft>
            <a:buChar char="•"/>
          </a:pPr>
          <a:r>
            <a:rPr lang="cs-CZ" sz="2100" b="1" i="0" kern="1200"/>
            <a:t>k)</a:t>
          </a:r>
          <a:r>
            <a:rPr lang="cs-CZ" sz="2100" b="0" i="0" kern="1200"/>
            <a:t> používat nevhodným, přehnaným nebo zavádějícím způsobem vyobrazení změn na lidském těle způsobených nemocí či úrazem nebo působení humánního léčivého přípravku na lidské tělo nebo jeho části.</a:t>
          </a:r>
          <a:endParaRPr lang="cs-CZ" sz="2100" kern="1200"/>
        </a:p>
      </dsp:txBody>
      <dsp:txXfrm>
        <a:off x="0" y="733610"/>
        <a:ext cx="10515600" cy="45829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80FCE-B796-4300-B43A-073717B06F26}">
      <dsp:nvSpPr>
        <dsp:cNvPr id="0" name=""/>
        <dsp:cNvSpPr/>
      </dsp:nvSpPr>
      <dsp:spPr>
        <a:xfrm>
          <a:off x="0" y="161389"/>
          <a:ext cx="10515600" cy="533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b="0" i="0" kern="1200" dirty="0"/>
            <a:t>Jestliže je reklama zaměřená na širokou veřejnost zamýšlena jako </a:t>
          </a:r>
          <a:r>
            <a:rPr lang="cs-CZ" sz="4000" b="1" i="0" kern="1200" dirty="0"/>
            <a:t>připomínka</a:t>
          </a:r>
          <a:r>
            <a:rPr lang="cs-CZ" sz="4000" b="0" i="0" kern="1200" dirty="0"/>
            <a:t> humánního léčivého přípravku, nesmí obsahovat jiné údaje než </a:t>
          </a:r>
          <a:r>
            <a:rPr lang="cs-CZ" sz="4000" b="1" i="0" kern="1200" dirty="0"/>
            <a:t>název humánního léčivého přípravku </a:t>
          </a:r>
          <a:r>
            <a:rPr lang="cs-CZ" sz="4000" b="0" i="0" kern="1200" dirty="0"/>
            <a:t>tak, jak je uveden v rozhodnutí o registraci, nebo jeho mezinárodní nechráněný název, jestliže takový existuje, popřípadě ochrannou známku.</a:t>
          </a:r>
          <a:endParaRPr lang="cs-CZ" sz="4000" kern="1200" dirty="0"/>
        </a:p>
      </dsp:txBody>
      <dsp:txXfrm>
        <a:off x="260443" y="421832"/>
        <a:ext cx="9994714" cy="48143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A7273-297B-48F4-B32D-1F15241627F5}">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97B1E9-711F-48C0-B15F-515E4A5435E8}">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F8EE01-AE68-413F-8CE0-6ED6983CFC33}">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cs-CZ" sz="2400" kern="1200" dirty="0"/>
            <a:t>(4)V souvislosti s reklamou na humánní léčivé přípravky zaměřenou na odborníky se zakazuje jim nabízet, slibovat nebo poskytovat dary nebo jiný prospěch, </a:t>
          </a:r>
          <a:endParaRPr lang="en-US" sz="2400" kern="1200" dirty="0"/>
        </a:p>
      </dsp:txBody>
      <dsp:txXfrm>
        <a:off x="1509882" y="708097"/>
        <a:ext cx="9005717" cy="1307257"/>
      </dsp:txXfrm>
    </dsp:sp>
    <dsp:sp modelId="{6A10CFD8-9D27-49A9-8799-05E889741B88}">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239D7F-1379-49C6-B027-09EA60B4DDF9}">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23A1C6-41ED-4959-B868-5C85CED7A783}">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cs-CZ" sz="2400" kern="1200" dirty="0"/>
            <a:t>ledaže jsou nepatrné hodnoty (nepřesáhnou v souhrnu částku 1 500,- Kč za jeden kalendářní rok) a mají vztah k jimi vykonávané odborné činnosti.</a:t>
          </a:r>
          <a:endParaRPr lang="en-US" sz="2400" kern="1200" dirty="0"/>
        </a:p>
      </dsp:txBody>
      <dsp:txXfrm>
        <a:off x="1509882" y="2342169"/>
        <a:ext cx="9005717" cy="13072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0E695-1D0D-47D4-8866-D9A74F65B61D}">
      <dsp:nvSpPr>
        <dsp:cNvPr id="0" name=""/>
        <dsp:cNvSpPr/>
      </dsp:nvSpPr>
      <dsp:spPr>
        <a:xfrm>
          <a:off x="0" y="2629996"/>
          <a:ext cx="10515600" cy="17255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cs-CZ" sz="2300" b="1" i="0" kern="1200" dirty="0"/>
            <a:t>(8)</a:t>
          </a:r>
          <a:r>
            <a:rPr lang="cs-CZ" sz="2300" b="0" i="0" kern="1200" dirty="0"/>
            <a:t> Jestliže je reklama zaměřená na odborníky zamýšlena jako připomínka humánního léčivého přípravku, nesmí obsahovat jiné údaje než </a:t>
          </a:r>
          <a:r>
            <a:rPr lang="cs-CZ" sz="2300" b="1" i="0" kern="1200" dirty="0"/>
            <a:t>název humánního léčivého přípravku</a:t>
          </a:r>
          <a:r>
            <a:rPr lang="cs-CZ" sz="2300" b="0" i="0" kern="1200" dirty="0"/>
            <a:t> tak, jak je uveden v rozhodnutí o registraci, nebo jeho mezinárodní nechráněný název, jestliže takový existuje, popřípadě ochrannou známku.</a:t>
          </a:r>
          <a:endParaRPr lang="en-US" sz="2300" kern="1200" dirty="0"/>
        </a:p>
      </dsp:txBody>
      <dsp:txXfrm>
        <a:off x="0" y="2629996"/>
        <a:ext cx="10515600" cy="1725562"/>
      </dsp:txXfrm>
    </dsp:sp>
    <dsp:sp modelId="{DFB66800-6523-4198-B26E-0949C60C25B5}">
      <dsp:nvSpPr>
        <dsp:cNvPr id="0" name=""/>
        <dsp:cNvSpPr/>
      </dsp:nvSpPr>
      <dsp:spPr>
        <a:xfrm rot="10800000">
          <a:off x="0" y="1964"/>
          <a:ext cx="10515600" cy="2653915"/>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cs-CZ" sz="2300" b="1" i="0" kern="1200"/>
            <a:t>Ne funkce pouze název</a:t>
          </a:r>
          <a:endParaRPr lang="en-US" sz="2300" kern="1200"/>
        </a:p>
      </dsp:txBody>
      <dsp:txXfrm rot="10800000">
        <a:off x="0" y="1964"/>
        <a:ext cx="10515600" cy="17244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E4BB1-C3BB-44B2-A876-1716D7D8AF54}">
      <dsp:nvSpPr>
        <dsp:cNvPr id="0" name=""/>
        <dsp:cNvSpPr/>
      </dsp:nvSpPr>
      <dsp:spPr>
        <a:xfrm>
          <a:off x="0" y="53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C1382D-61D1-4762-B048-00D16A497B6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6FDA78-D6C2-49E7-90FF-B99839A23CD4}">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cs-CZ" sz="2100" b="1" i="0" kern="1200" dirty="0"/>
            <a:t>(1)</a:t>
          </a:r>
          <a:r>
            <a:rPr lang="cs-CZ" sz="2100" b="0" i="0" kern="1200" dirty="0"/>
            <a:t> Reklama podporující darování lidských tkání nebo buněk </a:t>
          </a:r>
          <a:r>
            <a:rPr lang="cs-CZ" sz="2100" b="1" i="0" kern="1200" dirty="0"/>
            <a:t>za finanční odměnu</a:t>
          </a:r>
          <a:r>
            <a:rPr lang="cs-CZ" sz="2100" b="0" i="0" kern="1200" dirty="0"/>
            <a:t> nebo jiné srovnatelné výhody </a:t>
          </a:r>
          <a:r>
            <a:rPr lang="cs-CZ" sz="2100" b="1" i="0" kern="1200" dirty="0"/>
            <a:t>se</a:t>
          </a:r>
          <a:r>
            <a:rPr lang="cs-CZ" sz="2100" b="0" i="0" kern="1200" dirty="0"/>
            <a:t> </a:t>
          </a:r>
          <a:r>
            <a:rPr lang="cs-CZ" sz="2100" b="1" i="0" kern="1200" dirty="0"/>
            <a:t>zakazuje</a:t>
          </a:r>
          <a:r>
            <a:rPr lang="cs-CZ" sz="2100" b="0" i="0" kern="1200" dirty="0"/>
            <a:t>.</a:t>
          </a:r>
          <a:endParaRPr lang="en-US" sz="2100" kern="1200" dirty="0"/>
        </a:p>
      </dsp:txBody>
      <dsp:txXfrm>
        <a:off x="1435590" y="531"/>
        <a:ext cx="9080009" cy="1242935"/>
      </dsp:txXfrm>
    </dsp:sp>
    <dsp:sp modelId="{D76AF552-DBEE-4AD0-8DA7-DFCDFA13CF29}">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C0B98B-F5CD-4EC1-A440-FF52665A883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1A2B55-ACC6-4A5B-8475-5C343F8FB97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cs-CZ" sz="2100" b="1" i="0" kern="1200" dirty="0"/>
            <a:t>(2)</a:t>
          </a:r>
          <a:r>
            <a:rPr lang="cs-CZ" sz="2100" b="0" i="0" kern="1200" dirty="0"/>
            <a:t> Reklama týkající se potřeby nebo dostupnosti lidských tkání a buněk určených pro použití u člověka, jejímž účelem je nebo která může </a:t>
          </a:r>
          <a:r>
            <a:rPr lang="cs-CZ" sz="2100" b="1" i="0" kern="1200" dirty="0"/>
            <a:t>sloužit k získání finančního zisku</a:t>
          </a:r>
          <a:r>
            <a:rPr lang="cs-CZ" sz="2100" b="0" i="0" kern="1200" dirty="0"/>
            <a:t> nebo jiných srovnatelných výhod, se zakazuje.</a:t>
          </a:r>
          <a:endParaRPr lang="en-US" sz="2100" kern="1200" dirty="0"/>
        </a:p>
      </dsp:txBody>
      <dsp:txXfrm>
        <a:off x="1435590" y="1554201"/>
        <a:ext cx="9080009" cy="1242935"/>
      </dsp:txXfrm>
    </dsp:sp>
    <dsp:sp modelId="{67983132-EC42-481A-AC4F-CB5A75D486FB}">
      <dsp:nvSpPr>
        <dsp:cNvPr id="0" name=""/>
        <dsp:cNvSpPr/>
      </dsp:nvSpPr>
      <dsp:spPr>
        <a:xfrm>
          <a:off x="0" y="3107870"/>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BD9AF9-AEE0-4D50-A641-EA841845FC5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5152F5-F901-43E3-87F1-2F13D7FC7A35}">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cs-CZ" sz="2100" b="1" i="0" kern="1200"/>
            <a:t>(3)</a:t>
          </a:r>
          <a:r>
            <a:rPr lang="cs-CZ" sz="2100" b="0" i="0" kern="1200"/>
            <a:t> Odstavcem 1 nebo 2 není dotčeno zajišťování informovanosti a zákaz inzerování a reklamy podle zákona upravujícího provádění transplantací</a:t>
          </a:r>
          <a:r>
            <a:rPr lang="cs-CZ" sz="2100" b="1" i="0" kern="1200" baseline="30000">
              <a:hlinkClick xmlns:r="http://schemas.openxmlformats.org/officeDocument/2006/relationships" r:id="rId7"/>
            </a:rPr>
            <a:t>17b</a:t>
          </a:r>
          <a:r>
            <a:rPr lang="cs-CZ" sz="2100" b="1" i="0" kern="1200">
              <a:hlinkClick xmlns:r="http://schemas.openxmlformats.org/officeDocument/2006/relationships" r:id="rId7"/>
            </a:rPr>
            <a:t>)</a:t>
          </a:r>
          <a:r>
            <a:rPr lang="cs-CZ" sz="2100" b="0" i="0" kern="1200"/>
            <a:t>.</a:t>
          </a:r>
          <a:endParaRPr lang="en-US" sz="2100" kern="1200"/>
        </a:p>
      </dsp:txBody>
      <dsp:txXfrm>
        <a:off x="1435590" y="3107870"/>
        <a:ext cx="9080009" cy="12429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B65F4-8274-4073-AA8C-D6A88B77D982}">
      <dsp:nvSpPr>
        <dsp:cNvPr id="0" name=""/>
        <dsp:cNvSpPr/>
      </dsp:nvSpPr>
      <dsp:spPr>
        <a:xfrm>
          <a:off x="0" y="0"/>
          <a:ext cx="745236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ACFD68-CF36-41A4-B62A-4AF5BEA1CA3F}">
      <dsp:nvSpPr>
        <dsp:cNvPr id="0" name=""/>
        <dsp:cNvSpPr/>
      </dsp:nvSpPr>
      <dsp:spPr>
        <a:xfrm>
          <a:off x="0" y="0"/>
          <a:ext cx="7452360" cy="136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1" i="0" kern="1200"/>
            <a:t>(1)</a:t>
          </a:r>
          <a:r>
            <a:rPr lang="cs-CZ" sz="2100" b="0" i="0" kern="1200"/>
            <a:t> V reklamě na potraviny mohou být uvedena výživová nebo zdravotní tvrzení za podmínek přímo použitelného předpisu Evropské unie</a:t>
          </a:r>
          <a:r>
            <a:rPr lang="cs-CZ" sz="2100" b="1" i="0" kern="1200" baseline="30000"/>
            <a:t> </a:t>
          </a:r>
          <a:endParaRPr lang="en-US" sz="2100" kern="1200"/>
        </a:p>
      </dsp:txBody>
      <dsp:txXfrm>
        <a:off x="0" y="0"/>
        <a:ext cx="7452360" cy="1364926"/>
      </dsp:txXfrm>
    </dsp:sp>
    <dsp:sp modelId="{E60B28F3-B891-475A-91D3-168FDD8ECC4D}">
      <dsp:nvSpPr>
        <dsp:cNvPr id="0" name=""/>
        <dsp:cNvSpPr/>
      </dsp:nvSpPr>
      <dsp:spPr>
        <a:xfrm>
          <a:off x="0" y="1364926"/>
          <a:ext cx="745236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2588F-C5BD-4BFD-9E71-7586FB55956B}">
      <dsp:nvSpPr>
        <dsp:cNvPr id="0" name=""/>
        <dsp:cNvSpPr/>
      </dsp:nvSpPr>
      <dsp:spPr>
        <a:xfrm>
          <a:off x="0" y="1364926"/>
          <a:ext cx="7452360" cy="136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1" i="0" kern="1200"/>
            <a:t>(2)</a:t>
          </a:r>
          <a:r>
            <a:rPr lang="cs-CZ" sz="2100" b="0" i="0" kern="1200"/>
            <a:t> Reklama na potraviny musí splňovat požadavky stanovené zákonem o potravinách a tabákových výrobcích, zejména pokud jde o uvedení informace naznačující, že země původu potraviny je Česká republika, </a:t>
          </a:r>
          <a:endParaRPr lang="en-US" sz="2100" kern="1200"/>
        </a:p>
      </dsp:txBody>
      <dsp:txXfrm>
        <a:off x="0" y="1364926"/>
        <a:ext cx="7452360" cy="1364926"/>
      </dsp:txXfrm>
    </dsp:sp>
    <dsp:sp modelId="{5803C39A-1C13-45D4-A140-A1AAA0E1FA5D}">
      <dsp:nvSpPr>
        <dsp:cNvPr id="0" name=""/>
        <dsp:cNvSpPr/>
      </dsp:nvSpPr>
      <dsp:spPr>
        <a:xfrm>
          <a:off x="0" y="2729853"/>
          <a:ext cx="745236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DFE484-577E-4802-BD87-DC262B5E4F48}">
      <dsp:nvSpPr>
        <dsp:cNvPr id="0" name=""/>
        <dsp:cNvSpPr/>
      </dsp:nvSpPr>
      <dsp:spPr>
        <a:xfrm>
          <a:off x="0" y="2729853"/>
          <a:ext cx="7452360" cy="136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1" i="0" kern="1200"/>
            <a:t>(3)</a:t>
          </a:r>
          <a:r>
            <a:rPr lang="cs-CZ" sz="2100" b="0" i="0" kern="1200"/>
            <a:t> Reklama na doplněk stravy</a:t>
          </a:r>
          <a:r>
            <a:rPr lang="cs-CZ" sz="2100" b="1" i="0" kern="1200" baseline="30000"/>
            <a:t> </a:t>
          </a:r>
          <a:r>
            <a:rPr lang="cs-CZ" sz="2100" b="0" i="0" kern="1200"/>
            <a:t>musí obsahovat zřetelný, v případě tištěné reklamy dobře čitelný, text "doplněk stravy".</a:t>
          </a:r>
          <a:endParaRPr lang="en-US" sz="2100" kern="1200"/>
        </a:p>
      </dsp:txBody>
      <dsp:txXfrm>
        <a:off x="0" y="2729853"/>
        <a:ext cx="7452360" cy="1364926"/>
      </dsp:txXfrm>
    </dsp:sp>
    <dsp:sp modelId="{2E7FFE19-8200-4AE9-BEAB-0912440D429B}">
      <dsp:nvSpPr>
        <dsp:cNvPr id="0" name=""/>
        <dsp:cNvSpPr/>
      </dsp:nvSpPr>
      <dsp:spPr>
        <a:xfrm>
          <a:off x="0" y="4094779"/>
          <a:ext cx="745236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F7029-8918-42BA-9690-2DBE53AE7602}">
      <dsp:nvSpPr>
        <dsp:cNvPr id="0" name=""/>
        <dsp:cNvSpPr/>
      </dsp:nvSpPr>
      <dsp:spPr>
        <a:xfrm>
          <a:off x="0" y="4094779"/>
          <a:ext cx="7452360" cy="136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1" i="0" kern="1200"/>
            <a:t>(4)</a:t>
          </a:r>
          <a:r>
            <a:rPr lang="cs-CZ" sz="2100" b="0" i="0" kern="1200"/>
            <a:t> Reklama na potravinu pro zvláštní výživu musí obsahovat zřetelný, v případě tištěné reklamy dobře čitelný, text "potravina pro zvláštní výživu".</a:t>
          </a:r>
          <a:endParaRPr lang="en-US" sz="2100" kern="1200"/>
        </a:p>
      </dsp:txBody>
      <dsp:txXfrm>
        <a:off x="0" y="4094779"/>
        <a:ext cx="7452360" cy="13649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CB90E-2F92-48DE-8194-DDE4D70DDBF6}">
      <dsp:nvSpPr>
        <dsp:cNvPr id="0" name=""/>
        <dsp:cNvSpPr/>
      </dsp:nvSpPr>
      <dsp:spPr>
        <a:xfrm>
          <a:off x="0" y="99582"/>
          <a:ext cx="10515600"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b="1" i="0" kern="1200"/>
            <a:t>(1)</a:t>
          </a:r>
          <a:r>
            <a:rPr lang="cs-CZ" sz="1900" b="0" i="0" kern="1200"/>
            <a:t> Reklama na počáteční a pokračovací</a:t>
          </a:r>
          <a:r>
            <a:rPr lang="cs-CZ" sz="1900" b="1" i="0" kern="1200" baseline="30000">
              <a:hlinkClick xmlns:r="http://schemas.openxmlformats.org/officeDocument/2006/relationships" r:id="rId1"/>
            </a:rPr>
            <a:t>25</a:t>
          </a:r>
          <a:r>
            <a:rPr lang="cs-CZ" sz="1900" b="1" i="0" kern="1200">
              <a:hlinkClick xmlns:r="http://schemas.openxmlformats.org/officeDocument/2006/relationships" r:id="rId1"/>
            </a:rPr>
            <a:t>)</a:t>
          </a:r>
          <a:r>
            <a:rPr lang="cs-CZ" sz="1900" b="0" i="0" kern="1200"/>
            <a:t> kojeneckou výživu</a:t>
          </a:r>
          <a:endParaRPr lang="cs-CZ" sz="1900" kern="1200"/>
        </a:p>
      </dsp:txBody>
      <dsp:txXfrm>
        <a:off x="36845" y="136427"/>
        <a:ext cx="10441910" cy="681087"/>
      </dsp:txXfrm>
    </dsp:sp>
    <dsp:sp modelId="{38EB2A83-5FCE-4C82-A5A8-300E1B924AB0}">
      <dsp:nvSpPr>
        <dsp:cNvPr id="0" name=""/>
        <dsp:cNvSpPr/>
      </dsp:nvSpPr>
      <dsp:spPr>
        <a:xfrm>
          <a:off x="0" y="854360"/>
          <a:ext cx="10515600"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cs-CZ" sz="1500" b="1" i="0" kern="1200"/>
            <a:t>a)</a:t>
          </a:r>
          <a:r>
            <a:rPr lang="cs-CZ" sz="1500" b="0" i="0" kern="1200"/>
            <a:t> musí obsahovat potřebné informace o správném užití výrobku a nesmí působit proti kojení,</a:t>
          </a:r>
          <a:endParaRPr lang="cs-CZ" sz="1500" kern="1200"/>
        </a:p>
        <a:p>
          <a:pPr marL="114300" lvl="1" indent="-114300" algn="l" defTabSz="666750">
            <a:lnSpc>
              <a:spcPct val="90000"/>
            </a:lnSpc>
            <a:spcBef>
              <a:spcPct val="0"/>
            </a:spcBef>
            <a:spcAft>
              <a:spcPct val="20000"/>
            </a:spcAft>
            <a:buChar char="•"/>
          </a:pPr>
          <a:r>
            <a:rPr lang="cs-CZ" sz="1500" b="1" i="0" kern="1200"/>
            <a:t>b)</a:t>
          </a:r>
          <a:r>
            <a:rPr lang="cs-CZ" sz="1500" b="0" i="0" kern="1200"/>
            <a:t> nesmí obsahovat pojem jako "humanizované" nebo "maternizované" nebo podobný výraz, vyvolávající dojem, že se plně nahrazuje přirozené kojení.</a:t>
          </a:r>
          <a:endParaRPr lang="cs-CZ" sz="1500" kern="1200"/>
        </a:p>
      </dsp:txBody>
      <dsp:txXfrm>
        <a:off x="0" y="854360"/>
        <a:ext cx="10515600" cy="727605"/>
      </dsp:txXfrm>
    </dsp:sp>
    <dsp:sp modelId="{08ED05F1-5ED5-494B-A996-CA5D3C9B4EB6}">
      <dsp:nvSpPr>
        <dsp:cNvPr id="0" name=""/>
        <dsp:cNvSpPr/>
      </dsp:nvSpPr>
      <dsp:spPr>
        <a:xfrm>
          <a:off x="0" y="1581965"/>
          <a:ext cx="10515600"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b="1" i="0" kern="1200"/>
            <a:t>(2)</a:t>
          </a:r>
          <a:r>
            <a:rPr lang="cs-CZ" sz="1900" b="0" i="0" kern="1200"/>
            <a:t> Reklama na počáteční kojeneckou výživu</a:t>
          </a:r>
          <a:endParaRPr lang="cs-CZ" sz="1900" kern="1200"/>
        </a:p>
      </dsp:txBody>
      <dsp:txXfrm>
        <a:off x="36845" y="1618810"/>
        <a:ext cx="10441910" cy="681087"/>
      </dsp:txXfrm>
    </dsp:sp>
    <dsp:sp modelId="{751DED87-575E-43D1-8326-7E50009F918C}">
      <dsp:nvSpPr>
        <dsp:cNvPr id="0" name=""/>
        <dsp:cNvSpPr/>
      </dsp:nvSpPr>
      <dsp:spPr>
        <a:xfrm>
          <a:off x="0" y="2336742"/>
          <a:ext cx="10515600" cy="1160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cs-CZ" sz="1500" b="1" i="0" kern="1200"/>
            <a:t>a)</a:t>
          </a:r>
          <a:r>
            <a:rPr lang="cs-CZ" sz="1500" b="0" i="0" kern="1200"/>
            <a:t> musí obsahovat zřetelný text: "Důležité upozornění" poukazující na přednost kojení a doporučující, aby výrobek byl užíván jen na radu nezávislých odborníků z oboru medicíny, výživy nebo léčiv nebo jiných osob profesionálně se zabývajících péčí o kojence a malé děti,</a:t>
          </a:r>
          <a:endParaRPr lang="cs-CZ" sz="1500" kern="1200"/>
        </a:p>
        <a:p>
          <a:pPr marL="114300" lvl="1" indent="-114300" algn="l" defTabSz="666750">
            <a:lnSpc>
              <a:spcPct val="90000"/>
            </a:lnSpc>
            <a:spcBef>
              <a:spcPct val="0"/>
            </a:spcBef>
            <a:spcAft>
              <a:spcPct val="20000"/>
            </a:spcAft>
            <a:buChar char="•"/>
          </a:pPr>
          <a:r>
            <a:rPr lang="cs-CZ" sz="1500" b="1" i="0" kern="1200"/>
            <a:t>b)</a:t>
          </a:r>
          <a:r>
            <a:rPr lang="cs-CZ" sz="1500" b="0" i="0" kern="1200"/>
            <a:t> nesmí obsahovat vyobrazení kojence ani jiný obrázek nebo tvrzení, které by mohlo idealizovat náhradu mateřského mléka. Může však obsahovat grafické znázornění pro snadnou identifikaci výrobku a pro ilustraci způsobu přípravy.</a:t>
          </a:r>
          <a:endParaRPr lang="cs-CZ" sz="1500" kern="1200"/>
        </a:p>
      </dsp:txBody>
      <dsp:txXfrm>
        <a:off x="0" y="2336742"/>
        <a:ext cx="10515600" cy="1160235"/>
      </dsp:txXfrm>
    </dsp:sp>
    <dsp:sp modelId="{8996CD47-AF38-4922-954F-6BAF1D2079A8}">
      <dsp:nvSpPr>
        <dsp:cNvPr id="0" name=""/>
        <dsp:cNvSpPr/>
      </dsp:nvSpPr>
      <dsp:spPr>
        <a:xfrm>
          <a:off x="0" y="3496977"/>
          <a:ext cx="10515600" cy="7547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b="1" i="0" kern="1200"/>
            <a:t>(3)</a:t>
          </a:r>
          <a:r>
            <a:rPr lang="cs-CZ" sz="1900" b="0" i="0" kern="1200"/>
            <a:t> Reklama na počáteční a pokračovací kojeneckou výživu, zaměřená na těhotné ženy a matky malých dětí, musí vždy obsahovat jednoznačné informace uvedené ve zvláštních právních předpisech.</a:t>
          </a:r>
          <a:endParaRPr lang="cs-CZ" sz="1900" kern="1200"/>
        </a:p>
      </dsp:txBody>
      <dsp:txXfrm>
        <a:off x="36845" y="3533822"/>
        <a:ext cx="10441910" cy="681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826CF-0D60-4D70-9298-4581971EC827}">
      <dsp:nvSpPr>
        <dsp:cNvPr id="0" name=""/>
        <dsp:cNvSpPr/>
      </dsp:nvSpPr>
      <dsp:spPr>
        <a:xfrm>
          <a:off x="0" y="917129"/>
          <a:ext cx="8516654" cy="869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987" tIns="249936" rIns="660987" bIns="85344" numCol="1" spcCol="1270" anchor="t" anchorCtr="0">
          <a:noAutofit/>
        </a:bodyPr>
        <a:lstStyle/>
        <a:p>
          <a:pPr marL="114300" lvl="1" indent="-114300" algn="l" defTabSz="533400">
            <a:lnSpc>
              <a:spcPct val="90000"/>
            </a:lnSpc>
            <a:spcBef>
              <a:spcPct val="0"/>
            </a:spcBef>
            <a:spcAft>
              <a:spcPct val="15000"/>
            </a:spcAft>
            <a:buChar char="•"/>
          </a:pPr>
          <a:r>
            <a:rPr lang="cs-CZ" sz="1200" kern="1200"/>
            <a:t>Zakázané šíření nevyžádané reklamy v listinné podobě, pokud adresáta obtěžuje; </a:t>
          </a:r>
        </a:p>
        <a:p>
          <a:pPr marL="114300" lvl="1" indent="-114300" algn="l" defTabSz="533400">
            <a:lnSpc>
              <a:spcPct val="90000"/>
            </a:lnSpc>
            <a:spcBef>
              <a:spcPct val="0"/>
            </a:spcBef>
            <a:spcAft>
              <a:spcPct val="15000"/>
            </a:spcAft>
            <a:buChar char="•"/>
          </a:pPr>
          <a:r>
            <a:rPr lang="cs-CZ" sz="1200" kern="1200"/>
            <a:t>za reklamu, která obtěžuje, se považuje reklama směřující ke konkrétnímu adresátovi za podmínky, že adresát dal předem jasně a srozumitelně najevo, že si nepřeje, aby vůči němu byla nevyžádaná reklama šířena,</a:t>
          </a:r>
        </a:p>
      </dsp:txBody>
      <dsp:txXfrm>
        <a:off x="0" y="917129"/>
        <a:ext cx="8516654" cy="869400"/>
      </dsp:txXfrm>
    </dsp:sp>
    <dsp:sp modelId="{DFC73756-E48C-46BE-A7A7-8F54BD8DC9D1}">
      <dsp:nvSpPr>
        <dsp:cNvPr id="0" name=""/>
        <dsp:cNvSpPr/>
      </dsp:nvSpPr>
      <dsp:spPr>
        <a:xfrm>
          <a:off x="425832" y="740009"/>
          <a:ext cx="5961657" cy="35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5336" tIns="0" rIns="225336" bIns="0" numCol="1" spcCol="1270" anchor="ctr" anchorCtr="0">
          <a:noAutofit/>
        </a:bodyPr>
        <a:lstStyle/>
        <a:p>
          <a:pPr marL="0" lvl="0" indent="0" algn="l" defTabSz="533400">
            <a:lnSpc>
              <a:spcPct val="90000"/>
            </a:lnSpc>
            <a:spcBef>
              <a:spcPct val="0"/>
            </a:spcBef>
            <a:spcAft>
              <a:spcPct val="35000"/>
            </a:spcAft>
            <a:buNone/>
          </a:pPr>
          <a:r>
            <a:rPr lang="cs-CZ" sz="1200" kern="1200" dirty="0"/>
            <a:t>Tištěný adresný SPAM (</a:t>
          </a:r>
          <a:r>
            <a:rPr lang="cs-CZ" sz="1200" kern="1200" dirty="0" err="1"/>
            <a:t>ZoRekl</a:t>
          </a:r>
          <a:r>
            <a:rPr lang="cs-CZ" sz="1200" kern="1200" dirty="0"/>
            <a:t>)</a:t>
          </a:r>
        </a:p>
      </dsp:txBody>
      <dsp:txXfrm>
        <a:off x="443125" y="757302"/>
        <a:ext cx="5927071" cy="319654"/>
      </dsp:txXfrm>
    </dsp:sp>
    <dsp:sp modelId="{3AB147A6-7964-4F82-B7D9-4397ADF19EEC}">
      <dsp:nvSpPr>
        <dsp:cNvPr id="0" name=""/>
        <dsp:cNvSpPr/>
      </dsp:nvSpPr>
      <dsp:spPr>
        <a:xfrm>
          <a:off x="0" y="2028449"/>
          <a:ext cx="8516654" cy="10206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987" tIns="249936" rIns="660987" bIns="85344" numCol="1" spcCol="1270" anchor="t" anchorCtr="0">
          <a:noAutofit/>
        </a:bodyPr>
        <a:lstStyle/>
        <a:p>
          <a:pPr marL="114300" lvl="1" indent="-114300" algn="l" defTabSz="533400">
            <a:lnSpc>
              <a:spcPct val="90000"/>
            </a:lnSpc>
            <a:spcBef>
              <a:spcPct val="0"/>
            </a:spcBef>
            <a:spcAft>
              <a:spcPct val="15000"/>
            </a:spcAft>
            <a:buChar char="•"/>
          </a:pPr>
          <a:r>
            <a:rPr lang="cs-CZ" sz="1200" kern="1200" dirty="0"/>
            <a:t>– Dotěrné obtěžování - Nabídka zboží nebo služeb s využitím telefonu, faxového přístroje, elektronické pošty nebo podobných prostředků, ačkoli si takovou činnost příjemce zjevně nepřeje, nebo sdělování reklamy, při kterém její původce utají nebo zastře údaje, podle nichž ho lze zjistit, a neuvede, kde příjemce může bez zvláštních nákladů přikázat ukončení reklamy.</a:t>
          </a:r>
        </a:p>
      </dsp:txBody>
      <dsp:txXfrm>
        <a:off x="0" y="2028449"/>
        <a:ext cx="8516654" cy="1020600"/>
      </dsp:txXfrm>
    </dsp:sp>
    <dsp:sp modelId="{567133A3-AB2D-43D3-A267-74A07F2555FD}">
      <dsp:nvSpPr>
        <dsp:cNvPr id="0" name=""/>
        <dsp:cNvSpPr/>
      </dsp:nvSpPr>
      <dsp:spPr>
        <a:xfrm>
          <a:off x="425832" y="1851329"/>
          <a:ext cx="5961657" cy="35424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5336" tIns="0" rIns="225336" bIns="0" numCol="1" spcCol="1270" anchor="ctr" anchorCtr="0">
          <a:noAutofit/>
        </a:bodyPr>
        <a:lstStyle/>
        <a:p>
          <a:pPr marL="0" lvl="0" indent="0" algn="l" defTabSz="533400">
            <a:lnSpc>
              <a:spcPct val="90000"/>
            </a:lnSpc>
            <a:spcBef>
              <a:spcPct val="0"/>
            </a:spcBef>
            <a:spcAft>
              <a:spcPct val="35000"/>
            </a:spcAft>
            <a:buNone/>
          </a:pPr>
          <a:r>
            <a:rPr lang="cs-CZ" sz="1200" kern="1200"/>
            <a:t>Neadresný </a:t>
          </a:r>
          <a:r>
            <a:rPr lang="cs-CZ" sz="1200" kern="1200" dirty="0"/>
            <a:t>SPAM  §2986 OZ </a:t>
          </a:r>
        </a:p>
      </dsp:txBody>
      <dsp:txXfrm>
        <a:off x="443125" y="1868622"/>
        <a:ext cx="5927071" cy="319654"/>
      </dsp:txXfrm>
    </dsp:sp>
    <dsp:sp modelId="{B1E88958-B17B-40DC-AD80-40864BB4EC85}">
      <dsp:nvSpPr>
        <dsp:cNvPr id="0" name=""/>
        <dsp:cNvSpPr/>
      </dsp:nvSpPr>
      <dsp:spPr>
        <a:xfrm>
          <a:off x="0" y="3290969"/>
          <a:ext cx="8516654" cy="14742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987" tIns="249936" rIns="660987" bIns="85344" numCol="1" spcCol="1270" anchor="t" anchorCtr="0">
          <a:noAutofit/>
        </a:bodyPr>
        <a:lstStyle/>
        <a:p>
          <a:pPr marL="114300" lvl="1" indent="-114300" algn="l" defTabSz="533400">
            <a:lnSpc>
              <a:spcPct val="90000"/>
            </a:lnSpc>
            <a:spcBef>
              <a:spcPct val="0"/>
            </a:spcBef>
            <a:spcAft>
              <a:spcPct val="15000"/>
            </a:spcAft>
            <a:buChar char="•"/>
          </a:pPr>
          <a:r>
            <a:rPr lang="cs-CZ" sz="1200" kern="1200"/>
            <a:t>(4) Zaslání elektronické pošty za účelem šíření obchodního sdělení je zakázáno, pokud:</a:t>
          </a:r>
        </a:p>
        <a:p>
          <a:pPr marL="228600" lvl="2" indent="-114300" algn="l" defTabSz="533400">
            <a:lnSpc>
              <a:spcPct val="90000"/>
            </a:lnSpc>
            <a:spcBef>
              <a:spcPct val="0"/>
            </a:spcBef>
            <a:spcAft>
              <a:spcPct val="15000"/>
            </a:spcAft>
            <a:buChar char="•"/>
          </a:pPr>
          <a:r>
            <a:rPr lang="cs-CZ" sz="1200" kern="1200"/>
            <a:t>a) tato není zřetelně a jasně označena jako obchodní sdělení,</a:t>
          </a:r>
        </a:p>
        <a:p>
          <a:pPr marL="228600" lvl="2" indent="-114300" algn="l" defTabSz="533400">
            <a:lnSpc>
              <a:spcPct val="90000"/>
            </a:lnSpc>
            <a:spcBef>
              <a:spcPct val="0"/>
            </a:spcBef>
            <a:spcAft>
              <a:spcPct val="15000"/>
            </a:spcAft>
            <a:buChar char="•"/>
          </a:pPr>
          <a:r>
            <a:rPr lang="cs-CZ" sz="1200" kern="1200"/>
            <a:t>b) skrývá nebo utajuje totožnost odesílatele, jehož jménem se komunikace uskutečňuje, nebo</a:t>
          </a:r>
        </a:p>
        <a:p>
          <a:pPr marL="228600" lvl="2" indent="-114300" algn="l" defTabSz="533400">
            <a:lnSpc>
              <a:spcPct val="90000"/>
            </a:lnSpc>
            <a:spcBef>
              <a:spcPct val="0"/>
            </a:spcBef>
            <a:spcAft>
              <a:spcPct val="15000"/>
            </a:spcAft>
            <a:buChar char="•"/>
          </a:pPr>
          <a:r>
            <a:rPr lang="cs-CZ" sz="1200" kern="1200" dirty="0"/>
            <a:t>c) je zaslána bez platné adresy, na kterou by mohl adresát přímo a účinně zaslat informaci o tom, že si nepřeje, aby mu byly obchodní informace odesílatelem nadále zasílány</a:t>
          </a:r>
        </a:p>
        <a:p>
          <a:pPr marL="228600" lvl="2" indent="-114300" algn="l" defTabSz="533400">
            <a:lnSpc>
              <a:spcPct val="90000"/>
            </a:lnSpc>
            <a:spcBef>
              <a:spcPct val="0"/>
            </a:spcBef>
            <a:spcAft>
              <a:spcPct val="15000"/>
            </a:spcAft>
            <a:buChar char="•"/>
          </a:pPr>
          <a:r>
            <a:rPr lang="cs-CZ" sz="1200" kern="1200" dirty="0"/>
            <a:t>Pokuta do 10 000 000 Kč</a:t>
          </a:r>
        </a:p>
      </dsp:txBody>
      <dsp:txXfrm>
        <a:off x="0" y="3290969"/>
        <a:ext cx="8516654" cy="1474200"/>
      </dsp:txXfrm>
    </dsp:sp>
    <dsp:sp modelId="{192ED781-5FA0-417B-8305-53F70492F16C}">
      <dsp:nvSpPr>
        <dsp:cNvPr id="0" name=""/>
        <dsp:cNvSpPr/>
      </dsp:nvSpPr>
      <dsp:spPr>
        <a:xfrm>
          <a:off x="425832" y="3113849"/>
          <a:ext cx="5961657" cy="3542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5336" tIns="0" rIns="225336" bIns="0" numCol="1" spcCol="1270" anchor="ctr" anchorCtr="0">
          <a:noAutofit/>
        </a:bodyPr>
        <a:lstStyle/>
        <a:p>
          <a:pPr marL="0" lvl="0" indent="0" algn="l" defTabSz="533400">
            <a:lnSpc>
              <a:spcPct val="90000"/>
            </a:lnSpc>
            <a:spcBef>
              <a:spcPct val="0"/>
            </a:spcBef>
            <a:spcAft>
              <a:spcPct val="35000"/>
            </a:spcAft>
            <a:buNone/>
          </a:pPr>
          <a:r>
            <a:rPr lang="cs-CZ" sz="1200" kern="1200" dirty="0"/>
            <a:t>Elektronický spam </a:t>
          </a:r>
          <a:r>
            <a:rPr lang="cs-CZ" sz="1200" b="0" i="0" kern="1200" dirty="0"/>
            <a:t>480/2004 Sb. ((zákon o některých službách informační společnosti)</a:t>
          </a:r>
          <a:r>
            <a:rPr lang="cs-CZ" sz="1200" kern="1200" dirty="0"/>
            <a:t>:</a:t>
          </a:r>
        </a:p>
      </dsp:txBody>
      <dsp:txXfrm>
        <a:off x="443125" y="3131142"/>
        <a:ext cx="5927071"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74E73-E1F9-4C95-9257-E4B4D93CF476}">
      <dsp:nvSpPr>
        <dsp:cNvPr id="0" name=""/>
        <dsp:cNvSpPr/>
      </dsp:nvSpPr>
      <dsp:spPr>
        <a:xfrm>
          <a:off x="0" y="448364"/>
          <a:ext cx="6713552" cy="67532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Klamavá reklama</a:t>
          </a:r>
          <a:r>
            <a:rPr lang="cs-CZ" sz="1700" b="0" i="0" kern="1200"/>
            <a:t> je </a:t>
          </a:r>
          <a:endParaRPr lang="cs-CZ" sz="1700" kern="1200"/>
        </a:p>
      </dsp:txBody>
      <dsp:txXfrm>
        <a:off x="32967" y="481331"/>
        <a:ext cx="6647618" cy="609393"/>
      </dsp:txXfrm>
    </dsp:sp>
    <dsp:sp modelId="{524F3B03-BA93-4FE1-8058-3901F0F38D99}">
      <dsp:nvSpPr>
        <dsp:cNvPr id="0" name=""/>
        <dsp:cNvSpPr/>
      </dsp:nvSpPr>
      <dsp:spPr>
        <a:xfrm>
          <a:off x="0" y="1123692"/>
          <a:ext cx="6713552" cy="59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cs-CZ" sz="1300" b="0" i="0" kern="1200"/>
            <a:t>klame nebo je způsobilá klamat podáním nebo jakýmkoli jiným způsobem osoby, jimž je určena nebo k nimž dospěje, a tím i zřejmě způsobilá ovlivnit hospodářské chování takových osob.</a:t>
          </a:r>
          <a:endParaRPr lang="cs-CZ" sz="1300" kern="1200"/>
        </a:p>
      </dsp:txBody>
      <dsp:txXfrm>
        <a:off x="0" y="1123692"/>
        <a:ext cx="6713552" cy="598230"/>
      </dsp:txXfrm>
    </dsp:sp>
    <dsp:sp modelId="{28C1521C-7605-4305-9A04-9ADBB2C6EBCA}">
      <dsp:nvSpPr>
        <dsp:cNvPr id="0" name=""/>
        <dsp:cNvSpPr/>
      </dsp:nvSpPr>
      <dsp:spPr>
        <a:xfrm>
          <a:off x="0" y="1721922"/>
          <a:ext cx="6713552" cy="67532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Klamavé označení zboží nebo služby je</a:t>
          </a:r>
        </a:p>
      </dsp:txBody>
      <dsp:txXfrm>
        <a:off x="32967" y="1754889"/>
        <a:ext cx="6647618" cy="609393"/>
      </dsp:txXfrm>
    </dsp:sp>
    <dsp:sp modelId="{7E4B4AF3-58E9-4D16-BF1F-DD060F3BF3B5}">
      <dsp:nvSpPr>
        <dsp:cNvPr id="0" name=""/>
        <dsp:cNvSpPr/>
      </dsp:nvSpPr>
      <dsp:spPr>
        <a:xfrm>
          <a:off x="0" y="2397249"/>
          <a:ext cx="6713552" cy="59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cs-CZ" sz="1300" kern="1200"/>
            <a:t>způsobilé vyvolat v hospodářském styku mylnou domněnku, že jím označené zboží nebo služba pocházejí z určité oblasti či místa nebo od určitého výrobce, anebo že vykazují zvláštní charakteristický znak nebo zvláštní jakost.</a:t>
          </a:r>
        </a:p>
      </dsp:txBody>
      <dsp:txXfrm>
        <a:off x="0" y="2397249"/>
        <a:ext cx="6713552" cy="598230"/>
      </dsp:txXfrm>
    </dsp:sp>
    <dsp:sp modelId="{76F26E2C-9187-4196-B240-672B7CECBB55}">
      <dsp:nvSpPr>
        <dsp:cNvPr id="0" name=""/>
        <dsp:cNvSpPr/>
      </dsp:nvSpPr>
      <dsp:spPr>
        <a:xfrm>
          <a:off x="0" y="2995479"/>
          <a:ext cx="6713552" cy="67532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způsobilost oklamat může mít i údaj sám o sobě správný, může-li uvést v omyl vzhledem k okolnostem a souvislostem, za nichž byl učiněn.</a:t>
          </a:r>
        </a:p>
      </dsp:txBody>
      <dsp:txXfrm>
        <a:off x="32967" y="3028446"/>
        <a:ext cx="6647618"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11C18-27A3-47EE-9D8D-4F5D0CA1C743}">
      <dsp:nvSpPr>
        <dsp:cNvPr id="0" name=""/>
        <dsp:cNvSpPr/>
      </dsp:nvSpPr>
      <dsp:spPr>
        <a:xfrm>
          <a:off x="0" y="9256"/>
          <a:ext cx="10515600" cy="19492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cs-CZ" sz="4900" kern="1200"/>
            <a:t>(1) Za reklamu na humánní léčivé přípravky se považují také </a:t>
          </a:r>
        </a:p>
      </dsp:txBody>
      <dsp:txXfrm>
        <a:off x="95153" y="104409"/>
        <a:ext cx="10325294" cy="1758914"/>
      </dsp:txXfrm>
    </dsp:sp>
    <dsp:sp modelId="{1F7136EF-250B-498A-A834-05A315CCE874}">
      <dsp:nvSpPr>
        <dsp:cNvPr id="0" name=""/>
        <dsp:cNvSpPr/>
      </dsp:nvSpPr>
      <dsp:spPr>
        <a:xfrm>
          <a:off x="0" y="1958476"/>
          <a:ext cx="10515600" cy="238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62230" rIns="348488" bIns="62230" numCol="1" spcCol="1270" anchor="t" anchorCtr="0">
          <a:noAutofit/>
        </a:bodyPr>
        <a:lstStyle/>
        <a:p>
          <a:pPr marL="285750" lvl="1" indent="-285750" algn="l" defTabSz="1689100">
            <a:lnSpc>
              <a:spcPct val="90000"/>
            </a:lnSpc>
            <a:spcBef>
              <a:spcPct val="0"/>
            </a:spcBef>
            <a:spcAft>
              <a:spcPct val="20000"/>
            </a:spcAft>
            <a:buChar char="•"/>
          </a:pPr>
          <a:r>
            <a:rPr lang="cs-CZ" sz="3800" kern="1200"/>
            <a:t>informace, přesvědčování nebo pobídky </a:t>
          </a:r>
        </a:p>
        <a:p>
          <a:pPr marL="285750" lvl="1" indent="-285750" algn="l" defTabSz="1689100">
            <a:lnSpc>
              <a:spcPct val="90000"/>
            </a:lnSpc>
            <a:spcBef>
              <a:spcPct val="0"/>
            </a:spcBef>
            <a:spcAft>
              <a:spcPct val="20000"/>
            </a:spcAft>
            <a:buChar char="•"/>
          </a:pPr>
          <a:r>
            <a:rPr lang="cs-CZ" sz="3800" kern="1200" dirty="0"/>
            <a:t>určené k podpoře předepisování, dodávání, prodeje, výdeje nebo spotřeby humánních léčivých přípravků. </a:t>
          </a:r>
        </a:p>
      </dsp:txBody>
      <dsp:txXfrm>
        <a:off x="0" y="1958476"/>
        <a:ext cx="10515600" cy="2383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6290B-7527-43EE-AE84-FC84BDEC064B}">
      <dsp:nvSpPr>
        <dsp:cNvPr id="0" name=""/>
        <dsp:cNvSpPr/>
      </dsp:nvSpPr>
      <dsp:spPr>
        <a:xfrm>
          <a:off x="0" y="519"/>
          <a:ext cx="99949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CEE49-A4E3-40F2-AEE9-64351798B4A2}">
      <dsp:nvSpPr>
        <dsp:cNvPr id="0" name=""/>
        <dsp:cNvSpPr/>
      </dsp:nvSpPr>
      <dsp:spPr>
        <a:xfrm>
          <a:off x="0" y="519"/>
          <a:ext cx="9994900" cy="85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cs-CZ" sz="1800" kern="1200"/>
            <a:t>a) návštěvy obchodních zástupců s humánními léčivými přípravky u osob oprávněných je předepisovat, dodávat nebo vydávat,</a:t>
          </a:r>
        </a:p>
      </dsp:txBody>
      <dsp:txXfrm>
        <a:off x="0" y="519"/>
        <a:ext cx="9994900" cy="850692"/>
      </dsp:txXfrm>
    </dsp:sp>
    <dsp:sp modelId="{E664F5C5-11DE-4599-BA1C-EC70476CD5A0}">
      <dsp:nvSpPr>
        <dsp:cNvPr id="0" name=""/>
        <dsp:cNvSpPr/>
      </dsp:nvSpPr>
      <dsp:spPr>
        <a:xfrm>
          <a:off x="0" y="851211"/>
          <a:ext cx="99949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70E392-F2DE-4BB8-B91C-5BDB4F1DF387}">
      <dsp:nvSpPr>
        <dsp:cNvPr id="0" name=""/>
        <dsp:cNvSpPr/>
      </dsp:nvSpPr>
      <dsp:spPr>
        <a:xfrm>
          <a:off x="0" y="851211"/>
          <a:ext cx="9994900" cy="85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cs-CZ" sz="1800" kern="1200"/>
            <a:t>b) dodávání vzorků humánních léčivých přípravků,</a:t>
          </a:r>
        </a:p>
      </dsp:txBody>
      <dsp:txXfrm>
        <a:off x="0" y="851211"/>
        <a:ext cx="9994900" cy="850692"/>
      </dsp:txXfrm>
    </dsp:sp>
    <dsp:sp modelId="{DD8C58CF-EF7D-40E3-BE5F-9773F74F95B9}">
      <dsp:nvSpPr>
        <dsp:cNvPr id="0" name=""/>
        <dsp:cNvSpPr/>
      </dsp:nvSpPr>
      <dsp:spPr>
        <a:xfrm>
          <a:off x="0" y="1701904"/>
          <a:ext cx="99949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71A3E-FE89-4145-9B56-5ED3933FEA3B}">
      <dsp:nvSpPr>
        <dsp:cNvPr id="0" name=""/>
        <dsp:cNvSpPr/>
      </dsp:nvSpPr>
      <dsp:spPr>
        <a:xfrm>
          <a:off x="0" y="1701904"/>
          <a:ext cx="9994900" cy="85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cs-CZ" sz="1800" kern="1200"/>
            <a:t>c) podporu předepisování, výdeje a prodeje humánních léčivých přípravků pomocí daru, spotřebitelské soutěže a nabídkou nebo příslibem jakéhokoli prospěchu nebo finanční či věcné odměny,</a:t>
          </a:r>
        </a:p>
      </dsp:txBody>
      <dsp:txXfrm>
        <a:off x="0" y="1701904"/>
        <a:ext cx="9994900" cy="850692"/>
      </dsp:txXfrm>
    </dsp:sp>
    <dsp:sp modelId="{B319B76A-3FDD-4B2F-86CE-F1C60F2AC93A}">
      <dsp:nvSpPr>
        <dsp:cNvPr id="0" name=""/>
        <dsp:cNvSpPr/>
      </dsp:nvSpPr>
      <dsp:spPr>
        <a:xfrm>
          <a:off x="0" y="2552596"/>
          <a:ext cx="99949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1FC77-CADE-466F-90D7-998C01F330D9}">
      <dsp:nvSpPr>
        <dsp:cNvPr id="0" name=""/>
        <dsp:cNvSpPr/>
      </dsp:nvSpPr>
      <dsp:spPr>
        <a:xfrm>
          <a:off x="0" y="2552596"/>
          <a:ext cx="9994900" cy="85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cs-CZ" sz="1800" kern="1200"/>
            <a:t>d) sponzorování setkání konaných za účelem podpory předepisování, prodeje, výdeje nebo spotřeby humánních léčivých přípravků a navštěvovaných odborníky,</a:t>
          </a:r>
        </a:p>
      </dsp:txBody>
      <dsp:txXfrm>
        <a:off x="0" y="2552596"/>
        <a:ext cx="9994900" cy="850692"/>
      </dsp:txXfrm>
    </dsp:sp>
    <dsp:sp modelId="{953B0C7D-D31C-4B82-BFA8-392D2D76E46A}">
      <dsp:nvSpPr>
        <dsp:cNvPr id="0" name=""/>
        <dsp:cNvSpPr/>
      </dsp:nvSpPr>
      <dsp:spPr>
        <a:xfrm>
          <a:off x="0" y="3403289"/>
          <a:ext cx="99949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77A13-FB14-4505-926B-1632A3E0CD12}">
      <dsp:nvSpPr>
        <dsp:cNvPr id="0" name=""/>
        <dsp:cNvSpPr/>
      </dsp:nvSpPr>
      <dsp:spPr>
        <a:xfrm>
          <a:off x="0" y="3403289"/>
          <a:ext cx="9994900" cy="85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cs-CZ" sz="1800" kern="1200"/>
            <a:t>e) sponzorování vědeckých kongresů s účastí odborníků a úhrada nákladů na cestovné a ubytování souvisejících s jejich účastí.</a:t>
          </a:r>
        </a:p>
      </dsp:txBody>
      <dsp:txXfrm>
        <a:off x="0" y="3403289"/>
        <a:ext cx="9994900" cy="850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A9A8D-9A0B-44D8-A34F-1B6B73AA090F}">
      <dsp:nvSpPr>
        <dsp:cNvPr id="0" name=""/>
        <dsp:cNvSpPr/>
      </dsp:nvSpPr>
      <dsp:spPr>
        <a:xfrm>
          <a:off x="0" y="46043"/>
          <a:ext cx="105156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cs-CZ" sz="3000" b="0" i="0" kern="1200" dirty="0"/>
            <a:t>Zákonná úprava reklamy se nevztahuje na</a:t>
          </a:r>
          <a:endParaRPr lang="cs-CZ" sz="3000" kern="1200" dirty="0"/>
        </a:p>
      </dsp:txBody>
      <dsp:txXfrm>
        <a:off x="35125" y="81168"/>
        <a:ext cx="10445350" cy="649299"/>
      </dsp:txXfrm>
    </dsp:sp>
    <dsp:sp modelId="{8A0B1437-53E6-4171-83D4-DAEF17D0106B}">
      <dsp:nvSpPr>
        <dsp:cNvPr id="0" name=""/>
        <dsp:cNvSpPr/>
      </dsp:nvSpPr>
      <dsp:spPr>
        <a:xfrm>
          <a:off x="0" y="765593"/>
          <a:ext cx="10515600" cy="353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cs-CZ" sz="2300" b="1" i="0" kern="1200" dirty="0"/>
            <a:t>a)</a:t>
          </a:r>
          <a:r>
            <a:rPr lang="cs-CZ" sz="2300" b="0" i="0" kern="1200" dirty="0"/>
            <a:t> označování humánních léčivých přípravků a na příbalové informace podle zvláštních právních předpisů,</a:t>
          </a:r>
          <a:r>
            <a:rPr lang="cs-CZ" sz="2300" b="1" i="0" kern="1200" baseline="30000" dirty="0">
              <a:hlinkClick xmlns:r="http://schemas.openxmlformats.org/officeDocument/2006/relationships" r:id="rId1"/>
            </a:rPr>
            <a:t>13</a:t>
          </a:r>
          <a:r>
            <a:rPr lang="cs-CZ" sz="2300" b="1" i="0" kern="1200" dirty="0">
              <a:hlinkClick xmlns:r="http://schemas.openxmlformats.org/officeDocument/2006/relationships" r:id="rId1"/>
            </a:rPr>
            <a:t>)</a:t>
          </a:r>
          <a:endParaRPr lang="cs-CZ" sz="2300" kern="1200" dirty="0"/>
        </a:p>
        <a:p>
          <a:pPr marL="228600" lvl="1" indent="-228600" algn="l" defTabSz="1022350">
            <a:lnSpc>
              <a:spcPct val="90000"/>
            </a:lnSpc>
            <a:spcBef>
              <a:spcPct val="0"/>
            </a:spcBef>
            <a:spcAft>
              <a:spcPct val="20000"/>
            </a:spcAft>
            <a:buChar char="•"/>
          </a:pPr>
          <a:r>
            <a:rPr lang="cs-CZ" sz="2300" b="1" i="0" kern="1200"/>
            <a:t>b)</a:t>
          </a:r>
          <a:r>
            <a:rPr lang="cs-CZ" sz="2300" b="0" i="0" kern="1200"/>
            <a:t> korespondenci nutnou k zodpovězení specifických dotazů na konkrétní humánní léčivý přípravek a případné doprovodné materiály nereklamní povahy,</a:t>
          </a:r>
          <a:endParaRPr lang="cs-CZ" sz="2300" kern="1200"/>
        </a:p>
        <a:p>
          <a:pPr marL="228600" lvl="1" indent="-228600" algn="l" defTabSz="1022350">
            <a:lnSpc>
              <a:spcPct val="90000"/>
            </a:lnSpc>
            <a:spcBef>
              <a:spcPct val="0"/>
            </a:spcBef>
            <a:spcAft>
              <a:spcPct val="20000"/>
            </a:spcAft>
            <a:buChar char="•"/>
          </a:pPr>
          <a:r>
            <a:rPr lang="cs-CZ" sz="2300" b="1" i="0" kern="1200"/>
            <a:t>c)</a:t>
          </a:r>
          <a:r>
            <a:rPr lang="cs-CZ" sz="2300" b="0" i="0" kern="1200"/>
            <a:t> prodejní katalogy a ceníky, pokud neobsahují popis vlastností humánních léčivých přípravků, dále na oznámení, upozornění a poskytnutí informací, týkajících se například změn balení, varování před nežádoucími účinky humánního léčivého přípravku,</a:t>
          </a:r>
          <a:endParaRPr lang="cs-CZ" sz="2300" kern="1200"/>
        </a:p>
        <a:p>
          <a:pPr marL="228600" lvl="1" indent="-228600" algn="l" defTabSz="1022350">
            <a:lnSpc>
              <a:spcPct val="90000"/>
            </a:lnSpc>
            <a:spcBef>
              <a:spcPct val="0"/>
            </a:spcBef>
            <a:spcAft>
              <a:spcPct val="20000"/>
            </a:spcAft>
            <a:buChar char="•"/>
          </a:pPr>
          <a:r>
            <a:rPr lang="cs-CZ" sz="2300" b="1" i="0" kern="1200"/>
            <a:t>d)</a:t>
          </a:r>
          <a:r>
            <a:rPr lang="cs-CZ" sz="2300" b="0" i="0" kern="1200"/>
            <a:t> údaje o lidském zdraví nebo onemocněních, pokud neobsahují žádný odkaz, a to ani nepřímý, na humánní léčivý přípravek.</a:t>
          </a:r>
          <a:endParaRPr lang="cs-CZ" sz="2300" kern="1200"/>
        </a:p>
      </dsp:txBody>
      <dsp:txXfrm>
        <a:off x="0" y="765593"/>
        <a:ext cx="10515600" cy="35397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AF32D-C5C2-43BE-BF6F-CACF7B58F224}">
      <dsp:nvSpPr>
        <dsp:cNvPr id="0" name=""/>
        <dsp:cNvSpPr/>
      </dsp:nvSpPr>
      <dsp:spPr>
        <a:xfrm>
          <a:off x="0" y="5895"/>
          <a:ext cx="10515600" cy="1398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b="1" i="0" kern="1200"/>
            <a:t>(3)</a:t>
          </a:r>
          <a:r>
            <a:rPr lang="cs-CZ" sz="2500" b="0" i="0" kern="1200"/>
            <a:t> Předmětem reklamy může být pouze humánní léčivý přípravek registrovaný podle zákona o léčivech.</a:t>
          </a:r>
          <a:endParaRPr lang="cs-CZ" sz="2500" kern="1200"/>
        </a:p>
      </dsp:txBody>
      <dsp:txXfrm>
        <a:off x="68270" y="74165"/>
        <a:ext cx="10379060" cy="1261975"/>
      </dsp:txXfrm>
    </dsp:sp>
    <dsp:sp modelId="{63DF4A33-F091-41F9-8120-7729BFD9B348}">
      <dsp:nvSpPr>
        <dsp:cNvPr id="0" name=""/>
        <dsp:cNvSpPr/>
      </dsp:nvSpPr>
      <dsp:spPr>
        <a:xfrm>
          <a:off x="0" y="1476411"/>
          <a:ext cx="10515600" cy="1398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b="1" i="0" kern="1200"/>
            <a:t>(4)</a:t>
          </a:r>
          <a:r>
            <a:rPr lang="cs-CZ" sz="2500" b="0" i="0" kern="1200"/>
            <a:t> Jakékoliv informace obsažené v reklamě na humánní léčivý přípravek musí odpovídat údajům uvedeným v souhrnu údajů tohoto přípravku.</a:t>
          </a:r>
          <a:endParaRPr lang="cs-CZ" sz="2500" kern="1200"/>
        </a:p>
      </dsp:txBody>
      <dsp:txXfrm>
        <a:off x="68270" y="1544681"/>
        <a:ext cx="10379060" cy="1261975"/>
      </dsp:txXfrm>
    </dsp:sp>
    <dsp:sp modelId="{5717CE85-A70A-4629-81E6-6ED15DAF9DBC}">
      <dsp:nvSpPr>
        <dsp:cNvPr id="0" name=""/>
        <dsp:cNvSpPr/>
      </dsp:nvSpPr>
      <dsp:spPr>
        <a:xfrm>
          <a:off x="0" y="2946926"/>
          <a:ext cx="10515600" cy="1398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b="1" i="0" kern="1200"/>
            <a:t>(5)</a:t>
          </a:r>
          <a:r>
            <a:rPr lang="cs-CZ" sz="2500" b="0" i="0" kern="1200"/>
            <a:t> Reklama na humánní léčivý přípravek musí podporovat jeho racionální používání objektivním představením tohoto přípravku bez přehánění jeho vlastností.</a:t>
          </a:r>
          <a:endParaRPr lang="cs-CZ" sz="2500" kern="1200"/>
        </a:p>
      </dsp:txBody>
      <dsp:txXfrm>
        <a:off x="68270" y="3015196"/>
        <a:ext cx="10379060" cy="12619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234F0-19AD-4625-B67B-DE7652BFB47E}">
      <dsp:nvSpPr>
        <dsp:cNvPr id="0" name=""/>
        <dsp:cNvSpPr/>
      </dsp:nvSpPr>
      <dsp:spPr>
        <a:xfrm>
          <a:off x="0" y="136122"/>
          <a:ext cx="10515600"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b="0" i="0" kern="1200"/>
            <a:t>Předmětem reklamy určené široké veřejnosti mohou být humánní léčivé přípravky, které jsou podle svého složení a účelu uzpůsobeny a koncipovány tak, že mohou být použity bez stanovení diagnózy, předpisu nebo léčení praktickým lékařem, popřípadě na radu lékárníka.</a:t>
          </a:r>
          <a:endParaRPr lang="cs-CZ" sz="2100" kern="1200"/>
        </a:p>
      </dsp:txBody>
      <dsp:txXfrm>
        <a:off x="56372" y="192494"/>
        <a:ext cx="10402856" cy="1042045"/>
      </dsp:txXfrm>
    </dsp:sp>
    <dsp:sp modelId="{E75C2FB1-CFA2-4914-B4FE-F41F3F69C9E6}">
      <dsp:nvSpPr>
        <dsp:cNvPr id="0" name=""/>
        <dsp:cNvSpPr/>
      </dsp:nvSpPr>
      <dsp:spPr>
        <a:xfrm>
          <a:off x="0" y="1351392"/>
          <a:ext cx="10515600"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b="0" i="0" kern="1200"/>
            <a:t>Předmětem reklamy zaměřené na širokou veřejnost nesmí být</a:t>
          </a:r>
          <a:endParaRPr lang="cs-CZ" sz="2100" kern="1200"/>
        </a:p>
      </dsp:txBody>
      <dsp:txXfrm>
        <a:off x="56372" y="1407764"/>
        <a:ext cx="10402856" cy="1042045"/>
      </dsp:txXfrm>
    </dsp:sp>
    <dsp:sp modelId="{C8CCC341-6EA5-4899-A274-CE1FC3CCBCB1}">
      <dsp:nvSpPr>
        <dsp:cNvPr id="0" name=""/>
        <dsp:cNvSpPr/>
      </dsp:nvSpPr>
      <dsp:spPr>
        <a:xfrm>
          <a:off x="0" y="2506182"/>
          <a:ext cx="10515600"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cs-CZ" sz="1600" b="1" i="0" kern="1200"/>
            <a:t>a)</a:t>
          </a:r>
          <a:r>
            <a:rPr lang="cs-CZ" sz="1600" b="0" i="0" kern="1200"/>
            <a:t> humánní léčivé přípravky, jejichž výdej je vázán pouze na lékařský předpis,</a:t>
          </a:r>
          <a:endParaRPr lang="cs-CZ" sz="1600" kern="1200"/>
        </a:p>
        <a:p>
          <a:pPr marL="171450" lvl="1" indent="-171450" algn="l" defTabSz="711200">
            <a:lnSpc>
              <a:spcPct val="90000"/>
            </a:lnSpc>
            <a:spcBef>
              <a:spcPct val="0"/>
            </a:spcBef>
            <a:spcAft>
              <a:spcPct val="20000"/>
            </a:spcAft>
            <a:buChar char="•"/>
          </a:pPr>
          <a:r>
            <a:rPr lang="cs-CZ" sz="1600" b="1" i="0" kern="1200"/>
            <a:t>b)</a:t>
          </a:r>
          <a:r>
            <a:rPr lang="cs-CZ" sz="1600" b="0" i="0" kern="1200"/>
            <a:t> humánní léčivé přípravky obsahující omamné nebo psychotropní látky.</a:t>
          </a:r>
          <a:r>
            <a:rPr lang="cs-CZ" sz="1600" b="1" i="0" kern="1200" baseline="30000">
              <a:hlinkClick xmlns:r="http://schemas.openxmlformats.org/officeDocument/2006/relationships" r:id="rId1"/>
            </a:rPr>
            <a:t>16</a:t>
          </a:r>
          <a:r>
            <a:rPr lang="cs-CZ" sz="1600" b="1" i="0" kern="1200">
              <a:hlinkClick xmlns:r="http://schemas.openxmlformats.org/officeDocument/2006/relationships" r:id="rId1"/>
            </a:rPr>
            <a:t>)</a:t>
          </a:r>
          <a:endParaRPr lang="cs-CZ" sz="1600" kern="1200"/>
        </a:p>
      </dsp:txBody>
      <dsp:txXfrm>
        <a:off x="0" y="2506182"/>
        <a:ext cx="10515600" cy="554242"/>
      </dsp:txXfrm>
    </dsp:sp>
    <dsp:sp modelId="{350DA2F7-16F9-4B4C-AFF7-D16E873791CD}">
      <dsp:nvSpPr>
        <dsp:cNvPr id="0" name=""/>
        <dsp:cNvSpPr/>
      </dsp:nvSpPr>
      <dsp:spPr>
        <a:xfrm>
          <a:off x="0" y="3060425"/>
          <a:ext cx="10515600" cy="1154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b="0" i="0" kern="1200"/>
            <a:t>Nově – povoleny reklamy na humánní léčivé přípravky použité v rámci vakcinační akce schválené Ministerstvem zdravotnictví.</a:t>
          </a:r>
          <a:endParaRPr lang="cs-CZ" sz="2100" kern="1200"/>
        </a:p>
      </dsp:txBody>
      <dsp:txXfrm>
        <a:off x="56372" y="3116797"/>
        <a:ext cx="10402856" cy="10420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126B6-2707-4F61-95A8-2182F831602E}">
      <dsp:nvSpPr>
        <dsp:cNvPr id="0" name=""/>
        <dsp:cNvSpPr/>
      </dsp:nvSpPr>
      <dsp:spPr>
        <a:xfrm>
          <a:off x="0" y="160037"/>
          <a:ext cx="10515600"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cs-CZ" sz="3700" b="0" i="0" kern="1200"/>
            <a:t>Reklama zaměřená na širokou veřejnost musí</a:t>
          </a:r>
          <a:endParaRPr lang="cs-CZ" sz="3700" kern="1200"/>
        </a:p>
      </dsp:txBody>
      <dsp:txXfrm>
        <a:off x="43321" y="203358"/>
        <a:ext cx="10428958" cy="800803"/>
      </dsp:txXfrm>
    </dsp:sp>
    <dsp:sp modelId="{A03932CC-CD09-4237-AC3E-7929C52C6A3C}">
      <dsp:nvSpPr>
        <dsp:cNvPr id="0" name=""/>
        <dsp:cNvSpPr/>
      </dsp:nvSpPr>
      <dsp:spPr>
        <a:xfrm>
          <a:off x="0" y="1047483"/>
          <a:ext cx="10515600" cy="444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cs-CZ" sz="2900" b="1" i="0" kern="1200" dirty="0"/>
            <a:t>a)</a:t>
          </a:r>
          <a:r>
            <a:rPr lang="cs-CZ" sz="2900" b="0" i="0" kern="1200" dirty="0"/>
            <a:t> být formulována tak, aby bylo zřejmé, že výrobek je humánním léčivým přípravkem,</a:t>
          </a:r>
          <a:endParaRPr lang="cs-CZ" sz="2900" kern="1200" dirty="0"/>
        </a:p>
        <a:p>
          <a:pPr marL="285750" lvl="1" indent="-285750" algn="l" defTabSz="1289050">
            <a:lnSpc>
              <a:spcPct val="90000"/>
            </a:lnSpc>
            <a:spcBef>
              <a:spcPct val="0"/>
            </a:spcBef>
            <a:spcAft>
              <a:spcPct val="20000"/>
            </a:spcAft>
            <a:buChar char="•"/>
          </a:pPr>
          <a:r>
            <a:rPr lang="cs-CZ" sz="2900" b="1" i="0" kern="1200"/>
            <a:t>b)</a:t>
          </a:r>
          <a:r>
            <a:rPr lang="cs-CZ" sz="2900" b="0" i="0" kern="1200"/>
            <a:t> obsahovat název humánního léčivého přípravku tak, jak je uveden v rozhodnutí o registraci. Pokud humánní léčivý přípravek obsahuje jen jednu léčivou látku, musí reklama obsahovat i běžný název tohoto humánního léčivého přípravku,</a:t>
          </a:r>
          <a:endParaRPr lang="cs-CZ" sz="2900" kern="1200"/>
        </a:p>
        <a:p>
          <a:pPr marL="285750" lvl="1" indent="-285750" algn="l" defTabSz="1289050">
            <a:lnSpc>
              <a:spcPct val="90000"/>
            </a:lnSpc>
            <a:spcBef>
              <a:spcPct val="0"/>
            </a:spcBef>
            <a:spcAft>
              <a:spcPct val="20000"/>
            </a:spcAft>
            <a:buChar char="•"/>
          </a:pPr>
          <a:r>
            <a:rPr lang="cs-CZ" sz="2900" b="1" i="0" kern="1200"/>
            <a:t>c)</a:t>
          </a:r>
          <a:r>
            <a:rPr lang="cs-CZ" sz="2900" b="0" i="0" kern="1200"/>
            <a:t> obsahovat informace nezbytné pro správné použití humánního léčivého přípravku,</a:t>
          </a:r>
          <a:endParaRPr lang="cs-CZ" sz="2900" kern="1200"/>
        </a:p>
        <a:p>
          <a:pPr marL="285750" lvl="1" indent="-285750" algn="l" defTabSz="1289050">
            <a:lnSpc>
              <a:spcPct val="90000"/>
            </a:lnSpc>
            <a:spcBef>
              <a:spcPct val="0"/>
            </a:spcBef>
            <a:spcAft>
              <a:spcPct val="20000"/>
            </a:spcAft>
            <a:buChar char="•"/>
          </a:pPr>
          <a:r>
            <a:rPr lang="cs-CZ" sz="2900" b="1" i="0" kern="1200"/>
            <a:t>d)</a:t>
          </a:r>
          <a:r>
            <a:rPr lang="cs-CZ" sz="2900" b="0" i="0" kern="1200"/>
            <a:t> obsahovat zřetelnou, v případě tištěné reklamy dobře čitelnou, výzvu k pečlivému pročtení příbalové informace.</a:t>
          </a:r>
          <a:endParaRPr lang="cs-CZ" sz="2900" kern="1200"/>
        </a:p>
      </dsp:txBody>
      <dsp:txXfrm>
        <a:off x="0" y="1047483"/>
        <a:ext cx="10515600" cy="444222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582859-FFBA-4DC9-B384-F754BCC4066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6793D94-A3FB-4256-BA5A-AC8D18B605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BB3F057-D5AD-4474-8652-ED89AA85878A}"/>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5" name="Zástupný symbol pro zápatí 4">
            <a:extLst>
              <a:ext uri="{FF2B5EF4-FFF2-40B4-BE49-F238E27FC236}">
                <a16:creationId xmlns:a16="http://schemas.microsoft.com/office/drawing/2014/main" id="{DBC139C4-F9B5-4263-B50F-97EC1016714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3C3F431-EC3B-436A-BCD2-DD9960148652}"/>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400078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FECCBA-9AF9-44FE-8804-17C019372FA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D12B5D9-098F-4284-A1B0-CCBFF82DB19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A6BA157-3F39-4E5C-9F37-B4913339D612}"/>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5" name="Zástupný symbol pro zápatí 4">
            <a:extLst>
              <a:ext uri="{FF2B5EF4-FFF2-40B4-BE49-F238E27FC236}">
                <a16:creationId xmlns:a16="http://schemas.microsoft.com/office/drawing/2014/main" id="{70D772DA-B9D8-43A7-BB56-CF7144B438F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846DD87-D883-4533-9283-9C20C9292962}"/>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1178120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13353E5-8130-4A15-A9A7-556FA681C37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7457945E-E0CA-44F5-82E3-1A7FA89C64F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B384D82-8CEE-4023-8B51-F638FE39A46D}"/>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5" name="Zástupný symbol pro zápatí 4">
            <a:extLst>
              <a:ext uri="{FF2B5EF4-FFF2-40B4-BE49-F238E27FC236}">
                <a16:creationId xmlns:a16="http://schemas.microsoft.com/office/drawing/2014/main" id="{04FF2FFB-2923-4F68-B451-C1F59050E18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C1BD292-F258-46A5-85A2-2CC8719859B9}"/>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146001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9D8DAB-0E8F-4B79-B243-225840148FD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375320A-206C-4CEA-8444-9DE2F18B6C1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9612E46-FBCD-4D1A-B151-020B5858068D}"/>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5" name="Zástupný symbol pro zápatí 4">
            <a:extLst>
              <a:ext uri="{FF2B5EF4-FFF2-40B4-BE49-F238E27FC236}">
                <a16:creationId xmlns:a16="http://schemas.microsoft.com/office/drawing/2014/main" id="{C7F5DF19-6B87-4516-80C0-D0A27492AB7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6DBB573-7D22-4FC8-A762-9ABEBE9F1328}"/>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414260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59CF76-94F4-4BCD-82D2-97AA4F3AB57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4DB2457-4D4C-4FD8-BE6F-0085C00306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16A3045-3F07-4261-8D5D-30DAD562E92E}"/>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5" name="Zástupný symbol pro zápatí 4">
            <a:extLst>
              <a:ext uri="{FF2B5EF4-FFF2-40B4-BE49-F238E27FC236}">
                <a16:creationId xmlns:a16="http://schemas.microsoft.com/office/drawing/2014/main" id="{3AC4FB33-2F5B-4EA6-A222-5C58ACD3381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327454C-C673-46AA-863C-B442EF1B65B8}"/>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223063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657425-7E29-43F7-A7E7-8F940280D3A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217F6B-C736-4902-AAAB-F720E97C896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909A6E5-DBBD-4907-9DA5-8B64C73AC96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DE50D49-AAF7-4FF7-94EC-F67D161349EB}"/>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6" name="Zástupný symbol pro zápatí 5">
            <a:extLst>
              <a:ext uri="{FF2B5EF4-FFF2-40B4-BE49-F238E27FC236}">
                <a16:creationId xmlns:a16="http://schemas.microsoft.com/office/drawing/2014/main" id="{A4FA1025-1A85-48FE-9147-D054A6D815D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FCC2FBF-1D52-44AD-9FBE-264F4A8E7862}"/>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247070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E270A6-521A-443C-93F6-54CC748F940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DC2A9E2-C0A3-456C-B536-D464F29A1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FD0B1121-0410-4D72-8FD5-6FFB2CE8E74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917C47F-E5DA-4BF6-A069-74094EE99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E37618A-698F-4831-8027-338528F7703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F3CF3369-E3A5-4E4D-98C2-67D198845F29}"/>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8" name="Zástupný symbol pro zápatí 7">
            <a:extLst>
              <a:ext uri="{FF2B5EF4-FFF2-40B4-BE49-F238E27FC236}">
                <a16:creationId xmlns:a16="http://schemas.microsoft.com/office/drawing/2014/main" id="{130BCBE5-A507-4235-B8F1-440A7E86FEA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A1007DE-540F-46B2-8B7A-3E010630551A}"/>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4009840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6D959F-4ED7-4152-A12F-C861B704427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59384CC-E432-4935-9AF7-40DD1C6BC54E}"/>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4" name="Zástupný symbol pro zápatí 3">
            <a:extLst>
              <a:ext uri="{FF2B5EF4-FFF2-40B4-BE49-F238E27FC236}">
                <a16:creationId xmlns:a16="http://schemas.microsoft.com/office/drawing/2014/main" id="{FC1B61BA-5C37-46FE-B4E9-7EE048B1439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ADCAFA7-41D6-42F2-A853-FB59947DF660}"/>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297865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3EDC426-5E19-42BE-9225-1FCEBDA7050E}"/>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3" name="Zástupný symbol pro zápatí 2">
            <a:extLst>
              <a:ext uri="{FF2B5EF4-FFF2-40B4-BE49-F238E27FC236}">
                <a16:creationId xmlns:a16="http://schemas.microsoft.com/office/drawing/2014/main" id="{7D4C0623-DD64-4306-B79B-2B8C1B90B63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7E02FD6-25EE-4856-9920-190F2DFAEF24}"/>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1317327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BBA40-79D3-4963-A70C-D56BA9920B5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B67E54D-7061-42DF-B3FC-E898D3A9AE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B9A4705-3CC2-4085-9872-E71344877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389FFF3-EA28-463E-B3D8-B997C9FC610C}"/>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6" name="Zástupný symbol pro zápatí 5">
            <a:extLst>
              <a:ext uri="{FF2B5EF4-FFF2-40B4-BE49-F238E27FC236}">
                <a16:creationId xmlns:a16="http://schemas.microsoft.com/office/drawing/2014/main" id="{94CF6229-DCCB-4F0E-A347-02C74384261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13F22FE-E83F-4209-AB18-68221E99057E}"/>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334844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729E12-DCAC-4158-A435-BDDA7A15B00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8F23CDE-2E07-4E3B-8ED1-5B20AE2CFF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EB0945A-6179-46E3-B38D-1F84570B6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FDDACD7-7706-4BE3-AE48-5A11EC2C926E}"/>
              </a:ext>
            </a:extLst>
          </p:cNvPr>
          <p:cNvSpPr>
            <a:spLocks noGrp="1"/>
          </p:cNvSpPr>
          <p:nvPr>
            <p:ph type="dt" sz="half" idx="10"/>
          </p:nvPr>
        </p:nvSpPr>
        <p:spPr/>
        <p:txBody>
          <a:bodyPr/>
          <a:lstStyle/>
          <a:p>
            <a:fld id="{9973BE05-1E01-49F6-9DC5-68EA2DFCAD78}" type="datetimeFigureOut">
              <a:rPr lang="cs-CZ" smtClean="0"/>
              <a:t>22.11.2023</a:t>
            </a:fld>
            <a:endParaRPr lang="cs-CZ"/>
          </a:p>
        </p:txBody>
      </p:sp>
      <p:sp>
        <p:nvSpPr>
          <p:cNvPr id="6" name="Zástupný symbol pro zápatí 5">
            <a:extLst>
              <a:ext uri="{FF2B5EF4-FFF2-40B4-BE49-F238E27FC236}">
                <a16:creationId xmlns:a16="http://schemas.microsoft.com/office/drawing/2014/main" id="{EF4C99FE-899F-4F93-B94A-48589E706F0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AE1FD1E-0D43-40F5-9B99-3FD55B7E5B33}"/>
              </a:ext>
            </a:extLst>
          </p:cNvPr>
          <p:cNvSpPr>
            <a:spLocks noGrp="1"/>
          </p:cNvSpPr>
          <p:nvPr>
            <p:ph type="sldNum" sz="quarter" idx="12"/>
          </p:nvPr>
        </p:nvSpPr>
        <p:spPr/>
        <p:txBody>
          <a:bodyPr/>
          <a:lstStyle/>
          <a:p>
            <a:fld id="{5FBF6A66-7D71-4CAD-8DAA-0673CB4DC44B}" type="slidenum">
              <a:rPr lang="cs-CZ" smtClean="0"/>
              <a:t>‹#›</a:t>
            </a:fld>
            <a:endParaRPr lang="cs-CZ"/>
          </a:p>
        </p:txBody>
      </p:sp>
    </p:spTree>
    <p:extLst>
      <p:ext uri="{BB962C8B-B14F-4D97-AF65-F5344CB8AC3E}">
        <p14:creationId xmlns:p14="http://schemas.microsoft.com/office/powerpoint/2010/main" val="3244766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716602D-CB63-4C3A-A7CC-3409D66C9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EC73E8F-EFA3-4813-BF82-D6CF5CDAF0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4D8A62B-8367-402C-9B0D-BA10E407E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73BE05-1E01-49F6-9DC5-68EA2DFCAD78}" type="datetimeFigureOut">
              <a:rPr lang="cs-CZ" smtClean="0"/>
              <a:t>22.11.2023</a:t>
            </a:fld>
            <a:endParaRPr lang="cs-CZ"/>
          </a:p>
        </p:txBody>
      </p:sp>
      <p:sp>
        <p:nvSpPr>
          <p:cNvPr id="5" name="Zástupný symbol pro zápatí 4">
            <a:extLst>
              <a:ext uri="{FF2B5EF4-FFF2-40B4-BE49-F238E27FC236}">
                <a16:creationId xmlns:a16="http://schemas.microsoft.com/office/drawing/2014/main" id="{551B2D95-1339-4B38-93D6-1D8F6ABA8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B5B0B37-3462-4C5A-ACCD-8E7BB88AE5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F6A66-7D71-4CAD-8DAA-0673CB4DC44B}" type="slidenum">
              <a:rPr lang="cs-CZ" smtClean="0"/>
              <a:t>‹#›</a:t>
            </a:fld>
            <a:endParaRPr lang="cs-CZ"/>
          </a:p>
        </p:txBody>
      </p:sp>
    </p:spTree>
    <p:extLst>
      <p:ext uri="{BB962C8B-B14F-4D97-AF65-F5344CB8AC3E}">
        <p14:creationId xmlns:p14="http://schemas.microsoft.com/office/powerpoint/2010/main" val="226501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8.svg"/><Relationship Id="rId7" Type="http://schemas.openxmlformats.org/officeDocument/2006/relationships/diagramColors" Target="../diagrams/colors5.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zakonyprolidi.cz/cs/1995-40#f159253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agencyspotter.com/agency_projects/red-bull-gives-you-wiiings"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hyperlink" Target="https://www.pinterest.com/smnorthey/advertising-red-bull/"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0E4C51-D66D-4670-B143-79856EC19CAC}"/>
              </a:ext>
            </a:extLst>
          </p:cNvPr>
          <p:cNvSpPr>
            <a:spLocks noGrp="1"/>
          </p:cNvSpPr>
          <p:nvPr>
            <p:ph type="ctrTitle"/>
          </p:nvPr>
        </p:nvSpPr>
        <p:spPr/>
        <p:txBody>
          <a:bodyPr/>
          <a:lstStyle/>
          <a:p>
            <a:r>
              <a:rPr lang="cs-CZ" dirty="0"/>
              <a:t>Regulace reklamy</a:t>
            </a:r>
          </a:p>
        </p:txBody>
      </p:sp>
      <p:sp>
        <p:nvSpPr>
          <p:cNvPr id="3" name="Podnadpis 2">
            <a:extLst>
              <a:ext uri="{FF2B5EF4-FFF2-40B4-BE49-F238E27FC236}">
                <a16:creationId xmlns:a16="http://schemas.microsoft.com/office/drawing/2014/main" id="{B08B5889-2B6A-4642-9FB9-43F2DEEA770F}"/>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388197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Big Bang Theory: Watch Season 7 Episode 19 Online - TV Fanatic">
            <a:extLst>
              <a:ext uri="{FF2B5EF4-FFF2-40B4-BE49-F238E27FC236}">
                <a16:creationId xmlns:a16="http://schemas.microsoft.com/office/drawing/2014/main" id="{3AFBB294-4AC1-4656-8B4B-67237B34AFF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b="1573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B8778E9-63B0-4DA2-974B-4D64B62A63D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Product placement</a:t>
            </a:r>
          </a:p>
        </p:txBody>
      </p:sp>
      <p:sp>
        <p:nvSpPr>
          <p:cNvPr id="4" name="Zástupný text 3">
            <a:extLst>
              <a:ext uri="{FF2B5EF4-FFF2-40B4-BE49-F238E27FC236}">
                <a16:creationId xmlns:a16="http://schemas.microsoft.com/office/drawing/2014/main" id="{CC5478D7-CCBF-44E3-BF6B-3A94C2C00133}"/>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cs-CZ" dirty="0">
                <a:solidFill>
                  <a:srgbClr val="FFFFFF"/>
                </a:solidFill>
              </a:rPr>
              <a:t>Skrytá vs Nekalá praktika? </a:t>
            </a:r>
          </a:p>
          <a:p>
            <a:pPr algn="ctr"/>
            <a:endParaRPr lang="en-US" dirty="0">
              <a:solidFill>
                <a:srgbClr val="FFFFFF"/>
              </a:solidFill>
            </a:endParaRPr>
          </a:p>
        </p:txBody>
      </p:sp>
    </p:spTree>
    <p:extLst>
      <p:ext uri="{BB962C8B-B14F-4D97-AF65-F5344CB8AC3E}">
        <p14:creationId xmlns:p14="http://schemas.microsoft.com/office/powerpoint/2010/main" val="109748949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43D3E11-5AFD-4BBF-ACDB-CE531E03EF58}"/>
              </a:ext>
            </a:extLst>
          </p:cNvPr>
          <p:cNvSpPr>
            <a:spLocks noGrp="1"/>
          </p:cNvSpPr>
          <p:nvPr>
            <p:ph type="title"/>
          </p:nvPr>
        </p:nvSpPr>
        <p:spPr/>
        <p:txBody>
          <a:bodyPr/>
          <a:lstStyle/>
          <a:p>
            <a:r>
              <a:rPr lang="en-US" dirty="0"/>
              <a:t>Product placement</a:t>
            </a:r>
            <a:endParaRPr lang="cs-CZ" dirty="0"/>
          </a:p>
        </p:txBody>
      </p:sp>
      <p:sp>
        <p:nvSpPr>
          <p:cNvPr id="5" name="Zástupný obsah 4">
            <a:extLst>
              <a:ext uri="{FF2B5EF4-FFF2-40B4-BE49-F238E27FC236}">
                <a16:creationId xmlns:a16="http://schemas.microsoft.com/office/drawing/2014/main" id="{70EBD46B-F986-4814-AD55-8972A122892A}"/>
              </a:ext>
            </a:extLst>
          </p:cNvPr>
          <p:cNvSpPr>
            <a:spLocks noGrp="1"/>
          </p:cNvSpPr>
          <p:nvPr>
            <p:ph idx="1"/>
          </p:nvPr>
        </p:nvSpPr>
        <p:spPr/>
        <p:txBody>
          <a:bodyPr/>
          <a:lstStyle/>
          <a:p>
            <a:r>
              <a:rPr lang="cs-CZ" dirty="0"/>
              <a:t>„konzument“ reklamy musí být o PP předem informován</a:t>
            </a:r>
          </a:p>
          <a:p>
            <a:r>
              <a:rPr lang="cs-CZ" dirty="0"/>
              <a:t>Zakázáno</a:t>
            </a:r>
          </a:p>
          <a:p>
            <a:pPr lvl="1"/>
            <a:r>
              <a:rPr lang="cs-CZ" dirty="0"/>
              <a:t>přímé nabádání k nákupu nebo pronájmu zboží nebo služeb</a:t>
            </a:r>
          </a:p>
          <a:p>
            <a:pPr lvl="1"/>
            <a:r>
              <a:rPr lang="cs-CZ" dirty="0"/>
              <a:t>propagace tabákových výrobků a cigaret</a:t>
            </a:r>
          </a:p>
          <a:p>
            <a:pPr lvl="1"/>
            <a:r>
              <a:rPr lang="cs-CZ" dirty="0"/>
              <a:t>Propagace léků  a léčebných postupů </a:t>
            </a:r>
          </a:p>
          <a:p>
            <a:pPr lvl="1"/>
            <a:r>
              <a:rPr lang="cs-CZ" dirty="0"/>
              <a:t>uvedení v dětských pořadech…</a:t>
            </a:r>
          </a:p>
          <a:p>
            <a:r>
              <a:rPr lang="cs-CZ" dirty="0"/>
              <a:t>Při porušení pokuta až 2.000.000,- Kč</a:t>
            </a:r>
          </a:p>
          <a:p>
            <a:endParaRPr lang="cs-CZ" dirty="0"/>
          </a:p>
          <a:p>
            <a:pPr lvl="1"/>
            <a:endParaRPr lang="cs-CZ" dirty="0"/>
          </a:p>
        </p:txBody>
      </p:sp>
    </p:spTree>
    <p:extLst>
      <p:ext uri="{BB962C8B-B14F-4D97-AF65-F5344CB8AC3E}">
        <p14:creationId xmlns:p14="http://schemas.microsoft.com/office/powerpoint/2010/main" val="4289836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Bílé pillsy a kapsle">
            <a:extLst>
              <a:ext uri="{FF2B5EF4-FFF2-40B4-BE49-F238E27FC236}">
                <a16:creationId xmlns:a16="http://schemas.microsoft.com/office/drawing/2014/main" id="{C766068A-301B-4899-96BB-3B3623704BB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7696" r="-1" b="7695"/>
          <a:stretch/>
        </p:blipFill>
        <p:spPr>
          <a:xfrm>
            <a:off x="20" y="10"/>
            <a:ext cx="12188930" cy="6857990"/>
          </a:xfrm>
          <a:prstGeom prst="rect">
            <a:avLst/>
          </a:prstGeom>
        </p:spPr>
      </p:pic>
      <p:sp>
        <p:nvSpPr>
          <p:cNvPr id="2" name="Nadpis 1">
            <a:extLst>
              <a:ext uri="{FF2B5EF4-FFF2-40B4-BE49-F238E27FC236}">
                <a16:creationId xmlns:a16="http://schemas.microsoft.com/office/drawing/2014/main" id="{6939F282-49E8-4208-BA78-6A76F64B598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err="1">
                <a:solidFill>
                  <a:srgbClr val="FFFFFF"/>
                </a:solidFill>
              </a:rPr>
              <a:t>Reklama</a:t>
            </a:r>
            <a:r>
              <a:rPr lang="en-US" sz="6600" dirty="0">
                <a:solidFill>
                  <a:srgbClr val="FFFFFF"/>
                </a:solidFill>
              </a:rPr>
              <a:t> </a:t>
            </a:r>
            <a:r>
              <a:rPr lang="en-US" sz="6600" dirty="0" err="1">
                <a:solidFill>
                  <a:srgbClr val="FFFFFF"/>
                </a:solidFill>
              </a:rPr>
              <a:t>na</a:t>
            </a:r>
            <a:r>
              <a:rPr lang="en-US" sz="6600" dirty="0">
                <a:solidFill>
                  <a:srgbClr val="FFFFFF"/>
                </a:solidFill>
              </a:rPr>
              <a:t> </a:t>
            </a:r>
            <a:r>
              <a:rPr lang="en-US" sz="6600" dirty="0" err="1">
                <a:solidFill>
                  <a:srgbClr val="FFFFFF"/>
                </a:solidFill>
              </a:rPr>
              <a:t>léčiva</a:t>
            </a:r>
            <a:endParaRPr lang="en-US" sz="6600" dirty="0">
              <a:solidFill>
                <a:srgbClr val="FFFFFF"/>
              </a:solidFill>
            </a:endParaRPr>
          </a:p>
        </p:txBody>
      </p:sp>
      <p:sp>
        <p:nvSpPr>
          <p:cNvPr id="3" name="Zástupný text 2">
            <a:extLst>
              <a:ext uri="{FF2B5EF4-FFF2-40B4-BE49-F238E27FC236}">
                <a16:creationId xmlns:a16="http://schemas.microsoft.com/office/drawing/2014/main" id="{899F2D4A-64D4-4D3B-9DF2-7462E9CBC866}"/>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endParaRPr lang="en-US">
              <a:solidFill>
                <a:srgbClr val="FFFFFF"/>
              </a:solidFill>
            </a:endParaRPr>
          </a:p>
          <a:p>
            <a:pPr algn="ctr"/>
            <a:r>
              <a:rPr lang="en-US">
                <a:solidFill>
                  <a:srgbClr val="FFFFFF"/>
                </a:solidFill>
              </a:rPr>
              <a:t>Nevztahuje se pouze na média!!!</a:t>
            </a:r>
            <a:endParaRPr lang="en-US" dirty="0">
              <a:solidFill>
                <a:srgbClr val="FFFFFF"/>
              </a:solidFill>
            </a:endParaRP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86783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649E67-EBE4-4AD6-8C44-75D7B4C0A4A6}"/>
              </a:ext>
            </a:extLst>
          </p:cNvPr>
          <p:cNvSpPr>
            <a:spLocks noGrp="1"/>
          </p:cNvSpPr>
          <p:nvPr>
            <p:ph type="title"/>
          </p:nvPr>
        </p:nvSpPr>
        <p:spPr/>
        <p:txBody>
          <a:bodyPr/>
          <a:lstStyle/>
          <a:p>
            <a:r>
              <a:rPr lang="en-US" sz="4400" dirty="0" err="1"/>
              <a:t>Reklama</a:t>
            </a:r>
            <a:r>
              <a:rPr lang="en-US" sz="4400" dirty="0"/>
              <a:t> </a:t>
            </a:r>
            <a:r>
              <a:rPr lang="en-US" sz="4400" dirty="0" err="1"/>
              <a:t>na</a:t>
            </a:r>
            <a:r>
              <a:rPr lang="en-US" sz="4400" dirty="0"/>
              <a:t> </a:t>
            </a:r>
            <a:r>
              <a:rPr lang="en-US" sz="4400" dirty="0" err="1"/>
              <a:t>léčiva</a:t>
            </a:r>
            <a:endParaRPr lang="cs-CZ" dirty="0"/>
          </a:p>
        </p:txBody>
      </p:sp>
      <p:graphicFrame>
        <p:nvGraphicFramePr>
          <p:cNvPr id="4" name="Zástupný obsah 3">
            <a:extLst>
              <a:ext uri="{FF2B5EF4-FFF2-40B4-BE49-F238E27FC236}">
                <a16:creationId xmlns:a16="http://schemas.microsoft.com/office/drawing/2014/main" id="{7D76A2D5-AE17-442E-B495-2781883911EA}"/>
              </a:ext>
            </a:extLst>
          </p:cNvPr>
          <p:cNvGraphicFramePr>
            <a:graphicFrameLocks noGrp="1"/>
          </p:cNvGraphicFramePr>
          <p:nvPr>
            <p:ph idx="1"/>
            <p:extLst>
              <p:ext uri="{D42A27DB-BD31-4B8C-83A1-F6EECF244321}">
                <p14:modId xmlns:p14="http://schemas.microsoft.com/office/powerpoint/2010/main" val="4696267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914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EF6369F-03C0-4DEF-9451-8D4FE0994CA9}"/>
              </a:ext>
            </a:extLst>
          </p:cNvPr>
          <p:cNvSpPr>
            <a:spLocks noGrp="1"/>
          </p:cNvSpPr>
          <p:nvPr>
            <p:ph type="title"/>
          </p:nvPr>
        </p:nvSpPr>
        <p:spPr>
          <a:xfrm>
            <a:off x="2019300" y="538956"/>
            <a:ext cx="8985250" cy="1118394"/>
          </a:xfrm>
        </p:spPr>
        <p:txBody>
          <a:bodyPr anchor="t">
            <a:normAutofit/>
          </a:bodyPr>
          <a:lstStyle/>
          <a:p>
            <a:r>
              <a:rPr lang="cs-CZ" sz="4000"/>
              <a:t>Jedná se zejména o</a:t>
            </a:r>
          </a:p>
        </p:txBody>
      </p:sp>
      <p:pic>
        <p:nvPicPr>
          <p:cNvPr id="7" name="Рисунок 35" descr="Kiosk">
            <a:extLst>
              <a:ext uri="{FF2B5EF4-FFF2-40B4-BE49-F238E27FC236}">
                <a16:creationId xmlns:a16="http://schemas.microsoft.com/office/drawing/2014/main" id="{AD9EC2EB-1ADE-42DA-AC68-2CD03F0D4D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graphicFrame>
        <p:nvGraphicFramePr>
          <p:cNvPr id="4" name="Zástupný obsah 3">
            <a:extLst>
              <a:ext uri="{FF2B5EF4-FFF2-40B4-BE49-F238E27FC236}">
                <a16:creationId xmlns:a16="http://schemas.microsoft.com/office/drawing/2014/main" id="{6E1B34DA-B9F9-4235-8F5D-8C9C20AE2F39}"/>
              </a:ext>
            </a:extLst>
          </p:cNvPr>
          <p:cNvGraphicFramePr>
            <a:graphicFrameLocks noGrp="1"/>
          </p:cNvGraphicFramePr>
          <p:nvPr>
            <p:ph idx="1"/>
            <p:extLst>
              <p:ext uri="{D42A27DB-BD31-4B8C-83A1-F6EECF244321}">
                <p14:modId xmlns:p14="http://schemas.microsoft.com/office/powerpoint/2010/main" val="469172181"/>
              </p:ext>
            </p:extLst>
          </p:nvPr>
        </p:nvGraphicFramePr>
        <p:xfrm>
          <a:off x="1009650" y="1847849"/>
          <a:ext cx="9994900" cy="4254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8213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469B6F-36C0-4DAF-A2EF-2A1DD03CA13B}"/>
              </a:ext>
            </a:extLst>
          </p:cNvPr>
          <p:cNvSpPr>
            <a:spLocks noGrp="1"/>
          </p:cNvSpPr>
          <p:nvPr>
            <p:ph type="title"/>
          </p:nvPr>
        </p:nvSpPr>
        <p:spPr/>
        <p:txBody>
          <a:bodyPr/>
          <a:lstStyle/>
          <a:p>
            <a:r>
              <a:rPr lang="cs-CZ" dirty="0"/>
              <a:t>Reklamou není</a:t>
            </a:r>
          </a:p>
        </p:txBody>
      </p:sp>
      <p:graphicFrame>
        <p:nvGraphicFramePr>
          <p:cNvPr id="4" name="Zástupný obsah 3">
            <a:extLst>
              <a:ext uri="{FF2B5EF4-FFF2-40B4-BE49-F238E27FC236}">
                <a16:creationId xmlns:a16="http://schemas.microsoft.com/office/drawing/2014/main" id="{CF512713-DCFA-43CB-AC18-A005521EF0FE}"/>
              </a:ext>
            </a:extLst>
          </p:cNvPr>
          <p:cNvGraphicFramePr>
            <a:graphicFrameLocks noGrp="1"/>
          </p:cNvGraphicFramePr>
          <p:nvPr>
            <p:ph idx="1"/>
            <p:extLst>
              <p:ext uri="{D42A27DB-BD31-4B8C-83A1-F6EECF244321}">
                <p14:modId xmlns:p14="http://schemas.microsoft.com/office/powerpoint/2010/main" val="23181782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5541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411685-A96A-4B9F-88D6-1EC437D91690}"/>
              </a:ext>
            </a:extLst>
          </p:cNvPr>
          <p:cNvSpPr>
            <a:spLocks noGrp="1"/>
          </p:cNvSpPr>
          <p:nvPr>
            <p:ph type="title"/>
          </p:nvPr>
        </p:nvSpPr>
        <p:spPr/>
        <p:txBody>
          <a:bodyPr/>
          <a:lstStyle/>
          <a:p>
            <a:r>
              <a:rPr lang="en-US" sz="4400" dirty="0" err="1"/>
              <a:t>Reklama</a:t>
            </a:r>
            <a:r>
              <a:rPr lang="en-US" sz="4400" dirty="0"/>
              <a:t> </a:t>
            </a:r>
            <a:r>
              <a:rPr lang="en-US" sz="4400" dirty="0" err="1"/>
              <a:t>na</a:t>
            </a:r>
            <a:r>
              <a:rPr lang="en-US" sz="4400" dirty="0"/>
              <a:t> </a:t>
            </a:r>
            <a:r>
              <a:rPr lang="en-US" sz="4400" dirty="0" err="1"/>
              <a:t>léčiva</a:t>
            </a:r>
            <a:endParaRPr lang="cs-CZ" dirty="0"/>
          </a:p>
        </p:txBody>
      </p:sp>
      <p:graphicFrame>
        <p:nvGraphicFramePr>
          <p:cNvPr id="4" name="Zástupný obsah 3">
            <a:extLst>
              <a:ext uri="{FF2B5EF4-FFF2-40B4-BE49-F238E27FC236}">
                <a16:creationId xmlns:a16="http://schemas.microsoft.com/office/drawing/2014/main" id="{7563B8A9-433C-4051-8E22-0E9C7318B55D}"/>
              </a:ext>
            </a:extLst>
          </p:cNvPr>
          <p:cNvGraphicFramePr>
            <a:graphicFrameLocks noGrp="1"/>
          </p:cNvGraphicFramePr>
          <p:nvPr>
            <p:ph idx="1"/>
            <p:extLst>
              <p:ext uri="{D42A27DB-BD31-4B8C-83A1-F6EECF244321}">
                <p14:modId xmlns:p14="http://schemas.microsoft.com/office/powerpoint/2010/main" val="33776955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300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y Are Prescription Drug Advertisements Legal in America? - Thrillist">
            <a:extLst>
              <a:ext uri="{FF2B5EF4-FFF2-40B4-BE49-F238E27FC236}">
                <a16:creationId xmlns:a16="http://schemas.microsoft.com/office/drawing/2014/main" id="{9DB16E54-50A6-4088-810A-D8E08A070F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71" t="9091" r="15078"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3">
            <a:extLst>
              <a:ext uri="{FF2B5EF4-FFF2-40B4-BE49-F238E27FC236}">
                <a16:creationId xmlns:a16="http://schemas.microsoft.com/office/drawing/2014/main" id="{E80017B8-FB64-4079-A810-DB44EBA444F1}"/>
              </a:ext>
            </a:extLst>
          </p:cNvPr>
          <p:cNvSpPr>
            <a:spLocks noGrp="1"/>
          </p:cNvSpPr>
          <p:nvPr>
            <p:ph type="ctrTitle"/>
          </p:nvPr>
        </p:nvSpPr>
        <p:spPr>
          <a:xfrm>
            <a:off x="477981" y="1122363"/>
            <a:ext cx="4023360" cy="3204134"/>
          </a:xfrm>
        </p:spPr>
        <p:txBody>
          <a:bodyPr anchor="b">
            <a:normAutofit/>
          </a:bodyPr>
          <a:lstStyle/>
          <a:p>
            <a:pPr algn="l"/>
            <a:r>
              <a:rPr lang="cs-CZ" sz="3400" b="1" i="0">
                <a:effectLst/>
                <a:latin typeface="Arial" panose="020B0604020202020204" pitchFamily="34" charset="0"/>
              </a:rPr>
              <a:t>Reklama na humánní léčivé přípravky zaměřená na širokou veřejnost</a:t>
            </a:r>
            <a:br>
              <a:rPr lang="cs-CZ" sz="3400" b="1" i="0">
                <a:effectLst/>
                <a:latin typeface="Arial" panose="020B0604020202020204" pitchFamily="34" charset="0"/>
              </a:rPr>
            </a:br>
            <a:endParaRPr lang="cs-CZ" sz="3400"/>
          </a:p>
        </p:txBody>
      </p:sp>
      <p:sp>
        <p:nvSpPr>
          <p:cNvPr id="5" name="Podnadpis 4">
            <a:extLst>
              <a:ext uri="{FF2B5EF4-FFF2-40B4-BE49-F238E27FC236}">
                <a16:creationId xmlns:a16="http://schemas.microsoft.com/office/drawing/2014/main" id="{1980C814-65C5-46DF-83FB-F147D140034A}"/>
              </a:ext>
            </a:extLst>
          </p:cNvPr>
          <p:cNvSpPr>
            <a:spLocks noGrp="1"/>
          </p:cNvSpPr>
          <p:nvPr>
            <p:ph type="subTitle" idx="1"/>
          </p:nvPr>
        </p:nvSpPr>
        <p:spPr>
          <a:xfrm>
            <a:off x="477980" y="4872922"/>
            <a:ext cx="4023359" cy="1208141"/>
          </a:xfrm>
        </p:spPr>
        <p:txBody>
          <a:bodyPr>
            <a:normAutofit/>
          </a:bodyPr>
          <a:lstStyle/>
          <a:p>
            <a:pPr algn="l"/>
            <a:r>
              <a:rPr lang="cs-CZ" sz="1600" b="0" i="0" cap="all" dirty="0">
                <a:solidFill>
                  <a:srgbClr val="333333"/>
                </a:solidFill>
                <a:effectLst/>
                <a:latin typeface="Source Sans Pro" panose="020B0503030403020204" pitchFamily="34" charset="0"/>
              </a:rPr>
              <a:t>JASON HOFFMAN/THRILLIST&amp;NBSP;</a:t>
            </a:r>
            <a:endParaRPr lang="cs-CZ" sz="2000" dirty="0"/>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2666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obsah 1">
            <a:extLst>
              <a:ext uri="{FF2B5EF4-FFF2-40B4-BE49-F238E27FC236}">
                <a16:creationId xmlns:a16="http://schemas.microsoft.com/office/drawing/2014/main" id="{36805CD2-254A-4C5E-BB1F-1BA9E5C76A2C}"/>
              </a:ext>
            </a:extLst>
          </p:cNvPr>
          <p:cNvGraphicFramePr>
            <a:graphicFrameLocks noGrp="1"/>
          </p:cNvGraphicFramePr>
          <p:nvPr>
            <p:ph idx="1"/>
            <p:extLst>
              <p:ext uri="{D42A27DB-BD31-4B8C-83A1-F6EECF244321}">
                <p14:modId xmlns:p14="http://schemas.microsoft.com/office/powerpoint/2010/main" val="1682748548"/>
              </p:ext>
            </p:extLst>
          </p:nvPr>
        </p:nvGraphicFramePr>
        <p:xfrm>
          <a:off x="838200" y="108964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997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FD58359A-67A0-4E80-91B9-C368753EC788}"/>
              </a:ext>
            </a:extLst>
          </p:cNvPr>
          <p:cNvSpPr>
            <a:spLocks noGrp="1"/>
          </p:cNvSpPr>
          <p:nvPr>
            <p:ph type="title"/>
          </p:nvPr>
        </p:nvSpPr>
        <p:spPr>
          <a:xfrm>
            <a:off x="1051560" y="4495466"/>
            <a:ext cx="3611880" cy="1536192"/>
          </a:xfrm>
        </p:spPr>
        <p:txBody>
          <a:bodyPr>
            <a:normAutofit/>
          </a:bodyPr>
          <a:lstStyle/>
          <a:p>
            <a:r>
              <a:rPr lang="cs-CZ" sz="3200" dirty="0"/>
              <a:t>Poskytování vzorků veřejnosti</a:t>
            </a:r>
          </a:p>
        </p:txBody>
      </p:sp>
      <p:pic>
        <p:nvPicPr>
          <p:cNvPr id="5" name="Picture 4" descr="Oči na bonbón">
            <a:extLst>
              <a:ext uri="{FF2B5EF4-FFF2-40B4-BE49-F238E27FC236}">
                <a16:creationId xmlns:a16="http://schemas.microsoft.com/office/drawing/2014/main" id="{1F891245-744B-4446-9151-345912694896}"/>
              </a:ext>
            </a:extLst>
          </p:cNvPr>
          <p:cNvPicPr>
            <a:picLocks noChangeAspect="1"/>
          </p:cNvPicPr>
          <p:nvPr/>
        </p:nvPicPr>
        <p:blipFill rotWithShape="1">
          <a:blip r:embed="rId2">
            <a:extLst>
              <a:ext uri="{28A0092B-C50C-407E-A947-70E740481C1C}">
                <a14:useLocalDpi xmlns:a14="http://schemas.microsoft.com/office/drawing/2010/main" val="0"/>
              </a:ext>
            </a:extLst>
          </a:blip>
          <a:srcRect t="8708" b="42209"/>
          <a:stretch/>
        </p:blipFill>
        <p:spPr>
          <a:xfrm>
            <a:off x="20" y="10"/>
            <a:ext cx="12191980" cy="3994473"/>
          </a:xfrm>
          <a:prstGeom prst="rect">
            <a:avLst/>
          </a:prstGeom>
        </p:spPr>
      </p:pic>
      <p:sp>
        <p:nvSpPr>
          <p:cNvPr id="22" name="Rectangle 21">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0FC1DA1C-6747-4C62-B701-FE3BDA4785C7}"/>
              </a:ext>
            </a:extLst>
          </p:cNvPr>
          <p:cNvSpPr>
            <a:spLocks noGrp="1"/>
          </p:cNvSpPr>
          <p:nvPr>
            <p:ph idx="1"/>
          </p:nvPr>
        </p:nvSpPr>
        <p:spPr>
          <a:xfrm>
            <a:off x="5295826" y="4495466"/>
            <a:ext cx="6061022" cy="1536192"/>
          </a:xfrm>
        </p:spPr>
        <p:txBody>
          <a:bodyPr anchor="ctr">
            <a:normAutofit/>
          </a:bodyPr>
          <a:lstStyle/>
          <a:p>
            <a:r>
              <a:rPr lang="cs-CZ" sz="1800" b="1" i="0">
                <a:effectLst/>
              </a:rPr>
              <a:t>(4)</a:t>
            </a:r>
            <a:r>
              <a:rPr lang="cs-CZ" sz="1800">
                <a:effectLst/>
              </a:rPr>
              <a:t> Zakazuje se poskytování vzorků humánních léčivých přípravků široké veřejnosti.</a:t>
            </a:r>
          </a:p>
          <a:p>
            <a:pPr marL="0" indent="0">
              <a:buNone/>
            </a:pPr>
            <a:br>
              <a:rPr lang="cs-CZ" sz="1800" b="1" i="0">
                <a:effectLst/>
                <a:latin typeface="Arial" panose="020B0604020202020204" pitchFamily="34" charset="0"/>
              </a:rPr>
            </a:br>
            <a:endParaRPr lang="cs-CZ" sz="1800"/>
          </a:p>
        </p:txBody>
      </p:sp>
    </p:spTree>
    <p:extLst>
      <p:ext uri="{BB962C8B-B14F-4D97-AF65-F5344CB8AC3E}">
        <p14:creationId xmlns:p14="http://schemas.microsoft.com/office/powerpoint/2010/main" val="11876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8567FB9-A9EA-4108-B1BD-341245026DBC}"/>
              </a:ext>
            </a:extLst>
          </p:cNvPr>
          <p:cNvSpPr>
            <a:spLocks noGrp="1"/>
          </p:cNvSpPr>
          <p:nvPr>
            <p:ph type="title"/>
          </p:nvPr>
        </p:nvSpPr>
        <p:spPr/>
        <p:txBody>
          <a:bodyPr/>
          <a:lstStyle/>
          <a:p>
            <a:r>
              <a:rPr lang="cs-CZ" dirty="0"/>
              <a:t>Tři role v reklamě</a:t>
            </a:r>
          </a:p>
        </p:txBody>
      </p:sp>
      <p:graphicFrame>
        <p:nvGraphicFramePr>
          <p:cNvPr id="5" name="Zástupný obsah 4">
            <a:extLst>
              <a:ext uri="{FF2B5EF4-FFF2-40B4-BE49-F238E27FC236}">
                <a16:creationId xmlns:a16="http://schemas.microsoft.com/office/drawing/2014/main" id="{B8A59A3E-A5C7-4421-BFF2-8F2D58D613BD}"/>
              </a:ext>
            </a:extLst>
          </p:cNvPr>
          <p:cNvGraphicFramePr>
            <a:graphicFrameLocks noGrp="1"/>
          </p:cNvGraphicFramePr>
          <p:nvPr>
            <p:ph idx="1"/>
            <p:extLst>
              <p:ext uri="{D42A27DB-BD31-4B8C-83A1-F6EECF244321}">
                <p14:modId xmlns:p14="http://schemas.microsoft.com/office/powerpoint/2010/main" val="2868458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2155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sah 3">
            <a:extLst>
              <a:ext uri="{FF2B5EF4-FFF2-40B4-BE49-F238E27FC236}">
                <a16:creationId xmlns:a16="http://schemas.microsoft.com/office/drawing/2014/main" id="{D15E5AD8-4CE2-4E66-8127-22CCF6A2FE1E}"/>
              </a:ext>
            </a:extLst>
          </p:cNvPr>
          <p:cNvGraphicFramePr>
            <a:graphicFrameLocks noGrp="1"/>
          </p:cNvGraphicFramePr>
          <p:nvPr>
            <p:ph idx="1"/>
            <p:extLst>
              <p:ext uri="{D42A27DB-BD31-4B8C-83A1-F6EECF244321}">
                <p14:modId xmlns:p14="http://schemas.microsoft.com/office/powerpoint/2010/main" val="1495221100"/>
              </p:ext>
            </p:extLst>
          </p:nvPr>
        </p:nvGraphicFramePr>
        <p:xfrm>
          <a:off x="838200" y="527222"/>
          <a:ext cx="10515600" cy="5649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8165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sah 5">
            <a:extLst>
              <a:ext uri="{FF2B5EF4-FFF2-40B4-BE49-F238E27FC236}">
                <a16:creationId xmlns:a16="http://schemas.microsoft.com/office/drawing/2014/main" id="{0B0C6582-ED14-45AD-B257-0446E5792025}"/>
              </a:ext>
            </a:extLst>
          </p:cNvPr>
          <p:cNvGraphicFramePr>
            <a:graphicFrameLocks noGrp="1"/>
          </p:cNvGraphicFramePr>
          <p:nvPr>
            <p:ph idx="1"/>
            <p:extLst>
              <p:ext uri="{D42A27DB-BD31-4B8C-83A1-F6EECF244321}">
                <p14:modId xmlns:p14="http://schemas.microsoft.com/office/powerpoint/2010/main" val="3582596167"/>
              </p:ext>
            </p:extLst>
          </p:nvPr>
        </p:nvGraphicFramePr>
        <p:xfrm>
          <a:off x="838200" y="502508"/>
          <a:ext cx="10515600" cy="5674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947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sah 5">
            <a:extLst>
              <a:ext uri="{FF2B5EF4-FFF2-40B4-BE49-F238E27FC236}">
                <a16:creationId xmlns:a16="http://schemas.microsoft.com/office/drawing/2014/main" id="{27E0E906-5191-4AE5-B50C-F84DD0C77D79}"/>
              </a:ext>
            </a:extLst>
          </p:cNvPr>
          <p:cNvGraphicFramePr>
            <a:graphicFrameLocks noGrp="1"/>
          </p:cNvGraphicFramePr>
          <p:nvPr>
            <p:ph idx="1"/>
            <p:extLst>
              <p:ext uri="{D42A27DB-BD31-4B8C-83A1-F6EECF244321}">
                <p14:modId xmlns:p14="http://schemas.microsoft.com/office/powerpoint/2010/main" val="3669124808"/>
              </p:ext>
            </p:extLst>
          </p:nvPr>
        </p:nvGraphicFramePr>
        <p:xfrm>
          <a:off x="838200" y="774357"/>
          <a:ext cx="10515600" cy="5402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545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054B23-D10B-4121-BA34-118236C71556}"/>
              </a:ext>
            </a:extLst>
          </p:cNvPr>
          <p:cNvSpPr>
            <a:spLocks noGrp="1"/>
          </p:cNvSpPr>
          <p:nvPr>
            <p:ph type="title"/>
          </p:nvPr>
        </p:nvSpPr>
        <p:spPr/>
        <p:txBody>
          <a:bodyPr/>
          <a:lstStyle/>
          <a:p>
            <a:r>
              <a:rPr lang="cs-CZ" dirty="0"/>
              <a:t> </a:t>
            </a:r>
          </a:p>
        </p:txBody>
      </p:sp>
      <p:graphicFrame>
        <p:nvGraphicFramePr>
          <p:cNvPr id="4" name="Zástupný obsah 3">
            <a:extLst>
              <a:ext uri="{FF2B5EF4-FFF2-40B4-BE49-F238E27FC236}">
                <a16:creationId xmlns:a16="http://schemas.microsoft.com/office/drawing/2014/main" id="{EBF05419-FDFA-44BF-B3BA-2D3FCBC2C882}"/>
              </a:ext>
            </a:extLst>
          </p:cNvPr>
          <p:cNvGraphicFramePr>
            <a:graphicFrameLocks noGrp="1"/>
          </p:cNvGraphicFramePr>
          <p:nvPr>
            <p:ph idx="1"/>
            <p:extLst>
              <p:ext uri="{D42A27DB-BD31-4B8C-83A1-F6EECF244321}">
                <p14:modId xmlns:p14="http://schemas.microsoft.com/office/powerpoint/2010/main" val="2108264854"/>
              </p:ext>
            </p:extLst>
          </p:nvPr>
        </p:nvGraphicFramePr>
        <p:xfrm>
          <a:off x="838200" y="518984"/>
          <a:ext cx="10515600" cy="5657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014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Oscillococcinum Advertisement - South Africa.mov - YouTube">
            <a:extLst>
              <a:ext uri="{FF2B5EF4-FFF2-40B4-BE49-F238E27FC236}">
                <a16:creationId xmlns:a16="http://schemas.microsoft.com/office/drawing/2014/main" id="{D38DEF3D-681E-4BA8-A68F-59691823D4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917" r="2" b="12200"/>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906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B39C12-3880-4D5D-874A-D0DEF327418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C7E9B4-EEBD-4AE6-BD50-C42B765B5FD5}"/>
              </a:ext>
            </a:extLst>
          </p:cNvPr>
          <p:cNvSpPr>
            <a:spLocks noGrp="1"/>
          </p:cNvSpPr>
          <p:nvPr>
            <p:ph idx="1"/>
          </p:nvPr>
        </p:nvSpPr>
        <p:spPr/>
        <p:txBody>
          <a:bodyPr/>
          <a:lstStyle/>
          <a:p>
            <a:endParaRPr lang="cs-CZ"/>
          </a:p>
        </p:txBody>
      </p:sp>
      <p:pic>
        <p:nvPicPr>
          <p:cNvPr id="6146" name="Picture 2" descr="Lékárna NEXT | Ageo.cz">
            <a:extLst>
              <a:ext uri="{FF2B5EF4-FFF2-40B4-BE49-F238E27FC236}">
                <a16:creationId xmlns:a16="http://schemas.microsoft.com/office/drawing/2014/main" id="{D2634A76-9878-4771-AFB7-B8BA6C10A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333500"/>
            <a:ext cx="714375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96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8DCE9-6765-4C05-A418-EBC0A4D4594B}"/>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FA9104EA-3079-40C8-B712-F7B247D44B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960" y="499283"/>
            <a:ext cx="4162341" cy="5859433"/>
          </a:xfrm>
        </p:spPr>
      </p:pic>
    </p:spTree>
    <p:extLst>
      <p:ext uri="{BB962C8B-B14F-4D97-AF65-F5344CB8AC3E}">
        <p14:creationId xmlns:p14="http://schemas.microsoft.com/office/powerpoint/2010/main" val="2362403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42D58059-D6A7-4640-ACDC-82A0E1900CF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3320" b="1241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a:extLst>
              <a:ext uri="{FF2B5EF4-FFF2-40B4-BE49-F238E27FC236}">
                <a16:creationId xmlns:a16="http://schemas.microsoft.com/office/drawing/2014/main" id="{9006AEEC-14E8-4070-8B2C-81ED78694BE6}"/>
              </a:ext>
            </a:extLst>
          </p:cNvPr>
          <p:cNvSpPr>
            <a:spLocks noGrp="1"/>
          </p:cNvSpPr>
          <p:nvPr>
            <p:ph type="ctrTitle"/>
          </p:nvPr>
        </p:nvSpPr>
        <p:spPr>
          <a:xfrm>
            <a:off x="1524000" y="1122362"/>
            <a:ext cx="9144000" cy="2900518"/>
          </a:xfrm>
        </p:spPr>
        <p:txBody>
          <a:bodyPr>
            <a:normAutofit/>
          </a:bodyPr>
          <a:lstStyle/>
          <a:p>
            <a:r>
              <a:rPr lang="cs-CZ" sz="5100" b="1" dirty="0">
                <a:solidFill>
                  <a:srgbClr val="FFFFFF"/>
                </a:solidFill>
                <a:effectLst/>
              </a:rPr>
              <a:t>Reklama na humánní léčivé přípravky zaměřená na odborníky</a:t>
            </a:r>
            <a:br>
              <a:rPr lang="cs-CZ" sz="5100" b="1" dirty="0">
                <a:solidFill>
                  <a:srgbClr val="FFFFFF"/>
                </a:solidFill>
                <a:effectLst/>
              </a:rPr>
            </a:br>
            <a:endParaRPr lang="cs-CZ" sz="5100" dirty="0">
              <a:solidFill>
                <a:srgbClr val="FFFFFF"/>
              </a:solidFill>
            </a:endParaRPr>
          </a:p>
        </p:txBody>
      </p:sp>
      <p:sp>
        <p:nvSpPr>
          <p:cNvPr id="5" name="Podnadpis 4">
            <a:extLst>
              <a:ext uri="{FF2B5EF4-FFF2-40B4-BE49-F238E27FC236}">
                <a16:creationId xmlns:a16="http://schemas.microsoft.com/office/drawing/2014/main" id="{9FE67A6B-7D3A-481E-93CB-4A4AB3542213}"/>
              </a:ext>
            </a:extLst>
          </p:cNvPr>
          <p:cNvSpPr>
            <a:spLocks noGrp="1"/>
          </p:cNvSpPr>
          <p:nvPr>
            <p:ph type="subTitle" idx="1"/>
          </p:nvPr>
        </p:nvSpPr>
        <p:spPr>
          <a:xfrm>
            <a:off x="1524000" y="4159404"/>
            <a:ext cx="9144000" cy="1098395"/>
          </a:xfrm>
        </p:spPr>
        <p:txBody>
          <a:bodyPr>
            <a:normAutofit/>
          </a:bodyPr>
          <a:lstStyle/>
          <a:p>
            <a:endParaRPr lang="cs-CZ">
              <a:solidFill>
                <a:srgbClr val="FFFFFF"/>
              </a:solidFill>
            </a:endParaRPr>
          </a:p>
        </p:txBody>
      </p:sp>
    </p:spTree>
    <p:extLst>
      <p:ext uri="{BB962C8B-B14F-4D97-AF65-F5344CB8AC3E}">
        <p14:creationId xmlns:p14="http://schemas.microsoft.com/office/powerpoint/2010/main" val="21870880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ED3FA2-B28E-4A01-A094-303FB5ADD09B}"/>
              </a:ext>
            </a:extLst>
          </p:cNvPr>
          <p:cNvSpPr>
            <a:spLocks noGrp="1"/>
          </p:cNvSpPr>
          <p:nvPr>
            <p:ph type="title"/>
          </p:nvPr>
        </p:nvSpPr>
        <p:spPr/>
        <p:txBody>
          <a:bodyPr/>
          <a:lstStyle/>
          <a:p>
            <a:r>
              <a:rPr lang="cs-CZ" dirty="0"/>
              <a:t>Srovnávací reklama</a:t>
            </a:r>
          </a:p>
        </p:txBody>
      </p:sp>
      <p:sp>
        <p:nvSpPr>
          <p:cNvPr id="3" name="Zástupný obsah 2">
            <a:extLst>
              <a:ext uri="{FF2B5EF4-FFF2-40B4-BE49-F238E27FC236}">
                <a16:creationId xmlns:a16="http://schemas.microsoft.com/office/drawing/2014/main" id="{B7FEDEDC-DBEE-4210-836E-25CBDD0CDFF8}"/>
              </a:ext>
            </a:extLst>
          </p:cNvPr>
          <p:cNvSpPr>
            <a:spLocks noGrp="1"/>
          </p:cNvSpPr>
          <p:nvPr>
            <p:ph idx="1"/>
          </p:nvPr>
        </p:nvSpPr>
        <p:spPr/>
        <p:txBody>
          <a:bodyPr/>
          <a:lstStyle/>
          <a:p>
            <a:pPr algn="just"/>
            <a:r>
              <a:rPr lang="cs-CZ" b="0" i="0" dirty="0">
                <a:solidFill>
                  <a:srgbClr val="000000"/>
                </a:solidFill>
                <a:effectLst/>
                <a:latin typeface="Arial" panose="020B0604020202020204" pitchFamily="34" charset="0"/>
              </a:rPr>
              <a:t>Srovnávací reklama na léčivé přípravky určené k podávání lidem (dále jen „humánní léčivé přípravky“), zdravotní služby, zdravotnické prostředky nebo na diagnostické zdravotnické prostředky in vitro je při splnění podmínek stanovených občanským zákoníkem </a:t>
            </a:r>
            <a:r>
              <a:rPr lang="cs-CZ" b="1" i="0" dirty="0">
                <a:solidFill>
                  <a:srgbClr val="000000"/>
                </a:solidFill>
                <a:effectLst/>
                <a:latin typeface="Arial" panose="020B0604020202020204" pitchFamily="34" charset="0"/>
              </a:rPr>
              <a:t>přípustná</a:t>
            </a:r>
            <a:r>
              <a:rPr lang="cs-CZ" b="0" i="0" dirty="0">
                <a:solidFill>
                  <a:srgbClr val="000000"/>
                </a:solidFill>
                <a:effectLst/>
                <a:latin typeface="Arial" panose="020B0604020202020204" pitchFamily="34" charset="0"/>
              </a:rPr>
              <a:t>, </a:t>
            </a:r>
          </a:p>
          <a:p>
            <a:pPr algn="just"/>
            <a:r>
              <a:rPr lang="cs-CZ" b="0" i="0" dirty="0">
                <a:solidFill>
                  <a:srgbClr val="000000"/>
                </a:solidFill>
                <a:effectLst/>
                <a:latin typeface="Arial" panose="020B0604020202020204" pitchFamily="34" charset="0"/>
              </a:rPr>
              <a:t>je-li </a:t>
            </a:r>
            <a:r>
              <a:rPr lang="cs-CZ" b="1" i="0" dirty="0">
                <a:solidFill>
                  <a:srgbClr val="000000"/>
                </a:solidFill>
                <a:effectLst/>
                <a:latin typeface="Arial" panose="020B0604020202020204" pitchFamily="34" charset="0"/>
              </a:rPr>
              <a:t>zaměřena na osoby oprávněné </a:t>
            </a:r>
            <a:r>
              <a:rPr lang="cs-CZ" i="0" dirty="0">
                <a:solidFill>
                  <a:srgbClr val="000000"/>
                </a:solidFill>
                <a:effectLst/>
                <a:latin typeface="Arial" panose="020B0604020202020204" pitchFamily="34" charset="0"/>
              </a:rPr>
              <a:t>tyto léčivé přípravky, zdravotnické prostředky nebo diagnostické zdravotnické prostředky in vitro předepisovat nebo </a:t>
            </a:r>
            <a:r>
              <a:rPr lang="cs-CZ" b="1" i="0" dirty="0">
                <a:solidFill>
                  <a:srgbClr val="000000"/>
                </a:solidFill>
                <a:effectLst/>
                <a:latin typeface="Arial" panose="020B0604020202020204" pitchFamily="34" charset="0"/>
              </a:rPr>
              <a:t>vydávat </a:t>
            </a:r>
            <a:r>
              <a:rPr lang="cs-CZ" b="0" i="0" dirty="0">
                <a:solidFill>
                  <a:srgbClr val="000000"/>
                </a:solidFill>
                <a:effectLst/>
                <a:latin typeface="Arial" panose="020B0604020202020204" pitchFamily="34" charset="0"/>
              </a:rPr>
              <a:t>(dále jen „odborníci“) anebo </a:t>
            </a:r>
            <a:r>
              <a:rPr lang="cs-CZ" i="0" dirty="0">
                <a:solidFill>
                  <a:srgbClr val="000000"/>
                </a:solidFill>
                <a:effectLst/>
                <a:latin typeface="Arial" panose="020B0604020202020204" pitchFamily="34" charset="0"/>
              </a:rPr>
              <a:t>tyto</a:t>
            </a:r>
            <a:r>
              <a:rPr lang="cs-CZ" b="1" i="0" dirty="0">
                <a:solidFill>
                  <a:srgbClr val="000000"/>
                </a:solidFill>
                <a:effectLst/>
                <a:latin typeface="Arial" panose="020B0604020202020204" pitchFamily="34" charset="0"/>
              </a:rPr>
              <a:t> zdravotní služby poskytovat</a:t>
            </a:r>
            <a:r>
              <a:rPr lang="cs-CZ" b="0" i="0" dirty="0">
                <a:solidFill>
                  <a:srgbClr val="000000"/>
                </a:solidFill>
                <a:effectLst/>
                <a:latin typeface="Arial" panose="020B0604020202020204" pitchFamily="34" charset="0"/>
              </a:rPr>
              <a:t>.</a:t>
            </a:r>
            <a:endParaRPr lang="cs-CZ" dirty="0"/>
          </a:p>
        </p:txBody>
      </p:sp>
    </p:spTree>
    <p:extLst>
      <p:ext uri="{BB962C8B-B14F-4D97-AF65-F5344CB8AC3E}">
        <p14:creationId xmlns:p14="http://schemas.microsoft.com/office/powerpoint/2010/main" val="2579589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F6ED0C51-0AA2-4C0F-AEFA-276FB774B826}"/>
              </a:ext>
            </a:extLst>
          </p:cNvPr>
          <p:cNvSpPr>
            <a:spLocks noGrp="1"/>
          </p:cNvSpPr>
          <p:nvPr>
            <p:ph type="title"/>
          </p:nvPr>
        </p:nvSpPr>
        <p:spPr>
          <a:xfrm>
            <a:off x="1115568" y="548640"/>
            <a:ext cx="10168128" cy="1179576"/>
          </a:xfrm>
        </p:spPr>
        <p:txBody>
          <a:bodyPr>
            <a:normAutofit/>
          </a:bodyPr>
          <a:lstStyle/>
          <a:p>
            <a:r>
              <a:rPr lang="cs-CZ" sz="4000" dirty="0"/>
              <a:t>Povolené kanály</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Zástupný obsah 2">
            <a:extLst>
              <a:ext uri="{FF2B5EF4-FFF2-40B4-BE49-F238E27FC236}">
                <a16:creationId xmlns:a16="http://schemas.microsoft.com/office/drawing/2014/main" id="{48C0458C-949B-43A4-906E-3E3866B6D21E}"/>
              </a:ext>
            </a:extLst>
          </p:cNvPr>
          <p:cNvSpPr>
            <a:spLocks noGrp="1"/>
          </p:cNvSpPr>
          <p:nvPr>
            <p:ph idx="1"/>
          </p:nvPr>
        </p:nvSpPr>
        <p:spPr>
          <a:xfrm>
            <a:off x="1115568" y="2481943"/>
            <a:ext cx="10168128" cy="3695020"/>
          </a:xfrm>
        </p:spPr>
        <p:txBody>
          <a:bodyPr>
            <a:normAutofit/>
          </a:bodyPr>
          <a:lstStyle/>
          <a:p>
            <a:r>
              <a:rPr lang="cs-CZ" sz="2200" b="0" i="0" dirty="0">
                <a:effectLst/>
                <a:latin typeface="Arial" panose="020B0604020202020204" pitchFamily="34" charset="0"/>
              </a:rPr>
              <a:t>Reklama na humánní léčivé přípravky zaměřená na odborníky může být šířena pouze prostřednictvím komunikačních prostředků určených převážně pro tyto odborníky, například:</a:t>
            </a:r>
          </a:p>
          <a:p>
            <a:pPr lvl="1"/>
            <a:r>
              <a:rPr lang="cs-CZ" sz="1800" b="0" i="0" dirty="0">
                <a:effectLst/>
                <a:latin typeface="Arial" panose="020B0604020202020204" pitchFamily="34" charset="0"/>
              </a:rPr>
              <a:t>odborných neperiodických publikací</a:t>
            </a:r>
            <a:endParaRPr lang="cs-CZ" sz="1800" dirty="0">
              <a:latin typeface="Arial" panose="020B0604020202020204" pitchFamily="34" charset="0"/>
            </a:endParaRPr>
          </a:p>
          <a:p>
            <a:pPr lvl="1"/>
            <a:r>
              <a:rPr lang="cs-CZ" sz="1800" b="0" i="0" dirty="0">
                <a:effectLst/>
                <a:latin typeface="Arial" panose="020B0604020202020204" pitchFamily="34" charset="0"/>
              </a:rPr>
              <a:t>odborného periodického tisku</a:t>
            </a:r>
            <a:endParaRPr lang="cs-CZ" sz="1800" dirty="0">
              <a:latin typeface="Arial" panose="020B0604020202020204" pitchFamily="34" charset="0"/>
            </a:endParaRPr>
          </a:p>
          <a:p>
            <a:pPr lvl="1"/>
            <a:r>
              <a:rPr lang="cs-CZ" sz="1800" b="0" i="0" dirty="0">
                <a:effectLst/>
                <a:latin typeface="Arial" panose="020B0604020202020204" pitchFamily="34" charset="0"/>
              </a:rPr>
              <a:t>odborných audiovizuálních pořadů…</a:t>
            </a:r>
            <a:endParaRPr lang="cs-CZ" sz="1800" dirty="0"/>
          </a:p>
        </p:txBody>
      </p:sp>
    </p:spTree>
    <p:extLst>
      <p:ext uri="{BB962C8B-B14F-4D97-AF65-F5344CB8AC3E}">
        <p14:creationId xmlns:p14="http://schemas.microsoft.com/office/powerpoint/2010/main" val="113803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arevné obálky">
            <a:extLst>
              <a:ext uri="{FF2B5EF4-FFF2-40B4-BE49-F238E27FC236}">
                <a16:creationId xmlns:a16="http://schemas.microsoft.com/office/drawing/2014/main" id="{2B33AF6E-0D22-460F-815A-B44088736170}"/>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7865" b="7865"/>
          <a:stretch/>
        </p:blipFill>
        <p:spPr>
          <a:xfrm>
            <a:off x="0" y="0"/>
            <a:ext cx="12191980" cy="6857990"/>
          </a:xfrm>
          <a:prstGeom prst="rect">
            <a:avLst/>
          </a:prstGeom>
        </p:spPr>
      </p:pic>
      <p:sp>
        <p:nvSpPr>
          <p:cNvPr id="19" name="Rectangle 18">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Nadpis 1">
            <a:extLst>
              <a:ext uri="{FF2B5EF4-FFF2-40B4-BE49-F238E27FC236}">
                <a16:creationId xmlns:a16="http://schemas.microsoft.com/office/drawing/2014/main" id="{37BFC2AF-AE8A-45C1-A95A-39956619A568}"/>
              </a:ext>
            </a:extLst>
          </p:cNvPr>
          <p:cNvSpPr>
            <a:spLocks noGrp="1"/>
          </p:cNvSpPr>
          <p:nvPr>
            <p:ph type="title"/>
          </p:nvPr>
        </p:nvSpPr>
        <p:spPr>
          <a:xfrm>
            <a:off x="4050889" y="365758"/>
            <a:ext cx="6784259" cy="1828800"/>
          </a:xfrm>
        </p:spPr>
        <p:txBody>
          <a:bodyPr>
            <a:normAutofit/>
          </a:bodyPr>
          <a:lstStyle/>
          <a:p>
            <a:r>
              <a:rPr lang="cs-CZ" sz="4800">
                <a:solidFill>
                  <a:schemeClr val="tx1">
                    <a:lumMod val="85000"/>
                    <a:lumOff val="15000"/>
                  </a:schemeClr>
                </a:solidFill>
              </a:rPr>
              <a:t>SPAM</a:t>
            </a:r>
          </a:p>
        </p:txBody>
      </p:sp>
      <p:sp>
        <p:nvSpPr>
          <p:cNvPr id="21" name="Rectangle 20">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graphicFrame>
        <p:nvGraphicFramePr>
          <p:cNvPr id="4" name="Zástupný obsah 3">
            <a:extLst>
              <a:ext uri="{FF2B5EF4-FFF2-40B4-BE49-F238E27FC236}">
                <a16:creationId xmlns:a16="http://schemas.microsoft.com/office/drawing/2014/main" id="{A3D8B0B8-25A6-4EA9-B412-82006163AF0E}"/>
              </a:ext>
            </a:extLst>
          </p:cNvPr>
          <p:cNvGraphicFramePr>
            <a:graphicFrameLocks noGrp="1"/>
          </p:cNvGraphicFramePr>
          <p:nvPr>
            <p:ph idx="1"/>
            <p:extLst>
              <p:ext uri="{D42A27DB-BD31-4B8C-83A1-F6EECF244321}">
                <p14:modId xmlns:p14="http://schemas.microsoft.com/office/powerpoint/2010/main" val="1580396431"/>
              </p:ext>
            </p:extLst>
          </p:nvPr>
        </p:nvGraphicFramePr>
        <p:xfrm>
          <a:off x="3160213" y="1280158"/>
          <a:ext cx="8516654" cy="5505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9945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4442CE-842A-48E7-B8D2-620783144920}"/>
              </a:ext>
            </a:extLst>
          </p:cNvPr>
          <p:cNvSpPr>
            <a:spLocks noGrp="1"/>
          </p:cNvSpPr>
          <p:nvPr>
            <p:ph type="title"/>
          </p:nvPr>
        </p:nvSpPr>
        <p:spPr/>
        <p:txBody>
          <a:bodyPr/>
          <a:lstStyle/>
          <a:p>
            <a:r>
              <a:rPr lang="cs-CZ" dirty="0"/>
              <a:t>Obsah reklamy</a:t>
            </a:r>
          </a:p>
        </p:txBody>
      </p:sp>
      <p:sp>
        <p:nvSpPr>
          <p:cNvPr id="3" name="Zástupný obsah 2">
            <a:extLst>
              <a:ext uri="{FF2B5EF4-FFF2-40B4-BE49-F238E27FC236}">
                <a16:creationId xmlns:a16="http://schemas.microsoft.com/office/drawing/2014/main" id="{8BA8E6B4-0822-4129-86E5-4AF0C1A78CA2}"/>
              </a:ext>
            </a:extLst>
          </p:cNvPr>
          <p:cNvSpPr>
            <a:spLocks noGrp="1"/>
          </p:cNvSpPr>
          <p:nvPr>
            <p:ph idx="1"/>
          </p:nvPr>
        </p:nvSpPr>
        <p:spPr/>
        <p:txBody>
          <a:bodyPr>
            <a:normAutofit fontScale="92500" lnSpcReduction="10000"/>
          </a:bodyPr>
          <a:lstStyle/>
          <a:p>
            <a:pPr algn="just"/>
            <a:r>
              <a:rPr lang="cs-CZ" b="0" i="0" dirty="0">
                <a:solidFill>
                  <a:srgbClr val="000000"/>
                </a:solidFill>
                <a:effectLst/>
                <a:latin typeface="Arial" panose="020B0604020202020204" pitchFamily="34" charset="0"/>
              </a:rPr>
              <a:t>Reklama zaměřená na odborníky musí obsahovat</a:t>
            </a:r>
          </a:p>
          <a:p>
            <a:pPr lvl="1"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přesné, aktuální, prokazatelné a dostatečně úplné údaje umožňující odborníkům vytvořit si vlastní názor o terapeutické hodnotě humánního léčivého přípravku. Údaje převzaté z odborných publikací nebo z odborného tisku musí být přesně reprodukovány a musí být uveden jejich zdroj,</a:t>
            </a:r>
          </a:p>
          <a:p>
            <a:pPr lvl="1"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základní informace podle schváleného souhrnu údajů o přípravku, včetně data schválení nebo poslední revize,</a:t>
            </a:r>
          </a:p>
          <a:p>
            <a:pPr lvl="1"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informaci o způsobu výdeje humánního léčivého přípravku podle rozhodnutí o registraci,</a:t>
            </a:r>
          </a:p>
          <a:p>
            <a:pPr lvl="1"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informaci o způsobu hrazení z prostředků veřejného zdravotního pojištění.</a:t>
            </a:r>
          </a:p>
          <a:p>
            <a:pPr lvl="1" algn="just"/>
            <a:r>
              <a:rPr lang="cs-CZ" b="0" i="0" dirty="0">
                <a:solidFill>
                  <a:srgbClr val="000000"/>
                </a:solidFill>
                <a:effectLst/>
                <a:latin typeface="Arial" panose="020B0604020202020204" pitchFamily="34" charset="0"/>
              </a:rPr>
              <a:t>Ustanovení tohoto odstavce neplatí pro reklamu na humánní léčivé přípravky, u kterých nebyla v rámci registračního řízení posuzována účinnost</a:t>
            </a:r>
            <a:r>
              <a:rPr lang="cs-CZ" b="1" i="0" u="none" strike="noStrike" baseline="30000" dirty="0">
                <a:solidFill>
                  <a:srgbClr val="15679C"/>
                </a:solidFill>
                <a:effectLst/>
                <a:latin typeface="Arial" panose="020B0604020202020204" pitchFamily="34" charset="0"/>
                <a:hlinkClick r:id="rId2"/>
              </a:rPr>
              <a:t>15a</a:t>
            </a:r>
            <a:r>
              <a:rPr lang="cs-CZ" b="1" i="0" u="none" strike="noStrike" dirty="0">
                <a:solidFill>
                  <a:srgbClr val="15679C"/>
                </a:solidFill>
                <a:effectLst/>
                <a:latin typeface="Arial" panose="020B0604020202020204" pitchFamily="34" charset="0"/>
                <a:hlinkClick r:id="rId2"/>
              </a:rPr>
              <a:t>)</a:t>
            </a:r>
            <a:r>
              <a:rPr lang="cs-CZ" b="0" i="0" dirty="0">
                <a:solidFill>
                  <a:srgbClr val="000000"/>
                </a:solidFill>
                <a:effectLst/>
                <a:latin typeface="Arial" panose="020B0604020202020204" pitchFamily="34" charset="0"/>
              </a:rPr>
              <a:t>. Pro obsah reklamy zaměřené na odborníky na tyto přípravky platí § 5a odst. 6.</a:t>
            </a:r>
          </a:p>
          <a:p>
            <a:endParaRPr lang="cs-CZ" dirty="0"/>
          </a:p>
        </p:txBody>
      </p:sp>
    </p:spTree>
    <p:extLst>
      <p:ext uri="{BB962C8B-B14F-4D97-AF65-F5344CB8AC3E}">
        <p14:creationId xmlns:p14="http://schemas.microsoft.com/office/powerpoint/2010/main" val="167884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687924-2D31-4674-8B9D-219F7BE13127}"/>
              </a:ext>
            </a:extLst>
          </p:cNvPr>
          <p:cNvSpPr>
            <a:spLocks noGrp="1"/>
          </p:cNvSpPr>
          <p:nvPr>
            <p:ph type="title"/>
          </p:nvPr>
        </p:nvSpPr>
        <p:spPr/>
        <p:txBody>
          <a:bodyPr/>
          <a:lstStyle/>
          <a:p>
            <a:r>
              <a:rPr lang="cs-CZ" dirty="0"/>
              <a:t>Obchodní zástupce</a:t>
            </a:r>
          </a:p>
        </p:txBody>
      </p:sp>
      <p:sp>
        <p:nvSpPr>
          <p:cNvPr id="3" name="Zástupný obsah 2">
            <a:extLst>
              <a:ext uri="{FF2B5EF4-FFF2-40B4-BE49-F238E27FC236}">
                <a16:creationId xmlns:a16="http://schemas.microsoft.com/office/drawing/2014/main" id="{715EBF16-C35C-4302-B46A-413CD7558CBA}"/>
              </a:ext>
            </a:extLst>
          </p:cNvPr>
          <p:cNvSpPr>
            <a:spLocks noGrp="1"/>
          </p:cNvSpPr>
          <p:nvPr>
            <p:ph idx="1"/>
          </p:nvPr>
        </p:nvSpPr>
        <p:spPr/>
        <p:txBody>
          <a:bodyPr>
            <a:normAutofit/>
          </a:bodyPr>
          <a:lstStyle/>
          <a:p>
            <a:r>
              <a:rPr lang="cs-CZ" dirty="0"/>
              <a:t>Obchodní zástupce musí při každé návštěvě provedené za účelem reklamy humánního léčivého přípravku předat navštívenému odborníkovi </a:t>
            </a:r>
            <a:r>
              <a:rPr lang="cs-CZ" b="1" dirty="0"/>
              <a:t>souhrn údajů o každém humánním léčivém přípravku</a:t>
            </a:r>
            <a:r>
              <a:rPr lang="cs-CZ" dirty="0"/>
              <a:t>, </a:t>
            </a:r>
            <a:r>
              <a:rPr lang="cs-CZ" b="1" dirty="0"/>
              <a:t>který je předmětem reklamy</a:t>
            </a:r>
            <a:r>
              <a:rPr lang="cs-CZ" dirty="0"/>
              <a:t>, a informaci o způsobu hrazení těchto humánních léčivých přípravků.</a:t>
            </a:r>
          </a:p>
          <a:p>
            <a:r>
              <a:rPr lang="cs-CZ" dirty="0"/>
              <a:t>Obchodní zástupce je povinen bez zbytečného odkladu </a:t>
            </a:r>
            <a:r>
              <a:rPr lang="cs-CZ" b="1" dirty="0"/>
              <a:t>předávat příslušnému držiteli rozhodnutí o registraci informace o významných skutečnostech</a:t>
            </a:r>
            <a:r>
              <a:rPr lang="cs-CZ" dirty="0"/>
              <a:t>, o kterých se při výkonu své činnosti dozví, týkajících se použití léčivého přípravku, pro který provádí reklamu, a to zejména o </a:t>
            </a:r>
            <a:r>
              <a:rPr lang="cs-CZ" b="1" dirty="0"/>
              <a:t>všech nežádoucích účincích jemu ohlášených navštívenými osobami</a:t>
            </a:r>
            <a:r>
              <a:rPr lang="cs-CZ" dirty="0"/>
              <a:t>.</a:t>
            </a:r>
          </a:p>
          <a:p>
            <a:endParaRPr lang="cs-CZ" dirty="0"/>
          </a:p>
        </p:txBody>
      </p:sp>
    </p:spTree>
    <p:extLst>
      <p:ext uri="{BB962C8B-B14F-4D97-AF65-F5344CB8AC3E}">
        <p14:creationId xmlns:p14="http://schemas.microsoft.com/office/powerpoint/2010/main" val="2721008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F2FEF65-B8C6-4C5E-9D4F-16F8D5BFD024}"/>
              </a:ext>
            </a:extLst>
          </p:cNvPr>
          <p:cNvSpPr>
            <a:spLocks noGrp="1"/>
          </p:cNvSpPr>
          <p:nvPr>
            <p:ph type="title"/>
          </p:nvPr>
        </p:nvSpPr>
        <p:spPr>
          <a:xfrm>
            <a:off x="841248" y="256032"/>
            <a:ext cx="10506456" cy="1014984"/>
          </a:xfrm>
        </p:spPr>
        <p:txBody>
          <a:bodyPr anchor="b">
            <a:normAutofit/>
          </a:bodyPr>
          <a:lstStyle/>
          <a:p>
            <a:r>
              <a:rPr lang="cs-CZ" dirty="0"/>
              <a:t>Dary a dárky</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Zástupný obsah 2">
            <a:extLst>
              <a:ext uri="{FF2B5EF4-FFF2-40B4-BE49-F238E27FC236}">
                <a16:creationId xmlns:a16="http://schemas.microsoft.com/office/drawing/2014/main" id="{DAE9E0CF-ECF2-40CE-A4E9-8FC84702E432}"/>
              </a:ext>
            </a:extLst>
          </p:cNvPr>
          <p:cNvGraphicFramePr>
            <a:graphicFrameLocks noGrp="1"/>
          </p:cNvGraphicFramePr>
          <p:nvPr>
            <p:ph idx="1"/>
            <p:extLst>
              <p:ext uri="{D42A27DB-BD31-4B8C-83A1-F6EECF244321}">
                <p14:modId xmlns:p14="http://schemas.microsoft.com/office/powerpoint/2010/main" val="165837941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4439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E63210E-E94A-41C4-9C47-EB8A28CBE59B}"/>
              </a:ext>
            </a:extLst>
          </p:cNvPr>
          <p:cNvSpPr>
            <a:spLocks noGrp="1"/>
          </p:cNvSpPr>
          <p:nvPr>
            <p:ph type="title"/>
          </p:nvPr>
        </p:nvSpPr>
        <p:spPr>
          <a:xfrm>
            <a:off x="5080216" y="1076324"/>
            <a:ext cx="6272784" cy="1535051"/>
          </a:xfrm>
        </p:spPr>
        <p:txBody>
          <a:bodyPr anchor="b">
            <a:normAutofit/>
          </a:bodyPr>
          <a:lstStyle/>
          <a:p>
            <a:r>
              <a:rPr lang="cs-CZ" sz="5200"/>
              <a:t>Kongresy a školení</a:t>
            </a:r>
          </a:p>
        </p:txBody>
      </p:sp>
      <p:pic>
        <p:nvPicPr>
          <p:cNvPr id="5" name="Picture 4" descr="Deck-chairs in a row">
            <a:extLst>
              <a:ext uri="{FF2B5EF4-FFF2-40B4-BE49-F238E27FC236}">
                <a16:creationId xmlns:a16="http://schemas.microsoft.com/office/drawing/2014/main" id="{F1D5F81E-96CB-42D5-94EC-6DCD7CF24288}"/>
              </a:ext>
            </a:extLst>
          </p:cNvPr>
          <p:cNvPicPr>
            <a:picLocks noChangeAspect="1"/>
          </p:cNvPicPr>
          <p:nvPr/>
        </p:nvPicPr>
        <p:blipFill>
          <a:blip r:embed="rId2">
            <a:extLst>
              <a:ext uri="{28A0092B-C50C-407E-A947-70E740481C1C}">
                <a14:useLocalDpi xmlns:a14="http://schemas.microsoft.com/office/drawing/2010/main" val="0"/>
              </a:ext>
            </a:extLst>
          </a:blip>
          <a:srcRect l="28067" r="28067"/>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Zástupný obsah 2">
            <a:extLst>
              <a:ext uri="{FF2B5EF4-FFF2-40B4-BE49-F238E27FC236}">
                <a16:creationId xmlns:a16="http://schemas.microsoft.com/office/drawing/2014/main" id="{7ABCDBA9-2E38-41F3-AE21-324D024D30BB}"/>
              </a:ext>
            </a:extLst>
          </p:cNvPr>
          <p:cNvSpPr>
            <a:spLocks noGrp="1"/>
          </p:cNvSpPr>
          <p:nvPr>
            <p:ph idx="1"/>
          </p:nvPr>
        </p:nvSpPr>
        <p:spPr>
          <a:xfrm>
            <a:off x="5080216" y="3351276"/>
            <a:ext cx="6272784" cy="2825686"/>
          </a:xfrm>
        </p:spPr>
        <p:txBody>
          <a:bodyPr>
            <a:normAutofit/>
          </a:bodyPr>
          <a:lstStyle/>
          <a:p>
            <a:r>
              <a:rPr lang="cs-CZ" sz="1700" b="1" i="0" dirty="0">
                <a:effectLst/>
                <a:latin typeface="Arial" panose="020B0604020202020204" pitchFamily="34" charset="0"/>
              </a:rPr>
              <a:t>(5)</a:t>
            </a:r>
            <a:r>
              <a:rPr lang="cs-CZ" sz="1700" b="0" i="0" dirty="0">
                <a:effectLst/>
                <a:latin typeface="Arial" panose="020B0604020202020204" pitchFamily="34" charset="0"/>
              </a:rPr>
              <a:t> Rozsah bezplatně poskytovaného pohoštění a ubytování</a:t>
            </a:r>
          </a:p>
          <a:p>
            <a:pPr lvl="1"/>
            <a:r>
              <a:rPr lang="cs-CZ" sz="1700" b="1" i="0" dirty="0">
                <a:effectLst/>
                <a:latin typeface="Arial" panose="020B0604020202020204" pitchFamily="34" charset="0"/>
              </a:rPr>
              <a:t>a)</a:t>
            </a:r>
            <a:r>
              <a:rPr lang="cs-CZ" sz="1700" b="0" i="0" dirty="0">
                <a:effectLst/>
                <a:latin typeface="Arial" panose="020B0604020202020204" pitchFamily="34" charset="0"/>
              </a:rPr>
              <a:t> při setkání navštěvovaném odborníky konaném za účelem podpory předepisování, prodeje, výdeje nebo spotřeby humánních léčivých přípravků, nebo</a:t>
            </a:r>
          </a:p>
          <a:p>
            <a:pPr lvl="1"/>
            <a:r>
              <a:rPr lang="cs-CZ" sz="1700" b="1" i="0" dirty="0">
                <a:effectLst/>
                <a:latin typeface="Arial" panose="020B0604020202020204" pitchFamily="34" charset="0"/>
              </a:rPr>
              <a:t>b)</a:t>
            </a:r>
            <a:r>
              <a:rPr lang="cs-CZ" sz="1700" b="0" i="0" dirty="0">
                <a:effectLst/>
                <a:latin typeface="Arial" panose="020B0604020202020204" pitchFamily="34" charset="0"/>
              </a:rPr>
              <a:t> při setkání odborníků konaném za odborným nebo vědeckým účelem,</a:t>
            </a:r>
          </a:p>
          <a:p>
            <a:r>
              <a:rPr lang="cs-CZ" sz="1700" b="0" i="0" dirty="0">
                <a:effectLst/>
                <a:latin typeface="Arial" panose="020B0604020202020204" pitchFamily="34" charset="0"/>
              </a:rPr>
              <a:t>musí být přiměřený, s ohledem na hlavní účel setkání vedlejší, a nesmí být rozšířen na jiné osoby než odborníky; v takovém případě pro rozsah poskytovaného pohoštění a ubytování neplatí zákaz podle odstavce 4.</a:t>
            </a:r>
          </a:p>
          <a:p>
            <a:endParaRPr lang="cs-CZ" sz="1700" dirty="0"/>
          </a:p>
        </p:txBody>
      </p:sp>
    </p:spTree>
    <p:extLst>
      <p:ext uri="{BB962C8B-B14F-4D97-AF65-F5344CB8AC3E}">
        <p14:creationId xmlns:p14="http://schemas.microsoft.com/office/powerpoint/2010/main" val="4058966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172CA3-DCA4-4CE4-BD6B-42CA0C69822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F597205-F4F1-4FEC-B52D-D58BA5DE83C6}"/>
              </a:ext>
            </a:extLst>
          </p:cNvPr>
          <p:cNvSpPr>
            <a:spLocks noGrp="1"/>
          </p:cNvSpPr>
          <p:nvPr>
            <p:ph idx="1"/>
          </p:nvPr>
        </p:nvSpPr>
        <p:spPr/>
        <p:txBody>
          <a:bodyPr/>
          <a:lstStyle/>
          <a:p>
            <a:r>
              <a:rPr lang="cs-CZ" b="1" i="0" dirty="0">
                <a:solidFill>
                  <a:srgbClr val="000000"/>
                </a:solidFill>
                <a:effectLst/>
                <a:latin typeface="Arial" panose="020B0604020202020204" pitchFamily="34" charset="0"/>
              </a:rPr>
              <a:t>(6)</a:t>
            </a:r>
            <a:r>
              <a:rPr lang="cs-CZ" b="0" i="0" dirty="0">
                <a:solidFill>
                  <a:srgbClr val="000000"/>
                </a:solidFill>
                <a:effectLst/>
                <a:latin typeface="Arial" panose="020B0604020202020204" pitchFamily="34" charset="0"/>
              </a:rPr>
              <a:t> Odborníci nesmí v souvislosti s reklamou humánních léčivých přípravků vyžadovat ani přijímat výhody zakázané podle odstavce 4 (dary) nebo které jsou v rozporu s odstavcem 5.</a:t>
            </a:r>
          </a:p>
          <a:p>
            <a:pPr marL="0" indent="0">
              <a:buNone/>
            </a:pPr>
            <a:endParaRPr lang="cs-CZ" dirty="0"/>
          </a:p>
        </p:txBody>
      </p:sp>
    </p:spTree>
    <p:extLst>
      <p:ext uri="{BB962C8B-B14F-4D97-AF65-F5344CB8AC3E}">
        <p14:creationId xmlns:p14="http://schemas.microsoft.com/office/powerpoint/2010/main" val="1208281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43BE25C-28F0-4C1D-9027-2FAC26EED33A}"/>
              </a:ext>
            </a:extLst>
          </p:cNvPr>
          <p:cNvSpPr>
            <a:spLocks noGrp="1"/>
          </p:cNvSpPr>
          <p:nvPr>
            <p:ph type="title"/>
          </p:nvPr>
        </p:nvSpPr>
        <p:spPr>
          <a:xfrm>
            <a:off x="841248" y="426720"/>
            <a:ext cx="10506456" cy="1919141"/>
          </a:xfrm>
        </p:spPr>
        <p:txBody>
          <a:bodyPr anchor="b">
            <a:normAutofit/>
          </a:bodyPr>
          <a:lstStyle/>
          <a:p>
            <a:r>
              <a:rPr lang="cs-CZ" sz="6000"/>
              <a:t>Vzorky zdarma</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Zástupný obsah 2">
            <a:extLst>
              <a:ext uri="{FF2B5EF4-FFF2-40B4-BE49-F238E27FC236}">
                <a16:creationId xmlns:a16="http://schemas.microsoft.com/office/drawing/2014/main" id="{AAE74D49-B820-4E32-929A-A6DAF94CB2A2}"/>
              </a:ext>
            </a:extLst>
          </p:cNvPr>
          <p:cNvSpPr>
            <a:spLocks noGrp="1"/>
          </p:cNvSpPr>
          <p:nvPr>
            <p:ph idx="1"/>
          </p:nvPr>
        </p:nvSpPr>
        <p:spPr>
          <a:xfrm>
            <a:off x="841248" y="3337269"/>
            <a:ext cx="10509504" cy="2905686"/>
          </a:xfrm>
        </p:spPr>
        <p:txBody>
          <a:bodyPr>
            <a:normAutofit fontScale="92500" lnSpcReduction="20000"/>
          </a:bodyPr>
          <a:lstStyle/>
          <a:p>
            <a:r>
              <a:rPr lang="cs-CZ" sz="1900" b="0" i="0" dirty="0">
                <a:effectLst/>
                <a:latin typeface="Arial" panose="020B0604020202020204" pitchFamily="34" charset="0"/>
              </a:rPr>
              <a:t>Vzorky humánních léčivých přípravků mohou být poskytnuty pouze výjimečně osobám oprávněným je předepisovat, </a:t>
            </a:r>
          </a:p>
          <a:p>
            <a:r>
              <a:rPr lang="cs-CZ" sz="1900" b="0" i="0" dirty="0">
                <a:effectLst/>
                <a:latin typeface="Arial" panose="020B0604020202020204" pitchFamily="34" charset="0"/>
              </a:rPr>
              <a:t>v omezeném počtu </a:t>
            </a:r>
            <a:r>
              <a:rPr lang="cs-CZ" sz="1900" b="0" i="0" dirty="0">
                <a:effectLst/>
                <a:latin typeface="Arial" panose="020B0604020202020204" pitchFamily="34" charset="0"/>
                <a:cs typeface="Arial" panose="020B0604020202020204" pitchFamily="34" charset="0"/>
              </a:rPr>
              <a:t>(</a:t>
            </a:r>
            <a:r>
              <a:rPr lang="cs-CZ" sz="1900" dirty="0">
                <a:latin typeface="Arial" panose="020B0604020202020204" pitchFamily="34" charset="0"/>
                <a:cs typeface="Arial" panose="020B0604020202020204" pitchFamily="34" charset="0"/>
              </a:rPr>
              <a:t>posuzováno případ od případu, např. k léčbě pěti pacientů během jednoho kalendářního roku)</a:t>
            </a:r>
            <a:endParaRPr lang="cs-CZ" sz="1900" b="0" i="0" dirty="0">
              <a:effectLst/>
              <a:latin typeface="Arial" panose="020B0604020202020204" pitchFamily="34" charset="0"/>
              <a:cs typeface="Arial" panose="020B0604020202020204" pitchFamily="34" charset="0"/>
            </a:endParaRPr>
          </a:p>
          <a:p>
            <a:r>
              <a:rPr lang="cs-CZ" sz="1900" b="0" i="0" dirty="0">
                <a:effectLst/>
                <a:latin typeface="Arial" panose="020B0604020202020204" pitchFamily="34" charset="0"/>
              </a:rPr>
              <a:t>nejvýše pro jeden kalendářní rok, </a:t>
            </a:r>
          </a:p>
          <a:p>
            <a:r>
              <a:rPr lang="cs-CZ" sz="1900" b="0" i="0" dirty="0">
                <a:effectLst/>
                <a:latin typeface="Arial" panose="020B0604020202020204" pitchFamily="34" charset="0"/>
              </a:rPr>
              <a:t>každý vzorek musí odpovídat nejmenšímu balení humánního léčivého přípravku uvedenému na trh a musí být označen nápisem "Neprodejný vzorek" nebo "Bezplatný vzorek". </a:t>
            </a:r>
          </a:p>
          <a:p>
            <a:r>
              <a:rPr lang="cs-CZ" sz="1900" b="0" i="0" dirty="0">
                <a:effectLst/>
                <a:latin typeface="Arial" panose="020B0604020202020204" pitchFamily="34" charset="0"/>
              </a:rPr>
              <a:t>Přípravky obsahující omamné a psychotropní látky</a:t>
            </a:r>
            <a:r>
              <a:rPr lang="cs-CZ" sz="1900" b="1" i="0" baseline="30000" dirty="0">
                <a:effectLst/>
                <a:latin typeface="Arial" panose="020B0604020202020204" pitchFamily="34" charset="0"/>
              </a:rPr>
              <a:t> </a:t>
            </a:r>
            <a:r>
              <a:rPr lang="cs-CZ" sz="1900" b="0" i="0" dirty="0">
                <a:effectLst/>
                <a:latin typeface="Arial" panose="020B0604020202020204" pitchFamily="34" charset="0"/>
              </a:rPr>
              <a:t>se nesmí poskytovat. </a:t>
            </a:r>
          </a:p>
          <a:p>
            <a:r>
              <a:rPr lang="cs-CZ" sz="1900" b="0" i="0" dirty="0">
                <a:effectLst/>
                <a:latin typeface="Arial" panose="020B0604020202020204" pitchFamily="34" charset="0"/>
              </a:rPr>
              <a:t>Vzorky humánních léčivých přípravků lze poskytovat pouze na písemnou žádost osoby oprávněné je předepisovat, která je podepsaná a je na ní datum vystavení.</a:t>
            </a:r>
          </a:p>
          <a:p>
            <a:endParaRPr lang="cs-CZ" sz="1900" dirty="0"/>
          </a:p>
        </p:txBody>
      </p:sp>
    </p:spTree>
    <p:extLst>
      <p:ext uri="{BB962C8B-B14F-4D97-AF65-F5344CB8AC3E}">
        <p14:creationId xmlns:p14="http://schemas.microsoft.com/office/powerpoint/2010/main" val="3261230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descr="Obsah obrázku text&#10;&#10;Popis byl vytvořen automaticky">
            <a:extLst>
              <a:ext uri="{FF2B5EF4-FFF2-40B4-BE49-F238E27FC236}">
                <a16:creationId xmlns:a16="http://schemas.microsoft.com/office/drawing/2014/main" id="{C5D01A91-04E1-4267-813C-07F568C8A1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1" r="1" b="32045"/>
          <a:stretch/>
        </p:blipFill>
        <p:spPr>
          <a:xfrm>
            <a:off x="583656" y="499236"/>
            <a:ext cx="11024687" cy="5688918"/>
          </a:xfrm>
          <a:prstGeom prst="rect">
            <a:avLst/>
          </a:prstGeom>
        </p:spPr>
      </p:pic>
    </p:spTree>
    <p:extLst>
      <p:ext uri="{BB962C8B-B14F-4D97-AF65-F5344CB8AC3E}">
        <p14:creationId xmlns:p14="http://schemas.microsoft.com/office/powerpoint/2010/main" val="4134102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2C1BE8F-18F5-48FA-BFC6-035300706DBA}"/>
              </a:ext>
            </a:extLst>
          </p:cNvPr>
          <p:cNvSpPr>
            <a:spLocks noGrp="1"/>
          </p:cNvSpPr>
          <p:nvPr>
            <p:ph type="title"/>
          </p:nvPr>
        </p:nvSpPr>
        <p:spPr>
          <a:xfrm>
            <a:off x="841248" y="256032"/>
            <a:ext cx="10506456" cy="1014984"/>
          </a:xfrm>
        </p:spPr>
        <p:txBody>
          <a:bodyPr anchor="b">
            <a:normAutofit/>
          </a:bodyPr>
          <a:lstStyle/>
          <a:p>
            <a:r>
              <a:rPr lang="cs-CZ" dirty="0"/>
              <a:t>Připomínková reklama</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Zástupný obsah 2">
            <a:extLst>
              <a:ext uri="{FF2B5EF4-FFF2-40B4-BE49-F238E27FC236}">
                <a16:creationId xmlns:a16="http://schemas.microsoft.com/office/drawing/2014/main" id="{A2CA76A7-9C8B-4EF4-BBDC-180B1F586918}"/>
              </a:ext>
            </a:extLst>
          </p:cNvPr>
          <p:cNvGraphicFramePr>
            <a:graphicFrameLocks noGrp="1"/>
          </p:cNvGraphicFramePr>
          <p:nvPr>
            <p:ph idx="1"/>
            <p:extLst>
              <p:ext uri="{D42A27DB-BD31-4B8C-83A1-F6EECF244321}">
                <p14:modId xmlns:p14="http://schemas.microsoft.com/office/powerpoint/2010/main" val="163022974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408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A31A2A9-76A4-41BA-9D41-12A2F2B45CCE}"/>
              </a:ext>
            </a:extLst>
          </p:cNvPr>
          <p:cNvSpPr>
            <a:spLocks noGrp="1"/>
          </p:cNvSpPr>
          <p:nvPr>
            <p:ph type="title"/>
          </p:nvPr>
        </p:nvSpPr>
        <p:spPr>
          <a:xfrm>
            <a:off x="838200" y="556995"/>
            <a:ext cx="10515600" cy="1133693"/>
          </a:xfrm>
        </p:spPr>
        <p:txBody>
          <a:bodyPr>
            <a:normAutofit/>
          </a:bodyPr>
          <a:lstStyle/>
          <a:p>
            <a:r>
              <a:rPr lang="cs-CZ" sz="3600" b="1">
                <a:effectLst/>
              </a:rPr>
              <a:t>Reklama podporující darování lidských tkání a buněk</a:t>
            </a:r>
            <a:endParaRPr lang="cs-CZ" sz="3600"/>
          </a:p>
        </p:txBody>
      </p:sp>
      <p:graphicFrame>
        <p:nvGraphicFramePr>
          <p:cNvPr id="5" name="Zástupný obsah 2">
            <a:extLst>
              <a:ext uri="{FF2B5EF4-FFF2-40B4-BE49-F238E27FC236}">
                <a16:creationId xmlns:a16="http://schemas.microsoft.com/office/drawing/2014/main" id="{18CBED2C-E710-430E-8872-934426AFEA46}"/>
              </a:ext>
            </a:extLst>
          </p:cNvPr>
          <p:cNvGraphicFramePr>
            <a:graphicFrameLocks noGrp="1"/>
          </p:cNvGraphicFramePr>
          <p:nvPr>
            <p:ph idx="1"/>
            <p:extLst>
              <p:ext uri="{D42A27DB-BD31-4B8C-83A1-F6EECF244321}">
                <p14:modId xmlns:p14="http://schemas.microsoft.com/office/powerpoint/2010/main" val="15103124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8266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DF7D250-B185-4DE9-B01B-4B3A4C6BB52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Pozor na neaktuální informace</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10;&#10;Popis byl vytvořen automaticky">
            <a:extLst>
              <a:ext uri="{FF2B5EF4-FFF2-40B4-BE49-F238E27FC236}">
                <a16:creationId xmlns:a16="http://schemas.microsoft.com/office/drawing/2014/main" id="{29E0A1C6-D566-4217-98B9-6BF0E8791F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0696" y="640080"/>
            <a:ext cx="7161815" cy="5550408"/>
          </a:xfrm>
          <a:prstGeom prst="rect">
            <a:avLst/>
          </a:prstGeom>
        </p:spPr>
      </p:pic>
    </p:spTree>
    <p:extLst>
      <p:ext uri="{BB962C8B-B14F-4D97-AF65-F5344CB8AC3E}">
        <p14:creationId xmlns:p14="http://schemas.microsoft.com/office/powerpoint/2010/main" val="2593973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Zástupný obsah 4" descr="Obsah obrázku text&#10;&#10;Popis byl vytvořen automaticky">
            <a:extLst>
              <a:ext uri="{FF2B5EF4-FFF2-40B4-BE49-F238E27FC236}">
                <a16:creationId xmlns:a16="http://schemas.microsoft.com/office/drawing/2014/main" id="{9ACB49EC-5451-44F7-AFFB-05AB6AEC9A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2024972"/>
            <a:ext cx="10905066" cy="2808054"/>
          </a:xfrm>
          <a:prstGeom prst="rect">
            <a:avLst/>
          </a:prstGeom>
        </p:spPr>
      </p:pic>
    </p:spTree>
    <p:extLst>
      <p:ext uri="{BB962C8B-B14F-4D97-AF65-F5344CB8AC3E}">
        <p14:creationId xmlns:p14="http://schemas.microsoft.com/office/powerpoint/2010/main" val="836672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6F910F7-0576-4CDD-A6BA-0A66F5B4CBC6}"/>
              </a:ext>
            </a:extLst>
          </p:cNvPr>
          <p:cNvSpPr>
            <a:spLocks noGrp="1"/>
          </p:cNvSpPr>
          <p:nvPr>
            <p:ph type="ctrTitle"/>
          </p:nvPr>
        </p:nvSpPr>
        <p:spPr>
          <a:xfrm>
            <a:off x="7464614" y="1783959"/>
            <a:ext cx="4087306" cy="2889114"/>
          </a:xfrm>
        </p:spPr>
        <p:txBody>
          <a:bodyPr anchor="b">
            <a:normAutofit/>
          </a:bodyPr>
          <a:lstStyle/>
          <a:p>
            <a:pPr algn="l"/>
            <a:r>
              <a:rPr lang="cs-CZ" sz="5400"/>
              <a:t>Potraviny</a:t>
            </a:r>
          </a:p>
        </p:txBody>
      </p:sp>
      <p:sp>
        <p:nvSpPr>
          <p:cNvPr id="5" name="Podnadpis 4">
            <a:extLst>
              <a:ext uri="{FF2B5EF4-FFF2-40B4-BE49-F238E27FC236}">
                <a16:creationId xmlns:a16="http://schemas.microsoft.com/office/drawing/2014/main" id="{557603CF-0F2A-429B-B6B0-BD8552C45772}"/>
              </a:ext>
            </a:extLst>
          </p:cNvPr>
          <p:cNvSpPr>
            <a:spLocks noGrp="1"/>
          </p:cNvSpPr>
          <p:nvPr>
            <p:ph type="subTitle" idx="1"/>
          </p:nvPr>
        </p:nvSpPr>
        <p:spPr>
          <a:xfrm>
            <a:off x="7464612" y="4750893"/>
            <a:ext cx="4087305" cy="1147863"/>
          </a:xfrm>
        </p:spPr>
        <p:txBody>
          <a:bodyPr anchor="t">
            <a:normAutofit/>
          </a:bodyPr>
          <a:lstStyle/>
          <a:p>
            <a:pPr algn="l"/>
            <a:r>
              <a:rPr lang="cs-CZ" sz="2000"/>
              <a:t>Reklama na potravinové doplňky</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4" name="Picture 2" descr="Víte všechno o bílkovinách, hydrolyzolátech, peptidech a aminokyselinách? |  Blog Extrifit.cz">
            <a:extLst>
              <a:ext uri="{FF2B5EF4-FFF2-40B4-BE49-F238E27FC236}">
                <a16:creationId xmlns:a16="http://schemas.microsoft.com/office/drawing/2014/main" id="{14918DE1-97A5-477B-A5FD-7A5F248A51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747"/>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353216"/>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BED17C7-2626-4E35-AA75-DB11185E66F0}"/>
              </a:ext>
            </a:extLst>
          </p:cNvPr>
          <p:cNvSpPr>
            <a:spLocks noGrp="1"/>
          </p:cNvSpPr>
          <p:nvPr>
            <p:ph type="title"/>
          </p:nvPr>
        </p:nvSpPr>
        <p:spPr>
          <a:xfrm>
            <a:off x="655320" y="429030"/>
            <a:ext cx="2834640" cy="5457589"/>
          </a:xfrm>
        </p:spPr>
        <p:txBody>
          <a:bodyPr anchor="ctr">
            <a:normAutofit/>
          </a:bodyPr>
          <a:lstStyle/>
          <a:p>
            <a:r>
              <a:rPr lang="cs-CZ" sz="4000"/>
              <a:t>Reklama na potraviny</a:t>
            </a:r>
          </a:p>
        </p:txBody>
      </p:sp>
      <p:sp>
        <p:nvSpPr>
          <p:cNvPr id="11" name="Rectangle 10">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Zástupný obsah 2">
            <a:extLst>
              <a:ext uri="{FF2B5EF4-FFF2-40B4-BE49-F238E27FC236}">
                <a16:creationId xmlns:a16="http://schemas.microsoft.com/office/drawing/2014/main" id="{01DFB361-A1F4-4A67-9F51-2BDC8E4AAE0E}"/>
              </a:ext>
            </a:extLst>
          </p:cNvPr>
          <p:cNvGraphicFramePr>
            <a:graphicFrameLocks noGrp="1"/>
          </p:cNvGraphicFramePr>
          <p:nvPr>
            <p:ph idx="1"/>
            <p:extLst>
              <p:ext uri="{D42A27DB-BD31-4B8C-83A1-F6EECF244321}">
                <p14:modId xmlns:p14="http://schemas.microsoft.com/office/powerpoint/2010/main" val="3745024323"/>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1417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B93119-CB75-466E-9DC7-CB5F3524E89B}"/>
              </a:ext>
            </a:extLst>
          </p:cNvPr>
          <p:cNvSpPr>
            <a:spLocks noGrp="1"/>
          </p:cNvSpPr>
          <p:nvPr>
            <p:ph type="title"/>
          </p:nvPr>
        </p:nvSpPr>
        <p:spPr/>
        <p:txBody>
          <a:bodyPr/>
          <a:lstStyle/>
          <a:p>
            <a:r>
              <a:rPr lang="cs-CZ" dirty="0"/>
              <a:t>Kojenecká výživa</a:t>
            </a:r>
          </a:p>
        </p:txBody>
      </p:sp>
      <p:sp>
        <p:nvSpPr>
          <p:cNvPr id="3" name="Zástupný obsah 2">
            <a:extLst>
              <a:ext uri="{FF2B5EF4-FFF2-40B4-BE49-F238E27FC236}">
                <a16:creationId xmlns:a16="http://schemas.microsoft.com/office/drawing/2014/main" id="{27E604BE-D61A-4E58-B4FF-B9F8F2CC9983}"/>
              </a:ext>
            </a:extLst>
          </p:cNvPr>
          <p:cNvSpPr>
            <a:spLocks noGrp="1"/>
          </p:cNvSpPr>
          <p:nvPr>
            <p:ph idx="1"/>
          </p:nvPr>
        </p:nvSpPr>
        <p:spPr/>
        <p:txBody>
          <a:bodyPr>
            <a:normAutofit fontScale="70000" lnSpcReduction="20000"/>
          </a:bodyPr>
          <a:lstStyle/>
          <a:p>
            <a:r>
              <a:rPr lang="cs-CZ" dirty="0"/>
              <a:t>(1) Reklama na počáteční kojeneckou výživu musí obsahovat pouze vědecké a věcně správné údaje, může být uváděna pouze v publikacích zaměřených na péči o kojence a ve vědeckých publikacích a nesmí vést k závěru, že počáteční kojenecká výživa je rovnocenná mateřskému mléku nebo je lepší.</a:t>
            </a:r>
          </a:p>
          <a:p>
            <a:endParaRPr lang="cs-CZ" dirty="0"/>
          </a:p>
          <a:p>
            <a:r>
              <a:rPr lang="cs-CZ" dirty="0"/>
              <a:t>(2) V prodejnách je zakázána reklama, která je způsobilá podněcovat širokou veřejnost ke koupi počáteční kojenecké výživy, zejména rozdáváním vzorků, zvláštním způsobem vystavení, poukazem na slevu nebo zvláštní výhodou.</a:t>
            </a:r>
          </a:p>
          <a:p>
            <a:endParaRPr lang="cs-CZ" dirty="0"/>
          </a:p>
          <a:p>
            <a:r>
              <a:rPr lang="cs-CZ" dirty="0"/>
              <a:t>(3) Výrobcům a prodejcům počáteční kojenecké výživy se zakazuje předávat na veřejnosti bezplatně nebo se slevou výrobky, vzorky nebo dary na podporu prodeje. Zákaz podle věty první se vztahuje i na předávání výrobků se slevou, vzorků nebo jiných propagačních dárků těhotným ženám, matkám a členům jejich rodin na veřejnosti; zákaz podle věty první se nevztahuje na dary nebo poskytnutí se slevou zdravotnickým, charitativním nebo humanitárním institucím pro jejich interní použití nebo pro distribuci vně těchto institucí a organizací.</a:t>
            </a:r>
          </a:p>
        </p:txBody>
      </p:sp>
    </p:spTree>
    <p:extLst>
      <p:ext uri="{BB962C8B-B14F-4D97-AF65-F5344CB8AC3E}">
        <p14:creationId xmlns:p14="http://schemas.microsoft.com/office/powerpoint/2010/main" val="4150242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628CB4-6E49-464A-BC0D-E56048951885}"/>
              </a:ext>
            </a:extLst>
          </p:cNvPr>
          <p:cNvSpPr>
            <a:spLocks noGrp="1"/>
          </p:cNvSpPr>
          <p:nvPr>
            <p:ph type="title"/>
          </p:nvPr>
        </p:nvSpPr>
        <p:spPr/>
        <p:txBody>
          <a:bodyPr/>
          <a:lstStyle/>
          <a:p>
            <a:r>
              <a:rPr lang="cs-CZ" dirty="0"/>
              <a:t>Počáteční a pokračující výživa</a:t>
            </a:r>
          </a:p>
        </p:txBody>
      </p:sp>
      <p:graphicFrame>
        <p:nvGraphicFramePr>
          <p:cNvPr id="4" name="Zástupný obsah 3">
            <a:extLst>
              <a:ext uri="{FF2B5EF4-FFF2-40B4-BE49-F238E27FC236}">
                <a16:creationId xmlns:a16="http://schemas.microsoft.com/office/drawing/2014/main" id="{3D0C508E-6032-4748-BB95-03DDEF1A73E8}"/>
              </a:ext>
            </a:extLst>
          </p:cNvPr>
          <p:cNvGraphicFramePr>
            <a:graphicFrameLocks noGrp="1"/>
          </p:cNvGraphicFramePr>
          <p:nvPr>
            <p:ph idx="1"/>
            <p:extLst>
              <p:ext uri="{D42A27DB-BD31-4B8C-83A1-F6EECF244321}">
                <p14:modId xmlns:p14="http://schemas.microsoft.com/office/powerpoint/2010/main" val="22252499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3573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2D0B2F4-0432-4BC5-987A-F56985F1DFD7}"/>
              </a:ext>
            </a:extLst>
          </p:cNvPr>
          <p:cNvSpPr>
            <a:spLocks noGrp="1"/>
          </p:cNvSpPr>
          <p:nvPr>
            <p:ph type="title"/>
          </p:nvPr>
        </p:nvSpPr>
        <p:spPr>
          <a:xfrm>
            <a:off x="630936" y="640080"/>
            <a:ext cx="4818888" cy="1481328"/>
          </a:xfrm>
        </p:spPr>
        <p:txBody>
          <a:bodyPr anchor="b">
            <a:normAutofit/>
          </a:bodyPr>
          <a:lstStyle/>
          <a:p>
            <a:r>
              <a:rPr lang="cs-CZ" sz="5000"/>
              <a:t>Další výrobky ???</a:t>
            </a:r>
          </a:p>
        </p:txBody>
      </p:sp>
      <p:sp>
        <p:nvSpPr>
          <p:cNvPr id="2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87D32FA-319E-4C1F-BAA4-CB0FEB138796}"/>
              </a:ext>
            </a:extLst>
          </p:cNvPr>
          <p:cNvSpPr>
            <a:spLocks noGrp="1"/>
          </p:cNvSpPr>
          <p:nvPr>
            <p:ph idx="1"/>
          </p:nvPr>
        </p:nvSpPr>
        <p:spPr>
          <a:xfrm>
            <a:off x="630936" y="2660904"/>
            <a:ext cx="4818888" cy="3547872"/>
          </a:xfrm>
        </p:spPr>
        <p:txBody>
          <a:bodyPr anchor="t">
            <a:normAutofit/>
          </a:bodyPr>
          <a:lstStyle/>
          <a:p>
            <a:r>
              <a:rPr lang="cs-CZ" sz="2000" dirty="0"/>
              <a:t>(1) Zakazuje se reklama na výrobek cílící na zdraví, který není:</a:t>
            </a:r>
          </a:p>
          <a:p>
            <a:pPr lvl="1"/>
            <a:r>
              <a:rPr lang="cs-CZ" sz="1600" dirty="0"/>
              <a:t> léčivým přípravkem, ani zdravotnickým prostředkem, ani diagnostickým zdravotnickým prostředkem in vitro, ani potravinou pro zvláštní lékařské účely, </a:t>
            </a:r>
          </a:p>
          <a:p>
            <a:r>
              <a:rPr lang="cs-CZ" sz="2000" dirty="0"/>
              <a:t>která naznačuje, že výrobek je léčivým přípravkem, zdravotnickým prostředkem, diagnostickým zdravotnickým prostředkem in vitro nebo potravinou pro zvláštní lékařské účely.</a:t>
            </a:r>
          </a:p>
          <a:p>
            <a:endParaRPr lang="cs-CZ" sz="2000" dirty="0"/>
          </a:p>
        </p:txBody>
      </p:sp>
      <p:pic>
        <p:nvPicPr>
          <p:cNvPr id="7" name="Grafický objekt 6" descr="Irritant">
            <a:extLst>
              <a:ext uri="{FF2B5EF4-FFF2-40B4-BE49-F238E27FC236}">
                <a16:creationId xmlns:a16="http://schemas.microsoft.com/office/drawing/2014/main" id="{81BCA727-FEF0-428A-A61A-9A30342010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695170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E2B11F8-E553-45EC-AD62-3ED1B760DDFB}"/>
              </a:ext>
            </a:extLst>
          </p:cNvPr>
          <p:cNvSpPr>
            <a:spLocks noGrp="1"/>
          </p:cNvSpPr>
          <p:nvPr>
            <p:ph type="title"/>
          </p:nvPr>
        </p:nvSpPr>
        <p:spPr>
          <a:xfrm>
            <a:off x="841248" y="548640"/>
            <a:ext cx="3600860" cy="5431536"/>
          </a:xfrm>
        </p:spPr>
        <p:txBody>
          <a:bodyPr>
            <a:normAutofit/>
          </a:bodyPr>
          <a:lstStyle/>
          <a:p>
            <a:r>
              <a:rPr lang="cs-CZ" sz="5400" dirty="0"/>
              <a:t>Nesmí se</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52EDDA1-5CB3-4A15-A1C6-C9F41DFD8F54}"/>
              </a:ext>
            </a:extLst>
          </p:cNvPr>
          <p:cNvSpPr>
            <a:spLocks noGrp="1"/>
          </p:cNvSpPr>
          <p:nvPr>
            <p:ph idx="1"/>
          </p:nvPr>
        </p:nvSpPr>
        <p:spPr>
          <a:xfrm>
            <a:off x="5126418" y="552091"/>
            <a:ext cx="6224335" cy="5431536"/>
          </a:xfrm>
        </p:spPr>
        <p:txBody>
          <a:bodyPr anchor="ctr">
            <a:normAutofit/>
          </a:bodyPr>
          <a:lstStyle/>
          <a:p>
            <a:pPr lvl="1"/>
            <a:r>
              <a:rPr lang="cs-CZ" sz="2200" dirty="0"/>
              <a:t>a) naznačovat, že používáním výrobku se zlepší nebo zachová zdravotní stav toho, kdo jej užívá,</a:t>
            </a:r>
          </a:p>
          <a:p>
            <a:pPr lvl="1"/>
            <a:r>
              <a:rPr lang="cs-CZ" sz="2200" dirty="0"/>
              <a:t>b) naznačovat, že nepoužitím výrobku může být nepříznivě ovlivněn zdravotní stav osob,</a:t>
            </a:r>
          </a:p>
          <a:p>
            <a:pPr lvl="1"/>
            <a:r>
              <a:rPr lang="cs-CZ" sz="2200" dirty="0"/>
              <a:t>c) doporučovat výrobek s odvoláním na doporučení vědců, zdravotnických odborníků nebo osob, které jimi nejsou, ale které by díky svému skutečnému nebo předpokládanému společenskému postavení mohly podpořit používání výrobku</a:t>
            </a:r>
          </a:p>
        </p:txBody>
      </p:sp>
    </p:spTree>
    <p:extLst>
      <p:ext uri="{BB962C8B-B14F-4D97-AF65-F5344CB8AC3E}">
        <p14:creationId xmlns:p14="http://schemas.microsoft.com/office/powerpoint/2010/main" val="91142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3F18B1B-10D4-4B56-818C-7C2711229641}"/>
              </a:ext>
            </a:extLst>
          </p:cNvPr>
          <p:cNvSpPr>
            <a:spLocks noGrp="1"/>
          </p:cNvSpPr>
          <p:nvPr>
            <p:ph type="title"/>
          </p:nvPr>
        </p:nvSpPr>
        <p:spPr>
          <a:xfrm>
            <a:off x="841248" y="548640"/>
            <a:ext cx="3600860" cy="5431536"/>
          </a:xfrm>
        </p:spPr>
        <p:txBody>
          <a:bodyPr>
            <a:normAutofit/>
          </a:bodyPr>
          <a:lstStyle/>
          <a:p>
            <a:r>
              <a:rPr lang="cs-CZ" sz="5400"/>
              <a:t>Obecný rozpor s dobrými mravy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D5EEF6C7-F16D-4E86-B921-79F0459DA841}"/>
              </a:ext>
            </a:extLst>
          </p:cNvPr>
          <p:cNvSpPr>
            <a:spLocks noGrp="1"/>
          </p:cNvSpPr>
          <p:nvPr>
            <p:ph idx="1"/>
          </p:nvPr>
        </p:nvSpPr>
        <p:spPr>
          <a:xfrm>
            <a:off x="5126418" y="552091"/>
            <a:ext cx="6224335" cy="5431536"/>
          </a:xfrm>
        </p:spPr>
        <p:txBody>
          <a:bodyPr anchor="ctr">
            <a:normAutofit/>
          </a:bodyPr>
          <a:lstStyle/>
          <a:p>
            <a:r>
              <a:rPr lang="cs-CZ" sz="2200" dirty="0"/>
              <a:t>Obsahovat jakoukoliv diskriminaci z důvodů rasy, pohlaví nebo národnosti </a:t>
            </a:r>
          </a:p>
          <a:p>
            <a:r>
              <a:rPr lang="cs-CZ" sz="2200" dirty="0"/>
              <a:t>Napadat náboženské nebo národnostní cítění, </a:t>
            </a:r>
          </a:p>
          <a:p>
            <a:r>
              <a:rPr lang="cs-CZ" sz="2200" dirty="0"/>
              <a:t>Ohrožovat obecně nepřijatelným způsobem mravnost, </a:t>
            </a:r>
          </a:p>
          <a:p>
            <a:r>
              <a:rPr lang="cs-CZ" sz="2200" dirty="0"/>
              <a:t>Snižovat lidskou důstojnost, </a:t>
            </a:r>
          </a:p>
          <a:p>
            <a:r>
              <a:rPr lang="cs-CZ" sz="2200" dirty="0"/>
              <a:t>Obsahovat prvky pornografie, násilí nebo prvky využívající motivu strachu. </a:t>
            </a:r>
          </a:p>
          <a:p>
            <a:r>
              <a:rPr lang="cs-CZ" sz="2200" dirty="0"/>
              <a:t>Nesmí napadat politické přesvědčení.</a:t>
            </a:r>
          </a:p>
        </p:txBody>
      </p:sp>
    </p:spTree>
    <p:extLst>
      <p:ext uri="{BB962C8B-B14F-4D97-AF65-F5344CB8AC3E}">
        <p14:creationId xmlns:p14="http://schemas.microsoft.com/office/powerpoint/2010/main" val="2455920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211B35A-C0A5-4900-B15E-F1E70980A77D}"/>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a:t>Co (těsně) prošlo</a:t>
            </a:r>
          </a:p>
        </p:txBody>
      </p:sp>
      <p:pic>
        <p:nvPicPr>
          <p:cNvPr id="3076" name="Picture 4" descr="Clavin - moje solidní zkušenost v 7 dávkách">
            <a:extLst>
              <a:ext uri="{FF2B5EF4-FFF2-40B4-BE49-F238E27FC236}">
                <a16:creationId xmlns:a16="http://schemas.microsoft.com/office/drawing/2014/main" id="{9F8B12D0-D2B4-45BC-BAD5-F42E06679BE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099" y="3119301"/>
            <a:ext cx="3797536" cy="28481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avin – IS Produkce">
            <a:extLst>
              <a:ext uri="{FF2B5EF4-FFF2-40B4-BE49-F238E27FC236}">
                <a16:creationId xmlns:a16="http://schemas.microsoft.com/office/drawing/2014/main" id="{E96F26BE-A11F-438A-BE8E-D186244654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3386" y="3475320"/>
            <a:ext cx="3797536" cy="21361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plynulé domácí akce">
            <a:extLst>
              <a:ext uri="{FF2B5EF4-FFF2-40B4-BE49-F238E27FC236}">
                <a16:creationId xmlns:a16="http://schemas.microsoft.com/office/drawing/2014/main" id="{72281BBF-6246-433A-B9C6-2AA96D0F081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192673" y="3801671"/>
            <a:ext cx="3797536" cy="148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15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13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C6DE3A7-E4FF-4FC8-8A30-1C649B5D2458}"/>
              </a:ext>
            </a:extLst>
          </p:cNvPr>
          <p:cNvSpPr>
            <a:spLocks noGrp="1"/>
          </p:cNvSpPr>
          <p:nvPr>
            <p:ph type="title"/>
          </p:nvPr>
        </p:nvSpPr>
        <p:spPr>
          <a:xfrm>
            <a:off x="572493" y="238539"/>
            <a:ext cx="11018520" cy="1434415"/>
          </a:xfrm>
        </p:spPr>
        <p:txBody>
          <a:bodyPr anchor="b">
            <a:normAutofit/>
          </a:bodyPr>
          <a:lstStyle/>
          <a:p>
            <a:r>
              <a:rPr lang="cs-CZ" sz="5400" dirty="0"/>
              <a:t>Klamavá reklama (OZ)</a:t>
            </a:r>
          </a:p>
        </p:txBody>
      </p:sp>
      <p:sp>
        <p:nvSpPr>
          <p:cNvPr id="92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thics in Marketing – lewishazeldine">
            <a:extLst>
              <a:ext uri="{FF2B5EF4-FFF2-40B4-BE49-F238E27FC236}">
                <a16:creationId xmlns:a16="http://schemas.microsoft.com/office/drawing/2014/main" id="{7F42F175-9704-4FE4-9B67-EC538E6A5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1" r="17954" b="-2"/>
          <a:stretch/>
        </p:blipFill>
        <p:spPr bwMode="auto">
          <a:xfrm>
            <a:off x="7675657" y="2093976"/>
            <a:ext cx="3943849"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Zástupný obsah 3">
            <a:extLst>
              <a:ext uri="{FF2B5EF4-FFF2-40B4-BE49-F238E27FC236}">
                <a16:creationId xmlns:a16="http://schemas.microsoft.com/office/drawing/2014/main" id="{8A79BCEA-2377-4756-AB40-5ABB8C814A96}"/>
              </a:ext>
            </a:extLst>
          </p:cNvPr>
          <p:cNvGraphicFramePr>
            <a:graphicFrameLocks noGrp="1"/>
          </p:cNvGraphicFramePr>
          <p:nvPr>
            <p:ph idx="1"/>
            <p:extLst>
              <p:ext uri="{D42A27DB-BD31-4B8C-83A1-F6EECF244321}">
                <p14:modId xmlns:p14="http://schemas.microsoft.com/office/powerpoint/2010/main" val="3611611700"/>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2891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D05D2D-CB6A-431B-BE4A-2A7FCC9FA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5">
            <a:extLst>
              <a:ext uri="{FF2B5EF4-FFF2-40B4-BE49-F238E27FC236}">
                <a16:creationId xmlns:a16="http://schemas.microsoft.com/office/drawing/2014/main" id="{E84CD6E5-269B-4A44-867D-78DBB4DFF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990600"/>
            <a:ext cx="10271760" cy="43053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a:extLst>
              <a:ext uri="{FF2B5EF4-FFF2-40B4-BE49-F238E27FC236}">
                <a16:creationId xmlns:a16="http://schemas.microsoft.com/office/drawing/2014/main" id="{6C41B0DE-2D35-4508-8447-3777C7B36A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1113" y="1385888"/>
            <a:ext cx="6296025" cy="3513138"/>
          </a:xfrm>
          <a:prstGeom prst="rect">
            <a:avLst/>
          </a:prstGeom>
        </p:spPr>
      </p:pic>
      <p:pic>
        <p:nvPicPr>
          <p:cNvPr id="5" name="Zástupný obsah 4" descr="Obsah obrázku text&#10;&#10;Popis byl vytvořen automaticky">
            <a:extLst>
              <a:ext uri="{FF2B5EF4-FFF2-40B4-BE49-F238E27FC236}">
                <a16:creationId xmlns:a16="http://schemas.microsoft.com/office/drawing/2014/main" id="{59D8A53C-8CED-44BC-AA26-90F464A03447}"/>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42225" y="1385888"/>
            <a:ext cx="3267075" cy="3513138"/>
          </a:xfrm>
        </p:spPr>
      </p:pic>
      <p:sp>
        <p:nvSpPr>
          <p:cNvPr id="2" name="Nadpis 1">
            <a:extLst>
              <a:ext uri="{FF2B5EF4-FFF2-40B4-BE49-F238E27FC236}">
                <a16:creationId xmlns:a16="http://schemas.microsoft.com/office/drawing/2014/main" id="{7F3B41A1-72E0-409D-840A-DB85FE716E2C}"/>
              </a:ext>
            </a:extLst>
          </p:cNvPr>
          <p:cNvSpPr>
            <a:spLocks noGrp="1"/>
          </p:cNvSpPr>
          <p:nvPr>
            <p:ph type="title"/>
          </p:nvPr>
        </p:nvSpPr>
        <p:spPr>
          <a:xfrm>
            <a:off x="960120" y="5419725"/>
            <a:ext cx="10271760" cy="936626"/>
          </a:xfrm>
        </p:spPr>
        <p:txBody>
          <a:bodyPr vert="horz" lIns="91440" tIns="45720" rIns="91440" bIns="45720" rtlCol="0" anchor="ctr">
            <a:normAutofit/>
          </a:bodyPr>
          <a:lstStyle/>
          <a:p>
            <a:pPr algn="ctr"/>
            <a:r>
              <a:rPr lang="en-US" sz="4000" kern="1200">
                <a:solidFill>
                  <a:schemeClr val="tx1">
                    <a:lumMod val="75000"/>
                    <a:lumOff val="25000"/>
                  </a:schemeClr>
                </a:solidFill>
                <a:latin typeface="+mj-lt"/>
                <a:ea typeface="+mj-ea"/>
                <a:cs typeface="+mj-cs"/>
              </a:rPr>
              <a:t>Zjevné přehánění nevadí</a:t>
            </a:r>
          </a:p>
        </p:txBody>
      </p:sp>
    </p:spTree>
    <p:extLst>
      <p:ext uri="{BB962C8B-B14F-4D97-AF65-F5344CB8AC3E}">
        <p14:creationId xmlns:p14="http://schemas.microsoft.com/office/powerpoint/2010/main" val="201834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9F86AAB-4441-44C0-A7F1-70CF83B8C7DA}"/>
              </a:ext>
            </a:extLst>
          </p:cNvPr>
          <p:cNvSpPr>
            <a:spLocks noGrp="1"/>
          </p:cNvSpPr>
          <p:nvPr>
            <p:ph type="title"/>
          </p:nvPr>
        </p:nvSpPr>
        <p:spPr>
          <a:xfrm>
            <a:off x="841248" y="548640"/>
            <a:ext cx="3600860" cy="5431536"/>
          </a:xfrm>
        </p:spPr>
        <p:txBody>
          <a:bodyPr>
            <a:normAutofit/>
          </a:bodyPr>
          <a:lstStyle/>
          <a:p>
            <a:r>
              <a:rPr lang="cs-CZ" sz="5400" dirty="0"/>
              <a:t>Srovnávací reklama</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9A2D6387-DA00-4A66-B02B-543574C50770}"/>
              </a:ext>
            </a:extLst>
          </p:cNvPr>
          <p:cNvSpPr>
            <a:spLocks noGrp="1"/>
          </p:cNvSpPr>
          <p:nvPr>
            <p:ph idx="1"/>
          </p:nvPr>
        </p:nvSpPr>
        <p:spPr>
          <a:xfrm>
            <a:off x="5126418" y="552091"/>
            <a:ext cx="6224335" cy="5431536"/>
          </a:xfrm>
        </p:spPr>
        <p:txBody>
          <a:bodyPr anchor="ctr">
            <a:normAutofit/>
          </a:bodyPr>
          <a:lstStyle/>
          <a:p>
            <a:pPr marL="0" indent="0">
              <a:buNone/>
            </a:pPr>
            <a:r>
              <a:rPr lang="cs-CZ" sz="2000" dirty="0"/>
              <a:t>Srovnávací reklama je přípustná, pokud</a:t>
            </a:r>
          </a:p>
          <a:p>
            <a:pPr marL="457200" lvl="1" indent="0">
              <a:buNone/>
            </a:pPr>
            <a:r>
              <a:rPr lang="cs-CZ" sz="2000" dirty="0"/>
              <a:t>a) není klamavá,</a:t>
            </a:r>
          </a:p>
          <a:p>
            <a:pPr marL="457200" lvl="1" indent="0">
              <a:buNone/>
            </a:pPr>
            <a:r>
              <a:rPr lang="cs-CZ" sz="2000" dirty="0"/>
              <a:t>b) srovnává-li jen zboží a službu uspokojující stejnou potřebu nebo určené ke stejnému účelu,</a:t>
            </a:r>
          </a:p>
          <a:p>
            <a:pPr marL="457200" lvl="1" indent="0">
              <a:buNone/>
            </a:pPr>
            <a:r>
              <a:rPr lang="cs-CZ" sz="2000" dirty="0"/>
              <a:t>c) srovnává-li objektivně jednu nebo více podstatných, důležitých, ověřitelných a příznačných vlastností zboží nebo služeb včetně ceny,</a:t>
            </a:r>
          </a:p>
          <a:p>
            <a:pPr marL="457200" lvl="1" indent="0">
              <a:buNone/>
            </a:pPr>
            <a:r>
              <a:rPr lang="cs-CZ" sz="2000" dirty="0"/>
              <a:t>e) nezlehčuje-li soutěžitele, jeho postavení, jeho činnost nebo její výsledky nebo jejich označení ani z nich nekalým způsobem netěží, a</a:t>
            </a:r>
          </a:p>
          <a:p>
            <a:pPr marL="457200" lvl="1" indent="0">
              <a:buNone/>
            </a:pPr>
            <a:r>
              <a:rPr lang="cs-CZ" sz="2000" dirty="0"/>
              <a:t>f) nenabízí-li zboží nebo službu jako napodobení či reprodukci zboží nebo služby označovaných ochrannou známkou soutěžitele nebo jeho názvem.</a:t>
            </a:r>
          </a:p>
        </p:txBody>
      </p:sp>
    </p:spTree>
    <p:extLst>
      <p:ext uri="{BB962C8B-B14F-4D97-AF65-F5344CB8AC3E}">
        <p14:creationId xmlns:p14="http://schemas.microsoft.com/office/powerpoint/2010/main" val="73411823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2789</Words>
  <Application>Microsoft Office PowerPoint</Application>
  <PresentationFormat>Širokoúhlá obrazovka</PresentationFormat>
  <Paragraphs>178</Paragraphs>
  <Slides>45</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45</vt:i4>
      </vt:variant>
    </vt:vector>
  </HeadingPairs>
  <TitlesOfParts>
    <vt:vector size="51" baseType="lpstr">
      <vt:lpstr>Arial</vt:lpstr>
      <vt:lpstr>Calibri</vt:lpstr>
      <vt:lpstr>Calibri Light</vt:lpstr>
      <vt:lpstr>Century Schoolbook</vt:lpstr>
      <vt:lpstr>Source Sans Pro</vt:lpstr>
      <vt:lpstr>Motiv Office</vt:lpstr>
      <vt:lpstr>Regulace reklamy</vt:lpstr>
      <vt:lpstr>Tři role v reklamě</vt:lpstr>
      <vt:lpstr>SPAM</vt:lpstr>
      <vt:lpstr>Prezentace aplikace PowerPoint</vt:lpstr>
      <vt:lpstr>Obecný rozpor s dobrými mravy</vt:lpstr>
      <vt:lpstr>Co (těsně) prošlo</vt:lpstr>
      <vt:lpstr>Klamavá reklama (OZ)</vt:lpstr>
      <vt:lpstr>Zjevné přehánění nevadí</vt:lpstr>
      <vt:lpstr>Srovnávací reklama</vt:lpstr>
      <vt:lpstr>Product placement</vt:lpstr>
      <vt:lpstr>Product placement</vt:lpstr>
      <vt:lpstr>Reklama na léčiva</vt:lpstr>
      <vt:lpstr>Reklama na léčiva</vt:lpstr>
      <vt:lpstr>Jedná se zejména o</vt:lpstr>
      <vt:lpstr>Reklamou není</vt:lpstr>
      <vt:lpstr>Reklama na léčiva</vt:lpstr>
      <vt:lpstr>Reklama na humánní léčivé přípravky zaměřená na širokou veřejnost </vt:lpstr>
      <vt:lpstr>Prezentace aplikace PowerPoint</vt:lpstr>
      <vt:lpstr>Poskytování vzorků veřejnosti</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Reklama na humánní léčivé přípravky zaměřená na odborníky </vt:lpstr>
      <vt:lpstr>Srovnávací reklama</vt:lpstr>
      <vt:lpstr>Povolené kanály</vt:lpstr>
      <vt:lpstr>Obsah reklamy</vt:lpstr>
      <vt:lpstr>Obchodní zástupce</vt:lpstr>
      <vt:lpstr>Dary a dárky</vt:lpstr>
      <vt:lpstr>Kongresy a školení</vt:lpstr>
      <vt:lpstr>Prezentace aplikace PowerPoint</vt:lpstr>
      <vt:lpstr>Vzorky zdarma</vt:lpstr>
      <vt:lpstr>Prezentace aplikace PowerPoint</vt:lpstr>
      <vt:lpstr>Připomínková reklama</vt:lpstr>
      <vt:lpstr>Reklama podporující darování lidských tkání a buněk</vt:lpstr>
      <vt:lpstr>Pozor na neaktuální informace</vt:lpstr>
      <vt:lpstr>Potraviny</vt:lpstr>
      <vt:lpstr>Reklama na potraviny</vt:lpstr>
      <vt:lpstr>Kojenecká výživa</vt:lpstr>
      <vt:lpstr>Počáteční a pokračující výživa</vt:lpstr>
      <vt:lpstr>Další výrobky ???</vt:lpstr>
      <vt:lpstr>Nesmí 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 Koščík</dc:creator>
  <cp:lastModifiedBy>Jaroslav Divoký</cp:lastModifiedBy>
  <cp:revision>22</cp:revision>
  <dcterms:created xsi:type="dcterms:W3CDTF">2021-11-23T20:33:08Z</dcterms:created>
  <dcterms:modified xsi:type="dcterms:W3CDTF">2023-11-22T06:31:33Z</dcterms:modified>
</cp:coreProperties>
</file>