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63" r:id="rId3"/>
    <p:sldId id="257" r:id="rId4"/>
    <p:sldId id="258" r:id="rId5"/>
    <p:sldId id="265" r:id="rId6"/>
    <p:sldId id="266" r:id="rId7"/>
    <p:sldId id="267" r:id="rId8"/>
    <p:sldId id="259" r:id="rId9"/>
  </p:sldIdLst>
  <p:sldSz cx="9144000" cy="6858000" type="screen4x3"/>
  <p:notesSz cx="6797675" cy="987425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680" autoAdjust="0"/>
    <p:restoredTop sz="94660"/>
  </p:normalViewPr>
  <p:slideViewPr>
    <p:cSldViewPr>
      <p:cViewPr varScale="1">
        <p:scale>
          <a:sx n="70" d="100"/>
          <a:sy n="70" d="100"/>
        </p:scale>
        <p:origin x="-8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Rovnoramenný trojúhelník 6"/>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Nadpis 7"/>
          <p:cNvSpPr>
            <a:spLocks noGrp="1"/>
          </p:cNvSpPr>
          <p:nvPr>
            <p:ph type="ctrTitle"/>
          </p:nvPr>
        </p:nvSpPr>
        <p:spPr>
          <a:xfrm>
            <a:off x="540544" y="776288"/>
            <a:ext cx="8062912" cy="1470025"/>
          </a:xfrm>
        </p:spPr>
        <p:txBody>
          <a:bodyPr anchor="b"/>
          <a:lstStyle>
            <a:lvl1pPr algn="r">
              <a:defRPr sz="4400"/>
            </a:lvl1pPr>
          </a:lstStyle>
          <a:p>
            <a:r>
              <a:rPr lang="cs-CZ" smtClean="0"/>
              <a:t>Klepnutím lze upravit styl předlohy nadpisů.</a:t>
            </a:r>
            <a:endParaRPr lang="en-US"/>
          </a:p>
        </p:txBody>
      </p:sp>
      <p:sp>
        <p:nvSpPr>
          <p:cNvPr id="9" name="Podnadpis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5" name="Zástupný symbol pro datum 27"/>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94670C21-3823-4819-969A-179966B5343E}" type="datetimeFigureOut">
              <a:rPr lang="cs-CZ"/>
              <a:pPr>
                <a:defRPr/>
              </a:pPr>
              <a:t>19.11.2009</a:t>
            </a:fld>
            <a:endParaRPr lang="cs-CZ"/>
          </a:p>
        </p:txBody>
      </p:sp>
      <p:sp>
        <p:nvSpPr>
          <p:cNvPr id="6" name="Zástupný symbol pro zápatí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cs-CZ"/>
          </a:p>
        </p:txBody>
      </p:sp>
      <p:sp>
        <p:nvSpPr>
          <p:cNvPr id="7" name="Zástupný symbol pro číslo snímku 28"/>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EB161605-DDE6-4622-891F-17B1F01B64E8}"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B1FB0C25-5A47-4B09-87F1-971E81732D82}" type="datetimeFigureOut">
              <a:rPr lang="cs-CZ"/>
              <a:pPr>
                <a:defRPr/>
              </a:pPr>
              <a:t>19.11.2009</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BF276592-C0DE-4E23-9A5D-165975E359ED}"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381000"/>
            <a:ext cx="1905000" cy="5486400"/>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381000"/>
            <a:ext cx="6248400" cy="54864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E6C963C7-C58A-4018-8DCB-74C65BDDC06E}" type="datetimeFigureOut">
              <a:rPr lang="cs-CZ"/>
              <a:pPr>
                <a:defRPr/>
              </a:pPr>
              <a:t>19.11.2009</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8B43D42A-E1EF-40A4-815F-CF6C99DA8588}"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67494"/>
            <a:ext cx="8229600" cy="1399032"/>
          </a:xfrm>
        </p:spPr>
        <p:txBody>
          <a:bodyPr/>
          <a:lstStyle/>
          <a:p>
            <a:r>
              <a:rPr lang="cs-CZ" smtClean="0"/>
              <a:t>Klepnutím lze upravit styl předlohy nadpisů.</a:t>
            </a:r>
            <a:endParaRPr lang="en-US"/>
          </a:p>
        </p:txBody>
      </p:sp>
      <p:sp>
        <p:nvSpPr>
          <p:cNvPr id="3" name="Zástupný symbol pro obsah 2"/>
          <p:cNvSpPr>
            <a:spLocks noGrp="1"/>
          </p:cNvSpPr>
          <p:nvPr>
            <p:ph idx="1"/>
          </p:nvPr>
        </p:nvSpPr>
        <p:spPr>
          <a:xfrm>
            <a:off x="457200" y="1882808"/>
            <a:ext cx="8229600"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a:xfrm>
            <a:off x="4791075" y="6480175"/>
            <a:ext cx="2133600" cy="301625"/>
          </a:xfrm>
        </p:spPr>
        <p:txBody>
          <a:bodyPr/>
          <a:lstStyle>
            <a:lvl1pPr>
              <a:defRPr/>
            </a:lvl1pPr>
          </a:lstStyle>
          <a:p>
            <a:pPr>
              <a:defRPr/>
            </a:pPr>
            <a:fld id="{31756450-8F59-4321-9C38-EA440826E5A9}" type="datetimeFigureOut">
              <a:rPr lang="cs-CZ"/>
              <a:pPr>
                <a:defRPr/>
              </a:pPr>
              <a:t>19.11.2009</a:t>
            </a:fld>
            <a:endParaRPr lang="cs-CZ"/>
          </a:p>
        </p:txBody>
      </p:sp>
      <p:sp>
        <p:nvSpPr>
          <p:cNvPr id="5" name="Zástupný symbol pro zápatí 4"/>
          <p:cNvSpPr>
            <a:spLocks noGrp="1"/>
          </p:cNvSpPr>
          <p:nvPr>
            <p:ph type="ftr" sz="quarter" idx="11"/>
          </p:nvPr>
        </p:nvSpPr>
        <p:spPr>
          <a:xfrm>
            <a:off x="457200" y="6481763"/>
            <a:ext cx="4259263" cy="300037"/>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5D0672-CC07-412B-A2CE-47834E665F8B}"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1"/>
      </p:bgRef>
    </p:bg>
    <p:spTree>
      <p:nvGrpSpPr>
        <p:cNvPr id="1" name=""/>
        <p:cNvGrpSpPr/>
        <p:nvPr/>
      </p:nvGrpSpPr>
      <p:grpSpPr>
        <a:xfrm>
          <a:off x="0" y="0"/>
          <a:ext cx="0" cy="0"/>
          <a:chOff x="0" y="0"/>
          <a:chExt cx="0" cy="0"/>
        </a:xfrm>
      </p:grpSpPr>
      <p:sp>
        <p:nvSpPr>
          <p:cNvPr id="4" name="Pravoúhlý trojúhelník 8"/>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vnoramenný trojúhelník 7"/>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Přímá spojovací čára 10"/>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Přímá spojovací čára 9"/>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Nadpis 1"/>
          <p:cNvSpPr>
            <a:spLocks noGrp="1"/>
          </p:cNvSpPr>
          <p:nvPr>
            <p:ph type="title"/>
          </p:nvPr>
        </p:nvSpPr>
        <p:spPr>
          <a:xfrm>
            <a:off x="381000" y="271464"/>
            <a:ext cx="7239000" cy="1362075"/>
          </a:xfrm>
        </p:spPr>
        <p:txBody>
          <a:bodyPr/>
          <a:lstStyle>
            <a:lvl1pPr marL="0" algn="l">
              <a:buNone/>
              <a:defRPr sz="3600" b="1" cap="none" baseline="0"/>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8" name="Zástupný symbol pro datum 3"/>
          <p:cNvSpPr>
            <a:spLocks noGrp="1"/>
          </p:cNvSpPr>
          <p:nvPr>
            <p:ph type="dt" sz="half" idx="10"/>
          </p:nvPr>
        </p:nvSpPr>
        <p:spPr>
          <a:xfrm>
            <a:off x="6956425" y="6477000"/>
            <a:ext cx="2133600" cy="304800"/>
          </a:xfrm>
        </p:spPr>
        <p:txBody>
          <a:bodyPr/>
          <a:lstStyle>
            <a:lvl1pPr>
              <a:defRPr/>
            </a:lvl1pPr>
          </a:lstStyle>
          <a:p>
            <a:pPr>
              <a:defRPr/>
            </a:pPr>
            <a:fld id="{3FDAB356-E69B-496F-9CD9-764BEC37E16E}" type="datetimeFigureOut">
              <a:rPr lang="cs-CZ"/>
              <a:pPr>
                <a:defRPr/>
              </a:pPr>
              <a:t>19.11.2009</a:t>
            </a:fld>
            <a:endParaRPr lang="cs-CZ"/>
          </a:p>
        </p:txBody>
      </p:sp>
      <p:sp>
        <p:nvSpPr>
          <p:cNvPr id="9" name="Zástupný symbol pro zápatí 4"/>
          <p:cNvSpPr>
            <a:spLocks noGrp="1"/>
          </p:cNvSpPr>
          <p:nvPr>
            <p:ph type="ftr" sz="quarter" idx="11"/>
          </p:nvPr>
        </p:nvSpPr>
        <p:spPr>
          <a:xfrm>
            <a:off x="2619375" y="6481763"/>
            <a:ext cx="4260850" cy="300037"/>
          </a:xfrm>
        </p:spPr>
        <p:txBody>
          <a:bodyPr/>
          <a:lstStyle>
            <a:lvl1pPr>
              <a:defRPr/>
            </a:lvl1pPr>
          </a:lstStyle>
          <a:p>
            <a:pPr>
              <a:defRPr/>
            </a:pPr>
            <a:endParaRPr lang="cs-CZ"/>
          </a:p>
        </p:txBody>
      </p:sp>
      <p:sp>
        <p:nvSpPr>
          <p:cNvPr id="10" name="Zástupný symbol pro číslo snímku 5"/>
          <p:cNvSpPr>
            <a:spLocks noGrp="1"/>
          </p:cNvSpPr>
          <p:nvPr>
            <p:ph type="sldNum" sz="quarter" idx="12"/>
          </p:nvPr>
        </p:nvSpPr>
        <p:spPr>
          <a:xfrm>
            <a:off x="8450263" y="809625"/>
            <a:ext cx="503237" cy="300038"/>
          </a:xfrm>
        </p:spPr>
        <p:txBody>
          <a:bodyPr/>
          <a:lstStyle>
            <a:lvl1pPr>
              <a:defRPr/>
            </a:lvl1pPr>
          </a:lstStyle>
          <a:p>
            <a:pPr>
              <a:defRPr/>
            </a:pPr>
            <a:fld id="{8F5FEE6C-7BF2-4687-9276-404546DBEDB0}"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marL="0" algn="l">
              <a:defRPr/>
            </a:lvl1p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lstStyle>
          <a:p>
            <a:pPr>
              <a:defRPr/>
            </a:pPr>
            <a:fld id="{AD354904-AD2D-45FD-B35B-221DAC4AB36A}" type="datetimeFigureOut">
              <a:rPr lang="cs-CZ"/>
              <a:pPr>
                <a:defRPr/>
              </a:pPr>
              <a:t>19.11.2009</a:t>
            </a:fld>
            <a:endParaRPr lang="cs-CZ"/>
          </a:p>
        </p:txBody>
      </p:sp>
      <p:sp>
        <p:nvSpPr>
          <p:cNvPr id="6" name="Zástupný symbol pro zápatí 5"/>
          <p:cNvSpPr>
            <a:spLocks noGrp="1"/>
          </p:cNvSpPr>
          <p:nvPr>
            <p:ph type="ftr" sz="quarter" idx="11"/>
          </p:nvPr>
        </p:nvSpPr>
        <p:spPr/>
        <p:txBody>
          <a:bodyPr/>
          <a:lstStyle>
            <a:lvl1pPr>
              <a:defRPr/>
            </a:lvl1pPr>
          </a:lstStyle>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69945A25-E4FC-4228-82A5-212A06D0FFF2}"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4" name="Zástupný symbol pro text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5" name="Zástupný symbol pro obsah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a:xfrm>
            <a:off x="4791075" y="6481763"/>
            <a:ext cx="2130425" cy="301625"/>
          </a:xfrm>
        </p:spPr>
        <p:txBody>
          <a:bodyPr/>
          <a:lstStyle>
            <a:lvl1pPr>
              <a:defRPr/>
            </a:lvl1pPr>
          </a:lstStyle>
          <a:p>
            <a:pPr>
              <a:defRPr/>
            </a:pPr>
            <a:fld id="{9949D1F7-B147-40B1-8DE1-3E4D1802B296}" type="datetimeFigureOut">
              <a:rPr lang="cs-CZ"/>
              <a:pPr>
                <a:defRPr/>
              </a:pPr>
              <a:t>19.11.2009</a:t>
            </a:fld>
            <a:endParaRPr lang="cs-CZ"/>
          </a:p>
        </p:txBody>
      </p:sp>
      <p:sp>
        <p:nvSpPr>
          <p:cNvPr id="8" name="Zástupný symbol pro zápatí 7"/>
          <p:cNvSpPr>
            <a:spLocks noGrp="1"/>
          </p:cNvSpPr>
          <p:nvPr>
            <p:ph type="ftr" sz="quarter" idx="11"/>
          </p:nvPr>
        </p:nvSpPr>
        <p:spPr>
          <a:xfrm>
            <a:off x="457200" y="6481763"/>
            <a:ext cx="4260850" cy="301625"/>
          </a:xfrm>
        </p:spPr>
        <p:txBody>
          <a:bodyPr/>
          <a:lstStyle>
            <a:lvl1pPr>
              <a:defRPr/>
            </a:lvl1pPr>
          </a:lstStyle>
          <a:p>
            <a:pPr>
              <a:defRPr/>
            </a:pPr>
            <a:endParaRPr lang="cs-CZ"/>
          </a:p>
        </p:txBody>
      </p:sp>
      <p:sp>
        <p:nvSpPr>
          <p:cNvPr id="9" name="Zástupný symbol pro číslo snímku 8"/>
          <p:cNvSpPr>
            <a:spLocks noGrp="1"/>
          </p:cNvSpPr>
          <p:nvPr>
            <p:ph type="sldNum" sz="quarter" idx="12"/>
          </p:nvPr>
        </p:nvSpPr>
        <p:spPr>
          <a:xfrm>
            <a:off x="7589838" y="6483350"/>
            <a:ext cx="503237" cy="301625"/>
          </a:xfrm>
        </p:spPr>
        <p:txBody>
          <a:bodyPr/>
          <a:lstStyle>
            <a:lvl1pPr algn="ctr">
              <a:defRPr smtClean="0"/>
            </a:lvl1pPr>
          </a:lstStyle>
          <a:p>
            <a:pPr>
              <a:defRPr/>
            </a:pPr>
            <a:fld id="{29A49CF3-873D-40AA-95D8-B84584627ADB}"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b="0"/>
            </a:lvl1pPr>
          </a:lstStyle>
          <a:p>
            <a:r>
              <a:rPr lang="cs-CZ" smtClean="0"/>
              <a:t>Klepnutím lze upravit styl předlohy nadpisů.</a:t>
            </a:r>
            <a:endParaRPr lang="en-US"/>
          </a:p>
        </p:txBody>
      </p:sp>
      <p:sp>
        <p:nvSpPr>
          <p:cNvPr id="3" name="Zástupný symbol pro datum 13"/>
          <p:cNvSpPr>
            <a:spLocks noGrp="1"/>
          </p:cNvSpPr>
          <p:nvPr>
            <p:ph type="dt" sz="half" idx="10"/>
          </p:nvPr>
        </p:nvSpPr>
        <p:spPr/>
        <p:txBody>
          <a:bodyPr/>
          <a:lstStyle>
            <a:lvl1pPr>
              <a:defRPr/>
            </a:lvl1pPr>
          </a:lstStyle>
          <a:p>
            <a:pPr>
              <a:defRPr/>
            </a:pPr>
            <a:fld id="{3D2EC051-950E-43CF-8FEE-BBD3DD7FA3B5}" type="datetimeFigureOut">
              <a:rPr lang="cs-CZ"/>
              <a:pPr>
                <a:defRPr/>
              </a:pPr>
              <a:t>19.11.2009</a:t>
            </a:fld>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pPr>
              <a:defRPr/>
            </a:pPr>
            <a:fld id="{5F31D58B-0422-484B-AACC-10A4DF1D7EA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fld id="{1E1F16EB-A967-4D11-AF1B-B89ED1C94734}" type="datetimeFigureOut">
              <a:rPr lang="cs-CZ"/>
              <a:pPr>
                <a:defRPr/>
              </a:pPr>
              <a:t>19.11.2009</a:t>
            </a:fld>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lvl1pPr>
              <a:defRPr/>
            </a:lvl1pPr>
          </a:lstStyle>
          <a:p>
            <a:pPr>
              <a:defRPr/>
            </a:pPr>
            <a:fld id="{7CFB45B8-FD95-48DC-B292-5DFE95CE3D3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4" name="Zástupný symbol pro obsah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a:xfrm>
            <a:off x="6278563" y="6556375"/>
            <a:ext cx="2133600" cy="301625"/>
          </a:xfrm>
        </p:spPr>
        <p:txBody>
          <a:bodyPr/>
          <a:lstStyle>
            <a:lvl1pPr>
              <a:defRPr sz="900" smtClean="0"/>
            </a:lvl1pPr>
          </a:lstStyle>
          <a:p>
            <a:pPr>
              <a:defRPr/>
            </a:pPr>
            <a:fld id="{A49D3E25-B6EB-4B50-8B00-AAE2B81C2E42}" type="datetimeFigureOut">
              <a:rPr lang="cs-CZ"/>
              <a:pPr>
                <a:defRPr/>
              </a:pPr>
              <a:t>19.11.2009</a:t>
            </a:fld>
            <a:endParaRPr lang="cs-CZ"/>
          </a:p>
        </p:txBody>
      </p:sp>
      <p:sp>
        <p:nvSpPr>
          <p:cNvPr id="6" name="Zástupný symbol pro zápatí 5"/>
          <p:cNvSpPr>
            <a:spLocks noGrp="1"/>
          </p:cNvSpPr>
          <p:nvPr>
            <p:ph type="ftr" sz="quarter" idx="11"/>
          </p:nvPr>
        </p:nvSpPr>
        <p:spPr>
          <a:xfrm>
            <a:off x="1135063" y="6556375"/>
            <a:ext cx="5143500" cy="301625"/>
          </a:xfrm>
        </p:spPr>
        <p:txBody>
          <a:bodyPr/>
          <a:lstStyle>
            <a:lvl1pPr>
              <a:defRPr sz="900"/>
            </a:lvl1pPr>
          </a:lstStyle>
          <a:p>
            <a:pPr>
              <a:defRPr/>
            </a:pPr>
            <a:endParaRPr lang="cs-CZ"/>
          </a:p>
        </p:txBody>
      </p:sp>
      <p:sp>
        <p:nvSpPr>
          <p:cNvPr id="7" name="Zástupný symbol pro číslo snímku 6"/>
          <p:cNvSpPr>
            <a:spLocks noGrp="1"/>
          </p:cNvSpPr>
          <p:nvPr>
            <p:ph type="sldNum" sz="quarter" idx="12"/>
          </p:nvPr>
        </p:nvSpPr>
        <p:spPr>
          <a:xfrm>
            <a:off x="8410575" y="6556375"/>
            <a:ext cx="503238" cy="301625"/>
          </a:xfrm>
        </p:spPr>
        <p:txBody>
          <a:bodyPr/>
          <a:lstStyle>
            <a:lvl1pPr>
              <a:defRPr sz="900" smtClean="0"/>
            </a:lvl1pPr>
          </a:lstStyle>
          <a:p>
            <a:pPr>
              <a:defRPr/>
            </a:pPr>
            <a:fld id="{F55295B5-6C7E-451C-9DE4-69DD049D6FE0}"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cs-CZ" smtClean="0"/>
              <a:t>Klepnutím lze upravit styly předlohy textu.</a:t>
            </a:r>
          </a:p>
        </p:txBody>
      </p:sp>
      <p:sp>
        <p:nvSpPr>
          <p:cNvPr id="5" name="Zástupný symbol pro datum 4"/>
          <p:cNvSpPr>
            <a:spLocks noGrp="1"/>
          </p:cNvSpPr>
          <p:nvPr>
            <p:ph type="dt" sz="half" idx="10"/>
          </p:nvPr>
        </p:nvSpPr>
        <p:spPr>
          <a:xfrm>
            <a:off x="6108700" y="6556375"/>
            <a:ext cx="2101850" cy="301625"/>
          </a:xfrm>
        </p:spPr>
        <p:txBody>
          <a:bodyPr/>
          <a:lstStyle>
            <a:lvl1pPr>
              <a:defRPr sz="900" smtClean="0"/>
            </a:lvl1pPr>
          </a:lstStyle>
          <a:p>
            <a:pPr>
              <a:defRPr/>
            </a:pPr>
            <a:fld id="{340363A9-2652-4AD6-9136-578AD843F933}" type="datetimeFigureOut">
              <a:rPr lang="cs-CZ"/>
              <a:pPr>
                <a:defRPr/>
              </a:pPr>
              <a:t>19.11.2009</a:t>
            </a:fld>
            <a:endParaRPr lang="cs-CZ"/>
          </a:p>
        </p:txBody>
      </p:sp>
      <p:sp>
        <p:nvSpPr>
          <p:cNvPr id="6" name="Zástupný symbol pro zápatí 5"/>
          <p:cNvSpPr>
            <a:spLocks noGrp="1"/>
          </p:cNvSpPr>
          <p:nvPr>
            <p:ph type="ftr" sz="quarter" idx="11"/>
          </p:nvPr>
        </p:nvSpPr>
        <p:spPr>
          <a:xfrm>
            <a:off x="1169988" y="6557963"/>
            <a:ext cx="4948237" cy="301625"/>
          </a:xfrm>
        </p:spPr>
        <p:txBody>
          <a:bodyPr/>
          <a:lstStyle>
            <a:lvl1pPr>
              <a:defRPr sz="900"/>
            </a:lvl1pPr>
          </a:lstStyle>
          <a:p>
            <a:pPr>
              <a:defRPr/>
            </a:pPr>
            <a:endParaRPr lang="cs-CZ"/>
          </a:p>
        </p:txBody>
      </p:sp>
      <p:sp>
        <p:nvSpPr>
          <p:cNvPr id="7" name="Zástupný symbol pro číslo snímku 6"/>
          <p:cNvSpPr>
            <a:spLocks noGrp="1"/>
          </p:cNvSpPr>
          <p:nvPr>
            <p:ph type="sldNum" sz="quarter" idx="12"/>
          </p:nvPr>
        </p:nvSpPr>
        <p:spPr>
          <a:xfrm>
            <a:off x="8216900" y="6556375"/>
            <a:ext cx="366713" cy="301625"/>
          </a:xfrm>
        </p:spPr>
        <p:txBody>
          <a:bodyPr/>
          <a:lstStyle>
            <a:lvl1pPr algn="ctr">
              <a:defRPr sz="900" smtClean="0"/>
            </a:lvl1pPr>
          </a:lstStyle>
          <a:p>
            <a:pPr>
              <a:defRPr/>
            </a:pPr>
            <a:fld id="{D5AD2F55-6209-4E27-ACA5-ABC15E3098D0}"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Pravoúhlý trojúhelník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Přímá spojovací čára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Přímá spojovací čára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Zástupný symbol pro nadpis 21"/>
          <p:cNvSpPr>
            <a:spLocks noGrp="1"/>
          </p:cNvSpPr>
          <p:nvPr>
            <p:ph type="title"/>
          </p:nvPr>
        </p:nvSpPr>
        <p:spPr>
          <a:xfrm>
            <a:off x="457200" y="268288"/>
            <a:ext cx="8229600" cy="1398587"/>
          </a:xfrm>
          <a:prstGeom prst="rect">
            <a:avLst/>
          </a:prstGeom>
        </p:spPr>
        <p:txBody>
          <a:bodyPr vert="horz" anchor="ctr">
            <a:normAutofit/>
          </a:bodyPr>
          <a:lstStyle/>
          <a:p>
            <a:r>
              <a:rPr lang="cs-CZ" smtClean="0"/>
              <a:t>Klepnutím lze upravit styl předlohy nadpisů.</a:t>
            </a:r>
            <a:endParaRPr lang="en-US"/>
          </a:p>
        </p:txBody>
      </p:sp>
      <p:sp>
        <p:nvSpPr>
          <p:cNvPr id="1030" name="Zástupný symbol pro text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defRPr>
            </a:lvl1pPr>
          </a:lstStyle>
          <a:p>
            <a:pPr>
              <a:defRPr/>
            </a:pPr>
            <a:fld id="{E5C42A98-7E59-424B-9892-DF08018AEB9A}" type="datetimeFigureOut">
              <a:rPr lang="cs-CZ"/>
              <a:pPr>
                <a:defRPr/>
              </a:pPr>
              <a:t>19.11.2009</a:t>
            </a:fld>
            <a:endParaRPr lang="cs-CZ"/>
          </a:p>
        </p:txBody>
      </p:sp>
      <p:sp>
        <p:nvSpPr>
          <p:cNvPr id="3" name="Zástupný symbol pro zápatí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lstStyle>
          <a:p>
            <a:pPr>
              <a:defRPr/>
            </a:pPr>
            <a:endParaRPr lang="cs-CZ"/>
          </a:p>
        </p:txBody>
      </p:sp>
      <p:sp>
        <p:nvSpPr>
          <p:cNvPr id="23" name="Zástupný symbol pro číslo snímku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smtClean="0">
                <a:solidFill>
                  <a:schemeClr val="tx1"/>
                </a:solidFill>
                <a:latin typeface="+mn-lt"/>
              </a:defRPr>
            </a:lvl1pPr>
          </a:lstStyle>
          <a:p>
            <a:pPr>
              <a:defRPr/>
            </a:pPr>
            <a:fld id="{A453A547-4554-41C0-9AEC-BADBBAAE2919}" type="slidenum">
              <a:rPr lang="cs-CZ"/>
              <a:pPr>
                <a:defRPr/>
              </a:pPr>
              <a:t>‹#›</a:t>
            </a:fld>
            <a:endParaRPr lang="cs-CZ"/>
          </a:p>
        </p:txBody>
      </p:sp>
    </p:spTree>
  </p:cSld>
  <p:clrMap bg1="dk1" tx1="lt1" bg2="dk2" tx2="lt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47" r:id="rId6"/>
    <p:sldLayoutId id="2147483946" r:id="rId7"/>
    <p:sldLayoutId id="2147483953" r:id="rId8"/>
    <p:sldLayoutId id="2147483954" r:id="rId9"/>
    <p:sldLayoutId id="2147483945" r:id="rId10"/>
    <p:sldLayoutId id="2147483944" r:id="rId11"/>
  </p:sldLayoutIdLst>
  <p:txStyles>
    <p:titleStyle>
      <a:lvl1pPr marL="484188" indent="-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fontAlgn="base">
        <a:spcBef>
          <a:spcPct val="0"/>
        </a:spcBef>
        <a:spcAft>
          <a:spcPct val="0"/>
        </a:spcAft>
        <a:defRPr sz="4200">
          <a:solidFill>
            <a:srgbClr val="FF5C9C"/>
          </a:solidFill>
          <a:latin typeface="Century Gothic" pitchFamily="34" charset="0"/>
        </a:defRPr>
      </a:lvl2pPr>
      <a:lvl3pPr marL="484188" indent="-484188" algn="l" rtl="0" fontAlgn="base">
        <a:spcBef>
          <a:spcPct val="0"/>
        </a:spcBef>
        <a:spcAft>
          <a:spcPct val="0"/>
        </a:spcAft>
        <a:defRPr sz="4200">
          <a:solidFill>
            <a:srgbClr val="FF5C9C"/>
          </a:solidFill>
          <a:latin typeface="Century Gothic" pitchFamily="34" charset="0"/>
        </a:defRPr>
      </a:lvl3pPr>
      <a:lvl4pPr marL="484188" indent="-484188" algn="l" rtl="0" fontAlgn="base">
        <a:spcBef>
          <a:spcPct val="0"/>
        </a:spcBef>
        <a:spcAft>
          <a:spcPct val="0"/>
        </a:spcAft>
        <a:defRPr sz="4200">
          <a:solidFill>
            <a:srgbClr val="FF5C9C"/>
          </a:solidFill>
          <a:latin typeface="Century Gothic" pitchFamily="34" charset="0"/>
        </a:defRPr>
      </a:lvl4pPr>
      <a:lvl5pPr marL="484188" indent="-484188" algn="l" rtl="0" fontAlgn="base">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marL="484632" indent="0" fontAlgn="auto">
              <a:spcAft>
                <a:spcPts val="0"/>
              </a:spcAft>
              <a:defRPr/>
            </a:pPr>
            <a:r>
              <a:rPr lang="cs-CZ" dirty="0" err="1" smtClean="0">
                <a:solidFill>
                  <a:schemeClr val="accent1">
                    <a:tint val="83000"/>
                    <a:satMod val="150000"/>
                  </a:schemeClr>
                </a:solidFill>
              </a:rPr>
              <a:t>Ust</a:t>
            </a:r>
            <a:r>
              <a:rPr lang="cs-CZ" dirty="0" smtClean="0">
                <a:solidFill>
                  <a:schemeClr val="accent1">
                    <a:tint val="83000"/>
                    <a:satMod val="150000"/>
                  </a:schemeClr>
                </a:solidFill>
              </a:rPr>
              <a:t>. § 363 nového trestního zákona</a:t>
            </a:r>
            <a:endParaRPr lang="cs-CZ" dirty="0">
              <a:solidFill>
                <a:schemeClr val="accent1">
                  <a:tint val="83000"/>
                  <a:satMod val="150000"/>
                </a:schemeClr>
              </a:solidFill>
            </a:endParaRPr>
          </a:p>
        </p:txBody>
      </p:sp>
      <p:sp>
        <p:nvSpPr>
          <p:cNvPr id="3" name="Podnadpis 2"/>
          <p:cNvSpPr>
            <a:spLocks noGrp="1"/>
          </p:cNvSpPr>
          <p:nvPr>
            <p:ph type="subTitle" idx="1"/>
          </p:nvPr>
        </p:nvSpPr>
        <p:spPr/>
        <p:txBody>
          <a:bodyPr>
            <a:normAutofit/>
          </a:bodyPr>
          <a:lstStyle/>
          <a:p>
            <a:pPr fontAlgn="auto">
              <a:spcAft>
                <a:spcPts val="0"/>
              </a:spcAft>
              <a:buFont typeface="Wingdings 2"/>
              <a:buNone/>
              <a:defRPr/>
            </a:pPr>
            <a:r>
              <a:rPr lang="cs-CZ" dirty="0" smtClean="0"/>
              <a:t>Krok vpřed či nikoli?</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484632" indent="0" fontAlgn="auto">
              <a:spcAft>
                <a:spcPts val="0"/>
              </a:spcAft>
              <a:defRPr/>
            </a:pPr>
            <a:r>
              <a:rPr lang="cs-CZ" sz="3200" dirty="0" smtClean="0">
                <a:solidFill>
                  <a:schemeClr val="accent1">
                    <a:tint val="83000"/>
                    <a:satMod val="150000"/>
                  </a:schemeClr>
                </a:solidFill>
              </a:rPr>
              <a:t>Zákon č. 140/1961 Sb., ve znění pozdějších předpisů, trestní zákon</a:t>
            </a:r>
            <a:endParaRPr lang="cs-CZ" sz="3200" dirty="0">
              <a:solidFill>
                <a:schemeClr val="accent1">
                  <a:tint val="83000"/>
                  <a:satMod val="150000"/>
                </a:schemeClr>
              </a:solidFill>
            </a:endParaRPr>
          </a:p>
        </p:txBody>
      </p:sp>
      <p:sp>
        <p:nvSpPr>
          <p:cNvPr id="3" name="Zástupný symbol pro obsah 2"/>
          <p:cNvSpPr>
            <a:spLocks noGrp="1"/>
          </p:cNvSpPr>
          <p:nvPr>
            <p:ph idx="1"/>
          </p:nvPr>
        </p:nvSpPr>
        <p:spPr>
          <a:xfrm>
            <a:off x="457200" y="1882775"/>
            <a:ext cx="8229600" cy="4572000"/>
          </a:xfrm>
        </p:spPr>
        <p:txBody>
          <a:bodyPr>
            <a:normAutofit fontScale="92500" lnSpcReduction="20000"/>
          </a:bodyPr>
          <a:lstStyle/>
          <a:p>
            <a:pPr marL="448056" indent="-384048" fontAlgn="auto">
              <a:spcAft>
                <a:spcPts val="0"/>
              </a:spcAft>
              <a:buFont typeface="Wingdings 2"/>
              <a:buChar char=""/>
              <a:defRPr/>
            </a:pPr>
            <a:r>
              <a:rPr lang="cs-CZ" dirty="0" err="1" smtClean="0"/>
              <a:t>Ust</a:t>
            </a:r>
            <a:r>
              <a:rPr lang="cs-CZ" dirty="0" smtClean="0"/>
              <a:t>. § 163c</a:t>
            </a:r>
          </a:p>
          <a:p>
            <a:pPr marL="448056" indent="-384048" fontAlgn="auto">
              <a:spcAft>
                <a:spcPts val="0"/>
              </a:spcAft>
              <a:buFont typeface="Wingdings 2"/>
              <a:buChar char=""/>
              <a:defRPr/>
            </a:pPr>
            <a:r>
              <a:rPr lang="cs-CZ" dirty="0" smtClean="0"/>
              <a:t>(1) Policista plnící úkoly jako agent podle zvláštního zákona, který se účastní činnosti zločinného spolčení nebo zločinné spolčení podporuje, není pro trestný čin účasti na zločinném spolčení podle § 163a odst. 1 nebo 2 trestný, jestliže se takového činu dopustil s cílem odhalit pachatele trestné činnosti spáchané ve prospěch zločinného spolčení.</a:t>
            </a:r>
          </a:p>
          <a:p>
            <a:pPr marL="448056" indent="-384048" fontAlgn="auto">
              <a:spcAft>
                <a:spcPts val="0"/>
              </a:spcAft>
              <a:buFont typeface="Wingdings 2"/>
              <a:buChar char=""/>
              <a:defRPr/>
            </a:pPr>
            <a:r>
              <a:rPr lang="cs-CZ" dirty="0" smtClean="0"/>
              <a:t>(2) Beztrestným se nestává agent, který zločinné spolčení založil nebo zosnoval.</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484632" indent="0" fontAlgn="auto">
              <a:spcAft>
                <a:spcPts val="0"/>
              </a:spcAft>
              <a:defRPr/>
            </a:pPr>
            <a:r>
              <a:rPr lang="cs-CZ" dirty="0" smtClean="0">
                <a:solidFill>
                  <a:schemeClr val="accent1">
                    <a:tint val="83000"/>
                    <a:satMod val="150000"/>
                  </a:schemeClr>
                </a:solidFill>
              </a:rPr>
              <a:t>§ 363 zákona č. 40/2009 Sb.</a:t>
            </a:r>
            <a:endParaRPr lang="cs-CZ" dirty="0">
              <a:solidFill>
                <a:schemeClr val="accent1">
                  <a:tint val="83000"/>
                  <a:satMod val="150000"/>
                </a:schemeClr>
              </a:solidFill>
            </a:endParaRPr>
          </a:p>
        </p:txBody>
      </p:sp>
      <p:sp>
        <p:nvSpPr>
          <p:cNvPr id="3" name="Zástupný symbol pro obsah 2"/>
          <p:cNvSpPr>
            <a:spLocks noGrp="1"/>
          </p:cNvSpPr>
          <p:nvPr>
            <p:ph idx="1"/>
          </p:nvPr>
        </p:nvSpPr>
        <p:spPr>
          <a:xfrm>
            <a:off x="457200" y="1882775"/>
            <a:ext cx="8229600" cy="4572000"/>
          </a:xfrm>
        </p:spPr>
        <p:txBody>
          <a:bodyPr>
            <a:normAutofit fontScale="92500"/>
          </a:bodyPr>
          <a:lstStyle/>
          <a:p>
            <a:pPr marL="448056" indent="-384048" fontAlgn="auto">
              <a:spcAft>
                <a:spcPts val="0"/>
              </a:spcAft>
              <a:buFont typeface="Wingdings 2"/>
              <a:buChar char=""/>
              <a:defRPr/>
            </a:pPr>
            <a:r>
              <a:rPr lang="cs-CZ" dirty="0" smtClean="0"/>
              <a:t>Odst. 1: Policista plnící úkoly jako agent podle jiného právního předpisu, který se účastní činnosti organizované zločinecké skupiny nebo organizovanou zločineckou skupinu podporuje, není pro trestný čin účasti na organizované zločinecké skupině trestný, jestliže se takového činu dopustil s cílem odhalit pachatele trestné činnosti spáchané ve prospěch organizované zločinecké skupiny.</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484632" indent="0" fontAlgn="auto">
              <a:spcAft>
                <a:spcPts val="0"/>
              </a:spcAft>
              <a:defRPr/>
            </a:pPr>
            <a:r>
              <a:rPr lang="cs-CZ" dirty="0" smtClean="0">
                <a:solidFill>
                  <a:schemeClr val="accent1">
                    <a:tint val="83000"/>
                    <a:satMod val="150000"/>
                  </a:schemeClr>
                </a:solidFill>
              </a:rPr>
              <a:t>Odst. 2.</a:t>
            </a:r>
            <a:endParaRPr lang="cs-CZ" dirty="0">
              <a:solidFill>
                <a:schemeClr val="accent1">
                  <a:tint val="83000"/>
                  <a:satMod val="150000"/>
                </a:schemeClr>
              </a:solidFill>
            </a:endParaRPr>
          </a:p>
        </p:txBody>
      </p:sp>
      <p:sp>
        <p:nvSpPr>
          <p:cNvPr id="17410" name="Zástupný symbol pro obsah 2"/>
          <p:cNvSpPr>
            <a:spLocks noGrp="1"/>
          </p:cNvSpPr>
          <p:nvPr>
            <p:ph idx="1"/>
          </p:nvPr>
        </p:nvSpPr>
        <p:spPr>
          <a:xfrm>
            <a:off x="457200" y="1882775"/>
            <a:ext cx="8229600" cy="4572000"/>
          </a:xfrm>
        </p:spPr>
        <p:txBody>
          <a:bodyPr/>
          <a:lstStyle/>
          <a:p>
            <a:r>
              <a:rPr lang="cs-CZ" dirty="0" smtClean="0"/>
              <a:t>43 skutkových podstat trestných činů, pro které není policista plnící úkoly jako agent </a:t>
            </a:r>
            <a:r>
              <a:rPr lang="cs-CZ" dirty="0" smtClean="0"/>
              <a:t>trestný</a:t>
            </a:r>
          </a:p>
          <a:p>
            <a:r>
              <a:rPr lang="cs-CZ" dirty="0" smtClean="0"/>
              <a:t>Efektivnost použití agenta / časová a finanční náročnost /</a:t>
            </a:r>
          </a:p>
          <a:p>
            <a:r>
              <a:rPr lang="cs-CZ" dirty="0" smtClean="0"/>
              <a:t>Cílem odhalit vedoucí účastníky</a:t>
            </a:r>
          </a:p>
          <a:p>
            <a:r>
              <a:rPr lang="cs-CZ" dirty="0" smtClean="0"/>
              <a:t>Problém původu pachatelů.</a:t>
            </a:r>
            <a:endParaRPr lang="cs-CZ"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Zásah do sféry lidských práv</a:t>
            </a:r>
            <a:endParaRPr lang="cs-CZ" dirty="0"/>
          </a:p>
        </p:txBody>
      </p:sp>
      <p:sp>
        <p:nvSpPr>
          <p:cNvPr id="3" name="Zástupný symbol pro obsah 2"/>
          <p:cNvSpPr>
            <a:spLocks noGrp="1"/>
          </p:cNvSpPr>
          <p:nvPr>
            <p:ph idx="1"/>
          </p:nvPr>
        </p:nvSpPr>
        <p:spPr/>
        <p:txBody>
          <a:bodyPr/>
          <a:lstStyle/>
          <a:p>
            <a:r>
              <a:rPr lang="cs-CZ" dirty="0" smtClean="0"/>
              <a:t>Zásah do práv obviněného</a:t>
            </a:r>
          </a:p>
          <a:p>
            <a:r>
              <a:rPr lang="cs-CZ" dirty="0" smtClean="0"/>
              <a:t>Čl. 6 EÚLP: právo na spravedlivé řízení  - jako celek</a:t>
            </a:r>
            <a:r>
              <a:rPr lang="cs-CZ" dirty="0" smtClean="0"/>
              <a:t>.</a:t>
            </a:r>
          </a:p>
          <a:p>
            <a:r>
              <a:rPr lang="cs-CZ" dirty="0" smtClean="0"/>
              <a:t>Zákonnost. </a:t>
            </a:r>
            <a:endParaRPr lang="cs-CZ" dirty="0" smtClean="0"/>
          </a:p>
          <a:p>
            <a:r>
              <a:rPr lang="cs-CZ" dirty="0" smtClean="0"/>
              <a:t>Kritérium: závažnost veřejného zájmu na vyšetření a potrestání trestného činu</a:t>
            </a:r>
            <a:r>
              <a:rPr lang="cs-CZ" dirty="0" smtClean="0"/>
              <a:t>.</a:t>
            </a:r>
          </a:p>
          <a:p>
            <a:r>
              <a:rPr lang="cs-CZ" dirty="0" smtClean="0"/>
              <a:t>Ospravedlnění: nezájem na spolupráci, nevyváženost. </a:t>
            </a:r>
            <a:endParaRPr lang="cs-CZ" dirty="0" smtClean="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Zásah do sféry lidských práv</a:t>
            </a:r>
            <a:endParaRPr lang="cs-CZ" dirty="0"/>
          </a:p>
        </p:txBody>
      </p:sp>
      <p:sp>
        <p:nvSpPr>
          <p:cNvPr id="3" name="Zástupný symbol pro obsah 2"/>
          <p:cNvSpPr>
            <a:spLocks noGrp="1"/>
          </p:cNvSpPr>
          <p:nvPr>
            <p:ph idx="1"/>
          </p:nvPr>
        </p:nvSpPr>
        <p:spPr/>
        <p:txBody>
          <a:bodyPr/>
          <a:lstStyle/>
          <a:p>
            <a:r>
              <a:rPr lang="cs-CZ" dirty="0" smtClean="0"/>
              <a:t>Práva poškozeného</a:t>
            </a:r>
          </a:p>
          <a:p>
            <a:r>
              <a:rPr lang="cs-CZ" dirty="0" smtClean="0"/>
              <a:t>Hlavní funkci státu chránit </a:t>
            </a:r>
          </a:p>
          <a:p>
            <a:r>
              <a:rPr lang="cs-CZ" dirty="0" smtClean="0"/>
              <a:t>Jediná hranice </a:t>
            </a:r>
            <a:r>
              <a:rPr lang="cs-CZ" dirty="0" err="1" smtClean="0"/>
              <a:t>ust</a:t>
            </a:r>
            <a:r>
              <a:rPr lang="cs-CZ" dirty="0" smtClean="0"/>
              <a:t>. § 158e </a:t>
            </a:r>
            <a:r>
              <a:rPr lang="cs-CZ" dirty="0" err="1" smtClean="0"/>
              <a:t>tr</a:t>
            </a:r>
            <a:r>
              <a:rPr lang="cs-CZ" dirty="0" smtClean="0"/>
              <a:t>. </a:t>
            </a:r>
            <a:r>
              <a:rPr lang="cs-CZ" dirty="0" err="1" smtClean="0"/>
              <a:t>ř</a:t>
            </a:r>
            <a:r>
              <a:rPr lang="cs-CZ" dirty="0" smtClean="0"/>
              <a:t>. </a:t>
            </a:r>
            <a:r>
              <a:rPr lang="cs-CZ" dirty="0" err="1" smtClean="0"/>
              <a:t>ods</a:t>
            </a:r>
            <a:r>
              <a:rPr lang="cs-CZ" dirty="0" smtClean="0"/>
              <a:t>. 6: </a:t>
            </a:r>
          </a:p>
          <a:p>
            <a:r>
              <a:rPr lang="cs-CZ" dirty="0" smtClean="0"/>
              <a:t>Agent je povinen při své činnosti volit takové prostředky, které jsou způsobilé ke splnění jeho služebního úkolu a jimiž není jiným osobám způsobována újma na jejich právech</a:t>
            </a:r>
            <a:r>
              <a:rPr lang="cs-CZ" dirty="0" smtClean="0">
                <a:latin typeface="Arial" charset="0"/>
              </a:rPr>
              <a:t> nad míru nezbytně nutnou</a:t>
            </a:r>
            <a:r>
              <a:rPr lang="cs-CZ" dirty="0" smtClean="0"/>
              <a:t>.</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1">
                    <a:tint val="83000"/>
                    <a:satMod val="150000"/>
                  </a:schemeClr>
                </a:solidFill>
              </a:rPr>
              <a:t>Důvodová zpráva k § 363</a:t>
            </a:r>
            <a:endParaRPr lang="cs-CZ" dirty="0"/>
          </a:p>
        </p:txBody>
      </p:sp>
      <p:sp>
        <p:nvSpPr>
          <p:cNvPr id="3" name="Zástupný symbol pro obsah 2"/>
          <p:cNvSpPr>
            <a:spLocks noGrp="1"/>
          </p:cNvSpPr>
          <p:nvPr>
            <p:ph idx="1"/>
          </p:nvPr>
        </p:nvSpPr>
        <p:spPr/>
        <p:txBody>
          <a:bodyPr/>
          <a:lstStyle/>
          <a:p>
            <a:r>
              <a:rPr lang="cs-CZ" dirty="0" smtClean="0"/>
              <a:t>Odpovídá principu zákonnosti.</a:t>
            </a:r>
          </a:p>
          <a:p>
            <a:r>
              <a:rPr lang="cs-CZ" dirty="0" smtClean="0"/>
              <a:t>Vylučuje možnost provokace, takže začleňuje i rozsudek ESLP ve věci </a:t>
            </a:r>
            <a:r>
              <a:rPr lang="cs-CZ" dirty="0" err="1" smtClean="0"/>
              <a:t>Texeira</a:t>
            </a:r>
            <a:r>
              <a:rPr lang="cs-CZ" dirty="0" smtClean="0"/>
              <a:t> de </a:t>
            </a:r>
            <a:r>
              <a:rPr lang="cs-CZ" dirty="0" err="1" smtClean="0"/>
              <a:t>Castro</a:t>
            </a:r>
            <a:r>
              <a:rPr lang="cs-CZ" dirty="0" smtClean="0"/>
              <a:t> vs. Portugalsko.</a:t>
            </a:r>
            <a:endParaRPr lang="cs-CZ"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484632" indent="0" fontAlgn="auto">
              <a:spcAft>
                <a:spcPts val="0"/>
              </a:spcAft>
              <a:defRPr/>
            </a:pPr>
            <a:r>
              <a:rPr lang="cs-CZ" dirty="0" smtClean="0">
                <a:solidFill>
                  <a:schemeClr val="accent1">
                    <a:tint val="83000"/>
                    <a:satMod val="150000"/>
                  </a:schemeClr>
                </a:solidFill>
              </a:rPr>
              <a:t>Odst. 3</a:t>
            </a:r>
            <a:endParaRPr lang="cs-CZ" dirty="0">
              <a:solidFill>
                <a:schemeClr val="accent1">
                  <a:tint val="83000"/>
                  <a:satMod val="150000"/>
                </a:schemeClr>
              </a:solidFill>
            </a:endParaRPr>
          </a:p>
        </p:txBody>
      </p:sp>
      <p:sp>
        <p:nvSpPr>
          <p:cNvPr id="20482" name="Zástupný symbol pro obsah 2"/>
          <p:cNvSpPr>
            <a:spLocks noGrp="1"/>
          </p:cNvSpPr>
          <p:nvPr>
            <p:ph idx="1"/>
          </p:nvPr>
        </p:nvSpPr>
        <p:spPr>
          <a:xfrm>
            <a:off x="457200" y="1882775"/>
            <a:ext cx="8229600" cy="4572000"/>
          </a:xfrm>
        </p:spPr>
        <p:txBody>
          <a:bodyPr/>
          <a:lstStyle/>
          <a:p>
            <a:r>
              <a:rPr lang="cs-CZ" smtClean="0"/>
              <a:t>Beztrestným se nestává agent, který organizovanou zločineckou skupinu nebo organizovanou skupinu založil nebo zosnoval.</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lent">
  <a:themeElements>
    <a:clrScheme name="Talent">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Talent">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Talent">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175</TotalTime>
  <Words>350</Words>
  <Application>Microsoft Office PowerPoint</Application>
  <PresentationFormat>Předvádění na obrazovce (4:3)</PresentationFormat>
  <Paragraphs>29</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Talent</vt:lpstr>
      <vt:lpstr>Ust. § 363 nového trestního zákona</vt:lpstr>
      <vt:lpstr>Zákon č. 140/1961 Sb., ve znění pozdějších předpisů, trestní zákon</vt:lpstr>
      <vt:lpstr>§ 363 zákona č. 40/2009 Sb.</vt:lpstr>
      <vt:lpstr>Odst. 2.</vt:lpstr>
      <vt:lpstr>Zásah do sféry lidských práv</vt:lpstr>
      <vt:lpstr>Zásah do sféry lidských práv</vt:lpstr>
      <vt:lpstr>Důvodová zpráva k § 363</vt:lpstr>
      <vt:lpstr>Odst.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Ust. § 363 nového trestního zákona</dc:title>
  <dc:creator>admin</dc:creator>
  <cp:lastModifiedBy>admin</cp:lastModifiedBy>
  <cp:revision>20</cp:revision>
  <dcterms:created xsi:type="dcterms:W3CDTF">2009-11-17T22:14:35Z</dcterms:created>
  <dcterms:modified xsi:type="dcterms:W3CDTF">2009-11-18T23:23:19Z</dcterms:modified>
</cp:coreProperties>
</file>