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F16DE-F7F9-4037-8742-D3C2C929E92A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A5678-B72B-494D-B4C0-A241349FE4F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A5678-B72B-494D-B4C0-A241349FE4F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EQUITY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44494" y="5003322"/>
            <a:ext cx="428628" cy="13716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SUMMARY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4500" dirty="0" err="1" smtClean="0"/>
              <a:t>legal</a:t>
            </a:r>
            <a:r>
              <a:rPr lang="cs-CZ" sz="4500" dirty="0" smtClean="0"/>
              <a:t> </a:t>
            </a:r>
            <a:r>
              <a:rPr lang="cs-CZ" sz="4500" dirty="0" err="1" smtClean="0"/>
              <a:t>principles</a:t>
            </a:r>
            <a:r>
              <a:rPr lang="cs-CZ" sz="4500" dirty="0" smtClean="0"/>
              <a:t> </a:t>
            </a:r>
            <a:r>
              <a:rPr lang="cs-CZ" sz="4500" dirty="0" err="1" smtClean="0"/>
              <a:t>based</a:t>
            </a:r>
            <a:r>
              <a:rPr lang="cs-CZ" sz="4500" dirty="0" smtClean="0"/>
              <a:t> on </a:t>
            </a:r>
            <a:r>
              <a:rPr lang="cs-CZ" sz="4500" dirty="0" err="1" smtClean="0"/>
              <a:t>ethical</a:t>
            </a:r>
            <a:r>
              <a:rPr lang="cs-CZ" sz="4500" dirty="0" smtClean="0"/>
              <a:t> </a:t>
            </a:r>
            <a:r>
              <a:rPr lang="cs-CZ" sz="4500" dirty="0" err="1" smtClean="0"/>
              <a:t>statements</a:t>
            </a:r>
            <a:endParaRPr lang="cs-CZ" sz="4500" dirty="0" smtClean="0"/>
          </a:p>
          <a:p>
            <a:r>
              <a:rPr lang="cs-CZ" sz="4500" dirty="0" err="1" smtClean="0"/>
              <a:t>Developed</a:t>
            </a:r>
            <a:r>
              <a:rPr lang="cs-CZ" sz="4500" dirty="0" smtClean="0"/>
              <a:t> as </a:t>
            </a:r>
            <a:r>
              <a:rPr lang="cs-CZ" sz="4500" dirty="0" err="1" smtClean="0"/>
              <a:t>the</a:t>
            </a:r>
            <a:r>
              <a:rPr lang="cs-CZ" sz="4500" dirty="0" smtClean="0"/>
              <a:t> </a:t>
            </a:r>
            <a:r>
              <a:rPr lang="cs-CZ" sz="4500" dirty="0" err="1" smtClean="0"/>
              <a:t>Court</a:t>
            </a:r>
            <a:r>
              <a:rPr lang="cs-CZ" sz="4500" dirty="0" smtClean="0"/>
              <a:t> </a:t>
            </a:r>
            <a:r>
              <a:rPr lang="cs-CZ" sz="4500" dirty="0" err="1" smtClean="0"/>
              <a:t>of</a:t>
            </a:r>
            <a:r>
              <a:rPr lang="cs-CZ" sz="4500" dirty="0" smtClean="0"/>
              <a:t> </a:t>
            </a:r>
            <a:r>
              <a:rPr lang="cs-CZ" sz="4500" dirty="0" err="1" smtClean="0"/>
              <a:t>Chancery</a:t>
            </a:r>
            <a:r>
              <a:rPr lang="cs-CZ" sz="4500" dirty="0" smtClean="0"/>
              <a:t> (15.century)</a:t>
            </a:r>
          </a:p>
          <a:p>
            <a:r>
              <a:rPr lang="cs-CZ" sz="4500" dirty="0" err="1" smtClean="0"/>
              <a:t>Criticised</a:t>
            </a:r>
            <a:r>
              <a:rPr lang="cs-CZ" sz="4500" dirty="0" smtClean="0"/>
              <a:t> </a:t>
            </a:r>
            <a:r>
              <a:rPr lang="cs-CZ" sz="4500" dirty="0" err="1" smtClean="0"/>
              <a:t>for</a:t>
            </a:r>
            <a:r>
              <a:rPr lang="cs-CZ" sz="4500" dirty="0" smtClean="0"/>
              <a:t> </a:t>
            </a:r>
            <a:r>
              <a:rPr lang="cs-CZ" sz="4500" dirty="0" err="1" smtClean="0"/>
              <a:t>differences</a:t>
            </a:r>
            <a:r>
              <a:rPr lang="cs-CZ" sz="4500" dirty="0" smtClean="0"/>
              <a:t> </a:t>
            </a:r>
            <a:r>
              <a:rPr lang="cs-CZ" sz="4500" dirty="0" err="1" smtClean="0"/>
              <a:t>between</a:t>
            </a:r>
            <a:r>
              <a:rPr lang="cs-CZ" sz="4500" dirty="0" smtClean="0"/>
              <a:t> </a:t>
            </a:r>
            <a:r>
              <a:rPr lang="cs-CZ" sz="4500" dirty="0" err="1" smtClean="0"/>
              <a:t>decisions</a:t>
            </a:r>
            <a:r>
              <a:rPr lang="cs-CZ" sz="4500" dirty="0" smtClean="0"/>
              <a:t> </a:t>
            </a:r>
            <a:r>
              <a:rPr lang="cs-CZ" sz="4500" dirty="0" err="1" smtClean="0"/>
              <a:t>of</a:t>
            </a:r>
            <a:r>
              <a:rPr lang="cs-CZ" sz="4500" dirty="0" smtClean="0"/>
              <a:t> </a:t>
            </a:r>
            <a:r>
              <a:rPr lang="cs-CZ" sz="4500" dirty="0" err="1" smtClean="0"/>
              <a:t>Chancellors</a:t>
            </a:r>
            <a:endParaRPr lang="cs-CZ" sz="4500" dirty="0" smtClean="0"/>
          </a:p>
          <a:p>
            <a:r>
              <a:rPr lang="cs-CZ" sz="4500" dirty="0" smtClean="0"/>
              <a:t>Sir Thomas More – </a:t>
            </a:r>
            <a:r>
              <a:rPr lang="cs-CZ" sz="4500" dirty="0" err="1" smtClean="0"/>
              <a:t>first</a:t>
            </a:r>
            <a:r>
              <a:rPr lang="cs-CZ" sz="4500" dirty="0" smtClean="0"/>
              <a:t> </a:t>
            </a:r>
            <a:r>
              <a:rPr lang="cs-CZ" sz="4500" dirty="0" err="1" smtClean="0"/>
              <a:t>Chacellor</a:t>
            </a:r>
            <a:r>
              <a:rPr lang="cs-CZ" sz="4500" dirty="0" smtClean="0"/>
              <a:t> </a:t>
            </a:r>
            <a:r>
              <a:rPr lang="cs-CZ" sz="4500" dirty="0" err="1" smtClean="0"/>
              <a:t>who</a:t>
            </a:r>
            <a:r>
              <a:rPr lang="cs-CZ" sz="4500" dirty="0" smtClean="0"/>
              <a:t> </a:t>
            </a:r>
            <a:r>
              <a:rPr lang="cs-CZ" sz="4500" dirty="0" err="1" smtClean="0"/>
              <a:t>were</a:t>
            </a:r>
            <a:r>
              <a:rPr lang="cs-CZ" sz="4500" dirty="0" smtClean="0"/>
              <a:t> </a:t>
            </a:r>
            <a:r>
              <a:rPr lang="cs-CZ" sz="4500" dirty="0" err="1" smtClean="0"/>
              <a:t>also</a:t>
            </a:r>
            <a:r>
              <a:rPr lang="cs-CZ" sz="4500" dirty="0" smtClean="0"/>
              <a:t> </a:t>
            </a:r>
            <a:r>
              <a:rPr lang="cs-CZ" sz="4500" dirty="0" err="1" smtClean="0"/>
              <a:t>lawyer</a:t>
            </a:r>
            <a:r>
              <a:rPr lang="cs-CZ" sz="4500" dirty="0" smtClean="0"/>
              <a:t> – </a:t>
            </a:r>
            <a:r>
              <a:rPr lang="cs-CZ" sz="4500" dirty="0" err="1" smtClean="0"/>
              <a:t>all</a:t>
            </a:r>
            <a:r>
              <a:rPr lang="cs-CZ" sz="4500" dirty="0" smtClean="0"/>
              <a:t> </a:t>
            </a:r>
            <a:r>
              <a:rPr lang="cs-CZ" sz="4500" dirty="0" err="1" smtClean="0"/>
              <a:t>future</a:t>
            </a:r>
            <a:r>
              <a:rPr lang="cs-CZ" sz="4500" dirty="0" smtClean="0"/>
              <a:t> </a:t>
            </a:r>
            <a:r>
              <a:rPr lang="cs-CZ" sz="4500" dirty="0" err="1" smtClean="0"/>
              <a:t>Chancellor</a:t>
            </a:r>
            <a:r>
              <a:rPr lang="cs-CZ" sz="4500" dirty="0" smtClean="0"/>
              <a:t> </a:t>
            </a:r>
            <a:r>
              <a:rPr lang="cs-CZ" sz="4500" dirty="0" err="1" smtClean="0"/>
              <a:t>lawyers</a:t>
            </a:r>
            <a:endParaRPr lang="cs-CZ" sz="4500" dirty="0" smtClean="0"/>
          </a:p>
          <a:p>
            <a:r>
              <a:rPr lang="cs-CZ" sz="4500" dirty="0" err="1" smtClean="0"/>
              <a:t>Developing</a:t>
            </a:r>
            <a:r>
              <a:rPr lang="cs-CZ" sz="4500" dirty="0" smtClean="0"/>
              <a:t> </a:t>
            </a:r>
            <a:r>
              <a:rPr lang="cs-CZ" sz="4500" dirty="0" err="1" smtClean="0"/>
              <a:t>of</a:t>
            </a:r>
            <a:r>
              <a:rPr lang="cs-CZ" sz="4500" dirty="0" smtClean="0"/>
              <a:t> </a:t>
            </a:r>
            <a:r>
              <a:rPr lang="cs-CZ" sz="4500" dirty="0" err="1" smtClean="0"/>
              <a:t>equitable</a:t>
            </a:r>
            <a:r>
              <a:rPr lang="cs-CZ" sz="4500" dirty="0" smtClean="0"/>
              <a:t> </a:t>
            </a:r>
            <a:r>
              <a:rPr lang="cs-CZ" sz="4500" dirty="0" err="1" smtClean="0"/>
              <a:t>doctrines</a:t>
            </a:r>
            <a:endParaRPr lang="cs-CZ" sz="4500" dirty="0" smtClean="0"/>
          </a:p>
          <a:p>
            <a:r>
              <a:rPr lang="cs-CZ" sz="4500" dirty="0" err="1" smtClean="0"/>
              <a:t>Equity</a:t>
            </a:r>
            <a:r>
              <a:rPr lang="cs-CZ" sz="4500" dirty="0" smtClean="0"/>
              <a:t> x </a:t>
            </a:r>
            <a:r>
              <a:rPr lang="cs-CZ" sz="4500" dirty="0" err="1" smtClean="0"/>
              <a:t>Common</a:t>
            </a:r>
            <a:r>
              <a:rPr lang="cs-CZ" sz="4500" dirty="0" smtClean="0"/>
              <a:t> </a:t>
            </a:r>
            <a:r>
              <a:rPr lang="cs-CZ" sz="4500" dirty="0" err="1" smtClean="0"/>
              <a:t>law</a:t>
            </a:r>
            <a:r>
              <a:rPr lang="cs-CZ" sz="4500" dirty="0" smtClean="0"/>
              <a:t> – </a:t>
            </a:r>
            <a:r>
              <a:rPr lang="cs-CZ" sz="4500" dirty="0" err="1" smtClean="0"/>
              <a:t>Equity</a:t>
            </a:r>
            <a:r>
              <a:rPr lang="cs-CZ" sz="4500" dirty="0" smtClean="0"/>
              <a:t> </a:t>
            </a:r>
            <a:r>
              <a:rPr lang="cs-CZ" sz="4500" dirty="0" err="1" smtClean="0"/>
              <a:t>should</a:t>
            </a:r>
            <a:r>
              <a:rPr lang="cs-CZ" sz="4500" dirty="0" smtClean="0"/>
              <a:t> </a:t>
            </a:r>
            <a:r>
              <a:rPr lang="cs-CZ" sz="4500" dirty="0" err="1" smtClean="0"/>
              <a:t>prevail</a:t>
            </a:r>
            <a:endParaRPr lang="cs-CZ" sz="4500" dirty="0" smtClean="0"/>
          </a:p>
          <a:p>
            <a:r>
              <a:rPr lang="cs-CZ" sz="4500" dirty="0" err="1" smtClean="0"/>
              <a:t>United</a:t>
            </a:r>
            <a:r>
              <a:rPr lang="cs-CZ" sz="4500" dirty="0" smtClean="0"/>
              <a:t> </a:t>
            </a:r>
            <a:r>
              <a:rPr lang="cs-CZ" sz="4500" dirty="0" err="1" smtClean="0"/>
              <a:t>into</a:t>
            </a:r>
            <a:r>
              <a:rPr lang="cs-CZ" sz="4500" dirty="0" smtClean="0"/>
              <a:t> </a:t>
            </a:r>
            <a:r>
              <a:rPr lang="cs-CZ" sz="4500" dirty="0" err="1" smtClean="0"/>
              <a:t>one</a:t>
            </a:r>
            <a:r>
              <a:rPr lang="cs-CZ" sz="4500" dirty="0" smtClean="0"/>
              <a:t> </a:t>
            </a:r>
            <a:r>
              <a:rPr lang="cs-CZ" sz="4500" dirty="0" err="1" smtClean="0"/>
              <a:t>court</a:t>
            </a:r>
            <a:r>
              <a:rPr lang="cs-CZ" sz="4500" dirty="0" smtClean="0"/>
              <a:t> </a:t>
            </a:r>
            <a:r>
              <a:rPr lang="cs-CZ" sz="4500" dirty="0" err="1" smtClean="0"/>
              <a:t>system</a:t>
            </a:r>
            <a:r>
              <a:rPr lang="cs-CZ" sz="4500" dirty="0" smtClean="0"/>
              <a:t> </a:t>
            </a:r>
            <a:r>
              <a:rPr lang="cs-CZ" sz="4500" dirty="0" err="1" smtClean="0"/>
              <a:t>with</a:t>
            </a:r>
            <a:r>
              <a:rPr lang="cs-CZ" sz="4500" dirty="0" smtClean="0"/>
              <a:t> </a:t>
            </a:r>
            <a:r>
              <a:rPr lang="cs-CZ" sz="4500" dirty="0" err="1" smtClean="0"/>
              <a:t>Common</a:t>
            </a:r>
            <a:r>
              <a:rPr lang="cs-CZ" sz="4500" dirty="0" smtClean="0"/>
              <a:t> </a:t>
            </a:r>
            <a:r>
              <a:rPr lang="cs-CZ" sz="4500" dirty="0" err="1" smtClean="0"/>
              <a:t>law</a:t>
            </a:r>
            <a:r>
              <a:rPr lang="cs-CZ" sz="4500" dirty="0" smtClean="0"/>
              <a:t> (19.century)</a:t>
            </a:r>
          </a:p>
          <a:p>
            <a:endParaRPr lang="cs-CZ" sz="4000" dirty="0" smtClean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SOURCES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smtClean="0"/>
              <a:t>Marta Chromá: New </a:t>
            </a:r>
            <a:r>
              <a:rPr lang="cs-CZ" sz="3200" dirty="0" err="1" smtClean="0"/>
              <a:t>Introduction</a:t>
            </a:r>
            <a:r>
              <a:rPr lang="cs-CZ" sz="3200" dirty="0" smtClean="0"/>
              <a:t> to </a:t>
            </a:r>
            <a:r>
              <a:rPr lang="cs-CZ" sz="3200" dirty="0" err="1" smtClean="0"/>
              <a:t>legal</a:t>
            </a:r>
            <a:r>
              <a:rPr lang="cs-CZ" sz="3200" dirty="0" smtClean="0"/>
              <a:t> </a:t>
            </a:r>
            <a:r>
              <a:rPr lang="cs-CZ" sz="3200" dirty="0" err="1" smtClean="0"/>
              <a:t>English</a:t>
            </a:r>
            <a:r>
              <a:rPr lang="cs-CZ" sz="3200" dirty="0" smtClean="0"/>
              <a:t>, Volume I., Karolinum, 2004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www.</a:t>
            </a:r>
            <a:r>
              <a:rPr lang="cs-CZ" sz="3200" dirty="0" err="1" smtClean="0"/>
              <a:t>wikipedia.org</a:t>
            </a:r>
            <a:endParaRPr lang="cs-CZ" sz="32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644494" y="-6286568"/>
            <a:ext cx="428628" cy="3357586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29552" cy="5902472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3200" dirty="0" smtClean="0"/>
              <a:t> </a:t>
            </a:r>
            <a:r>
              <a:rPr lang="cs-CZ" sz="3600" dirty="0" smtClean="0"/>
              <a:t>Set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legal</a:t>
            </a:r>
            <a:r>
              <a:rPr lang="cs-CZ" sz="3600" dirty="0" smtClean="0"/>
              <a:t> </a:t>
            </a:r>
            <a:r>
              <a:rPr lang="cs-CZ" sz="3600" dirty="0" err="1" smtClean="0"/>
              <a:t>principles</a:t>
            </a:r>
            <a:endParaRPr lang="cs-CZ" sz="3600" dirty="0" smtClean="0"/>
          </a:p>
          <a:p>
            <a:endParaRPr lang="cs-CZ" sz="3600" dirty="0" smtClean="0"/>
          </a:p>
          <a:p>
            <a:r>
              <a:rPr lang="cs-CZ" sz="3600" dirty="0" smtClean="0"/>
              <a:t> Justice </a:t>
            </a:r>
            <a:r>
              <a:rPr lang="cs-CZ" sz="3600" dirty="0" err="1" smtClean="0"/>
              <a:t>and</a:t>
            </a:r>
            <a:r>
              <a:rPr lang="cs-CZ" sz="3600" dirty="0" smtClean="0"/>
              <a:t> </a:t>
            </a:r>
            <a:r>
              <a:rPr lang="cs-CZ" sz="3600" dirty="0" err="1" smtClean="0"/>
              <a:t>fairness</a:t>
            </a:r>
            <a:endParaRPr lang="cs-CZ" sz="3600" dirty="0" smtClean="0"/>
          </a:p>
          <a:p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Supplemments</a:t>
            </a:r>
            <a:r>
              <a:rPr lang="cs-CZ" sz="3600" dirty="0" smtClean="0"/>
              <a:t> </a:t>
            </a:r>
            <a:r>
              <a:rPr lang="cs-CZ" sz="3600" dirty="0" err="1" smtClean="0"/>
              <a:t>strict</a:t>
            </a:r>
            <a:r>
              <a:rPr lang="cs-CZ" sz="3600" dirty="0" smtClean="0"/>
              <a:t> </a:t>
            </a:r>
            <a:r>
              <a:rPr lang="cs-CZ" sz="3600" dirty="0" err="1" smtClean="0"/>
              <a:t>rules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common</a:t>
            </a:r>
            <a:r>
              <a:rPr lang="cs-CZ" sz="3600" dirty="0" smtClean="0"/>
              <a:t> </a:t>
            </a:r>
            <a:r>
              <a:rPr lang="cs-CZ" sz="3600" dirty="0" err="1" smtClean="0"/>
              <a:t>law</a:t>
            </a:r>
            <a:endParaRPr lang="cs-CZ" sz="3600" dirty="0" smtClean="0"/>
          </a:p>
          <a:p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 err="1" smtClean="0"/>
              <a:t>Allows</a:t>
            </a:r>
            <a:r>
              <a:rPr lang="cs-CZ" sz="3600" dirty="0" smtClean="0"/>
              <a:t> to </a:t>
            </a:r>
            <a:r>
              <a:rPr lang="cs-CZ" sz="3600" dirty="0" err="1" smtClean="0"/>
              <a:t>courts</a:t>
            </a:r>
            <a:r>
              <a:rPr lang="cs-CZ" sz="3600" dirty="0" smtClean="0"/>
              <a:t> to use </a:t>
            </a:r>
            <a:r>
              <a:rPr lang="cs-CZ" sz="3600" dirty="0" err="1" smtClean="0"/>
              <a:t>their</a:t>
            </a:r>
            <a:r>
              <a:rPr lang="cs-CZ" sz="3600" dirty="0" smtClean="0"/>
              <a:t> </a:t>
            </a:r>
            <a:r>
              <a:rPr lang="cs-CZ" sz="3600" dirty="0" err="1" smtClean="0"/>
              <a:t>own</a:t>
            </a:r>
            <a:r>
              <a:rPr lang="cs-CZ" sz="3600" dirty="0" smtClean="0"/>
              <a:t> </a:t>
            </a:r>
            <a:r>
              <a:rPr lang="cs-CZ" sz="3600" dirty="0" err="1" smtClean="0"/>
              <a:t>discretion</a:t>
            </a:r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endParaRPr lang="cs-CZ" sz="3600" dirty="0" smtClean="0"/>
          </a:p>
          <a:p>
            <a:endParaRPr lang="cs-CZ" sz="36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12644494" y="274638"/>
            <a:ext cx="285752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473952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3600" dirty="0" err="1" smtClean="0"/>
              <a:t>Guided</a:t>
            </a:r>
            <a:r>
              <a:rPr lang="cs-CZ" sz="3600" dirty="0" smtClean="0"/>
              <a:t> by 12 basic </a:t>
            </a:r>
            <a:r>
              <a:rPr lang="cs-CZ" sz="3600" dirty="0" err="1" smtClean="0"/>
              <a:t>and</a:t>
            </a:r>
            <a:r>
              <a:rPr lang="cs-CZ" sz="3600" dirty="0" smtClean="0"/>
              <a:t> 5 </a:t>
            </a:r>
            <a:r>
              <a:rPr lang="cs-CZ" sz="3600" dirty="0" err="1" smtClean="0"/>
              <a:t>additional</a:t>
            </a:r>
            <a:r>
              <a:rPr lang="cs-CZ" sz="3600" dirty="0" smtClean="0"/>
              <a:t> </a:t>
            </a:r>
            <a:r>
              <a:rPr lang="cs-CZ" sz="3600" dirty="0" err="1" smtClean="0"/>
              <a:t>general</a:t>
            </a:r>
            <a:r>
              <a:rPr lang="cs-CZ" sz="3600" dirty="0" smtClean="0"/>
              <a:t> </a:t>
            </a:r>
            <a:r>
              <a:rPr lang="cs-CZ" sz="3600" dirty="0" err="1" smtClean="0"/>
              <a:t>ethical</a:t>
            </a:r>
            <a:r>
              <a:rPr lang="cs-CZ" sz="3600" dirty="0" smtClean="0"/>
              <a:t> </a:t>
            </a:r>
            <a:r>
              <a:rPr lang="cs-CZ" sz="3600" dirty="0" err="1" smtClean="0"/>
              <a:t>statements</a:t>
            </a:r>
            <a:r>
              <a:rPr lang="cs-CZ" sz="3600" dirty="0" smtClean="0"/>
              <a:t> – </a:t>
            </a:r>
            <a:r>
              <a:rPr lang="cs-CZ" sz="3600" dirty="0" err="1" smtClean="0"/>
              <a:t>maxims</a:t>
            </a: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r>
              <a:rPr lang="cs-CZ" sz="3200" dirty="0"/>
              <a:t> </a:t>
            </a:r>
            <a:r>
              <a:rPr lang="cs-CZ" sz="3200" dirty="0" err="1" smtClean="0"/>
              <a:t>Equity</a:t>
            </a:r>
            <a:r>
              <a:rPr lang="cs-CZ" sz="3200" dirty="0" smtClean="0"/>
              <a:t> </a:t>
            </a:r>
            <a:r>
              <a:rPr lang="cs-CZ" sz="3200" dirty="0" err="1" smtClean="0"/>
              <a:t>will</a:t>
            </a:r>
            <a:r>
              <a:rPr lang="cs-CZ" sz="3200" dirty="0" smtClean="0"/>
              <a:t> not </a:t>
            </a:r>
            <a:r>
              <a:rPr lang="cs-CZ" sz="3200" dirty="0" err="1" smtClean="0"/>
              <a:t>suffer</a:t>
            </a:r>
            <a:r>
              <a:rPr lang="cs-CZ" sz="3200" dirty="0" smtClean="0"/>
              <a:t> a </a:t>
            </a:r>
            <a:r>
              <a:rPr lang="cs-CZ" sz="3200" dirty="0" err="1" smtClean="0"/>
              <a:t>wrong</a:t>
            </a:r>
            <a:r>
              <a:rPr lang="cs-CZ" sz="3200" dirty="0" smtClean="0"/>
              <a:t> to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without</a:t>
            </a:r>
            <a:r>
              <a:rPr lang="cs-CZ" sz="3200" dirty="0" smtClean="0"/>
              <a:t> </a:t>
            </a:r>
            <a:r>
              <a:rPr lang="cs-CZ" sz="3200" dirty="0" err="1" smtClean="0"/>
              <a:t>remedy</a:t>
            </a:r>
            <a:endParaRPr lang="cs-CZ" sz="3200" dirty="0" smtClean="0"/>
          </a:p>
          <a:p>
            <a:r>
              <a:rPr lang="cs-CZ" sz="3200" dirty="0" err="1" smtClean="0"/>
              <a:t>Equity</a:t>
            </a:r>
            <a:r>
              <a:rPr lang="cs-CZ" sz="3200" dirty="0" smtClean="0"/>
              <a:t> </a:t>
            </a:r>
            <a:r>
              <a:rPr lang="cs-CZ" sz="3200" dirty="0" err="1" smtClean="0"/>
              <a:t>follows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endParaRPr lang="cs-CZ" sz="3200" dirty="0" smtClean="0"/>
          </a:p>
          <a:p>
            <a:r>
              <a:rPr lang="cs-CZ" sz="3200" dirty="0" smtClean="0"/>
              <a:t>He </a:t>
            </a:r>
            <a:r>
              <a:rPr lang="cs-CZ" sz="3200" dirty="0" err="1" smtClean="0"/>
              <a:t>who</a:t>
            </a:r>
            <a:r>
              <a:rPr lang="cs-CZ" sz="3200" dirty="0" smtClean="0"/>
              <a:t> </a:t>
            </a:r>
            <a:r>
              <a:rPr lang="cs-CZ" sz="3200" dirty="0" err="1" smtClean="0"/>
              <a:t>comes</a:t>
            </a:r>
            <a:r>
              <a:rPr lang="cs-CZ" sz="3200" dirty="0" smtClean="0"/>
              <a:t> to </a:t>
            </a:r>
            <a:r>
              <a:rPr lang="cs-CZ" sz="3200" dirty="0" err="1" smtClean="0"/>
              <a:t>equity</a:t>
            </a:r>
            <a:r>
              <a:rPr lang="cs-CZ" sz="3200" dirty="0" smtClean="0"/>
              <a:t> </a:t>
            </a:r>
            <a:r>
              <a:rPr lang="cs-CZ" sz="3200" dirty="0" err="1" smtClean="0"/>
              <a:t>must</a:t>
            </a:r>
            <a:r>
              <a:rPr lang="cs-CZ" sz="3200" dirty="0" smtClean="0"/>
              <a:t> </a:t>
            </a:r>
            <a:r>
              <a:rPr lang="cs-CZ" sz="3200" dirty="0" err="1" smtClean="0"/>
              <a:t>come</a:t>
            </a:r>
            <a:r>
              <a:rPr lang="cs-CZ" sz="3200" dirty="0" smtClean="0"/>
              <a:t> </a:t>
            </a:r>
            <a:r>
              <a:rPr lang="cs-CZ" sz="3200" dirty="0" err="1" smtClean="0"/>
              <a:t>with</a:t>
            </a:r>
            <a:r>
              <a:rPr lang="cs-CZ" sz="3200" dirty="0" smtClean="0"/>
              <a:t> </a:t>
            </a:r>
            <a:r>
              <a:rPr lang="cs-CZ" sz="3200" dirty="0" err="1" smtClean="0"/>
              <a:t>clean</a:t>
            </a:r>
            <a:r>
              <a:rPr lang="cs-CZ" sz="3200" dirty="0" smtClean="0"/>
              <a:t> </a:t>
            </a:r>
            <a:r>
              <a:rPr lang="cs-CZ" sz="3200" dirty="0" err="1" smtClean="0"/>
              <a:t>hands</a:t>
            </a:r>
            <a:endParaRPr lang="cs-CZ" sz="3200" dirty="0" smtClean="0"/>
          </a:p>
          <a:p>
            <a:r>
              <a:rPr lang="cs-CZ" sz="3200" dirty="0" err="1" smtClean="0"/>
              <a:t>Equitable</a:t>
            </a:r>
            <a:r>
              <a:rPr lang="cs-CZ" sz="3200" dirty="0" smtClean="0"/>
              <a:t> </a:t>
            </a:r>
            <a:r>
              <a:rPr lang="cs-CZ" sz="3200" dirty="0" err="1" smtClean="0"/>
              <a:t>remedies</a:t>
            </a:r>
            <a:r>
              <a:rPr lang="cs-CZ" sz="3200" dirty="0" smtClean="0"/>
              <a:t> are </a:t>
            </a:r>
            <a:r>
              <a:rPr lang="cs-CZ" sz="3200" dirty="0" err="1" smtClean="0"/>
              <a:t>discretionary</a:t>
            </a:r>
            <a:r>
              <a:rPr lang="cs-CZ" sz="3200" dirty="0" smtClean="0"/>
              <a:t>.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HISTORY OF EQUITY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err="1" smtClean="0"/>
              <a:t>Dissatisfaction</a:t>
            </a:r>
            <a:r>
              <a:rPr lang="cs-CZ" sz="3200" dirty="0" smtClean="0"/>
              <a:t> </a:t>
            </a:r>
            <a:r>
              <a:rPr lang="cs-CZ" sz="3200" dirty="0" err="1" smtClean="0"/>
              <a:t>with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decisions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courts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err="1" smtClean="0"/>
              <a:t>Possibility</a:t>
            </a:r>
            <a:r>
              <a:rPr lang="cs-CZ" sz="3200" dirty="0" smtClean="0"/>
              <a:t> to appeal </a:t>
            </a:r>
            <a:r>
              <a:rPr lang="cs-CZ" sz="3200" dirty="0" err="1" smtClean="0"/>
              <a:t>directly</a:t>
            </a:r>
            <a:r>
              <a:rPr lang="cs-CZ" sz="3200" dirty="0" smtClean="0"/>
              <a:t> to </a:t>
            </a:r>
            <a:r>
              <a:rPr lang="cs-CZ" sz="3200" dirty="0" err="1" smtClean="0"/>
              <a:t>the</a:t>
            </a:r>
            <a:r>
              <a:rPr lang="cs-CZ" sz="3200" dirty="0" smtClean="0"/>
              <a:t> king</a:t>
            </a:r>
          </a:p>
          <a:p>
            <a:endParaRPr lang="cs-CZ" sz="3200" dirty="0" smtClean="0"/>
          </a:p>
          <a:p>
            <a:r>
              <a:rPr lang="cs-CZ" sz="3200" dirty="0" err="1" smtClean="0"/>
              <a:t>Resolving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petitions</a:t>
            </a:r>
            <a:r>
              <a:rPr lang="cs-CZ" sz="3200" dirty="0" smtClean="0"/>
              <a:t> by </a:t>
            </a:r>
            <a:r>
              <a:rPr lang="cs-CZ" sz="3200" dirty="0" err="1" smtClean="0"/>
              <a:t>Chancellors</a:t>
            </a:r>
            <a:endParaRPr lang="cs-CZ" sz="3200" dirty="0" smtClean="0"/>
          </a:p>
          <a:p>
            <a:endParaRPr lang="cs-CZ" sz="3600" dirty="0" smtClean="0"/>
          </a:p>
          <a:p>
            <a:endParaRPr lang="cs-CZ" sz="36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HISTORY OF EQUITY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sz="3200" dirty="0" err="1" smtClean="0"/>
              <a:t>Early</a:t>
            </a:r>
            <a:r>
              <a:rPr lang="cs-CZ" sz="3200" dirty="0" smtClean="0"/>
              <a:t> </a:t>
            </a:r>
            <a:r>
              <a:rPr lang="cs-CZ" sz="3200" dirty="0" err="1" smtClean="0"/>
              <a:t>Chancellors</a:t>
            </a:r>
            <a:r>
              <a:rPr lang="cs-CZ" sz="3200" dirty="0" smtClean="0"/>
              <a:t> – </a:t>
            </a:r>
            <a:r>
              <a:rPr lang="cs-CZ" sz="3200" dirty="0" err="1" smtClean="0"/>
              <a:t>Catholic</a:t>
            </a:r>
            <a:r>
              <a:rPr lang="cs-CZ" sz="3200" dirty="0" smtClean="0"/>
              <a:t> </a:t>
            </a:r>
            <a:r>
              <a:rPr lang="cs-CZ" sz="3200" dirty="0" err="1" smtClean="0"/>
              <a:t>clerics</a:t>
            </a:r>
            <a:r>
              <a:rPr lang="cs-CZ" sz="3200" dirty="0" smtClean="0"/>
              <a:t>, </a:t>
            </a:r>
            <a:r>
              <a:rPr lang="cs-CZ" sz="3200" dirty="0" err="1" smtClean="0"/>
              <a:t>knowledge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Roman civil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canon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 </a:t>
            </a:r>
            <a:r>
              <a:rPr lang="cs-CZ" sz="3200" dirty="0" err="1" smtClean="0"/>
              <a:t>Court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Chancery</a:t>
            </a:r>
            <a:r>
              <a:rPr lang="cs-CZ" sz="3200" dirty="0" smtClean="0"/>
              <a:t> (15. </a:t>
            </a:r>
            <a:r>
              <a:rPr lang="cs-CZ" sz="3200" dirty="0" err="1" smtClean="0"/>
              <a:t>century</a:t>
            </a:r>
            <a:r>
              <a:rPr lang="cs-CZ" sz="3200" dirty="0" smtClean="0"/>
              <a:t>)</a:t>
            </a:r>
          </a:p>
          <a:p>
            <a:endParaRPr lang="cs-CZ" sz="3200" dirty="0" smtClean="0"/>
          </a:p>
          <a:p>
            <a:r>
              <a:rPr lang="cs-CZ" sz="3200" dirty="0" smtClean="0"/>
              <a:t> </a:t>
            </a:r>
            <a:r>
              <a:rPr lang="cs-CZ" sz="3200" dirty="0" err="1" smtClean="0"/>
              <a:t>Diferences</a:t>
            </a:r>
            <a:r>
              <a:rPr lang="cs-CZ" sz="3200" dirty="0" smtClean="0"/>
              <a:t> </a:t>
            </a:r>
            <a:r>
              <a:rPr lang="cs-CZ" sz="3200" dirty="0" err="1" smtClean="0"/>
              <a:t>between</a:t>
            </a:r>
            <a:r>
              <a:rPr lang="cs-CZ" sz="3200" dirty="0" smtClean="0"/>
              <a:t> </a:t>
            </a:r>
            <a:r>
              <a:rPr lang="cs-CZ" sz="3200" dirty="0" err="1" smtClean="0"/>
              <a:t>decisions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individual</a:t>
            </a:r>
            <a:r>
              <a:rPr lang="cs-CZ" sz="3200" dirty="0" smtClean="0"/>
              <a:t> </a:t>
            </a:r>
            <a:r>
              <a:rPr lang="cs-CZ" sz="3200" dirty="0" err="1" smtClean="0"/>
              <a:t>Chancellors</a:t>
            </a:r>
            <a:r>
              <a:rPr lang="cs-CZ" sz="3200" dirty="0" smtClean="0"/>
              <a:t> – </a:t>
            </a:r>
            <a:r>
              <a:rPr lang="cs-CZ" sz="3200" dirty="0" err="1" smtClean="0"/>
              <a:t>criticism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equity</a:t>
            </a:r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HISTORY OF EQUITY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smtClean="0"/>
              <a:t>Sir Thomas More – </a:t>
            </a:r>
            <a:r>
              <a:rPr lang="cs-CZ" sz="3200" dirty="0" err="1" smtClean="0"/>
              <a:t>first</a:t>
            </a:r>
            <a:r>
              <a:rPr lang="cs-CZ" sz="3200" dirty="0" smtClean="0"/>
              <a:t> </a:t>
            </a:r>
            <a:r>
              <a:rPr lang="cs-CZ" sz="3200" dirty="0" err="1" smtClean="0"/>
              <a:t>lawyer</a:t>
            </a:r>
            <a:r>
              <a:rPr lang="cs-CZ" sz="3200" dirty="0" smtClean="0"/>
              <a:t> </a:t>
            </a:r>
            <a:r>
              <a:rPr lang="cs-CZ" sz="3200" dirty="0" err="1" smtClean="0"/>
              <a:t>who</a:t>
            </a:r>
            <a:r>
              <a:rPr lang="cs-CZ" sz="3200" dirty="0" smtClean="0"/>
              <a:t> </a:t>
            </a:r>
            <a:r>
              <a:rPr lang="cs-CZ" sz="3200" dirty="0" err="1" smtClean="0"/>
              <a:t>was</a:t>
            </a:r>
            <a:r>
              <a:rPr lang="cs-CZ" sz="3200" dirty="0" smtClean="0"/>
              <a:t> </a:t>
            </a:r>
            <a:r>
              <a:rPr lang="cs-CZ" sz="3200" dirty="0" err="1" smtClean="0"/>
              <a:t>appointed</a:t>
            </a:r>
            <a:r>
              <a:rPr lang="cs-CZ" sz="3200" dirty="0" smtClean="0"/>
              <a:t> as </a:t>
            </a:r>
            <a:r>
              <a:rPr lang="cs-CZ" sz="3200" dirty="0" err="1" smtClean="0"/>
              <a:t>Chancellor</a:t>
            </a:r>
            <a:r>
              <a:rPr lang="cs-CZ" sz="3200" dirty="0" smtClean="0"/>
              <a:t> (1529)</a:t>
            </a:r>
          </a:p>
          <a:p>
            <a:endParaRPr lang="cs-CZ" sz="3200" dirty="0" smtClean="0"/>
          </a:p>
          <a:p>
            <a:r>
              <a:rPr lang="cs-CZ" sz="3200" dirty="0" err="1" smtClean="0"/>
              <a:t>All</a:t>
            </a:r>
            <a:r>
              <a:rPr lang="cs-CZ" sz="3200" dirty="0" smtClean="0"/>
              <a:t> </a:t>
            </a:r>
            <a:r>
              <a:rPr lang="cs-CZ" sz="3200" dirty="0" err="1" smtClean="0"/>
              <a:t>future</a:t>
            </a:r>
            <a:r>
              <a:rPr lang="cs-CZ" sz="3200" dirty="0" smtClean="0"/>
              <a:t> </a:t>
            </a:r>
            <a:r>
              <a:rPr lang="cs-CZ" sz="3200" dirty="0" err="1" smtClean="0"/>
              <a:t>Chancellor</a:t>
            </a:r>
            <a:r>
              <a:rPr lang="cs-CZ" sz="3200" dirty="0" smtClean="0"/>
              <a:t> </a:t>
            </a:r>
            <a:r>
              <a:rPr lang="cs-CZ" sz="3200" dirty="0" err="1" smtClean="0"/>
              <a:t>were</a:t>
            </a:r>
            <a:r>
              <a:rPr lang="cs-CZ" sz="3200" dirty="0" smtClean="0"/>
              <a:t> </a:t>
            </a:r>
            <a:r>
              <a:rPr lang="cs-CZ" sz="3200" dirty="0" err="1" smtClean="0"/>
              <a:t>lawyers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err="1" smtClean="0"/>
              <a:t>Developing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equitable</a:t>
            </a:r>
            <a:r>
              <a:rPr lang="cs-CZ" sz="3200" dirty="0" smtClean="0"/>
              <a:t> </a:t>
            </a:r>
            <a:r>
              <a:rPr lang="cs-CZ" sz="3200" dirty="0" err="1" smtClean="0"/>
              <a:t>doctrines</a:t>
            </a:r>
            <a:endParaRPr lang="cs-CZ" sz="32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HISTORY OF EQUITY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3200" dirty="0" err="1" smtClean="0"/>
              <a:t>Criticism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equity</a:t>
            </a:r>
            <a:r>
              <a:rPr lang="cs-CZ" sz="3200" dirty="0" smtClean="0"/>
              <a:t> – John </a:t>
            </a:r>
            <a:r>
              <a:rPr lang="cs-CZ" sz="3200" dirty="0" err="1" smtClean="0"/>
              <a:t>Selden</a:t>
            </a:r>
            <a:r>
              <a:rPr lang="cs-CZ" sz="3200" dirty="0" smtClean="0"/>
              <a:t> 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/>
              <a:t>   „</a:t>
            </a:r>
            <a:r>
              <a:rPr lang="en-US" dirty="0" smtClean="0"/>
              <a:t>Equity is a roguish thing: for law we have a measure, know what to trust to; equity is according to the conscience of him that is Chancellor, and as that is larger or narrower, so is equity. T</a:t>
            </a:r>
            <a:r>
              <a:rPr lang="cs-CZ" dirty="0" smtClean="0"/>
              <a:t>his </a:t>
            </a:r>
            <a:r>
              <a:rPr lang="en-US" dirty="0" smtClean="0"/>
              <a:t>is all one as if they should make the standard for the measure we call a foot, a Chancellor’s foot; what an uncertain measure would this be? One Chancellor has a long foot, another a short foot, a third an indifferent foot: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en-US" dirty="0" smtClean="0"/>
              <a:t>is the same thing in a Chancellor’s conscience.</a:t>
            </a:r>
            <a:r>
              <a:rPr lang="cs-CZ" dirty="0" smtClean="0"/>
              <a:t>“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HISTORY OF EQUITY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err="1" smtClean="0"/>
              <a:t>Conflicts</a:t>
            </a:r>
            <a:r>
              <a:rPr lang="cs-CZ" sz="3200" dirty="0" smtClean="0"/>
              <a:t> </a:t>
            </a:r>
            <a:r>
              <a:rPr lang="cs-CZ" sz="3200" dirty="0" err="1" smtClean="0"/>
              <a:t>with</a:t>
            </a:r>
            <a:r>
              <a:rPr lang="cs-CZ" sz="3200" dirty="0" smtClean="0"/>
              <a:t> </a:t>
            </a:r>
            <a:r>
              <a:rPr lang="cs-CZ" sz="3200" dirty="0" err="1" smtClean="0"/>
              <a:t>common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r>
              <a:rPr lang="cs-CZ" sz="3200" dirty="0" smtClean="0"/>
              <a:t> – </a:t>
            </a:r>
            <a:r>
              <a:rPr lang="cs-CZ" sz="3200" dirty="0" err="1" smtClean="0"/>
              <a:t>equity</a:t>
            </a:r>
            <a:r>
              <a:rPr lang="cs-CZ" sz="3200" dirty="0" smtClean="0"/>
              <a:t> </a:t>
            </a:r>
            <a:r>
              <a:rPr lang="cs-CZ" sz="3200" dirty="0" err="1" smtClean="0"/>
              <a:t>prevail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err="1" smtClean="0"/>
              <a:t>Imprisonment</a:t>
            </a:r>
            <a:r>
              <a:rPr lang="cs-CZ" sz="3200" dirty="0" smtClean="0"/>
              <a:t> – </a:t>
            </a:r>
            <a:r>
              <a:rPr lang="cs-CZ" sz="3200" dirty="0" err="1" smtClean="0"/>
              <a:t>the</a:t>
            </a:r>
            <a:r>
              <a:rPr lang="cs-CZ" sz="3200" dirty="0" smtClean="0"/>
              <a:t> penalty </a:t>
            </a:r>
            <a:r>
              <a:rPr lang="cs-CZ" sz="3200" dirty="0" err="1" smtClean="0"/>
              <a:t>for</a:t>
            </a:r>
            <a:r>
              <a:rPr lang="cs-CZ" sz="3200" dirty="0" smtClean="0"/>
              <a:t> </a:t>
            </a:r>
            <a:r>
              <a:rPr lang="cs-CZ" sz="3200" dirty="0" err="1" smtClean="0"/>
              <a:t>enforcing</a:t>
            </a:r>
            <a:r>
              <a:rPr lang="cs-CZ" sz="3200" dirty="0" smtClean="0"/>
              <a:t> </a:t>
            </a:r>
            <a:r>
              <a:rPr lang="cs-CZ" sz="3200" dirty="0" err="1" smtClean="0"/>
              <a:t>common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disobeying</a:t>
            </a:r>
            <a:r>
              <a:rPr lang="cs-CZ" sz="3200" dirty="0" smtClean="0"/>
              <a:t> </a:t>
            </a:r>
            <a:r>
              <a:rPr lang="cs-CZ" sz="3200" dirty="0" err="1" smtClean="0"/>
              <a:t>equitable</a:t>
            </a:r>
            <a:r>
              <a:rPr lang="cs-CZ" sz="3200" dirty="0" smtClean="0"/>
              <a:t> </a:t>
            </a:r>
            <a:r>
              <a:rPr lang="cs-CZ" sz="3200" dirty="0" err="1" smtClean="0"/>
              <a:t>injunction</a:t>
            </a:r>
            <a:endParaRPr lang="cs-CZ" sz="3200" dirty="0" smtClean="0"/>
          </a:p>
          <a:p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 </a:t>
            </a:r>
            <a:endParaRPr lang="cs-CZ" sz="32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HISTORY OF EQUITY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end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19. </a:t>
            </a:r>
            <a:r>
              <a:rPr lang="cs-CZ" sz="3200" dirty="0" err="1" smtClean="0"/>
              <a:t>century</a:t>
            </a:r>
            <a:r>
              <a:rPr lang="cs-CZ" sz="3200" dirty="0" smtClean="0"/>
              <a:t> – </a:t>
            </a:r>
            <a:r>
              <a:rPr lang="cs-CZ" sz="3200" dirty="0" err="1" smtClean="0"/>
              <a:t>fusion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common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equity</a:t>
            </a:r>
            <a:r>
              <a:rPr lang="cs-CZ" sz="3200" dirty="0" smtClean="0"/>
              <a:t> </a:t>
            </a:r>
            <a:r>
              <a:rPr lang="cs-CZ" sz="3200" dirty="0" err="1" smtClean="0"/>
              <a:t>into</a:t>
            </a:r>
            <a:r>
              <a:rPr lang="cs-CZ" sz="3200" dirty="0" smtClean="0"/>
              <a:t> </a:t>
            </a:r>
            <a:r>
              <a:rPr lang="cs-CZ" sz="3200" dirty="0" err="1" smtClean="0"/>
              <a:t>one</a:t>
            </a:r>
            <a:r>
              <a:rPr lang="cs-CZ" sz="3200" dirty="0" smtClean="0"/>
              <a:t> </a:t>
            </a:r>
            <a:r>
              <a:rPr lang="cs-CZ" sz="3200" dirty="0" err="1" smtClean="0"/>
              <a:t>court</a:t>
            </a:r>
            <a:r>
              <a:rPr lang="cs-CZ" sz="3200" dirty="0" smtClean="0"/>
              <a:t> </a:t>
            </a:r>
            <a:r>
              <a:rPr lang="cs-CZ" sz="3200" dirty="0" err="1" smtClean="0"/>
              <a:t>system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 </a:t>
            </a:r>
            <a:r>
              <a:rPr lang="cs-CZ" sz="3200" dirty="0" err="1" smtClean="0"/>
              <a:t>Equity</a:t>
            </a:r>
            <a:r>
              <a:rPr lang="cs-CZ" sz="3200" dirty="0" smtClean="0"/>
              <a:t> </a:t>
            </a:r>
            <a:r>
              <a:rPr lang="cs-CZ" sz="3200" dirty="0" err="1" smtClean="0"/>
              <a:t>still</a:t>
            </a:r>
            <a:r>
              <a:rPr lang="cs-CZ" sz="3200" dirty="0" smtClean="0"/>
              <a:t> </a:t>
            </a:r>
            <a:r>
              <a:rPr lang="cs-CZ" sz="3200" dirty="0" err="1" smtClean="0"/>
              <a:t>prevails</a:t>
            </a:r>
            <a:endParaRPr lang="cs-CZ" sz="3200" dirty="0" smtClean="0"/>
          </a:p>
          <a:p>
            <a:endParaRPr lang="cs-CZ" sz="3200" dirty="0" smtClean="0"/>
          </a:p>
          <a:p>
            <a:endParaRPr lang="cs-CZ" sz="32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325</TotalTime>
  <Words>408</Words>
  <PresentationFormat>Předvádění na obrazovce (4:3)</PresentationFormat>
  <Paragraphs>90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EQUITY</vt:lpstr>
      <vt:lpstr>Snímek 2</vt:lpstr>
      <vt:lpstr>Snímek 3</vt:lpstr>
      <vt:lpstr>HISTORY OF EQUITY</vt:lpstr>
      <vt:lpstr>HISTORY OF EQUITY</vt:lpstr>
      <vt:lpstr>HISTORY OF EQUITY</vt:lpstr>
      <vt:lpstr>HISTORY OF EQUITY</vt:lpstr>
      <vt:lpstr>HISTORY OF EQUITY</vt:lpstr>
      <vt:lpstr>HISTORY OF EQUITY</vt:lpstr>
      <vt:lpstr>SUMMARY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EQUITY</dc:title>
  <dc:creator>wewe</dc:creator>
  <cp:lastModifiedBy>Veronika Helferová</cp:lastModifiedBy>
  <cp:revision>37</cp:revision>
  <dcterms:created xsi:type="dcterms:W3CDTF">2010-10-09T15:29:46Z</dcterms:created>
  <dcterms:modified xsi:type="dcterms:W3CDTF">2010-10-11T10:42:31Z</dcterms:modified>
</cp:coreProperties>
</file>