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4" r:id="rId11"/>
    <p:sldId id="263" r:id="rId12"/>
    <p:sldId id="269" r:id="rId13"/>
    <p:sldId id="267" r:id="rId14"/>
    <p:sldId id="265" r:id="rId15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D516B-D3E1-4983-A9E5-48BE6F4CA7C9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118F6-016A-4683-A45B-7FA55426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153AE-2732-4858-B7A0-CC8DD1968BA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8132-9321-4A97-8B8F-94861B9FB49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08132-9321-4A97-8B8F-94861B9FB49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08132-9321-4A97-8B8F-94861B9FB49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AFFF14-A85F-4AB4-9E3D-B23470D52657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DC9E92-5952-4C40-9762-B4FA4A080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1052736"/>
            <a:ext cx="6172200" cy="1894362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Czech</a:t>
            </a:r>
            <a:r>
              <a:rPr lang="cs-CZ" sz="4800" dirty="0" smtClean="0"/>
              <a:t> </a:t>
            </a:r>
            <a:r>
              <a:rPr lang="cs-CZ" sz="4800" dirty="0" err="1" smtClean="0"/>
              <a:t>government</a:t>
            </a:r>
            <a:endParaRPr lang="cs-CZ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356992"/>
            <a:ext cx="6172200" cy="29523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(</a:t>
            </a:r>
            <a:r>
              <a:rPr lang="cs-CZ" sz="2800" dirty="0" err="1" smtClean="0"/>
              <a:t>legislative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				</a:t>
            </a:r>
            <a:r>
              <a:rPr lang="cs-CZ" sz="1400" dirty="0" smtClean="0"/>
              <a:t>(18.10.2010)</a:t>
            </a:r>
          </a:p>
          <a:p>
            <a:r>
              <a:rPr lang="cs-CZ" dirty="0" smtClean="0"/>
              <a:t>				</a:t>
            </a:r>
            <a:r>
              <a:rPr lang="cs-CZ" sz="1400" dirty="0" smtClean="0"/>
              <a:t>Monika </a:t>
            </a:r>
            <a:r>
              <a:rPr lang="cs-CZ" sz="1400" dirty="0" err="1" smtClean="0"/>
              <a:t>Tobolová</a:t>
            </a:r>
            <a:endParaRPr lang="cs-CZ" sz="14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67600" cy="487375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assed by the Chamber of Deputies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=&gt;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submitted to the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sz="3200" dirty="0" err="1" smtClean="0">
                <a:solidFill>
                  <a:schemeClr val="accent2">
                    <a:lumMod val="50000"/>
                  </a:schemeClr>
                </a:solidFill>
              </a:rPr>
              <a:t>enate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(30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days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he process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vote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begins anew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Senators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can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say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yes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 no,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or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making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amendment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sent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to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Chambre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Deputies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must be signed by the head of the Chamber of Deputies, the prime minister, and the president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The</a:t>
            </a:r>
            <a:r>
              <a:rPr lang="cs-CZ" sz="4000" dirty="0" smtClean="0"/>
              <a:t> President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Head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state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Ellected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every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5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years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He (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She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) has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veto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right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 (15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days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for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approve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  (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send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back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to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Parliament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where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can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members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Chambre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od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Deputies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override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or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not)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presidential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decision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Presidential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assent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=&gt;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final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act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	(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law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Statutes</a:t>
            </a:r>
            <a:r>
              <a:rPr lang="cs-CZ" sz="4000" dirty="0" smtClean="0"/>
              <a:t> are </a:t>
            </a:r>
            <a:r>
              <a:rPr lang="cs-CZ" sz="4000" dirty="0" err="1" smtClean="0"/>
              <a:t>oficially</a:t>
            </a:r>
            <a:r>
              <a:rPr lang="cs-CZ" sz="4000" dirty="0" smtClean="0"/>
              <a:t> </a:t>
            </a:r>
            <a:r>
              <a:rPr lang="cs-CZ" sz="4000" dirty="0" err="1" smtClean="0"/>
              <a:t>published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Collection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laws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code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law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Collection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international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treaties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Bulletin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regional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enactment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</a:rPr>
              <a:t>entral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board of the village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Bulletin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EU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Sources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4248"/>
            <a:ext cx="7467600" cy="487375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JUDr. Radim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Polčák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Ph.D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. ‘ s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lecture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  	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legal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theory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Teorie práva,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Harvánek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Jaromír a kol. 1.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vyd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. Plzeň : Aleš Čeněk, 2008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400" dirty="0" smtClean="0"/>
          </a:p>
          <a:p>
            <a:endParaRPr lang="cs-CZ" sz="4400" dirty="0" smtClean="0"/>
          </a:p>
          <a:p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cs-CZ" sz="4400" dirty="0" err="1" smtClean="0">
                <a:solidFill>
                  <a:schemeClr val="accent2">
                    <a:lumMod val="50000"/>
                  </a:schemeClr>
                </a:solidFill>
              </a:rPr>
              <a:t>Thank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4400" dirty="0" err="1" smtClean="0">
                <a:solidFill>
                  <a:schemeClr val="accent2">
                    <a:lumMod val="50000"/>
                  </a:schemeClr>
                </a:solidFill>
              </a:rPr>
              <a:t>you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4400" dirty="0" err="1" smtClean="0">
                <a:solidFill>
                  <a:schemeClr val="accent2">
                    <a:lumMod val="50000"/>
                  </a:schemeClr>
                </a:solidFill>
              </a:rPr>
              <a:t>for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4400" dirty="0" err="1" smtClean="0">
                <a:solidFill>
                  <a:schemeClr val="accent2">
                    <a:lumMod val="50000"/>
                  </a:schemeClr>
                </a:solidFill>
              </a:rPr>
              <a:t>attention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 			   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</a:t>
            </a:r>
            <a:r>
              <a:rPr lang="cs-CZ" sz="4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cs-CZ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Main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fact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about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Czech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republic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legislative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parliament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Chambre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Deputies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Senate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become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acts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President</a:t>
            </a: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Statutes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publishing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Sources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Czech</a:t>
            </a:r>
            <a:r>
              <a:rPr lang="cs-CZ" sz="4000" dirty="0" smtClean="0"/>
              <a:t> </a:t>
            </a:r>
            <a:r>
              <a:rPr lang="cs-CZ" sz="4000" dirty="0" err="1" smtClean="0"/>
              <a:t>republic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4248"/>
            <a:ext cx="7467600" cy="4873752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sovereign, united and democratic state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government is divided into three branches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     		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legislative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			-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executive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			-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judicia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200" dirty="0" smtClean="0"/>
              <a:t>				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legislative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Make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laws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Represented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by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parliament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president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parliament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Consist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two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chambres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4"/>
            <a:r>
              <a:rPr lang="cs-CZ" sz="24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2">
                    <a:lumMod val="50000"/>
                  </a:schemeClr>
                </a:solidFill>
              </a:rPr>
              <a:t>Chambre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2">
                    <a:lumMod val="50000"/>
                  </a:schemeClr>
                </a:solidFill>
              </a:rPr>
              <a:t>Deputies</a:t>
            </a:r>
            <a:endParaRPr lang="cs-CZ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4"/>
            <a:r>
              <a:rPr lang="cs-CZ" sz="24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2">
                    <a:lumMod val="50000"/>
                  </a:schemeClr>
                </a:solidFill>
              </a:rPr>
              <a:t>Senate</a:t>
            </a:r>
            <a:endParaRPr lang="cs-CZ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Law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making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body</a:t>
            </a: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ain task is to pass laws, ratify international treaties, and decide on sending troops abroad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sz="3200" dirty="0" smtClean="0"/>
          </a:p>
          <a:p>
            <a:endParaRPr lang="cs-CZ" sz="3200" dirty="0" smtClean="0"/>
          </a:p>
          <a:p>
            <a:pPr lvl="4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Chambre</a:t>
            </a:r>
            <a:r>
              <a:rPr lang="cs-CZ" sz="4000" dirty="0" smtClean="0"/>
              <a:t> </a:t>
            </a:r>
            <a:r>
              <a:rPr lang="cs-CZ" sz="4000" dirty="0" err="1" smtClean="0"/>
              <a:t>of</a:t>
            </a:r>
            <a:r>
              <a:rPr lang="cs-CZ" sz="4000" dirty="0" smtClean="0"/>
              <a:t> </a:t>
            </a:r>
            <a:r>
              <a:rPr lang="cs-CZ" sz="4000" dirty="0" err="1" smtClean="0"/>
              <a:t>Deputies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4248"/>
            <a:ext cx="7467600" cy="487375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200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deputies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Ellection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take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place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every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4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years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Senate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81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senators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very two years one third of the Senators is renewed 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Bill</a:t>
            </a:r>
            <a:r>
              <a:rPr lang="cs-CZ" sz="4000" dirty="0" smtClean="0"/>
              <a:t> </a:t>
            </a:r>
            <a:r>
              <a:rPr lang="cs-CZ" sz="4000" dirty="0" err="1" smtClean="0"/>
              <a:t>become</a:t>
            </a:r>
            <a:r>
              <a:rPr lang="cs-CZ" sz="4000" dirty="0" smtClean="0"/>
              <a:t> </a:t>
            </a:r>
            <a:r>
              <a:rPr lang="cs-CZ" sz="4000" dirty="0" err="1" smtClean="0"/>
              <a:t>Act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4248"/>
            <a:ext cx="7467600" cy="4873752"/>
          </a:xfrm>
        </p:spPr>
        <p:txBody>
          <a:bodyPr/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ill can be proposed by a deputy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a group of deputies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the Senate, the government, or higher-level (local) authorities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articulated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version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+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explanatory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report</a:t>
            </a:r>
          </a:p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n-GB" sz="3200" dirty="0" err="1" smtClean="0">
                <a:solidFill>
                  <a:schemeClr val="accent2">
                    <a:lumMod val="50000"/>
                  </a:schemeClr>
                </a:solidFill>
              </a:rPr>
              <a:t>oes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to the Chamber of Deputies which debates and ultimately votes on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4248"/>
            <a:ext cx="7467600" cy="4873752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First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reading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dealing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with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whole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				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Second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reading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dealing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in detail 				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with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parties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, 				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everyone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has a 				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right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for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making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				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amendment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Third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reading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final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form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50000"/>
                  </a:schemeClr>
                </a:solidFill>
              </a:rPr>
              <a:t>bill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1675</TotalTime>
  <Words>346</Words>
  <Application>Microsoft Office PowerPoint</Application>
  <PresentationFormat>Předvádění na obrazovce (4:3)</PresentationFormat>
  <Paragraphs>75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Bohatý</vt:lpstr>
      <vt:lpstr>Czech government</vt:lpstr>
      <vt:lpstr>Introduction</vt:lpstr>
      <vt:lpstr>Czech republic</vt:lpstr>
      <vt:lpstr>The legislative</vt:lpstr>
      <vt:lpstr>The parliament</vt:lpstr>
      <vt:lpstr>The Chambre of Deputies</vt:lpstr>
      <vt:lpstr>The Senate</vt:lpstr>
      <vt:lpstr>Bill become Act</vt:lpstr>
      <vt:lpstr>Snímek 9</vt:lpstr>
      <vt:lpstr>Snímek 10</vt:lpstr>
      <vt:lpstr>The President</vt:lpstr>
      <vt:lpstr>Statutes are oficially published</vt:lpstr>
      <vt:lpstr>Sources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government</dc:title>
  <dc:creator>Monia</dc:creator>
  <cp:lastModifiedBy>Monia</cp:lastModifiedBy>
  <cp:revision>92</cp:revision>
  <dcterms:created xsi:type="dcterms:W3CDTF">2010-10-12T08:54:38Z</dcterms:created>
  <dcterms:modified xsi:type="dcterms:W3CDTF">2010-10-18T15:00:15Z</dcterms:modified>
</cp:coreProperties>
</file>