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7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E84DC-5F38-4496-9469-E6688B0F41DC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7BB80-65FC-4793-81BB-2AA03C6D466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7BB80-65FC-4793-81BB-2AA03C6D466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E46405-43FD-4A32-8C48-8C07A1F00AF3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41A534-FADE-46CB-9CCF-3F96AD6941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egislature" TargetMode="External"/><Relationship Id="rId4" Type="http://schemas.openxmlformats.org/officeDocument/2006/relationships/hyperlink" Target="http://en.wikipedia.org/wiki/Primary_legislatio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ct_of_Parliament" TargetMode="External"/><Relationship Id="rId3" Type="http://schemas.openxmlformats.org/officeDocument/2006/relationships/hyperlink" Target="http://en.wikipedia.org/wiki/Legislation" TargetMode="External"/><Relationship Id="rId7" Type="http://schemas.openxmlformats.org/officeDocument/2006/relationships/hyperlink" Target="http://en.wikipedia.org/wiki/Commonwealth_of_Na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United_Kingdom" TargetMode="External"/><Relationship Id="rId5" Type="http://schemas.openxmlformats.org/officeDocument/2006/relationships/hyperlink" Target="http://en.wikipedia.org/wiki/Government" TargetMode="External"/><Relationship Id="rId10" Type="http://schemas.openxmlformats.org/officeDocument/2006/relationships/hyperlink" Target="http://en.wikipedia.org/wiki/Act_of_Congress" TargetMode="External"/><Relationship Id="rId4" Type="http://schemas.openxmlformats.org/officeDocument/2006/relationships/hyperlink" Target="http://en.wikipedia.org/wiki/Legislative_branch" TargetMode="External"/><Relationship Id="rId9" Type="http://schemas.openxmlformats.org/officeDocument/2006/relationships/hyperlink" Target="http://en.wikipedia.org/wiki/United_Stat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686800" cy="407196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err="1" smtClean="0"/>
              <a:t>Primary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secondary</a:t>
            </a:r>
            <a:r>
              <a:rPr lang="cs-CZ" sz="4400" dirty="0" smtClean="0"/>
              <a:t> </a:t>
            </a:r>
            <a:r>
              <a:rPr lang="cs-CZ" sz="4400" dirty="0" err="1" smtClean="0"/>
              <a:t>legislation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</a:t>
            </a:r>
            <a:r>
              <a:rPr lang="en-US" dirty="0" err="1" smtClean="0"/>
              <a:t>ierarchy</a:t>
            </a:r>
            <a:r>
              <a:rPr lang="en-US" dirty="0" smtClean="0"/>
              <a:t> of norms </a:t>
            </a:r>
            <a:r>
              <a:rPr lang="en-US" dirty="0" err="1" smtClean="0"/>
              <a:t>i</a:t>
            </a:r>
            <a:r>
              <a:rPr lang="cs-CZ" dirty="0" smtClean="0"/>
              <a:t>n CR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                             </a:t>
            </a:r>
            <a:r>
              <a:rPr lang="cs-CZ" sz="1800" dirty="0" smtClean="0"/>
              <a:t>Veronika Mlčochová</a:t>
            </a:r>
            <a:endParaRPr 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= </a:t>
            </a:r>
            <a:r>
              <a:rPr lang="en-US" b="1" dirty="0" smtClean="0"/>
              <a:t>Delegated legislation</a:t>
            </a:r>
            <a:r>
              <a:rPr lang="en-US" dirty="0" smtClean="0"/>
              <a:t> (also referred to as </a:t>
            </a:r>
            <a:r>
              <a:rPr lang="en-US" b="1" dirty="0" smtClean="0"/>
              <a:t>subordinate legislation</a:t>
            </a:r>
            <a:r>
              <a:rPr lang="en-US" dirty="0" smtClean="0"/>
              <a:t>) is </a:t>
            </a:r>
            <a:r>
              <a:rPr lang="en-US" dirty="0" smtClean="0">
                <a:hlinkClick r:id="rId3" tooltip="Law"/>
              </a:rPr>
              <a:t>law</a:t>
            </a:r>
            <a:r>
              <a:rPr lang="en-US" dirty="0" smtClean="0"/>
              <a:t> made by an executive authority under powers given to them by </a:t>
            </a:r>
            <a:r>
              <a:rPr lang="en-US" dirty="0" smtClean="0">
                <a:hlinkClick r:id="rId4" tooltip="Primary legislation"/>
              </a:rPr>
              <a:t>primary legislation</a:t>
            </a:r>
            <a:r>
              <a:rPr lang="en-US" dirty="0" smtClean="0"/>
              <a:t> in order to implement and administer the requirements of that primary legislation. </a:t>
            </a:r>
            <a:endParaRPr lang="cs-CZ" dirty="0" smtClean="0"/>
          </a:p>
          <a:p>
            <a:r>
              <a:rPr lang="en-US" dirty="0" smtClean="0"/>
              <a:t>It is law made by a person or body other than the </a:t>
            </a:r>
            <a:r>
              <a:rPr lang="en-US" dirty="0" smtClean="0">
                <a:hlinkClick r:id="rId5" tooltip="Legislature"/>
              </a:rPr>
              <a:t>legislature</a:t>
            </a:r>
            <a:r>
              <a:rPr lang="en-US" dirty="0" smtClean="0"/>
              <a:t> but with the legislature's authority.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</a:t>
            </a:r>
            <a:r>
              <a:rPr lang="en-US" dirty="0" err="1" smtClean="0"/>
              <a:t>ierarchy</a:t>
            </a:r>
            <a:r>
              <a:rPr lang="en-US" dirty="0" smtClean="0"/>
              <a:t> of norms </a:t>
            </a:r>
            <a:r>
              <a:rPr lang="en-US" dirty="0" err="1" smtClean="0"/>
              <a:t>i</a:t>
            </a:r>
            <a:r>
              <a:rPr lang="cs-CZ" dirty="0" smtClean="0"/>
              <a:t>n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Gradual</a:t>
            </a:r>
            <a:r>
              <a:rPr lang="cs-CZ" dirty="0" smtClean="0"/>
              <a:t> arrangement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Statutory</a:t>
            </a:r>
            <a:r>
              <a:rPr lang="cs-CZ" dirty="0" smtClean="0"/>
              <a:t> </a:t>
            </a:r>
            <a:r>
              <a:rPr lang="cs-CZ" dirty="0" err="1" smtClean="0"/>
              <a:t>provisions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Constitution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Laws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714876" y="221455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714876" y="45720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Subordinate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Ministerial</a:t>
            </a:r>
            <a:r>
              <a:rPr lang="cs-CZ" dirty="0" smtClean="0"/>
              <a:t> </a:t>
            </a:r>
            <a:r>
              <a:rPr lang="cs-CZ" dirty="0" err="1" smtClean="0"/>
              <a:t>Decrees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Decrees</a:t>
            </a:r>
            <a:r>
              <a:rPr lang="cs-CZ" dirty="0" smtClean="0"/>
              <a:t> </a:t>
            </a:r>
            <a:r>
              <a:rPr lang="cs-CZ" dirty="0" err="1" smtClean="0"/>
              <a:t>governing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Community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143372" y="40005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143372" y="21431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Chromá Marta; New </a:t>
            </a: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; Volume I</a:t>
            </a:r>
          </a:p>
          <a:p>
            <a:r>
              <a:rPr lang="cs-CZ" dirty="0" smtClean="0"/>
              <a:t>http://en.wikipedia.org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</a:t>
            </a:r>
            <a:r>
              <a:rPr lang="cs-CZ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</a:t>
            </a:r>
            <a:r>
              <a:rPr lang="cs-CZ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cs-CZ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cs-CZ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attention</a:t>
            </a:r>
            <a:r>
              <a:rPr lang="cs-CZ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cs-CZ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endParaRPr lang="cs-CZ" dirty="0" smtClean="0"/>
          </a:p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endParaRPr lang="cs-CZ" dirty="0" smtClean="0"/>
          </a:p>
          <a:p>
            <a:r>
              <a:rPr lang="cs-CZ" dirty="0" smtClean="0"/>
              <a:t>H</a:t>
            </a:r>
            <a:r>
              <a:rPr lang="en-US" dirty="0" err="1" smtClean="0"/>
              <a:t>ierarchy</a:t>
            </a:r>
            <a:r>
              <a:rPr lang="en-US" dirty="0" smtClean="0"/>
              <a:t> of norms in CR 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86478"/>
          </a:xfrm>
        </p:spPr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´s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to </a:t>
            </a:r>
            <a:r>
              <a:rPr lang="cs-CZ" dirty="0" err="1" smtClean="0"/>
              <a:t>distinguish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most </a:t>
            </a:r>
            <a:r>
              <a:rPr lang="cs-CZ" dirty="0" err="1" smtClean="0"/>
              <a:t>people</a:t>
            </a:r>
            <a:r>
              <a:rPr lang="cs-CZ" dirty="0" smtClean="0"/>
              <a:t> are </a:t>
            </a:r>
            <a:r>
              <a:rPr lang="cs-CZ" dirty="0" err="1" smtClean="0"/>
              <a:t>familiar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chemeClr val="accent4"/>
                </a:solidFill>
              </a:rPr>
              <a:t>statute </a:t>
            </a:r>
            <a:r>
              <a:rPr lang="cs-CZ" i="1" dirty="0" err="1" smtClean="0">
                <a:solidFill>
                  <a:schemeClr val="accent4"/>
                </a:solidFill>
              </a:rPr>
              <a:t>law</a:t>
            </a:r>
            <a:endParaRPr lang="cs-CZ" i="1" dirty="0" smtClean="0">
              <a:solidFill>
                <a:schemeClr val="accent4"/>
              </a:solidFill>
            </a:endParaRPr>
          </a:p>
          <a:p>
            <a:r>
              <a:rPr lang="cs-CZ" dirty="0" err="1" smtClean="0"/>
              <a:t>Bills</a:t>
            </a:r>
            <a:r>
              <a:rPr lang="cs-CZ" dirty="0" smtClean="0"/>
              <a:t> </a:t>
            </a:r>
            <a:r>
              <a:rPr lang="cs-CZ" dirty="0" err="1" smtClean="0"/>
              <a:t>proposed</a:t>
            </a:r>
            <a:r>
              <a:rPr lang="cs-CZ" dirty="0" smtClean="0"/>
              <a:t> in </a:t>
            </a:r>
            <a:r>
              <a:rPr lang="cs-CZ" dirty="0" err="1" smtClean="0"/>
              <a:t>Parliment</a:t>
            </a:r>
            <a:r>
              <a:rPr lang="cs-CZ" dirty="0" smtClean="0"/>
              <a:t>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i="1" dirty="0" err="1" smtClean="0"/>
              <a:t>Acts</a:t>
            </a:r>
            <a:endParaRPr lang="cs-CZ" i="1" dirty="0" smtClean="0"/>
          </a:p>
          <a:p>
            <a:r>
              <a:rPr lang="cs-CZ" dirty="0" smtClean="0"/>
              <a:t>=&gt; these </a:t>
            </a:r>
            <a:r>
              <a:rPr lang="cs-CZ" dirty="0" err="1" smtClean="0"/>
              <a:t>acts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either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chemeClr val="accent4"/>
                </a:solidFill>
              </a:rPr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chemeClr val="accent4"/>
                </a:solidFill>
              </a:rPr>
              <a:t>personal</a:t>
            </a:r>
            <a:r>
              <a:rPr lang="cs-CZ" i="1" dirty="0" smtClean="0"/>
              <a:t> </a:t>
            </a:r>
          </a:p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these are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known</a:t>
            </a:r>
            <a:r>
              <a:rPr lang="cs-CZ" dirty="0" smtClean="0"/>
              <a:t> as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b="1" dirty="0" err="1" smtClean="0">
                <a:solidFill>
                  <a:schemeClr val="accent4"/>
                </a:solidFill>
              </a:rPr>
              <a:t>Primary</a:t>
            </a:r>
            <a:r>
              <a:rPr lang="cs-CZ" b="1" dirty="0" smtClean="0">
                <a:solidFill>
                  <a:schemeClr val="accent4"/>
                </a:solidFill>
              </a:rPr>
              <a:t> </a:t>
            </a:r>
            <a:r>
              <a:rPr lang="cs-CZ" b="1" dirty="0" err="1" smtClean="0">
                <a:solidFill>
                  <a:schemeClr val="accent4"/>
                </a:solidFill>
              </a:rPr>
              <a:t>legislation</a:t>
            </a:r>
            <a:r>
              <a:rPr lang="cs-CZ" b="1" dirty="0" smtClean="0">
                <a:solidFill>
                  <a:schemeClr val="accent4"/>
                </a:solidFill>
              </a:rPr>
              <a:t> </a:t>
            </a:r>
            <a:endParaRPr lang="cs-CZ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>
                <a:hlinkClick r:id="rId3" tooltip="Legislation"/>
              </a:rPr>
              <a:t>legislation</a:t>
            </a:r>
            <a:r>
              <a:rPr lang="en-US" dirty="0" smtClean="0"/>
              <a:t> made by the </a:t>
            </a:r>
            <a:r>
              <a:rPr lang="en-US" dirty="0" smtClean="0">
                <a:hlinkClick r:id="rId4" tooltip="Legislative branch"/>
              </a:rPr>
              <a:t>legislative branch</a:t>
            </a:r>
            <a:r>
              <a:rPr lang="en-US" dirty="0" smtClean="0"/>
              <a:t> of </a:t>
            </a:r>
            <a:r>
              <a:rPr lang="en-US" dirty="0" smtClean="0">
                <a:hlinkClick r:id="rId5" tooltip="Government"/>
              </a:rPr>
              <a:t>government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smtClean="0"/>
              <a:t>In the </a:t>
            </a:r>
            <a:r>
              <a:rPr lang="en-US" dirty="0" smtClean="0">
                <a:hlinkClick r:id="rId6" tooltip="United Kingdom"/>
              </a:rPr>
              <a:t>United Kingdom</a:t>
            </a:r>
            <a:r>
              <a:rPr lang="en-US" dirty="0" smtClean="0"/>
              <a:t>, and other </a:t>
            </a:r>
            <a:r>
              <a:rPr lang="en-US" dirty="0" smtClean="0">
                <a:hlinkClick r:id="rId7" tooltip="Commonwealth of Nations"/>
              </a:rPr>
              <a:t>Commonwealth</a:t>
            </a:r>
            <a:r>
              <a:rPr lang="en-US" dirty="0" smtClean="0"/>
              <a:t> countries, primary legislation is known as an </a:t>
            </a:r>
            <a:r>
              <a:rPr lang="en-US" dirty="0" smtClean="0">
                <a:hlinkClick r:id="rId8" tooltip="Act of Parliament"/>
              </a:rPr>
              <a:t>Act of Parliament</a:t>
            </a:r>
            <a:r>
              <a:rPr lang="en-US" dirty="0" smtClean="0"/>
              <a:t>, and in the </a:t>
            </a:r>
            <a:r>
              <a:rPr lang="en-US" dirty="0" smtClean="0">
                <a:hlinkClick r:id="rId9" tooltip="United States"/>
              </a:rPr>
              <a:t>United States</a:t>
            </a:r>
            <a:r>
              <a:rPr lang="en-US" dirty="0" smtClean="0"/>
              <a:t>, it is (at federal level) an </a:t>
            </a:r>
            <a:r>
              <a:rPr lang="en-US" dirty="0" smtClean="0">
                <a:hlinkClick r:id="rId10" tooltip="Act of Congress"/>
              </a:rPr>
              <a:t>Act of Congress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Apply</a:t>
            </a:r>
            <a:r>
              <a:rPr lang="cs-CZ" dirty="0" smtClean="0"/>
              <a:t> to </a:t>
            </a:r>
            <a:r>
              <a:rPr lang="cs-CZ" dirty="0" err="1" smtClean="0"/>
              <a:t>everybody</a:t>
            </a:r>
            <a:r>
              <a:rPr lang="cs-CZ" dirty="0" smtClean="0"/>
              <a:t>, </a:t>
            </a:r>
            <a:r>
              <a:rPr lang="cs-CZ" dirty="0" err="1" smtClean="0"/>
              <a:t>everywhere</a:t>
            </a:r>
            <a:r>
              <a:rPr lang="cs-CZ" dirty="0" smtClean="0"/>
              <a:t> </a:t>
            </a:r>
            <a:r>
              <a:rPr lang="cs-CZ" dirty="0" err="1" smtClean="0"/>
              <a:t>wihin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UK;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Wales,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Scotland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Northern</a:t>
            </a:r>
            <a:r>
              <a:rPr lang="cs-CZ" dirty="0" smtClean="0"/>
              <a:t> </a:t>
            </a:r>
            <a:r>
              <a:rPr lang="cs-CZ" dirty="0" err="1" smtClean="0"/>
              <a:t>Ireland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legal</a:t>
            </a:r>
            <a:r>
              <a:rPr lang="cs-CZ" dirty="0" smtClean="0"/>
              <a:t> rule in a statute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changed</a:t>
            </a:r>
            <a:r>
              <a:rPr lang="cs-CZ" dirty="0" smtClean="0"/>
              <a:t> by </a:t>
            </a:r>
            <a:r>
              <a:rPr lang="cs-CZ" dirty="0" err="1" smtClean="0"/>
              <a:t>another</a:t>
            </a:r>
            <a:r>
              <a:rPr lang="cs-CZ" dirty="0" smtClean="0"/>
              <a:t> statute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 smtClean="0"/>
              <a:t>either</a:t>
            </a:r>
            <a:r>
              <a:rPr lang="cs-CZ" dirty="0" smtClean="0"/>
              <a:t> to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(more </a:t>
            </a:r>
            <a:r>
              <a:rPr lang="cs-CZ" dirty="0" err="1" smtClean="0"/>
              <a:t>usually</a:t>
            </a:r>
            <a:r>
              <a:rPr lang="cs-CZ" dirty="0" smtClean="0"/>
              <a:t>) to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applies</a:t>
            </a:r>
            <a:r>
              <a:rPr lang="cs-CZ" dirty="0" smtClean="0"/>
              <a:t> to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smtClean="0"/>
              <a:t>cities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/>
          <a:lstStyle/>
          <a:p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Parliament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</a:t>
            </a:r>
            <a:r>
              <a:rPr lang="cs-CZ" dirty="0" err="1" smtClean="0"/>
              <a:t>exactly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on a point</a:t>
            </a:r>
          </a:p>
          <a:p>
            <a:r>
              <a:rPr lang="cs-CZ" dirty="0" smtClean="0"/>
              <a:t>=&gt; in such </a:t>
            </a:r>
            <a:r>
              <a:rPr lang="cs-CZ" dirty="0" err="1" smtClean="0"/>
              <a:t>cases</a:t>
            </a:r>
            <a:r>
              <a:rPr lang="cs-CZ" dirty="0" smtClean="0"/>
              <a:t> </a:t>
            </a:r>
            <a:r>
              <a:rPr lang="cs-CZ" dirty="0" err="1" smtClean="0"/>
              <a:t>Parliament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giving</a:t>
            </a:r>
            <a:r>
              <a:rPr lang="cs-CZ" dirty="0" smtClean="0"/>
              <a:t> </a:t>
            </a:r>
            <a:r>
              <a:rPr lang="cs-CZ" dirty="0" err="1" smtClean="0"/>
              <a:t>somebody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to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appropriate</a:t>
            </a:r>
            <a:r>
              <a:rPr lang="cs-CZ" dirty="0" smtClean="0"/>
              <a:t> area</a:t>
            </a:r>
          </a:p>
          <a:p>
            <a:endParaRPr lang="cs-CZ" dirty="0" smtClean="0"/>
          </a:p>
          <a:p>
            <a:r>
              <a:rPr lang="cs-CZ" dirty="0" smtClean="0"/>
              <a:t>Such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to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ministers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autorities</a:t>
            </a:r>
            <a:endParaRPr lang="cs-CZ" dirty="0" smtClean="0"/>
          </a:p>
          <a:p>
            <a:r>
              <a:rPr lang="cs-CZ" dirty="0" smtClean="0"/>
              <a:t>=&gt;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known</a:t>
            </a:r>
            <a:r>
              <a:rPr lang="cs-CZ" dirty="0" smtClean="0"/>
              <a:t> as </a:t>
            </a:r>
            <a:r>
              <a:rPr lang="cs-CZ" i="1" dirty="0" err="1" smtClean="0">
                <a:solidFill>
                  <a:schemeClr val="accent4"/>
                </a:solidFill>
              </a:rPr>
              <a:t>delegated</a:t>
            </a:r>
            <a:r>
              <a:rPr lang="cs-CZ" i="1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chemeClr val="accent4"/>
                </a:solidFill>
              </a:rPr>
              <a:t>secondary</a:t>
            </a:r>
            <a:r>
              <a:rPr lang="cs-CZ" i="1" dirty="0" smtClean="0">
                <a:solidFill>
                  <a:schemeClr val="accent4"/>
                </a:solidFill>
              </a:rPr>
              <a:t> </a:t>
            </a:r>
            <a:r>
              <a:rPr lang="cs-CZ" i="1" dirty="0" err="1" smtClean="0">
                <a:solidFill>
                  <a:schemeClr val="accent4"/>
                </a:solidFill>
              </a:rPr>
              <a:t>legislation</a:t>
            </a:r>
            <a:endParaRPr lang="cs-CZ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(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Parent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)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determine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area 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details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person </a:t>
            </a:r>
            <a:r>
              <a:rPr lang="cs-CZ" dirty="0" err="1" smtClean="0"/>
              <a:t>or</a:t>
            </a:r>
            <a:r>
              <a:rPr lang="cs-CZ" dirty="0" smtClean="0"/>
              <a:t> body to </a:t>
            </a:r>
            <a:r>
              <a:rPr lang="cs-CZ" dirty="0" err="1" smtClean="0"/>
              <a:t>whom</a:t>
            </a:r>
            <a:r>
              <a:rPr lang="cs-CZ" dirty="0" smtClean="0"/>
              <a:t> </a:t>
            </a:r>
            <a:r>
              <a:rPr lang="cs-CZ" dirty="0" err="1" smtClean="0"/>
              <a:t>legislative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delegated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/>
          <a:lstStyle/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to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to </a:t>
            </a:r>
            <a:r>
              <a:rPr lang="cs-CZ" dirty="0" err="1" smtClean="0"/>
              <a:t>time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Most </a:t>
            </a:r>
            <a:r>
              <a:rPr lang="cs-CZ" dirty="0" err="1" smtClean="0"/>
              <a:t>delegated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published</a:t>
            </a:r>
            <a:r>
              <a:rPr lang="cs-CZ" dirty="0" smtClean="0"/>
              <a:t> as a </a:t>
            </a:r>
            <a:r>
              <a:rPr lang="cs-CZ" dirty="0" err="1" smtClean="0"/>
              <a:t>statutory</a:t>
            </a:r>
            <a:r>
              <a:rPr lang="cs-CZ" dirty="0" smtClean="0"/>
              <a:t> instrument </a:t>
            </a:r>
          </a:p>
          <a:p>
            <a:endParaRPr lang="cs-CZ" dirty="0" smtClean="0"/>
          </a:p>
          <a:p>
            <a:r>
              <a:rPr lang="cs-CZ" dirty="0" smtClean="0"/>
              <a:t>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delegated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273</TotalTime>
  <Words>473</Words>
  <Application>Microsoft Office PowerPoint</Application>
  <PresentationFormat>Předvádění na obrazovce (4:3)</PresentationFormat>
  <Paragraphs>74</Paragraphs>
  <Slides>15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Primary and secondary legislation  Hierarchy of norms in CR                                                 Veronika Mlčochová</vt:lpstr>
      <vt:lpstr>Structure</vt:lpstr>
      <vt:lpstr>Snímek 3</vt:lpstr>
      <vt:lpstr>Primary legislation</vt:lpstr>
      <vt:lpstr>General Acts</vt:lpstr>
      <vt:lpstr>Personal and Local Acts</vt:lpstr>
      <vt:lpstr>Snímek 7</vt:lpstr>
      <vt:lpstr>Snímek 8</vt:lpstr>
      <vt:lpstr>Snímek 9</vt:lpstr>
      <vt:lpstr>Secondary legislation</vt:lpstr>
      <vt:lpstr>Hierarchy of norms in CR</vt:lpstr>
      <vt:lpstr>Statutory provisions</vt:lpstr>
      <vt:lpstr>Subordinate legislation</vt:lpstr>
      <vt:lpstr>Sources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and secondary legislation  Hierarchy of norms in CR                                                 Veronika Mlčochová</dc:title>
  <dc:creator>užiivatel</dc:creator>
  <cp:lastModifiedBy>Windows User</cp:lastModifiedBy>
  <cp:revision>30</cp:revision>
  <dcterms:created xsi:type="dcterms:W3CDTF">2010-10-14T14:01:34Z</dcterms:created>
  <dcterms:modified xsi:type="dcterms:W3CDTF">2010-10-18T11:27:18Z</dcterms:modified>
</cp:coreProperties>
</file>