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17.10.2010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17.10.2010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17.10.2010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17.10.2010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17.10.2010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17.10.2010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17.10.2010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17.10.2010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17.10.2010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17.10.2010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17.10.2010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17.10.2010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54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5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5400" dirty="0" err="1" smtClean="0">
                <a:latin typeface="Times New Roman" pitchFamily="18" charset="0"/>
                <a:cs typeface="Times New Roman" pitchFamily="18" charset="0"/>
              </a:rPr>
              <a:t>legislation</a:t>
            </a:r>
            <a:r>
              <a:rPr lang="cs-CZ" sz="5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5400" dirty="0" err="1" smtClean="0">
                <a:latin typeface="Times New Roman" pitchFamily="18" charset="0"/>
                <a:cs typeface="Times New Roman" pitchFamily="18" charset="0"/>
              </a:rPr>
              <a:t>system</a:t>
            </a:r>
            <a:r>
              <a:rPr lang="cs-CZ" sz="5400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cs-CZ" sz="54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5400" dirty="0" smtClean="0">
                <a:latin typeface="Times New Roman" pitchFamily="18" charset="0"/>
                <a:cs typeface="Times New Roman" pitchFamily="18" charset="0"/>
              </a:rPr>
              <a:t> UK </a:t>
            </a:r>
            <a:endParaRPr lang="cs-CZ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Ladislav </a:t>
            </a:r>
            <a:r>
              <a:rPr lang="cs-CZ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Vrubel</a:t>
            </a:r>
            <a:endParaRPr lang="cs-CZ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Royal</a:t>
            </a:r>
            <a:r>
              <a:rPr lang="cs-CZ" dirty="0" smtClean="0"/>
              <a:t> </a:t>
            </a:r>
            <a:r>
              <a:rPr lang="cs-CZ" dirty="0" err="1" smtClean="0"/>
              <a:t>Assent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final</a:t>
            </a:r>
            <a:r>
              <a:rPr lang="cs-CZ" dirty="0" smtClean="0"/>
              <a:t> </a:t>
            </a:r>
            <a:r>
              <a:rPr lang="cs-CZ" dirty="0" err="1" smtClean="0"/>
              <a:t>formal</a:t>
            </a:r>
            <a:r>
              <a:rPr lang="cs-CZ" dirty="0" smtClean="0"/>
              <a:t> </a:t>
            </a:r>
            <a:r>
              <a:rPr lang="cs-CZ" dirty="0" err="1" smtClean="0"/>
              <a:t>procedure</a:t>
            </a:r>
            <a:endParaRPr lang="cs-CZ" dirty="0" smtClean="0"/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Bill</a:t>
            </a:r>
            <a:r>
              <a:rPr lang="cs-CZ" dirty="0" smtClean="0"/>
              <a:t> </a:t>
            </a:r>
            <a:r>
              <a:rPr lang="cs-CZ" dirty="0" err="1" smtClean="0"/>
              <a:t>becomes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Act</a:t>
            </a:r>
            <a:endParaRPr lang="cs-CZ" dirty="0" smtClean="0"/>
          </a:p>
          <a:p>
            <a:r>
              <a:rPr lang="cs-CZ" dirty="0" err="1" smtClean="0"/>
              <a:t>annual</a:t>
            </a:r>
            <a:r>
              <a:rPr lang="cs-CZ" dirty="0" smtClean="0"/>
              <a:t> </a:t>
            </a:r>
            <a:r>
              <a:rPr lang="cs-CZ" dirty="0" err="1" smtClean="0"/>
              <a:t>series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Public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General</a:t>
            </a:r>
            <a:r>
              <a:rPr lang="cs-CZ" dirty="0" smtClean="0"/>
              <a:t> </a:t>
            </a:r>
            <a:r>
              <a:rPr lang="cs-CZ" dirty="0" err="1" smtClean="0"/>
              <a:t>Acts</a:t>
            </a:r>
            <a:endParaRPr lang="cs-CZ" dirty="0" smtClean="0"/>
          </a:p>
          <a:p>
            <a:r>
              <a:rPr lang="cs-CZ" dirty="0" err="1" smtClean="0"/>
              <a:t>each</a:t>
            </a:r>
            <a:r>
              <a:rPr lang="cs-CZ" dirty="0" smtClean="0"/>
              <a:t> </a:t>
            </a:r>
            <a:r>
              <a:rPr lang="cs-CZ" dirty="0" err="1" smtClean="0"/>
              <a:t>Act</a:t>
            </a:r>
            <a:r>
              <a:rPr lang="cs-CZ" dirty="0" smtClean="0"/>
              <a:t> – </a:t>
            </a:r>
            <a:r>
              <a:rPr lang="cs-CZ" b="1" dirty="0" err="1" smtClean="0"/>
              <a:t>C</a:t>
            </a:r>
            <a:r>
              <a:rPr lang="cs-CZ" b="1" dirty="0" err="1" smtClean="0"/>
              <a:t>hapter</a:t>
            </a:r>
            <a:r>
              <a:rPr lang="cs-CZ" b="1" dirty="0" smtClean="0"/>
              <a:t> </a:t>
            </a:r>
            <a:r>
              <a:rPr lang="cs-CZ" b="1" dirty="0" err="1" smtClean="0"/>
              <a:t>number</a:t>
            </a:r>
            <a:endParaRPr lang="cs-CZ" b="1" dirty="0" smtClean="0"/>
          </a:p>
          <a:p>
            <a:pPr lvl="1"/>
            <a:r>
              <a:rPr lang="cs-CZ" dirty="0" smtClean="0"/>
              <a:t>Public </a:t>
            </a:r>
            <a:r>
              <a:rPr lang="cs-CZ" dirty="0" err="1" smtClean="0"/>
              <a:t>Acts</a:t>
            </a:r>
            <a:r>
              <a:rPr lang="cs-CZ" dirty="0" smtClean="0"/>
              <a:t> – </a:t>
            </a:r>
            <a:r>
              <a:rPr lang="cs-CZ" dirty="0" err="1" smtClean="0"/>
              <a:t>a</a:t>
            </a:r>
            <a:r>
              <a:rPr lang="cs-CZ" dirty="0" err="1" smtClean="0"/>
              <a:t>rabic</a:t>
            </a:r>
            <a:r>
              <a:rPr lang="cs-CZ" dirty="0" smtClean="0"/>
              <a:t> </a:t>
            </a:r>
            <a:r>
              <a:rPr lang="cs-CZ" dirty="0" err="1" smtClean="0"/>
              <a:t>figures</a:t>
            </a:r>
            <a:endParaRPr lang="cs-CZ" dirty="0" smtClean="0"/>
          </a:p>
          <a:p>
            <a:pPr lvl="1"/>
            <a:r>
              <a:rPr lang="cs-CZ" dirty="0" err="1" smtClean="0"/>
              <a:t>Personal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Local</a:t>
            </a:r>
            <a:r>
              <a:rPr lang="cs-CZ" dirty="0" smtClean="0"/>
              <a:t> </a:t>
            </a:r>
            <a:r>
              <a:rPr lang="cs-CZ" dirty="0" err="1" smtClean="0"/>
              <a:t>Acts</a:t>
            </a:r>
            <a:r>
              <a:rPr lang="cs-CZ" dirty="0" smtClean="0"/>
              <a:t> – </a:t>
            </a:r>
            <a:r>
              <a:rPr lang="cs-CZ" dirty="0" err="1" smtClean="0"/>
              <a:t>roman</a:t>
            </a:r>
            <a:r>
              <a:rPr lang="cs-CZ" dirty="0" smtClean="0"/>
              <a:t> </a:t>
            </a:r>
            <a:r>
              <a:rPr lang="cs-CZ" dirty="0" err="1" smtClean="0"/>
              <a:t>numerals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cs-CZ" dirty="0" smtClean="0"/>
              <a:t> </a:t>
            </a:r>
            <a:r>
              <a:rPr lang="cs-CZ" sz="6000" dirty="0" err="1" smtClean="0"/>
              <a:t>Questions</a:t>
            </a:r>
            <a:r>
              <a:rPr lang="cs-CZ" sz="6000" dirty="0" smtClean="0"/>
              <a:t>?</a:t>
            </a:r>
            <a:endParaRPr lang="cs-CZ" sz="6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cs-CZ" dirty="0" smtClean="0"/>
              <a:t> </a:t>
            </a:r>
            <a:r>
              <a:rPr lang="cs-CZ" dirty="0" smtClean="0"/>
              <a:t> </a:t>
            </a:r>
            <a:r>
              <a:rPr lang="cs-CZ" sz="3600" dirty="0" err="1" smtClean="0"/>
              <a:t>Thank</a:t>
            </a:r>
            <a:r>
              <a:rPr lang="cs-CZ" sz="3600" dirty="0" smtClean="0"/>
              <a:t> </a:t>
            </a:r>
            <a:r>
              <a:rPr lang="cs-CZ" sz="3600" dirty="0" err="1" smtClean="0"/>
              <a:t>you</a:t>
            </a:r>
            <a:r>
              <a:rPr lang="cs-CZ" sz="3600" dirty="0" smtClean="0"/>
              <a:t> </a:t>
            </a:r>
            <a:r>
              <a:rPr lang="cs-CZ" sz="3600" dirty="0" err="1" smtClean="0"/>
              <a:t>for</a:t>
            </a:r>
            <a:r>
              <a:rPr lang="cs-CZ" sz="3600" dirty="0" smtClean="0"/>
              <a:t> </a:t>
            </a:r>
            <a:r>
              <a:rPr lang="cs-CZ" sz="3600" dirty="0" err="1" smtClean="0"/>
              <a:t>your</a:t>
            </a:r>
            <a:r>
              <a:rPr lang="cs-CZ" sz="3600" dirty="0" smtClean="0"/>
              <a:t> </a:t>
            </a:r>
            <a:r>
              <a:rPr lang="cs-CZ" sz="3600" dirty="0" err="1" smtClean="0"/>
              <a:t>attention</a:t>
            </a:r>
            <a:r>
              <a:rPr lang="cs-CZ" sz="3600" dirty="0" smtClean="0"/>
              <a:t> …</a:t>
            </a:r>
          </a:p>
          <a:p>
            <a:pPr algn="ctr">
              <a:buNone/>
            </a:pPr>
            <a:endParaRPr lang="cs-CZ" sz="3600" dirty="0" smtClean="0"/>
          </a:p>
          <a:p>
            <a:pPr algn="ctr">
              <a:buNone/>
            </a:pP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yes</a:t>
            </a:r>
            <a:r>
              <a:rPr lang="cs-CZ" dirty="0" smtClean="0"/>
              <a:t>, I do </a:t>
            </a:r>
            <a:r>
              <a:rPr lang="cs-CZ" dirty="0" err="1" smtClean="0"/>
              <a:t>agree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publication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my </a:t>
            </a:r>
            <a:r>
              <a:rPr lang="cs-CZ" dirty="0" err="1" smtClean="0"/>
              <a:t>presentation</a:t>
            </a:r>
            <a:r>
              <a:rPr lang="cs-CZ" dirty="0" smtClean="0"/>
              <a:t> on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website</a:t>
            </a:r>
            <a:r>
              <a:rPr lang="cs-CZ" dirty="0" smtClean="0"/>
              <a:t>…</a:t>
            </a:r>
            <a:r>
              <a:rPr lang="cs-CZ" dirty="0" smtClean="0">
                <a:sym typeface="Wingdings" pitchFamily="2" charset="2"/>
              </a:rPr>
              <a:t> 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British</a:t>
            </a:r>
            <a:r>
              <a:rPr lang="cs-CZ" dirty="0" smtClean="0"/>
              <a:t> </a:t>
            </a:r>
            <a:r>
              <a:rPr lang="cs-CZ" dirty="0" err="1" smtClean="0"/>
              <a:t>Parliament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A) House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Commons</a:t>
            </a:r>
            <a:r>
              <a:rPr lang="cs-CZ" dirty="0" smtClean="0"/>
              <a:t>	</a:t>
            </a:r>
          </a:p>
          <a:p>
            <a:r>
              <a:rPr lang="cs-CZ" dirty="0" smtClean="0"/>
              <a:t>B) House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Lords</a:t>
            </a:r>
            <a:endParaRPr lang="cs-CZ" dirty="0" smtClean="0"/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Crown</a:t>
            </a:r>
            <a:r>
              <a:rPr lang="cs-CZ" smtClean="0"/>
              <a:t> </a:t>
            </a:r>
            <a:endParaRPr lang="cs-CZ" dirty="0" smtClean="0"/>
          </a:p>
          <a:p>
            <a:r>
              <a:rPr lang="cs-CZ" dirty="0" err="1" smtClean="0"/>
              <a:t>Palace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Westminster</a:t>
            </a:r>
            <a:endParaRPr lang="cs-CZ" dirty="0"/>
          </a:p>
        </p:txBody>
      </p:sp>
      <p:pic>
        <p:nvPicPr>
          <p:cNvPr id="2050" name="Picture 2" descr="C:\Users\Ladislav Vrubel\Desktop\id_692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4077072"/>
            <a:ext cx="4968552" cy="24842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026" name="Picture 2" descr="C:\Users\Ladislav Vrubel\Desktop\l s in uk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0"/>
            <a:ext cx="5625574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4900" dirty="0" smtClean="0"/>
              <a:t>House </a:t>
            </a:r>
            <a:r>
              <a:rPr lang="cs-CZ" sz="4900" dirty="0" err="1" smtClean="0"/>
              <a:t>of</a:t>
            </a:r>
            <a:r>
              <a:rPr lang="cs-CZ" sz="4900" dirty="0" smtClean="0"/>
              <a:t> </a:t>
            </a:r>
            <a:r>
              <a:rPr lang="cs-CZ" sz="4900" dirty="0" err="1" smtClean="0"/>
              <a:t>Commons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err="1" smtClean="0"/>
              <a:t>First</a:t>
            </a:r>
            <a:r>
              <a:rPr lang="cs-CZ" dirty="0" smtClean="0"/>
              <a:t> </a:t>
            </a:r>
            <a:r>
              <a:rPr lang="cs-CZ" dirty="0" err="1" smtClean="0"/>
              <a:t>Reading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a “ </a:t>
            </a:r>
            <a:r>
              <a:rPr lang="cs-CZ" dirty="0" err="1" smtClean="0"/>
              <a:t>dummy</a:t>
            </a:r>
            <a:r>
              <a:rPr lang="cs-CZ" dirty="0" smtClean="0"/>
              <a:t>“ copy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Bill</a:t>
            </a:r>
            <a:endParaRPr lang="cs-CZ" dirty="0" smtClean="0"/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Speaker</a:t>
            </a:r>
            <a:r>
              <a:rPr lang="cs-CZ" dirty="0" smtClean="0"/>
              <a:t> </a:t>
            </a:r>
            <a:r>
              <a:rPr lang="cs-CZ" dirty="0" err="1" smtClean="0"/>
              <a:t>calls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name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sponsor</a:t>
            </a:r>
            <a:endParaRPr lang="cs-CZ" dirty="0" smtClean="0"/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Clerk</a:t>
            </a:r>
            <a:r>
              <a:rPr lang="cs-CZ" dirty="0" smtClean="0"/>
              <a:t> </a:t>
            </a:r>
            <a:r>
              <a:rPr lang="cs-CZ" dirty="0" err="1" smtClean="0"/>
              <a:t>reads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title</a:t>
            </a:r>
            <a:endParaRPr lang="cs-CZ" dirty="0" smtClean="0"/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Minister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a </a:t>
            </a:r>
            <a:r>
              <a:rPr lang="cs-CZ" dirty="0" err="1" smtClean="0"/>
              <a:t>Whip</a:t>
            </a:r>
            <a:r>
              <a:rPr lang="cs-CZ" dirty="0" smtClean="0"/>
              <a:t> </a:t>
            </a:r>
            <a:r>
              <a:rPr lang="cs-CZ" dirty="0" err="1" smtClean="0"/>
              <a:t>names</a:t>
            </a:r>
            <a:r>
              <a:rPr lang="cs-CZ" dirty="0" smtClean="0"/>
              <a:t> a </a:t>
            </a:r>
            <a:r>
              <a:rPr lang="cs-CZ" dirty="0" err="1" smtClean="0"/>
              <a:t>day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Second</a:t>
            </a:r>
            <a:r>
              <a:rPr lang="cs-CZ" dirty="0" smtClean="0"/>
              <a:t> </a:t>
            </a:r>
            <a:r>
              <a:rPr lang="cs-CZ" dirty="0" err="1" smtClean="0"/>
              <a:t>Reading</a:t>
            </a:r>
            <a:r>
              <a:rPr lang="cs-CZ" dirty="0" smtClean="0"/>
              <a:t>	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Second</a:t>
            </a:r>
            <a:r>
              <a:rPr lang="cs-CZ" dirty="0" smtClean="0"/>
              <a:t> </a:t>
            </a:r>
            <a:r>
              <a:rPr lang="cs-CZ" dirty="0" err="1" smtClean="0"/>
              <a:t>Reading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printed</a:t>
            </a:r>
            <a:r>
              <a:rPr lang="cs-CZ" dirty="0" smtClean="0"/>
              <a:t> </a:t>
            </a:r>
            <a:r>
              <a:rPr lang="cs-CZ" dirty="0" err="1" smtClean="0"/>
              <a:t>Bill</a:t>
            </a:r>
            <a:r>
              <a:rPr lang="cs-CZ" dirty="0" smtClean="0"/>
              <a:t> </a:t>
            </a:r>
            <a:r>
              <a:rPr lang="cs-CZ" dirty="0" err="1" smtClean="0"/>
              <a:t>examinated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compliance</a:t>
            </a:r>
            <a:endParaRPr lang="cs-CZ" dirty="0" smtClean="0"/>
          </a:p>
          <a:p>
            <a:r>
              <a:rPr lang="cs-CZ" dirty="0" err="1" smtClean="0"/>
              <a:t>usually</a:t>
            </a:r>
            <a:r>
              <a:rPr lang="cs-CZ" dirty="0" smtClean="0"/>
              <a:t> </a:t>
            </a:r>
            <a:r>
              <a:rPr lang="cs-CZ" dirty="0" err="1" smtClean="0"/>
              <a:t>two</a:t>
            </a:r>
            <a:r>
              <a:rPr lang="cs-CZ" dirty="0" smtClean="0"/>
              <a:t> </a:t>
            </a:r>
            <a:r>
              <a:rPr lang="cs-CZ" dirty="0" err="1" smtClean="0"/>
              <a:t>weekends</a:t>
            </a:r>
            <a:r>
              <a:rPr lang="cs-CZ" dirty="0" smtClean="0"/>
              <a:t> </a:t>
            </a:r>
            <a:r>
              <a:rPr lang="cs-CZ" dirty="0" err="1" smtClean="0"/>
              <a:t>between</a:t>
            </a:r>
            <a:r>
              <a:rPr lang="cs-CZ" dirty="0" smtClean="0"/>
              <a:t> </a:t>
            </a:r>
            <a:r>
              <a:rPr lang="cs-CZ" dirty="0" err="1" smtClean="0"/>
              <a:t>printing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Second</a:t>
            </a:r>
            <a:r>
              <a:rPr lang="cs-CZ" dirty="0" smtClean="0"/>
              <a:t> </a:t>
            </a:r>
            <a:r>
              <a:rPr lang="cs-CZ" dirty="0" err="1" smtClean="0"/>
              <a:t>Reading</a:t>
            </a:r>
            <a:endParaRPr lang="cs-CZ" dirty="0" smtClean="0"/>
          </a:p>
          <a:p>
            <a:r>
              <a:rPr lang="cs-CZ" dirty="0" smtClean="0"/>
              <a:t>“ </a:t>
            </a:r>
            <a:r>
              <a:rPr lang="cs-CZ" dirty="0" err="1" smtClean="0"/>
              <a:t>Guillotine</a:t>
            </a:r>
            <a:r>
              <a:rPr lang="cs-CZ" dirty="0" smtClean="0"/>
              <a:t>“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Programme</a:t>
            </a:r>
            <a:r>
              <a:rPr lang="cs-CZ" dirty="0" smtClean="0"/>
              <a:t> </a:t>
            </a:r>
            <a:r>
              <a:rPr lang="cs-CZ" dirty="0" err="1" smtClean="0"/>
              <a:t>Motion</a:t>
            </a:r>
            <a:endParaRPr lang="cs-CZ" dirty="0" smtClean="0"/>
          </a:p>
          <a:p>
            <a:r>
              <a:rPr lang="cs-CZ" dirty="0" err="1" smtClean="0"/>
              <a:t>considering</a:t>
            </a:r>
            <a:r>
              <a:rPr lang="cs-CZ" dirty="0" smtClean="0"/>
              <a:t> </a:t>
            </a:r>
            <a:r>
              <a:rPr lang="cs-CZ" dirty="0" err="1" smtClean="0"/>
              <a:t>principle</a:t>
            </a:r>
            <a:endParaRPr lang="cs-CZ" dirty="0" smtClean="0"/>
          </a:p>
          <a:p>
            <a:r>
              <a:rPr lang="cs-CZ" dirty="0" err="1" smtClean="0"/>
              <a:t>wide</a:t>
            </a:r>
            <a:r>
              <a:rPr lang="cs-CZ" dirty="0" smtClean="0"/>
              <a:t>-</a:t>
            </a:r>
            <a:r>
              <a:rPr lang="cs-CZ" dirty="0" err="1" smtClean="0"/>
              <a:t>ranging</a:t>
            </a:r>
            <a:r>
              <a:rPr lang="cs-CZ" dirty="0" smtClean="0"/>
              <a:t> </a:t>
            </a:r>
            <a:r>
              <a:rPr lang="cs-CZ" dirty="0" err="1" smtClean="0"/>
              <a:t>debate</a:t>
            </a:r>
            <a:endParaRPr lang="cs-CZ" dirty="0" smtClean="0"/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Bill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rarely</a:t>
            </a:r>
            <a:r>
              <a:rPr lang="cs-CZ" dirty="0" smtClean="0"/>
              <a:t> </a:t>
            </a:r>
            <a:r>
              <a:rPr lang="cs-CZ" dirty="0" err="1" smtClean="0"/>
              <a:t>denied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Committee</a:t>
            </a:r>
            <a:r>
              <a:rPr lang="cs-CZ" dirty="0" smtClean="0"/>
              <a:t> </a:t>
            </a:r>
            <a:r>
              <a:rPr lang="cs-CZ" dirty="0" err="1" smtClean="0"/>
              <a:t>Stage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clause</a:t>
            </a:r>
            <a:r>
              <a:rPr lang="cs-CZ" dirty="0" smtClean="0"/>
              <a:t> by </a:t>
            </a:r>
            <a:r>
              <a:rPr lang="cs-CZ" dirty="0" err="1" smtClean="0"/>
              <a:t>clause</a:t>
            </a:r>
            <a:r>
              <a:rPr lang="cs-CZ" dirty="0" smtClean="0"/>
              <a:t> </a:t>
            </a:r>
            <a:r>
              <a:rPr lang="cs-CZ" dirty="0" err="1" smtClean="0"/>
              <a:t>consideration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measure</a:t>
            </a:r>
            <a:endParaRPr lang="cs-CZ" dirty="0" smtClean="0"/>
          </a:p>
          <a:p>
            <a:r>
              <a:rPr lang="cs-CZ" dirty="0" err="1" smtClean="0"/>
              <a:t>relevant</a:t>
            </a:r>
            <a:r>
              <a:rPr lang="cs-CZ" dirty="0" smtClean="0"/>
              <a:t> </a:t>
            </a:r>
            <a:r>
              <a:rPr lang="cs-CZ" dirty="0" err="1" smtClean="0"/>
              <a:t>amendments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clauses</a:t>
            </a:r>
            <a:endParaRPr lang="cs-CZ" dirty="0" smtClean="0"/>
          </a:p>
          <a:p>
            <a:r>
              <a:rPr lang="cs-CZ" dirty="0" smtClean="0"/>
              <a:t>by </a:t>
            </a:r>
            <a:r>
              <a:rPr lang="cs-CZ" dirty="0" err="1" smtClean="0"/>
              <a:t>Minister</a:t>
            </a:r>
            <a:r>
              <a:rPr lang="cs-CZ" dirty="0" smtClean="0"/>
              <a:t>, </a:t>
            </a:r>
            <a:r>
              <a:rPr lang="cs-CZ" dirty="0" err="1" smtClean="0"/>
              <a:t>Opposition</a:t>
            </a:r>
            <a:r>
              <a:rPr lang="cs-CZ" dirty="0" smtClean="0"/>
              <a:t> </a:t>
            </a:r>
            <a:r>
              <a:rPr lang="cs-CZ" dirty="0" err="1" smtClean="0"/>
              <a:t>spokesman</a:t>
            </a:r>
            <a:r>
              <a:rPr lang="cs-CZ" dirty="0" smtClean="0"/>
              <a:t>, </a:t>
            </a:r>
            <a:r>
              <a:rPr lang="cs-CZ" dirty="0" err="1" smtClean="0"/>
              <a:t>Member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Committee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if</a:t>
            </a:r>
            <a:r>
              <a:rPr lang="cs-CZ" dirty="0" smtClean="0"/>
              <a:t> </a:t>
            </a:r>
            <a:r>
              <a:rPr lang="cs-CZ" dirty="0" err="1" smtClean="0"/>
              <a:t>amended</a:t>
            </a:r>
            <a:r>
              <a:rPr lang="cs-CZ" dirty="0" smtClean="0"/>
              <a:t>, </a:t>
            </a:r>
            <a:r>
              <a:rPr lang="cs-CZ" dirty="0" err="1" smtClean="0"/>
              <a:t>reprinted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allocated</a:t>
            </a:r>
            <a:r>
              <a:rPr lang="cs-CZ" dirty="0" smtClean="0"/>
              <a:t> </a:t>
            </a:r>
          </a:p>
          <a:p>
            <a:r>
              <a:rPr lang="cs-CZ" b="1" dirty="0" smtClean="0"/>
              <a:t>Report </a:t>
            </a:r>
            <a:r>
              <a:rPr lang="cs-CZ" b="1" dirty="0" err="1" smtClean="0"/>
              <a:t>stage</a:t>
            </a:r>
            <a:r>
              <a:rPr lang="cs-CZ" b="1" dirty="0" smtClean="0"/>
              <a:t> </a:t>
            </a:r>
            <a:r>
              <a:rPr lang="cs-CZ" dirty="0" smtClean="0"/>
              <a:t>– </a:t>
            </a:r>
            <a:r>
              <a:rPr lang="cs-CZ" dirty="0" err="1" smtClean="0"/>
              <a:t>amendments</a:t>
            </a:r>
            <a:r>
              <a:rPr lang="cs-CZ" dirty="0" smtClean="0"/>
              <a:t> </a:t>
            </a:r>
            <a:r>
              <a:rPr lang="cs-CZ" dirty="0" err="1" smtClean="0"/>
              <a:t>reviewed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could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corrected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Third</a:t>
            </a:r>
            <a:r>
              <a:rPr lang="cs-CZ" dirty="0" smtClean="0"/>
              <a:t> </a:t>
            </a:r>
            <a:r>
              <a:rPr lang="cs-CZ" dirty="0" err="1" smtClean="0"/>
              <a:t>Reading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often</a:t>
            </a:r>
            <a:r>
              <a:rPr lang="cs-CZ" dirty="0" smtClean="0"/>
              <a:t> </a:t>
            </a:r>
            <a:r>
              <a:rPr lang="cs-CZ" dirty="0" err="1" smtClean="0"/>
              <a:t>directly</a:t>
            </a:r>
            <a:r>
              <a:rPr lang="cs-CZ" dirty="0" smtClean="0"/>
              <a:t> </a:t>
            </a:r>
            <a:r>
              <a:rPr lang="cs-CZ" dirty="0" err="1" smtClean="0"/>
              <a:t>after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Second</a:t>
            </a:r>
            <a:endParaRPr lang="cs-CZ" dirty="0" smtClean="0"/>
          </a:p>
          <a:p>
            <a:r>
              <a:rPr lang="cs-CZ" dirty="0" err="1" smtClean="0"/>
              <a:t>the</a:t>
            </a:r>
            <a:r>
              <a:rPr lang="cs-CZ" dirty="0" smtClean="0"/>
              <a:t> House </a:t>
            </a:r>
            <a:r>
              <a:rPr lang="cs-CZ" dirty="0" err="1" smtClean="0"/>
              <a:t>take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overview</a:t>
            </a:r>
            <a:endParaRPr lang="cs-CZ" dirty="0" smtClean="0"/>
          </a:p>
          <a:p>
            <a:r>
              <a:rPr lang="cs-CZ" dirty="0" smtClean="0"/>
              <a:t>no </a:t>
            </a:r>
            <a:r>
              <a:rPr lang="cs-CZ" dirty="0" err="1" smtClean="0"/>
              <a:t>substantive</a:t>
            </a:r>
            <a:r>
              <a:rPr lang="cs-CZ" dirty="0" smtClean="0"/>
              <a:t> </a:t>
            </a:r>
            <a:r>
              <a:rPr lang="cs-CZ" dirty="0" err="1" smtClean="0"/>
              <a:t>amendments</a:t>
            </a:r>
            <a:r>
              <a:rPr lang="cs-CZ" dirty="0" smtClean="0"/>
              <a:t> </a:t>
            </a:r>
            <a:r>
              <a:rPr lang="cs-CZ" dirty="0" err="1" smtClean="0"/>
              <a:t>allowed</a:t>
            </a:r>
            <a:endParaRPr lang="cs-CZ" dirty="0" smtClean="0"/>
          </a:p>
          <a:p>
            <a:r>
              <a:rPr lang="cs-CZ" dirty="0" err="1" smtClean="0"/>
              <a:t>usually</a:t>
            </a:r>
            <a:r>
              <a:rPr lang="cs-CZ" dirty="0" smtClean="0"/>
              <a:t> </a:t>
            </a:r>
            <a:r>
              <a:rPr lang="cs-CZ" dirty="0" err="1" smtClean="0"/>
              <a:t>very</a:t>
            </a:r>
            <a:r>
              <a:rPr lang="cs-CZ" dirty="0" smtClean="0"/>
              <a:t> </a:t>
            </a:r>
            <a:r>
              <a:rPr lang="cs-CZ" dirty="0" err="1" smtClean="0"/>
              <a:t>short</a:t>
            </a:r>
            <a:r>
              <a:rPr lang="cs-CZ" dirty="0" smtClean="0"/>
              <a:t>, </a:t>
            </a:r>
            <a:r>
              <a:rPr lang="cs-CZ" dirty="0" err="1" smtClean="0"/>
              <a:t>taken</a:t>
            </a:r>
            <a:r>
              <a:rPr lang="cs-CZ" dirty="0" smtClean="0"/>
              <a:t> </a:t>
            </a:r>
            <a:r>
              <a:rPr lang="cs-CZ" dirty="0" err="1" smtClean="0"/>
              <a:t>formally</a:t>
            </a:r>
            <a:r>
              <a:rPr lang="cs-CZ" dirty="0" smtClean="0"/>
              <a:t> (</a:t>
            </a:r>
            <a:r>
              <a:rPr lang="cs-CZ" dirty="0" err="1" smtClean="0"/>
              <a:t>except</a:t>
            </a:r>
            <a:r>
              <a:rPr lang="cs-CZ" dirty="0" smtClean="0"/>
              <a:t> major </a:t>
            </a:r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constitutional</a:t>
            </a:r>
            <a:r>
              <a:rPr lang="cs-CZ" dirty="0" smtClean="0"/>
              <a:t> </a:t>
            </a:r>
            <a:r>
              <a:rPr lang="cs-CZ" dirty="0" err="1" smtClean="0"/>
              <a:t>events</a:t>
            </a:r>
            <a:r>
              <a:rPr lang="cs-CZ" dirty="0" smtClean="0"/>
              <a:t>)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Picture 2" descr="C:\Users\Ladislav Vrubel\Desktop\l s in uk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922" y="0"/>
            <a:ext cx="5627078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0000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House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Lords</a:t>
            </a:r>
            <a:r>
              <a:rPr lang="cs-CZ" dirty="0" smtClean="0"/>
              <a:t> – </a:t>
            </a:r>
            <a:r>
              <a:rPr lang="cs-CZ" dirty="0" err="1" smtClean="0"/>
              <a:t>Lords</a:t>
            </a:r>
            <a:r>
              <a:rPr lang="cs-CZ" dirty="0" smtClean="0"/>
              <a:t> </a:t>
            </a:r>
            <a:r>
              <a:rPr lang="cs-CZ" dirty="0" err="1" smtClean="0"/>
              <a:t>Stage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similar</a:t>
            </a:r>
            <a:r>
              <a:rPr lang="cs-CZ" dirty="0" smtClean="0"/>
              <a:t> </a:t>
            </a:r>
            <a:r>
              <a:rPr lang="cs-CZ" dirty="0" err="1" smtClean="0"/>
              <a:t>manners</a:t>
            </a:r>
            <a:endParaRPr lang="cs-CZ" dirty="0" smtClean="0"/>
          </a:p>
          <a:p>
            <a:r>
              <a:rPr lang="cs-CZ" dirty="0" err="1" smtClean="0"/>
              <a:t>amendments</a:t>
            </a:r>
            <a:endParaRPr lang="cs-CZ" dirty="0" smtClean="0"/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Bill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travel</a:t>
            </a:r>
            <a:r>
              <a:rPr lang="cs-CZ" dirty="0" smtClean="0"/>
              <a:t> </a:t>
            </a:r>
            <a:r>
              <a:rPr lang="cs-CZ" dirty="0" err="1" smtClean="0"/>
              <a:t>several</a:t>
            </a:r>
            <a:r>
              <a:rPr lang="cs-CZ" dirty="0" smtClean="0"/>
              <a:t> </a:t>
            </a:r>
            <a:r>
              <a:rPr lang="cs-CZ" dirty="0" err="1" smtClean="0"/>
              <a:t>times</a:t>
            </a:r>
            <a:endParaRPr lang="cs-CZ" dirty="0" smtClean="0"/>
          </a:p>
          <a:p>
            <a:r>
              <a:rPr lang="cs-CZ" dirty="0" err="1" smtClean="0"/>
              <a:t>disagreement</a:t>
            </a:r>
            <a:r>
              <a:rPr lang="cs-CZ" dirty="0" smtClean="0"/>
              <a:t> – </a:t>
            </a:r>
            <a:r>
              <a:rPr lang="cs-CZ" dirty="0" err="1" smtClean="0"/>
              <a:t>Commons</a:t>
            </a:r>
            <a:r>
              <a:rPr lang="cs-CZ" dirty="0" smtClean="0"/>
              <a:t> </a:t>
            </a:r>
            <a:r>
              <a:rPr lang="cs-CZ" dirty="0" err="1" smtClean="0"/>
              <a:t>prevail</a:t>
            </a:r>
            <a:endParaRPr lang="cs-CZ" dirty="0" smtClean="0"/>
          </a:p>
          <a:p>
            <a:r>
              <a:rPr lang="cs-CZ" dirty="0" err="1" smtClean="0"/>
              <a:t>agreement</a:t>
            </a:r>
            <a:r>
              <a:rPr lang="cs-CZ" dirty="0" smtClean="0"/>
              <a:t> – </a:t>
            </a:r>
            <a:r>
              <a:rPr lang="cs-CZ" dirty="0" err="1" smtClean="0"/>
              <a:t>Royal</a:t>
            </a:r>
            <a:r>
              <a:rPr lang="cs-CZ" dirty="0" smtClean="0"/>
              <a:t> </a:t>
            </a:r>
            <a:r>
              <a:rPr lang="cs-CZ" dirty="0" err="1" smtClean="0"/>
              <a:t>Assent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797</TotalTime>
  <Words>229</Words>
  <Application>Microsoft Office PowerPoint</Application>
  <PresentationFormat>Předvádění na obrazovce (4:3)</PresentationFormat>
  <Paragraphs>51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sady Office</vt:lpstr>
      <vt:lpstr>The legislation system in the UK </vt:lpstr>
      <vt:lpstr>British Parliament</vt:lpstr>
      <vt:lpstr>Snímek 3</vt:lpstr>
      <vt:lpstr>   House of Commons  First Reading  </vt:lpstr>
      <vt:lpstr>Second Reading</vt:lpstr>
      <vt:lpstr>Committee Stage</vt:lpstr>
      <vt:lpstr>Third Reading</vt:lpstr>
      <vt:lpstr>Snímek 8</vt:lpstr>
      <vt:lpstr>House of Lords – Lords Stage</vt:lpstr>
      <vt:lpstr>Royal Assent</vt:lpstr>
      <vt:lpstr>Snímek 11</vt:lpstr>
      <vt:lpstr>Snímek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legislation system in the UK</dc:title>
  <dc:creator>Admin</dc:creator>
  <cp:lastModifiedBy>Ladislav Vrubel</cp:lastModifiedBy>
  <cp:revision>83</cp:revision>
  <dcterms:created xsi:type="dcterms:W3CDTF">2010-10-17T21:24:09Z</dcterms:created>
  <dcterms:modified xsi:type="dcterms:W3CDTF">2010-10-18T10:51:31Z</dcterms:modified>
</cp:coreProperties>
</file>