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400" dirty="0" err="1" smtClean="0">
                <a:latin typeface="Times New Roman" pitchFamily="18" charset="0"/>
                <a:cs typeface="Times New Roman" pitchFamily="18" charset="0"/>
              </a:rPr>
              <a:t>legislation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4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5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 UK 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Ladislav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Vrubel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Royal</a:t>
            </a:r>
            <a:r>
              <a:rPr lang="cs-CZ" dirty="0" smtClean="0"/>
              <a:t> </a:t>
            </a:r>
            <a:r>
              <a:rPr lang="cs-CZ" dirty="0" err="1" smtClean="0"/>
              <a:t>Assent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Bill</a:t>
            </a:r>
            <a:r>
              <a:rPr lang="cs-CZ" dirty="0" smtClean="0"/>
              <a:t> </a:t>
            </a:r>
            <a:r>
              <a:rPr lang="cs-CZ" dirty="0" err="1" smtClean="0"/>
              <a:t>becomes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endParaRPr lang="cs-CZ" dirty="0" smtClean="0"/>
          </a:p>
          <a:p>
            <a:r>
              <a:rPr lang="cs-CZ" dirty="0" err="1" smtClean="0"/>
              <a:t>annual</a:t>
            </a:r>
            <a:r>
              <a:rPr lang="cs-CZ" dirty="0" smtClean="0"/>
              <a:t> </a:t>
            </a:r>
            <a:r>
              <a:rPr lang="cs-CZ" dirty="0" err="1" smtClean="0"/>
              <a:t>series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Acts</a:t>
            </a:r>
            <a:endParaRPr lang="cs-CZ" dirty="0" smtClean="0"/>
          </a:p>
          <a:p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– </a:t>
            </a:r>
            <a:r>
              <a:rPr lang="cs-CZ" b="1" dirty="0" err="1" smtClean="0"/>
              <a:t>C</a:t>
            </a:r>
            <a:r>
              <a:rPr lang="cs-CZ" b="1" dirty="0" err="1" smtClean="0"/>
              <a:t>hapter</a:t>
            </a:r>
            <a:r>
              <a:rPr lang="cs-CZ" b="1" dirty="0" smtClean="0"/>
              <a:t> </a:t>
            </a:r>
            <a:r>
              <a:rPr lang="cs-CZ" b="1" dirty="0" err="1" smtClean="0"/>
              <a:t>number</a:t>
            </a:r>
            <a:endParaRPr lang="cs-CZ" b="1" dirty="0" smtClean="0"/>
          </a:p>
          <a:p>
            <a:pPr lvl="1"/>
            <a:r>
              <a:rPr lang="cs-CZ" dirty="0" smtClean="0"/>
              <a:t>Public </a:t>
            </a:r>
            <a:r>
              <a:rPr lang="cs-CZ" dirty="0" err="1" smtClean="0"/>
              <a:t>Acts</a:t>
            </a:r>
            <a:r>
              <a:rPr lang="cs-CZ" dirty="0" smtClean="0"/>
              <a:t> – </a:t>
            </a:r>
            <a:r>
              <a:rPr lang="cs-CZ" dirty="0" err="1" smtClean="0"/>
              <a:t>a</a:t>
            </a:r>
            <a:r>
              <a:rPr lang="cs-CZ" dirty="0" err="1" smtClean="0"/>
              <a:t>rabic</a:t>
            </a:r>
            <a:r>
              <a:rPr lang="cs-CZ" dirty="0" smtClean="0"/>
              <a:t> </a:t>
            </a:r>
            <a:r>
              <a:rPr lang="cs-CZ" dirty="0" err="1" smtClean="0"/>
              <a:t>figures</a:t>
            </a:r>
            <a:endParaRPr lang="cs-CZ" dirty="0" smtClean="0"/>
          </a:p>
          <a:p>
            <a:pPr lvl="1"/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Acts</a:t>
            </a:r>
            <a:r>
              <a:rPr lang="cs-CZ" dirty="0" smtClean="0"/>
              <a:t> – </a:t>
            </a:r>
            <a:r>
              <a:rPr lang="cs-CZ" dirty="0" err="1" smtClean="0"/>
              <a:t>roman</a:t>
            </a:r>
            <a:r>
              <a:rPr lang="cs-CZ" dirty="0" smtClean="0"/>
              <a:t> </a:t>
            </a:r>
            <a:r>
              <a:rPr lang="cs-CZ" dirty="0" err="1" smtClean="0"/>
              <a:t>numerals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 </a:t>
            </a:r>
            <a:r>
              <a:rPr lang="cs-CZ" sz="6000" dirty="0" err="1" smtClean="0"/>
              <a:t>Questions</a:t>
            </a:r>
            <a:r>
              <a:rPr lang="cs-CZ" sz="6000" dirty="0" smtClean="0"/>
              <a:t>?</a:t>
            </a:r>
            <a:endParaRPr lang="cs-CZ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sz="3600" dirty="0" err="1" smtClean="0"/>
              <a:t>Thank</a:t>
            </a:r>
            <a:r>
              <a:rPr lang="cs-CZ" sz="3600" dirty="0" smtClean="0"/>
              <a:t> </a:t>
            </a:r>
            <a:r>
              <a:rPr lang="cs-CZ" sz="3600" dirty="0" err="1" smtClean="0"/>
              <a:t>you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your</a:t>
            </a:r>
            <a:r>
              <a:rPr lang="cs-CZ" sz="3600" dirty="0" smtClean="0"/>
              <a:t> </a:t>
            </a:r>
            <a:r>
              <a:rPr lang="cs-CZ" sz="3600" dirty="0" err="1" smtClean="0"/>
              <a:t>attention</a:t>
            </a:r>
            <a:r>
              <a:rPr lang="cs-CZ" sz="3600" dirty="0" smtClean="0"/>
              <a:t> …</a:t>
            </a:r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yes</a:t>
            </a:r>
            <a:r>
              <a:rPr lang="cs-CZ" dirty="0" smtClean="0"/>
              <a:t>, I do </a:t>
            </a:r>
            <a:r>
              <a:rPr lang="cs-CZ" dirty="0" err="1" smtClean="0"/>
              <a:t>agree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publication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my </a:t>
            </a:r>
            <a:r>
              <a:rPr lang="cs-CZ" dirty="0" err="1" smtClean="0"/>
              <a:t>presentation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website</a:t>
            </a:r>
            <a:r>
              <a:rPr lang="cs-CZ" dirty="0" smtClean="0"/>
              <a:t>…</a:t>
            </a:r>
            <a:r>
              <a:rPr lang="cs-CZ" dirty="0" smtClean="0">
                <a:sym typeface="Wingdings" pitchFamily="2" charset="2"/>
              </a:rPr>
              <a:t>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Parliament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House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	</a:t>
            </a:r>
          </a:p>
          <a:p>
            <a:r>
              <a:rPr lang="cs-CZ" dirty="0" smtClean="0"/>
              <a:t>B) House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Lords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Crown</a:t>
            </a:r>
            <a:r>
              <a:rPr lang="cs-CZ" smtClean="0"/>
              <a:t> </a:t>
            </a:r>
            <a:endParaRPr lang="cs-CZ" dirty="0" smtClean="0"/>
          </a:p>
          <a:p>
            <a:r>
              <a:rPr lang="cs-CZ" dirty="0" err="1" smtClean="0"/>
              <a:t>Palace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Westminster</a:t>
            </a:r>
            <a:endParaRPr lang="cs-CZ" dirty="0"/>
          </a:p>
        </p:txBody>
      </p:sp>
      <p:pic>
        <p:nvPicPr>
          <p:cNvPr id="2050" name="Picture 2" descr="C:\Users\Ladislav Vrubel\Desktop\id_69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77072"/>
            <a:ext cx="4968552" cy="248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Ladislav Vrubel\Desktop\l s in u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62557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House </a:t>
            </a:r>
            <a:r>
              <a:rPr lang="cs-CZ" sz="4900" dirty="0" err="1" smtClean="0"/>
              <a:t>of</a:t>
            </a:r>
            <a:r>
              <a:rPr lang="cs-CZ" sz="4900" dirty="0" smtClean="0"/>
              <a:t> </a:t>
            </a:r>
            <a:r>
              <a:rPr lang="cs-CZ" sz="4900" dirty="0" err="1" smtClean="0"/>
              <a:t>Commons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“ </a:t>
            </a:r>
            <a:r>
              <a:rPr lang="cs-CZ" dirty="0" err="1" smtClean="0"/>
              <a:t>dummy</a:t>
            </a:r>
            <a:r>
              <a:rPr lang="cs-CZ" dirty="0" smtClean="0"/>
              <a:t>“ copy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Bill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Speaker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sponsor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Clerk</a:t>
            </a:r>
            <a:r>
              <a:rPr lang="cs-CZ" dirty="0" smtClean="0"/>
              <a:t> </a:t>
            </a:r>
            <a:r>
              <a:rPr lang="cs-CZ" dirty="0" err="1" smtClean="0"/>
              <a:t>reads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title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Whip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a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printed</a:t>
            </a:r>
            <a:r>
              <a:rPr lang="cs-CZ" dirty="0" smtClean="0"/>
              <a:t> </a:t>
            </a:r>
            <a:r>
              <a:rPr lang="cs-CZ" dirty="0" err="1" smtClean="0"/>
              <a:t>Bill</a:t>
            </a:r>
            <a:r>
              <a:rPr lang="cs-CZ" dirty="0" smtClean="0"/>
              <a:t> </a:t>
            </a:r>
            <a:r>
              <a:rPr lang="cs-CZ" dirty="0" err="1" smtClean="0"/>
              <a:t>examinated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endParaRPr lang="cs-CZ" dirty="0" smtClean="0"/>
          </a:p>
          <a:p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weekends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printing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cs-CZ" dirty="0" smtClean="0"/>
          </a:p>
          <a:p>
            <a:r>
              <a:rPr lang="cs-CZ" dirty="0" smtClean="0"/>
              <a:t>“ </a:t>
            </a:r>
            <a:r>
              <a:rPr lang="cs-CZ" dirty="0" err="1" smtClean="0"/>
              <a:t>Guillotine</a:t>
            </a:r>
            <a:r>
              <a:rPr lang="cs-CZ" dirty="0" smtClean="0"/>
              <a:t>“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endParaRPr lang="cs-CZ" dirty="0" smtClean="0"/>
          </a:p>
          <a:p>
            <a:r>
              <a:rPr lang="cs-CZ" dirty="0" err="1" smtClean="0"/>
              <a:t>considering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endParaRPr lang="cs-CZ" dirty="0" smtClean="0"/>
          </a:p>
          <a:p>
            <a:r>
              <a:rPr lang="cs-CZ" dirty="0" err="1" smtClean="0"/>
              <a:t>wide</a:t>
            </a:r>
            <a:r>
              <a:rPr lang="cs-CZ" dirty="0" smtClean="0"/>
              <a:t>-</a:t>
            </a:r>
            <a:r>
              <a:rPr lang="cs-CZ" dirty="0" err="1" smtClean="0"/>
              <a:t>ranging</a:t>
            </a:r>
            <a:r>
              <a:rPr lang="cs-CZ" dirty="0" smtClean="0"/>
              <a:t> </a:t>
            </a:r>
            <a:r>
              <a:rPr lang="cs-CZ" dirty="0" err="1" smtClean="0"/>
              <a:t>debate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Bill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rarely</a:t>
            </a:r>
            <a:r>
              <a:rPr lang="cs-CZ" dirty="0" smtClean="0"/>
              <a:t> </a:t>
            </a:r>
            <a:r>
              <a:rPr lang="cs-CZ" dirty="0" err="1" smtClean="0"/>
              <a:t>denied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Committee</a:t>
            </a:r>
            <a:r>
              <a:rPr lang="cs-CZ" dirty="0" smtClean="0"/>
              <a:t> </a:t>
            </a:r>
            <a:r>
              <a:rPr lang="cs-CZ" dirty="0" err="1" smtClean="0"/>
              <a:t>Stage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clause</a:t>
            </a:r>
            <a:r>
              <a:rPr lang="cs-CZ" dirty="0" smtClean="0"/>
              <a:t> by </a:t>
            </a:r>
            <a:r>
              <a:rPr lang="cs-CZ" dirty="0" err="1" smtClean="0"/>
              <a:t>clause</a:t>
            </a:r>
            <a:r>
              <a:rPr lang="cs-CZ" dirty="0" smtClean="0"/>
              <a:t> </a:t>
            </a:r>
            <a:r>
              <a:rPr lang="cs-CZ" dirty="0" err="1" smtClean="0"/>
              <a:t>consideration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measure</a:t>
            </a:r>
            <a:endParaRPr lang="cs-CZ" dirty="0" smtClean="0"/>
          </a:p>
          <a:p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amendments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endParaRPr lang="cs-CZ" dirty="0" smtClean="0"/>
          </a:p>
          <a:p>
            <a:r>
              <a:rPr lang="cs-CZ" dirty="0" smtClean="0"/>
              <a:t>by </a:t>
            </a:r>
            <a:r>
              <a:rPr lang="cs-CZ" dirty="0" err="1" smtClean="0"/>
              <a:t>Minister</a:t>
            </a:r>
            <a:r>
              <a:rPr lang="cs-CZ" dirty="0" smtClean="0"/>
              <a:t>, </a:t>
            </a: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spokesman</a:t>
            </a:r>
            <a:r>
              <a:rPr lang="cs-CZ" dirty="0" smtClean="0"/>
              <a:t>, </a:t>
            </a:r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Committee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amended</a:t>
            </a:r>
            <a:r>
              <a:rPr lang="cs-CZ" dirty="0" smtClean="0"/>
              <a:t>, </a:t>
            </a:r>
            <a:r>
              <a:rPr lang="cs-CZ" dirty="0" err="1" smtClean="0"/>
              <a:t>reprinted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allocated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Report </a:t>
            </a:r>
            <a:r>
              <a:rPr lang="cs-CZ" b="1" dirty="0" err="1" smtClean="0"/>
              <a:t>stage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amendments</a:t>
            </a:r>
            <a:r>
              <a:rPr lang="cs-CZ" dirty="0" smtClean="0"/>
              <a:t> </a:t>
            </a:r>
            <a:r>
              <a:rPr lang="cs-CZ" dirty="0" err="1" smtClean="0"/>
              <a:t>reviewed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corrected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directly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House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overview</a:t>
            </a:r>
            <a:endParaRPr lang="cs-CZ" dirty="0" smtClean="0"/>
          </a:p>
          <a:p>
            <a:r>
              <a:rPr lang="cs-CZ" dirty="0" smtClean="0"/>
              <a:t>no </a:t>
            </a:r>
            <a:r>
              <a:rPr lang="cs-CZ" dirty="0" err="1" smtClean="0"/>
              <a:t>substantive</a:t>
            </a:r>
            <a:r>
              <a:rPr lang="cs-CZ" dirty="0" smtClean="0"/>
              <a:t> </a:t>
            </a:r>
            <a:r>
              <a:rPr lang="cs-CZ" dirty="0" err="1" smtClean="0"/>
              <a:t>amendments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endParaRPr lang="cs-CZ" dirty="0" smtClean="0"/>
          </a:p>
          <a:p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, </a:t>
            </a:r>
            <a:r>
              <a:rPr lang="cs-CZ" dirty="0" err="1" smtClean="0"/>
              <a:t>taken</a:t>
            </a:r>
            <a:r>
              <a:rPr lang="cs-CZ" dirty="0" smtClean="0"/>
              <a:t> </a:t>
            </a:r>
            <a:r>
              <a:rPr lang="cs-CZ" dirty="0" err="1" smtClean="0"/>
              <a:t>formally</a:t>
            </a:r>
            <a:r>
              <a:rPr lang="cs-CZ" dirty="0" smtClean="0"/>
              <a:t> (</a:t>
            </a:r>
            <a:r>
              <a:rPr lang="cs-CZ" dirty="0" err="1" smtClean="0"/>
              <a:t>except</a:t>
            </a:r>
            <a:r>
              <a:rPr lang="cs-CZ" dirty="0" smtClean="0"/>
              <a:t> major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constitutional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Users\Ladislav Vrubel\Desktop\l s in u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922" y="0"/>
            <a:ext cx="562707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Lords</a:t>
            </a:r>
            <a:r>
              <a:rPr lang="cs-CZ" dirty="0" smtClean="0"/>
              <a:t> – </a:t>
            </a:r>
            <a:r>
              <a:rPr lang="cs-CZ" dirty="0" err="1" smtClean="0"/>
              <a:t>Lords</a:t>
            </a:r>
            <a:r>
              <a:rPr lang="cs-CZ" dirty="0" smtClean="0"/>
              <a:t> </a:t>
            </a:r>
            <a:r>
              <a:rPr lang="cs-CZ" dirty="0" err="1" smtClean="0"/>
              <a:t>Stage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manners</a:t>
            </a:r>
            <a:endParaRPr lang="cs-CZ" dirty="0" smtClean="0"/>
          </a:p>
          <a:p>
            <a:r>
              <a:rPr lang="cs-CZ" dirty="0" err="1" smtClean="0"/>
              <a:t>amendments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Bill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times</a:t>
            </a:r>
            <a:endParaRPr lang="cs-CZ" dirty="0" smtClean="0"/>
          </a:p>
          <a:p>
            <a:r>
              <a:rPr lang="cs-CZ" dirty="0" err="1" smtClean="0"/>
              <a:t>disagreement</a:t>
            </a:r>
            <a:r>
              <a:rPr lang="cs-CZ" dirty="0" smtClean="0"/>
              <a:t> – </a:t>
            </a:r>
            <a:r>
              <a:rPr lang="cs-CZ" dirty="0" err="1" smtClean="0"/>
              <a:t>Commons</a:t>
            </a:r>
            <a:r>
              <a:rPr lang="cs-CZ" dirty="0" smtClean="0"/>
              <a:t> </a:t>
            </a:r>
            <a:r>
              <a:rPr lang="cs-CZ" dirty="0" err="1" smtClean="0"/>
              <a:t>prevail</a:t>
            </a:r>
            <a:endParaRPr lang="cs-CZ" dirty="0" smtClean="0"/>
          </a:p>
          <a:p>
            <a:r>
              <a:rPr lang="cs-CZ" dirty="0" err="1" smtClean="0"/>
              <a:t>agreement</a:t>
            </a:r>
            <a:r>
              <a:rPr lang="cs-CZ" dirty="0" smtClean="0"/>
              <a:t> – </a:t>
            </a:r>
            <a:r>
              <a:rPr lang="cs-CZ" dirty="0" err="1" smtClean="0"/>
              <a:t>Royal</a:t>
            </a:r>
            <a:r>
              <a:rPr lang="cs-CZ" dirty="0" smtClean="0"/>
              <a:t> </a:t>
            </a:r>
            <a:r>
              <a:rPr lang="cs-CZ" dirty="0" err="1" smtClean="0"/>
              <a:t>Assent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229</Words>
  <Application>Microsoft Office PowerPoint</Application>
  <PresentationFormat>Předvádění na obrazovce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The legislation system in the UK </vt:lpstr>
      <vt:lpstr>British Parliament</vt:lpstr>
      <vt:lpstr>Snímek 3</vt:lpstr>
      <vt:lpstr>   House of Commons  First Reading  </vt:lpstr>
      <vt:lpstr>Second Reading</vt:lpstr>
      <vt:lpstr>Committee Stage</vt:lpstr>
      <vt:lpstr>Third Reading</vt:lpstr>
      <vt:lpstr>Snímek 8</vt:lpstr>
      <vt:lpstr>House of Lords – Lords Stage</vt:lpstr>
      <vt:lpstr>Royal Assent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legislation system in the UK</dc:title>
  <dc:creator>Admin</dc:creator>
  <cp:lastModifiedBy>Ladislav Vrubel</cp:lastModifiedBy>
  <cp:revision>83</cp:revision>
  <dcterms:created xsi:type="dcterms:W3CDTF">2010-10-17T21:24:09Z</dcterms:created>
  <dcterms:modified xsi:type="dcterms:W3CDTF">2010-10-18T10:51:31Z</dcterms:modified>
</cp:coreProperties>
</file>