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57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4182A99-6709-4BA2-878D-C3B8156953BC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AE4FAA6-BC42-4354-B939-636A494A9E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2A99-6709-4BA2-878D-C3B8156953BC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FAA6-BC42-4354-B939-636A494A9E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2A99-6709-4BA2-878D-C3B8156953BC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FAA6-BC42-4354-B939-636A494A9E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4182A99-6709-4BA2-878D-C3B8156953BC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FAA6-BC42-4354-B939-636A494A9E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4182A99-6709-4BA2-878D-C3B8156953BC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AE4FAA6-BC42-4354-B939-636A494A9E7B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4182A99-6709-4BA2-878D-C3B8156953BC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AE4FAA6-BC42-4354-B939-636A494A9E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4182A99-6709-4BA2-878D-C3B8156953BC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AE4FAA6-BC42-4354-B939-636A494A9E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2A99-6709-4BA2-878D-C3B8156953BC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FAA6-BC42-4354-B939-636A494A9E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4182A99-6709-4BA2-878D-C3B8156953BC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AE4FAA6-BC42-4354-B939-636A494A9E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4182A99-6709-4BA2-878D-C3B8156953BC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AE4FAA6-BC42-4354-B939-636A494A9E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4182A99-6709-4BA2-878D-C3B8156953BC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AE4FAA6-BC42-4354-B939-636A494A9E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4182A99-6709-4BA2-878D-C3B8156953BC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AE4FAA6-BC42-4354-B939-636A494A9E7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iuridictum.pecina.cz/w/Hlavn%C3%AD_stran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cs-CZ" sz="7200" dirty="0" err="1" smtClean="0"/>
              <a:t>Division</a:t>
            </a:r>
            <a:r>
              <a:rPr lang="cs-CZ" sz="7200" dirty="0" smtClean="0"/>
              <a:t> </a:t>
            </a:r>
            <a:r>
              <a:rPr lang="cs-CZ" sz="7200" dirty="0" err="1" smtClean="0"/>
              <a:t>of</a:t>
            </a:r>
            <a:r>
              <a:rPr lang="cs-CZ" sz="7200" dirty="0" smtClean="0"/>
              <a:t> </a:t>
            </a:r>
            <a:r>
              <a:rPr lang="cs-CZ" sz="7200" dirty="0" err="1" smtClean="0"/>
              <a:t>law</a:t>
            </a:r>
            <a:endParaRPr lang="cs-CZ" sz="72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611560" y="4293096"/>
            <a:ext cx="8062912" cy="17526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1600" dirty="0" smtClean="0">
                <a:solidFill>
                  <a:schemeClr val="bg2">
                    <a:lumMod val="75000"/>
                  </a:schemeClr>
                </a:solidFill>
              </a:rPr>
              <a:t>Johana </a:t>
            </a:r>
            <a:r>
              <a:rPr lang="cs-CZ" sz="1600" dirty="0" err="1" smtClean="0">
                <a:solidFill>
                  <a:schemeClr val="bg2">
                    <a:lumMod val="75000"/>
                  </a:schemeClr>
                </a:solidFill>
              </a:rPr>
              <a:t>Odstrčilková</a:t>
            </a:r>
            <a:endParaRPr lang="cs-CZ" sz="1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760640"/>
          </a:xfrm>
        </p:spPr>
        <p:txBody>
          <a:bodyPr/>
          <a:lstStyle/>
          <a:p>
            <a:pPr>
              <a:buNone/>
            </a:pP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divide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a </a:t>
            </a:r>
            <a:r>
              <a:rPr lang="cs-CZ" dirty="0" err="1" smtClean="0"/>
              <a:t>several</a:t>
            </a:r>
            <a:r>
              <a:rPr lang="cs-CZ" dirty="0" smtClean="0"/>
              <a:t> </a:t>
            </a:r>
            <a:r>
              <a:rPr lang="cs-CZ" dirty="0" err="1" smtClean="0"/>
              <a:t>criteria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sz="2400" dirty="0" smtClean="0"/>
              <a:t>1) Positive </a:t>
            </a:r>
            <a:r>
              <a:rPr lang="cs-CZ" sz="2400" dirty="0" err="1" smtClean="0"/>
              <a:t>law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         </a:t>
            </a:r>
            <a:r>
              <a:rPr lang="cs-CZ" sz="2400" dirty="0" err="1" smtClean="0"/>
              <a:t>Natural</a:t>
            </a:r>
            <a:r>
              <a:rPr lang="cs-CZ" sz="2400" dirty="0" smtClean="0"/>
              <a:t> </a:t>
            </a:r>
            <a:r>
              <a:rPr lang="cs-CZ" sz="2400" dirty="0" err="1" smtClean="0"/>
              <a:t>law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Font typeface="Courier New" pitchFamily="49" charset="0"/>
              <a:buChar char="o"/>
            </a:pPr>
            <a:r>
              <a:rPr lang="cs-CZ" sz="2400" dirty="0" smtClean="0"/>
              <a:t>2) </a:t>
            </a:r>
            <a:r>
              <a:rPr lang="cs-CZ" sz="2400" dirty="0" err="1" smtClean="0"/>
              <a:t>National</a:t>
            </a:r>
            <a:r>
              <a:rPr lang="cs-CZ" sz="2400" dirty="0" smtClean="0"/>
              <a:t> </a:t>
            </a:r>
            <a:r>
              <a:rPr lang="cs-CZ" sz="2400" dirty="0" err="1" smtClean="0"/>
              <a:t>law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 </a:t>
            </a:r>
            <a:r>
              <a:rPr lang="cs-CZ" sz="2400" dirty="0" smtClean="0"/>
              <a:t>        </a:t>
            </a:r>
            <a:r>
              <a:rPr lang="cs-CZ" sz="2400" dirty="0" err="1" smtClean="0"/>
              <a:t>International</a:t>
            </a:r>
            <a:r>
              <a:rPr lang="cs-CZ" sz="2400" dirty="0" smtClean="0"/>
              <a:t> </a:t>
            </a:r>
            <a:r>
              <a:rPr lang="cs-CZ" sz="2400" dirty="0" err="1" smtClean="0"/>
              <a:t>law</a:t>
            </a:r>
            <a:endParaRPr lang="cs-CZ" sz="2400" dirty="0" smtClean="0"/>
          </a:p>
          <a:p>
            <a:pPr>
              <a:buNone/>
            </a:pP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sz="2400" dirty="0" smtClean="0"/>
              <a:t>3) Public </a:t>
            </a:r>
            <a:r>
              <a:rPr lang="cs-CZ" sz="2400" dirty="0" err="1" smtClean="0"/>
              <a:t>law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         </a:t>
            </a:r>
            <a:r>
              <a:rPr lang="cs-CZ" sz="2400" dirty="0" err="1" smtClean="0"/>
              <a:t>Private</a:t>
            </a:r>
            <a:r>
              <a:rPr lang="cs-CZ" sz="2400" dirty="0" smtClean="0"/>
              <a:t> </a:t>
            </a:r>
            <a:r>
              <a:rPr lang="cs-CZ" sz="2400" dirty="0" err="1" smtClean="0"/>
              <a:t>law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Public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72000"/>
          </a:xfrm>
        </p:spPr>
        <p:txBody>
          <a:bodyPr>
            <a:normAutofit/>
          </a:bodyPr>
          <a:lstStyle/>
          <a:p>
            <a:r>
              <a:rPr lang="cs-CZ" dirty="0" err="1" smtClean="0"/>
              <a:t>Constitutional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- </a:t>
            </a:r>
            <a:r>
              <a:rPr lang="cs-CZ" sz="2000" dirty="0" err="1" smtClean="0"/>
              <a:t>regulation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how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law</a:t>
            </a:r>
            <a:r>
              <a:rPr lang="cs-CZ" sz="2000" dirty="0" smtClean="0"/>
              <a:t> </a:t>
            </a:r>
            <a:r>
              <a:rPr lang="cs-CZ" sz="2000" dirty="0" err="1" smtClean="0"/>
              <a:t>itself</a:t>
            </a:r>
            <a:r>
              <a:rPr lang="cs-CZ" sz="2000" dirty="0" smtClean="0"/>
              <a:t> </a:t>
            </a:r>
            <a:r>
              <a:rPr lang="cs-CZ" sz="2000" dirty="0" err="1" smtClean="0"/>
              <a:t>operates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</a:t>
            </a:r>
            <a:r>
              <a:rPr lang="cs-CZ" sz="2000" dirty="0" smtClean="0"/>
              <a:t> </a:t>
            </a:r>
            <a:r>
              <a:rPr lang="cs-CZ" sz="2000" dirty="0" err="1" smtClean="0"/>
              <a:t>relation</a:t>
            </a:r>
            <a:r>
              <a:rPr lang="cs-CZ" sz="2000" dirty="0" smtClean="0"/>
              <a:t> </a:t>
            </a:r>
            <a:r>
              <a:rPr lang="cs-CZ" sz="2000" dirty="0" err="1" smtClean="0"/>
              <a:t>between</a:t>
            </a:r>
            <a:r>
              <a:rPr lang="cs-CZ" sz="2000" dirty="0" smtClean="0"/>
              <a:t> </a:t>
            </a:r>
            <a:r>
              <a:rPr lang="cs-CZ" sz="2000" dirty="0" err="1" smtClean="0"/>
              <a:t>private</a:t>
            </a:r>
            <a:r>
              <a:rPr lang="cs-CZ" sz="2000" dirty="0" smtClean="0"/>
              <a:t> </a:t>
            </a:r>
            <a:r>
              <a:rPr lang="cs-CZ" sz="2000" dirty="0" err="1" smtClean="0"/>
              <a:t>citizen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government</a:t>
            </a:r>
            <a:endParaRPr lang="cs-CZ" sz="2000" dirty="0" smtClean="0"/>
          </a:p>
          <a:p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- </a:t>
            </a:r>
            <a:r>
              <a:rPr lang="cs-CZ" sz="2000" dirty="0" err="1" smtClean="0"/>
              <a:t>regulation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relations </a:t>
            </a:r>
            <a:r>
              <a:rPr lang="cs-CZ" sz="2000" dirty="0" err="1" smtClean="0"/>
              <a:t>between</a:t>
            </a:r>
            <a:r>
              <a:rPr lang="cs-CZ" sz="2000" dirty="0" smtClean="0"/>
              <a:t> </a:t>
            </a:r>
            <a:r>
              <a:rPr lang="cs-CZ" sz="2000" dirty="0" err="1" smtClean="0"/>
              <a:t>governments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also</a:t>
            </a:r>
            <a:r>
              <a:rPr lang="cs-CZ" sz="2000" dirty="0" smtClean="0"/>
              <a:t> </a:t>
            </a:r>
            <a:r>
              <a:rPr lang="cs-CZ" sz="2000" dirty="0" err="1" smtClean="0"/>
              <a:t>between</a:t>
            </a:r>
            <a:r>
              <a:rPr lang="cs-CZ" sz="2000" dirty="0" smtClean="0"/>
              <a:t> </a:t>
            </a:r>
            <a:r>
              <a:rPr lang="cs-CZ" sz="2000" dirty="0" err="1" smtClean="0"/>
              <a:t>private</a:t>
            </a:r>
            <a:r>
              <a:rPr lang="cs-CZ" sz="2000" dirty="0" smtClean="0"/>
              <a:t> </a:t>
            </a:r>
            <a:r>
              <a:rPr lang="cs-CZ" sz="2000" dirty="0" err="1" smtClean="0"/>
              <a:t>citizens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country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those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another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Picture 2" descr="C:\Users\Johanka\Desktop\Constitutional La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861048"/>
            <a:ext cx="3213348" cy="27218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67544" y="3501008"/>
            <a:ext cx="8229600" cy="2842336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- </a:t>
            </a:r>
            <a:r>
              <a:rPr lang="cs-CZ" sz="2000" dirty="0" err="1" smtClean="0"/>
              <a:t>governs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activities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administrative</a:t>
            </a:r>
            <a:r>
              <a:rPr lang="cs-CZ" sz="2000" dirty="0" smtClean="0"/>
              <a:t> </a:t>
            </a:r>
            <a:r>
              <a:rPr lang="cs-CZ" sz="2000" dirty="0" err="1" smtClean="0"/>
              <a:t>agencies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government</a:t>
            </a:r>
            <a:endParaRPr lang="cs-CZ" sz="2000" dirty="0" smtClean="0"/>
          </a:p>
          <a:p>
            <a:pPr>
              <a:buFont typeface="Courier New" pitchFamily="49" charset="0"/>
              <a:buChar char="o"/>
            </a:pP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–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bodies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rules</a:t>
            </a:r>
            <a:r>
              <a:rPr lang="cs-CZ" sz="2000" dirty="0" smtClean="0"/>
              <a:t> </a:t>
            </a:r>
            <a:r>
              <a:rPr lang="cs-CZ" sz="2000" dirty="0" err="1" smtClean="0"/>
              <a:t>which</a:t>
            </a:r>
            <a:r>
              <a:rPr lang="cs-CZ" sz="2000" dirty="0" smtClean="0"/>
              <a:t> </a:t>
            </a:r>
            <a:r>
              <a:rPr lang="cs-CZ" sz="2000" dirty="0" err="1" smtClean="0"/>
              <a:t>establishes</a:t>
            </a:r>
            <a:r>
              <a:rPr lang="cs-CZ" sz="2000" dirty="0" smtClean="0"/>
              <a:t> </a:t>
            </a:r>
            <a:r>
              <a:rPr lang="cs-CZ" sz="2000" dirty="0" err="1" smtClean="0"/>
              <a:t>what</a:t>
            </a:r>
            <a:r>
              <a:rPr lang="cs-CZ" sz="2000" dirty="0" smtClean="0"/>
              <a:t> type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dealing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teh</a:t>
            </a:r>
            <a:r>
              <a:rPr lang="cs-CZ" sz="2000" dirty="0" smtClean="0"/>
              <a:t> </a:t>
            </a:r>
            <a:r>
              <a:rPr lang="cs-CZ" sz="2000" dirty="0" err="1" smtClean="0"/>
              <a:t>crime</a:t>
            </a:r>
            <a:r>
              <a:rPr lang="cs-CZ" sz="2000" dirty="0" smtClean="0"/>
              <a:t>,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sanctions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crimes</a:t>
            </a:r>
            <a:r>
              <a:rPr lang="cs-CZ" sz="2000" dirty="0" smtClean="0"/>
              <a:t>, </a:t>
            </a:r>
            <a:r>
              <a:rPr lang="cs-CZ" sz="2000" dirty="0" err="1" smtClean="0"/>
              <a:t>how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state</a:t>
            </a:r>
            <a:r>
              <a:rPr lang="cs-CZ" sz="2000" dirty="0" smtClean="0"/>
              <a:t> </a:t>
            </a:r>
            <a:r>
              <a:rPr lang="cs-CZ" sz="2000" dirty="0" err="1" smtClean="0"/>
              <a:t>quests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tortfeasors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how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state</a:t>
            </a:r>
            <a:r>
              <a:rPr lang="cs-CZ" sz="2000" dirty="0" smtClean="0"/>
              <a:t> </a:t>
            </a:r>
            <a:r>
              <a:rPr lang="cs-CZ" sz="2000" dirty="0" err="1" smtClean="0"/>
              <a:t>punishes</a:t>
            </a:r>
            <a:r>
              <a:rPr lang="cs-CZ" sz="2000" dirty="0" smtClean="0"/>
              <a:t> </a:t>
            </a:r>
            <a:r>
              <a:rPr lang="cs-CZ" sz="2000" dirty="0" err="1" smtClean="0"/>
              <a:t>them</a:t>
            </a:r>
            <a:endParaRPr lang="cs-CZ" dirty="0"/>
          </a:p>
        </p:txBody>
      </p:sp>
      <p:pic>
        <p:nvPicPr>
          <p:cNvPr id="1027" name="Picture 3" descr="C:\Users\Johanka\Desktop\criminal_law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76672"/>
            <a:ext cx="3983360" cy="298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Private</a:t>
            </a:r>
            <a:r>
              <a:rPr lang="cs-CZ" dirty="0" smtClean="0"/>
              <a:t> (civil)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Contract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torts</a:t>
            </a:r>
            <a:endParaRPr lang="cs-CZ" dirty="0" smtClean="0"/>
          </a:p>
          <a:p>
            <a:r>
              <a:rPr lang="cs-CZ" dirty="0" err="1" smtClean="0"/>
              <a:t>Property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Probate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Land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iuridictum.pecina.cz/w/Hlavn%C3%AD_strana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Today</a:t>
            </a:r>
            <a:r>
              <a:rPr lang="cs-CZ" dirty="0" smtClean="0"/>
              <a:t>, R. </a:t>
            </a:r>
            <a:r>
              <a:rPr lang="cs-CZ" dirty="0" err="1" smtClean="0"/>
              <a:t>Powell</a:t>
            </a:r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wikipedia.org</a:t>
            </a:r>
            <a:r>
              <a:rPr lang="cs-CZ" dirty="0" smtClean="0"/>
              <a:t>/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572000"/>
          </a:xfrm>
        </p:spPr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000" dirty="0" smtClean="0"/>
              <a:t> </a:t>
            </a:r>
            <a:r>
              <a:rPr lang="cs-CZ" sz="4000" dirty="0" err="1" smtClean="0"/>
              <a:t>Thank</a:t>
            </a:r>
            <a:r>
              <a:rPr lang="cs-CZ" sz="4000" dirty="0" smtClean="0"/>
              <a:t> </a:t>
            </a:r>
            <a:r>
              <a:rPr lang="cs-CZ" sz="4000" dirty="0" err="1" smtClean="0"/>
              <a:t>you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your</a:t>
            </a:r>
            <a:r>
              <a:rPr lang="cs-CZ" sz="4000" dirty="0" smtClean="0"/>
              <a:t> </a:t>
            </a:r>
            <a:r>
              <a:rPr lang="cs-CZ" sz="4000" dirty="0" err="1" smtClean="0"/>
              <a:t>attention</a:t>
            </a:r>
            <a:endParaRPr lang="cs-CZ" sz="4000" dirty="0" smtClean="0"/>
          </a:p>
          <a:p>
            <a:pPr algn="ctr">
              <a:buNone/>
            </a:pPr>
            <a:r>
              <a:rPr lang="cs-CZ" sz="4000" smtClean="0">
                <a:sym typeface="Wingdings" pitchFamily="2" charset="2"/>
              </a:rPr>
              <a:t></a:t>
            </a:r>
            <a:endParaRPr lang="cs-CZ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223</TotalTime>
  <Words>163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Talent</vt:lpstr>
      <vt:lpstr>Division of law</vt:lpstr>
      <vt:lpstr>Snímek 2</vt:lpstr>
      <vt:lpstr>Public law</vt:lpstr>
      <vt:lpstr>Snímek 4</vt:lpstr>
      <vt:lpstr>Private (civil) law</vt:lpstr>
      <vt:lpstr>Sources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of law</dc:title>
  <dc:creator>Johanka</dc:creator>
  <cp:lastModifiedBy>Johanka</cp:lastModifiedBy>
  <cp:revision>24</cp:revision>
  <dcterms:created xsi:type="dcterms:W3CDTF">2010-10-24T22:04:07Z</dcterms:created>
  <dcterms:modified xsi:type="dcterms:W3CDTF">2010-10-25T11:15:16Z</dcterms:modified>
</cp:coreProperties>
</file>