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070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3A2E1-B330-45DD-ACF2-30D58D71EB52}" type="datetimeFigureOut">
              <a:rPr lang="en-US" smtClean="0"/>
              <a:t>9/23/2011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4DE0-5E9B-45B0-9494-AE638EC2DF6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3A2E1-B330-45DD-ACF2-30D58D71EB52}" type="datetimeFigureOut">
              <a:rPr lang="en-US" smtClean="0"/>
              <a:t>9/23/2011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4DE0-5E9B-45B0-9494-AE638EC2DF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3A2E1-B330-45DD-ACF2-30D58D71EB52}" type="datetimeFigureOut">
              <a:rPr lang="en-US" smtClean="0"/>
              <a:t>9/23/2011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4DE0-5E9B-45B0-9494-AE638EC2DF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3A2E1-B330-45DD-ACF2-30D58D71EB52}" type="datetimeFigureOut">
              <a:rPr lang="en-US" smtClean="0"/>
              <a:t>9/23/2011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4DE0-5E9B-45B0-9494-AE638EC2DF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3A2E1-B330-45DD-ACF2-30D58D71EB52}" type="datetimeFigureOut">
              <a:rPr lang="en-US" smtClean="0"/>
              <a:t>9/23/2011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AE04DE0-5E9B-45B0-9494-AE638EC2DF6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3A2E1-B330-45DD-ACF2-30D58D71EB52}" type="datetimeFigureOut">
              <a:rPr lang="en-US" smtClean="0"/>
              <a:t>9/23/2011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4DE0-5E9B-45B0-9494-AE638EC2DF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3A2E1-B330-45DD-ACF2-30D58D71EB52}" type="datetimeFigureOut">
              <a:rPr lang="en-US" smtClean="0"/>
              <a:t>9/23/2011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4DE0-5E9B-45B0-9494-AE638EC2DF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3A2E1-B330-45DD-ACF2-30D58D71EB52}" type="datetimeFigureOut">
              <a:rPr lang="en-US" smtClean="0"/>
              <a:t>9/23/2011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4DE0-5E9B-45B0-9494-AE638EC2DF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3A2E1-B330-45DD-ACF2-30D58D71EB52}" type="datetimeFigureOut">
              <a:rPr lang="en-US" smtClean="0"/>
              <a:t>9/23/2011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4DE0-5E9B-45B0-9494-AE638EC2DF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3A2E1-B330-45DD-ACF2-30D58D71EB52}" type="datetimeFigureOut">
              <a:rPr lang="en-US" smtClean="0"/>
              <a:t>9/23/2011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4DE0-5E9B-45B0-9494-AE638EC2DF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3A2E1-B330-45DD-ACF2-30D58D71EB52}" type="datetimeFigureOut">
              <a:rPr lang="en-US" smtClean="0"/>
              <a:t>9/23/2011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4DE0-5E9B-45B0-9494-AE638EC2DF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F23A2E1-B330-45DD-ACF2-30D58D71EB52}" type="datetimeFigureOut">
              <a:rPr lang="en-US" smtClean="0"/>
              <a:t>9/23/2011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AE04DE0-5E9B-45B0-9494-AE638EC2DF64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191000" y="6324600"/>
            <a:ext cx="102944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Class II(A)</a:t>
            </a:r>
            <a:endParaRPr lang="en-US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33400"/>
            <a:ext cx="8229600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8520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8610600" cy="5791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4191000" y="6324600"/>
            <a:ext cx="102944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Class II(A)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289203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6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Apex</vt:lpstr>
      <vt:lpstr>PowerPoint Presentation</vt:lpstr>
      <vt:lpstr>PowerPoint Presentation</vt:lpstr>
    </vt:vector>
  </TitlesOfParts>
  <Company>Zuckerman Spaeder LLP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 Jackson</dc:creator>
  <cp:lastModifiedBy>Nicole Jackson</cp:lastModifiedBy>
  <cp:revision>1</cp:revision>
  <dcterms:created xsi:type="dcterms:W3CDTF">2011-09-23T20:26:45Z</dcterms:created>
  <dcterms:modified xsi:type="dcterms:W3CDTF">2011-09-23T20:36:29Z</dcterms:modified>
</cp:coreProperties>
</file>