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70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A2E1-B330-45DD-ACF2-30D58D71EB52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4DE0-5E9B-45B0-9494-AE638EC2DF6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A2E1-B330-45DD-ACF2-30D58D71EB52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4DE0-5E9B-45B0-9494-AE638EC2D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A2E1-B330-45DD-ACF2-30D58D71EB52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4DE0-5E9B-45B0-9494-AE638EC2D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A2E1-B330-45DD-ACF2-30D58D71EB52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4DE0-5E9B-45B0-9494-AE638EC2D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A2E1-B330-45DD-ACF2-30D58D71EB52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AE04DE0-5E9B-45B0-9494-AE638EC2DF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A2E1-B330-45DD-ACF2-30D58D71EB52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4DE0-5E9B-45B0-9494-AE638EC2D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A2E1-B330-45DD-ACF2-30D58D71EB52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4DE0-5E9B-45B0-9494-AE638EC2D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A2E1-B330-45DD-ACF2-30D58D71EB52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4DE0-5E9B-45B0-9494-AE638EC2D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A2E1-B330-45DD-ACF2-30D58D71EB52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4DE0-5E9B-45B0-9494-AE638EC2D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A2E1-B330-45DD-ACF2-30D58D71EB52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4DE0-5E9B-45B0-9494-AE638EC2D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A2E1-B330-45DD-ACF2-30D58D71EB52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4DE0-5E9B-45B0-9494-AE638EC2D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23A2E1-B330-45DD-ACF2-30D58D71EB52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AE04DE0-5E9B-45B0-9494-AE638EC2DF6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91000" y="6324600"/>
            <a:ext cx="1029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Class II(A)</a:t>
            </a: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82296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8520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610600" cy="5791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191000" y="6324600"/>
            <a:ext cx="1029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Class II(A)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28920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PowerPoint Presentation</vt:lpstr>
      <vt:lpstr>PowerPoint Presentation</vt:lpstr>
    </vt:vector>
  </TitlesOfParts>
  <Company>Zuckerman Spaeder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Jackson</dc:creator>
  <cp:lastModifiedBy>Nicole Jackson</cp:lastModifiedBy>
  <cp:revision>1</cp:revision>
  <dcterms:created xsi:type="dcterms:W3CDTF">2011-09-23T20:26:45Z</dcterms:created>
  <dcterms:modified xsi:type="dcterms:W3CDTF">2011-09-23T20:36:29Z</dcterms:modified>
</cp:coreProperties>
</file>