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4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E9D26-ACD4-4E3E-9FF4-7796B2A88AE3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21A4E-6278-4031-B528-D9744CE39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40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21A4E-6278-4031-B528-D9744CE393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37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24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07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40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03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00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7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97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3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29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28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29D71-8532-497E-A2A8-AD8DBF83FDFA}" type="datetimeFigureOut">
              <a:rPr lang="cs-CZ" smtClean="0"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DAC3F-6AEA-4182-964B-101100889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26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Kontrola ústavnosti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616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https://e-justice.europa.eu/home.do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084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Problémové 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Způsob jmenování soudců (zúčastněné orgány)</a:t>
            </a:r>
          </a:p>
          <a:p>
            <a:r>
              <a:rPr lang="cs-CZ" sz="2800" dirty="0" smtClean="0"/>
              <a:t>Funkční období a opakované jmenování</a:t>
            </a:r>
          </a:p>
          <a:p>
            <a:endParaRPr lang="cs-CZ" dirty="0"/>
          </a:p>
          <a:p>
            <a:r>
              <a:rPr lang="cs-CZ" dirty="0" smtClean="0"/>
              <a:t>Účinky rozhodnutí</a:t>
            </a:r>
          </a:p>
          <a:p>
            <a:endParaRPr lang="cs-CZ" dirty="0"/>
          </a:p>
          <a:p>
            <a:r>
              <a:rPr lang="cs-CZ" dirty="0" smtClean="0"/>
              <a:t>Přístup k soudu</a:t>
            </a:r>
          </a:p>
          <a:p>
            <a:r>
              <a:rPr lang="cs-CZ" dirty="0" smtClean="0"/>
              <a:t>Přetíženost soudu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15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arwen\profiles\170356\Desktop\haj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30670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arwen\profiles\170356\Desktop\kla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417737"/>
            <a:ext cx="2736304" cy="182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arwen\profiles\170356\Desktop\jak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45024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13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arwen\profiles\170356\Desktop\senior_wal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34" y="1484784"/>
            <a:ext cx="16002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arwen\profiles\170356\Desktop\humm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294284"/>
            <a:ext cx="508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018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Konceptualizace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Typologie</a:t>
            </a:r>
          </a:p>
          <a:p>
            <a:endParaRPr lang="cs-CZ" dirty="0"/>
          </a:p>
          <a:p>
            <a:r>
              <a:rPr lang="cs-CZ" dirty="0" smtClean="0"/>
              <a:t>Přehled fungování v některých státech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399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Ústavnost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Kontrola ústavnosti</a:t>
            </a:r>
          </a:p>
          <a:p>
            <a:endParaRPr lang="cs-CZ" dirty="0"/>
          </a:p>
          <a:p>
            <a:r>
              <a:rPr lang="cs-CZ" dirty="0" smtClean="0"/>
              <a:t>Ústavní soudnictví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442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Koncentrované / difúzní ústavní soudnictví</a:t>
            </a:r>
          </a:p>
          <a:p>
            <a:endParaRPr lang="cs-CZ" dirty="0" smtClean="0"/>
          </a:p>
          <a:p>
            <a:r>
              <a:rPr lang="cs-CZ" dirty="0" smtClean="0"/>
              <a:t>Abstraktní / konkrétní kontrola</a:t>
            </a:r>
          </a:p>
          <a:p>
            <a:endParaRPr lang="cs-CZ" dirty="0" smtClean="0"/>
          </a:p>
          <a:p>
            <a:r>
              <a:rPr lang="cs-CZ" dirty="0" smtClean="0"/>
              <a:t>Předběžná kontrola / následná 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976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srovnávání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Sotva za Cimrmanem zapadly dveře, navázali na přetrženou nit hovoru o tom, </a:t>
            </a:r>
            <a:r>
              <a:rPr lang="cs-CZ" i="1" dirty="0" smtClean="0">
                <a:solidFill>
                  <a:srgbClr val="FF0000"/>
                </a:solidFill>
              </a:rPr>
              <a:t>kdo rytířům velí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FF00"/>
                </a:solidFill>
              </a:rPr>
              <a:t>jak jsou vyzbrojeni </a:t>
            </a:r>
            <a:r>
              <a:rPr lang="cs-CZ" i="1" dirty="0" smtClean="0"/>
              <a:t>a </a:t>
            </a:r>
            <a:r>
              <a:rPr lang="cs-CZ" i="1" dirty="0" smtClean="0">
                <a:solidFill>
                  <a:srgbClr val="00B050"/>
                </a:solidFill>
              </a:rPr>
              <a:t>z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00B050"/>
                </a:solidFill>
              </a:rPr>
              <a:t>které díry vylezou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smtClean="0"/>
              <a:t>Cimrman - Blaník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305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Difúzní</a:t>
            </a:r>
          </a:p>
          <a:p>
            <a:endParaRPr lang="cs-CZ" dirty="0" smtClean="0"/>
          </a:p>
          <a:p>
            <a:r>
              <a:rPr lang="cs-CZ" dirty="0" smtClean="0"/>
              <a:t>Konkrétní</a:t>
            </a:r>
          </a:p>
          <a:p>
            <a:endParaRPr lang="cs-CZ" dirty="0" smtClean="0"/>
          </a:p>
          <a:p>
            <a:r>
              <a:rPr lang="cs-CZ" dirty="0" smtClean="0"/>
              <a:t>Následná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094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633505"/>
              </p:ext>
            </p:extLst>
          </p:nvPr>
        </p:nvGraphicFramePr>
        <p:xfrm>
          <a:off x="395536" y="1600200"/>
          <a:ext cx="8291264" cy="2260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632"/>
                <a:gridCol w="4145632"/>
              </a:tblGrid>
              <a:tr h="565212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State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baseline="0" dirty="0" err="1" smtClean="0"/>
                        <a:t>level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Federal</a:t>
                      </a:r>
                      <a:r>
                        <a:rPr lang="cs-CZ" sz="2800" dirty="0" smtClean="0"/>
                        <a:t> </a:t>
                      </a:r>
                      <a:r>
                        <a:rPr lang="cs-CZ" sz="2800" dirty="0" err="1" smtClean="0"/>
                        <a:t>level</a:t>
                      </a:r>
                      <a:endParaRPr lang="cs-CZ" sz="2800" dirty="0"/>
                    </a:p>
                  </a:txBody>
                  <a:tcPr/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Supreme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Supreme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court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USA</a:t>
                      </a:r>
                      <a:endParaRPr lang="cs-CZ" dirty="0"/>
                    </a:p>
                  </a:txBody>
                  <a:tcPr/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Appellate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Court of Appeals for the Federal Circuit</a:t>
                      </a:r>
                      <a:endParaRPr lang="cs-CZ" b="0" dirty="0"/>
                    </a:p>
                  </a:txBody>
                  <a:tcPr/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District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Trial </a:t>
                      </a:r>
                      <a:r>
                        <a:rPr lang="cs-CZ" dirty="0" err="1" smtClean="0"/>
                        <a:t>court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564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119</Words>
  <Application>Microsoft Office PowerPoint</Application>
  <PresentationFormat>Předvádění na obrazovce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Kontrola ústavnosti</vt:lpstr>
      <vt:lpstr>Prezentace aplikace PowerPoint</vt:lpstr>
      <vt:lpstr>Prezentace aplikace PowerPoint</vt:lpstr>
      <vt:lpstr>Obsah</vt:lpstr>
      <vt:lpstr>Základní pojmy</vt:lpstr>
      <vt:lpstr>Členění</vt:lpstr>
      <vt:lpstr>Metoda srovnávání</vt:lpstr>
      <vt:lpstr>USA</vt:lpstr>
      <vt:lpstr>USA</vt:lpstr>
      <vt:lpstr>Evropská unie</vt:lpstr>
      <vt:lpstr>Problémové okruhy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ústavnosti</dc:title>
  <dc:creator>Jaroslav Benák</dc:creator>
  <cp:lastModifiedBy>Jaroslav Benák</cp:lastModifiedBy>
  <cp:revision>8</cp:revision>
  <dcterms:created xsi:type="dcterms:W3CDTF">2012-10-23T07:13:49Z</dcterms:created>
  <dcterms:modified xsi:type="dcterms:W3CDTF">2012-10-23T09:44:41Z</dcterms:modified>
</cp:coreProperties>
</file>