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0" r:id="rId1"/>
  </p:sldMasterIdLst>
  <p:notesMasterIdLst>
    <p:notesMasterId r:id="rId20"/>
  </p:notesMasterIdLst>
  <p:handoutMasterIdLst>
    <p:handoutMasterId r:id="rId21"/>
  </p:handoutMasterIdLst>
  <p:sldIdLst>
    <p:sldId id="256" r:id="rId2"/>
    <p:sldId id="257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5" r:id="rId18"/>
    <p:sldId id="259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ia Vida Villanueva" initials="MVV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69D073F8-1565-44D7-B386-08B59EADF2EE}">
  <a:tblStyle styleId="{69D073F8-1565-44D7-B386-08B59EADF2EE}" styleName="PwC Table">
    <a:wholeTbl>
      <a:tcTxStyle>
        <a:fontRef idx="major">
          <a:prstClr val="black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bottom>
            <a:ln w="38100" cmpd="sng">
              <a:noFill/>
            </a:ln>
          </a:bottom>
        </a:tcBdr>
      </a:tcStyle>
    </a:band1H>
    <a:band2H>
      <a:tcStyle>
        <a:tcBdr>
          <a:bottom>
            <a:ln w="38100" cmpd="sng">
              <a:noFill/>
            </a:ln>
          </a:bottom>
        </a:tcBdr>
      </a:tcStyle>
    </a:band2H>
    <a:firstCol>
      <a:tcTxStyle i="on">
        <a:fontRef idx="major">
          <a:prstClr val="black"/>
        </a:fontRef>
        <a:schemeClr val="dk1"/>
      </a:tcTxStyle>
      <a:tcStyle>
        <a:tcBdr/>
        <a:fill>
          <a:noFill/>
        </a:fill>
      </a:tcStyle>
    </a:firstCol>
    <a:firstRow>
      <a:tcTxStyle b="on">
        <a:fontRef idx="major">
          <a:prstClr val="black"/>
        </a:fontRef>
        <a:schemeClr val="dk2"/>
      </a:tcTxStyle>
      <a:tcStyle>
        <a:tcBdr>
          <a:bottom>
            <a:ln w="38100" cmpd="sng">
              <a:noFill/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275" autoAdjust="0"/>
    <p:restoredTop sz="94718" autoAdjust="0"/>
  </p:normalViewPr>
  <p:slideViewPr>
    <p:cSldViewPr>
      <p:cViewPr varScale="1">
        <p:scale>
          <a:sx n="88" d="100"/>
          <a:sy n="88" d="100"/>
        </p:scale>
        <p:origin x="-1206" y="-96"/>
      </p:cViewPr>
      <p:guideLst>
        <p:guide orient="horz" pos="144"/>
        <p:guide orient="horz" pos="436"/>
        <p:guide orient="horz" pos="4179"/>
        <p:guide orient="horz" pos="3888"/>
        <p:guide orient="horz" pos="3984"/>
        <p:guide orient="horz" pos="1104"/>
        <p:guide orient="horz" pos="1008"/>
        <p:guide orient="horz" pos="2448"/>
        <p:guide orient="horz" pos="2544"/>
        <p:guide orient="horz" pos="336"/>
        <p:guide pos="2832"/>
        <p:guide pos="336"/>
        <p:guide pos="5424"/>
        <p:guide pos="2928"/>
        <p:guide pos="1968"/>
        <p:guide pos="2070"/>
        <p:guide pos="3792"/>
        <p:guide pos="1104"/>
        <p:guide pos="4656"/>
        <p:guide pos="4560"/>
        <p:guide pos="3696"/>
        <p:guide pos="120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8" d="100"/>
          <a:sy n="98" d="100"/>
        </p:scale>
        <p:origin x="-3564" y="-114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F05CFF-548C-4E04-B325-CF1209D66BDC}" type="datetimeFigureOut">
              <a:rPr lang="cs-CZ" smtClean="0">
                <a:latin typeface="Arial" pitchFamily="34" charset="0"/>
                <a:cs typeface="Arial" pitchFamily="34" charset="0"/>
              </a:rPr>
              <a:pPr/>
              <a:t>15.11.2012</a:t>
            </a:fld>
            <a:endParaRPr lang="cs-CZ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E90EF7-3E10-491C-87C2-59674BB3AAF6}" type="slidenum">
              <a:rPr lang="cs-CZ" smtClean="0">
                <a:latin typeface="Arial" pitchFamily="34" charset="0"/>
                <a:cs typeface="Arial" pitchFamily="34" charset="0"/>
              </a:rPr>
              <a:pPr/>
              <a:t>‹#›</a:t>
            </a:fld>
            <a:endParaRPr lang="cs-CZ">
              <a:latin typeface="Arial" pitchFamily="34" charset="0"/>
              <a:cs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fld id="{5EFB8DA3-BCA9-4B7D-B50D-14F47506B614}" type="datetimeFigureOut">
              <a:rPr lang="cs-CZ" smtClean="0"/>
              <a:pPr/>
              <a:t>15.11.2012</a:t>
            </a:fld>
            <a:endParaRPr lang="cs-C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fld id="{F07B8F03-BC93-4120-96CA-A36DF640BE2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7B8F03-BC93-4120-96CA-A36DF640BE24}" type="slidenum">
              <a:rPr lang="cs-CZ" smtClean="0"/>
              <a:pPr/>
              <a:t>1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7B8F03-BC93-4120-96CA-A36DF640BE24}" type="slidenum">
              <a:rPr lang="cs-CZ" smtClean="0"/>
              <a:pPr/>
              <a:t>2</a:t>
            </a:fld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7B8F03-BC93-4120-96CA-A36DF640BE24}" type="slidenum">
              <a:rPr lang="cs-CZ" smtClean="0"/>
              <a:pPr/>
              <a:t>3</a:t>
            </a:fld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7B8F03-BC93-4120-96CA-A36DF640BE24}" type="slidenum">
              <a:rPr lang="cs-CZ" smtClean="0"/>
              <a:pPr/>
              <a:t>4</a:t>
            </a:fld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7B8F03-BC93-4120-96CA-A36DF640BE24}" type="slidenum">
              <a:rPr lang="cs-CZ" smtClean="0"/>
              <a:pPr/>
              <a:t>18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ov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 userDrawn="1"/>
        </p:nvGrpSpPr>
        <p:grpSpPr bwMode="gray">
          <a:xfrm>
            <a:off x="1752601" y="1"/>
            <a:ext cx="7391400" cy="6176009"/>
            <a:chOff x="19140488" y="13674"/>
            <a:chExt cx="7443798" cy="6145827"/>
          </a:xfrm>
        </p:grpSpPr>
        <p:sp>
          <p:nvSpPr>
            <p:cNvPr id="23" name="Rectangle 17"/>
            <p:cNvSpPr>
              <a:spLocks noChangeArrowheads="1"/>
            </p:cNvSpPr>
            <p:nvPr/>
          </p:nvSpPr>
          <p:spPr bwMode="gray">
            <a:xfrm>
              <a:off x="19140488" y="4188799"/>
              <a:ext cx="2302206" cy="1970702"/>
            </a:xfrm>
            <a:prstGeom prst="rect">
              <a:avLst/>
            </a:prstGeom>
            <a:solidFill>
              <a:srgbClr val="9A1702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4" name="Rectangle 7"/>
            <p:cNvSpPr>
              <a:spLocks noChangeArrowheads="1"/>
            </p:cNvSpPr>
            <p:nvPr/>
          </p:nvSpPr>
          <p:spPr bwMode="gray">
            <a:xfrm>
              <a:off x="25663403" y="4032250"/>
              <a:ext cx="920883" cy="2127250"/>
            </a:xfrm>
            <a:prstGeom prst="rect">
              <a:avLst/>
            </a:prstGeom>
            <a:solidFill>
              <a:srgbClr val="F3BE26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8" name="Rectangle 8"/>
            <p:cNvSpPr>
              <a:spLocks noChangeArrowheads="1"/>
            </p:cNvSpPr>
            <p:nvPr/>
          </p:nvSpPr>
          <p:spPr bwMode="gray">
            <a:xfrm>
              <a:off x="25049482" y="2899477"/>
              <a:ext cx="734694" cy="1289321"/>
            </a:xfrm>
            <a:prstGeom prst="rect">
              <a:avLst/>
            </a:prstGeom>
            <a:solidFill>
              <a:srgbClr val="F3BC87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3" name="Rectangle 9"/>
            <p:cNvSpPr>
              <a:spLocks noChangeArrowheads="1"/>
            </p:cNvSpPr>
            <p:nvPr/>
          </p:nvSpPr>
          <p:spPr bwMode="gray">
            <a:xfrm>
              <a:off x="25049482" y="4032250"/>
              <a:ext cx="734693" cy="2127250"/>
            </a:xfrm>
            <a:prstGeom prst="rect">
              <a:avLst/>
            </a:prstGeom>
            <a:solidFill>
              <a:srgbClr val="E88C14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4" name="Rectangle 11"/>
            <p:cNvSpPr>
              <a:spLocks noChangeArrowheads="1"/>
            </p:cNvSpPr>
            <p:nvPr/>
          </p:nvSpPr>
          <p:spPr bwMode="gray">
            <a:xfrm>
              <a:off x="24665780" y="706365"/>
              <a:ext cx="477045" cy="2263848"/>
            </a:xfrm>
            <a:prstGeom prst="rect">
              <a:avLst/>
            </a:prstGeom>
            <a:solidFill>
              <a:srgbClr val="E669A2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5" name="Rectangle 12"/>
            <p:cNvSpPr>
              <a:spLocks noChangeArrowheads="1"/>
            </p:cNvSpPr>
            <p:nvPr/>
          </p:nvSpPr>
          <p:spPr bwMode="gray">
            <a:xfrm>
              <a:off x="24665780" y="2899478"/>
              <a:ext cx="477045" cy="1289321"/>
            </a:xfrm>
            <a:prstGeom prst="rect">
              <a:avLst/>
            </a:prstGeom>
            <a:solidFill>
              <a:srgbClr val="DB4D56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6" name="Rectangle 13"/>
            <p:cNvSpPr>
              <a:spLocks noChangeArrowheads="1"/>
            </p:cNvSpPr>
            <p:nvPr/>
          </p:nvSpPr>
          <p:spPr bwMode="gray">
            <a:xfrm>
              <a:off x="24665780" y="4032250"/>
              <a:ext cx="477045" cy="2127250"/>
            </a:xfrm>
            <a:prstGeom prst="rect">
              <a:avLst/>
            </a:prstGeom>
            <a:solidFill>
              <a:srgbClr val="D13A0D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7" name="Rectangle 14"/>
            <p:cNvSpPr>
              <a:spLocks noChangeArrowheads="1"/>
            </p:cNvSpPr>
            <p:nvPr/>
          </p:nvSpPr>
          <p:spPr bwMode="gray">
            <a:xfrm>
              <a:off x="19140488" y="669925"/>
              <a:ext cx="5662612" cy="2300288"/>
            </a:xfrm>
            <a:prstGeom prst="rect">
              <a:avLst/>
            </a:prstGeom>
            <a:solidFill>
              <a:srgbClr val="D74021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8" name="Rectangle 15"/>
            <p:cNvSpPr>
              <a:spLocks noChangeArrowheads="1"/>
            </p:cNvSpPr>
            <p:nvPr/>
          </p:nvSpPr>
          <p:spPr bwMode="gray">
            <a:xfrm>
              <a:off x="19140488" y="2899478"/>
              <a:ext cx="5662612" cy="1289321"/>
            </a:xfrm>
            <a:prstGeom prst="rect">
              <a:avLst/>
            </a:prstGeom>
            <a:solidFill>
              <a:srgbClr val="CD2F12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9" name="Freeform 16"/>
            <p:cNvSpPr>
              <a:spLocks/>
            </p:cNvSpPr>
            <p:nvPr/>
          </p:nvSpPr>
          <p:spPr bwMode="gray">
            <a:xfrm>
              <a:off x="19140488" y="4032250"/>
              <a:ext cx="5662612" cy="212725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567" y="0"/>
                </a:cxn>
                <a:cxn ang="0">
                  <a:pos x="3567" y="1340"/>
                </a:cxn>
                <a:cxn ang="0">
                  <a:pos x="1372" y="1340"/>
                </a:cxn>
                <a:cxn ang="0">
                  <a:pos x="1372" y="181"/>
                </a:cxn>
                <a:cxn ang="0">
                  <a:pos x="0" y="181"/>
                </a:cxn>
                <a:cxn ang="0">
                  <a:pos x="0" y="0"/>
                </a:cxn>
              </a:cxnLst>
              <a:rect l="0" t="0" r="r" b="b"/>
              <a:pathLst>
                <a:path w="3567" h="1340">
                  <a:moveTo>
                    <a:pt x="0" y="0"/>
                  </a:moveTo>
                  <a:lnTo>
                    <a:pt x="3567" y="0"/>
                  </a:lnTo>
                  <a:lnTo>
                    <a:pt x="3567" y="1340"/>
                  </a:lnTo>
                  <a:lnTo>
                    <a:pt x="1372" y="1340"/>
                  </a:lnTo>
                  <a:lnTo>
                    <a:pt x="1372" y="181"/>
                  </a:lnTo>
                  <a:lnTo>
                    <a:pt x="0" y="18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42303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0" name="Rectangle 10"/>
            <p:cNvSpPr>
              <a:spLocks noChangeArrowheads="1"/>
            </p:cNvSpPr>
            <p:nvPr/>
          </p:nvSpPr>
          <p:spPr bwMode="gray">
            <a:xfrm>
              <a:off x="19140488" y="13674"/>
              <a:ext cx="5662612" cy="692692"/>
            </a:xfrm>
            <a:prstGeom prst="rect">
              <a:avLst/>
            </a:prstGeom>
            <a:solidFill>
              <a:srgbClr val="EE9C34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sp>
        <p:nvSpPr>
          <p:cNvPr id="15" name="Title 1"/>
          <p:cNvSpPr>
            <a:spLocks noGrp="1"/>
          </p:cNvSpPr>
          <p:nvPr>
            <p:ph type="ctrTitle" hasCustomPrompt="1"/>
          </p:nvPr>
        </p:nvSpPr>
        <p:spPr bwMode="white">
          <a:xfrm>
            <a:off x="1895475" y="838200"/>
            <a:ext cx="5343525" cy="914400"/>
          </a:xfrm>
        </p:spPr>
        <p:txBody>
          <a:bodyPr anchor="t" anchorCtr="0">
            <a:noAutofit/>
          </a:bodyPr>
          <a:lstStyle>
            <a:lvl1pPr>
              <a:lnSpc>
                <a:spcPct val="90000"/>
              </a:lnSpc>
              <a:defRPr sz="3200" b="1" i="1" baseline="0">
                <a:solidFill>
                  <a:schemeClr val="bg1"/>
                </a:solidFill>
              </a:defRPr>
            </a:lvl1pPr>
          </a:lstStyle>
          <a:p>
            <a:r>
              <a:rPr lang="cs-CZ" noProof="0" smtClean="0"/>
              <a:t>Click to add the presentation’s main title</a:t>
            </a:r>
            <a:endParaRPr lang="cs-CZ" noProof="0" dirty="0"/>
          </a:p>
        </p:txBody>
      </p:sp>
      <p:sp>
        <p:nvSpPr>
          <p:cNvPr id="18" name="Subtitle 2"/>
          <p:cNvSpPr>
            <a:spLocks noGrp="1"/>
          </p:cNvSpPr>
          <p:nvPr>
            <p:ph type="subTitle" idx="1" hasCustomPrompt="1"/>
          </p:nvPr>
        </p:nvSpPr>
        <p:spPr bwMode="white">
          <a:xfrm>
            <a:off x="1895475" y="1828799"/>
            <a:ext cx="5343525" cy="914401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Aft>
                <a:spcPts val="0"/>
              </a:spcAft>
              <a:buNone/>
              <a:defRPr sz="3200" baseline="0">
                <a:solidFill>
                  <a:schemeClr val="bg1"/>
                </a:solidFill>
                <a:latin typeface="+mj-lt"/>
              </a:defRPr>
            </a:lvl1pPr>
            <a:lvl2pPr marL="0" indent="0" algn="l">
              <a:buNone/>
              <a:defRPr sz="1800">
                <a:solidFill>
                  <a:schemeClr val="bg1"/>
                </a:solidFill>
                <a:latin typeface="+mj-lt"/>
              </a:defRPr>
            </a:lvl2pPr>
            <a:lvl3pPr marL="4572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3pPr>
            <a:lvl4pPr marL="9144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4pPr>
            <a:lvl5pPr marL="13716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5pPr>
            <a:lvl6pPr marL="18288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6pPr>
            <a:lvl7pPr marL="22860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7pPr>
            <a:lvl8pPr marL="27432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8pPr>
            <a:lvl9pPr marL="32004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9pPr>
          </a:lstStyle>
          <a:p>
            <a:r>
              <a:rPr lang="cs-CZ" noProof="0" smtClean="0"/>
              <a:t>Subtitle and date (move higher if title is only one line)</a:t>
            </a:r>
            <a:endParaRPr lang="cs-CZ" noProof="0" dirty="0" smtClean="0"/>
          </a:p>
        </p:txBody>
      </p:sp>
      <p:sp>
        <p:nvSpPr>
          <p:cNvPr id="21" name="Text Placeholder 31"/>
          <p:cNvSpPr>
            <a:spLocks noGrp="1"/>
          </p:cNvSpPr>
          <p:nvPr>
            <p:ph type="body" sz="quarter" idx="10" hasCustomPrompt="1"/>
          </p:nvPr>
        </p:nvSpPr>
        <p:spPr bwMode="white">
          <a:xfrm>
            <a:off x="1895475" y="374904"/>
            <a:ext cx="4105656" cy="146304"/>
          </a:xfrm>
        </p:spPr>
        <p:txBody>
          <a:bodyPr/>
          <a:lstStyle>
            <a:lvl1pPr>
              <a:defRPr sz="11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cs-CZ" noProof="0" smtClean="0"/>
              <a:t>www.pwc.com</a:t>
            </a:r>
            <a:endParaRPr lang="cs-CZ" noProof="0" dirty="0"/>
          </a:p>
        </p:txBody>
      </p:sp>
      <p:grpSp>
        <p:nvGrpSpPr>
          <p:cNvPr id="16" name="Group 32"/>
          <p:cNvGrpSpPr/>
          <p:nvPr userDrawn="1"/>
        </p:nvGrpSpPr>
        <p:grpSpPr>
          <a:xfrm>
            <a:off x="968592" y="6170991"/>
            <a:ext cx="914400" cy="533479"/>
            <a:chOff x="518032" y="978681"/>
            <a:chExt cx="4572000" cy="2667393"/>
          </a:xfrm>
        </p:grpSpPr>
        <p:sp>
          <p:nvSpPr>
            <p:cNvPr id="17" name="Rectangle 37"/>
            <p:cNvSpPr>
              <a:spLocks noChangeArrowheads="1"/>
            </p:cNvSpPr>
            <p:nvPr userDrawn="1"/>
          </p:nvSpPr>
          <p:spPr bwMode="black">
            <a:xfrm>
              <a:off x="3295650" y="978681"/>
              <a:ext cx="1143000" cy="263229"/>
            </a:xfrm>
            <a:prstGeom prst="rect">
              <a:avLst/>
            </a:prstGeom>
            <a:solidFill>
              <a:srgbClr val="A10000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noProof="0"/>
            </a:p>
          </p:txBody>
        </p:sp>
        <p:sp>
          <p:nvSpPr>
            <p:cNvPr id="20" name="Freeform 7"/>
            <p:cNvSpPr>
              <a:spLocks noEditPoints="1"/>
            </p:cNvSpPr>
            <p:nvPr userDrawn="1"/>
          </p:nvSpPr>
          <p:spPr bwMode="black">
            <a:xfrm>
              <a:off x="518032" y="1922794"/>
              <a:ext cx="4572000" cy="1723280"/>
            </a:xfrm>
            <a:custGeom>
              <a:avLst/>
              <a:gdLst/>
              <a:ahLst/>
              <a:cxnLst>
                <a:cxn ang="0">
                  <a:pos x="581" y="233"/>
                </a:cxn>
                <a:cxn ang="0">
                  <a:pos x="538" y="949"/>
                </a:cxn>
                <a:cxn ang="0">
                  <a:pos x="630" y="946"/>
                </a:cxn>
                <a:cxn ang="0">
                  <a:pos x="793" y="880"/>
                </a:cxn>
                <a:cxn ang="0">
                  <a:pos x="886" y="728"/>
                </a:cxn>
                <a:cxn ang="0">
                  <a:pos x="905" y="505"/>
                </a:cxn>
                <a:cxn ang="0">
                  <a:pos x="850" y="329"/>
                </a:cxn>
                <a:cxn ang="0">
                  <a:pos x="727" y="241"/>
                </a:cxn>
                <a:cxn ang="0">
                  <a:pos x="521" y="3"/>
                </a:cxn>
                <a:cxn ang="0">
                  <a:pos x="643" y="74"/>
                </a:cxn>
                <a:cxn ang="0">
                  <a:pos x="761" y="24"/>
                </a:cxn>
                <a:cxn ang="0">
                  <a:pos x="855" y="9"/>
                </a:cxn>
                <a:cxn ang="0">
                  <a:pos x="1026" y="40"/>
                </a:cxn>
                <a:cxn ang="0">
                  <a:pos x="1180" y="172"/>
                </a:cxn>
                <a:cxn ang="0">
                  <a:pos x="1265" y="383"/>
                </a:cxn>
                <a:cxn ang="0">
                  <a:pos x="1265" y="641"/>
                </a:cxn>
                <a:cxn ang="0">
                  <a:pos x="1175" y="857"/>
                </a:cxn>
                <a:cxn ang="0">
                  <a:pos x="1005" y="1006"/>
                </a:cxn>
                <a:cxn ang="0">
                  <a:pos x="766" y="1074"/>
                </a:cxn>
                <a:cxn ang="0">
                  <a:pos x="601" y="1074"/>
                </a:cxn>
                <a:cxn ang="0">
                  <a:pos x="692" y="1447"/>
                </a:cxn>
                <a:cxn ang="0">
                  <a:pos x="171" y="1408"/>
                </a:cxn>
                <a:cxn ang="0">
                  <a:pos x="413" y="3"/>
                </a:cxn>
                <a:cxn ang="0">
                  <a:pos x="3876" y="20"/>
                </a:cxn>
                <a:cxn ang="0">
                  <a:pos x="4036" y="100"/>
                </a:cxn>
                <a:cxn ang="0">
                  <a:pos x="4113" y="232"/>
                </a:cxn>
                <a:cxn ang="0">
                  <a:pos x="4091" y="362"/>
                </a:cxn>
                <a:cxn ang="0">
                  <a:pos x="3995" y="436"/>
                </a:cxn>
                <a:cxn ang="0">
                  <a:pos x="3859" y="438"/>
                </a:cxn>
                <a:cxn ang="0">
                  <a:pos x="3757" y="114"/>
                </a:cxn>
                <a:cxn ang="0">
                  <a:pos x="3597" y="187"/>
                </a:cxn>
                <a:cxn ang="0">
                  <a:pos x="3508" y="339"/>
                </a:cxn>
                <a:cxn ang="0">
                  <a:pos x="3489" y="565"/>
                </a:cxn>
                <a:cxn ang="0">
                  <a:pos x="3547" y="753"/>
                </a:cxn>
                <a:cxn ang="0">
                  <a:pos x="3668" y="869"/>
                </a:cxn>
                <a:cxn ang="0">
                  <a:pos x="3821" y="896"/>
                </a:cxn>
                <a:cxn ang="0">
                  <a:pos x="3931" y="872"/>
                </a:cxn>
                <a:cxn ang="0">
                  <a:pos x="4079" y="810"/>
                </a:cxn>
                <a:cxn ang="0">
                  <a:pos x="4016" y="1024"/>
                </a:cxn>
                <a:cxn ang="0">
                  <a:pos x="3830" y="1080"/>
                </a:cxn>
                <a:cxn ang="0">
                  <a:pos x="3651" y="1095"/>
                </a:cxn>
                <a:cxn ang="0">
                  <a:pos x="3426" y="1060"/>
                </a:cxn>
                <a:cxn ang="0">
                  <a:pos x="3255" y="947"/>
                </a:cxn>
                <a:cxn ang="0">
                  <a:pos x="3140" y="772"/>
                </a:cxn>
                <a:cxn ang="0">
                  <a:pos x="3101" y="561"/>
                </a:cxn>
                <a:cxn ang="0">
                  <a:pos x="3153" y="318"/>
                </a:cxn>
                <a:cxn ang="0">
                  <a:pos x="3293" y="135"/>
                </a:cxn>
                <a:cxn ang="0">
                  <a:pos x="3508" y="27"/>
                </a:cxn>
                <a:cxn ang="0">
                  <a:pos x="2910" y="0"/>
                </a:cxn>
                <a:cxn ang="0">
                  <a:pos x="3040" y="52"/>
                </a:cxn>
                <a:cxn ang="0">
                  <a:pos x="3093" y="178"/>
                </a:cxn>
                <a:cxn ang="0">
                  <a:pos x="3071" y="277"/>
                </a:cxn>
                <a:cxn ang="0">
                  <a:pos x="3004" y="393"/>
                </a:cxn>
                <a:cxn ang="0">
                  <a:pos x="2876" y="561"/>
                </a:cxn>
                <a:cxn ang="0">
                  <a:pos x="1784" y="1078"/>
                </a:cxn>
                <a:cxn ang="0">
                  <a:pos x="1313" y="118"/>
                </a:cxn>
                <a:cxn ang="0">
                  <a:pos x="2247" y="25"/>
                </a:cxn>
                <a:cxn ang="0">
                  <a:pos x="2759" y="62"/>
                </a:cxn>
                <a:cxn ang="0">
                  <a:pos x="2872" y="4"/>
                </a:cxn>
              </a:cxnLst>
              <a:rect l="0" t="0" r="r" b="b"/>
              <a:pathLst>
                <a:path w="4127" h="1544">
                  <a:moveTo>
                    <a:pt x="640" y="229"/>
                  </a:moveTo>
                  <a:lnTo>
                    <a:pt x="622" y="229"/>
                  </a:lnTo>
                  <a:lnTo>
                    <a:pt x="603" y="230"/>
                  </a:lnTo>
                  <a:lnTo>
                    <a:pt x="581" y="233"/>
                  </a:lnTo>
                  <a:lnTo>
                    <a:pt x="553" y="235"/>
                  </a:lnTo>
                  <a:lnTo>
                    <a:pt x="521" y="241"/>
                  </a:lnTo>
                  <a:lnTo>
                    <a:pt x="521" y="947"/>
                  </a:lnTo>
                  <a:lnTo>
                    <a:pt x="538" y="949"/>
                  </a:lnTo>
                  <a:lnTo>
                    <a:pt x="553" y="949"/>
                  </a:lnTo>
                  <a:lnTo>
                    <a:pt x="566" y="949"/>
                  </a:lnTo>
                  <a:lnTo>
                    <a:pt x="578" y="949"/>
                  </a:lnTo>
                  <a:lnTo>
                    <a:pt x="630" y="946"/>
                  </a:lnTo>
                  <a:lnTo>
                    <a:pt x="677" y="937"/>
                  </a:lnTo>
                  <a:lnTo>
                    <a:pt x="720" y="924"/>
                  </a:lnTo>
                  <a:lnTo>
                    <a:pt x="758" y="905"/>
                  </a:lnTo>
                  <a:lnTo>
                    <a:pt x="793" y="880"/>
                  </a:lnTo>
                  <a:lnTo>
                    <a:pt x="824" y="850"/>
                  </a:lnTo>
                  <a:lnTo>
                    <a:pt x="849" y="815"/>
                  </a:lnTo>
                  <a:lnTo>
                    <a:pt x="870" y="775"/>
                  </a:lnTo>
                  <a:lnTo>
                    <a:pt x="886" y="728"/>
                  </a:lnTo>
                  <a:lnTo>
                    <a:pt x="897" y="678"/>
                  </a:lnTo>
                  <a:lnTo>
                    <a:pt x="905" y="622"/>
                  </a:lnTo>
                  <a:lnTo>
                    <a:pt x="907" y="561"/>
                  </a:lnTo>
                  <a:lnTo>
                    <a:pt x="905" y="505"/>
                  </a:lnTo>
                  <a:lnTo>
                    <a:pt x="897" y="452"/>
                  </a:lnTo>
                  <a:lnTo>
                    <a:pt x="886" y="407"/>
                  </a:lnTo>
                  <a:lnTo>
                    <a:pt x="870" y="366"/>
                  </a:lnTo>
                  <a:lnTo>
                    <a:pt x="850" y="329"/>
                  </a:lnTo>
                  <a:lnTo>
                    <a:pt x="826" y="299"/>
                  </a:lnTo>
                  <a:lnTo>
                    <a:pt x="797" y="274"/>
                  </a:lnTo>
                  <a:lnTo>
                    <a:pt x="763" y="254"/>
                  </a:lnTo>
                  <a:lnTo>
                    <a:pt x="727" y="241"/>
                  </a:lnTo>
                  <a:lnTo>
                    <a:pt x="686" y="232"/>
                  </a:lnTo>
                  <a:lnTo>
                    <a:pt x="640" y="229"/>
                  </a:lnTo>
                  <a:close/>
                  <a:moveTo>
                    <a:pt x="413" y="3"/>
                  </a:moveTo>
                  <a:lnTo>
                    <a:pt x="521" y="3"/>
                  </a:lnTo>
                  <a:lnTo>
                    <a:pt x="521" y="143"/>
                  </a:lnTo>
                  <a:lnTo>
                    <a:pt x="566" y="117"/>
                  </a:lnTo>
                  <a:lnTo>
                    <a:pt x="607" y="93"/>
                  </a:lnTo>
                  <a:lnTo>
                    <a:pt x="643" y="74"/>
                  </a:lnTo>
                  <a:lnTo>
                    <a:pt x="677" y="57"/>
                  </a:lnTo>
                  <a:lnTo>
                    <a:pt x="707" y="44"/>
                  </a:lnTo>
                  <a:lnTo>
                    <a:pt x="735" y="33"/>
                  </a:lnTo>
                  <a:lnTo>
                    <a:pt x="761" y="24"/>
                  </a:lnTo>
                  <a:lnTo>
                    <a:pt x="785" y="18"/>
                  </a:lnTo>
                  <a:lnTo>
                    <a:pt x="809" y="13"/>
                  </a:lnTo>
                  <a:lnTo>
                    <a:pt x="831" y="10"/>
                  </a:lnTo>
                  <a:lnTo>
                    <a:pt x="855" y="9"/>
                  </a:lnTo>
                  <a:lnTo>
                    <a:pt x="879" y="8"/>
                  </a:lnTo>
                  <a:lnTo>
                    <a:pt x="931" y="12"/>
                  </a:lnTo>
                  <a:lnTo>
                    <a:pt x="980" y="23"/>
                  </a:lnTo>
                  <a:lnTo>
                    <a:pt x="1026" y="40"/>
                  </a:lnTo>
                  <a:lnTo>
                    <a:pt x="1070" y="64"/>
                  </a:lnTo>
                  <a:lnTo>
                    <a:pt x="1110" y="94"/>
                  </a:lnTo>
                  <a:lnTo>
                    <a:pt x="1148" y="130"/>
                  </a:lnTo>
                  <a:lnTo>
                    <a:pt x="1180" y="172"/>
                  </a:lnTo>
                  <a:lnTo>
                    <a:pt x="1209" y="218"/>
                  </a:lnTo>
                  <a:lnTo>
                    <a:pt x="1233" y="268"/>
                  </a:lnTo>
                  <a:lnTo>
                    <a:pt x="1252" y="324"/>
                  </a:lnTo>
                  <a:lnTo>
                    <a:pt x="1265" y="383"/>
                  </a:lnTo>
                  <a:lnTo>
                    <a:pt x="1274" y="446"/>
                  </a:lnTo>
                  <a:lnTo>
                    <a:pt x="1278" y="512"/>
                  </a:lnTo>
                  <a:lnTo>
                    <a:pt x="1274" y="578"/>
                  </a:lnTo>
                  <a:lnTo>
                    <a:pt x="1265" y="641"/>
                  </a:lnTo>
                  <a:lnTo>
                    <a:pt x="1252" y="701"/>
                  </a:lnTo>
                  <a:lnTo>
                    <a:pt x="1232" y="756"/>
                  </a:lnTo>
                  <a:lnTo>
                    <a:pt x="1205" y="809"/>
                  </a:lnTo>
                  <a:lnTo>
                    <a:pt x="1175" y="857"/>
                  </a:lnTo>
                  <a:lnTo>
                    <a:pt x="1140" y="901"/>
                  </a:lnTo>
                  <a:lnTo>
                    <a:pt x="1099" y="941"/>
                  </a:lnTo>
                  <a:lnTo>
                    <a:pt x="1054" y="976"/>
                  </a:lnTo>
                  <a:lnTo>
                    <a:pt x="1005" y="1006"/>
                  </a:lnTo>
                  <a:lnTo>
                    <a:pt x="951" y="1031"/>
                  </a:lnTo>
                  <a:lnTo>
                    <a:pt x="894" y="1051"/>
                  </a:lnTo>
                  <a:lnTo>
                    <a:pt x="831" y="1065"/>
                  </a:lnTo>
                  <a:lnTo>
                    <a:pt x="766" y="1074"/>
                  </a:lnTo>
                  <a:lnTo>
                    <a:pt x="696" y="1078"/>
                  </a:lnTo>
                  <a:lnTo>
                    <a:pt x="670" y="1078"/>
                  </a:lnTo>
                  <a:lnTo>
                    <a:pt x="637" y="1076"/>
                  </a:lnTo>
                  <a:lnTo>
                    <a:pt x="601" y="1074"/>
                  </a:lnTo>
                  <a:lnTo>
                    <a:pt x="561" y="1071"/>
                  </a:lnTo>
                  <a:lnTo>
                    <a:pt x="521" y="1068"/>
                  </a:lnTo>
                  <a:lnTo>
                    <a:pt x="521" y="1408"/>
                  </a:lnTo>
                  <a:lnTo>
                    <a:pt x="692" y="1447"/>
                  </a:lnTo>
                  <a:lnTo>
                    <a:pt x="692" y="1544"/>
                  </a:lnTo>
                  <a:lnTo>
                    <a:pt x="18" y="1544"/>
                  </a:lnTo>
                  <a:lnTo>
                    <a:pt x="18" y="1447"/>
                  </a:lnTo>
                  <a:lnTo>
                    <a:pt x="171" y="1408"/>
                  </a:lnTo>
                  <a:lnTo>
                    <a:pt x="171" y="229"/>
                  </a:lnTo>
                  <a:lnTo>
                    <a:pt x="0" y="229"/>
                  </a:lnTo>
                  <a:lnTo>
                    <a:pt x="0" y="128"/>
                  </a:lnTo>
                  <a:lnTo>
                    <a:pt x="413" y="3"/>
                  </a:lnTo>
                  <a:close/>
                  <a:moveTo>
                    <a:pt x="3711" y="0"/>
                  </a:moveTo>
                  <a:lnTo>
                    <a:pt x="3770" y="3"/>
                  </a:lnTo>
                  <a:lnTo>
                    <a:pt x="3825" y="9"/>
                  </a:lnTo>
                  <a:lnTo>
                    <a:pt x="3876" y="20"/>
                  </a:lnTo>
                  <a:lnTo>
                    <a:pt x="3923" y="34"/>
                  </a:lnTo>
                  <a:lnTo>
                    <a:pt x="3965" y="53"/>
                  </a:lnTo>
                  <a:lnTo>
                    <a:pt x="4004" y="75"/>
                  </a:lnTo>
                  <a:lnTo>
                    <a:pt x="4036" y="100"/>
                  </a:lnTo>
                  <a:lnTo>
                    <a:pt x="4064" y="129"/>
                  </a:lnTo>
                  <a:lnTo>
                    <a:pt x="4086" y="160"/>
                  </a:lnTo>
                  <a:lnTo>
                    <a:pt x="4103" y="194"/>
                  </a:lnTo>
                  <a:lnTo>
                    <a:pt x="4113" y="232"/>
                  </a:lnTo>
                  <a:lnTo>
                    <a:pt x="4117" y="271"/>
                  </a:lnTo>
                  <a:lnTo>
                    <a:pt x="4114" y="304"/>
                  </a:lnTo>
                  <a:lnTo>
                    <a:pt x="4105" y="334"/>
                  </a:lnTo>
                  <a:lnTo>
                    <a:pt x="4091" y="362"/>
                  </a:lnTo>
                  <a:lnTo>
                    <a:pt x="4074" y="387"/>
                  </a:lnTo>
                  <a:lnTo>
                    <a:pt x="4051" y="407"/>
                  </a:lnTo>
                  <a:lnTo>
                    <a:pt x="4025" y="423"/>
                  </a:lnTo>
                  <a:lnTo>
                    <a:pt x="3995" y="436"/>
                  </a:lnTo>
                  <a:lnTo>
                    <a:pt x="3961" y="443"/>
                  </a:lnTo>
                  <a:lnTo>
                    <a:pt x="3925" y="446"/>
                  </a:lnTo>
                  <a:lnTo>
                    <a:pt x="3891" y="444"/>
                  </a:lnTo>
                  <a:lnTo>
                    <a:pt x="3859" y="438"/>
                  </a:lnTo>
                  <a:lnTo>
                    <a:pt x="3826" y="428"/>
                  </a:lnTo>
                  <a:lnTo>
                    <a:pt x="3792" y="413"/>
                  </a:lnTo>
                  <a:lnTo>
                    <a:pt x="3757" y="394"/>
                  </a:lnTo>
                  <a:lnTo>
                    <a:pt x="3757" y="114"/>
                  </a:lnTo>
                  <a:lnTo>
                    <a:pt x="3711" y="125"/>
                  </a:lnTo>
                  <a:lnTo>
                    <a:pt x="3668" y="140"/>
                  </a:lnTo>
                  <a:lnTo>
                    <a:pt x="3631" y="162"/>
                  </a:lnTo>
                  <a:lnTo>
                    <a:pt x="3597" y="187"/>
                  </a:lnTo>
                  <a:lnTo>
                    <a:pt x="3568" y="218"/>
                  </a:lnTo>
                  <a:lnTo>
                    <a:pt x="3543" y="253"/>
                  </a:lnTo>
                  <a:lnTo>
                    <a:pt x="3523" y="294"/>
                  </a:lnTo>
                  <a:lnTo>
                    <a:pt x="3508" y="339"/>
                  </a:lnTo>
                  <a:lnTo>
                    <a:pt x="3497" y="391"/>
                  </a:lnTo>
                  <a:lnTo>
                    <a:pt x="3489" y="447"/>
                  </a:lnTo>
                  <a:lnTo>
                    <a:pt x="3487" y="507"/>
                  </a:lnTo>
                  <a:lnTo>
                    <a:pt x="3489" y="565"/>
                  </a:lnTo>
                  <a:lnTo>
                    <a:pt x="3497" y="617"/>
                  </a:lnTo>
                  <a:lnTo>
                    <a:pt x="3509" y="667"/>
                  </a:lnTo>
                  <a:lnTo>
                    <a:pt x="3526" y="712"/>
                  </a:lnTo>
                  <a:lnTo>
                    <a:pt x="3547" y="753"/>
                  </a:lnTo>
                  <a:lnTo>
                    <a:pt x="3571" y="790"/>
                  </a:lnTo>
                  <a:lnTo>
                    <a:pt x="3600" y="821"/>
                  </a:lnTo>
                  <a:lnTo>
                    <a:pt x="3632" y="847"/>
                  </a:lnTo>
                  <a:lnTo>
                    <a:pt x="3668" y="869"/>
                  </a:lnTo>
                  <a:lnTo>
                    <a:pt x="3707" y="885"/>
                  </a:lnTo>
                  <a:lnTo>
                    <a:pt x="3750" y="894"/>
                  </a:lnTo>
                  <a:lnTo>
                    <a:pt x="3795" y="897"/>
                  </a:lnTo>
                  <a:lnTo>
                    <a:pt x="3821" y="896"/>
                  </a:lnTo>
                  <a:lnTo>
                    <a:pt x="3847" y="894"/>
                  </a:lnTo>
                  <a:lnTo>
                    <a:pt x="3874" y="889"/>
                  </a:lnTo>
                  <a:lnTo>
                    <a:pt x="3901" y="881"/>
                  </a:lnTo>
                  <a:lnTo>
                    <a:pt x="3931" y="872"/>
                  </a:lnTo>
                  <a:lnTo>
                    <a:pt x="3964" y="861"/>
                  </a:lnTo>
                  <a:lnTo>
                    <a:pt x="3999" y="846"/>
                  </a:lnTo>
                  <a:lnTo>
                    <a:pt x="4036" y="830"/>
                  </a:lnTo>
                  <a:lnTo>
                    <a:pt x="4079" y="810"/>
                  </a:lnTo>
                  <a:lnTo>
                    <a:pt x="4127" y="787"/>
                  </a:lnTo>
                  <a:lnTo>
                    <a:pt x="4127" y="976"/>
                  </a:lnTo>
                  <a:lnTo>
                    <a:pt x="4069" y="1001"/>
                  </a:lnTo>
                  <a:lnTo>
                    <a:pt x="4016" y="1024"/>
                  </a:lnTo>
                  <a:lnTo>
                    <a:pt x="3966" y="1041"/>
                  </a:lnTo>
                  <a:lnTo>
                    <a:pt x="3919" y="1058"/>
                  </a:lnTo>
                  <a:lnTo>
                    <a:pt x="3874" y="1070"/>
                  </a:lnTo>
                  <a:lnTo>
                    <a:pt x="3830" y="1080"/>
                  </a:lnTo>
                  <a:lnTo>
                    <a:pt x="3786" y="1086"/>
                  </a:lnTo>
                  <a:lnTo>
                    <a:pt x="3742" y="1091"/>
                  </a:lnTo>
                  <a:lnTo>
                    <a:pt x="3697" y="1094"/>
                  </a:lnTo>
                  <a:lnTo>
                    <a:pt x="3651" y="1095"/>
                  </a:lnTo>
                  <a:lnTo>
                    <a:pt x="3588" y="1093"/>
                  </a:lnTo>
                  <a:lnTo>
                    <a:pt x="3530" y="1086"/>
                  </a:lnTo>
                  <a:lnTo>
                    <a:pt x="3476" y="1075"/>
                  </a:lnTo>
                  <a:lnTo>
                    <a:pt x="3426" y="1060"/>
                  </a:lnTo>
                  <a:lnTo>
                    <a:pt x="3378" y="1039"/>
                  </a:lnTo>
                  <a:lnTo>
                    <a:pt x="3334" y="1014"/>
                  </a:lnTo>
                  <a:lnTo>
                    <a:pt x="3294" y="984"/>
                  </a:lnTo>
                  <a:lnTo>
                    <a:pt x="3255" y="947"/>
                  </a:lnTo>
                  <a:lnTo>
                    <a:pt x="3219" y="907"/>
                  </a:lnTo>
                  <a:lnTo>
                    <a:pt x="3188" y="865"/>
                  </a:lnTo>
                  <a:lnTo>
                    <a:pt x="3162" y="820"/>
                  </a:lnTo>
                  <a:lnTo>
                    <a:pt x="3140" y="772"/>
                  </a:lnTo>
                  <a:lnTo>
                    <a:pt x="3124" y="722"/>
                  </a:lnTo>
                  <a:lnTo>
                    <a:pt x="3111" y="670"/>
                  </a:lnTo>
                  <a:lnTo>
                    <a:pt x="3104" y="616"/>
                  </a:lnTo>
                  <a:lnTo>
                    <a:pt x="3101" y="561"/>
                  </a:lnTo>
                  <a:lnTo>
                    <a:pt x="3105" y="494"/>
                  </a:lnTo>
                  <a:lnTo>
                    <a:pt x="3115" y="433"/>
                  </a:lnTo>
                  <a:lnTo>
                    <a:pt x="3130" y="373"/>
                  </a:lnTo>
                  <a:lnTo>
                    <a:pt x="3153" y="318"/>
                  </a:lnTo>
                  <a:lnTo>
                    <a:pt x="3179" y="267"/>
                  </a:lnTo>
                  <a:lnTo>
                    <a:pt x="3213" y="219"/>
                  </a:lnTo>
                  <a:lnTo>
                    <a:pt x="3250" y="175"/>
                  </a:lnTo>
                  <a:lnTo>
                    <a:pt x="3293" y="135"/>
                  </a:lnTo>
                  <a:lnTo>
                    <a:pt x="3341" y="102"/>
                  </a:lnTo>
                  <a:lnTo>
                    <a:pt x="3392" y="72"/>
                  </a:lnTo>
                  <a:lnTo>
                    <a:pt x="3448" y="47"/>
                  </a:lnTo>
                  <a:lnTo>
                    <a:pt x="3508" y="27"/>
                  </a:lnTo>
                  <a:lnTo>
                    <a:pt x="3573" y="12"/>
                  </a:lnTo>
                  <a:lnTo>
                    <a:pt x="3640" y="3"/>
                  </a:lnTo>
                  <a:lnTo>
                    <a:pt x="3711" y="0"/>
                  </a:lnTo>
                  <a:close/>
                  <a:moveTo>
                    <a:pt x="2910" y="0"/>
                  </a:moveTo>
                  <a:lnTo>
                    <a:pt x="2948" y="4"/>
                  </a:lnTo>
                  <a:lnTo>
                    <a:pt x="2983" y="14"/>
                  </a:lnTo>
                  <a:lnTo>
                    <a:pt x="3014" y="30"/>
                  </a:lnTo>
                  <a:lnTo>
                    <a:pt x="3040" y="52"/>
                  </a:lnTo>
                  <a:lnTo>
                    <a:pt x="3063" y="78"/>
                  </a:lnTo>
                  <a:lnTo>
                    <a:pt x="3079" y="109"/>
                  </a:lnTo>
                  <a:lnTo>
                    <a:pt x="3089" y="142"/>
                  </a:lnTo>
                  <a:lnTo>
                    <a:pt x="3093" y="178"/>
                  </a:lnTo>
                  <a:lnTo>
                    <a:pt x="3091" y="203"/>
                  </a:lnTo>
                  <a:lnTo>
                    <a:pt x="3088" y="227"/>
                  </a:lnTo>
                  <a:lnTo>
                    <a:pt x="3081" y="252"/>
                  </a:lnTo>
                  <a:lnTo>
                    <a:pt x="3071" y="277"/>
                  </a:lnTo>
                  <a:lnTo>
                    <a:pt x="3060" y="303"/>
                  </a:lnTo>
                  <a:lnTo>
                    <a:pt x="3044" y="331"/>
                  </a:lnTo>
                  <a:lnTo>
                    <a:pt x="3025" y="361"/>
                  </a:lnTo>
                  <a:lnTo>
                    <a:pt x="3004" y="393"/>
                  </a:lnTo>
                  <a:lnTo>
                    <a:pt x="2978" y="429"/>
                  </a:lnTo>
                  <a:lnTo>
                    <a:pt x="2948" y="468"/>
                  </a:lnTo>
                  <a:lnTo>
                    <a:pt x="2914" y="512"/>
                  </a:lnTo>
                  <a:lnTo>
                    <a:pt x="2876" y="561"/>
                  </a:lnTo>
                  <a:lnTo>
                    <a:pt x="2472" y="1078"/>
                  </a:lnTo>
                  <a:lnTo>
                    <a:pt x="2182" y="1078"/>
                  </a:lnTo>
                  <a:lnTo>
                    <a:pt x="2182" y="424"/>
                  </a:lnTo>
                  <a:lnTo>
                    <a:pt x="1784" y="1078"/>
                  </a:lnTo>
                  <a:lnTo>
                    <a:pt x="1518" y="1078"/>
                  </a:lnTo>
                  <a:lnTo>
                    <a:pt x="1518" y="234"/>
                  </a:lnTo>
                  <a:lnTo>
                    <a:pt x="1313" y="214"/>
                  </a:lnTo>
                  <a:lnTo>
                    <a:pt x="1313" y="118"/>
                  </a:lnTo>
                  <a:lnTo>
                    <a:pt x="1690" y="25"/>
                  </a:lnTo>
                  <a:lnTo>
                    <a:pt x="1832" y="25"/>
                  </a:lnTo>
                  <a:lnTo>
                    <a:pt x="1832" y="713"/>
                  </a:lnTo>
                  <a:lnTo>
                    <a:pt x="2247" y="25"/>
                  </a:lnTo>
                  <a:lnTo>
                    <a:pt x="2497" y="25"/>
                  </a:lnTo>
                  <a:lnTo>
                    <a:pt x="2497" y="822"/>
                  </a:lnTo>
                  <a:lnTo>
                    <a:pt x="2759" y="473"/>
                  </a:lnTo>
                  <a:lnTo>
                    <a:pt x="2759" y="62"/>
                  </a:lnTo>
                  <a:lnTo>
                    <a:pt x="2779" y="44"/>
                  </a:lnTo>
                  <a:lnTo>
                    <a:pt x="2806" y="27"/>
                  </a:lnTo>
                  <a:lnTo>
                    <a:pt x="2837" y="13"/>
                  </a:lnTo>
                  <a:lnTo>
                    <a:pt x="2872" y="4"/>
                  </a:lnTo>
                  <a:lnTo>
                    <a:pt x="291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noProof="0"/>
            </a:p>
          </p:txBody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mpty no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p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září 2011</a:t>
            </a:r>
            <a:endParaRPr lang="cs-CZ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Standardní prezentace</a:t>
            </a:r>
            <a:endParaRPr lang="cs-CZ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cs-CZ" smtClean="0"/>
              <a:t>Slide </a:t>
            </a:r>
            <a:fld id="{A24206A1-7A96-4A02-A2A8-E11933E630FF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3" name="PwCFirm"/>
          <p:cNvSpPr txBox="1"/>
          <p:nvPr userDrawn="1"/>
        </p:nvSpPr>
        <p:spPr>
          <a:xfrm>
            <a:off x="533400" y="6477000"/>
            <a:ext cx="2590800" cy="152401"/>
          </a:xfrm>
          <a:prstGeom prst="rect">
            <a:avLst/>
          </a:prstGeom>
          <a:noFill/>
        </p:spPr>
        <p:txBody>
          <a:bodyPr vert="horz" wrap="square" lIns="0" tIns="0" rIns="0" bIns="0" rtlCol="0">
            <a:noAutofit/>
          </a:bodyPr>
          <a:lstStyle/>
          <a:p>
            <a:pPr indent="-274320" algn="l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cs-CZ" sz="1000" b="0" i="0" u="none" baseline="0" smtClean="0">
                <a:effectLst/>
                <a:latin typeface="Arial"/>
              </a:rPr>
              <a:t>PwC Legal</a:t>
            </a:r>
            <a:endParaRPr kumimoji="0" lang="cs-CZ" sz="1000" b="0" i="0" u="none" baseline="0" dirty="0" err="1" smtClean="0">
              <a:effectLst/>
              <a:latin typeface="Arial"/>
            </a:endParaRPr>
          </a:p>
        </p:txBody>
      </p:sp>
    </p:spTree>
  </p:cSld>
  <p:clrMapOvr>
    <a:masterClrMapping/>
  </p:clrMapOvr>
  <p:hf hdr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ey poi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85800"/>
            <a:ext cx="8077200" cy="914400"/>
          </a:xfrm>
        </p:spPr>
        <p:txBody>
          <a:bodyPr/>
          <a:lstStyle>
            <a:lvl1pPr>
              <a:lnSpc>
                <a:spcPct val="100000"/>
              </a:lnSpc>
              <a:defRPr baseline="0">
                <a:solidFill>
                  <a:schemeClr val="tx1"/>
                </a:solidFill>
              </a:defRPr>
            </a:lvl1pPr>
          </a:lstStyle>
          <a:p>
            <a:r>
              <a:rPr lang="cs-CZ" noProof="0" smtClean="0"/>
              <a:t>Click to edit Master title style</a:t>
            </a:r>
            <a:endParaRPr lang="cs-CZ" noProof="0"/>
          </a:p>
        </p:txBody>
      </p:sp>
      <p:cxnSp>
        <p:nvCxnSpPr>
          <p:cNvPr id="11" name="Shape 10"/>
          <p:cNvCxnSpPr/>
          <p:nvPr/>
        </p:nvCxnSpPr>
        <p:spPr>
          <a:xfrm rot="5400000" flipH="1" flipV="1">
            <a:off x="4419601" y="-3429000"/>
            <a:ext cx="152399" cy="8229600"/>
          </a:xfrm>
          <a:prstGeom prst="bentConnector2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ontent Placeholder 26"/>
          <p:cNvSpPr>
            <a:spLocks noGrp="1"/>
          </p:cNvSpPr>
          <p:nvPr>
            <p:ph sz="quarter" idx="15"/>
          </p:nvPr>
        </p:nvSpPr>
        <p:spPr>
          <a:xfrm>
            <a:off x="533400" y="1752600"/>
            <a:ext cx="8077200" cy="4419600"/>
          </a:xfrm>
        </p:spPr>
        <p:txBody>
          <a:bodyPr/>
          <a:lstStyle>
            <a:lvl1pPr>
              <a:defRPr sz="3200" baseline="0">
                <a:solidFill>
                  <a:schemeClr val="tx2"/>
                </a:solidFill>
              </a:defRPr>
            </a:lvl1pPr>
            <a:lvl2pPr>
              <a:buClr>
                <a:schemeClr val="tx2"/>
              </a:buClr>
              <a:defRPr sz="3200">
                <a:solidFill>
                  <a:schemeClr val="tx2"/>
                </a:solidFill>
              </a:defRPr>
            </a:lvl2pPr>
            <a:lvl3pPr>
              <a:buClr>
                <a:schemeClr val="tx2"/>
              </a:buClr>
              <a:defRPr sz="3200">
                <a:solidFill>
                  <a:schemeClr val="tx2"/>
                </a:solidFill>
              </a:defRPr>
            </a:lvl3pPr>
            <a:lvl4pPr>
              <a:buClr>
                <a:schemeClr val="tx2"/>
              </a:buClr>
              <a:defRPr sz="3200">
                <a:solidFill>
                  <a:schemeClr val="tx2"/>
                </a:solidFill>
              </a:defRPr>
            </a:lvl4pPr>
            <a:lvl5pPr>
              <a:buClr>
                <a:schemeClr val="tx2"/>
              </a:buClr>
              <a:defRPr sz="3200">
                <a:solidFill>
                  <a:schemeClr val="tx2"/>
                </a:solidFill>
              </a:defRPr>
            </a:lvl5pPr>
            <a:lvl6pPr>
              <a:buClr>
                <a:schemeClr val="tx2"/>
              </a:buClr>
              <a:defRPr sz="3200" baseline="0">
                <a:solidFill>
                  <a:schemeClr val="tx2"/>
                </a:solidFill>
              </a:defRPr>
            </a:lvl6pPr>
            <a:lvl7pPr>
              <a:buClr>
                <a:schemeClr val="tx2"/>
              </a:buClr>
              <a:buAutoNum type="alphaLcPeriod"/>
              <a:defRPr sz="3200" baseline="0">
                <a:solidFill>
                  <a:schemeClr val="tx2"/>
                </a:solidFill>
              </a:defRPr>
            </a:lvl7pPr>
            <a:lvl8pPr>
              <a:buClr>
                <a:schemeClr val="tx2"/>
              </a:buClr>
              <a:buNone/>
              <a:defRPr sz="3200">
                <a:solidFill>
                  <a:schemeClr val="tx2"/>
                </a:solidFill>
              </a:defRPr>
            </a:lvl8pPr>
            <a:lvl9pPr>
              <a:defRPr sz="3200"/>
            </a:lvl9pPr>
          </a:lstStyle>
          <a:p>
            <a:pPr lvl="0"/>
            <a:r>
              <a:rPr lang="cs-CZ" noProof="0" smtClean="0"/>
              <a:t>Click to edit Master text styles</a:t>
            </a:r>
          </a:p>
          <a:p>
            <a:pPr lvl="1"/>
            <a:r>
              <a:rPr lang="cs-CZ" noProof="0" smtClean="0"/>
              <a:t>Second level</a:t>
            </a:r>
          </a:p>
          <a:p>
            <a:pPr lvl="2"/>
            <a:r>
              <a:rPr lang="cs-CZ" noProof="0" smtClean="0"/>
              <a:t>Third level</a:t>
            </a:r>
          </a:p>
          <a:p>
            <a:pPr lvl="3"/>
            <a:r>
              <a:rPr lang="cs-CZ" noProof="0" smtClean="0"/>
              <a:t>Fourth level</a:t>
            </a:r>
          </a:p>
          <a:p>
            <a:pPr lvl="4"/>
            <a:r>
              <a:rPr lang="cs-CZ" noProof="0" smtClean="0"/>
              <a:t>Fifth level</a:t>
            </a:r>
            <a:endParaRPr lang="cs-CZ" noProof="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r>
              <a:rPr lang="cs-CZ" smtClean="0"/>
              <a:t>září 2011</a:t>
            </a:r>
            <a:endParaRPr lang="cs-CZ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cs-CZ" smtClean="0"/>
              <a:t>Standardní prezentace</a:t>
            </a:r>
            <a:endParaRPr lang="cs-CZ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r>
              <a:rPr lang="cs-CZ" smtClean="0"/>
              <a:t>Slide </a:t>
            </a:r>
            <a:fld id="{CF9A9B68-1F4A-4237-BB04-4A0C3446C133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8" name="PwCFirm"/>
          <p:cNvSpPr txBox="1"/>
          <p:nvPr userDrawn="1"/>
        </p:nvSpPr>
        <p:spPr>
          <a:xfrm>
            <a:off x="533400" y="6477000"/>
            <a:ext cx="2590800" cy="152401"/>
          </a:xfrm>
          <a:prstGeom prst="rect">
            <a:avLst/>
          </a:prstGeom>
          <a:noFill/>
        </p:spPr>
        <p:txBody>
          <a:bodyPr vert="horz" wrap="square" lIns="0" tIns="0" rIns="0" bIns="0" rtlCol="0">
            <a:noAutofit/>
          </a:bodyPr>
          <a:lstStyle/>
          <a:p>
            <a:pPr indent="-274320" algn="l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cs-CZ" sz="1000" b="0" i="0" u="none" baseline="0" smtClean="0">
                <a:effectLst/>
                <a:latin typeface="Arial"/>
              </a:rPr>
              <a:t>PwC Legal</a:t>
            </a:r>
            <a:endParaRPr kumimoji="0" lang="cs-CZ" sz="1000" b="0" i="0" u="none" baseline="0" dirty="0" err="1" smtClean="0">
              <a:effectLst/>
              <a:latin typeface="Arial"/>
            </a:endParaRPr>
          </a:p>
        </p:txBody>
      </p:sp>
    </p:spTree>
  </p:cSld>
  <p:clrMapOvr>
    <a:masterClrMapping/>
  </p:clrMapOvr>
  <p:hf hdr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Key point: Colour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85800"/>
            <a:ext cx="8077200" cy="914400"/>
          </a:xfrm>
        </p:spPr>
        <p:txBody>
          <a:bodyPr/>
          <a:lstStyle>
            <a:lvl1pPr>
              <a:lnSpc>
                <a:spcPct val="100000"/>
              </a:lnSpc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cs-CZ" noProof="0" smtClean="0"/>
              <a:t>Click to edit Master title style</a:t>
            </a:r>
            <a:endParaRPr lang="cs-CZ" noProof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752600"/>
            <a:ext cx="8077200" cy="4419600"/>
          </a:xfrm>
        </p:spPr>
        <p:txBody>
          <a:bodyPr>
            <a:noAutofit/>
          </a:bodyPr>
          <a:lstStyle>
            <a:lvl1pPr>
              <a:lnSpc>
                <a:spcPts val="3600"/>
              </a:lnSpc>
              <a:spcBef>
                <a:spcPts val="0"/>
              </a:spcBef>
              <a:spcAft>
                <a:spcPts val="600"/>
              </a:spcAft>
              <a:defRPr sz="3200" baseline="0">
                <a:solidFill>
                  <a:schemeClr val="bg1"/>
                </a:solidFill>
              </a:defRPr>
            </a:lvl1pPr>
            <a:lvl2pPr marL="444500" indent="-263525">
              <a:lnSpc>
                <a:spcPts val="3600"/>
              </a:lnSpc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  <a:defRPr sz="3200">
                <a:solidFill>
                  <a:schemeClr val="bg1"/>
                </a:solidFill>
              </a:defRPr>
            </a:lvl2pPr>
            <a:lvl3pPr marL="714375" indent="-266700">
              <a:lnSpc>
                <a:spcPts val="3600"/>
              </a:lnSpc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  <a:defRPr sz="3200">
                <a:solidFill>
                  <a:schemeClr val="bg1"/>
                </a:solidFill>
              </a:defRPr>
            </a:lvl3pPr>
            <a:lvl4pPr marL="984250" indent="-266700">
              <a:lnSpc>
                <a:spcPts val="3600"/>
              </a:lnSpc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  <a:defRPr sz="3200">
                <a:solidFill>
                  <a:schemeClr val="bg1"/>
                </a:solidFill>
              </a:defRPr>
            </a:lvl4pPr>
            <a:lvl5pPr marL="1341438" indent="-266700">
              <a:lnSpc>
                <a:spcPts val="3600"/>
              </a:lnSpc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  <a:defRPr sz="3200">
                <a:solidFill>
                  <a:schemeClr val="bg1"/>
                </a:solidFill>
              </a:defRPr>
            </a:lvl5pPr>
            <a:lvl6pPr marL="1611313" indent="-271463">
              <a:lnSpc>
                <a:spcPts val="3600"/>
              </a:lnSpc>
              <a:spcBef>
                <a:spcPts val="0"/>
              </a:spcBef>
              <a:spcAft>
                <a:spcPts val="60"/>
              </a:spcAft>
              <a:buClr>
                <a:schemeClr val="bg1"/>
              </a:buClr>
              <a:buFont typeface="Arial" pitchFamily="34" charset="0"/>
              <a:buNone/>
              <a:defRPr sz="2800">
                <a:solidFill>
                  <a:schemeClr val="bg1"/>
                </a:solidFill>
              </a:defRPr>
            </a:lvl6pPr>
            <a:lvl7pPr>
              <a:defRPr sz="2800">
                <a:solidFill>
                  <a:schemeClr val="bg1"/>
                </a:solidFill>
              </a:defRPr>
            </a:lvl7pPr>
            <a:lvl8pPr>
              <a:lnSpc>
                <a:spcPts val="3600"/>
              </a:lnSpc>
              <a:defRPr sz="2800">
                <a:solidFill>
                  <a:schemeClr val="bg1"/>
                </a:solidFill>
              </a:defRPr>
            </a:lvl8pPr>
            <a:lvl9pPr>
              <a:defRPr sz="2800">
                <a:solidFill>
                  <a:schemeClr val="bg1"/>
                </a:solidFill>
              </a:defRPr>
            </a:lvl9pPr>
          </a:lstStyle>
          <a:p>
            <a:pPr lvl="0"/>
            <a:r>
              <a:rPr lang="cs-CZ" noProof="0" smtClean="0"/>
              <a:t>Click to edit Master text styles</a:t>
            </a:r>
          </a:p>
          <a:p>
            <a:pPr lvl="1"/>
            <a:r>
              <a:rPr lang="cs-CZ" noProof="0" smtClean="0"/>
              <a:t>Second level</a:t>
            </a:r>
          </a:p>
          <a:p>
            <a:pPr lvl="2"/>
            <a:r>
              <a:rPr lang="cs-CZ" noProof="0" smtClean="0"/>
              <a:t>Third level</a:t>
            </a:r>
          </a:p>
          <a:p>
            <a:pPr lvl="3"/>
            <a:r>
              <a:rPr lang="cs-CZ" noProof="0" smtClean="0"/>
              <a:t>Fourth level</a:t>
            </a:r>
          </a:p>
          <a:p>
            <a:pPr lvl="4"/>
            <a:r>
              <a:rPr lang="cs-CZ" noProof="0" smtClean="0"/>
              <a:t>Fifth level</a:t>
            </a:r>
          </a:p>
        </p:txBody>
      </p:sp>
      <p:cxnSp>
        <p:nvCxnSpPr>
          <p:cNvPr id="11" name="Shape 10"/>
          <p:cNvCxnSpPr/>
          <p:nvPr/>
        </p:nvCxnSpPr>
        <p:spPr>
          <a:xfrm rot="5400000" flipH="1" flipV="1">
            <a:off x="4419601" y="-3429000"/>
            <a:ext cx="152399" cy="8229600"/>
          </a:xfrm>
          <a:prstGeom prst="bentConnector2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lt1"/>
                </a:solidFill>
              </a:defRPr>
            </a:lvl1pPr>
          </a:lstStyle>
          <a:p>
            <a:r>
              <a:rPr lang="cs-CZ" smtClean="0"/>
              <a:t>září 2011</a:t>
            </a:r>
            <a:endParaRPr lang="cs-CZ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lt1"/>
                </a:solidFill>
              </a:defRPr>
            </a:lvl1pPr>
          </a:lstStyle>
          <a:p>
            <a:r>
              <a:rPr lang="cs-CZ" smtClean="0"/>
              <a:t>Standardní prezentace</a:t>
            </a:r>
            <a:endParaRPr lang="cs-CZ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lt1"/>
                </a:solidFill>
              </a:defRPr>
            </a:lvl1pPr>
          </a:lstStyle>
          <a:p>
            <a:r>
              <a:rPr lang="cs-CZ" smtClean="0"/>
              <a:t>Slide </a:t>
            </a:r>
            <a:fld id="{914CB8E7-5ECE-476C-BC24-6BFB63E019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6" name="PwCFirm"/>
          <p:cNvSpPr txBox="1"/>
          <p:nvPr userDrawn="1"/>
        </p:nvSpPr>
        <p:spPr>
          <a:xfrm>
            <a:off x="533400" y="6477000"/>
            <a:ext cx="2590800" cy="152401"/>
          </a:xfrm>
          <a:prstGeom prst="rect">
            <a:avLst/>
          </a:prstGeom>
          <a:noFill/>
        </p:spPr>
        <p:txBody>
          <a:bodyPr vert="horz" wrap="square" lIns="0" tIns="0" rIns="0" bIns="0" rtlCol="0">
            <a:noAutofit/>
          </a:bodyPr>
          <a:lstStyle/>
          <a:p>
            <a:pPr indent="-274320" algn="l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cs-CZ" sz="1000" b="0" i="0" u="none" baseline="0" smtClean="0">
                <a:solidFill>
                  <a:schemeClr val="lt1"/>
                </a:solidFill>
                <a:effectLst/>
                <a:latin typeface="Arial"/>
              </a:rPr>
              <a:t>PwC Legal</a:t>
            </a:r>
            <a:endParaRPr kumimoji="0" lang="cs-CZ" sz="1000" b="0" i="0" u="none" baseline="0" dirty="0" err="1" smtClean="0">
              <a:solidFill>
                <a:schemeClr val="lt1"/>
              </a:solidFill>
              <a:effectLst/>
              <a:latin typeface="Arial"/>
            </a:endParaRPr>
          </a:p>
        </p:txBody>
      </p:sp>
    </p:spTree>
  </p:cSld>
  <p:clrMapOvr>
    <a:masterClrMapping/>
  </p:clrMapOvr>
  <p:hf hdr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itle 1"/>
          <p:cNvSpPr>
            <a:spLocks noGrp="1"/>
          </p:cNvSpPr>
          <p:nvPr>
            <p:ph type="ctrTitle"/>
          </p:nvPr>
        </p:nvSpPr>
        <p:spPr bwMode="black">
          <a:xfrm>
            <a:off x="533400" y="685801"/>
            <a:ext cx="8077200" cy="1066799"/>
          </a:xfrm>
        </p:spPr>
        <p:txBody>
          <a:bodyPr anchor="t" anchorCtr="0">
            <a:noAutofit/>
          </a:bodyPr>
          <a:lstStyle>
            <a:lvl1pPr>
              <a:lnSpc>
                <a:spcPct val="90000"/>
              </a:lnSpc>
              <a:defRPr sz="3200">
                <a:solidFill>
                  <a:schemeClr val="tx1"/>
                </a:solidFill>
              </a:defRPr>
            </a:lvl1pPr>
          </a:lstStyle>
          <a:p>
            <a:r>
              <a:rPr lang="cs-CZ" noProof="0" smtClean="0"/>
              <a:t>Click to edit Master title style</a:t>
            </a:r>
          </a:p>
        </p:txBody>
      </p:sp>
      <p:sp>
        <p:nvSpPr>
          <p:cNvPr id="58" name="Subtitle 2"/>
          <p:cNvSpPr>
            <a:spLocks noGrp="1"/>
          </p:cNvSpPr>
          <p:nvPr>
            <p:ph type="subTitle" idx="1"/>
          </p:nvPr>
        </p:nvSpPr>
        <p:spPr bwMode="black">
          <a:xfrm>
            <a:off x="533400" y="1905001"/>
            <a:ext cx="8077200" cy="1371599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buNone/>
              <a:defRPr sz="3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noProof="0" smtClean="0"/>
              <a:t>Click to edit Master subtitle style</a:t>
            </a:r>
          </a:p>
        </p:txBody>
      </p:sp>
      <p:cxnSp>
        <p:nvCxnSpPr>
          <p:cNvPr id="12" name="Shape 11"/>
          <p:cNvCxnSpPr/>
          <p:nvPr/>
        </p:nvCxnSpPr>
        <p:spPr>
          <a:xfrm rot="5400000" flipH="1" flipV="1">
            <a:off x="4419601" y="-3429000"/>
            <a:ext cx="152399" cy="8229600"/>
          </a:xfrm>
          <a:prstGeom prst="bentConnector2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září 2011</a:t>
            </a:r>
            <a:endParaRPr lang="cs-CZ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Standardní prezentace</a:t>
            </a:r>
            <a:endParaRPr lang="cs-CZ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cs-CZ" smtClean="0"/>
              <a:t>Slide </a:t>
            </a:r>
            <a:fld id="{27FDFCA9-7192-413F-99E7-F1562AE8C28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6" name="PwCFirm"/>
          <p:cNvSpPr txBox="1"/>
          <p:nvPr userDrawn="1"/>
        </p:nvSpPr>
        <p:spPr>
          <a:xfrm>
            <a:off x="533400" y="6477000"/>
            <a:ext cx="2590800" cy="152401"/>
          </a:xfrm>
          <a:prstGeom prst="rect">
            <a:avLst/>
          </a:prstGeom>
          <a:noFill/>
        </p:spPr>
        <p:txBody>
          <a:bodyPr vert="horz" wrap="square" lIns="0" tIns="0" rIns="0" bIns="0" rtlCol="0">
            <a:noAutofit/>
          </a:bodyPr>
          <a:lstStyle/>
          <a:p>
            <a:pPr indent="-274320" algn="l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cs-CZ" sz="1000" b="0" i="0" u="none" baseline="0" smtClean="0">
                <a:effectLst/>
                <a:latin typeface="Arial"/>
              </a:rPr>
              <a:t>PwC Legal</a:t>
            </a:r>
            <a:endParaRPr kumimoji="0" lang="cs-CZ" sz="1000" b="0" i="0" u="none" baseline="0" dirty="0" err="1" smtClean="0">
              <a:effectLst/>
              <a:latin typeface="Arial"/>
            </a:endParaRPr>
          </a:p>
        </p:txBody>
      </p:sp>
    </p:spTree>
  </p:cSld>
  <p:clrMapOvr>
    <a:masterClrMapping/>
  </p:clrMapOvr>
  <p:hf hdr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Divider: Colour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itle 1"/>
          <p:cNvSpPr>
            <a:spLocks noGrp="1"/>
          </p:cNvSpPr>
          <p:nvPr>
            <p:ph type="ctrTitle"/>
          </p:nvPr>
        </p:nvSpPr>
        <p:spPr bwMode="black">
          <a:xfrm>
            <a:off x="533400" y="685800"/>
            <a:ext cx="8077200" cy="1066800"/>
          </a:xfrm>
        </p:spPr>
        <p:txBody>
          <a:bodyPr anchor="t" anchorCtr="0">
            <a:noAutofit/>
          </a:bodyPr>
          <a:lstStyle>
            <a:lvl1pPr>
              <a:lnSpc>
                <a:spcPct val="90000"/>
              </a:lnSpc>
              <a:defRPr sz="3200" baseline="0">
                <a:solidFill>
                  <a:schemeClr val="bg1"/>
                </a:solidFill>
              </a:defRPr>
            </a:lvl1pPr>
          </a:lstStyle>
          <a:p>
            <a:r>
              <a:rPr lang="cs-CZ" noProof="0" smtClean="0"/>
              <a:t>Click to edit Master title style</a:t>
            </a:r>
            <a:endParaRPr lang="cs-CZ" noProof="0"/>
          </a:p>
        </p:txBody>
      </p:sp>
      <p:sp>
        <p:nvSpPr>
          <p:cNvPr id="22" name="Subtitle 2"/>
          <p:cNvSpPr>
            <a:spLocks noGrp="1"/>
          </p:cNvSpPr>
          <p:nvPr>
            <p:ph type="subTitle" idx="1"/>
          </p:nvPr>
        </p:nvSpPr>
        <p:spPr bwMode="black">
          <a:xfrm>
            <a:off x="533400" y="1905000"/>
            <a:ext cx="8077200" cy="1371600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buNone/>
              <a:defRPr sz="3200" baseline="0">
                <a:solidFill>
                  <a:schemeClr val="bg1"/>
                </a:solidFill>
                <a:latin typeface="+mj-lt"/>
              </a:defRPr>
            </a:lvl1pPr>
            <a:lvl2pPr marL="0" indent="0" algn="l">
              <a:buNone/>
              <a:defRPr sz="1800">
                <a:solidFill>
                  <a:schemeClr val="bg1"/>
                </a:solidFill>
                <a:latin typeface="+mj-lt"/>
              </a:defRPr>
            </a:lvl2pPr>
            <a:lvl3pPr marL="4572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3pPr>
            <a:lvl4pPr marL="9144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4pPr>
            <a:lvl5pPr marL="13716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5pPr>
            <a:lvl6pPr marL="18288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6pPr>
            <a:lvl7pPr marL="22860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7pPr>
            <a:lvl8pPr marL="27432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8pPr>
            <a:lvl9pPr marL="32004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9pPr>
          </a:lstStyle>
          <a:p>
            <a:r>
              <a:rPr lang="cs-CZ" noProof="0" smtClean="0"/>
              <a:t>Click to edit Master subtitle style</a:t>
            </a:r>
          </a:p>
        </p:txBody>
      </p:sp>
      <p:cxnSp>
        <p:nvCxnSpPr>
          <p:cNvPr id="11" name="Shape 10"/>
          <p:cNvCxnSpPr/>
          <p:nvPr/>
        </p:nvCxnSpPr>
        <p:spPr>
          <a:xfrm rot="5400000" flipH="1" flipV="1">
            <a:off x="4419601" y="-3429000"/>
            <a:ext cx="152399" cy="8229600"/>
          </a:xfrm>
          <a:prstGeom prst="bentConnector2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lt1"/>
                </a:solidFill>
              </a:defRPr>
            </a:lvl1pPr>
          </a:lstStyle>
          <a:p>
            <a:r>
              <a:rPr lang="cs-CZ" smtClean="0"/>
              <a:t>září 2011</a:t>
            </a:r>
            <a:endParaRPr lang="cs-CZ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lt1"/>
                </a:solidFill>
              </a:defRPr>
            </a:lvl1pPr>
          </a:lstStyle>
          <a:p>
            <a:r>
              <a:rPr lang="cs-CZ" smtClean="0"/>
              <a:t>Standardní prezentace</a:t>
            </a:r>
            <a:endParaRPr lang="cs-CZ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lt1"/>
                </a:solidFill>
              </a:defRPr>
            </a:lvl1pPr>
          </a:lstStyle>
          <a:p>
            <a:r>
              <a:rPr lang="cs-CZ" smtClean="0"/>
              <a:t>Slide </a:t>
            </a:r>
            <a:fld id="{E9D9854E-379C-48DB-B097-528E88E74CA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6" name="PwCFirm"/>
          <p:cNvSpPr txBox="1"/>
          <p:nvPr userDrawn="1"/>
        </p:nvSpPr>
        <p:spPr>
          <a:xfrm>
            <a:off x="533400" y="6477000"/>
            <a:ext cx="2590800" cy="152401"/>
          </a:xfrm>
          <a:prstGeom prst="rect">
            <a:avLst/>
          </a:prstGeom>
          <a:noFill/>
        </p:spPr>
        <p:txBody>
          <a:bodyPr vert="horz" wrap="square" lIns="0" tIns="0" rIns="0" bIns="0" rtlCol="0">
            <a:noAutofit/>
          </a:bodyPr>
          <a:lstStyle/>
          <a:p>
            <a:pPr indent="-274320" algn="l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cs-CZ" sz="1000" b="0" i="0" u="none" baseline="0" smtClean="0">
                <a:solidFill>
                  <a:schemeClr val="lt1"/>
                </a:solidFill>
                <a:effectLst/>
                <a:latin typeface="Arial"/>
              </a:rPr>
              <a:t>PwC Legal</a:t>
            </a:r>
            <a:endParaRPr kumimoji="0" lang="cs-CZ" sz="1000" b="0" i="0" u="none" baseline="0" dirty="0" err="1" smtClean="0">
              <a:solidFill>
                <a:schemeClr val="lt1"/>
              </a:solidFill>
              <a:effectLst/>
              <a:latin typeface="Arial"/>
            </a:endParaRPr>
          </a:p>
        </p:txBody>
      </p:sp>
    </p:spTree>
  </p:cSld>
  <p:clrMapOvr>
    <a:masterClrMapping/>
  </p:clrMapOvr>
  <p:hf hdr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Divider: Content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itle 1"/>
          <p:cNvSpPr>
            <a:spLocks noGrp="1"/>
          </p:cNvSpPr>
          <p:nvPr>
            <p:ph type="ctrTitle"/>
          </p:nvPr>
        </p:nvSpPr>
        <p:spPr bwMode="black">
          <a:xfrm>
            <a:off x="533400" y="685800"/>
            <a:ext cx="8077200" cy="1066800"/>
          </a:xfrm>
        </p:spPr>
        <p:txBody>
          <a:bodyPr anchor="t" anchorCtr="0">
            <a:noAutofit/>
          </a:bodyPr>
          <a:lstStyle>
            <a:lvl1pPr>
              <a:lnSpc>
                <a:spcPct val="90000"/>
              </a:lnSpc>
              <a:defRPr sz="3200">
                <a:solidFill>
                  <a:schemeClr val="bg1"/>
                </a:solidFill>
              </a:defRPr>
            </a:lvl1pPr>
          </a:lstStyle>
          <a:p>
            <a:r>
              <a:rPr lang="cs-CZ" noProof="0" smtClean="0"/>
              <a:t>Click to edit Master title style</a:t>
            </a:r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3"/>
          </p:nvPr>
        </p:nvSpPr>
        <p:spPr>
          <a:xfrm>
            <a:off x="533401" y="2819400"/>
            <a:ext cx="3962399" cy="33528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  <a:lvl6pPr>
              <a:buClr>
                <a:schemeClr val="bg1"/>
              </a:buClr>
              <a:defRPr>
                <a:solidFill>
                  <a:schemeClr val="bg1"/>
                </a:solidFill>
              </a:defRPr>
            </a:lvl6pPr>
            <a:lvl7pPr>
              <a:defRPr>
                <a:solidFill>
                  <a:schemeClr val="bg1"/>
                </a:solidFill>
              </a:defRPr>
            </a:lvl7pPr>
            <a:lvl8pPr>
              <a:defRPr>
                <a:solidFill>
                  <a:schemeClr val="bg1"/>
                </a:solidFill>
              </a:defRPr>
            </a:lvl8pPr>
            <a:lvl9pPr>
              <a:defRPr>
                <a:solidFill>
                  <a:schemeClr val="bg1"/>
                </a:solidFill>
              </a:defRPr>
            </a:lvl9pPr>
          </a:lstStyle>
          <a:p>
            <a:pPr lvl="0"/>
            <a:r>
              <a:rPr lang="cs-CZ" noProof="0" smtClean="0"/>
              <a:t>Click to edit Master text styles</a:t>
            </a:r>
          </a:p>
          <a:p>
            <a:pPr lvl="1"/>
            <a:r>
              <a:rPr lang="cs-CZ" noProof="0" smtClean="0"/>
              <a:t>Second level</a:t>
            </a:r>
          </a:p>
          <a:p>
            <a:pPr lvl="2"/>
            <a:r>
              <a:rPr lang="cs-CZ" noProof="0" smtClean="0"/>
              <a:t>Third level</a:t>
            </a:r>
          </a:p>
          <a:p>
            <a:pPr lvl="3"/>
            <a:r>
              <a:rPr lang="cs-CZ" noProof="0" smtClean="0"/>
              <a:t>Fourth level</a:t>
            </a:r>
          </a:p>
          <a:p>
            <a:pPr lvl="4"/>
            <a:r>
              <a:rPr lang="cs-CZ" noProof="0" smtClean="0"/>
              <a:t>Fifth level</a:t>
            </a:r>
          </a:p>
        </p:txBody>
      </p:sp>
      <p:sp>
        <p:nvSpPr>
          <p:cNvPr id="33" name="Subtitle 2"/>
          <p:cNvSpPr>
            <a:spLocks noGrp="1"/>
          </p:cNvSpPr>
          <p:nvPr>
            <p:ph type="subTitle" idx="1"/>
          </p:nvPr>
        </p:nvSpPr>
        <p:spPr bwMode="black">
          <a:xfrm>
            <a:off x="533400" y="1905001"/>
            <a:ext cx="8077200" cy="762000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buNone/>
              <a:defRPr sz="3200">
                <a:solidFill>
                  <a:schemeClr val="bg1"/>
                </a:solidFill>
                <a:latin typeface="+mj-lt"/>
              </a:defRPr>
            </a:lvl1pPr>
            <a:lvl2pPr marL="0" indent="0" algn="l">
              <a:buNone/>
              <a:defRPr sz="1800">
                <a:solidFill>
                  <a:schemeClr val="bg1"/>
                </a:solidFill>
                <a:latin typeface="+mj-lt"/>
              </a:defRPr>
            </a:lvl2pPr>
            <a:lvl3pPr marL="4572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3pPr>
            <a:lvl4pPr marL="9144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4pPr>
            <a:lvl5pPr marL="13716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5pPr>
            <a:lvl6pPr marL="18288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6pPr>
            <a:lvl7pPr marL="22860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7pPr>
            <a:lvl8pPr marL="27432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8pPr>
            <a:lvl9pPr marL="32004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9pPr>
          </a:lstStyle>
          <a:p>
            <a:r>
              <a:rPr lang="cs-CZ" noProof="0" smtClean="0"/>
              <a:t>Click to edit Master subtitle style</a:t>
            </a:r>
          </a:p>
        </p:txBody>
      </p:sp>
      <p:cxnSp>
        <p:nvCxnSpPr>
          <p:cNvPr id="12" name="Shape 11"/>
          <p:cNvCxnSpPr/>
          <p:nvPr/>
        </p:nvCxnSpPr>
        <p:spPr>
          <a:xfrm rot="5400000" flipH="1" flipV="1">
            <a:off x="4419601" y="-3429000"/>
            <a:ext cx="152399" cy="8229600"/>
          </a:xfrm>
          <a:prstGeom prst="bentConnector2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>
                <a:solidFill>
                  <a:schemeClr val="lt1"/>
                </a:solidFill>
              </a:defRPr>
            </a:lvl1pPr>
          </a:lstStyle>
          <a:p>
            <a:r>
              <a:rPr lang="cs-CZ" smtClean="0"/>
              <a:t>září 2011</a:t>
            </a:r>
            <a:endParaRPr lang="cs-CZ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>
                <a:solidFill>
                  <a:schemeClr val="lt1"/>
                </a:solidFill>
              </a:defRPr>
            </a:lvl1pPr>
          </a:lstStyle>
          <a:p>
            <a:r>
              <a:rPr lang="cs-CZ" smtClean="0"/>
              <a:t>Standardní prezentace</a:t>
            </a:r>
            <a:endParaRPr lang="cs-CZ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>
                <a:solidFill>
                  <a:schemeClr val="lt1"/>
                </a:solidFill>
              </a:defRPr>
            </a:lvl1pPr>
          </a:lstStyle>
          <a:p>
            <a:r>
              <a:rPr lang="cs-CZ" smtClean="0"/>
              <a:t>Slide </a:t>
            </a:r>
            <a:fld id="{0AF503BC-43A5-4B8C-A7DE-BD2F11A22B1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7" name="PwCFirm"/>
          <p:cNvSpPr txBox="1"/>
          <p:nvPr userDrawn="1"/>
        </p:nvSpPr>
        <p:spPr>
          <a:xfrm>
            <a:off x="533400" y="6477000"/>
            <a:ext cx="2590800" cy="152401"/>
          </a:xfrm>
          <a:prstGeom prst="rect">
            <a:avLst/>
          </a:prstGeom>
          <a:noFill/>
        </p:spPr>
        <p:txBody>
          <a:bodyPr vert="horz" wrap="square" lIns="0" tIns="0" rIns="0" bIns="0" rtlCol="0">
            <a:noAutofit/>
          </a:bodyPr>
          <a:lstStyle/>
          <a:p>
            <a:pPr indent="-274320" algn="l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cs-CZ" sz="1000" b="0" i="0" u="none" baseline="0" smtClean="0">
                <a:solidFill>
                  <a:schemeClr val="lt1"/>
                </a:solidFill>
                <a:effectLst/>
                <a:latin typeface="Arial"/>
              </a:rPr>
              <a:t>PwC Legal</a:t>
            </a:r>
            <a:endParaRPr kumimoji="0" lang="cs-CZ" sz="1000" b="0" i="0" u="none" baseline="0" dirty="0" err="1" smtClean="0">
              <a:solidFill>
                <a:schemeClr val="lt1"/>
              </a:solidFill>
              <a:effectLst/>
              <a:latin typeface="Arial"/>
            </a:endParaRPr>
          </a:p>
        </p:txBody>
      </p:sp>
    </p:spTree>
  </p:cSld>
  <p:clrMapOvr>
    <a:masterClrMapping/>
  </p:clrMapOvr>
  <p:hf hdr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ver Slide: Fixed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1" name="Shape 140"/>
          <p:cNvCxnSpPr/>
          <p:nvPr/>
        </p:nvCxnSpPr>
        <p:spPr>
          <a:xfrm rot="5400000" flipH="1" flipV="1">
            <a:off x="5096257" y="-2734056"/>
            <a:ext cx="152399" cy="6839712"/>
          </a:xfrm>
          <a:prstGeom prst="bentConnector2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2" name="Title 1"/>
          <p:cNvSpPr>
            <a:spLocks noGrp="1"/>
          </p:cNvSpPr>
          <p:nvPr>
            <p:ph type="ctrTitle" hasCustomPrompt="1"/>
          </p:nvPr>
        </p:nvSpPr>
        <p:spPr bwMode="black">
          <a:xfrm>
            <a:off x="1895475" y="838200"/>
            <a:ext cx="5343525" cy="914400"/>
          </a:xfrm>
        </p:spPr>
        <p:txBody>
          <a:bodyPr anchor="t" anchorCtr="0">
            <a:noAutofit/>
          </a:bodyPr>
          <a:lstStyle>
            <a:lvl1pPr>
              <a:lnSpc>
                <a:spcPct val="90000"/>
              </a:lnSpc>
              <a:defRPr sz="3200" b="1" i="1" baseline="0">
                <a:solidFill>
                  <a:schemeClr val="tx1"/>
                </a:solidFill>
              </a:defRPr>
            </a:lvl1pPr>
          </a:lstStyle>
          <a:p>
            <a:r>
              <a:rPr lang="cs-CZ" noProof="0" smtClean="0"/>
              <a:t>Click to add the presentation’s main title</a:t>
            </a:r>
            <a:endParaRPr lang="cs-CZ" noProof="0" dirty="0"/>
          </a:p>
        </p:txBody>
      </p:sp>
      <p:sp>
        <p:nvSpPr>
          <p:cNvPr id="143" name="Subtitle 2"/>
          <p:cNvSpPr>
            <a:spLocks noGrp="1"/>
          </p:cNvSpPr>
          <p:nvPr>
            <p:ph type="subTitle" idx="1" hasCustomPrompt="1"/>
          </p:nvPr>
        </p:nvSpPr>
        <p:spPr bwMode="black">
          <a:xfrm>
            <a:off x="1895475" y="1828799"/>
            <a:ext cx="5343525" cy="914401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Aft>
                <a:spcPts val="0"/>
              </a:spcAft>
              <a:buNone/>
              <a:defRPr sz="3200" baseline="0">
                <a:solidFill>
                  <a:schemeClr val="tx1"/>
                </a:solidFill>
                <a:latin typeface="+mj-lt"/>
              </a:defRPr>
            </a:lvl1pPr>
            <a:lvl2pPr marL="0" indent="0" algn="l">
              <a:buNone/>
              <a:defRPr sz="1800">
                <a:solidFill>
                  <a:schemeClr val="bg1"/>
                </a:solidFill>
                <a:latin typeface="+mj-lt"/>
              </a:defRPr>
            </a:lvl2pPr>
            <a:lvl3pPr marL="4572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3pPr>
            <a:lvl4pPr marL="9144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4pPr>
            <a:lvl5pPr marL="13716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5pPr>
            <a:lvl6pPr marL="18288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6pPr>
            <a:lvl7pPr marL="22860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7pPr>
            <a:lvl8pPr marL="27432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8pPr>
            <a:lvl9pPr marL="32004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9pPr>
          </a:lstStyle>
          <a:p>
            <a:r>
              <a:rPr lang="cs-CZ" noProof="0" smtClean="0"/>
              <a:t>Subtitle and date (move higher if title is only one line)</a:t>
            </a:r>
            <a:endParaRPr lang="cs-CZ" noProof="0" dirty="0" smtClean="0"/>
          </a:p>
        </p:txBody>
      </p:sp>
      <p:sp>
        <p:nvSpPr>
          <p:cNvPr id="144" name="Text Placeholder 31"/>
          <p:cNvSpPr>
            <a:spLocks noGrp="1"/>
          </p:cNvSpPr>
          <p:nvPr>
            <p:ph type="body" sz="quarter" idx="10" hasCustomPrompt="1"/>
          </p:nvPr>
        </p:nvSpPr>
        <p:spPr bwMode="black">
          <a:xfrm>
            <a:off x="1895475" y="374904"/>
            <a:ext cx="4105656" cy="146304"/>
          </a:xfrm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cs-CZ" noProof="0" smtClean="0"/>
              <a:t>www.pwc.com</a:t>
            </a:r>
            <a:endParaRPr lang="cs-CZ" noProof="0"/>
          </a:p>
        </p:txBody>
      </p:sp>
      <p:grpSp>
        <p:nvGrpSpPr>
          <p:cNvPr id="102" name="Group 101"/>
          <p:cNvGrpSpPr>
            <a:grpSpLocks noChangeAspect="1"/>
          </p:cNvGrpSpPr>
          <p:nvPr userDrawn="1"/>
        </p:nvGrpSpPr>
        <p:grpSpPr>
          <a:xfrm>
            <a:off x="968592" y="5768681"/>
            <a:ext cx="1232283" cy="935789"/>
            <a:chOff x="518032" y="-1032869"/>
            <a:chExt cx="6161413" cy="4678943"/>
          </a:xfrm>
        </p:grpSpPr>
        <p:grpSp>
          <p:nvGrpSpPr>
            <p:cNvPr id="103" name="Group 73"/>
            <p:cNvGrpSpPr>
              <a:grpSpLocks noChangeAspect="1"/>
            </p:cNvGrpSpPr>
            <p:nvPr/>
          </p:nvGrpSpPr>
          <p:grpSpPr>
            <a:xfrm>
              <a:off x="4438637" y="-1032863"/>
              <a:ext cx="2240792" cy="2011550"/>
              <a:chOff x="1905000" y="5715000"/>
              <a:chExt cx="445770" cy="381000"/>
            </a:xfrm>
          </p:grpSpPr>
          <p:sp>
            <p:nvSpPr>
              <p:cNvPr id="107" name="Rectangle 25"/>
              <p:cNvSpPr>
                <a:spLocks noChangeArrowheads="1"/>
              </p:cNvSpPr>
              <p:nvPr userDrawn="1"/>
            </p:nvSpPr>
            <p:spPr bwMode="gray">
              <a:xfrm>
                <a:off x="2293620" y="5988118"/>
                <a:ext cx="57150" cy="107882"/>
              </a:xfrm>
              <a:prstGeom prst="rect">
                <a:avLst/>
              </a:prstGeom>
              <a:solidFill>
                <a:srgbClr val="F445F6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noProof="0"/>
              </a:p>
            </p:txBody>
          </p:sp>
          <p:sp>
            <p:nvSpPr>
              <p:cNvPr id="108" name="Rectangle 26"/>
              <p:cNvSpPr>
                <a:spLocks noChangeArrowheads="1"/>
              </p:cNvSpPr>
              <p:nvPr userDrawn="1"/>
            </p:nvSpPr>
            <p:spPr bwMode="gray">
              <a:xfrm>
                <a:off x="2132171" y="5757333"/>
                <a:ext cx="44291" cy="66914"/>
              </a:xfrm>
              <a:prstGeom prst="rect">
                <a:avLst/>
              </a:prstGeom>
              <a:solidFill>
                <a:srgbClr val="F6B67F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noProof="0"/>
              </a:p>
            </p:txBody>
          </p:sp>
          <p:sp>
            <p:nvSpPr>
              <p:cNvPr id="109" name="Rectangle 27"/>
              <p:cNvSpPr>
                <a:spLocks noChangeArrowheads="1"/>
              </p:cNvSpPr>
              <p:nvPr userDrawn="1"/>
            </p:nvSpPr>
            <p:spPr bwMode="gray">
              <a:xfrm>
                <a:off x="1905000" y="5715000"/>
                <a:ext cx="227171" cy="42333"/>
              </a:xfrm>
              <a:prstGeom prst="rect">
                <a:avLst/>
              </a:prstGeom>
              <a:solidFill>
                <a:srgbClr val="F48F17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noProof="0"/>
              </a:p>
            </p:txBody>
          </p:sp>
          <p:sp>
            <p:nvSpPr>
              <p:cNvPr id="110" name="Rectangle 28"/>
              <p:cNvSpPr>
                <a:spLocks noChangeArrowheads="1"/>
              </p:cNvSpPr>
              <p:nvPr userDrawn="1"/>
            </p:nvSpPr>
            <p:spPr bwMode="gray">
              <a:xfrm>
                <a:off x="1905000" y="5757333"/>
                <a:ext cx="227171" cy="66914"/>
              </a:xfrm>
              <a:prstGeom prst="rect">
                <a:avLst/>
              </a:prstGeom>
              <a:solidFill>
                <a:srgbClr val="EB660B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noProof="0"/>
              </a:p>
            </p:txBody>
          </p:sp>
          <p:sp>
            <p:nvSpPr>
              <p:cNvPr id="111" name="Rectangle 29"/>
              <p:cNvSpPr>
                <a:spLocks noChangeArrowheads="1"/>
              </p:cNvSpPr>
              <p:nvPr userDrawn="1"/>
            </p:nvSpPr>
            <p:spPr bwMode="gray">
              <a:xfrm>
                <a:off x="2176462" y="5824247"/>
                <a:ext cx="117158" cy="163871"/>
              </a:xfrm>
              <a:prstGeom prst="rect">
                <a:avLst/>
              </a:prstGeom>
              <a:solidFill>
                <a:srgbClr val="F3BF09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noProof="0"/>
              </a:p>
            </p:txBody>
          </p:sp>
          <p:sp>
            <p:nvSpPr>
              <p:cNvPr id="112" name="Rectangle 30"/>
              <p:cNvSpPr>
                <a:spLocks noChangeArrowheads="1"/>
              </p:cNvSpPr>
              <p:nvPr userDrawn="1"/>
            </p:nvSpPr>
            <p:spPr bwMode="gray">
              <a:xfrm>
                <a:off x="2176462" y="5988118"/>
                <a:ext cx="117158" cy="107882"/>
              </a:xfrm>
              <a:prstGeom prst="rect">
                <a:avLst/>
              </a:prstGeom>
              <a:solidFill>
                <a:srgbClr val="E93409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noProof="0"/>
              </a:p>
            </p:txBody>
          </p:sp>
          <p:sp>
            <p:nvSpPr>
              <p:cNvPr id="113" name="Rectangle 31"/>
              <p:cNvSpPr>
                <a:spLocks noChangeArrowheads="1"/>
              </p:cNvSpPr>
              <p:nvPr userDrawn="1"/>
            </p:nvSpPr>
            <p:spPr bwMode="gray">
              <a:xfrm>
                <a:off x="2132171" y="5824247"/>
                <a:ext cx="44291" cy="163871"/>
              </a:xfrm>
              <a:prstGeom prst="rect">
                <a:avLst/>
              </a:prstGeom>
              <a:solidFill>
                <a:srgbClr val="EA8804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noProof="0"/>
              </a:p>
            </p:txBody>
          </p:sp>
          <p:sp>
            <p:nvSpPr>
              <p:cNvPr id="114" name="Rectangle 32"/>
              <p:cNvSpPr>
                <a:spLocks noChangeArrowheads="1"/>
              </p:cNvSpPr>
              <p:nvPr userDrawn="1"/>
            </p:nvSpPr>
            <p:spPr bwMode="gray">
              <a:xfrm>
                <a:off x="2132171" y="5988118"/>
                <a:ext cx="44291" cy="107882"/>
              </a:xfrm>
              <a:prstGeom prst="rect">
                <a:avLst/>
              </a:prstGeom>
              <a:solidFill>
                <a:srgbClr val="E02504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noProof="0"/>
              </a:p>
            </p:txBody>
          </p:sp>
          <p:sp>
            <p:nvSpPr>
              <p:cNvPr id="115" name="Freeform 33"/>
              <p:cNvSpPr>
                <a:spLocks/>
              </p:cNvSpPr>
              <p:nvPr userDrawn="1"/>
            </p:nvSpPr>
            <p:spPr bwMode="gray">
              <a:xfrm>
                <a:off x="1905000" y="5824247"/>
                <a:ext cx="227171" cy="16387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59" y="0"/>
                  </a:cxn>
                  <a:cxn ang="0">
                    <a:pos x="159" y="120"/>
                  </a:cxn>
                  <a:cxn ang="0">
                    <a:pos x="99" y="120"/>
                  </a:cxn>
                  <a:cxn ang="0">
                    <a:pos x="99" y="80"/>
                  </a:cxn>
                  <a:cxn ang="0">
                    <a:pos x="0" y="80"/>
                  </a:cxn>
                  <a:cxn ang="0">
                    <a:pos x="0" y="0"/>
                  </a:cxn>
                </a:cxnLst>
                <a:rect l="0" t="0" r="r" b="b"/>
                <a:pathLst>
                  <a:path w="159" h="120">
                    <a:moveTo>
                      <a:pt x="0" y="0"/>
                    </a:moveTo>
                    <a:lnTo>
                      <a:pt x="159" y="0"/>
                    </a:lnTo>
                    <a:lnTo>
                      <a:pt x="159" y="120"/>
                    </a:lnTo>
                    <a:lnTo>
                      <a:pt x="99" y="120"/>
                    </a:lnTo>
                    <a:lnTo>
                      <a:pt x="99" y="80"/>
                    </a:lnTo>
                    <a:lnTo>
                      <a:pt x="0" y="8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04C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noProof="0"/>
              </a:p>
            </p:txBody>
          </p:sp>
          <p:sp>
            <p:nvSpPr>
              <p:cNvPr id="116" name="Rectangle 34"/>
              <p:cNvSpPr>
                <a:spLocks noChangeArrowheads="1"/>
              </p:cNvSpPr>
              <p:nvPr userDrawn="1"/>
            </p:nvSpPr>
            <p:spPr bwMode="gray">
              <a:xfrm>
                <a:off x="2046446" y="5988118"/>
                <a:ext cx="85725" cy="107882"/>
              </a:xfrm>
              <a:prstGeom prst="rect">
                <a:avLst/>
              </a:prstGeom>
              <a:solidFill>
                <a:srgbClr val="D61400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noProof="0"/>
              </a:p>
            </p:txBody>
          </p:sp>
          <p:sp>
            <p:nvSpPr>
              <p:cNvPr id="117" name="Rectangle 35"/>
              <p:cNvSpPr>
                <a:spLocks noChangeArrowheads="1"/>
              </p:cNvSpPr>
              <p:nvPr userDrawn="1"/>
            </p:nvSpPr>
            <p:spPr bwMode="gray">
              <a:xfrm>
                <a:off x="1905000" y="5933495"/>
                <a:ext cx="141446" cy="54624"/>
              </a:xfrm>
              <a:prstGeom prst="rect">
                <a:avLst/>
              </a:prstGeom>
              <a:solidFill>
                <a:srgbClr val="C93C00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noProof="0"/>
              </a:p>
            </p:txBody>
          </p:sp>
          <p:sp>
            <p:nvSpPr>
              <p:cNvPr id="118" name="Rectangle 36"/>
              <p:cNvSpPr>
                <a:spLocks noChangeArrowheads="1"/>
              </p:cNvSpPr>
              <p:nvPr userDrawn="1"/>
            </p:nvSpPr>
            <p:spPr bwMode="gray">
              <a:xfrm>
                <a:off x="1905000" y="5988118"/>
                <a:ext cx="141446" cy="107882"/>
              </a:xfrm>
              <a:prstGeom prst="rect">
                <a:avLst/>
              </a:prstGeom>
              <a:solidFill>
                <a:srgbClr val="C01000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noProof="0"/>
              </a:p>
            </p:txBody>
          </p:sp>
          <p:sp>
            <p:nvSpPr>
              <p:cNvPr id="119" name="Rectangle 25"/>
              <p:cNvSpPr>
                <a:spLocks noChangeArrowheads="1"/>
              </p:cNvSpPr>
              <p:nvPr/>
            </p:nvSpPr>
            <p:spPr bwMode="gray">
              <a:xfrm>
                <a:off x="2293620" y="5988118"/>
                <a:ext cx="57150" cy="107882"/>
              </a:xfrm>
              <a:prstGeom prst="rect">
                <a:avLst/>
              </a:prstGeom>
              <a:solidFill>
                <a:srgbClr val="F445F6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noProof="0"/>
              </a:p>
            </p:txBody>
          </p:sp>
          <p:sp>
            <p:nvSpPr>
              <p:cNvPr id="120" name="Rectangle 26"/>
              <p:cNvSpPr>
                <a:spLocks noChangeArrowheads="1"/>
              </p:cNvSpPr>
              <p:nvPr/>
            </p:nvSpPr>
            <p:spPr bwMode="gray">
              <a:xfrm>
                <a:off x="2132171" y="5757333"/>
                <a:ext cx="44291" cy="66914"/>
              </a:xfrm>
              <a:prstGeom prst="rect">
                <a:avLst/>
              </a:prstGeom>
              <a:solidFill>
                <a:srgbClr val="F6B67F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noProof="0"/>
              </a:p>
            </p:txBody>
          </p:sp>
          <p:sp>
            <p:nvSpPr>
              <p:cNvPr id="121" name="Rectangle 27"/>
              <p:cNvSpPr>
                <a:spLocks noChangeArrowheads="1"/>
              </p:cNvSpPr>
              <p:nvPr/>
            </p:nvSpPr>
            <p:spPr bwMode="gray">
              <a:xfrm>
                <a:off x="1905000" y="5715000"/>
                <a:ext cx="227171" cy="42333"/>
              </a:xfrm>
              <a:prstGeom prst="rect">
                <a:avLst/>
              </a:prstGeom>
              <a:solidFill>
                <a:srgbClr val="F48F17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noProof="0"/>
              </a:p>
            </p:txBody>
          </p:sp>
          <p:sp>
            <p:nvSpPr>
              <p:cNvPr id="122" name="Rectangle 28"/>
              <p:cNvSpPr>
                <a:spLocks noChangeArrowheads="1"/>
              </p:cNvSpPr>
              <p:nvPr/>
            </p:nvSpPr>
            <p:spPr bwMode="gray">
              <a:xfrm>
                <a:off x="1905000" y="5757333"/>
                <a:ext cx="227171" cy="66914"/>
              </a:xfrm>
              <a:prstGeom prst="rect">
                <a:avLst/>
              </a:prstGeom>
              <a:solidFill>
                <a:srgbClr val="EB660B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noProof="0"/>
              </a:p>
            </p:txBody>
          </p:sp>
          <p:sp>
            <p:nvSpPr>
              <p:cNvPr id="123" name="Rectangle 29"/>
              <p:cNvSpPr>
                <a:spLocks noChangeArrowheads="1"/>
              </p:cNvSpPr>
              <p:nvPr/>
            </p:nvSpPr>
            <p:spPr bwMode="gray">
              <a:xfrm>
                <a:off x="2176462" y="5824247"/>
                <a:ext cx="117158" cy="163871"/>
              </a:xfrm>
              <a:prstGeom prst="rect">
                <a:avLst/>
              </a:prstGeom>
              <a:solidFill>
                <a:srgbClr val="F3BF09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noProof="0"/>
              </a:p>
            </p:txBody>
          </p:sp>
          <p:sp>
            <p:nvSpPr>
              <p:cNvPr id="124" name="Rectangle 30"/>
              <p:cNvSpPr>
                <a:spLocks noChangeArrowheads="1"/>
              </p:cNvSpPr>
              <p:nvPr/>
            </p:nvSpPr>
            <p:spPr bwMode="gray">
              <a:xfrm>
                <a:off x="2176462" y="5988118"/>
                <a:ext cx="117158" cy="107882"/>
              </a:xfrm>
              <a:prstGeom prst="rect">
                <a:avLst/>
              </a:prstGeom>
              <a:solidFill>
                <a:srgbClr val="E93409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noProof="0"/>
              </a:p>
            </p:txBody>
          </p:sp>
          <p:sp>
            <p:nvSpPr>
              <p:cNvPr id="125" name="Rectangle 31"/>
              <p:cNvSpPr>
                <a:spLocks noChangeArrowheads="1"/>
              </p:cNvSpPr>
              <p:nvPr/>
            </p:nvSpPr>
            <p:spPr bwMode="gray">
              <a:xfrm>
                <a:off x="2132171" y="5824247"/>
                <a:ext cx="44291" cy="163871"/>
              </a:xfrm>
              <a:prstGeom prst="rect">
                <a:avLst/>
              </a:prstGeom>
              <a:solidFill>
                <a:srgbClr val="EA8804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noProof="0"/>
              </a:p>
            </p:txBody>
          </p:sp>
          <p:sp>
            <p:nvSpPr>
              <p:cNvPr id="126" name="Rectangle 32"/>
              <p:cNvSpPr>
                <a:spLocks noChangeArrowheads="1"/>
              </p:cNvSpPr>
              <p:nvPr/>
            </p:nvSpPr>
            <p:spPr bwMode="gray">
              <a:xfrm>
                <a:off x="2132171" y="5988118"/>
                <a:ext cx="44291" cy="107882"/>
              </a:xfrm>
              <a:prstGeom prst="rect">
                <a:avLst/>
              </a:prstGeom>
              <a:solidFill>
                <a:srgbClr val="E02504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noProof="0"/>
              </a:p>
            </p:txBody>
          </p:sp>
          <p:sp>
            <p:nvSpPr>
              <p:cNvPr id="127" name="Freeform 33"/>
              <p:cNvSpPr>
                <a:spLocks/>
              </p:cNvSpPr>
              <p:nvPr/>
            </p:nvSpPr>
            <p:spPr bwMode="gray">
              <a:xfrm>
                <a:off x="1905000" y="5824247"/>
                <a:ext cx="227171" cy="16387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59" y="0"/>
                  </a:cxn>
                  <a:cxn ang="0">
                    <a:pos x="159" y="120"/>
                  </a:cxn>
                  <a:cxn ang="0">
                    <a:pos x="99" y="120"/>
                  </a:cxn>
                  <a:cxn ang="0">
                    <a:pos x="99" y="80"/>
                  </a:cxn>
                  <a:cxn ang="0">
                    <a:pos x="0" y="80"/>
                  </a:cxn>
                  <a:cxn ang="0">
                    <a:pos x="0" y="0"/>
                  </a:cxn>
                </a:cxnLst>
                <a:rect l="0" t="0" r="r" b="b"/>
                <a:pathLst>
                  <a:path w="159" h="120">
                    <a:moveTo>
                      <a:pt x="0" y="0"/>
                    </a:moveTo>
                    <a:lnTo>
                      <a:pt x="159" y="0"/>
                    </a:lnTo>
                    <a:lnTo>
                      <a:pt x="159" y="120"/>
                    </a:lnTo>
                    <a:lnTo>
                      <a:pt x="99" y="120"/>
                    </a:lnTo>
                    <a:lnTo>
                      <a:pt x="99" y="80"/>
                    </a:lnTo>
                    <a:lnTo>
                      <a:pt x="0" y="8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04C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noProof="0"/>
              </a:p>
            </p:txBody>
          </p:sp>
          <p:sp>
            <p:nvSpPr>
              <p:cNvPr id="128" name="Rectangle 34"/>
              <p:cNvSpPr>
                <a:spLocks noChangeArrowheads="1"/>
              </p:cNvSpPr>
              <p:nvPr/>
            </p:nvSpPr>
            <p:spPr bwMode="gray">
              <a:xfrm>
                <a:off x="2046446" y="5988118"/>
                <a:ext cx="85725" cy="107882"/>
              </a:xfrm>
              <a:prstGeom prst="rect">
                <a:avLst/>
              </a:prstGeom>
              <a:solidFill>
                <a:srgbClr val="D61400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noProof="0"/>
              </a:p>
            </p:txBody>
          </p:sp>
          <p:sp>
            <p:nvSpPr>
              <p:cNvPr id="129" name="Rectangle 35"/>
              <p:cNvSpPr>
                <a:spLocks noChangeArrowheads="1"/>
              </p:cNvSpPr>
              <p:nvPr/>
            </p:nvSpPr>
            <p:spPr bwMode="gray">
              <a:xfrm>
                <a:off x="1905000" y="5933495"/>
                <a:ext cx="141446" cy="54624"/>
              </a:xfrm>
              <a:prstGeom prst="rect">
                <a:avLst/>
              </a:prstGeom>
              <a:solidFill>
                <a:srgbClr val="C93C00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noProof="0"/>
              </a:p>
            </p:txBody>
          </p:sp>
          <p:sp>
            <p:nvSpPr>
              <p:cNvPr id="130" name="Rectangle 36"/>
              <p:cNvSpPr>
                <a:spLocks noChangeArrowheads="1"/>
              </p:cNvSpPr>
              <p:nvPr/>
            </p:nvSpPr>
            <p:spPr bwMode="gray">
              <a:xfrm>
                <a:off x="1905000" y="5988118"/>
                <a:ext cx="141446" cy="107882"/>
              </a:xfrm>
              <a:prstGeom prst="rect">
                <a:avLst/>
              </a:prstGeom>
              <a:solidFill>
                <a:srgbClr val="C01000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noProof="0"/>
              </a:p>
            </p:txBody>
          </p:sp>
        </p:grpSp>
        <p:grpSp>
          <p:nvGrpSpPr>
            <p:cNvPr id="104" name="Group 32"/>
            <p:cNvGrpSpPr/>
            <p:nvPr/>
          </p:nvGrpSpPr>
          <p:grpSpPr>
            <a:xfrm>
              <a:off x="518032" y="978681"/>
              <a:ext cx="4572000" cy="2667393"/>
              <a:chOff x="518032" y="978681"/>
              <a:chExt cx="4572000" cy="2667393"/>
            </a:xfrm>
          </p:grpSpPr>
          <p:sp>
            <p:nvSpPr>
              <p:cNvPr id="105" name="Rectangle 37"/>
              <p:cNvSpPr>
                <a:spLocks noChangeArrowheads="1"/>
              </p:cNvSpPr>
              <p:nvPr userDrawn="1"/>
            </p:nvSpPr>
            <p:spPr bwMode="black">
              <a:xfrm>
                <a:off x="3295650" y="978681"/>
                <a:ext cx="1143000" cy="263229"/>
              </a:xfrm>
              <a:prstGeom prst="rect">
                <a:avLst/>
              </a:prstGeom>
              <a:solidFill>
                <a:srgbClr val="A10000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noProof="0"/>
              </a:p>
            </p:txBody>
          </p:sp>
          <p:sp>
            <p:nvSpPr>
              <p:cNvPr id="106" name="Freeform 7"/>
              <p:cNvSpPr>
                <a:spLocks noEditPoints="1"/>
              </p:cNvSpPr>
              <p:nvPr userDrawn="1"/>
            </p:nvSpPr>
            <p:spPr bwMode="black">
              <a:xfrm>
                <a:off x="518032" y="1922794"/>
                <a:ext cx="4572000" cy="1723280"/>
              </a:xfrm>
              <a:custGeom>
                <a:avLst/>
                <a:gdLst/>
                <a:ahLst/>
                <a:cxnLst>
                  <a:cxn ang="0">
                    <a:pos x="581" y="233"/>
                  </a:cxn>
                  <a:cxn ang="0">
                    <a:pos x="538" y="949"/>
                  </a:cxn>
                  <a:cxn ang="0">
                    <a:pos x="630" y="946"/>
                  </a:cxn>
                  <a:cxn ang="0">
                    <a:pos x="793" y="880"/>
                  </a:cxn>
                  <a:cxn ang="0">
                    <a:pos x="886" y="728"/>
                  </a:cxn>
                  <a:cxn ang="0">
                    <a:pos x="905" y="505"/>
                  </a:cxn>
                  <a:cxn ang="0">
                    <a:pos x="850" y="329"/>
                  </a:cxn>
                  <a:cxn ang="0">
                    <a:pos x="727" y="241"/>
                  </a:cxn>
                  <a:cxn ang="0">
                    <a:pos x="521" y="3"/>
                  </a:cxn>
                  <a:cxn ang="0">
                    <a:pos x="643" y="74"/>
                  </a:cxn>
                  <a:cxn ang="0">
                    <a:pos x="761" y="24"/>
                  </a:cxn>
                  <a:cxn ang="0">
                    <a:pos x="855" y="9"/>
                  </a:cxn>
                  <a:cxn ang="0">
                    <a:pos x="1026" y="40"/>
                  </a:cxn>
                  <a:cxn ang="0">
                    <a:pos x="1180" y="172"/>
                  </a:cxn>
                  <a:cxn ang="0">
                    <a:pos x="1265" y="383"/>
                  </a:cxn>
                  <a:cxn ang="0">
                    <a:pos x="1265" y="641"/>
                  </a:cxn>
                  <a:cxn ang="0">
                    <a:pos x="1175" y="857"/>
                  </a:cxn>
                  <a:cxn ang="0">
                    <a:pos x="1005" y="1006"/>
                  </a:cxn>
                  <a:cxn ang="0">
                    <a:pos x="766" y="1074"/>
                  </a:cxn>
                  <a:cxn ang="0">
                    <a:pos x="601" y="1074"/>
                  </a:cxn>
                  <a:cxn ang="0">
                    <a:pos x="692" y="1447"/>
                  </a:cxn>
                  <a:cxn ang="0">
                    <a:pos x="171" y="1408"/>
                  </a:cxn>
                  <a:cxn ang="0">
                    <a:pos x="413" y="3"/>
                  </a:cxn>
                  <a:cxn ang="0">
                    <a:pos x="3876" y="20"/>
                  </a:cxn>
                  <a:cxn ang="0">
                    <a:pos x="4036" y="100"/>
                  </a:cxn>
                  <a:cxn ang="0">
                    <a:pos x="4113" y="232"/>
                  </a:cxn>
                  <a:cxn ang="0">
                    <a:pos x="4091" y="362"/>
                  </a:cxn>
                  <a:cxn ang="0">
                    <a:pos x="3995" y="436"/>
                  </a:cxn>
                  <a:cxn ang="0">
                    <a:pos x="3859" y="438"/>
                  </a:cxn>
                  <a:cxn ang="0">
                    <a:pos x="3757" y="114"/>
                  </a:cxn>
                  <a:cxn ang="0">
                    <a:pos x="3597" y="187"/>
                  </a:cxn>
                  <a:cxn ang="0">
                    <a:pos x="3508" y="339"/>
                  </a:cxn>
                  <a:cxn ang="0">
                    <a:pos x="3489" y="565"/>
                  </a:cxn>
                  <a:cxn ang="0">
                    <a:pos x="3547" y="753"/>
                  </a:cxn>
                  <a:cxn ang="0">
                    <a:pos x="3668" y="869"/>
                  </a:cxn>
                  <a:cxn ang="0">
                    <a:pos x="3821" y="896"/>
                  </a:cxn>
                  <a:cxn ang="0">
                    <a:pos x="3931" y="872"/>
                  </a:cxn>
                  <a:cxn ang="0">
                    <a:pos x="4079" y="810"/>
                  </a:cxn>
                  <a:cxn ang="0">
                    <a:pos x="4016" y="1024"/>
                  </a:cxn>
                  <a:cxn ang="0">
                    <a:pos x="3830" y="1080"/>
                  </a:cxn>
                  <a:cxn ang="0">
                    <a:pos x="3651" y="1095"/>
                  </a:cxn>
                  <a:cxn ang="0">
                    <a:pos x="3426" y="1060"/>
                  </a:cxn>
                  <a:cxn ang="0">
                    <a:pos x="3255" y="947"/>
                  </a:cxn>
                  <a:cxn ang="0">
                    <a:pos x="3140" y="772"/>
                  </a:cxn>
                  <a:cxn ang="0">
                    <a:pos x="3101" y="561"/>
                  </a:cxn>
                  <a:cxn ang="0">
                    <a:pos x="3153" y="318"/>
                  </a:cxn>
                  <a:cxn ang="0">
                    <a:pos x="3293" y="135"/>
                  </a:cxn>
                  <a:cxn ang="0">
                    <a:pos x="3508" y="27"/>
                  </a:cxn>
                  <a:cxn ang="0">
                    <a:pos x="2910" y="0"/>
                  </a:cxn>
                  <a:cxn ang="0">
                    <a:pos x="3040" y="52"/>
                  </a:cxn>
                  <a:cxn ang="0">
                    <a:pos x="3093" y="178"/>
                  </a:cxn>
                  <a:cxn ang="0">
                    <a:pos x="3071" y="277"/>
                  </a:cxn>
                  <a:cxn ang="0">
                    <a:pos x="3004" y="393"/>
                  </a:cxn>
                  <a:cxn ang="0">
                    <a:pos x="2876" y="561"/>
                  </a:cxn>
                  <a:cxn ang="0">
                    <a:pos x="1784" y="1078"/>
                  </a:cxn>
                  <a:cxn ang="0">
                    <a:pos x="1313" y="118"/>
                  </a:cxn>
                  <a:cxn ang="0">
                    <a:pos x="2247" y="25"/>
                  </a:cxn>
                  <a:cxn ang="0">
                    <a:pos x="2759" y="62"/>
                  </a:cxn>
                  <a:cxn ang="0">
                    <a:pos x="2872" y="4"/>
                  </a:cxn>
                </a:cxnLst>
                <a:rect l="0" t="0" r="r" b="b"/>
                <a:pathLst>
                  <a:path w="4127" h="1544">
                    <a:moveTo>
                      <a:pt x="640" y="229"/>
                    </a:moveTo>
                    <a:lnTo>
                      <a:pt x="622" y="229"/>
                    </a:lnTo>
                    <a:lnTo>
                      <a:pt x="603" y="230"/>
                    </a:lnTo>
                    <a:lnTo>
                      <a:pt x="581" y="233"/>
                    </a:lnTo>
                    <a:lnTo>
                      <a:pt x="553" y="235"/>
                    </a:lnTo>
                    <a:lnTo>
                      <a:pt x="521" y="241"/>
                    </a:lnTo>
                    <a:lnTo>
                      <a:pt x="521" y="947"/>
                    </a:lnTo>
                    <a:lnTo>
                      <a:pt x="538" y="949"/>
                    </a:lnTo>
                    <a:lnTo>
                      <a:pt x="553" y="949"/>
                    </a:lnTo>
                    <a:lnTo>
                      <a:pt x="566" y="949"/>
                    </a:lnTo>
                    <a:lnTo>
                      <a:pt x="578" y="949"/>
                    </a:lnTo>
                    <a:lnTo>
                      <a:pt x="630" y="946"/>
                    </a:lnTo>
                    <a:lnTo>
                      <a:pt x="677" y="937"/>
                    </a:lnTo>
                    <a:lnTo>
                      <a:pt x="720" y="924"/>
                    </a:lnTo>
                    <a:lnTo>
                      <a:pt x="758" y="905"/>
                    </a:lnTo>
                    <a:lnTo>
                      <a:pt x="793" y="880"/>
                    </a:lnTo>
                    <a:lnTo>
                      <a:pt x="824" y="850"/>
                    </a:lnTo>
                    <a:lnTo>
                      <a:pt x="849" y="815"/>
                    </a:lnTo>
                    <a:lnTo>
                      <a:pt x="870" y="775"/>
                    </a:lnTo>
                    <a:lnTo>
                      <a:pt x="886" y="728"/>
                    </a:lnTo>
                    <a:lnTo>
                      <a:pt x="897" y="678"/>
                    </a:lnTo>
                    <a:lnTo>
                      <a:pt x="905" y="622"/>
                    </a:lnTo>
                    <a:lnTo>
                      <a:pt x="907" y="561"/>
                    </a:lnTo>
                    <a:lnTo>
                      <a:pt x="905" y="505"/>
                    </a:lnTo>
                    <a:lnTo>
                      <a:pt x="897" y="452"/>
                    </a:lnTo>
                    <a:lnTo>
                      <a:pt x="886" y="407"/>
                    </a:lnTo>
                    <a:lnTo>
                      <a:pt x="870" y="366"/>
                    </a:lnTo>
                    <a:lnTo>
                      <a:pt x="850" y="329"/>
                    </a:lnTo>
                    <a:lnTo>
                      <a:pt x="826" y="299"/>
                    </a:lnTo>
                    <a:lnTo>
                      <a:pt x="797" y="274"/>
                    </a:lnTo>
                    <a:lnTo>
                      <a:pt x="763" y="254"/>
                    </a:lnTo>
                    <a:lnTo>
                      <a:pt x="727" y="241"/>
                    </a:lnTo>
                    <a:lnTo>
                      <a:pt x="686" y="232"/>
                    </a:lnTo>
                    <a:lnTo>
                      <a:pt x="640" y="229"/>
                    </a:lnTo>
                    <a:close/>
                    <a:moveTo>
                      <a:pt x="413" y="3"/>
                    </a:moveTo>
                    <a:lnTo>
                      <a:pt x="521" y="3"/>
                    </a:lnTo>
                    <a:lnTo>
                      <a:pt x="521" y="143"/>
                    </a:lnTo>
                    <a:lnTo>
                      <a:pt x="566" y="117"/>
                    </a:lnTo>
                    <a:lnTo>
                      <a:pt x="607" y="93"/>
                    </a:lnTo>
                    <a:lnTo>
                      <a:pt x="643" y="74"/>
                    </a:lnTo>
                    <a:lnTo>
                      <a:pt x="677" y="57"/>
                    </a:lnTo>
                    <a:lnTo>
                      <a:pt x="707" y="44"/>
                    </a:lnTo>
                    <a:lnTo>
                      <a:pt x="735" y="33"/>
                    </a:lnTo>
                    <a:lnTo>
                      <a:pt x="761" y="24"/>
                    </a:lnTo>
                    <a:lnTo>
                      <a:pt x="785" y="18"/>
                    </a:lnTo>
                    <a:lnTo>
                      <a:pt x="809" y="13"/>
                    </a:lnTo>
                    <a:lnTo>
                      <a:pt x="831" y="10"/>
                    </a:lnTo>
                    <a:lnTo>
                      <a:pt x="855" y="9"/>
                    </a:lnTo>
                    <a:lnTo>
                      <a:pt x="879" y="8"/>
                    </a:lnTo>
                    <a:lnTo>
                      <a:pt x="931" y="12"/>
                    </a:lnTo>
                    <a:lnTo>
                      <a:pt x="980" y="23"/>
                    </a:lnTo>
                    <a:lnTo>
                      <a:pt x="1026" y="40"/>
                    </a:lnTo>
                    <a:lnTo>
                      <a:pt x="1070" y="64"/>
                    </a:lnTo>
                    <a:lnTo>
                      <a:pt x="1110" y="94"/>
                    </a:lnTo>
                    <a:lnTo>
                      <a:pt x="1148" y="130"/>
                    </a:lnTo>
                    <a:lnTo>
                      <a:pt x="1180" y="172"/>
                    </a:lnTo>
                    <a:lnTo>
                      <a:pt x="1209" y="218"/>
                    </a:lnTo>
                    <a:lnTo>
                      <a:pt x="1233" y="268"/>
                    </a:lnTo>
                    <a:lnTo>
                      <a:pt x="1252" y="324"/>
                    </a:lnTo>
                    <a:lnTo>
                      <a:pt x="1265" y="383"/>
                    </a:lnTo>
                    <a:lnTo>
                      <a:pt x="1274" y="446"/>
                    </a:lnTo>
                    <a:lnTo>
                      <a:pt x="1278" y="512"/>
                    </a:lnTo>
                    <a:lnTo>
                      <a:pt x="1274" y="578"/>
                    </a:lnTo>
                    <a:lnTo>
                      <a:pt x="1265" y="641"/>
                    </a:lnTo>
                    <a:lnTo>
                      <a:pt x="1252" y="701"/>
                    </a:lnTo>
                    <a:lnTo>
                      <a:pt x="1232" y="756"/>
                    </a:lnTo>
                    <a:lnTo>
                      <a:pt x="1205" y="809"/>
                    </a:lnTo>
                    <a:lnTo>
                      <a:pt x="1175" y="857"/>
                    </a:lnTo>
                    <a:lnTo>
                      <a:pt x="1140" y="901"/>
                    </a:lnTo>
                    <a:lnTo>
                      <a:pt x="1099" y="941"/>
                    </a:lnTo>
                    <a:lnTo>
                      <a:pt x="1054" y="976"/>
                    </a:lnTo>
                    <a:lnTo>
                      <a:pt x="1005" y="1006"/>
                    </a:lnTo>
                    <a:lnTo>
                      <a:pt x="951" y="1031"/>
                    </a:lnTo>
                    <a:lnTo>
                      <a:pt x="894" y="1051"/>
                    </a:lnTo>
                    <a:lnTo>
                      <a:pt x="831" y="1065"/>
                    </a:lnTo>
                    <a:lnTo>
                      <a:pt x="766" y="1074"/>
                    </a:lnTo>
                    <a:lnTo>
                      <a:pt x="696" y="1078"/>
                    </a:lnTo>
                    <a:lnTo>
                      <a:pt x="670" y="1078"/>
                    </a:lnTo>
                    <a:lnTo>
                      <a:pt x="637" y="1076"/>
                    </a:lnTo>
                    <a:lnTo>
                      <a:pt x="601" y="1074"/>
                    </a:lnTo>
                    <a:lnTo>
                      <a:pt x="561" y="1071"/>
                    </a:lnTo>
                    <a:lnTo>
                      <a:pt x="521" y="1068"/>
                    </a:lnTo>
                    <a:lnTo>
                      <a:pt x="521" y="1408"/>
                    </a:lnTo>
                    <a:lnTo>
                      <a:pt x="692" y="1447"/>
                    </a:lnTo>
                    <a:lnTo>
                      <a:pt x="692" y="1544"/>
                    </a:lnTo>
                    <a:lnTo>
                      <a:pt x="18" y="1544"/>
                    </a:lnTo>
                    <a:lnTo>
                      <a:pt x="18" y="1447"/>
                    </a:lnTo>
                    <a:lnTo>
                      <a:pt x="171" y="1408"/>
                    </a:lnTo>
                    <a:lnTo>
                      <a:pt x="171" y="229"/>
                    </a:lnTo>
                    <a:lnTo>
                      <a:pt x="0" y="229"/>
                    </a:lnTo>
                    <a:lnTo>
                      <a:pt x="0" y="128"/>
                    </a:lnTo>
                    <a:lnTo>
                      <a:pt x="413" y="3"/>
                    </a:lnTo>
                    <a:close/>
                    <a:moveTo>
                      <a:pt x="3711" y="0"/>
                    </a:moveTo>
                    <a:lnTo>
                      <a:pt x="3770" y="3"/>
                    </a:lnTo>
                    <a:lnTo>
                      <a:pt x="3825" y="9"/>
                    </a:lnTo>
                    <a:lnTo>
                      <a:pt x="3876" y="20"/>
                    </a:lnTo>
                    <a:lnTo>
                      <a:pt x="3923" y="34"/>
                    </a:lnTo>
                    <a:lnTo>
                      <a:pt x="3965" y="53"/>
                    </a:lnTo>
                    <a:lnTo>
                      <a:pt x="4004" y="75"/>
                    </a:lnTo>
                    <a:lnTo>
                      <a:pt x="4036" y="100"/>
                    </a:lnTo>
                    <a:lnTo>
                      <a:pt x="4064" y="129"/>
                    </a:lnTo>
                    <a:lnTo>
                      <a:pt x="4086" y="160"/>
                    </a:lnTo>
                    <a:lnTo>
                      <a:pt x="4103" y="194"/>
                    </a:lnTo>
                    <a:lnTo>
                      <a:pt x="4113" y="232"/>
                    </a:lnTo>
                    <a:lnTo>
                      <a:pt x="4117" y="271"/>
                    </a:lnTo>
                    <a:lnTo>
                      <a:pt x="4114" y="304"/>
                    </a:lnTo>
                    <a:lnTo>
                      <a:pt x="4105" y="334"/>
                    </a:lnTo>
                    <a:lnTo>
                      <a:pt x="4091" y="362"/>
                    </a:lnTo>
                    <a:lnTo>
                      <a:pt x="4074" y="387"/>
                    </a:lnTo>
                    <a:lnTo>
                      <a:pt x="4051" y="407"/>
                    </a:lnTo>
                    <a:lnTo>
                      <a:pt x="4025" y="423"/>
                    </a:lnTo>
                    <a:lnTo>
                      <a:pt x="3995" y="436"/>
                    </a:lnTo>
                    <a:lnTo>
                      <a:pt x="3961" y="443"/>
                    </a:lnTo>
                    <a:lnTo>
                      <a:pt x="3925" y="446"/>
                    </a:lnTo>
                    <a:lnTo>
                      <a:pt x="3891" y="444"/>
                    </a:lnTo>
                    <a:lnTo>
                      <a:pt x="3859" y="438"/>
                    </a:lnTo>
                    <a:lnTo>
                      <a:pt x="3826" y="428"/>
                    </a:lnTo>
                    <a:lnTo>
                      <a:pt x="3792" y="413"/>
                    </a:lnTo>
                    <a:lnTo>
                      <a:pt x="3757" y="394"/>
                    </a:lnTo>
                    <a:lnTo>
                      <a:pt x="3757" y="114"/>
                    </a:lnTo>
                    <a:lnTo>
                      <a:pt x="3711" y="125"/>
                    </a:lnTo>
                    <a:lnTo>
                      <a:pt x="3668" y="140"/>
                    </a:lnTo>
                    <a:lnTo>
                      <a:pt x="3631" y="162"/>
                    </a:lnTo>
                    <a:lnTo>
                      <a:pt x="3597" y="187"/>
                    </a:lnTo>
                    <a:lnTo>
                      <a:pt x="3568" y="218"/>
                    </a:lnTo>
                    <a:lnTo>
                      <a:pt x="3543" y="253"/>
                    </a:lnTo>
                    <a:lnTo>
                      <a:pt x="3523" y="294"/>
                    </a:lnTo>
                    <a:lnTo>
                      <a:pt x="3508" y="339"/>
                    </a:lnTo>
                    <a:lnTo>
                      <a:pt x="3497" y="391"/>
                    </a:lnTo>
                    <a:lnTo>
                      <a:pt x="3489" y="447"/>
                    </a:lnTo>
                    <a:lnTo>
                      <a:pt x="3487" y="507"/>
                    </a:lnTo>
                    <a:lnTo>
                      <a:pt x="3489" y="565"/>
                    </a:lnTo>
                    <a:lnTo>
                      <a:pt x="3497" y="617"/>
                    </a:lnTo>
                    <a:lnTo>
                      <a:pt x="3509" y="667"/>
                    </a:lnTo>
                    <a:lnTo>
                      <a:pt x="3526" y="712"/>
                    </a:lnTo>
                    <a:lnTo>
                      <a:pt x="3547" y="753"/>
                    </a:lnTo>
                    <a:lnTo>
                      <a:pt x="3571" y="790"/>
                    </a:lnTo>
                    <a:lnTo>
                      <a:pt x="3600" y="821"/>
                    </a:lnTo>
                    <a:lnTo>
                      <a:pt x="3632" y="847"/>
                    </a:lnTo>
                    <a:lnTo>
                      <a:pt x="3668" y="869"/>
                    </a:lnTo>
                    <a:lnTo>
                      <a:pt x="3707" y="885"/>
                    </a:lnTo>
                    <a:lnTo>
                      <a:pt x="3750" y="894"/>
                    </a:lnTo>
                    <a:lnTo>
                      <a:pt x="3795" y="897"/>
                    </a:lnTo>
                    <a:lnTo>
                      <a:pt x="3821" y="896"/>
                    </a:lnTo>
                    <a:lnTo>
                      <a:pt x="3847" y="894"/>
                    </a:lnTo>
                    <a:lnTo>
                      <a:pt x="3874" y="889"/>
                    </a:lnTo>
                    <a:lnTo>
                      <a:pt x="3901" y="881"/>
                    </a:lnTo>
                    <a:lnTo>
                      <a:pt x="3931" y="872"/>
                    </a:lnTo>
                    <a:lnTo>
                      <a:pt x="3964" y="861"/>
                    </a:lnTo>
                    <a:lnTo>
                      <a:pt x="3999" y="846"/>
                    </a:lnTo>
                    <a:lnTo>
                      <a:pt x="4036" y="830"/>
                    </a:lnTo>
                    <a:lnTo>
                      <a:pt x="4079" y="810"/>
                    </a:lnTo>
                    <a:lnTo>
                      <a:pt x="4127" y="787"/>
                    </a:lnTo>
                    <a:lnTo>
                      <a:pt x="4127" y="976"/>
                    </a:lnTo>
                    <a:lnTo>
                      <a:pt x="4069" y="1001"/>
                    </a:lnTo>
                    <a:lnTo>
                      <a:pt x="4016" y="1024"/>
                    </a:lnTo>
                    <a:lnTo>
                      <a:pt x="3966" y="1041"/>
                    </a:lnTo>
                    <a:lnTo>
                      <a:pt x="3919" y="1058"/>
                    </a:lnTo>
                    <a:lnTo>
                      <a:pt x="3874" y="1070"/>
                    </a:lnTo>
                    <a:lnTo>
                      <a:pt x="3830" y="1080"/>
                    </a:lnTo>
                    <a:lnTo>
                      <a:pt x="3786" y="1086"/>
                    </a:lnTo>
                    <a:lnTo>
                      <a:pt x="3742" y="1091"/>
                    </a:lnTo>
                    <a:lnTo>
                      <a:pt x="3697" y="1094"/>
                    </a:lnTo>
                    <a:lnTo>
                      <a:pt x="3651" y="1095"/>
                    </a:lnTo>
                    <a:lnTo>
                      <a:pt x="3588" y="1093"/>
                    </a:lnTo>
                    <a:lnTo>
                      <a:pt x="3530" y="1086"/>
                    </a:lnTo>
                    <a:lnTo>
                      <a:pt x="3476" y="1075"/>
                    </a:lnTo>
                    <a:lnTo>
                      <a:pt x="3426" y="1060"/>
                    </a:lnTo>
                    <a:lnTo>
                      <a:pt x="3378" y="1039"/>
                    </a:lnTo>
                    <a:lnTo>
                      <a:pt x="3334" y="1014"/>
                    </a:lnTo>
                    <a:lnTo>
                      <a:pt x="3294" y="984"/>
                    </a:lnTo>
                    <a:lnTo>
                      <a:pt x="3255" y="947"/>
                    </a:lnTo>
                    <a:lnTo>
                      <a:pt x="3219" y="907"/>
                    </a:lnTo>
                    <a:lnTo>
                      <a:pt x="3188" y="865"/>
                    </a:lnTo>
                    <a:lnTo>
                      <a:pt x="3162" y="820"/>
                    </a:lnTo>
                    <a:lnTo>
                      <a:pt x="3140" y="772"/>
                    </a:lnTo>
                    <a:lnTo>
                      <a:pt x="3124" y="722"/>
                    </a:lnTo>
                    <a:lnTo>
                      <a:pt x="3111" y="670"/>
                    </a:lnTo>
                    <a:lnTo>
                      <a:pt x="3104" y="616"/>
                    </a:lnTo>
                    <a:lnTo>
                      <a:pt x="3101" y="561"/>
                    </a:lnTo>
                    <a:lnTo>
                      <a:pt x="3105" y="494"/>
                    </a:lnTo>
                    <a:lnTo>
                      <a:pt x="3115" y="433"/>
                    </a:lnTo>
                    <a:lnTo>
                      <a:pt x="3130" y="373"/>
                    </a:lnTo>
                    <a:lnTo>
                      <a:pt x="3153" y="318"/>
                    </a:lnTo>
                    <a:lnTo>
                      <a:pt x="3179" y="267"/>
                    </a:lnTo>
                    <a:lnTo>
                      <a:pt x="3213" y="219"/>
                    </a:lnTo>
                    <a:lnTo>
                      <a:pt x="3250" y="175"/>
                    </a:lnTo>
                    <a:lnTo>
                      <a:pt x="3293" y="135"/>
                    </a:lnTo>
                    <a:lnTo>
                      <a:pt x="3341" y="102"/>
                    </a:lnTo>
                    <a:lnTo>
                      <a:pt x="3392" y="72"/>
                    </a:lnTo>
                    <a:lnTo>
                      <a:pt x="3448" y="47"/>
                    </a:lnTo>
                    <a:lnTo>
                      <a:pt x="3508" y="27"/>
                    </a:lnTo>
                    <a:lnTo>
                      <a:pt x="3573" y="12"/>
                    </a:lnTo>
                    <a:lnTo>
                      <a:pt x="3640" y="3"/>
                    </a:lnTo>
                    <a:lnTo>
                      <a:pt x="3711" y="0"/>
                    </a:lnTo>
                    <a:close/>
                    <a:moveTo>
                      <a:pt x="2910" y="0"/>
                    </a:moveTo>
                    <a:lnTo>
                      <a:pt x="2948" y="4"/>
                    </a:lnTo>
                    <a:lnTo>
                      <a:pt x="2983" y="14"/>
                    </a:lnTo>
                    <a:lnTo>
                      <a:pt x="3014" y="30"/>
                    </a:lnTo>
                    <a:lnTo>
                      <a:pt x="3040" y="52"/>
                    </a:lnTo>
                    <a:lnTo>
                      <a:pt x="3063" y="78"/>
                    </a:lnTo>
                    <a:lnTo>
                      <a:pt x="3079" y="109"/>
                    </a:lnTo>
                    <a:lnTo>
                      <a:pt x="3089" y="142"/>
                    </a:lnTo>
                    <a:lnTo>
                      <a:pt x="3093" y="178"/>
                    </a:lnTo>
                    <a:lnTo>
                      <a:pt x="3091" y="203"/>
                    </a:lnTo>
                    <a:lnTo>
                      <a:pt x="3088" y="227"/>
                    </a:lnTo>
                    <a:lnTo>
                      <a:pt x="3081" y="252"/>
                    </a:lnTo>
                    <a:lnTo>
                      <a:pt x="3071" y="277"/>
                    </a:lnTo>
                    <a:lnTo>
                      <a:pt x="3060" y="303"/>
                    </a:lnTo>
                    <a:lnTo>
                      <a:pt x="3044" y="331"/>
                    </a:lnTo>
                    <a:lnTo>
                      <a:pt x="3025" y="361"/>
                    </a:lnTo>
                    <a:lnTo>
                      <a:pt x="3004" y="393"/>
                    </a:lnTo>
                    <a:lnTo>
                      <a:pt x="2978" y="429"/>
                    </a:lnTo>
                    <a:lnTo>
                      <a:pt x="2948" y="468"/>
                    </a:lnTo>
                    <a:lnTo>
                      <a:pt x="2914" y="512"/>
                    </a:lnTo>
                    <a:lnTo>
                      <a:pt x="2876" y="561"/>
                    </a:lnTo>
                    <a:lnTo>
                      <a:pt x="2472" y="1078"/>
                    </a:lnTo>
                    <a:lnTo>
                      <a:pt x="2182" y="1078"/>
                    </a:lnTo>
                    <a:lnTo>
                      <a:pt x="2182" y="424"/>
                    </a:lnTo>
                    <a:lnTo>
                      <a:pt x="1784" y="1078"/>
                    </a:lnTo>
                    <a:lnTo>
                      <a:pt x="1518" y="1078"/>
                    </a:lnTo>
                    <a:lnTo>
                      <a:pt x="1518" y="234"/>
                    </a:lnTo>
                    <a:lnTo>
                      <a:pt x="1313" y="214"/>
                    </a:lnTo>
                    <a:lnTo>
                      <a:pt x="1313" y="118"/>
                    </a:lnTo>
                    <a:lnTo>
                      <a:pt x="1690" y="25"/>
                    </a:lnTo>
                    <a:lnTo>
                      <a:pt x="1832" y="25"/>
                    </a:lnTo>
                    <a:lnTo>
                      <a:pt x="1832" y="713"/>
                    </a:lnTo>
                    <a:lnTo>
                      <a:pt x="2247" y="25"/>
                    </a:lnTo>
                    <a:lnTo>
                      <a:pt x="2497" y="25"/>
                    </a:lnTo>
                    <a:lnTo>
                      <a:pt x="2497" y="822"/>
                    </a:lnTo>
                    <a:lnTo>
                      <a:pt x="2759" y="473"/>
                    </a:lnTo>
                    <a:lnTo>
                      <a:pt x="2759" y="62"/>
                    </a:lnTo>
                    <a:lnTo>
                      <a:pt x="2779" y="44"/>
                    </a:lnTo>
                    <a:lnTo>
                      <a:pt x="2806" y="27"/>
                    </a:lnTo>
                    <a:lnTo>
                      <a:pt x="2837" y="13"/>
                    </a:lnTo>
                    <a:lnTo>
                      <a:pt x="2872" y="4"/>
                    </a:lnTo>
                    <a:lnTo>
                      <a:pt x="2910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noProof="0"/>
              </a:p>
            </p:txBody>
          </p:sp>
        </p:grpSp>
      </p:grp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ver Slide: Client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" name="Group 31"/>
          <p:cNvGrpSpPr/>
          <p:nvPr userDrawn="1"/>
        </p:nvGrpSpPr>
        <p:grpSpPr bwMode="gray">
          <a:xfrm>
            <a:off x="1752601" y="1"/>
            <a:ext cx="7391400" cy="6176009"/>
            <a:chOff x="19140488" y="13674"/>
            <a:chExt cx="7443798" cy="6145827"/>
          </a:xfrm>
        </p:grpSpPr>
        <p:sp>
          <p:nvSpPr>
            <p:cNvPr id="35" name="Rectangle 17"/>
            <p:cNvSpPr>
              <a:spLocks noChangeArrowheads="1"/>
            </p:cNvSpPr>
            <p:nvPr/>
          </p:nvSpPr>
          <p:spPr bwMode="gray">
            <a:xfrm>
              <a:off x="19140488" y="4188799"/>
              <a:ext cx="2302206" cy="1970702"/>
            </a:xfrm>
            <a:prstGeom prst="rect">
              <a:avLst/>
            </a:prstGeom>
            <a:solidFill>
              <a:srgbClr val="9A1702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6" name="Rectangle 7"/>
            <p:cNvSpPr>
              <a:spLocks noChangeArrowheads="1"/>
            </p:cNvSpPr>
            <p:nvPr/>
          </p:nvSpPr>
          <p:spPr bwMode="gray">
            <a:xfrm>
              <a:off x="25663403" y="4032250"/>
              <a:ext cx="920883" cy="2127250"/>
            </a:xfrm>
            <a:prstGeom prst="rect">
              <a:avLst/>
            </a:prstGeom>
            <a:solidFill>
              <a:srgbClr val="F3BE26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7" name="Rectangle 8"/>
            <p:cNvSpPr>
              <a:spLocks noChangeArrowheads="1"/>
            </p:cNvSpPr>
            <p:nvPr/>
          </p:nvSpPr>
          <p:spPr bwMode="gray">
            <a:xfrm>
              <a:off x="25049482" y="2899477"/>
              <a:ext cx="734694" cy="1289321"/>
            </a:xfrm>
            <a:prstGeom prst="rect">
              <a:avLst/>
            </a:prstGeom>
            <a:solidFill>
              <a:srgbClr val="F3BC87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2" name="Rectangle 9"/>
            <p:cNvSpPr>
              <a:spLocks noChangeArrowheads="1"/>
            </p:cNvSpPr>
            <p:nvPr/>
          </p:nvSpPr>
          <p:spPr bwMode="gray">
            <a:xfrm>
              <a:off x="25049482" y="4032250"/>
              <a:ext cx="734693" cy="2127250"/>
            </a:xfrm>
            <a:prstGeom prst="rect">
              <a:avLst/>
            </a:prstGeom>
            <a:solidFill>
              <a:srgbClr val="E88C14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3" name="Rectangle 11"/>
            <p:cNvSpPr>
              <a:spLocks noChangeArrowheads="1"/>
            </p:cNvSpPr>
            <p:nvPr/>
          </p:nvSpPr>
          <p:spPr bwMode="gray">
            <a:xfrm>
              <a:off x="24665780" y="706365"/>
              <a:ext cx="477045" cy="2263848"/>
            </a:xfrm>
            <a:prstGeom prst="rect">
              <a:avLst/>
            </a:prstGeom>
            <a:solidFill>
              <a:srgbClr val="E669A2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4" name="Rectangle 12"/>
            <p:cNvSpPr>
              <a:spLocks noChangeArrowheads="1"/>
            </p:cNvSpPr>
            <p:nvPr/>
          </p:nvSpPr>
          <p:spPr bwMode="gray">
            <a:xfrm>
              <a:off x="24665780" y="2899478"/>
              <a:ext cx="477045" cy="1289321"/>
            </a:xfrm>
            <a:prstGeom prst="rect">
              <a:avLst/>
            </a:prstGeom>
            <a:solidFill>
              <a:srgbClr val="DB4D56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8" name="Rectangle 13"/>
            <p:cNvSpPr>
              <a:spLocks noChangeArrowheads="1"/>
            </p:cNvSpPr>
            <p:nvPr/>
          </p:nvSpPr>
          <p:spPr bwMode="gray">
            <a:xfrm>
              <a:off x="24665780" y="4032250"/>
              <a:ext cx="477045" cy="2127250"/>
            </a:xfrm>
            <a:prstGeom prst="rect">
              <a:avLst/>
            </a:prstGeom>
            <a:solidFill>
              <a:srgbClr val="D13A0D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9" name="Rectangle 14"/>
            <p:cNvSpPr>
              <a:spLocks noChangeArrowheads="1"/>
            </p:cNvSpPr>
            <p:nvPr/>
          </p:nvSpPr>
          <p:spPr bwMode="gray">
            <a:xfrm>
              <a:off x="19140488" y="669925"/>
              <a:ext cx="5662612" cy="2300288"/>
            </a:xfrm>
            <a:prstGeom prst="rect">
              <a:avLst/>
            </a:prstGeom>
            <a:solidFill>
              <a:srgbClr val="D74021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0" name="Rectangle 15"/>
            <p:cNvSpPr>
              <a:spLocks noChangeArrowheads="1"/>
            </p:cNvSpPr>
            <p:nvPr/>
          </p:nvSpPr>
          <p:spPr bwMode="gray">
            <a:xfrm>
              <a:off x="19140488" y="2899478"/>
              <a:ext cx="5662612" cy="1289321"/>
            </a:xfrm>
            <a:prstGeom prst="rect">
              <a:avLst/>
            </a:prstGeom>
            <a:solidFill>
              <a:srgbClr val="CD2F12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1" name="Freeform 16"/>
            <p:cNvSpPr>
              <a:spLocks/>
            </p:cNvSpPr>
            <p:nvPr/>
          </p:nvSpPr>
          <p:spPr bwMode="gray">
            <a:xfrm>
              <a:off x="19140488" y="4032250"/>
              <a:ext cx="5662612" cy="212725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567" y="0"/>
                </a:cxn>
                <a:cxn ang="0">
                  <a:pos x="3567" y="1340"/>
                </a:cxn>
                <a:cxn ang="0">
                  <a:pos x="1372" y="1340"/>
                </a:cxn>
                <a:cxn ang="0">
                  <a:pos x="1372" y="181"/>
                </a:cxn>
                <a:cxn ang="0">
                  <a:pos x="0" y="181"/>
                </a:cxn>
                <a:cxn ang="0">
                  <a:pos x="0" y="0"/>
                </a:cxn>
              </a:cxnLst>
              <a:rect l="0" t="0" r="r" b="b"/>
              <a:pathLst>
                <a:path w="3567" h="1340">
                  <a:moveTo>
                    <a:pt x="0" y="0"/>
                  </a:moveTo>
                  <a:lnTo>
                    <a:pt x="3567" y="0"/>
                  </a:lnTo>
                  <a:lnTo>
                    <a:pt x="3567" y="1340"/>
                  </a:lnTo>
                  <a:lnTo>
                    <a:pt x="1372" y="1340"/>
                  </a:lnTo>
                  <a:lnTo>
                    <a:pt x="1372" y="181"/>
                  </a:lnTo>
                  <a:lnTo>
                    <a:pt x="0" y="18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42303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2" name="Rectangle 10"/>
            <p:cNvSpPr>
              <a:spLocks noChangeArrowheads="1"/>
            </p:cNvSpPr>
            <p:nvPr/>
          </p:nvSpPr>
          <p:spPr bwMode="gray">
            <a:xfrm>
              <a:off x="19140488" y="13674"/>
              <a:ext cx="5662612" cy="692692"/>
            </a:xfrm>
            <a:prstGeom prst="rect">
              <a:avLst/>
            </a:prstGeom>
            <a:solidFill>
              <a:srgbClr val="EE9C34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sp>
        <p:nvSpPr>
          <p:cNvPr id="31" name="Picture Placeholder 76"/>
          <p:cNvSpPr>
            <a:spLocks noGrp="1"/>
          </p:cNvSpPr>
          <p:nvPr>
            <p:ph type="pic" sz="quarter" idx="13"/>
          </p:nvPr>
        </p:nvSpPr>
        <p:spPr>
          <a:xfrm>
            <a:off x="609601" y="3048000"/>
            <a:ext cx="914400" cy="762000"/>
          </a:xfrm>
        </p:spPr>
        <p:txBody>
          <a:bodyPr/>
          <a:lstStyle>
            <a:lvl1pPr>
              <a:defRPr sz="1400"/>
            </a:lvl1pPr>
          </a:lstStyle>
          <a:p>
            <a:r>
              <a:rPr lang="cs-CZ" noProof="0" smtClean="0"/>
              <a:t>Click icon to add picture</a:t>
            </a:r>
            <a:endParaRPr lang="cs-CZ" noProof="0" dirty="0"/>
          </a:p>
        </p:txBody>
      </p:sp>
      <p:grpSp>
        <p:nvGrpSpPr>
          <p:cNvPr id="3" name="Group 31"/>
          <p:cNvGrpSpPr/>
          <p:nvPr/>
        </p:nvGrpSpPr>
        <p:grpSpPr>
          <a:xfrm>
            <a:off x="489086" y="2901697"/>
            <a:ext cx="1209752" cy="151219"/>
            <a:chOff x="489087" y="2521685"/>
            <a:chExt cx="1209752" cy="151219"/>
          </a:xfrm>
        </p:grpSpPr>
        <p:cxnSp>
          <p:nvCxnSpPr>
            <p:cNvPr id="33" name="Straight Connector 32"/>
            <p:cNvCxnSpPr/>
            <p:nvPr userDrawn="1"/>
          </p:nvCxnSpPr>
          <p:spPr>
            <a:xfrm rot="10800000">
              <a:off x="489087" y="2521686"/>
              <a:ext cx="1209752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 userDrawn="1"/>
          </p:nvCxnSpPr>
          <p:spPr>
            <a:xfrm rot="5400000">
              <a:off x="413478" y="2597295"/>
              <a:ext cx="151219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5" name="Title 1"/>
          <p:cNvSpPr>
            <a:spLocks noGrp="1"/>
          </p:cNvSpPr>
          <p:nvPr>
            <p:ph type="ctrTitle" hasCustomPrompt="1"/>
          </p:nvPr>
        </p:nvSpPr>
        <p:spPr bwMode="white">
          <a:xfrm>
            <a:off x="1895475" y="838200"/>
            <a:ext cx="5343525" cy="914400"/>
          </a:xfrm>
        </p:spPr>
        <p:txBody>
          <a:bodyPr anchor="t" anchorCtr="0">
            <a:noAutofit/>
          </a:bodyPr>
          <a:lstStyle>
            <a:lvl1pPr>
              <a:lnSpc>
                <a:spcPct val="90000"/>
              </a:lnSpc>
              <a:defRPr sz="3200" b="1" i="1" baseline="0">
                <a:solidFill>
                  <a:schemeClr val="bg1"/>
                </a:solidFill>
              </a:defRPr>
            </a:lvl1pPr>
          </a:lstStyle>
          <a:p>
            <a:r>
              <a:rPr lang="cs-CZ" noProof="0" smtClean="0"/>
              <a:t>Click to add the presentation’s main title</a:t>
            </a:r>
            <a:endParaRPr lang="cs-CZ" noProof="0"/>
          </a:p>
        </p:txBody>
      </p:sp>
      <p:sp>
        <p:nvSpPr>
          <p:cNvPr id="46" name="Subtitle 2"/>
          <p:cNvSpPr>
            <a:spLocks noGrp="1"/>
          </p:cNvSpPr>
          <p:nvPr>
            <p:ph type="subTitle" idx="1" hasCustomPrompt="1"/>
          </p:nvPr>
        </p:nvSpPr>
        <p:spPr bwMode="white">
          <a:xfrm>
            <a:off x="1895475" y="1828799"/>
            <a:ext cx="5343525" cy="914401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Aft>
                <a:spcPts val="0"/>
              </a:spcAft>
              <a:buNone/>
              <a:defRPr sz="3200" baseline="0">
                <a:solidFill>
                  <a:schemeClr val="bg1"/>
                </a:solidFill>
                <a:latin typeface="+mj-lt"/>
              </a:defRPr>
            </a:lvl1pPr>
            <a:lvl2pPr marL="0" indent="0" algn="l">
              <a:buNone/>
              <a:defRPr sz="1800">
                <a:solidFill>
                  <a:schemeClr val="bg1"/>
                </a:solidFill>
                <a:latin typeface="+mj-lt"/>
              </a:defRPr>
            </a:lvl2pPr>
            <a:lvl3pPr marL="4572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3pPr>
            <a:lvl4pPr marL="9144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4pPr>
            <a:lvl5pPr marL="13716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5pPr>
            <a:lvl6pPr marL="18288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6pPr>
            <a:lvl7pPr marL="22860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7pPr>
            <a:lvl8pPr marL="27432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8pPr>
            <a:lvl9pPr marL="32004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9pPr>
          </a:lstStyle>
          <a:p>
            <a:r>
              <a:rPr lang="cs-CZ" noProof="0" smtClean="0"/>
              <a:t>Subtitle and date (move higher if title is only one line)</a:t>
            </a:r>
            <a:endParaRPr lang="cs-CZ" noProof="0" dirty="0" smtClean="0"/>
          </a:p>
        </p:txBody>
      </p:sp>
      <p:sp>
        <p:nvSpPr>
          <p:cNvPr id="47" name="Text Placeholder 31"/>
          <p:cNvSpPr>
            <a:spLocks noGrp="1"/>
          </p:cNvSpPr>
          <p:nvPr>
            <p:ph type="body" sz="quarter" idx="10" hasCustomPrompt="1"/>
          </p:nvPr>
        </p:nvSpPr>
        <p:spPr bwMode="white">
          <a:xfrm>
            <a:off x="1895475" y="374904"/>
            <a:ext cx="4105656" cy="146304"/>
          </a:xfrm>
        </p:spPr>
        <p:txBody>
          <a:bodyPr/>
          <a:lstStyle>
            <a:lvl1pPr>
              <a:defRPr sz="11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cs-CZ" noProof="0" smtClean="0"/>
              <a:t>www.pwc.com</a:t>
            </a:r>
            <a:endParaRPr lang="cs-CZ" noProof="0"/>
          </a:p>
        </p:txBody>
      </p:sp>
      <p:grpSp>
        <p:nvGrpSpPr>
          <p:cNvPr id="96" name="Group 32"/>
          <p:cNvGrpSpPr/>
          <p:nvPr/>
        </p:nvGrpSpPr>
        <p:grpSpPr>
          <a:xfrm>
            <a:off x="968592" y="6170991"/>
            <a:ext cx="914400" cy="533479"/>
            <a:chOff x="518032" y="978681"/>
            <a:chExt cx="4572000" cy="2667393"/>
          </a:xfrm>
        </p:grpSpPr>
        <p:sp>
          <p:nvSpPr>
            <p:cNvPr id="97" name="Rectangle 37"/>
            <p:cNvSpPr>
              <a:spLocks noChangeArrowheads="1"/>
            </p:cNvSpPr>
            <p:nvPr userDrawn="1"/>
          </p:nvSpPr>
          <p:spPr bwMode="black">
            <a:xfrm>
              <a:off x="3295650" y="978681"/>
              <a:ext cx="1143000" cy="263229"/>
            </a:xfrm>
            <a:prstGeom prst="rect">
              <a:avLst/>
            </a:prstGeom>
            <a:solidFill>
              <a:srgbClr val="A10000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noProof="0"/>
            </a:p>
          </p:txBody>
        </p:sp>
        <p:sp>
          <p:nvSpPr>
            <p:cNvPr id="98" name="Freeform 7"/>
            <p:cNvSpPr>
              <a:spLocks noEditPoints="1"/>
            </p:cNvSpPr>
            <p:nvPr userDrawn="1"/>
          </p:nvSpPr>
          <p:spPr bwMode="black">
            <a:xfrm>
              <a:off x="518032" y="1922794"/>
              <a:ext cx="4572000" cy="1723280"/>
            </a:xfrm>
            <a:custGeom>
              <a:avLst/>
              <a:gdLst/>
              <a:ahLst/>
              <a:cxnLst>
                <a:cxn ang="0">
                  <a:pos x="581" y="233"/>
                </a:cxn>
                <a:cxn ang="0">
                  <a:pos x="538" y="949"/>
                </a:cxn>
                <a:cxn ang="0">
                  <a:pos x="630" y="946"/>
                </a:cxn>
                <a:cxn ang="0">
                  <a:pos x="793" y="880"/>
                </a:cxn>
                <a:cxn ang="0">
                  <a:pos x="886" y="728"/>
                </a:cxn>
                <a:cxn ang="0">
                  <a:pos x="905" y="505"/>
                </a:cxn>
                <a:cxn ang="0">
                  <a:pos x="850" y="329"/>
                </a:cxn>
                <a:cxn ang="0">
                  <a:pos x="727" y="241"/>
                </a:cxn>
                <a:cxn ang="0">
                  <a:pos x="521" y="3"/>
                </a:cxn>
                <a:cxn ang="0">
                  <a:pos x="643" y="74"/>
                </a:cxn>
                <a:cxn ang="0">
                  <a:pos x="761" y="24"/>
                </a:cxn>
                <a:cxn ang="0">
                  <a:pos x="855" y="9"/>
                </a:cxn>
                <a:cxn ang="0">
                  <a:pos x="1026" y="40"/>
                </a:cxn>
                <a:cxn ang="0">
                  <a:pos x="1180" y="172"/>
                </a:cxn>
                <a:cxn ang="0">
                  <a:pos x="1265" y="383"/>
                </a:cxn>
                <a:cxn ang="0">
                  <a:pos x="1265" y="641"/>
                </a:cxn>
                <a:cxn ang="0">
                  <a:pos x="1175" y="857"/>
                </a:cxn>
                <a:cxn ang="0">
                  <a:pos x="1005" y="1006"/>
                </a:cxn>
                <a:cxn ang="0">
                  <a:pos x="766" y="1074"/>
                </a:cxn>
                <a:cxn ang="0">
                  <a:pos x="601" y="1074"/>
                </a:cxn>
                <a:cxn ang="0">
                  <a:pos x="692" y="1447"/>
                </a:cxn>
                <a:cxn ang="0">
                  <a:pos x="171" y="1408"/>
                </a:cxn>
                <a:cxn ang="0">
                  <a:pos x="413" y="3"/>
                </a:cxn>
                <a:cxn ang="0">
                  <a:pos x="3876" y="20"/>
                </a:cxn>
                <a:cxn ang="0">
                  <a:pos x="4036" y="100"/>
                </a:cxn>
                <a:cxn ang="0">
                  <a:pos x="4113" y="232"/>
                </a:cxn>
                <a:cxn ang="0">
                  <a:pos x="4091" y="362"/>
                </a:cxn>
                <a:cxn ang="0">
                  <a:pos x="3995" y="436"/>
                </a:cxn>
                <a:cxn ang="0">
                  <a:pos x="3859" y="438"/>
                </a:cxn>
                <a:cxn ang="0">
                  <a:pos x="3757" y="114"/>
                </a:cxn>
                <a:cxn ang="0">
                  <a:pos x="3597" y="187"/>
                </a:cxn>
                <a:cxn ang="0">
                  <a:pos x="3508" y="339"/>
                </a:cxn>
                <a:cxn ang="0">
                  <a:pos x="3489" y="565"/>
                </a:cxn>
                <a:cxn ang="0">
                  <a:pos x="3547" y="753"/>
                </a:cxn>
                <a:cxn ang="0">
                  <a:pos x="3668" y="869"/>
                </a:cxn>
                <a:cxn ang="0">
                  <a:pos x="3821" y="896"/>
                </a:cxn>
                <a:cxn ang="0">
                  <a:pos x="3931" y="872"/>
                </a:cxn>
                <a:cxn ang="0">
                  <a:pos x="4079" y="810"/>
                </a:cxn>
                <a:cxn ang="0">
                  <a:pos x="4016" y="1024"/>
                </a:cxn>
                <a:cxn ang="0">
                  <a:pos x="3830" y="1080"/>
                </a:cxn>
                <a:cxn ang="0">
                  <a:pos x="3651" y="1095"/>
                </a:cxn>
                <a:cxn ang="0">
                  <a:pos x="3426" y="1060"/>
                </a:cxn>
                <a:cxn ang="0">
                  <a:pos x="3255" y="947"/>
                </a:cxn>
                <a:cxn ang="0">
                  <a:pos x="3140" y="772"/>
                </a:cxn>
                <a:cxn ang="0">
                  <a:pos x="3101" y="561"/>
                </a:cxn>
                <a:cxn ang="0">
                  <a:pos x="3153" y="318"/>
                </a:cxn>
                <a:cxn ang="0">
                  <a:pos x="3293" y="135"/>
                </a:cxn>
                <a:cxn ang="0">
                  <a:pos x="3508" y="27"/>
                </a:cxn>
                <a:cxn ang="0">
                  <a:pos x="2910" y="0"/>
                </a:cxn>
                <a:cxn ang="0">
                  <a:pos x="3040" y="52"/>
                </a:cxn>
                <a:cxn ang="0">
                  <a:pos x="3093" y="178"/>
                </a:cxn>
                <a:cxn ang="0">
                  <a:pos x="3071" y="277"/>
                </a:cxn>
                <a:cxn ang="0">
                  <a:pos x="3004" y="393"/>
                </a:cxn>
                <a:cxn ang="0">
                  <a:pos x="2876" y="561"/>
                </a:cxn>
                <a:cxn ang="0">
                  <a:pos x="1784" y="1078"/>
                </a:cxn>
                <a:cxn ang="0">
                  <a:pos x="1313" y="118"/>
                </a:cxn>
                <a:cxn ang="0">
                  <a:pos x="2247" y="25"/>
                </a:cxn>
                <a:cxn ang="0">
                  <a:pos x="2759" y="62"/>
                </a:cxn>
                <a:cxn ang="0">
                  <a:pos x="2872" y="4"/>
                </a:cxn>
              </a:cxnLst>
              <a:rect l="0" t="0" r="r" b="b"/>
              <a:pathLst>
                <a:path w="4127" h="1544">
                  <a:moveTo>
                    <a:pt x="640" y="229"/>
                  </a:moveTo>
                  <a:lnTo>
                    <a:pt x="622" y="229"/>
                  </a:lnTo>
                  <a:lnTo>
                    <a:pt x="603" y="230"/>
                  </a:lnTo>
                  <a:lnTo>
                    <a:pt x="581" y="233"/>
                  </a:lnTo>
                  <a:lnTo>
                    <a:pt x="553" y="235"/>
                  </a:lnTo>
                  <a:lnTo>
                    <a:pt x="521" y="241"/>
                  </a:lnTo>
                  <a:lnTo>
                    <a:pt x="521" y="947"/>
                  </a:lnTo>
                  <a:lnTo>
                    <a:pt x="538" y="949"/>
                  </a:lnTo>
                  <a:lnTo>
                    <a:pt x="553" y="949"/>
                  </a:lnTo>
                  <a:lnTo>
                    <a:pt x="566" y="949"/>
                  </a:lnTo>
                  <a:lnTo>
                    <a:pt x="578" y="949"/>
                  </a:lnTo>
                  <a:lnTo>
                    <a:pt x="630" y="946"/>
                  </a:lnTo>
                  <a:lnTo>
                    <a:pt x="677" y="937"/>
                  </a:lnTo>
                  <a:lnTo>
                    <a:pt x="720" y="924"/>
                  </a:lnTo>
                  <a:lnTo>
                    <a:pt x="758" y="905"/>
                  </a:lnTo>
                  <a:lnTo>
                    <a:pt x="793" y="880"/>
                  </a:lnTo>
                  <a:lnTo>
                    <a:pt x="824" y="850"/>
                  </a:lnTo>
                  <a:lnTo>
                    <a:pt x="849" y="815"/>
                  </a:lnTo>
                  <a:lnTo>
                    <a:pt x="870" y="775"/>
                  </a:lnTo>
                  <a:lnTo>
                    <a:pt x="886" y="728"/>
                  </a:lnTo>
                  <a:lnTo>
                    <a:pt x="897" y="678"/>
                  </a:lnTo>
                  <a:lnTo>
                    <a:pt x="905" y="622"/>
                  </a:lnTo>
                  <a:lnTo>
                    <a:pt x="907" y="561"/>
                  </a:lnTo>
                  <a:lnTo>
                    <a:pt x="905" y="505"/>
                  </a:lnTo>
                  <a:lnTo>
                    <a:pt x="897" y="452"/>
                  </a:lnTo>
                  <a:lnTo>
                    <a:pt x="886" y="407"/>
                  </a:lnTo>
                  <a:lnTo>
                    <a:pt x="870" y="366"/>
                  </a:lnTo>
                  <a:lnTo>
                    <a:pt x="850" y="329"/>
                  </a:lnTo>
                  <a:lnTo>
                    <a:pt x="826" y="299"/>
                  </a:lnTo>
                  <a:lnTo>
                    <a:pt x="797" y="274"/>
                  </a:lnTo>
                  <a:lnTo>
                    <a:pt x="763" y="254"/>
                  </a:lnTo>
                  <a:lnTo>
                    <a:pt x="727" y="241"/>
                  </a:lnTo>
                  <a:lnTo>
                    <a:pt x="686" y="232"/>
                  </a:lnTo>
                  <a:lnTo>
                    <a:pt x="640" y="229"/>
                  </a:lnTo>
                  <a:close/>
                  <a:moveTo>
                    <a:pt x="413" y="3"/>
                  </a:moveTo>
                  <a:lnTo>
                    <a:pt x="521" y="3"/>
                  </a:lnTo>
                  <a:lnTo>
                    <a:pt x="521" y="143"/>
                  </a:lnTo>
                  <a:lnTo>
                    <a:pt x="566" y="117"/>
                  </a:lnTo>
                  <a:lnTo>
                    <a:pt x="607" y="93"/>
                  </a:lnTo>
                  <a:lnTo>
                    <a:pt x="643" y="74"/>
                  </a:lnTo>
                  <a:lnTo>
                    <a:pt x="677" y="57"/>
                  </a:lnTo>
                  <a:lnTo>
                    <a:pt x="707" y="44"/>
                  </a:lnTo>
                  <a:lnTo>
                    <a:pt x="735" y="33"/>
                  </a:lnTo>
                  <a:lnTo>
                    <a:pt x="761" y="24"/>
                  </a:lnTo>
                  <a:lnTo>
                    <a:pt x="785" y="18"/>
                  </a:lnTo>
                  <a:lnTo>
                    <a:pt x="809" y="13"/>
                  </a:lnTo>
                  <a:lnTo>
                    <a:pt x="831" y="10"/>
                  </a:lnTo>
                  <a:lnTo>
                    <a:pt x="855" y="9"/>
                  </a:lnTo>
                  <a:lnTo>
                    <a:pt x="879" y="8"/>
                  </a:lnTo>
                  <a:lnTo>
                    <a:pt x="931" y="12"/>
                  </a:lnTo>
                  <a:lnTo>
                    <a:pt x="980" y="23"/>
                  </a:lnTo>
                  <a:lnTo>
                    <a:pt x="1026" y="40"/>
                  </a:lnTo>
                  <a:lnTo>
                    <a:pt x="1070" y="64"/>
                  </a:lnTo>
                  <a:lnTo>
                    <a:pt x="1110" y="94"/>
                  </a:lnTo>
                  <a:lnTo>
                    <a:pt x="1148" y="130"/>
                  </a:lnTo>
                  <a:lnTo>
                    <a:pt x="1180" y="172"/>
                  </a:lnTo>
                  <a:lnTo>
                    <a:pt x="1209" y="218"/>
                  </a:lnTo>
                  <a:lnTo>
                    <a:pt x="1233" y="268"/>
                  </a:lnTo>
                  <a:lnTo>
                    <a:pt x="1252" y="324"/>
                  </a:lnTo>
                  <a:lnTo>
                    <a:pt x="1265" y="383"/>
                  </a:lnTo>
                  <a:lnTo>
                    <a:pt x="1274" y="446"/>
                  </a:lnTo>
                  <a:lnTo>
                    <a:pt x="1278" y="512"/>
                  </a:lnTo>
                  <a:lnTo>
                    <a:pt x="1274" y="578"/>
                  </a:lnTo>
                  <a:lnTo>
                    <a:pt x="1265" y="641"/>
                  </a:lnTo>
                  <a:lnTo>
                    <a:pt x="1252" y="701"/>
                  </a:lnTo>
                  <a:lnTo>
                    <a:pt x="1232" y="756"/>
                  </a:lnTo>
                  <a:lnTo>
                    <a:pt x="1205" y="809"/>
                  </a:lnTo>
                  <a:lnTo>
                    <a:pt x="1175" y="857"/>
                  </a:lnTo>
                  <a:lnTo>
                    <a:pt x="1140" y="901"/>
                  </a:lnTo>
                  <a:lnTo>
                    <a:pt x="1099" y="941"/>
                  </a:lnTo>
                  <a:lnTo>
                    <a:pt x="1054" y="976"/>
                  </a:lnTo>
                  <a:lnTo>
                    <a:pt x="1005" y="1006"/>
                  </a:lnTo>
                  <a:lnTo>
                    <a:pt x="951" y="1031"/>
                  </a:lnTo>
                  <a:lnTo>
                    <a:pt x="894" y="1051"/>
                  </a:lnTo>
                  <a:lnTo>
                    <a:pt x="831" y="1065"/>
                  </a:lnTo>
                  <a:lnTo>
                    <a:pt x="766" y="1074"/>
                  </a:lnTo>
                  <a:lnTo>
                    <a:pt x="696" y="1078"/>
                  </a:lnTo>
                  <a:lnTo>
                    <a:pt x="670" y="1078"/>
                  </a:lnTo>
                  <a:lnTo>
                    <a:pt x="637" y="1076"/>
                  </a:lnTo>
                  <a:lnTo>
                    <a:pt x="601" y="1074"/>
                  </a:lnTo>
                  <a:lnTo>
                    <a:pt x="561" y="1071"/>
                  </a:lnTo>
                  <a:lnTo>
                    <a:pt x="521" y="1068"/>
                  </a:lnTo>
                  <a:lnTo>
                    <a:pt x="521" y="1408"/>
                  </a:lnTo>
                  <a:lnTo>
                    <a:pt x="692" y="1447"/>
                  </a:lnTo>
                  <a:lnTo>
                    <a:pt x="692" y="1544"/>
                  </a:lnTo>
                  <a:lnTo>
                    <a:pt x="18" y="1544"/>
                  </a:lnTo>
                  <a:lnTo>
                    <a:pt x="18" y="1447"/>
                  </a:lnTo>
                  <a:lnTo>
                    <a:pt x="171" y="1408"/>
                  </a:lnTo>
                  <a:lnTo>
                    <a:pt x="171" y="229"/>
                  </a:lnTo>
                  <a:lnTo>
                    <a:pt x="0" y="229"/>
                  </a:lnTo>
                  <a:lnTo>
                    <a:pt x="0" y="128"/>
                  </a:lnTo>
                  <a:lnTo>
                    <a:pt x="413" y="3"/>
                  </a:lnTo>
                  <a:close/>
                  <a:moveTo>
                    <a:pt x="3711" y="0"/>
                  </a:moveTo>
                  <a:lnTo>
                    <a:pt x="3770" y="3"/>
                  </a:lnTo>
                  <a:lnTo>
                    <a:pt x="3825" y="9"/>
                  </a:lnTo>
                  <a:lnTo>
                    <a:pt x="3876" y="20"/>
                  </a:lnTo>
                  <a:lnTo>
                    <a:pt x="3923" y="34"/>
                  </a:lnTo>
                  <a:lnTo>
                    <a:pt x="3965" y="53"/>
                  </a:lnTo>
                  <a:lnTo>
                    <a:pt x="4004" y="75"/>
                  </a:lnTo>
                  <a:lnTo>
                    <a:pt x="4036" y="100"/>
                  </a:lnTo>
                  <a:lnTo>
                    <a:pt x="4064" y="129"/>
                  </a:lnTo>
                  <a:lnTo>
                    <a:pt x="4086" y="160"/>
                  </a:lnTo>
                  <a:lnTo>
                    <a:pt x="4103" y="194"/>
                  </a:lnTo>
                  <a:lnTo>
                    <a:pt x="4113" y="232"/>
                  </a:lnTo>
                  <a:lnTo>
                    <a:pt x="4117" y="271"/>
                  </a:lnTo>
                  <a:lnTo>
                    <a:pt x="4114" y="304"/>
                  </a:lnTo>
                  <a:lnTo>
                    <a:pt x="4105" y="334"/>
                  </a:lnTo>
                  <a:lnTo>
                    <a:pt x="4091" y="362"/>
                  </a:lnTo>
                  <a:lnTo>
                    <a:pt x="4074" y="387"/>
                  </a:lnTo>
                  <a:lnTo>
                    <a:pt x="4051" y="407"/>
                  </a:lnTo>
                  <a:lnTo>
                    <a:pt x="4025" y="423"/>
                  </a:lnTo>
                  <a:lnTo>
                    <a:pt x="3995" y="436"/>
                  </a:lnTo>
                  <a:lnTo>
                    <a:pt x="3961" y="443"/>
                  </a:lnTo>
                  <a:lnTo>
                    <a:pt x="3925" y="446"/>
                  </a:lnTo>
                  <a:lnTo>
                    <a:pt x="3891" y="444"/>
                  </a:lnTo>
                  <a:lnTo>
                    <a:pt x="3859" y="438"/>
                  </a:lnTo>
                  <a:lnTo>
                    <a:pt x="3826" y="428"/>
                  </a:lnTo>
                  <a:lnTo>
                    <a:pt x="3792" y="413"/>
                  </a:lnTo>
                  <a:lnTo>
                    <a:pt x="3757" y="394"/>
                  </a:lnTo>
                  <a:lnTo>
                    <a:pt x="3757" y="114"/>
                  </a:lnTo>
                  <a:lnTo>
                    <a:pt x="3711" y="125"/>
                  </a:lnTo>
                  <a:lnTo>
                    <a:pt x="3668" y="140"/>
                  </a:lnTo>
                  <a:lnTo>
                    <a:pt x="3631" y="162"/>
                  </a:lnTo>
                  <a:lnTo>
                    <a:pt x="3597" y="187"/>
                  </a:lnTo>
                  <a:lnTo>
                    <a:pt x="3568" y="218"/>
                  </a:lnTo>
                  <a:lnTo>
                    <a:pt x="3543" y="253"/>
                  </a:lnTo>
                  <a:lnTo>
                    <a:pt x="3523" y="294"/>
                  </a:lnTo>
                  <a:lnTo>
                    <a:pt x="3508" y="339"/>
                  </a:lnTo>
                  <a:lnTo>
                    <a:pt x="3497" y="391"/>
                  </a:lnTo>
                  <a:lnTo>
                    <a:pt x="3489" y="447"/>
                  </a:lnTo>
                  <a:lnTo>
                    <a:pt x="3487" y="507"/>
                  </a:lnTo>
                  <a:lnTo>
                    <a:pt x="3489" y="565"/>
                  </a:lnTo>
                  <a:lnTo>
                    <a:pt x="3497" y="617"/>
                  </a:lnTo>
                  <a:lnTo>
                    <a:pt x="3509" y="667"/>
                  </a:lnTo>
                  <a:lnTo>
                    <a:pt x="3526" y="712"/>
                  </a:lnTo>
                  <a:lnTo>
                    <a:pt x="3547" y="753"/>
                  </a:lnTo>
                  <a:lnTo>
                    <a:pt x="3571" y="790"/>
                  </a:lnTo>
                  <a:lnTo>
                    <a:pt x="3600" y="821"/>
                  </a:lnTo>
                  <a:lnTo>
                    <a:pt x="3632" y="847"/>
                  </a:lnTo>
                  <a:lnTo>
                    <a:pt x="3668" y="869"/>
                  </a:lnTo>
                  <a:lnTo>
                    <a:pt x="3707" y="885"/>
                  </a:lnTo>
                  <a:lnTo>
                    <a:pt x="3750" y="894"/>
                  </a:lnTo>
                  <a:lnTo>
                    <a:pt x="3795" y="897"/>
                  </a:lnTo>
                  <a:lnTo>
                    <a:pt x="3821" y="896"/>
                  </a:lnTo>
                  <a:lnTo>
                    <a:pt x="3847" y="894"/>
                  </a:lnTo>
                  <a:lnTo>
                    <a:pt x="3874" y="889"/>
                  </a:lnTo>
                  <a:lnTo>
                    <a:pt x="3901" y="881"/>
                  </a:lnTo>
                  <a:lnTo>
                    <a:pt x="3931" y="872"/>
                  </a:lnTo>
                  <a:lnTo>
                    <a:pt x="3964" y="861"/>
                  </a:lnTo>
                  <a:lnTo>
                    <a:pt x="3999" y="846"/>
                  </a:lnTo>
                  <a:lnTo>
                    <a:pt x="4036" y="830"/>
                  </a:lnTo>
                  <a:lnTo>
                    <a:pt x="4079" y="810"/>
                  </a:lnTo>
                  <a:lnTo>
                    <a:pt x="4127" y="787"/>
                  </a:lnTo>
                  <a:lnTo>
                    <a:pt x="4127" y="976"/>
                  </a:lnTo>
                  <a:lnTo>
                    <a:pt x="4069" y="1001"/>
                  </a:lnTo>
                  <a:lnTo>
                    <a:pt x="4016" y="1024"/>
                  </a:lnTo>
                  <a:lnTo>
                    <a:pt x="3966" y="1041"/>
                  </a:lnTo>
                  <a:lnTo>
                    <a:pt x="3919" y="1058"/>
                  </a:lnTo>
                  <a:lnTo>
                    <a:pt x="3874" y="1070"/>
                  </a:lnTo>
                  <a:lnTo>
                    <a:pt x="3830" y="1080"/>
                  </a:lnTo>
                  <a:lnTo>
                    <a:pt x="3786" y="1086"/>
                  </a:lnTo>
                  <a:lnTo>
                    <a:pt x="3742" y="1091"/>
                  </a:lnTo>
                  <a:lnTo>
                    <a:pt x="3697" y="1094"/>
                  </a:lnTo>
                  <a:lnTo>
                    <a:pt x="3651" y="1095"/>
                  </a:lnTo>
                  <a:lnTo>
                    <a:pt x="3588" y="1093"/>
                  </a:lnTo>
                  <a:lnTo>
                    <a:pt x="3530" y="1086"/>
                  </a:lnTo>
                  <a:lnTo>
                    <a:pt x="3476" y="1075"/>
                  </a:lnTo>
                  <a:lnTo>
                    <a:pt x="3426" y="1060"/>
                  </a:lnTo>
                  <a:lnTo>
                    <a:pt x="3378" y="1039"/>
                  </a:lnTo>
                  <a:lnTo>
                    <a:pt x="3334" y="1014"/>
                  </a:lnTo>
                  <a:lnTo>
                    <a:pt x="3294" y="984"/>
                  </a:lnTo>
                  <a:lnTo>
                    <a:pt x="3255" y="947"/>
                  </a:lnTo>
                  <a:lnTo>
                    <a:pt x="3219" y="907"/>
                  </a:lnTo>
                  <a:lnTo>
                    <a:pt x="3188" y="865"/>
                  </a:lnTo>
                  <a:lnTo>
                    <a:pt x="3162" y="820"/>
                  </a:lnTo>
                  <a:lnTo>
                    <a:pt x="3140" y="772"/>
                  </a:lnTo>
                  <a:lnTo>
                    <a:pt x="3124" y="722"/>
                  </a:lnTo>
                  <a:lnTo>
                    <a:pt x="3111" y="670"/>
                  </a:lnTo>
                  <a:lnTo>
                    <a:pt x="3104" y="616"/>
                  </a:lnTo>
                  <a:lnTo>
                    <a:pt x="3101" y="561"/>
                  </a:lnTo>
                  <a:lnTo>
                    <a:pt x="3105" y="494"/>
                  </a:lnTo>
                  <a:lnTo>
                    <a:pt x="3115" y="433"/>
                  </a:lnTo>
                  <a:lnTo>
                    <a:pt x="3130" y="373"/>
                  </a:lnTo>
                  <a:lnTo>
                    <a:pt x="3153" y="318"/>
                  </a:lnTo>
                  <a:lnTo>
                    <a:pt x="3179" y="267"/>
                  </a:lnTo>
                  <a:lnTo>
                    <a:pt x="3213" y="219"/>
                  </a:lnTo>
                  <a:lnTo>
                    <a:pt x="3250" y="175"/>
                  </a:lnTo>
                  <a:lnTo>
                    <a:pt x="3293" y="135"/>
                  </a:lnTo>
                  <a:lnTo>
                    <a:pt x="3341" y="102"/>
                  </a:lnTo>
                  <a:lnTo>
                    <a:pt x="3392" y="72"/>
                  </a:lnTo>
                  <a:lnTo>
                    <a:pt x="3448" y="47"/>
                  </a:lnTo>
                  <a:lnTo>
                    <a:pt x="3508" y="27"/>
                  </a:lnTo>
                  <a:lnTo>
                    <a:pt x="3573" y="12"/>
                  </a:lnTo>
                  <a:lnTo>
                    <a:pt x="3640" y="3"/>
                  </a:lnTo>
                  <a:lnTo>
                    <a:pt x="3711" y="0"/>
                  </a:lnTo>
                  <a:close/>
                  <a:moveTo>
                    <a:pt x="2910" y="0"/>
                  </a:moveTo>
                  <a:lnTo>
                    <a:pt x="2948" y="4"/>
                  </a:lnTo>
                  <a:lnTo>
                    <a:pt x="2983" y="14"/>
                  </a:lnTo>
                  <a:lnTo>
                    <a:pt x="3014" y="30"/>
                  </a:lnTo>
                  <a:lnTo>
                    <a:pt x="3040" y="52"/>
                  </a:lnTo>
                  <a:lnTo>
                    <a:pt x="3063" y="78"/>
                  </a:lnTo>
                  <a:lnTo>
                    <a:pt x="3079" y="109"/>
                  </a:lnTo>
                  <a:lnTo>
                    <a:pt x="3089" y="142"/>
                  </a:lnTo>
                  <a:lnTo>
                    <a:pt x="3093" y="178"/>
                  </a:lnTo>
                  <a:lnTo>
                    <a:pt x="3091" y="203"/>
                  </a:lnTo>
                  <a:lnTo>
                    <a:pt x="3088" y="227"/>
                  </a:lnTo>
                  <a:lnTo>
                    <a:pt x="3081" y="252"/>
                  </a:lnTo>
                  <a:lnTo>
                    <a:pt x="3071" y="277"/>
                  </a:lnTo>
                  <a:lnTo>
                    <a:pt x="3060" y="303"/>
                  </a:lnTo>
                  <a:lnTo>
                    <a:pt x="3044" y="331"/>
                  </a:lnTo>
                  <a:lnTo>
                    <a:pt x="3025" y="361"/>
                  </a:lnTo>
                  <a:lnTo>
                    <a:pt x="3004" y="393"/>
                  </a:lnTo>
                  <a:lnTo>
                    <a:pt x="2978" y="429"/>
                  </a:lnTo>
                  <a:lnTo>
                    <a:pt x="2948" y="468"/>
                  </a:lnTo>
                  <a:lnTo>
                    <a:pt x="2914" y="512"/>
                  </a:lnTo>
                  <a:lnTo>
                    <a:pt x="2876" y="561"/>
                  </a:lnTo>
                  <a:lnTo>
                    <a:pt x="2472" y="1078"/>
                  </a:lnTo>
                  <a:lnTo>
                    <a:pt x="2182" y="1078"/>
                  </a:lnTo>
                  <a:lnTo>
                    <a:pt x="2182" y="424"/>
                  </a:lnTo>
                  <a:lnTo>
                    <a:pt x="1784" y="1078"/>
                  </a:lnTo>
                  <a:lnTo>
                    <a:pt x="1518" y="1078"/>
                  </a:lnTo>
                  <a:lnTo>
                    <a:pt x="1518" y="234"/>
                  </a:lnTo>
                  <a:lnTo>
                    <a:pt x="1313" y="214"/>
                  </a:lnTo>
                  <a:lnTo>
                    <a:pt x="1313" y="118"/>
                  </a:lnTo>
                  <a:lnTo>
                    <a:pt x="1690" y="25"/>
                  </a:lnTo>
                  <a:lnTo>
                    <a:pt x="1832" y="25"/>
                  </a:lnTo>
                  <a:lnTo>
                    <a:pt x="1832" y="713"/>
                  </a:lnTo>
                  <a:lnTo>
                    <a:pt x="2247" y="25"/>
                  </a:lnTo>
                  <a:lnTo>
                    <a:pt x="2497" y="25"/>
                  </a:lnTo>
                  <a:lnTo>
                    <a:pt x="2497" y="822"/>
                  </a:lnTo>
                  <a:lnTo>
                    <a:pt x="2759" y="473"/>
                  </a:lnTo>
                  <a:lnTo>
                    <a:pt x="2759" y="62"/>
                  </a:lnTo>
                  <a:lnTo>
                    <a:pt x="2779" y="44"/>
                  </a:lnTo>
                  <a:lnTo>
                    <a:pt x="2806" y="27"/>
                  </a:lnTo>
                  <a:lnTo>
                    <a:pt x="2837" y="13"/>
                  </a:lnTo>
                  <a:lnTo>
                    <a:pt x="2872" y="4"/>
                  </a:lnTo>
                  <a:lnTo>
                    <a:pt x="291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noProof="0"/>
            </a:p>
          </p:txBody>
        </p:sp>
      </p:grp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ver Slide: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roup 26"/>
          <p:cNvGrpSpPr/>
          <p:nvPr userDrawn="1"/>
        </p:nvGrpSpPr>
        <p:grpSpPr bwMode="gray">
          <a:xfrm>
            <a:off x="1752601" y="1"/>
            <a:ext cx="7391400" cy="6176009"/>
            <a:chOff x="19140488" y="13674"/>
            <a:chExt cx="7443798" cy="6145827"/>
          </a:xfrm>
        </p:grpSpPr>
        <p:sp>
          <p:nvSpPr>
            <p:cNvPr id="28" name="Rectangle 17"/>
            <p:cNvSpPr>
              <a:spLocks noChangeArrowheads="1"/>
            </p:cNvSpPr>
            <p:nvPr/>
          </p:nvSpPr>
          <p:spPr bwMode="gray">
            <a:xfrm>
              <a:off x="19140488" y="4188799"/>
              <a:ext cx="2302206" cy="1970702"/>
            </a:xfrm>
            <a:prstGeom prst="rect">
              <a:avLst/>
            </a:prstGeom>
            <a:solidFill>
              <a:srgbClr val="9A1702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9" name="Rectangle 7"/>
            <p:cNvSpPr>
              <a:spLocks noChangeArrowheads="1"/>
            </p:cNvSpPr>
            <p:nvPr/>
          </p:nvSpPr>
          <p:spPr bwMode="gray">
            <a:xfrm>
              <a:off x="25663403" y="4032250"/>
              <a:ext cx="920883" cy="2127250"/>
            </a:xfrm>
            <a:prstGeom prst="rect">
              <a:avLst/>
            </a:prstGeom>
            <a:solidFill>
              <a:srgbClr val="F3BE26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0" name="Rectangle 8"/>
            <p:cNvSpPr>
              <a:spLocks noChangeArrowheads="1"/>
            </p:cNvSpPr>
            <p:nvPr/>
          </p:nvSpPr>
          <p:spPr bwMode="gray">
            <a:xfrm>
              <a:off x="25049482" y="2899477"/>
              <a:ext cx="734694" cy="1289321"/>
            </a:xfrm>
            <a:prstGeom prst="rect">
              <a:avLst/>
            </a:prstGeom>
            <a:solidFill>
              <a:srgbClr val="F3BC87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1" name="Rectangle 9"/>
            <p:cNvSpPr>
              <a:spLocks noChangeArrowheads="1"/>
            </p:cNvSpPr>
            <p:nvPr/>
          </p:nvSpPr>
          <p:spPr bwMode="gray">
            <a:xfrm>
              <a:off x="25049482" y="4032250"/>
              <a:ext cx="734693" cy="2127250"/>
            </a:xfrm>
            <a:prstGeom prst="rect">
              <a:avLst/>
            </a:prstGeom>
            <a:solidFill>
              <a:srgbClr val="E88C14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2" name="Rectangle 11"/>
            <p:cNvSpPr>
              <a:spLocks noChangeArrowheads="1"/>
            </p:cNvSpPr>
            <p:nvPr/>
          </p:nvSpPr>
          <p:spPr bwMode="gray">
            <a:xfrm>
              <a:off x="24665780" y="706365"/>
              <a:ext cx="477045" cy="2263848"/>
            </a:xfrm>
            <a:prstGeom prst="rect">
              <a:avLst/>
            </a:prstGeom>
            <a:solidFill>
              <a:srgbClr val="E669A2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3" name="Rectangle 12"/>
            <p:cNvSpPr>
              <a:spLocks noChangeArrowheads="1"/>
            </p:cNvSpPr>
            <p:nvPr/>
          </p:nvSpPr>
          <p:spPr bwMode="gray">
            <a:xfrm>
              <a:off x="24665780" y="2899478"/>
              <a:ext cx="477045" cy="1289321"/>
            </a:xfrm>
            <a:prstGeom prst="rect">
              <a:avLst/>
            </a:prstGeom>
            <a:solidFill>
              <a:srgbClr val="DB4D56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0" name="Rectangle 13"/>
            <p:cNvSpPr>
              <a:spLocks noChangeArrowheads="1"/>
            </p:cNvSpPr>
            <p:nvPr/>
          </p:nvSpPr>
          <p:spPr bwMode="gray">
            <a:xfrm>
              <a:off x="24665780" y="4032250"/>
              <a:ext cx="477045" cy="2127250"/>
            </a:xfrm>
            <a:prstGeom prst="rect">
              <a:avLst/>
            </a:prstGeom>
            <a:solidFill>
              <a:srgbClr val="D13A0D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1" name="Rectangle 14"/>
            <p:cNvSpPr>
              <a:spLocks noChangeArrowheads="1"/>
            </p:cNvSpPr>
            <p:nvPr/>
          </p:nvSpPr>
          <p:spPr bwMode="gray">
            <a:xfrm>
              <a:off x="19140488" y="669925"/>
              <a:ext cx="5662612" cy="2300288"/>
            </a:xfrm>
            <a:prstGeom prst="rect">
              <a:avLst/>
            </a:prstGeom>
            <a:solidFill>
              <a:srgbClr val="D74021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2" name="Rectangle 15"/>
            <p:cNvSpPr>
              <a:spLocks noChangeArrowheads="1"/>
            </p:cNvSpPr>
            <p:nvPr/>
          </p:nvSpPr>
          <p:spPr bwMode="gray">
            <a:xfrm>
              <a:off x="19140488" y="2899478"/>
              <a:ext cx="5662612" cy="1289321"/>
            </a:xfrm>
            <a:prstGeom prst="rect">
              <a:avLst/>
            </a:prstGeom>
            <a:solidFill>
              <a:srgbClr val="CD2F12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3" name="Freeform 16"/>
            <p:cNvSpPr>
              <a:spLocks/>
            </p:cNvSpPr>
            <p:nvPr/>
          </p:nvSpPr>
          <p:spPr bwMode="gray">
            <a:xfrm>
              <a:off x="19140488" y="4032250"/>
              <a:ext cx="5662612" cy="212725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567" y="0"/>
                </a:cxn>
                <a:cxn ang="0">
                  <a:pos x="3567" y="1340"/>
                </a:cxn>
                <a:cxn ang="0">
                  <a:pos x="1372" y="1340"/>
                </a:cxn>
                <a:cxn ang="0">
                  <a:pos x="1372" y="181"/>
                </a:cxn>
                <a:cxn ang="0">
                  <a:pos x="0" y="181"/>
                </a:cxn>
                <a:cxn ang="0">
                  <a:pos x="0" y="0"/>
                </a:cxn>
              </a:cxnLst>
              <a:rect l="0" t="0" r="r" b="b"/>
              <a:pathLst>
                <a:path w="3567" h="1340">
                  <a:moveTo>
                    <a:pt x="0" y="0"/>
                  </a:moveTo>
                  <a:lnTo>
                    <a:pt x="3567" y="0"/>
                  </a:lnTo>
                  <a:lnTo>
                    <a:pt x="3567" y="1340"/>
                  </a:lnTo>
                  <a:lnTo>
                    <a:pt x="1372" y="1340"/>
                  </a:lnTo>
                  <a:lnTo>
                    <a:pt x="1372" y="181"/>
                  </a:lnTo>
                  <a:lnTo>
                    <a:pt x="0" y="18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42303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4" name="Rectangle 10"/>
            <p:cNvSpPr>
              <a:spLocks noChangeArrowheads="1"/>
            </p:cNvSpPr>
            <p:nvPr/>
          </p:nvSpPr>
          <p:spPr bwMode="gray">
            <a:xfrm>
              <a:off x="19140488" y="13674"/>
              <a:ext cx="5662612" cy="692692"/>
            </a:xfrm>
            <a:prstGeom prst="rect">
              <a:avLst/>
            </a:prstGeom>
            <a:solidFill>
              <a:srgbClr val="EE9C34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sp>
        <p:nvSpPr>
          <p:cNvPr id="54" name="Title 1"/>
          <p:cNvSpPr>
            <a:spLocks noGrp="1"/>
          </p:cNvSpPr>
          <p:nvPr>
            <p:ph type="ctrTitle" hasCustomPrompt="1"/>
          </p:nvPr>
        </p:nvSpPr>
        <p:spPr bwMode="white">
          <a:xfrm>
            <a:off x="1895475" y="838200"/>
            <a:ext cx="5343525" cy="914400"/>
          </a:xfrm>
        </p:spPr>
        <p:txBody>
          <a:bodyPr anchor="t" anchorCtr="0">
            <a:noAutofit/>
          </a:bodyPr>
          <a:lstStyle>
            <a:lvl1pPr>
              <a:lnSpc>
                <a:spcPct val="90000"/>
              </a:lnSpc>
              <a:defRPr sz="3200" b="1" i="1" baseline="0">
                <a:solidFill>
                  <a:schemeClr val="bg1"/>
                </a:solidFill>
              </a:defRPr>
            </a:lvl1pPr>
          </a:lstStyle>
          <a:p>
            <a:r>
              <a:rPr lang="cs-CZ" noProof="0" smtClean="0"/>
              <a:t>Click to add the presentation’s main title</a:t>
            </a:r>
            <a:endParaRPr lang="cs-CZ" noProof="0" dirty="0"/>
          </a:p>
        </p:txBody>
      </p:sp>
      <p:sp>
        <p:nvSpPr>
          <p:cNvPr id="55" name="Subtitle 2"/>
          <p:cNvSpPr>
            <a:spLocks noGrp="1"/>
          </p:cNvSpPr>
          <p:nvPr>
            <p:ph type="subTitle" idx="1" hasCustomPrompt="1"/>
          </p:nvPr>
        </p:nvSpPr>
        <p:spPr bwMode="white">
          <a:xfrm>
            <a:off x="1895475" y="1828799"/>
            <a:ext cx="5343525" cy="914401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Aft>
                <a:spcPts val="0"/>
              </a:spcAft>
              <a:buNone/>
              <a:defRPr sz="3200" baseline="0">
                <a:solidFill>
                  <a:schemeClr val="bg1"/>
                </a:solidFill>
                <a:latin typeface="+mj-lt"/>
              </a:defRPr>
            </a:lvl1pPr>
            <a:lvl2pPr marL="0" indent="0" algn="l">
              <a:buNone/>
              <a:defRPr sz="1800">
                <a:solidFill>
                  <a:schemeClr val="bg1"/>
                </a:solidFill>
                <a:latin typeface="+mj-lt"/>
              </a:defRPr>
            </a:lvl2pPr>
            <a:lvl3pPr marL="4572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3pPr>
            <a:lvl4pPr marL="9144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4pPr>
            <a:lvl5pPr marL="13716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5pPr>
            <a:lvl6pPr marL="18288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6pPr>
            <a:lvl7pPr marL="22860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7pPr>
            <a:lvl8pPr marL="27432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8pPr>
            <a:lvl9pPr marL="32004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9pPr>
          </a:lstStyle>
          <a:p>
            <a:r>
              <a:rPr lang="cs-CZ" noProof="0" smtClean="0"/>
              <a:t>Subtitle and date (move higher if title is only one line)</a:t>
            </a:r>
            <a:endParaRPr lang="cs-CZ" noProof="0" dirty="0" smtClean="0"/>
          </a:p>
        </p:txBody>
      </p:sp>
      <p:sp>
        <p:nvSpPr>
          <p:cNvPr id="56" name="Text Placeholder 31"/>
          <p:cNvSpPr>
            <a:spLocks noGrp="1"/>
          </p:cNvSpPr>
          <p:nvPr>
            <p:ph type="body" sz="quarter" idx="10" hasCustomPrompt="1"/>
          </p:nvPr>
        </p:nvSpPr>
        <p:spPr bwMode="white">
          <a:xfrm>
            <a:off x="1895475" y="374904"/>
            <a:ext cx="4105656" cy="146304"/>
          </a:xfrm>
        </p:spPr>
        <p:txBody>
          <a:bodyPr/>
          <a:lstStyle>
            <a:lvl1pPr>
              <a:defRPr sz="11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cs-CZ" noProof="0" smtClean="0"/>
              <a:t>www.pwc.com</a:t>
            </a:r>
            <a:endParaRPr lang="cs-CZ" noProof="0"/>
          </a:p>
        </p:txBody>
      </p:sp>
      <p:sp>
        <p:nvSpPr>
          <p:cNvPr id="17" name="Picture Placeholder 76"/>
          <p:cNvSpPr>
            <a:spLocks noGrp="1"/>
          </p:cNvSpPr>
          <p:nvPr>
            <p:ph type="pic" sz="quarter" idx="13"/>
          </p:nvPr>
        </p:nvSpPr>
        <p:spPr>
          <a:xfrm>
            <a:off x="1752600" y="2899977"/>
            <a:ext cx="6324600" cy="3272223"/>
          </a:xfrm>
        </p:spPr>
        <p:txBody>
          <a:bodyPr/>
          <a:lstStyle>
            <a:lvl1pPr>
              <a:defRPr sz="1400"/>
            </a:lvl1pPr>
          </a:lstStyle>
          <a:p>
            <a:r>
              <a:rPr lang="cs-CZ" noProof="0" smtClean="0"/>
              <a:t>Click icon to add picture</a:t>
            </a:r>
            <a:endParaRPr lang="cs-CZ" noProof="0" dirty="0"/>
          </a:p>
        </p:txBody>
      </p:sp>
      <p:grpSp>
        <p:nvGrpSpPr>
          <p:cNvPr id="18" name="Group 32"/>
          <p:cNvGrpSpPr/>
          <p:nvPr userDrawn="1"/>
        </p:nvGrpSpPr>
        <p:grpSpPr>
          <a:xfrm>
            <a:off x="968592" y="6170991"/>
            <a:ext cx="914400" cy="533479"/>
            <a:chOff x="518032" y="978681"/>
            <a:chExt cx="4572000" cy="2667393"/>
          </a:xfrm>
        </p:grpSpPr>
        <p:sp>
          <p:nvSpPr>
            <p:cNvPr id="19" name="Rectangle 37"/>
            <p:cNvSpPr>
              <a:spLocks noChangeArrowheads="1"/>
            </p:cNvSpPr>
            <p:nvPr userDrawn="1"/>
          </p:nvSpPr>
          <p:spPr bwMode="black">
            <a:xfrm>
              <a:off x="3295650" y="978681"/>
              <a:ext cx="1143000" cy="263229"/>
            </a:xfrm>
            <a:prstGeom prst="rect">
              <a:avLst/>
            </a:prstGeom>
            <a:solidFill>
              <a:srgbClr val="A10000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noProof="0"/>
            </a:p>
          </p:txBody>
        </p:sp>
        <p:sp>
          <p:nvSpPr>
            <p:cNvPr id="21" name="Freeform 7"/>
            <p:cNvSpPr>
              <a:spLocks noEditPoints="1"/>
            </p:cNvSpPr>
            <p:nvPr userDrawn="1"/>
          </p:nvSpPr>
          <p:spPr bwMode="black">
            <a:xfrm>
              <a:off x="518032" y="1922794"/>
              <a:ext cx="4572000" cy="1723280"/>
            </a:xfrm>
            <a:custGeom>
              <a:avLst/>
              <a:gdLst/>
              <a:ahLst/>
              <a:cxnLst>
                <a:cxn ang="0">
                  <a:pos x="581" y="233"/>
                </a:cxn>
                <a:cxn ang="0">
                  <a:pos x="538" y="949"/>
                </a:cxn>
                <a:cxn ang="0">
                  <a:pos x="630" y="946"/>
                </a:cxn>
                <a:cxn ang="0">
                  <a:pos x="793" y="880"/>
                </a:cxn>
                <a:cxn ang="0">
                  <a:pos x="886" y="728"/>
                </a:cxn>
                <a:cxn ang="0">
                  <a:pos x="905" y="505"/>
                </a:cxn>
                <a:cxn ang="0">
                  <a:pos x="850" y="329"/>
                </a:cxn>
                <a:cxn ang="0">
                  <a:pos x="727" y="241"/>
                </a:cxn>
                <a:cxn ang="0">
                  <a:pos x="521" y="3"/>
                </a:cxn>
                <a:cxn ang="0">
                  <a:pos x="643" y="74"/>
                </a:cxn>
                <a:cxn ang="0">
                  <a:pos x="761" y="24"/>
                </a:cxn>
                <a:cxn ang="0">
                  <a:pos x="855" y="9"/>
                </a:cxn>
                <a:cxn ang="0">
                  <a:pos x="1026" y="40"/>
                </a:cxn>
                <a:cxn ang="0">
                  <a:pos x="1180" y="172"/>
                </a:cxn>
                <a:cxn ang="0">
                  <a:pos x="1265" y="383"/>
                </a:cxn>
                <a:cxn ang="0">
                  <a:pos x="1265" y="641"/>
                </a:cxn>
                <a:cxn ang="0">
                  <a:pos x="1175" y="857"/>
                </a:cxn>
                <a:cxn ang="0">
                  <a:pos x="1005" y="1006"/>
                </a:cxn>
                <a:cxn ang="0">
                  <a:pos x="766" y="1074"/>
                </a:cxn>
                <a:cxn ang="0">
                  <a:pos x="601" y="1074"/>
                </a:cxn>
                <a:cxn ang="0">
                  <a:pos x="692" y="1447"/>
                </a:cxn>
                <a:cxn ang="0">
                  <a:pos x="171" y="1408"/>
                </a:cxn>
                <a:cxn ang="0">
                  <a:pos x="413" y="3"/>
                </a:cxn>
                <a:cxn ang="0">
                  <a:pos x="3876" y="20"/>
                </a:cxn>
                <a:cxn ang="0">
                  <a:pos x="4036" y="100"/>
                </a:cxn>
                <a:cxn ang="0">
                  <a:pos x="4113" y="232"/>
                </a:cxn>
                <a:cxn ang="0">
                  <a:pos x="4091" y="362"/>
                </a:cxn>
                <a:cxn ang="0">
                  <a:pos x="3995" y="436"/>
                </a:cxn>
                <a:cxn ang="0">
                  <a:pos x="3859" y="438"/>
                </a:cxn>
                <a:cxn ang="0">
                  <a:pos x="3757" y="114"/>
                </a:cxn>
                <a:cxn ang="0">
                  <a:pos x="3597" y="187"/>
                </a:cxn>
                <a:cxn ang="0">
                  <a:pos x="3508" y="339"/>
                </a:cxn>
                <a:cxn ang="0">
                  <a:pos x="3489" y="565"/>
                </a:cxn>
                <a:cxn ang="0">
                  <a:pos x="3547" y="753"/>
                </a:cxn>
                <a:cxn ang="0">
                  <a:pos x="3668" y="869"/>
                </a:cxn>
                <a:cxn ang="0">
                  <a:pos x="3821" y="896"/>
                </a:cxn>
                <a:cxn ang="0">
                  <a:pos x="3931" y="872"/>
                </a:cxn>
                <a:cxn ang="0">
                  <a:pos x="4079" y="810"/>
                </a:cxn>
                <a:cxn ang="0">
                  <a:pos x="4016" y="1024"/>
                </a:cxn>
                <a:cxn ang="0">
                  <a:pos x="3830" y="1080"/>
                </a:cxn>
                <a:cxn ang="0">
                  <a:pos x="3651" y="1095"/>
                </a:cxn>
                <a:cxn ang="0">
                  <a:pos x="3426" y="1060"/>
                </a:cxn>
                <a:cxn ang="0">
                  <a:pos x="3255" y="947"/>
                </a:cxn>
                <a:cxn ang="0">
                  <a:pos x="3140" y="772"/>
                </a:cxn>
                <a:cxn ang="0">
                  <a:pos x="3101" y="561"/>
                </a:cxn>
                <a:cxn ang="0">
                  <a:pos x="3153" y="318"/>
                </a:cxn>
                <a:cxn ang="0">
                  <a:pos x="3293" y="135"/>
                </a:cxn>
                <a:cxn ang="0">
                  <a:pos x="3508" y="27"/>
                </a:cxn>
                <a:cxn ang="0">
                  <a:pos x="2910" y="0"/>
                </a:cxn>
                <a:cxn ang="0">
                  <a:pos x="3040" y="52"/>
                </a:cxn>
                <a:cxn ang="0">
                  <a:pos x="3093" y="178"/>
                </a:cxn>
                <a:cxn ang="0">
                  <a:pos x="3071" y="277"/>
                </a:cxn>
                <a:cxn ang="0">
                  <a:pos x="3004" y="393"/>
                </a:cxn>
                <a:cxn ang="0">
                  <a:pos x="2876" y="561"/>
                </a:cxn>
                <a:cxn ang="0">
                  <a:pos x="1784" y="1078"/>
                </a:cxn>
                <a:cxn ang="0">
                  <a:pos x="1313" y="118"/>
                </a:cxn>
                <a:cxn ang="0">
                  <a:pos x="2247" y="25"/>
                </a:cxn>
                <a:cxn ang="0">
                  <a:pos x="2759" y="62"/>
                </a:cxn>
                <a:cxn ang="0">
                  <a:pos x="2872" y="4"/>
                </a:cxn>
              </a:cxnLst>
              <a:rect l="0" t="0" r="r" b="b"/>
              <a:pathLst>
                <a:path w="4127" h="1544">
                  <a:moveTo>
                    <a:pt x="640" y="229"/>
                  </a:moveTo>
                  <a:lnTo>
                    <a:pt x="622" y="229"/>
                  </a:lnTo>
                  <a:lnTo>
                    <a:pt x="603" y="230"/>
                  </a:lnTo>
                  <a:lnTo>
                    <a:pt x="581" y="233"/>
                  </a:lnTo>
                  <a:lnTo>
                    <a:pt x="553" y="235"/>
                  </a:lnTo>
                  <a:lnTo>
                    <a:pt x="521" y="241"/>
                  </a:lnTo>
                  <a:lnTo>
                    <a:pt x="521" y="947"/>
                  </a:lnTo>
                  <a:lnTo>
                    <a:pt x="538" y="949"/>
                  </a:lnTo>
                  <a:lnTo>
                    <a:pt x="553" y="949"/>
                  </a:lnTo>
                  <a:lnTo>
                    <a:pt x="566" y="949"/>
                  </a:lnTo>
                  <a:lnTo>
                    <a:pt x="578" y="949"/>
                  </a:lnTo>
                  <a:lnTo>
                    <a:pt x="630" y="946"/>
                  </a:lnTo>
                  <a:lnTo>
                    <a:pt x="677" y="937"/>
                  </a:lnTo>
                  <a:lnTo>
                    <a:pt x="720" y="924"/>
                  </a:lnTo>
                  <a:lnTo>
                    <a:pt x="758" y="905"/>
                  </a:lnTo>
                  <a:lnTo>
                    <a:pt x="793" y="880"/>
                  </a:lnTo>
                  <a:lnTo>
                    <a:pt x="824" y="850"/>
                  </a:lnTo>
                  <a:lnTo>
                    <a:pt x="849" y="815"/>
                  </a:lnTo>
                  <a:lnTo>
                    <a:pt x="870" y="775"/>
                  </a:lnTo>
                  <a:lnTo>
                    <a:pt x="886" y="728"/>
                  </a:lnTo>
                  <a:lnTo>
                    <a:pt x="897" y="678"/>
                  </a:lnTo>
                  <a:lnTo>
                    <a:pt x="905" y="622"/>
                  </a:lnTo>
                  <a:lnTo>
                    <a:pt x="907" y="561"/>
                  </a:lnTo>
                  <a:lnTo>
                    <a:pt x="905" y="505"/>
                  </a:lnTo>
                  <a:lnTo>
                    <a:pt x="897" y="452"/>
                  </a:lnTo>
                  <a:lnTo>
                    <a:pt x="886" y="407"/>
                  </a:lnTo>
                  <a:lnTo>
                    <a:pt x="870" y="366"/>
                  </a:lnTo>
                  <a:lnTo>
                    <a:pt x="850" y="329"/>
                  </a:lnTo>
                  <a:lnTo>
                    <a:pt x="826" y="299"/>
                  </a:lnTo>
                  <a:lnTo>
                    <a:pt x="797" y="274"/>
                  </a:lnTo>
                  <a:lnTo>
                    <a:pt x="763" y="254"/>
                  </a:lnTo>
                  <a:lnTo>
                    <a:pt x="727" y="241"/>
                  </a:lnTo>
                  <a:lnTo>
                    <a:pt x="686" y="232"/>
                  </a:lnTo>
                  <a:lnTo>
                    <a:pt x="640" y="229"/>
                  </a:lnTo>
                  <a:close/>
                  <a:moveTo>
                    <a:pt x="413" y="3"/>
                  </a:moveTo>
                  <a:lnTo>
                    <a:pt x="521" y="3"/>
                  </a:lnTo>
                  <a:lnTo>
                    <a:pt x="521" y="143"/>
                  </a:lnTo>
                  <a:lnTo>
                    <a:pt x="566" y="117"/>
                  </a:lnTo>
                  <a:lnTo>
                    <a:pt x="607" y="93"/>
                  </a:lnTo>
                  <a:lnTo>
                    <a:pt x="643" y="74"/>
                  </a:lnTo>
                  <a:lnTo>
                    <a:pt x="677" y="57"/>
                  </a:lnTo>
                  <a:lnTo>
                    <a:pt x="707" y="44"/>
                  </a:lnTo>
                  <a:lnTo>
                    <a:pt x="735" y="33"/>
                  </a:lnTo>
                  <a:lnTo>
                    <a:pt x="761" y="24"/>
                  </a:lnTo>
                  <a:lnTo>
                    <a:pt x="785" y="18"/>
                  </a:lnTo>
                  <a:lnTo>
                    <a:pt x="809" y="13"/>
                  </a:lnTo>
                  <a:lnTo>
                    <a:pt x="831" y="10"/>
                  </a:lnTo>
                  <a:lnTo>
                    <a:pt x="855" y="9"/>
                  </a:lnTo>
                  <a:lnTo>
                    <a:pt x="879" y="8"/>
                  </a:lnTo>
                  <a:lnTo>
                    <a:pt x="931" y="12"/>
                  </a:lnTo>
                  <a:lnTo>
                    <a:pt x="980" y="23"/>
                  </a:lnTo>
                  <a:lnTo>
                    <a:pt x="1026" y="40"/>
                  </a:lnTo>
                  <a:lnTo>
                    <a:pt x="1070" y="64"/>
                  </a:lnTo>
                  <a:lnTo>
                    <a:pt x="1110" y="94"/>
                  </a:lnTo>
                  <a:lnTo>
                    <a:pt x="1148" y="130"/>
                  </a:lnTo>
                  <a:lnTo>
                    <a:pt x="1180" y="172"/>
                  </a:lnTo>
                  <a:lnTo>
                    <a:pt x="1209" y="218"/>
                  </a:lnTo>
                  <a:lnTo>
                    <a:pt x="1233" y="268"/>
                  </a:lnTo>
                  <a:lnTo>
                    <a:pt x="1252" y="324"/>
                  </a:lnTo>
                  <a:lnTo>
                    <a:pt x="1265" y="383"/>
                  </a:lnTo>
                  <a:lnTo>
                    <a:pt x="1274" y="446"/>
                  </a:lnTo>
                  <a:lnTo>
                    <a:pt x="1278" y="512"/>
                  </a:lnTo>
                  <a:lnTo>
                    <a:pt x="1274" y="578"/>
                  </a:lnTo>
                  <a:lnTo>
                    <a:pt x="1265" y="641"/>
                  </a:lnTo>
                  <a:lnTo>
                    <a:pt x="1252" y="701"/>
                  </a:lnTo>
                  <a:lnTo>
                    <a:pt x="1232" y="756"/>
                  </a:lnTo>
                  <a:lnTo>
                    <a:pt x="1205" y="809"/>
                  </a:lnTo>
                  <a:lnTo>
                    <a:pt x="1175" y="857"/>
                  </a:lnTo>
                  <a:lnTo>
                    <a:pt x="1140" y="901"/>
                  </a:lnTo>
                  <a:lnTo>
                    <a:pt x="1099" y="941"/>
                  </a:lnTo>
                  <a:lnTo>
                    <a:pt x="1054" y="976"/>
                  </a:lnTo>
                  <a:lnTo>
                    <a:pt x="1005" y="1006"/>
                  </a:lnTo>
                  <a:lnTo>
                    <a:pt x="951" y="1031"/>
                  </a:lnTo>
                  <a:lnTo>
                    <a:pt x="894" y="1051"/>
                  </a:lnTo>
                  <a:lnTo>
                    <a:pt x="831" y="1065"/>
                  </a:lnTo>
                  <a:lnTo>
                    <a:pt x="766" y="1074"/>
                  </a:lnTo>
                  <a:lnTo>
                    <a:pt x="696" y="1078"/>
                  </a:lnTo>
                  <a:lnTo>
                    <a:pt x="670" y="1078"/>
                  </a:lnTo>
                  <a:lnTo>
                    <a:pt x="637" y="1076"/>
                  </a:lnTo>
                  <a:lnTo>
                    <a:pt x="601" y="1074"/>
                  </a:lnTo>
                  <a:lnTo>
                    <a:pt x="561" y="1071"/>
                  </a:lnTo>
                  <a:lnTo>
                    <a:pt x="521" y="1068"/>
                  </a:lnTo>
                  <a:lnTo>
                    <a:pt x="521" y="1408"/>
                  </a:lnTo>
                  <a:lnTo>
                    <a:pt x="692" y="1447"/>
                  </a:lnTo>
                  <a:lnTo>
                    <a:pt x="692" y="1544"/>
                  </a:lnTo>
                  <a:lnTo>
                    <a:pt x="18" y="1544"/>
                  </a:lnTo>
                  <a:lnTo>
                    <a:pt x="18" y="1447"/>
                  </a:lnTo>
                  <a:lnTo>
                    <a:pt x="171" y="1408"/>
                  </a:lnTo>
                  <a:lnTo>
                    <a:pt x="171" y="229"/>
                  </a:lnTo>
                  <a:lnTo>
                    <a:pt x="0" y="229"/>
                  </a:lnTo>
                  <a:lnTo>
                    <a:pt x="0" y="128"/>
                  </a:lnTo>
                  <a:lnTo>
                    <a:pt x="413" y="3"/>
                  </a:lnTo>
                  <a:close/>
                  <a:moveTo>
                    <a:pt x="3711" y="0"/>
                  </a:moveTo>
                  <a:lnTo>
                    <a:pt x="3770" y="3"/>
                  </a:lnTo>
                  <a:lnTo>
                    <a:pt x="3825" y="9"/>
                  </a:lnTo>
                  <a:lnTo>
                    <a:pt x="3876" y="20"/>
                  </a:lnTo>
                  <a:lnTo>
                    <a:pt x="3923" y="34"/>
                  </a:lnTo>
                  <a:lnTo>
                    <a:pt x="3965" y="53"/>
                  </a:lnTo>
                  <a:lnTo>
                    <a:pt x="4004" y="75"/>
                  </a:lnTo>
                  <a:lnTo>
                    <a:pt x="4036" y="100"/>
                  </a:lnTo>
                  <a:lnTo>
                    <a:pt x="4064" y="129"/>
                  </a:lnTo>
                  <a:lnTo>
                    <a:pt x="4086" y="160"/>
                  </a:lnTo>
                  <a:lnTo>
                    <a:pt x="4103" y="194"/>
                  </a:lnTo>
                  <a:lnTo>
                    <a:pt x="4113" y="232"/>
                  </a:lnTo>
                  <a:lnTo>
                    <a:pt x="4117" y="271"/>
                  </a:lnTo>
                  <a:lnTo>
                    <a:pt x="4114" y="304"/>
                  </a:lnTo>
                  <a:lnTo>
                    <a:pt x="4105" y="334"/>
                  </a:lnTo>
                  <a:lnTo>
                    <a:pt x="4091" y="362"/>
                  </a:lnTo>
                  <a:lnTo>
                    <a:pt x="4074" y="387"/>
                  </a:lnTo>
                  <a:lnTo>
                    <a:pt x="4051" y="407"/>
                  </a:lnTo>
                  <a:lnTo>
                    <a:pt x="4025" y="423"/>
                  </a:lnTo>
                  <a:lnTo>
                    <a:pt x="3995" y="436"/>
                  </a:lnTo>
                  <a:lnTo>
                    <a:pt x="3961" y="443"/>
                  </a:lnTo>
                  <a:lnTo>
                    <a:pt x="3925" y="446"/>
                  </a:lnTo>
                  <a:lnTo>
                    <a:pt x="3891" y="444"/>
                  </a:lnTo>
                  <a:lnTo>
                    <a:pt x="3859" y="438"/>
                  </a:lnTo>
                  <a:lnTo>
                    <a:pt x="3826" y="428"/>
                  </a:lnTo>
                  <a:lnTo>
                    <a:pt x="3792" y="413"/>
                  </a:lnTo>
                  <a:lnTo>
                    <a:pt x="3757" y="394"/>
                  </a:lnTo>
                  <a:lnTo>
                    <a:pt x="3757" y="114"/>
                  </a:lnTo>
                  <a:lnTo>
                    <a:pt x="3711" y="125"/>
                  </a:lnTo>
                  <a:lnTo>
                    <a:pt x="3668" y="140"/>
                  </a:lnTo>
                  <a:lnTo>
                    <a:pt x="3631" y="162"/>
                  </a:lnTo>
                  <a:lnTo>
                    <a:pt x="3597" y="187"/>
                  </a:lnTo>
                  <a:lnTo>
                    <a:pt x="3568" y="218"/>
                  </a:lnTo>
                  <a:lnTo>
                    <a:pt x="3543" y="253"/>
                  </a:lnTo>
                  <a:lnTo>
                    <a:pt x="3523" y="294"/>
                  </a:lnTo>
                  <a:lnTo>
                    <a:pt x="3508" y="339"/>
                  </a:lnTo>
                  <a:lnTo>
                    <a:pt x="3497" y="391"/>
                  </a:lnTo>
                  <a:lnTo>
                    <a:pt x="3489" y="447"/>
                  </a:lnTo>
                  <a:lnTo>
                    <a:pt x="3487" y="507"/>
                  </a:lnTo>
                  <a:lnTo>
                    <a:pt x="3489" y="565"/>
                  </a:lnTo>
                  <a:lnTo>
                    <a:pt x="3497" y="617"/>
                  </a:lnTo>
                  <a:lnTo>
                    <a:pt x="3509" y="667"/>
                  </a:lnTo>
                  <a:lnTo>
                    <a:pt x="3526" y="712"/>
                  </a:lnTo>
                  <a:lnTo>
                    <a:pt x="3547" y="753"/>
                  </a:lnTo>
                  <a:lnTo>
                    <a:pt x="3571" y="790"/>
                  </a:lnTo>
                  <a:lnTo>
                    <a:pt x="3600" y="821"/>
                  </a:lnTo>
                  <a:lnTo>
                    <a:pt x="3632" y="847"/>
                  </a:lnTo>
                  <a:lnTo>
                    <a:pt x="3668" y="869"/>
                  </a:lnTo>
                  <a:lnTo>
                    <a:pt x="3707" y="885"/>
                  </a:lnTo>
                  <a:lnTo>
                    <a:pt x="3750" y="894"/>
                  </a:lnTo>
                  <a:lnTo>
                    <a:pt x="3795" y="897"/>
                  </a:lnTo>
                  <a:lnTo>
                    <a:pt x="3821" y="896"/>
                  </a:lnTo>
                  <a:lnTo>
                    <a:pt x="3847" y="894"/>
                  </a:lnTo>
                  <a:lnTo>
                    <a:pt x="3874" y="889"/>
                  </a:lnTo>
                  <a:lnTo>
                    <a:pt x="3901" y="881"/>
                  </a:lnTo>
                  <a:lnTo>
                    <a:pt x="3931" y="872"/>
                  </a:lnTo>
                  <a:lnTo>
                    <a:pt x="3964" y="861"/>
                  </a:lnTo>
                  <a:lnTo>
                    <a:pt x="3999" y="846"/>
                  </a:lnTo>
                  <a:lnTo>
                    <a:pt x="4036" y="830"/>
                  </a:lnTo>
                  <a:lnTo>
                    <a:pt x="4079" y="810"/>
                  </a:lnTo>
                  <a:lnTo>
                    <a:pt x="4127" y="787"/>
                  </a:lnTo>
                  <a:lnTo>
                    <a:pt x="4127" y="976"/>
                  </a:lnTo>
                  <a:lnTo>
                    <a:pt x="4069" y="1001"/>
                  </a:lnTo>
                  <a:lnTo>
                    <a:pt x="4016" y="1024"/>
                  </a:lnTo>
                  <a:lnTo>
                    <a:pt x="3966" y="1041"/>
                  </a:lnTo>
                  <a:lnTo>
                    <a:pt x="3919" y="1058"/>
                  </a:lnTo>
                  <a:lnTo>
                    <a:pt x="3874" y="1070"/>
                  </a:lnTo>
                  <a:lnTo>
                    <a:pt x="3830" y="1080"/>
                  </a:lnTo>
                  <a:lnTo>
                    <a:pt x="3786" y="1086"/>
                  </a:lnTo>
                  <a:lnTo>
                    <a:pt x="3742" y="1091"/>
                  </a:lnTo>
                  <a:lnTo>
                    <a:pt x="3697" y="1094"/>
                  </a:lnTo>
                  <a:lnTo>
                    <a:pt x="3651" y="1095"/>
                  </a:lnTo>
                  <a:lnTo>
                    <a:pt x="3588" y="1093"/>
                  </a:lnTo>
                  <a:lnTo>
                    <a:pt x="3530" y="1086"/>
                  </a:lnTo>
                  <a:lnTo>
                    <a:pt x="3476" y="1075"/>
                  </a:lnTo>
                  <a:lnTo>
                    <a:pt x="3426" y="1060"/>
                  </a:lnTo>
                  <a:lnTo>
                    <a:pt x="3378" y="1039"/>
                  </a:lnTo>
                  <a:lnTo>
                    <a:pt x="3334" y="1014"/>
                  </a:lnTo>
                  <a:lnTo>
                    <a:pt x="3294" y="984"/>
                  </a:lnTo>
                  <a:lnTo>
                    <a:pt x="3255" y="947"/>
                  </a:lnTo>
                  <a:lnTo>
                    <a:pt x="3219" y="907"/>
                  </a:lnTo>
                  <a:lnTo>
                    <a:pt x="3188" y="865"/>
                  </a:lnTo>
                  <a:lnTo>
                    <a:pt x="3162" y="820"/>
                  </a:lnTo>
                  <a:lnTo>
                    <a:pt x="3140" y="772"/>
                  </a:lnTo>
                  <a:lnTo>
                    <a:pt x="3124" y="722"/>
                  </a:lnTo>
                  <a:lnTo>
                    <a:pt x="3111" y="670"/>
                  </a:lnTo>
                  <a:lnTo>
                    <a:pt x="3104" y="616"/>
                  </a:lnTo>
                  <a:lnTo>
                    <a:pt x="3101" y="561"/>
                  </a:lnTo>
                  <a:lnTo>
                    <a:pt x="3105" y="494"/>
                  </a:lnTo>
                  <a:lnTo>
                    <a:pt x="3115" y="433"/>
                  </a:lnTo>
                  <a:lnTo>
                    <a:pt x="3130" y="373"/>
                  </a:lnTo>
                  <a:lnTo>
                    <a:pt x="3153" y="318"/>
                  </a:lnTo>
                  <a:lnTo>
                    <a:pt x="3179" y="267"/>
                  </a:lnTo>
                  <a:lnTo>
                    <a:pt x="3213" y="219"/>
                  </a:lnTo>
                  <a:lnTo>
                    <a:pt x="3250" y="175"/>
                  </a:lnTo>
                  <a:lnTo>
                    <a:pt x="3293" y="135"/>
                  </a:lnTo>
                  <a:lnTo>
                    <a:pt x="3341" y="102"/>
                  </a:lnTo>
                  <a:lnTo>
                    <a:pt x="3392" y="72"/>
                  </a:lnTo>
                  <a:lnTo>
                    <a:pt x="3448" y="47"/>
                  </a:lnTo>
                  <a:lnTo>
                    <a:pt x="3508" y="27"/>
                  </a:lnTo>
                  <a:lnTo>
                    <a:pt x="3573" y="12"/>
                  </a:lnTo>
                  <a:lnTo>
                    <a:pt x="3640" y="3"/>
                  </a:lnTo>
                  <a:lnTo>
                    <a:pt x="3711" y="0"/>
                  </a:lnTo>
                  <a:close/>
                  <a:moveTo>
                    <a:pt x="2910" y="0"/>
                  </a:moveTo>
                  <a:lnTo>
                    <a:pt x="2948" y="4"/>
                  </a:lnTo>
                  <a:lnTo>
                    <a:pt x="2983" y="14"/>
                  </a:lnTo>
                  <a:lnTo>
                    <a:pt x="3014" y="30"/>
                  </a:lnTo>
                  <a:lnTo>
                    <a:pt x="3040" y="52"/>
                  </a:lnTo>
                  <a:lnTo>
                    <a:pt x="3063" y="78"/>
                  </a:lnTo>
                  <a:lnTo>
                    <a:pt x="3079" y="109"/>
                  </a:lnTo>
                  <a:lnTo>
                    <a:pt x="3089" y="142"/>
                  </a:lnTo>
                  <a:lnTo>
                    <a:pt x="3093" y="178"/>
                  </a:lnTo>
                  <a:lnTo>
                    <a:pt x="3091" y="203"/>
                  </a:lnTo>
                  <a:lnTo>
                    <a:pt x="3088" y="227"/>
                  </a:lnTo>
                  <a:lnTo>
                    <a:pt x="3081" y="252"/>
                  </a:lnTo>
                  <a:lnTo>
                    <a:pt x="3071" y="277"/>
                  </a:lnTo>
                  <a:lnTo>
                    <a:pt x="3060" y="303"/>
                  </a:lnTo>
                  <a:lnTo>
                    <a:pt x="3044" y="331"/>
                  </a:lnTo>
                  <a:lnTo>
                    <a:pt x="3025" y="361"/>
                  </a:lnTo>
                  <a:lnTo>
                    <a:pt x="3004" y="393"/>
                  </a:lnTo>
                  <a:lnTo>
                    <a:pt x="2978" y="429"/>
                  </a:lnTo>
                  <a:lnTo>
                    <a:pt x="2948" y="468"/>
                  </a:lnTo>
                  <a:lnTo>
                    <a:pt x="2914" y="512"/>
                  </a:lnTo>
                  <a:lnTo>
                    <a:pt x="2876" y="561"/>
                  </a:lnTo>
                  <a:lnTo>
                    <a:pt x="2472" y="1078"/>
                  </a:lnTo>
                  <a:lnTo>
                    <a:pt x="2182" y="1078"/>
                  </a:lnTo>
                  <a:lnTo>
                    <a:pt x="2182" y="424"/>
                  </a:lnTo>
                  <a:lnTo>
                    <a:pt x="1784" y="1078"/>
                  </a:lnTo>
                  <a:lnTo>
                    <a:pt x="1518" y="1078"/>
                  </a:lnTo>
                  <a:lnTo>
                    <a:pt x="1518" y="234"/>
                  </a:lnTo>
                  <a:lnTo>
                    <a:pt x="1313" y="214"/>
                  </a:lnTo>
                  <a:lnTo>
                    <a:pt x="1313" y="118"/>
                  </a:lnTo>
                  <a:lnTo>
                    <a:pt x="1690" y="25"/>
                  </a:lnTo>
                  <a:lnTo>
                    <a:pt x="1832" y="25"/>
                  </a:lnTo>
                  <a:lnTo>
                    <a:pt x="1832" y="713"/>
                  </a:lnTo>
                  <a:lnTo>
                    <a:pt x="2247" y="25"/>
                  </a:lnTo>
                  <a:lnTo>
                    <a:pt x="2497" y="25"/>
                  </a:lnTo>
                  <a:lnTo>
                    <a:pt x="2497" y="822"/>
                  </a:lnTo>
                  <a:lnTo>
                    <a:pt x="2759" y="473"/>
                  </a:lnTo>
                  <a:lnTo>
                    <a:pt x="2759" y="62"/>
                  </a:lnTo>
                  <a:lnTo>
                    <a:pt x="2779" y="44"/>
                  </a:lnTo>
                  <a:lnTo>
                    <a:pt x="2806" y="27"/>
                  </a:lnTo>
                  <a:lnTo>
                    <a:pt x="2837" y="13"/>
                  </a:lnTo>
                  <a:lnTo>
                    <a:pt x="2872" y="4"/>
                  </a:lnTo>
                  <a:lnTo>
                    <a:pt x="291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noProof="0"/>
            </a:p>
          </p:txBody>
        </p: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: 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85800"/>
            <a:ext cx="8077200" cy="914400"/>
          </a:xfrm>
        </p:spPr>
        <p:txBody>
          <a:bodyPr/>
          <a:lstStyle>
            <a:lvl1pPr>
              <a:defRPr/>
            </a:lvl1pPr>
          </a:lstStyle>
          <a:p>
            <a:r>
              <a:rPr lang="cs-CZ" noProof="0" smtClean="0"/>
              <a:t>Click to edit Master title style</a:t>
            </a:r>
            <a:endParaRPr lang="cs-CZ" noProof="0"/>
          </a:p>
        </p:txBody>
      </p:sp>
      <p:sp>
        <p:nvSpPr>
          <p:cNvPr id="31" name="Content Placeholder 26"/>
          <p:cNvSpPr>
            <a:spLocks noGrp="1"/>
          </p:cNvSpPr>
          <p:nvPr>
            <p:ph sz="quarter" idx="15"/>
          </p:nvPr>
        </p:nvSpPr>
        <p:spPr>
          <a:xfrm>
            <a:off x="533400" y="1752600"/>
            <a:ext cx="8077200" cy="4419600"/>
          </a:xfrm>
        </p:spPr>
        <p:txBody>
          <a:bodyPr/>
          <a:lstStyle>
            <a:lvl1pPr>
              <a:defRPr baseline="0"/>
            </a:lvl1pPr>
          </a:lstStyle>
          <a:p>
            <a:pPr lvl="0"/>
            <a:r>
              <a:rPr lang="cs-CZ" noProof="0" smtClean="0"/>
              <a:t>Click to edit Master text styles</a:t>
            </a:r>
          </a:p>
          <a:p>
            <a:pPr lvl="1"/>
            <a:r>
              <a:rPr lang="cs-CZ" noProof="0" smtClean="0"/>
              <a:t>Second level</a:t>
            </a:r>
          </a:p>
          <a:p>
            <a:pPr lvl="2"/>
            <a:r>
              <a:rPr lang="cs-CZ" noProof="0" smtClean="0"/>
              <a:t>Third level</a:t>
            </a:r>
          </a:p>
          <a:p>
            <a:pPr lvl="3"/>
            <a:r>
              <a:rPr lang="cs-CZ" noProof="0" smtClean="0"/>
              <a:t>Fourth level</a:t>
            </a:r>
          </a:p>
          <a:p>
            <a:pPr lvl="4"/>
            <a:r>
              <a:rPr lang="cs-CZ" noProof="0" smtClean="0"/>
              <a:t>Fifth level</a:t>
            </a:r>
            <a:endParaRPr lang="cs-CZ" noProof="0"/>
          </a:p>
        </p:txBody>
      </p:sp>
      <p:cxnSp>
        <p:nvCxnSpPr>
          <p:cNvPr id="15" name="Shape 14"/>
          <p:cNvCxnSpPr/>
          <p:nvPr/>
        </p:nvCxnSpPr>
        <p:spPr>
          <a:xfrm rot="5400000" flipH="1" flipV="1">
            <a:off x="4419601" y="-3429000"/>
            <a:ext cx="152399" cy="8229600"/>
          </a:xfrm>
          <a:prstGeom prst="bentConnector2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Date Placeholder 10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r>
              <a:rPr lang="cs-CZ" smtClean="0"/>
              <a:t>září 2011</a:t>
            </a:r>
            <a:endParaRPr lang="cs-CZ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cs-CZ" smtClean="0"/>
              <a:t>Standardní prezentace</a:t>
            </a:r>
            <a:endParaRPr lang="cs-CZ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r>
              <a:rPr lang="cs-CZ" smtClean="0"/>
              <a:t>Slide </a:t>
            </a:r>
            <a:fld id="{F939522E-912F-48A7-9996-7A2A2A7FB6E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4" name="PwCFirm"/>
          <p:cNvSpPr txBox="1"/>
          <p:nvPr userDrawn="1"/>
        </p:nvSpPr>
        <p:spPr>
          <a:xfrm>
            <a:off x="533400" y="6477000"/>
            <a:ext cx="2590800" cy="152401"/>
          </a:xfrm>
          <a:prstGeom prst="rect">
            <a:avLst/>
          </a:prstGeom>
          <a:noFill/>
        </p:spPr>
        <p:txBody>
          <a:bodyPr vert="horz" wrap="square" lIns="0" tIns="0" rIns="0" bIns="0" rtlCol="0">
            <a:noAutofit/>
          </a:bodyPr>
          <a:lstStyle/>
          <a:p>
            <a:pPr indent="-274320" algn="l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cs-CZ" sz="1000" b="0" i="0" u="none" baseline="0" smtClean="0">
                <a:effectLst/>
                <a:latin typeface="Arial"/>
              </a:rPr>
              <a:t>PwC Legal</a:t>
            </a:r>
            <a:endParaRPr kumimoji="0" lang="cs-CZ" sz="1000" b="0" i="0" u="none" baseline="0" dirty="0" err="1" smtClean="0">
              <a:effectLst/>
              <a:latin typeface="Arial"/>
            </a:endParaRPr>
          </a:p>
        </p:txBody>
      </p:sp>
    </p:spTree>
  </p:cSld>
  <p:clrMapOvr>
    <a:masterClrMapping/>
  </p:clrMapOvr>
  <p:hf hdr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ver Slide: Colou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Rectangle 649"/>
          <p:cNvSpPr>
            <a:spLocks noChangeArrowheads="1"/>
          </p:cNvSpPr>
          <p:nvPr/>
        </p:nvSpPr>
        <p:spPr bwMode="gray">
          <a:xfrm>
            <a:off x="7391400" y="685801"/>
            <a:ext cx="1752600" cy="548639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0">
            <a:noFill/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 noProof="0"/>
          </a:p>
        </p:txBody>
      </p:sp>
      <p:sp>
        <p:nvSpPr>
          <p:cNvPr id="81" name="Rectangle 648"/>
          <p:cNvSpPr>
            <a:spLocks noChangeArrowheads="1"/>
          </p:cNvSpPr>
          <p:nvPr/>
        </p:nvSpPr>
        <p:spPr bwMode="gray">
          <a:xfrm>
            <a:off x="1752600" y="0"/>
            <a:ext cx="5638800" cy="6858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0">
            <a:noFill/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 noProof="0"/>
          </a:p>
        </p:txBody>
      </p:sp>
      <p:sp>
        <p:nvSpPr>
          <p:cNvPr id="83" name="Rectangle 650"/>
          <p:cNvSpPr>
            <a:spLocks noChangeArrowheads="1"/>
          </p:cNvSpPr>
          <p:nvPr/>
        </p:nvSpPr>
        <p:spPr bwMode="gray">
          <a:xfrm>
            <a:off x="1752600" y="685800"/>
            <a:ext cx="5638800" cy="5486400"/>
          </a:xfrm>
          <a:prstGeom prst="rect">
            <a:avLst/>
          </a:prstGeom>
          <a:solidFill>
            <a:schemeClr val="tx2"/>
          </a:solidFill>
          <a:ln w="0">
            <a:noFill/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 noProof="0"/>
          </a:p>
        </p:txBody>
      </p:sp>
      <p:sp>
        <p:nvSpPr>
          <p:cNvPr id="50" name="Title 1"/>
          <p:cNvSpPr>
            <a:spLocks noGrp="1"/>
          </p:cNvSpPr>
          <p:nvPr>
            <p:ph type="ctrTitle" hasCustomPrompt="1"/>
          </p:nvPr>
        </p:nvSpPr>
        <p:spPr bwMode="white">
          <a:xfrm>
            <a:off x="1895475" y="838200"/>
            <a:ext cx="5343525" cy="914400"/>
          </a:xfrm>
        </p:spPr>
        <p:txBody>
          <a:bodyPr anchor="t" anchorCtr="0">
            <a:noAutofit/>
          </a:bodyPr>
          <a:lstStyle>
            <a:lvl1pPr>
              <a:lnSpc>
                <a:spcPct val="90000"/>
              </a:lnSpc>
              <a:defRPr sz="3200" b="1" i="1" baseline="0">
                <a:solidFill>
                  <a:schemeClr val="bg1"/>
                </a:solidFill>
              </a:defRPr>
            </a:lvl1pPr>
          </a:lstStyle>
          <a:p>
            <a:r>
              <a:rPr lang="cs-CZ" noProof="0" smtClean="0"/>
              <a:t>Click to add the presentation’s main title</a:t>
            </a:r>
            <a:endParaRPr lang="cs-CZ" noProof="0" dirty="0"/>
          </a:p>
        </p:txBody>
      </p:sp>
      <p:sp>
        <p:nvSpPr>
          <p:cNvPr id="51" name="Subtitle 2"/>
          <p:cNvSpPr>
            <a:spLocks noGrp="1"/>
          </p:cNvSpPr>
          <p:nvPr>
            <p:ph type="subTitle" idx="1" hasCustomPrompt="1"/>
          </p:nvPr>
        </p:nvSpPr>
        <p:spPr bwMode="white">
          <a:xfrm>
            <a:off x="1895475" y="1828799"/>
            <a:ext cx="5343525" cy="914401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Aft>
                <a:spcPts val="0"/>
              </a:spcAft>
              <a:buNone/>
              <a:defRPr sz="3200" baseline="0">
                <a:solidFill>
                  <a:schemeClr val="bg1"/>
                </a:solidFill>
                <a:latin typeface="+mj-lt"/>
              </a:defRPr>
            </a:lvl1pPr>
            <a:lvl2pPr marL="0" indent="0" algn="l">
              <a:buNone/>
              <a:defRPr sz="1800">
                <a:solidFill>
                  <a:schemeClr val="bg1"/>
                </a:solidFill>
                <a:latin typeface="+mj-lt"/>
              </a:defRPr>
            </a:lvl2pPr>
            <a:lvl3pPr marL="4572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3pPr>
            <a:lvl4pPr marL="9144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4pPr>
            <a:lvl5pPr marL="13716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5pPr>
            <a:lvl6pPr marL="18288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6pPr>
            <a:lvl7pPr marL="22860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7pPr>
            <a:lvl8pPr marL="27432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8pPr>
            <a:lvl9pPr marL="32004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9pPr>
          </a:lstStyle>
          <a:p>
            <a:r>
              <a:rPr lang="cs-CZ" noProof="0" smtClean="0"/>
              <a:t>Subtitle and date (move higher if title is only one line)</a:t>
            </a:r>
            <a:endParaRPr lang="cs-CZ" noProof="0" dirty="0" smtClean="0"/>
          </a:p>
        </p:txBody>
      </p:sp>
      <p:sp>
        <p:nvSpPr>
          <p:cNvPr id="52" name="Text Placeholder 31"/>
          <p:cNvSpPr>
            <a:spLocks noGrp="1"/>
          </p:cNvSpPr>
          <p:nvPr>
            <p:ph type="body" sz="quarter" idx="10" hasCustomPrompt="1"/>
          </p:nvPr>
        </p:nvSpPr>
        <p:spPr bwMode="white">
          <a:xfrm>
            <a:off x="1895475" y="374904"/>
            <a:ext cx="4105656" cy="146304"/>
          </a:xfrm>
        </p:spPr>
        <p:txBody>
          <a:bodyPr/>
          <a:lstStyle>
            <a:lvl1pPr>
              <a:defRPr sz="11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cs-CZ" noProof="0" smtClean="0"/>
              <a:t>www.pwc.com</a:t>
            </a:r>
            <a:endParaRPr lang="cs-CZ" noProof="0"/>
          </a:p>
        </p:txBody>
      </p:sp>
      <p:grpSp>
        <p:nvGrpSpPr>
          <p:cNvPr id="11" name="Group 32"/>
          <p:cNvGrpSpPr/>
          <p:nvPr userDrawn="1"/>
        </p:nvGrpSpPr>
        <p:grpSpPr>
          <a:xfrm>
            <a:off x="968592" y="6170991"/>
            <a:ext cx="914400" cy="533479"/>
            <a:chOff x="518032" y="978681"/>
            <a:chExt cx="4572000" cy="2667393"/>
          </a:xfrm>
        </p:grpSpPr>
        <p:sp>
          <p:nvSpPr>
            <p:cNvPr id="12" name="Rectangle 37"/>
            <p:cNvSpPr>
              <a:spLocks noChangeArrowheads="1"/>
            </p:cNvSpPr>
            <p:nvPr userDrawn="1"/>
          </p:nvSpPr>
          <p:spPr bwMode="black">
            <a:xfrm>
              <a:off x="3295650" y="978681"/>
              <a:ext cx="1143000" cy="263229"/>
            </a:xfrm>
            <a:prstGeom prst="rect">
              <a:avLst/>
            </a:prstGeom>
            <a:solidFill>
              <a:schemeClr val="tx2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noProof="0"/>
            </a:p>
          </p:txBody>
        </p:sp>
        <p:sp>
          <p:nvSpPr>
            <p:cNvPr id="13" name="Freeform 7"/>
            <p:cNvSpPr>
              <a:spLocks noEditPoints="1"/>
            </p:cNvSpPr>
            <p:nvPr userDrawn="1"/>
          </p:nvSpPr>
          <p:spPr bwMode="black">
            <a:xfrm>
              <a:off x="518032" y="1922794"/>
              <a:ext cx="4572000" cy="1723280"/>
            </a:xfrm>
            <a:custGeom>
              <a:avLst/>
              <a:gdLst/>
              <a:ahLst/>
              <a:cxnLst>
                <a:cxn ang="0">
                  <a:pos x="581" y="233"/>
                </a:cxn>
                <a:cxn ang="0">
                  <a:pos x="538" y="949"/>
                </a:cxn>
                <a:cxn ang="0">
                  <a:pos x="630" y="946"/>
                </a:cxn>
                <a:cxn ang="0">
                  <a:pos x="793" y="880"/>
                </a:cxn>
                <a:cxn ang="0">
                  <a:pos x="886" y="728"/>
                </a:cxn>
                <a:cxn ang="0">
                  <a:pos x="905" y="505"/>
                </a:cxn>
                <a:cxn ang="0">
                  <a:pos x="850" y="329"/>
                </a:cxn>
                <a:cxn ang="0">
                  <a:pos x="727" y="241"/>
                </a:cxn>
                <a:cxn ang="0">
                  <a:pos x="521" y="3"/>
                </a:cxn>
                <a:cxn ang="0">
                  <a:pos x="643" y="74"/>
                </a:cxn>
                <a:cxn ang="0">
                  <a:pos x="761" y="24"/>
                </a:cxn>
                <a:cxn ang="0">
                  <a:pos x="855" y="9"/>
                </a:cxn>
                <a:cxn ang="0">
                  <a:pos x="1026" y="40"/>
                </a:cxn>
                <a:cxn ang="0">
                  <a:pos x="1180" y="172"/>
                </a:cxn>
                <a:cxn ang="0">
                  <a:pos x="1265" y="383"/>
                </a:cxn>
                <a:cxn ang="0">
                  <a:pos x="1265" y="641"/>
                </a:cxn>
                <a:cxn ang="0">
                  <a:pos x="1175" y="857"/>
                </a:cxn>
                <a:cxn ang="0">
                  <a:pos x="1005" y="1006"/>
                </a:cxn>
                <a:cxn ang="0">
                  <a:pos x="766" y="1074"/>
                </a:cxn>
                <a:cxn ang="0">
                  <a:pos x="601" y="1074"/>
                </a:cxn>
                <a:cxn ang="0">
                  <a:pos x="692" y="1447"/>
                </a:cxn>
                <a:cxn ang="0">
                  <a:pos x="171" y="1408"/>
                </a:cxn>
                <a:cxn ang="0">
                  <a:pos x="413" y="3"/>
                </a:cxn>
                <a:cxn ang="0">
                  <a:pos x="3876" y="20"/>
                </a:cxn>
                <a:cxn ang="0">
                  <a:pos x="4036" y="100"/>
                </a:cxn>
                <a:cxn ang="0">
                  <a:pos x="4113" y="232"/>
                </a:cxn>
                <a:cxn ang="0">
                  <a:pos x="4091" y="362"/>
                </a:cxn>
                <a:cxn ang="0">
                  <a:pos x="3995" y="436"/>
                </a:cxn>
                <a:cxn ang="0">
                  <a:pos x="3859" y="438"/>
                </a:cxn>
                <a:cxn ang="0">
                  <a:pos x="3757" y="114"/>
                </a:cxn>
                <a:cxn ang="0">
                  <a:pos x="3597" y="187"/>
                </a:cxn>
                <a:cxn ang="0">
                  <a:pos x="3508" y="339"/>
                </a:cxn>
                <a:cxn ang="0">
                  <a:pos x="3489" y="565"/>
                </a:cxn>
                <a:cxn ang="0">
                  <a:pos x="3547" y="753"/>
                </a:cxn>
                <a:cxn ang="0">
                  <a:pos x="3668" y="869"/>
                </a:cxn>
                <a:cxn ang="0">
                  <a:pos x="3821" y="896"/>
                </a:cxn>
                <a:cxn ang="0">
                  <a:pos x="3931" y="872"/>
                </a:cxn>
                <a:cxn ang="0">
                  <a:pos x="4079" y="810"/>
                </a:cxn>
                <a:cxn ang="0">
                  <a:pos x="4016" y="1024"/>
                </a:cxn>
                <a:cxn ang="0">
                  <a:pos x="3830" y="1080"/>
                </a:cxn>
                <a:cxn ang="0">
                  <a:pos x="3651" y="1095"/>
                </a:cxn>
                <a:cxn ang="0">
                  <a:pos x="3426" y="1060"/>
                </a:cxn>
                <a:cxn ang="0">
                  <a:pos x="3255" y="947"/>
                </a:cxn>
                <a:cxn ang="0">
                  <a:pos x="3140" y="772"/>
                </a:cxn>
                <a:cxn ang="0">
                  <a:pos x="3101" y="561"/>
                </a:cxn>
                <a:cxn ang="0">
                  <a:pos x="3153" y="318"/>
                </a:cxn>
                <a:cxn ang="0">
                  <a:pos x="3293" y="135"/>
                </a:cxn>
                <a:cxn ang="0">
                  <a:pos x="3508" y="27"/>
                </a:cxn>
                <a:cxn ang="0">
                  <a:pos x="2910" y="0"/>
                </a:cxn>
                <a:cxn ang="0">
                  <a:pos x="3040" y="52"/>
                </a:cxn>
                <a:cxn ang="0">
                  <a:pos x="3093" y="178"/>
                </a:cxn>
                <a:cxn ang="0">
                  <a:pos x="3071" y="277"/>
                </a:cxn>
                <a:cxn ang="0">
                  <a:pos x="3004" y="393"/>
                </a:cxn>
                <a:cxn ang="0">
                  <a:pos x="2876" y="561"/>
                </a:cxn>
                <a:cxn ang="0">
                  <a:pos x="1784" y="1078"/>
                </a:cxn>
                <a:cxn ang="0">
                  <a:pos x="1313" y="118"/>
                </a:cxn>
                <a:cxn ang="0">
                  <a:pos x="2247" y="25"/>
                </a:cxn>
                <a:cxn ang="0">
                  <a:pos x="2759" y="62"/>
                </a:cxn>
                <a:cxn ang="0">
                  <a:pos x="2872" y="4"/>
                </a:cxn>
              </a:cxnLst>
              <a:rect l="0" t="0" r="r" b="b"/>
              <a:pathLst>
                <a:path w="4127" h="1544">
                  <a:moveTo>
                    <a:pt x="640" y="229"/>
                  </a:moveTo>
                  <a:lnTo>
                    <a:pt x="622" y="229"/>
                  </a:lnTo>
                  <a:lnTo>
                    <a:pt x="603" y="230"/>
                  </a:lnTo>
                  <a:lnTo>
                    <a:pt x="581" y="233"/>
                  </a:lnTo>
                  <a:lnTo>
                    <a:pt x="553" y="235"/>
                  </a:lnTo>
                  <a:lnTo>
                    <a:pt x="521" y="241"/>
                  </a:lnTo>
                  <a:lnTo>
                    <a:pt x="521" y="947"/>
                  </a:lnTo>
                  <a:lnTo>
                    <a:pt x="538" y="949"/>
                  </a:lnTo>
                  <a:lnTo>
                    <a:pt x="553" y="949"/>
                  </a:lnTo>
                  <a:lnTo>
                    <a:pt x="566" y="949"/>
                  </a:lnTo>
                  <a:lnTo>
                    <a:pt x="578" y="949"/>
                  </a:lnTo>
                  <a:lnTo>
                    <a:pt x="630" y="946"/>
                  </a:lnTo>
                  <a:lnTo>
                    <a:pt x="677" y="937"/>
                  </a:lnTo>
                  <a:lnTo>
                    <a:pt x="720" y="924"/>
                  </a:lnTo>
                  <a:lnTo>
                    <a:pt x="758" y="905"/>
                  </a:lnTo>
                  <a:lnTo>
                    <a:pt x="793" y="880"/>
                  </a:lnTo>
                  <a:lnTo>
                    <a:pt x="824" y="850"/>
                  </a:lnTo>
                  <a:lnTo>
                    <a:pt x="849" y="815"/>
                  </a:lnTo>
                  <a:lnTo>
                    <a:pt x="870" y="775"/>
                  </a:lnTo>
                  <a:lnTo>
                    <a:pt x="886" y="728"/>
                  </a:lnTo>
                  <a:lnTo>
                    <a:pt x="897" y="678"/>
                  </a:lnTo>
                  <a:lnTo>
                    <a:pt x="905" y="622"/>
                  </a:lnTo>
                  <a:lnTo>
                    <a:pt x="907" y="561"/>
                  </a:lnTo>
                  <a:lnTo>
                    <a:pt x="905" y="505"/>
                  </a:lnTo>
                  <a:lnTo>
                    <a:pt x="897" y="452"/>
                  </a:lnTo>
                  <a:lnTo>
                    <a:pt x="886" y="407"/>
                  </a:lnTo>
                  <a:lnTo>
                    <a:pt x="870" y="366"/>
                  </a:lnTo>
                  <a:lnTo>
                    <a:pt x="850" y="329"/>
                  </a:lnTo>
                  <a:lnTo>
                    <a:pt x="826" y="299"/>
                  </a:lnTo>
                  <a:lnTo>
                    <a:pt x="797" y="274"/>
                  </a:lnTo>
                  <a:lnTo>
                    <a:pt x="763" y="254"/>
                  </a:lnTo>
                  <a:lnTo>
                    <a:pt x="727" y="241"/>
                  </a:lnTo>
                  <a:lnTo>
                    <a:pt x="686" y="232"/>
                  </a:lnTo>
                  <a:lnTo>
                    <a:pt x="640" y="229"/>
                  </a:lnTo>
                  <a:close/>
                  <a:moveTo>
                    <a:pt x="413" y="3"/>
                  </a:moveTo>
                  <a:lnTo>
                    <a:pt x="521" y="3"/>
                  </a:lnTo>
                  <a:lnTo>
                    <a:pt x="521" y="143"/>
                  </a:lnTo>
                  <a:lnTo>
                    <a:pt x="566" y="117"/>
                  </a:lnTo>
                  <a:lnTo>
                    <a:pt x="607" y="93"/>
                  </a:lnTo>
                  <a:lnTo>
                    <a:pt x="643" y="74"/>
                  </a:lnTo>
                  <a:lnTo>
                    <a:pt x="677" y="57"/>
                  </a:lnTo>
                  <a:lnTo>
                    <a:pt x="707" y="44"/>
                  </a:lnTo>
                  <a:lnTo>
                    <a:pt x="735" y="33"/>
                  </a:lnTo>
                  <a:lnTo>
                    <a:pt x="761" y="24"/>
                  </a:lnTo>
                  <a:lnTo>
                    <a:pt x="785" y="18"/>
                  </a:lnTo>
                  <a:lnTo>
                    <a:pt x="809" y="13"/>
                  </a:lnTo>
                  <a:lnTo>
                    <a:pt x="831" y="10"/>
                  </a:lnTo>
                  <a:lnTo>
                    <a:pt x="855" y="9"/>
                  </a:lnTo>
                  <a:lnTo>
                    <a:pt x="879" y="8"/>
                  </a:lnTo>
                  <a:lnTo>
                    <a:pt x="931" y="12"/>
                  </a:lnTo>
                  <a:lnTo>
                    <a:pt x="980" y="23"/>
                  </a:lnTo>
                  <a:lnTo>
                    <a:pt x="1026" y="40"/>
                  </a:lnTo>
                  <a:lnTo>
                    <a:pt x="1070" y="64"/>
                  </a:lnTo>
                  <a:lnTo>
                    <a:pt x="1110" y="94"/>
                  </a:lnTo>
                  <a:lnTo>
                    <a:pt x="1148" y="130"/>
                  </a:lnTo>
                  <a:lnTo>
                    <a:pt x="1180" y="172"/>
                  </a:lnTo>
                  <a:lnTo>
                    <a:pt x="1209" y="218"/>
                  </a:lnTo>
                  <a:lnTo>
                    <a:pt x="1233" y="268"/>
                  </a:lnTo>
                  <a:lnTo>
                    <a:pt x="1252" y="324"/>
                  </a:lnTo>
                  <a:lnTo>
                    <a:pt x="1265" y="383"/>
                  </a:lnTo>
                  <a:lnTo>
                    <a:pt x="1274" y="446"/>
                  </a:lnTo>
                  <a:lnTo>
                    <a:pt x="1278" y="512"/>
                  </a:lnTo>
                  <a:lnTo>
                    <a:pt x="1274" y="578"/>
                  </a:lnTo>
                  <a:lnTo>
                    <a:pt x="1265" y="641"/>
                  </a:lnTo>
                  <a:lnTo>
                    <a:pt x="1252" y="701"/>
                  </a:lnTo>
                  <a:lnTo>
                    <a:pt x="1232" y="756"/>
                  </a:lnTo>
                  <a:lnTo>
                    <a:pt x="1205" y="809"/>
                  </a:lnTo>
                  <a:lnTo>
                    <a:pt x="1175" y="857"/>
                  </a:lnTo>
                  <a:lnTo>
                    <a:pt x="1140" y="901"/>
                  </a:lnTo>
                  <a:lnTo>
                    <a:pt x="1099" y="941"/>
                  </a:lnTo>
                  <a:lnTo>
                    <a:pt x="1054" y="976"/>
                  </a:lnTo>
                  <a:lnTo>
                    <a:pt x="1005" y="1006"/>
                  </a:lnTo>
                  <a:lnTo>
                    <a:pt x="951" y="1031"/>
                  </a:lnTo>
                  <a:lnTo>
                    <a:pt x="894" y="1051"/>
                  </a:lnTo>
                  <a:lnTo>
                    <a:pt x="831" y="1065"/>
                  </a:lnTo>
                  <a:lnTo>
                    <a:pt x="766" y="1074"/>
                  </a:lnTo>
                  <a:lnTo>
                    <a:pt x="696" y="1078"/>
                  </a:lnTo>
                  <a:lnTo>
                    <a:pt x="670" y="1078"/>
                  </a:lnTo>
                  <a:lnTo>
                    <a:pt x="637" y="1076"/>
                  </a:lnTo>
                  <a:lnTo>
                    <a:pt x="601" y="1074"/>
                  </a:lnTo>
                  <a:lnTo>
                    <a:pt x="561" y="1071"/>
                  </a:lnTo>
                  <a:lnTo>
                    <a:pt x="521" y="1068"/>
                  </a:lnTo>
                  <a:lnTo>
                    <a:pt x="521" y="1408"/>
                  </a:lnTo>
                  <a:lnTo>
                    <a:pt x="692" y="1447"/>
                  </a:lnTo>
                  <a:lnTo>
                    <a:pt x="692" y="1544"/>
                  </a:lnTo>
                  <a:lnTo>
                    <a:pt x="18" y="1544"/>
                  </a:lnTo>
                  <a:lnTo>
                    <a:pt x="18" y="1447"/>
                  </a:lnTo>
                  <a:lnTo>
                    <a:pt x="171" y="1408"/>
                  </a:lnTo>
                  <a:lnTo>
                    <a:pt x="171" y="229"/>
                  </a:lnTo>
                  <a:lnTo>
                    <a:pt x="0" y="229"/>
                  </a:lnTo>
                  <a:lnTo>
                    <a:pt x="0" y="128"/>
                  </a:lnTo>
                  <a:lnTo>
                    <a:pt x="413" y="3"/>
                  </a:lnTo>
                  <a:close/>
                  <a:moveTo>
                    <a:pt x="3711" y="0"/>
                  </a:moveTo>
                  <a:lnTo>
                    <a:pt x="3770" y="3"/>
                  </a:lnTo>
                  <a:lnTo>
                    <a:pt x="3825" y="9"/>
                  </a:lnTo>
                  <a:lnTo>
                    <a:pt x="3876" y="20"/>
                  </a:lnTo>
                  <a:lnTo>
                    <a:pt x="3923" y="34"/>
                  </a:lnTo>
                  <a:lnTo>
                    <a:pt x="3965" y="53"/>
                  </a:lnTo>
                  <a:lnTo>
                    <a:pt x="4004" y="75"/>
                  </a:lnTo>
                  <a:lnTo>
                    <a:pt x="4036" y="100"/>
                  </a:lnTo>
                  <a:lnTo>
                    <a:pt x="4064" y="129"/>
                  </a:lnTo>
                  <a:lnTo>
                    <a:pt x="4086" y="160"/>
                  </a:lnTo>
                  <a:lnTo>
                    <a:pt x="4103" y="194"/>
                  </a:lnTo>
                  <a:lnTo>
                    <a:pt x="4113" y="232"/>
                  </a:lnTo>
                  <a:lnTo>
                    <a:pt x="4117" y="271"/>
                  </a:lnTo>
                  <a:lnTo>
                    <a:pt x="4114" y="304"/>
                  </a:lnTo>
                  <a:lnTo>
                    <a:pt x="4105" y="334"/>
                  </a:lnTo>
                  <a:lnTo>
                    <a:pt x="4091" y="362"/>
                  </a:lnTo>
                  <a:lnTo>
                    <a:pt x="4074" y="387"/>
                  </a:lnTo>
                  <a:lnTo>
                    <a:pt x="4051" y="407"/>
                  </a:lnTo>
                  <a:lnTo>
                    <a:pt x="4025" y="423"/>
                  </a:lnTo>
                  <a:lnTo>
                    <a:pt x="3995" y="436"/>
                  </a:lnTo>
                  <a:lnTo>
                    <a:pt x="3961" y="443"/>
                  </a:lnTo>
                  <a:lnTo>
                    <a:pt x="3925" y="446"/>
                  </a:lnTo>
                  <a:lnTo>
                    <a:pt x="3891" y="444"/>
                  </a:lnTo>
                  <a:lnTo>
                    <a:pt x="3859" y="438"/>
                  </a:lnTo>
                  <a:lnTo>
                    <a:pt x="3826" y="428"/>
                  </a:lnTo>
                  <a:lnTo>
                    <a:pt x="3792" y="413"/>
                  </a:lnTo>
                  <a:lnTo>
                    <a:pt x="3757" y="394"/>
                  </a:lnTo>
                  <a:lnTo>
                    <a:pt x="3757" y="114"/>
                  </a:lnTo>
                  <a:lnTo>
                    <a:pt x="3711" y="125"/>
                  </a:lnTo>
                  <a:lnTo>
                    <a:pt x="3668" y="140"/>
                  </a:lnTo>
                  <a:lnTo>
                    <a:pt x="3631" y="162"/>
                  </a:lnTo>
                  <a:lnTo>
                    <a:pt x="3597" y="187"/>
                  </a:lnTo>
                  <a:lnTo>
                    <a:pt x="3568" y="218"/>
                  </a:lnTo>
                  <a:lnTo>
                    <a:pt x="3543" y="253"/>
                  </a:lnTo>
                  <a:lnTo>
                    <a:pt x="3523" y="294"/>
                  </a:lnTo>
                  <a:lnTo>
                    <a:pt x="3508" y="339"/>
                  </a:lnTo>
                  <a:lnTo>
                    <a:pt x="3497" y="391"/>
                  </a:lnTo>
                  <a:lnTo>
                    <a:pt x="3489" y="447"/>
                  </a:lnTo>
                  <a:lnTo>
                    <a:pt x="3487" y="507"/>
                  </a:lnTo>
                  <a:lnTo>
                    <a:pt x="3489" y="565"/>
                  </a:lnTo>
                  <a:lnTo>
                    <a:pt x="3497" y="617"/>
                  </a:lnTo>
                  <a:lnTo>
                    <a:pt x="3509" y="667"/>
                  </a:lnTo>
                  <a:lnTo>
                    <a:pt x="3526" y="712"/>
                  </a:lnTo>
                  <a:lnTo>
                    <a:pt x="3547" y="753"/>
                  </a:lnTo>
                  <a:lnTo>
                    <a:pt x="3571" y="790"/>
                  </a:lnTo>
                  <a:lnTo>
                    <a:pt x="3600" y="821"/>
                  </a:lnTo>
                  <a:lnTo>
                    <a:pt x="3632" y="847"/>
                  </a:lnTo>
                  <a:lnTo>
                    <a:pt x="3668" y="869"/>
                  </a:lnTo>
                  <a:lnTo>
                    <a:pt x="3707" y="885"/>
                  </a:lnTo>
                  <a:lnTo>
                    <a:pt x="3750" y="894"/>
                  </a:lnTo>
                  <a:lnTo>
                    <a:pt x="3795" y="897"/>
                  </a:lnTo>
                  <a:lnTo>
                    <a:pt x="3821" y="896"/>
                  </a:lnTo>
                  <a:lnTo>
                    <a:pt x="3847" y="894"/>
                  </a:lnTo>
                  <a:lnTo>
                    <a:pt x="3874" y="889"/>
                  </a:lnTo>
                  <a:lnTo>
                    <a:pt x="3901" y="881"/>
                  </a:lnTo>
                  <a:lnTo>
                    <a:pt x="3931" y="872"/>
                  </a:lnTo>
                  <a:lnTo>
                    <a:pt x="3964" y="861"/>
                  </a:lnTo>
                  <a:lnTo>
                    <a:pt x="3999" y="846"/>
                  </a:lnTo>
                  <a:lnTo>
                    <a:pt x="4036" y="830"/>
                  </a:lnTo>
                  <a:lnTo>
                    <a:pt x="4079" y="810"/>
                  </a:lnTo>
                  <a:lnTo>
                    <a:pt x="4127" y="787"/>
                  </a:lnTo>
                  <a:lnTo>
                    <a:pt x="4127" y="976"/>
                  </a:lnTo>
                  <a:lnTo>
                    <a:pt x="4069" y="1001"/>
                  </a:lnTo>
                  <a:lnTo>
                    <a:pt x="4016" y="1024"/>
                  </a:lnTo>
                  <a:lnTo>
                    <a:pt x="3966" y="1041"/>
                  </a:lnTo>
                  <a:lnTo>
                    <a:pt x="3919" y="1058"/>
                  </a:lnTo>
                  <a:lnTo>
                    <a:pt x="3874" y="1070"/>
                  </a:lnTo>
                  <a:lnTo>
                    <a:pt x="3830" y="1080"/>
                  </a:lnTo>
                  <a:lnTo>
                    <a:pt x="3786" y="1086"/>
                  </a:lnTo>
                  <a:lnTo>
                    <a:pt x="3742" y="1091"/>
                  </a:lnTo>
                  <a:lnTo>
                    <a:pt x="3697" y="1094"/>
                  </a:lnTo>
                  <a:lnTo>
                    <a:pt x="3651" y="1095"/>
                  </a:lnTo>
                  <a:lnTo>
                    <a:pt x="3588" y="1093"/>
                  </a:lnTo>
                  <a:lnTo>
                    <a:pt x="3530" y="1086"/>
                  </a:lnTo>
                  <a:lnTo>
                    <a:pt x="3476" y="1075"/>
                  </a:lnTo>
                  <a:lnTo>
                    <a:pt x="3426" y="1060"/>
                  </a:lnTo>
                  <a:lnTo>
                    <a:pt x="3378" y="1039"/>
                  </a:lnTo>
                  <a:lnTo>
                    <a:pt x="3334" y="1014"/>
                  </a:lnTo>
                  <a:lnTo>
                    <a:pt x="3294" y="984"/>
                  </a:lnTo>
                  <a:lnTo>
                    <a:pt x="3255" y="947"/>
                  </a:lnTo>
                  <a:lnTo>
                    <a:pt x="3219" y="907"/>
                  </a:lnTo>
                  <a:lnTo>
                    <a:pt x="3188" y="865"/>
                  </a:lnTo>
                  <a:lnTo>
                    <a:pt x="3162" y="820"/>
                  </a:lnTo>
                  <a:lnTo>
                    <a:pt x="3140" y="772"/>
                  </a:lnTo>
                  <a:lnTo>
                    <a:pt x="3124" y="722"/>
                  </a:lnTo>
                  <a:lnTo>
                    <a:pt x="3111" y="670"/>
                  </a:lnTo>
                  <a:lnTo>
                    <a:pt x="3104" y="616"/>
                  </a:lnTo>
                  <a:lnTo>
                    <a:pt x="3101" y="561"/>
                  </a:lnTo>
                  <a:lnTo>
                    <a:pt x="3105" y="494"/>
                  </a:lnTo>
                  <a:lnTo>
                    <a:pt x="3115" y="433"/>
                  </a:lnTo>
                  <a:lnTo>
                    <a:pt x="3130" y="373"/>
                  </a:lnTo>
                  <a:lnTo>
                    <a:pt x="3153" y="318"/>
                  </a:lnTo>
                  <a:lnTo>
                    <a:pt x="3179" y="267"/>
                  </a:lnTo>
                  <a:lnTo>
                    <a:pt x="3213" y="219"/>
                  </a:lnTo>
                  <a:lnTo>
                    <a:pt x="3250" y="175"/>
                  </a:lnTo>
                  <a:lnTo>
                    <a:pt x="3293" y="135"/>
                  </a:lnTo>
                  <a:lnTo>
                    <a:pt x="3341" y="102"/>
                  </a:lnTo>
                  <a:lnTo>
                    <a:pt x="3392" y="72"/>
                  </a:lnTo>
                  <a:lnTo>
                    <a:pt x="3448" y="47"/>
                  </a:lnTo>
                  <a:lnTo>
                    <a:pt x="3508" y="27"/>
                  </a:lnTo>
                  <a:lnTo>
                    <a:pt x="3573" y="12"/>
                  </a:lnTo>
                  <a:lnTo>
                    <a:pt x="3640" y="3"/>
                  </a:lnTo>
                  <a:lnTo>
                    <a:pt x="3711" y="0"/>
                  </a:lnTo>
                  <a:close/>
                  <a:moveTo>
                    <a:pt x="2910" y="0"/>
                  </a:moveTo>
                  <a:lnTo>
                    <a:pt x="2948" y="4"/>
                  </a:lnTo>
                  <a:lnTo>
                    <a:pt x="2983" y="14"/>
                  </a:lnTo>
                  <a:lnTo>
                    <a:pt x="3014" y="30"/>
                  </a:lnTo>
                  <a:lnTo>
                    <a:pt x="3040" y="52"/>
                  </a:lnTo>
                  <a:lnTo>
                    <a:pt x="3063" y="78"/>
                  </a:lnTo>
                  <a:lnTo>
                    <a:pt x="3079" y="109"/>
                  </a:lnTo>
                  <a:lnTo>
                    <a:pt x="3089" y="142"/>
                  </a:lnTo>
                  <a:lnTo>
                    <a:pt x="3093" y="178"/>
                  </a:lnTo>
                  <a:lnTo>
                    <a:pt x="3091" y="203"/>
                  </a:lnTo>
                  <a:lnTo>
                    <a:pt x="3088" y="227"/>
                  </a:lnTo>
                  <a:lnTo>
                    <a:pt x="3081" y="252"/>
                  </a:lnTo>
                  <a:lnTo>
                    <a:pt x="3071" y="277"/>
                  </a:lnTo>
                  <a:lnTo>
                    <a:pt x="3060" y="303"/>
                  </a:lnTo>
                  <a:lnTo>
                    <a:pt x="3044" y="331"/>
                  </a:lnTo>
                  <a:lnTo>
                    <a:pt x="3025" y="361"/>
                  </a:lnTo>
                  <a:lnTo>
                    <a:pt x="3004" y="393"/>
                  </a:lnTo>
                  <a:lnTo>
                    <a:pt x="2978" y="429"/>
                  </a:lnTo>
                  <a:lnTo>
                    <a:pt x="2948" y="468"/>
                  </a:lnTo>
                  <a:lnTo>
                    <a:pt x="2914" y="512"/>
                  </a:lnTo>
                  <a:lnTo>
                    <a:pt x="2876" y="561"/>
                  </a:lnTo>
                  <a:lnTo>
                    <a:pt x="2472" y="1078"/>
                  </a:lnTo>
                  <a:lnTo>
                    <a:pt x="2182" y="1078"/>
                  </a:lnTo>
                  <a:lnTo>
                    <a:pt x="2182" y="424"/>
                  </a:lnTo>
                  <a:lnTo>
                    <a:pt x="1784" y="1078"/>
                  </a:lnTo>
                  <a:lnTo>
                    <a:pt x="1518" y="1078"/>
                  </a:lnTo>
                  <a:lnTo>
                    <a:pt x="1518" y="234"/>
                  </a:lnTo>
                  <a:lnTo>
                    <a:pt x="1313" y="214"/>
                  </a:lnTo>
                  <a:lnTo>
                    <a:pt x="1313" y="118"/>
                  </a:lnTo>
                  <a:lnTo>
                    <a:pt x="1690" y="25"/>
                  </a:lnTo>
                  <a:lnTo>
                    <a:pt x="1832" y="25"/>
                  </a:lnTo>
                  <a:lnTo>
                    <a:pt x="1832" y="713"/>
                  </a:lnTo>
                  <a:lnTo>
                    <a:pt x="2247" y="25"/>
                  </a:lnTo>
                  <a:lnTo>
                    <a:pt x="2497" y="25"/>
                  </a:lnTo>
                  <a:lnTo>
                    <a:pt x="2497" y="822"/>
                  </a:lnTo>
                  <a:lnTo>
                    <a:pt x="2759" y="473"/>
                  </a:lnTo>
                  <a:lnTo>
                    <a:pt x="2759" y="62"/>
                  </a:lnTo>
                  <a:lnTo>
                    <a:pt x="2779" y="44"/>
                  </a:lnTo>
                  <a:lnTo>
                    <a:pt x="2806" y="27"/>
                  </a:lnTo>
                  <a:lnTo>
                    <a:pt x="2837" y="13"/>
                  </a:lnTo>
                  <a:lnTo>
                    <a:pt x="2872" y="4"/>
                  </a:lnTo>
                  <a:lnTo>
                    <a:pt x="291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noProof="0"/>
            </a:p>
          </p:txBody>
        </p:sp>
      </p:grp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sing Stat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85800"/>
            <a:ext cx="8077200" cy="914400"/>
          </a:xfrm>
        </p:spPr>
        <p:txBody>
          <a:bodyPr/>
          <a:lstStyle>
            <a:lvl1pPr>
              <a:defRPr sz="3200">
                <a:solidFill>
                  <a:schemeClr val="tx1"/>
                </a:solidFill>
              </a:defRPr>
            </a:lvl1pPr>
          </a:lstStyle>
          <a:p>
            <a:r>
              <a:rPr lang="cs-CZ" noProof="0" smtClean="0"/>
              <a:t>Click to edit Master title style</a:t>
            </a:r>
            <a:endParaRPr lang="cs-CZ" noProof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0" hasCustomPrompt="1"/>
          </p:nvPr>
        </p:nvSpPr>
        <p:spPr>
          <a:xfrm>
            <a:off x="533400" y="5867400"/>
            <a:ext cx="4800600" cy="762000"/>
          </a:xfrm>
        </p:spPr>
        <p:txBody>
          <a:bodyPr anchor="b"/>
          <a:lstStyle>
            <a:lvl1pPr>
              <a:defRPr sz="900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cs-CZ" noProof="0" smtClean="0"/>
              <a:t>Add legal and copyright disclaimers here.</a:t>
            </a:r>
            <a:endParaRPr lang="cs-CZ" noProof="0"/>
          </a:p>
        </p:txBody>
      </p:sp>
      <p:cxnSp>
        <p:nvCxnSpPr>
          <p:cNvPr id="7" name="Shape 6"/>
          <p:cNvCxnSpPr/>
          <p:nvPr/>
        </p:nvCxnSpPr>
        <p:spPr>
          <a:xfrm rot="5400000" flipH="1" flipV="1">
            <a:off x="4419601" y="-3429000"/>
            <a:ext cx="152399" cy="8229600"/>
          </a:xfrm>
          <a:prstGeom prst="bentConnector2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: Tw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85800"/>
            <a:ext cx="8077200" cy="914400"/>
          </a:xfrm>
        </p:spPr>
        <p:txBody>
          <a:bodyPr/>
          <a:lstStyle/>
          <a:p>
            <a:r>
              <a:rPr lang="cs-CZ" noProof="0" smtClean="0"/>
              <a:t>Click to edit Master title style</a:t>
            </a:r>
            <a:endParaRPr lang="cs-CZ" noProof="0"/>
          </a:p>
        </p:txBody>
      </p:sp>
      <p:sp>
        <p:nvSpPr>
          <p:cNvPr id="28" name="Content Placeholder 26"/>
          <p:cNvSpPr>
            <a:spLocks noGrp="1"/>
          </p:cNvSpPr>
          <p:nvPr>
            <p:ph sz="quarter" idx="14"/>
          </p:nvPr>
        </p:nvSpPr>
        <p:spPr>
          <a:xfrm>
            <a:off x="533400" y="1752601"/>
            <a:ext cx="3962400" cy="4419599"/>
          </a:xfrm>
        </p:spPr>
        <p:txBody>
          <a:bodyPr/>
          <a:lstStyle/>
          <a:p>
            <a:pPr lvl="0"/>
            <a:r>
              <a:rPr lang="cs-CZ" noProof="0" smtClean="0"/>
              <a:t>Click to edit Master text styles</a:t>
            </a:r>
          </a:p>
          <a:p>
            <a:pPr lvl="1"/>
            <a:r>
              <a:rPr lang="cs-CZ" noProof="0" smtClean="0"/>
              <a:t>Second level</a:t>
            </a:r>
          </a:p>
          <a:p>
            <a:pPr lvl="2"/>
            <a:r>
              <a:rPr lang="cs-CZ" noProof="0" smtClean="0"/>
              <a:t>Third level</a:t>
            </a:r>
          </a:p>
          <a:p>
            <a:pPr lvl="3"/>
            <a:r>
              <a:rPr lang="cs-CZ" noProof="0" smtClean="0"/>
              <a:t>Fourth level</a:t>
            </a:r>
          </a:p>
          <a:p>
            <a:pPr lvl="4"/>
            <a:r>
              <a:rPr lang="cs-CZ" noProof="0" smtClean="0"/>
              <a:t>Fifth level</a:t>
            </a:r>
            <a:endParaRPr lang="cs-CZ" noProof="0"/>
          </a:p>
        </p:txBody>
      </p:sp>
      <p:sp>
        <p:nvSpPr>
          <p:cNvPr id="31" name="Content Placeholder 26"/>
          <p:cNvSpPr>
            <a:spLocks noGrp="1"/>
          </p:cNvSpPr>
          <p:nvPr>
            <p:ph sz="quarter" idx="15"/>
          </p:nvPr>
        </p:nvSpPr>
        <p:spPr>
          <a:xfrm>
            <a:off x="4648201" y="1752600"/>
            <a:ext cx="3962399" cy="4419600"/>
          </a:xfrm>
        </p:spPr>
        <p:txBody>
          <a:bodyPr/>
          <a:lstStyle/>
          <a:p>
            <a:pPr lvl="0"/>
            <a:r>
              <a:rPr lang="cs-CZ" noProof="0" smtClean="0"/>
              <a:t>Click to edit Master text styles</a:t>
            </a:r>
          </a:p>
          <a:p>
            <a:pPr lvl="1"/>
            <a:r>
              <a:rPr lang="cs-CZ" noProof="0" smtClean="0"/>
              <a:t>Second level</a:t>
            </a:r>
          </a:p>
          <a:p>
            <a:pPr lvl="2"/>
            <a:r>
              <a:rPr lang="cs-CZ" noProof="0" smtClean="0"/>
              <a:t>Third level</a:t>
            </a:r>
          </a:p>
          <a:p>
            <a:pPr lvl="3"/>
            <a:r>
              <a:rPr lang="cs-CZ" noProof="0" smtClean="0"/>
              <a:t>Fourth level</a:t>
            </a:r>
          </a:p>
          <a:p>
            <a:pPr lvl="4"/>
            <a:r>
              <a:rPr lang="cs-CZ" noProof="0" smtClean="0"/>
              <a:t>Fifth level</a:t>
            </a:r>
            <a:endParaRPr lang="cs-CZ" noProof="0"/>
          </a:p>
        </p:txBody>
      </p:sp>
      <p:cxnSp>
        <p:nvCxnSpPr>
          <p:cNvPr id="62" name="Shape 61"/>
          <p:cNvCxnSpPr/>
          <p:nvPr/>
        </p:nvCxnSpPr>
        <p:spPr>
          <a:xfrm rot="5400000" flipH="1" flipV="1">
            <a:off x="4419601" y="-3429000"/>
            <a:ext cx="152399" cy="8229600"/>
          </a:xfrm>
          <a:prstGeom prst="bentConnector2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Date Placeholder 12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r>
              <a:rPr lang="cs-CZ" smtClean="0"/>
              <a:t>září 2011</a:t>
            </a:r>
            <a:endParaRPr lang="cs-CZ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cs-CZ" smtClean="0"/>
              <a:t>Standardní prezentace</a:t>
            </a:r>
            <a:endParaRPr lang="cs-CZ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r>
              <a:rPr lang="cs-CZ" smtClean="0"/>
              <a:t>Slide </a:t>
            </a:r>
            <a:fld id="{65244115-70CA-46E8-BFBB-4D69F458EE38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6" name="PwCFirm"/>
          <p:cNvSpPr txBox="1"/>
          <p:nvPr userDrawn="1"/>
        </p:nvSpPr>
        <p:spPr>
          <a:xfrm>
            <a:off x="533400" y="6477000"/>
            <a:ext cx="2590800" cy="152401"/>
          </a:xfrm>
          <a:prstGeom prst="rect">
            <a:avLst/>
          </a:prstGeom>
          <a:noFill/>
        </p:spPr>
        <p:txBody>
          <a:bodyPr vert="horz" wrap="square" lIns="0" tIns="0" rIns="0" bIns="0" rtlCol="0">
            <a:noAutofit/>
          </a:bodyPr>
          <a:lstStyle/>
          <a:p>
            <a:pPr indent="-274320" algn="l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cs-CZ" sz="1000" b="0" i="0" u="none" baseline="0" smtClean="0">
                <a:effectLst/>
                <a:latin typeface="Arial"/>
              </a:rPr>
              <a:t>PwC Legal</a:t>
            </a:r>
            <a:endParaRPr kumimoji="0" lang="cs-CZ" sz="1000" b="0" i="0" u="none" baseline="0" dirty="0" err="1" smtClean="0">
              <a:effectLst/>
              <a:latin typeface="Arial"/>
            </a:endParaRPr>
          </a:p>
        </p:txBody>
      </p:sp>
    </p:spTree>
  </p:cSld>
  <p:clrMapOvr>
    <a:masterClrMapping/>
  </p:clrMapOvr>
  <p:hf hdr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: Thr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85801"/>
            <a:ext cx="8077200" cy="914400"/>
          </a:xfrm>
        </p:spPr>
        <p:txBody>
          <a:bodyPr/>
          <a:lstStyle/>
          <a:p>
            <a:r>
              <a:rPr lang="cs-CZ" noProof="0" smtClean="0"/>
              <a:t>Click to edit Master title style</a:t>
            </a:r>
            <a:endParaRPr lang="cs-CZ" noProof="0"/>
          </a:p>
        </p:txBody>
      </p:sp>
      <p:sp>
        <p:nvSpPr>
          <p:cNvPr id="27" name="Content Placeholder 26"/>
          <p:cNvSpPr>
            <a:spLocks noGrp="1"/>
          </p:cNvSpPr>
          <p:nvPr>
            <p:ph sz="quarter" idx="13"/>
          </p:nvPr>
        </p:nvSpPr>
        <p:spPr>
          <a:xfrm>
            <a:off x="533400" y="1752601"/>
            <a:ext cx="2590800" cy="4419599"/>
          </a:xfrm>
        </p:spPr>
        <p:txBody>
          <a:bodyPr/>
          <a:lstStyle/>
          <a:p>
            <a:pPr lvl="0"/>
            <a:r>
              <a:rPr lang="cs-CZ" noProof="0" smtClean="0"/>
              <a:t>Click to edit Master text styles</a:t>
            </a:r>
          </a:p>
          <a:p>
            <a:pPr lvl="1"/>
            <a:r>
              <a:rPr lang="cs-CZ" noProof="0" smtClean="0"/>
              <a:t>Second level</a:t>
            </a:r>
          </a:p>
          <a:p>
            <a:pPr lvl="2"/>
            <a:r>
              <a:rPr lang="cs-CZ" noProof="0" smtClean="0"/>
              <a:t>Third level</a:t>
            </a:r>
          </a:p>
          <a:p>
            <a:pPr lvl="3"/>
            <a:r>
              <a:rPr lang="cs-CZ" noProof="0" smtClean="0"/>
              <a:t>Fourth level</a:t>
            </a:r>
          </a:p>
          <a:p>
            <a:pPr lvl="4"/>
            <a:r>
              <a:rPr lang="cs-CZ" noProof="0" smtClean="0"/>
              <a:t>Fifth level</a:t>
            </a:r>
            <a:endParaRPr lang="cs-CZ" noProof="0"/>
          </a:p>
        </p:txBody>
      </p:sp>
      <p:sp>
        <p:nvSpPr>
          <p:cNvPr id="28" name="Content Placeholder 26"/>
          <p:cNvSpPr>
            <a:spLocks noGrp="1"/>
          </p:cNvSpPr>
          <p:nvPr>
            <p:ph sz="quarter" idx="14"/>
          </p:nvPr>
        </p:nvSpPr>
        <p:spPr>
          <a:xfrm>
            <a:off x="3276601" y="1752601"/>
            <a:ext cx="2590799" cy="4419599"/>
          </a:xfrm>
        </p:spPr>
        <p:txBody>
          <a:bodyPr/>
          <a:lstStyle/>
          <a:p>
            <a:pPr lvl="0"/>
            <a:r>
              <a:rPr lang="cs-CZ" noProof="0" smtClean="0"/>
              <a:t>Click to edit Master text styles</a:t>
            </a:r>
          </a:p>
          <a:p>
            <a:pPr lvl="1"/>
            <a:r>
              <a:rPr lang="cs-CZ" noProof="0" smtClean="0"/>
              <a:t>Second level</a:t>
            </a:r>
          </a:p>
          <a:p>
            <a:pPr lvl="2"/>
            <a:r>
              <a:rPr lang="cs-CZ" noProof="0" smtClean="0"/>
              <a:t>Third level</a:t>
            </a:r>
          </a:p>
          <a:p>
            <a:pPr lvl="3"/>
            <a:r>
              <a:rPr lang="cs-CZ" noProof="0" smtClean="0"/>
              <a:t>Fourth level</a:t>
            </a:r>
          </a:p>
          <a:p>
            <a:pPr lvl="4"/>
            <a:r>
              <a:rPr lang="cs-CZ" noProof="0" smtClean="0"/>
              <a:t>Fifth level</a:t>
            </a:r>
            <a:endParaRPr lang="cs-CZ" noProof="0"/>
          </a:p>
        </p:txBody>
      </p:sp>
      <p:sp>
        <p:nvSpPr>
          <p:cNvPr id="31" name="Content Placeholder 26"/>
          <p:cNvSpPr>
            <a:spLocks noGrp="1"/>
          </p:cNvSpPr>
          <p:nvPr>
            <p:ph sz="quarter" idx="15"/>
          </p:nvPr>
        </p:nvSpPr>
        <p:spPr>
          <a:xfrm>
            <a:off x="6019800" y="1752601"/>
            <a:ext cx="2590800" cy="4419599"/>
          </a:xfrm>
        </p:spPr>
        <p:txBody>
          <a:bodyPr/>
          <a:lstStyle/>
          <a:p>
            <a:pPr lvl="0"/>
            <a:r>
              <a:rPr lang="cs-CZ" noProof="0" smtClean="0"/>
              <a:t>Click to edit Master text styles</a:t>
            </a:r>
          </a:p>
          <a:p>
            <a:pPr lvl="1"/>
            <a:r>
              <a:rPr lang="cs-CZ" noProof="0" smtClean="0"/>
              <a:t>Second level</a:t>
            </a:r>
          </a:p>
          <a:p>
            <a:pPr lvl="2"/>
            <a:r>
              <a:rPr lang="cs-CZ" noProof="0" smtClean="0"/>
              <a:t>Third level</a:t>
            </a:r>
          </a:p>
          <a:p>
            <a:pPr lvl="3"/>
            <a:r>
              <a:rPr lang="cs-CZ" noProof="0" smtClean="0"/>
              <a:t>Fourth level</a:t>
            </a:r>
          </a:p>
          <a:p>
            <a:pPr lvl="4"/>
            <a:r>
              <a:rPr lang="cs-CZ" noProof="0" smtClean="0"/>
              <a:t>Fifth level</a:t>
            </a:r>
            <a:endParaRPr lang="cs-CZ" noProof="0"/>
          </a:p>
        </p:txBody>
      </p:sp>
      <p:cxnSp>
        <p:nvCxnSpPr>
          <p:cNvPr id="19" name="Shape 18"/>
          <p:cNvCxnSpPr/>
          <p:nvPr/>
        </p:nvCxnSpPr>
        <p:spPr>
          <a:xfrm rot="5400000" flipH="1" flipV="1">
            <a:off x="4419601" y="-3429000"/>
            <a:ext cx="152399" cy="8229600"/>
          </a:xfrm>
          <a:prstGeom prst="bentConnector2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Date Placeholder 13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r>
              <a:rPr lang="cs-CZ" smtClean="0"/>
              <a:t>září 2011</a:t>
            </a:r>
            <a:endParaRPr lang="cs-CZ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cs-CZ" smtClean="0"/>
              <a:t>Standardní prezentace</a:t>
            </a:r>
            <a:endParaRPr lang="cs-CZ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r>
              <a:rPr lang="cs-CZ" smtClean="0"/>
              <a:t>Slide </a:t>
            </a:r>
            <a:fld id="{B66FD97B-4853-4EA6-97A4-A139E07D8E6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7" name="PwCFirm"/>
          <p:cNvSpPr txBox="1"/>
          <p:nvPr userDrawn="1"/>
        </p:nvSpPr>
        <p:spPr>
          <a:xfrm>
            <a:off x="533400" y="6477000"/>
            <a:ext cx="2590800" cy="152401"/>
          </a:xfrm>
          <a:prstGeom prst="rect">
            <a:avLst/>
          </a:prstGeom>
          <a:noFill/>
        </p:spPr>
        <p:txBody>
          <a:bodyPr vert="horz" wrap="square" lIns="0" tIns="0" rIns="0" bIns="0" rtlCol="0">
            <a:noAutofit/>
          </a:bodyPr>
          <a:lstStyle/>
          <a:p>
            <a:pPr indent="-274320" algn="l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cs-CZ" sz="1000" b="0" i="0" u="none" baseline="0" smtClean="0">
                <a:effectLst/>
                <a:latin typeface="Arial"/>
              </a:rPr>
              <a:t>PwC Legal</a:t>
            </a:r>
            <a:endParaRPr kumimoji="0" lang="cs-CZ" sz="1000" b="0" i="0" u="none" baseline="0" dirty="0" err="1" smtClean="0">
              <a:effectLst/>
              <a:latin typeface="Arial"/>
            </a:endParaRPr>
          </a:p>
        </p:txBody>
      </p:sp>
    </p:spTree>
  </p:cSld>
  <p:clrMapOvr>
    <a:masterClrMapping/>
  </p:clrMapOvr>
  <p:hf hdr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: Two und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85800"/>
            <a:ext cx="8077200" cy="914400"/>
          </a:xfrm>
        </p:spPr>
        <p:txBody>
          <a:bodyPr/>
          <a:lstStyle/>
          <a:p>
            <a:r>
              <a:rPr lang="cs-CZ" noProof="0" smtClean="0"/>
              <a:t>Click to edit Master title style</a:t>
            </a:r>
            <a:endParaRPr lang="cs-CZ" noProof="0"/>
          </a:p>
        </p:txBody>
      </p:sp>
      <p:sp>
        <p:nvSpPr>
          <p:cNvPr id="28" name="Content Placeholder 26"/>
          <p:cNvSpPr>
            <a:spLocks noGrp="1"/>
          </p:cNvSpPr>
          <p:nvPr>
            <p:ph sz="quarter" idx="14"/>
          </p:nvPr>
        </p:nvSpPr>
        <p:spPr>
          <a:xfrm>
            <a:off x="533400" y="3352800"/>
            <a:ext cx="3962400" cy="2819400"/>
          </a:xfrm>
        </p:spPr>
        <p:txBody>
          <a:bodyPr/>
          <a:lstStyle/>
          <a:p>
            <a:pPr lvl="0"/>
            <a:r>
              <a:rPr lang="cs-CZ" noProof="0" smtClean="0"/>
              <a:t>Click to edit Master text styles</a:t>
            </a:r>
          </a:p>
          <a:p>
            <a:pPr lvl="1"/>
            <a:r>
              <a:rPr lang="cs-CZ" noProof="0" smtClean="0"/>
              <a:t>Second level</a:t>
            </a:r>
          </a:p>
          <a:p>
            <a:pPr lvl="2"/>
            <a:r>
              <a:rPr lang="cs-CZ" noProof="0" smtClean="0"/>
              <a:t>Third level</a:t>
            </a:r>
          </a:p>
          <a:p>
            <a:pPr lvl="3"/>
            <a:r>
              <a:rPr lang="cs-CZ" noProof="0" smtClean="0"/>
              <a:t>Fourth level</a:t>
            </a:r>
          </a:p>
          <a:p>
            <a:pPr lvl="4"/>
            <a:r>
              <a:rPr lang="cs-CZ" noProof="0" smtClean="0"/>
              <a:t>Fifth level</a:t>
            </a:r>
            <a:endParaRPr lang="cs-CZ" noProof="0"/>
          </a:p>
        </p:txBody>
      </p:sp>
      <p:sp>
        <p:nvSpPr>
          <p:cNvPr id="31" name="Content Placeholder 26"/>
          <p:cNvSpPr>
            <a:spLocks noGrp="1"/>
          </p:cNvSpPr>
          <p:nvPr>
            <p:ph sz="quarter" idx="15"/>
          </p:nvPr>
        </p:nvSpPr>
        <p:spPr>
          <a:xfrm>
            <a:off x="4648199" y="3352800"/>
            <a:ext cx="3962401" cy="2819400"/>
          </a:xfrm>
        </p:spPr>
        <p:txBody>
          <a:bodyPr/>
          <a:lstStyle/>
          <a:p>
            <a:pPr lvl="0"/>
            <a:r>
              <a:rPr lang="cs-CZ" noProof="0" smtClean="0"/>
              <a:t>Click to edit Master text styles</a:t>
            </a:r>
          </a:p>
          <a:p>
            <a:pPr lvl="1"/>
            <a:r>
              <a:rPr lang="cs-CZ" noProof="0" smtClean="0"/>
              <a:t>Second level</a:t>
            </a:r>
          </a:p>
          <a:p>
            <a:pPr lvl="2"/>
            <a:r>
              <a:rPr lang="cs-CZ" noProof="0" smtClean="0"/>
              <a:t>Third level</a:t>
            </a:r>
          </a:p>
          <a:p>
            <a:pPr lvl="3"/>
            <a:r>
              <a:rPr lang="cs-CZ" noProof="0" smtClean="0"/>
              <a:t>Fourth level</a:t>
            </a:r>
          </a:p>
          <a:p>
            <a:pPr lvl="4"/>
            <a:r>
              <a:rPr lang="cs-CZ" noProof="0" smtClean="0"/>
              <a:t>Fifth level</a:t>
            </a:r>
            <a:endParaRPr lang="cs-CZ" noProof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6"/>
          </p:nvPr>
        </p:nvSpPr>
        <p:spPr>
          <a:xfrm>
            <a:off x="533400" y="1752600"/>
            <a:ext cx="8077200" cy="1447800"/>
          </a:xfrm>
        </p:spPr>
        <p:txBody>
          <a:bodyPr/>
          <a:lstStyle/>
          <a:p>
            <a:pPr lvl="0"/>
            <a:r>
              <a:rPr lang="cs-CZ" noProof="0" smtClean="0"/>
              <a:t>Click to edit Master text styles</a:t>
            </a:r>
          </a:p>
        </p:txBody>
      </p:sp>
      <p:cxnSp>
        <p:nvCxnSpPr>
          <p:cNvPr id="14" name="Shape 13"/>
          <p:cNvCxnSpPr/>
          <p:nvPr/>
        </p:nvCxnSpPr>
        <p:spPr>
          <a:xfrm rot="5400000" flipH="1" flipV="1">
            <a:off x="4419601" y="-3429000"/>
            <a:ext cx="152399" cy="8229600"/>
          </a:xfrm>
          <a:prstGeom prst="bentConnector2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Date Placeholder 15"/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r>
              <a:rPr lang="cs-CZ" smtClean="0"/>
              <a:t>září 2011</a:t>
            </a:r>
            <a:endParaRPr lang="cs-CZ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r>
              <a:rPr lang="cs-CZ" smtClean="0"/>
              <a:t>Standardní prezentace</a:t>
            </a:r>
            <a:endParaRPr lang="cs-CZ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r>
              <a:rPr lang="cs-CZ" smtClean="0"/>
              <a:t>Slide </a:t>
            </a:r>
            <a:fld id="{D7899757-8FEB-4A86-9455-540CA20235F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9" name="PwCFirm"/>
          <p:cNvSpPr txBox="1"/>
          <p:nvPr userDrawn="1"/>
        </p:nvSpPr>
        <p:spPr>
          <a:xfrm>
            <a:off x="533400" y="6477000"/>
            <a:ext cx="2590800" cy="152401"/>
          </a:xfrm>
          <a:prstGeom prst="rect">
            <a:avLst/>
          </a:prstGeom>
          <a:noFill/>
        </p:spPr>
        <p:txBody>
          <a:bodyPr vert="horz" wrap="square" lIns="0" tIns="0" rIns="0" bIns="0" rtlCol="0">
            <a:noAutofit/>
          </a:bodyPr>
          <a:lstStyle/>
          <a:p>
            <a:pPr indent="-274320" algn="l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cs-CZ" sz="1000" b="0" i="0" u="none" baseline="0" smtClean="0">
                <a:effectLst/>
                <a:latin typeface="Arial"/>
              </a:rPr>
              <a:t>PwC Legal</a:t>
            </a:r>
            <a:endParaRPr kumimoji="0" lang="cs-CZ" sz="1000" b="0" i="0" u="none" baseline="0" dirty="0" err="1" smtClean="0">
              <a:effectLst/>
              <a:latin typeface="Arial"/>
            </a:endParaRPr>
          </a:p>
        </p:txBody>
      </p:sp>
    </p:spTree>
  </p:cSld>
  <p:clrMapOvr>
    <a:masterClrMapping/>
  </p:clrMapOvr>
  <p:hf hdr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: Two and Lef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85800"/>
            <a:ext cx="8077200" cy="914400"/>
          </a:xfrm>
        </p:spPr>
        <p:txBody>
          <a:bodyPr/>
          <a:lstStyle/>
          <a:p>
            <a:r>
              <a:rPr lang="cs-CZ" noProof="0" smtClean="0"/>
              <a:t>Click to edit Master title style</a:t>
            </a:r>
            <a:endParaRPr lang="cs-CZ" noProof="0"/>
          </a:p>
        </p:txBody>
      </p:sp>
      <p:sp>
        <p:nvSpPr>
          <p:cNvPr id="28" name="Content Placeholder 26"/>
          <p:cNvSpPr>
            <a:spLocks noGrp="1"/>
          </p:cNvSpPr>
          <p:nvPr>
            <p:ph sz="quarter" idx="14"/>
          </p:nvPr>
        </p:nvSpPr>
        <p:spPr>
          <a:xfrm>
            <a:off x="6019800" y="1752600"/>
            <a:ext cx="2590800" cy="2133600"/>
          </a:xfrm>
        </p:spPr>
        <p:txBody>
          <a:bodyPr/>
          <a:lstStyle/>
          <a:p>
            <a:pPr lvl="0"/>
            <a:r>
              <a:rPr lang="cs-CZ" noProof="0" smtClean="0"/>
              <a:t>Click to edit Master text styles</a:t>
            </a:r>
          </a:p>
        </p:txBody>
      </p:sp>
      <p:sp>
        <p:nvSpPr>
          <p:cNvPr id="31" name="Content Placeholder 26"/>
          <p:cNvSpPr>
            <a:spLocks noGrp="1"/>
          </p:cNvSpPr>
          <p:nvPr>
            <p:ph sz="quarter" idx="15"/>
          </p:nvPr>
        </p:nvSpPr>
        <p:spPr>
          <a:xfrm>
            <a:off x="6019800" y="4038600"/>
            <a:ext cx="2590800" cy="2133600"/>
          </a:xfrm>
        </p:spPr>
        <p:txBody>
          <a:bodyPr/>
          <a:lstStyle/>
          <a:p>
            <a:pPr lvl="0"/>
            <a:r>
              <a:rPr lang="cs-CZ" noProof="0" smtClean="0"/>
              <a:t>Click to edit Master text styles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6"/>
          </p:nvPr>
        </p:nvSpPr>
        <p:spPr>
          <a:xfrm>
            <a:off x="533400" y="1752600"/>
            <a:ext cx="5334000" cy="4419600"/>
          </a:xfrm>
        </p:spPr>
        <p:txBody>
          <a:bodyPr/>
          <a:lstStyle/>
          <a:p>
            <a:pPr lvl="0"/>
            <a:r>
              <a:rPr lang="cs-CZ" noProof="0" smtClean="0"/>
              <a:t>Click to edit Master text styles</a:t>
            </a:r>
          </a:p>
        </p:txBody>
      </p:sp>
      <p:cxnSp>
        <p:nvCxnSpPr>
          <p:cNvPr id="14" name="Shape 13"/>
          <p:cNvCxnSpPr/>
          <p:nvPr/>
        </p:nvCxnSpPr>
        <p:spPr>
          <a:xfrm rot="5400000" flipH="1" flipV="1">
            <a:off x="4419601" y="-3429000"/>
            <a:ext cx="152399" cy="8229600"/>
          </a:xfrm>
          <a:prstGeom prst="bentConnector2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Date Placeholder 15"/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r>
              <a:rPr lang="cs-CZ" smtClean="0"/>
              <a:t>září 2011</a:t>
            </a:r>
            <a:endParaRPr lang="cs-CZ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r>
              <a:rPr lang="cs-CZ" smtClean="0"/>
              <a:t>Standardní prezentace</a:t>
            </a:r>
            <a:endParaRPr lang="cs-CZ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r>
              <a:rPr lang="cs-CZ" smtClean="0"/>
              <a:t>Slide </a:t>
            </a:r>
            <a:fld id="{0F8095DF-067F-46EB-8FFE-4A248691807C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0" name="PwCFirm"/>
          <p:cNvSpPr txBox="1"/>
          <p:nvPr userDrawn="1"/>
        </p:nvSpPr>
        <p:spPr>
          <a:xfrm>
            <a:off x="533400" y="6477000"/>
            <a:ext cx="2590800" cy="152401"/>
          </a:xfrm>
          <a:prstGeom prst="rect">
            <a:avLst/>
          </a:prstGeom>
          <a:noFill/>
        </p:spPr>
        <p:txBody>
          <a:bodyPr vert="horz" wrap="square" lIns="0" tIns="0" rIns="0" bIns="0" rtlCol="0">
            <a:noAutofit/>
          </a:bodyPr>
          <a:lstStyle/>
          <a:p>
            <a:pPr indent="-274320" algn="l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cs-CZ" sz="1000" b="0" i="0" u="none" baseline="0" smtClean="0">
                <a:effectLst/>
                <a:latin typeface="Arial"/>
              </a:rPr>
              <a:t>PwC Legal</a:t>
            </a:r>
            <a:endParaRPr kumimoji="0" lang="cs-CZ" sz="1000" b="0" i="0" u="none" baseline="0" dirty="0" err="1" smtClean="0">
              <a:effectLst/>
              <a:latin typeface="Arial"/>
            </a:endParaRPr>
          </a:p>
        </p:txBody>
      </p:sp>
    </p:spTree>
  </p:cSld>
  <p:clrMapOvr>
    <a:masterClrMapping/>
  </p:clrMapOvr>
  <p:hf hdr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: Two and Righ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Content Placeholder 26"/>
          <p:cNvSpPr>
            <a:spLocks noGrp="1"/>
          </p:cNvSpPr>
          <p:nvPr>
            <p:ph sz="quarter" idx="14"/>
          </p:nvPr>
        </p:nvSpPr>
        <p:spPr>
          <a:xfrm>
            <a:off x="533400" y="1752600"/>
            <a:ext cx="2590800" cy="2133600"/>
          </a:xfrm>
        </p:spPr>
        <p:txBody>
          <a:bodyPr/>
          <a:lstStyle/>
          <a:p>
            <a:pPr lvl="0"/>
            <a:r>
              <a:rPr lang="cs-CZ" noProof="0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85800"/>
            <a:ext cx="8077200" cy="914400"/>
          </a:xfrm>
        </p:spPr>
        <p:txBody>
          <a:bodyPr/>
          <a:lstStyle/>
          <a:p>
            <a:r>
              <a:rPr lang="cs-CZ" noProof="0" smtClean="0"/>
              <a:t>Click to edit Master title style</a:t>
            </a:r>
            <a:endParaRPr lang="cs-CZ" noProof="0"/>
          </a:p>
        </p:txBody>
      </p:sp>
      <p:sp>
        <p:nvSpPr>
          <p:cNvPr id="31" name="Content Placeholder 26"/>
          <p:cNvSpPr>
            <a:spLocks noGrp="1"/>
          </p:cNvSpPr>
          <p:nvPr>
            <p:ph sz="quarter" idx="15"/>
          </p:nvPr>
        </p:nvSpPr>
        <p:spPr>
          <a:xfrm>
            <a:off x="533400" y="4038600"/>
            <a:ext cx="2590800" cy="2133600"/>
          </a:xfrm>
        </p:spPr>
        <p:txBody>
          <a:bodyPr/>
          <a:lstStyle/>
          <a:p>
            <a:pPr lvl="0"/>
            <a:r>
              <a:rPr lang="cs-CZ" noProof="0" smtClean="0"/>
              <a:t>Click to edit Master text styles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6"/>
          </p:nvPr>
        </p:nvSpPr>
        <p:spPr>
          <a:xfrm>
            <a:off x="3276600" y="1752600"/>
            <a:ext cx="5334000" cy="4419600"/>
          </a:xfrm>
        </p:spPr>
        <p:txBody>
          <a:bodyPr/>
          <a:lstStyle/>
          <a:p>
            <a:pPr lvl="0"/>
            <a:r>
              <a:rPr lang="cs-CZ" noProof="0" smtClean="0"/>
              <a:t>Click to edit Master text styles</a:t>
            </a:r>
          </a:p>
        </p:txBody>
      </p:sp>
      <p:cxnSp>
        <p:nvCxnSpPr>
          <p:cNvPr id="14" name="Shape 13"/>
          <p:cNvCxnSpPr/>
          <p:nvPr/>
        </p:nvCxnSpPr>
        <p:spPr>
          <a:xfrm rot="5400000" flipH="1" flipV="1">
            <a:off x="4419601" y="-3429000"/>
            <a:ext cx="152399" cy="8229600"/>
          </a:xfrm>
          <a:prstGeom prst="bentConnector2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Date Placeholder 15"/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r>
              <a:rPr lang="cs-CZ" smtClean="0"/>
              <a:t>září 2011</a:t>
            </a:r>
            <a:endParaRPr lang="cs-CZ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r>
              <a:rPr lang="cs-CZ" smtClean="0"/>
              <a:t>Standardní prezentace</a:t>
            </a:r>
            <a:endParaRPr lang="cs-CZ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r>
              <a:rPr lang="cs-CZ" smtClean="0"/>
              <a:t>Slide </a:t>
            </a:r>
            <a:fld id="{E5662D40-494D-45F1-88C4-EBCD0D79798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0" name="PwCFirm"/>
          <p:cNvSpPr txBox="1"/>
          <p:nvPr userDrawn="1"/>
        </p:nvSpPr>
        <p:spPr>
          <a:xfrm>
            <a:off x="533400" y="6477000"/>
            <a:ext cx="2590800" cy="152401"/>
          </a:xfrm>
          <a:prstGeom prst="rect">
            <a:avLst/>
          </a:prstGeom>
          <a:noFill/>
        </p:spPr>
        <p:txBody>
          <a:bodyPr vert="horz" wrap="square" lIns="0" tIns="0" rIns="0" bIns="0" rtlCol="0">
            <a:noAutofit/>
          </a:bodyPr>
          <a:lstStyle/>
          <a:p>
            <a:pPr indent="-274320" algn="l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cs-CZ" sz="1000" b="0" i="0" u="none" baseline="0" smtClean="0">
                <a:effectLst/>
                <a:latin typeface="Arial"/>
              </a:rPr>
              <a:t>PwC Legal</a:t>
            </a:r>
            <a:endParaRPr kumimoji="0" lang="cs-CZ" sz="1000" b="0" i="0" u="none" baseline="0" dirty="0" err="1" smtClean="0">
              <a:effectLst/>
              <a:latin typeface="Arial"/>
            </a:endParaRPr>
          </a:p>
        </p:txBody>
      </p:sp>
    </p:spTree>
  </p:cSld>
  <p:clrMapOvr>
    <a:masterClrMapping/>
  </p:clrMapOvr>
  <p:hf hdr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: One with Impa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76600" y="685800"/>
            <a:ext cx="5334000" cy="914400"/>
          </a:xfrm>
        </p:spPr>
        <p:txBody>
          <a:bodyPr/>
          <a:lstStyle>
            <a:lvl1pPr>
              <a:defRPr/>
            </a:lvl1pPr>
          </a:lstStyle>
          <a:p>
            <a:r>
              <a:rPr lang="cs-CZ" noProof="1" smtClean="0"/>
              <a:t>Click to edit Master title style</a:t>
            </a:r>
            <a:endParaRPr lang="cs-CZ" noProof="1"/>
          </a:p>
        </p:txBody>
      </p:sp>
      <p:sp>
        <p:nvSpPr>
          <p:cNvPr id="31" name="Content Placeholder 26"/>
          <p:cNvSpPr>
            <a:spLocks noGrp="1"/>
          </p:cNvSpPr>
          <p:nvPr>
            <p:ph sz="quarter" idx="15"/>
          </p:nvPr>
        </p:nvSpPr>
        <p:spPr>
          <a:xfrm>
            <a:off x="3276600" y="1752600"/>
            <a:ext cx="5334000" cy="4419600"/>
          </a:xfrm>
        </p:spPr>
        <p:txBody>
          <a:bodyPr/>
          <a:lstStyle>
            <a:lvl1pPr>
              <a:defRPr baseline="0"/>
            </a:lvl1pPr>
          </a:lstStyle>
          <a:p>
            <a:pPr lvl="0"/>
            <a:r>
              <a:rPr lang="cs-CZ" noProof="1" smtClean="0"/>
              <a:t>Click to edit Master text styles</a:t>
            </a:r>
          </a:p>
          <a:p>
            <a:pPr lvl="1"/>
            <a:r>
              <a:rPr lang="cs-CZ" noProof="1" smtClean="0"/>
              <a:t>Second level</a:t>
            </a:r>
          </a:p>
          <a:p>
            <a:pPr lvl="2"/>
            <a:r>
              <a:rPr lang="cs-CZ" noProof="1" smtClean="0"/>
              <a:t>Third level</a:t>
            </a:r>
          </a:p>
          <a:p>
            <a:pPr lvl="3"/>
            <a:r>
              <a:rPr lang="cs-CZ" noProof="1" smtClean="0"/>
              <a:t>Fourth level</a:t>
            </a:r>
          </a:p>
          <a:p>
            <a:pPr lvl="4"/>
            <a:r>
              <a:rPr lang="cs-CZ" noProof="1" smtClean="0"/>
              <a:t>Fifth level</a:t>
            </a:r>
            <a:endParaRPr lang="cs-CZ" noProof="1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6"/>
          </p:nvPr>
        </p:nvSpPr>
        <p:spPr>
          <a:xfrm>
            <a:off x="533400" y="1752600"/>
            <a:ext cx="2590800" cy="2130552"/>
          </a:xfrm>
        </p:spPr>
        <p:txBody>
          <a:bodyPr/>
          <a:lstStyle>
            <a:lvl1pPr>
              <a:defRPr sz="2400" b="1" i="1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1" smtClean="0"/>
              <a:t>Click to edit Master text styles</a:t>
            </a:r>
          </a:p>
        </p:txBody>
      </p:sp>
      <p:cxnSp>
        <p:nvCxnSpPr>
          <p:cNvPr id="30" name="Shape 29"/>
          <p:cNvCxnSpPr/>
          <p:nvPr/>
        </p:nvCxnSpPr>
        <p:spPr>
          <a:xfrm rot="5400000" flipH="1" flipV="1">
            <a:off x="5791201" y="-2057400"/>
            <a:ext cx="152399" cy="5486400"/>
          </a:xfrm>
          <a:prstGeom prst="bentConnector2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Date Placeholder 13"/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r>
              <a:rPr lang="cs-CZ" smtClean="0"/>
              <a:t>září 2011</a:t>
            </a:r>
            <a:endParaRPr lang="cs-CZ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r>
              <a:rPr lang="cs-CZ" smtClean="0"/>
              <a:t>Standardní prezentace</a:t>
            </a:r>
            <a:endParaRPr lang="cs-CZ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r>
              <a:rPr lang="cs-CZ" smtClean="0"/>
              <a:t>Slide </a:t>
            </a:r>
            <a:fld id="{77D5F82D-0E4A-46A1-A1C1-E9192CEED8D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7" name="PwCFirm"/>
          <p:cNvSpPr txBox="1"/>
          <p:nvPr userDrawn="1"/>
        </p:nvSpPr>
        <p:spPr>
          <a:xfrm>
            <a:off x="533400" y="6477000"/>
            <a:ext cx="2590800" cy="152401"/>
          </a:xfrm>
          <a:prstGeom prst="rect">
            <a:avLst/>
          </a:prstGeom>
          <a:noFill/>
        </p:spPr>
        <p:txBody>
          <a:bodyPr vert="horz" wrap="square" lIns="0" tIns="0" rIns="0" bIns="0" rtlCol="0">
            <a:noAutofit/>
          </a:bodyPr>
          <a:lstStyle/>
          <a:p>
            <a:pPr indent="-274320" algn="l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cs-CZ" sz="1000" b="0" i="0" u="none" baseline="0" smtClean="0">
                <a:effectLst/>
                <a:latin typeface="Arial"/>
              </a:rPr>
              <a:t>PwC Legal</a:t>
            </a:r>
            <a:endParaRPr kumimoji="0" lang="cs-CZ" sz="1000" b="0" i="0" u="none" baseline="0" dirty="0" err="1" smtClean="0">
              <a:effectLst/>
              <a:latin typeface="Arial"/>
            </a:endParaRPr>
          </a:p>
        </p:txBody>
      </p:sp>
    </p:spTree>
  </p:cSld>
  <p:clrMapOvr>
    <a:masterClrMapping/>
  </p:clrMapOvr>
  <p:hf hdr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ver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85800"/>
            <a:ext cx="8077200" cy="914400"/>
          </a:xfrm>
        </p:spPr>
        <p:txBody>
          <a:bodyPr/>
          <a:lstStyle/>
          <a:p>
            <a:r>
              <a:rPr lang="cs-CZ" noProof="0" smtClean="0"/>
              <a:t>Click to edit Master title style</a:t>
            </a:r>
            <a:endParaRPr lang="cs-CZ" noProof="0"/>
          </a:p>
        </p:txBody>
      </p:sp>
      <p:cxnSp>
        <p:nvCxnSpPr>
          <p:cNvPr id="10" name="Shape 9"/>
          <p:cNvCxnSpPr/>
          <p:nvPr/>
        </p:nvCxnSpPr>
        <p:spPr>
          <a:xfrm rot="5400000" flipH="1" flipV="1">
            <a:off x="4419601" y="-3429000"/>
            <a:ext cx="152399" cy="8229600"/>
          </a:xfrm>
          <a:prstGeom prst="bentConnector2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září 2011</a:t>
            </a:r>
            <a:endParaRPr lang="cs-CZ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Standardní prezentace</a:t>
            </a:r>
            <a:endParaRPr lang="cs-CZ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cs-CZ" smtClean="0"/>
              <a:t>Slide </a:t>
            </a:r>
            <a:fld id="{433BD281-60C4-4DF1-9E93-EC5482A2A9D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6" name="PwCFirm"/>
          <p:cNvSpPr txBox="1"/>
          <p:nvPr userDrawn="1"/>
        </p:nvSpPr>
        <p:spPr>
          <a:xfrm>
            <a:off x="533400" y="6477000"/>
            <a:ext cx="2590800" cy="152401"/>
          </a:xfrm>
          <a:prstGeom prst="rect">
            <a:avLst/>
          </a:prstGeom>
          <a:noFill/>
        </p:spPr>
        <p:txBody>
          <a:bodyPr vert="horz" wrap="square" lIns="0" tIns="0" rIns="0" bIns="0" rtlCol="0">
            <a:noAutofit/>
          </a:bodyPr>
          <a:lstStyle/>
          <a:p>
            <a:pPr indent="-274320" algn="l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cs-CZ" sz="1000" b="0" i="0" u="none" baseline="0" smtClean="0">
                <a:effectLst/>
                <a:latin typeface="Arial"/>
              </a:rPr>
              <a:t>PwC Legal</a:t>
            </a:r>
            <a:endParaRPr kumimoji="0" lang="cs-CZ" sz="1000" b="0" i="0" u="none" baseline="0" dirty="0" err="1" smtClean="0">
              <a:effectLst/>
              <a:latin typeface="Arial"/>
            </a:endParaRPr>
          </a:p>
        </p:txBody>
      </p:sp>
    </p:spTree>
  </p:cSld>
  <p:clrMapOvr>
    <a:masterClrMapping/>
  </p:clrMapOvr>
  <p:hf hdr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3400" y="685800"/>
            <a:ext cx="8077201" cy="9144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noProof="0" smtClean="0"/>
              <a:t>Click to edit</a:t>
            </a:r>
            <a:br>
              <a:rPr lang="cs-CZ" noProof="0" smtClean="0"/>
            </a:br>
            <a:r>
              <a:rPr lang="cs-CZ" noProof="0" smtClean="0"/>
              <a:t>Master title style</a:t>
            </a:r>
            <a:endParaRPr lang="cs-CZ" noProof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1" y="1752600"/>
            <a:ext cx="8077199" cy="44196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noProof="0" smtClean="0"/>
              <a:t>Click to edit Master text styles</a:t>
            </a:r>
          </a:p>
          <a:p>
            <a:pPr lvl="1"/>
            <a:r>
              <a:rPr lang="cs-CZ" noProof="0" smtClean="0"/>
              <a:t>Second level</a:t>
            </a:r>
          </a:p>
          <a:p>
            <a:pPr lvl="2"/>
            <a:r>
              <a:rPr lang="cs-CZ" noProof="0" smtClean="0"/>
              <a:t>Third level</a:t>
            </a:r>
          </a:p>
          <a:p>
            <a:pPr lvl="3"/>
            <a:r>
              <a:rPr lang="cs-CZ" noProof="0" smtClean="0"/>
              <a:t>Fourth level</a:t>
            </a:r>
          </a:p>
          <a:p>
            <a:pPr lvl="4"/>
            <a:r>
              <a:rPr lang="cs-CZ" noProof="0" smtClean="0"/>
              <a:t>Fifth level</a:t>
            </a:r>
            <a:endParaRPr lang="cs-CZ" noProof="0" dirty="0" smtClean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0352" y="6324600"/>
            <a:ext cx="5260848" cy="150876"/>
          </a:xfrm>
          <a:prstGeom prst="rect">
            <a:avLst/>
          </a:prstGeom>
        </p:spPr>
        <p:txBody>
          <a:bodyPr vert="horz" lIns="0" tIns="0" rIns="0" bIns="0" anchor="b" anchorCtr="0">
            <a:noAutofit/>
          </a:bodyPr>
          <a:lstStyle>
            <a:lvl1pPr algn="l">
              <a:defRPr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GB" smtClean="0"/>
              <a:t>Standardní prezentace</a:t>
            </a:r>
            <a:endParaRPr lang="en-GB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7086600" y="6324600"/>
            <a:ext cx="1524000" cy="15240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r">
              <a:defRPr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GB" smtClean="0"/>
              <a:t>září 2011</a:t>
            </a:r>
            <a:endParaRPr lang="en-GB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86600" y="6477000"/>
            <a:ext cx="1527048" cy="15240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r">
              <a:defRPr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GB" smtClean="0"/>
              <a:t>Slide </a:t>
            </a:r>
            <a:fld id="{0D33398D-3B01-4A0F-BD95-A732289999B6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5" r:id="rId15"/>
    <p:sldLayoutId id="2147483666" r:id="rId16"/>
    <p:sldLayoutId id="2147483667" r:id="rId17"/>
    <p:sldLayoutId id="2147483668" r:id="rId18"/>
    <p:sldLayoutId id="2147483669" r:id="rId19"/>
    <p:sldLayoutId id="2147483670" r:id="rId20"/>
    <p:sldLayoutId id="2147483671" r:id="rId21"/>
  </p:sldLayoutIdLst>
  <p:hf hdr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400" b="1" i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marR="0" indent="-274320" algn="l" defTabSz="914400" rtl="0" eaLnBrk="1" fontAlgn="auto" latinLnBrk="0" hangingPunct="1">
        <a:lnSpc>
          <a:spcPct val="100000"/>
        </a:lnSpc>
        <a:spcBef>
          <a:spcPts val="0"/>
        </a:spcBef>
        <a:spcAft>
          <a:spcPts val="900"/>
        </a:spcAft>
        <a:buClr>
          <a:schemeClr val="tx1"/>
        </a:buClr>
        <a:buSzTx/>
        <a:buFontTx/>
        <a:buNone/>
        <a:tabLst/>
        <a:defRPr sz="2000" kern="1200">
          <a:solidFill>
            <a:schemeClr val="tx1"/>
          </a:solidFill>
          <a:latin typeface="Georgia" pitchFamily="18" charset="0"/>
          <a:ea typeface="+mn-ea"/>
          <a:cs typeface="+mn-cs"/>
        </a:defRPr>
      </a:lvl1pPr>
      <a:lvl2pPr marL="274320" indent="-274320" algn="l" defTabSz="914400" rtl="0" eaLnBrk="1" latinLnBrk="0" hangingPunct="1">
        <a:lnSpc>
          <a:spcPct val="100000"/>
        </a:lnSpc>
        <a:spcBef>
          <a:spcPts val="0"/>
        </a:spcBef>
        <a:spcAft>
          <a:spcPts val="900"/>
        </a:spcAft>
        <a:buClr>
          <a:schemeClr val="tx1"/>
        </a:buClr>
        <a:buFont typeface="Georgia" pitchFamily="18" charset="0"/>
        <a:buChar char="•"/>
        <a:defRPr sz="2000" kern="1200">
          <a:solidFill>
            <a:schemeClr val="tx1"/>
          </a:solidFill>
          <a:latin typeface="Georgia" pitchFamily="18" charset="0"/>
          <a:ea typeface="+mn-ea"/>
          <a:cs typeface="+mn-cs"/>
        </a:defRPr>
      </a:lvl2pPr>
      <a:lvl3pPr marL="548640" indent="-274320" algn="l" defTabSz="914400" rtl="0" eaLnBrk="1" latinLnBrk="0" hangingPunct="1">
        <a:lnSpc>
          <a:spcPct val="100000"/>
        </a:lnSpc>
        <a:spcBef>
          <a:spcPts val="0"/>
        </a:spcBef>
        <a:spcAft>
          <a:spcPts val="900"/>
        </a:spcAft>
        <a:buClr>
          <a:schemeClr val="tx1"/>
        </a:buClr>
        <a:buFont typeface="Georgia" pitchFamily="18" charset="0"/>
        <a:buChar char="-"/>
        <a:defRPr sz="2000" kern="1200">
          <a:solidFill>
            <a:schemeClr val="tx1"/>
          </a:solidFill>
          <a:latin typeface="Georgia" pitchFamily="18" charset="0"/>
          <a:ea typeface="+mn-ea"/>
          <a:cs typeface="+mn-cs"/>
        </a:defRPr>
      </a:lvl3pPr>
      <a:lvl4pPr marL="822960" indent="-274320" algn="l" defTabSz="914400" rtl="0" eaLnBrk="1" latinLnBrk="0" hangingPunct="1">
        <a:lnSpc>
          <a:spcPct val="100000"/>
        </a:lnSpc>
        <a:spcBef>
          <a:spcPts val="0"/>
        </a:spcBef>
        <a:spcAft>
          <a:spcPts val="900"/>
        </a:spcAft>
        <a:buClr>
          <a:schemeClr val="tx1"/>
        </a:buClr>
        <a:buFont typeface="Georgia" pitchFamily="18" charset="0"/>
        <a:buChar char="◦"/>
        <a:defRPr sz="2000" kern="1200">
          <a:solidFill>
            <a:schemeClr val="tx1"/>
          </a:solidFill>
          <a:latin typeface="Georgia" pitchFamily="18" charset="0"/>
          <a:ea typeface="+mn-ea"/>
          <a:cs typeface="+mn-cs"/>
        </a:defRPr>
      </a:lvl4pPr>
      <a:lvl5pPr marL="1097280" indent="-274320" algn="l" defTabSz="914400" rtl="0" eaLnBrk="1" latinLnBrk="0" hangingPunct="1">
        <a:lnSpc>
          <a:spcPct val="100000"/>
        </a:lnSpc>
        <a:spcBef>
          <a:spcPts val="0"/>
        </a:spcBef>
        <a:spcAft>
          <a:spcPts val="900"/>
        </a:spcAft>
        <a:buClr>
          <a:schemeClr val="tx1"/>
        </a:buClr>
        <a:buFont typeface="Georgia" pitchFamily="18" charset="0"/>
        <a:buChar char="›"/>
        <a:defRPr sz="2000" kern="1200" baseline="0">
          <a:solidFill>
            <a:schemeClr val="tx1"/>
          </a:solidFill>
          <a:latin typeface="Georgia" pitchFamily="18" charset="0"/>
          <a:ea typeface="+mn-ea"/>
          <a:cs typeface="+mn-cs"/>
        </a:defRPr>
      </a:lvl5pPr>
      <a:lvl6pPr marL="274320" marR="0" indent="-274320" algn="l" defTabSz="914400" rtl="0" eaLnBrk="1" fontAlgn="auto" latinLnBrk="0" hangingPunct="1">
        <a:lnSpc>
          <a:spcPct val="100000"/>
        </a:lnSpc>
        <a:spcBef>
          <a:spcPts val="0"/>
        </a:spcBef>
        <a:spcAft>
          <a:spcPts val="900"/>
        </a:spcAft>
        <a:buClr>
          <a:schemeClr val="tx1"/>
        </a:buClr>
        <a:buSzPct val="100000"/>
        <a:buFont typeface="+mj-lt"/>
        <a:buAutoNum type="arabicPeriod"/>
        <a:tabLst/>
        <a:defRPr sz="2000" kern="1200" baseline="0">
          <a:solidFill>
            <a:schemeClr val="tx1"/>
          </a:solidFill>
          <a:latin typeface="Georgia" pitchFamily="18" charset="0"/>
          <a:ea typeface="+mn-ea"/>
          <a:cs typeface="+mn-cs"/>
        </a:defRPr>
      </a:lvl6pPr>
      <a:lvl7pPr marL="548640" indent="-274320" algn="l" defTabSz="914400" rtl="0" eaLnBrk="1" latinLnBrk="0" hangingPunct="1">
        <a:lnSpc>
          <a:spcPct val="100000"/>
        </a:lnSpc>
        <a:spcBef>
          <a:spcPts val="0"/>
        </a:spcBef>
        <a:spcAft>
          <a:spcPts val="900"/>
        </a:spcAft>
        <a:buSzPct val="100000"/>
        <a:buFont typeface="+mj-lt"/>
        <a:buAutoNum type="alphaLcPeriod"/>
        <a:defRPr sz="2000" kern="1200" baseline="0">
          <a:solidFill>
            <a:schemeClr val="tx1"/>
          </a:solidFill>
          <a:latin typeface="Georgia" pitchFamily="18" charset="0"/>
          <a:ea typeface="+mn-ea"/>
          <a:cs typeface="+mn-cs"/>
        </a:defRPr>
      </a:lvl7pPr>
      <a:lvl8pPr marL="822960" indent="-274320" algn="l" defTabSz="914400" rtl="0" eaLnBrk="1" latinLnBrk="0" hangingPunct="1">
        <a:lnSpc>
          <a:spcPct val="100000"/>
        </a:lnSpc>
        <a:spcBef>
          <a:spcPts val="0"/>
        </a:spcBef>
        <a:spcAft>
          <a:spcPts val="900"/>
        </a:spcAft>
        <a:buSzPct val="100000"/>
        <a:buFont typeface="+mj-lt"/>
        <a:buAutoNum type="romanLcPeriod"/>
        <a:defRPr sz="2000" kern="1200" baseline="0">
          <a:solidFill>
            <a:schemeClr val="tx1"/>
          </a:solidFill>
          <a:latin typeface="Georgia" pitchFamily="18" charset="0"/>
          <a:ea typeface="+mn-ea"/>
          <a:cs typeface="+mn-cs"/>
        </a:defRPr>
      </a:lvl8pPr>
      <a:lvl9pPr marL="0" indent="-274320" algn="l" defTabSz="914400" rtl="0" eaLnBrk="1" latinLnBrk="0" hangingPunct="1">
        <a:lnSpc>
          <a:spcPct val="100000"/>
        </a:lnSpc>
        <a:spcBef>
          <a:spcPts val="0"/>
        </a:spcBef>
        <a:spcAft>
          <a:spcPts val="900"/>
        </a:spcAft>
        <a:buFont typeface="Arial" pitchFamily="34" charset="0"/>
        <a:buNone/>
        <a:defRPr sz="2000" b="1" kern="1200" baseline="0">
          <a:solidFill>
            <a:schemeClr val="tx2"/>
          </a:solidFill>
          <a:latin typeface="Georgia" pitchFamily="18" charset="0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Akvizice společností</a:t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sz="2000" dirty="0" smtClean="0"/>
              <a:t>Transakční dokumentace</a:t>
            </a:r>
            <a:endParaRPr lang="cs-CZ" dirty="0"/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>
          <a:xfrm>
            <a:off x="1907704" y="2996952"/>
            <a:ext cx="5343525" cy="914401"/>
          </a:xfrm>
        </p:spPr>
        <p:txBody>
          <a:bodyPr/>
          <a:lstStyle/>
          <a:p>
            <a:r>
              <a:rPr lang="cs-CZ" dirty="0" smtClean="0"/>
              <a:t>Jan Hladký</a:t>
            </a:r>
            <a:endParaRPr lang="cs-CZ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cs-CZ" dirty="0" smtClean="0"/>
              <a:t>www.</a:t>
            </a:r>
            <a:r>
              <a:rPr lang="cs-CZ" dirty="0" err="1" smtClean="0"/>
              <a:t>pwclegal.cz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Transakční dokumentace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5"/>
          </p:nvPr>
        </p:nvSpPr>
        <p:spPr/>
        <p:txBody>
          <a:bodyPr/>
          <a:lstStyle/>
          <a:p>
            <a:pPr marL="1588" lvl="1" indent="-1588">
              <a:buNone/>
            </a:pPr>
            <a:r>
              <a:rPr lang="cs-CZ" b="1" dirty="0" smtClean="0">
                <a:solidFill>
                  <a:schemeClr val="tx2"/>
                </a:solidFill>
              </a:rPr>
              <a:t>Základní struktura akviziční smlouvy</a:t>
            </a:r>
          </a:p>
          <a:p>
            <a:pPr lvl="1"/>
            <a:r>
              <a:rPr lang="cs-CZ" dirty="0" smtClean="0"/>
              <a:t>Smluvní strany a definice</a:t>
            </a:r>
          </a:p>
          <a:p>
            <a:pPr lvl="1"/>
            <a:r>
              <a:rPr lang="cs-CZ" dirty="0" smtClean="0"/>
              <a:t>Předmět smlouvy a výplata kupní ceny</a:t>
            </a:r>
          </a:p>
          <a:p>
            <a:pPr lvl="1"/>
            <a:r>
              <a:rPr lang="cs-CZ" dirty="0" smtClean="0"/>
              <a:t>Prohlášení a záruky</a:t>
            </a:r>
          </a:p>
          <a:p>
            <a:pPr lvl="1"/>
            <a:r>
              <a:rPr lang="cs-CZ" dirty="0" smtClean="0"/>
              <a:t>Odkládací podmínky / popis a vypořádání transakce / úprava přechodného období</a:t>
            </a:r>
          </a:p>
          <a:p>
            <a:pPr lvl="1"/>
            <a:r>
              <a:rPr lang="cs-CZ" dirty="0" smtClean="0"/>
              <a:t>Opatření k nápravě (sankce)</a:t>
            </a:r>
          </a:p>
          <a:p>
            <a:pPr lvl="1"/>
            <a:r>
              <a:rPr lang="cs-CZ" dirty="0" smtClean="0"/>
              <a:t>Ostatní ustanovení (zákaz konkurence, řešení sporů apod.)</a:t>
            </a:r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cs-CZ" dirty="0" smtClean="0"/>
              <a:t>Akvizice společností – transakční dokumentace</a:t>
            </a:r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r>
              <a:rPr lang="cs-CZ" smtClean="0"/>
              <a:t>Slide </a:t>
            </a:r>
            <a:fld id="{F939522E-912F-48A7-9996-7A2A2A7FB6EA}" type="slidenum">
              <a:rPr lang="cs-CZ" smtClean="0"/>
              <a:pPr/>
              <a:t>10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Transakční dokumentace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5"/>
          </p:nvPr>
        </p:nvSpPr>
        <p:spPr/>
        <p:txBody>
          <a:bodyPr/>
          <a:lstStyle/>
          <a:p>
            <a:pPr marL="1588" lvl="1" indent="-1588">
              <a:buNone/>
            </a:pPr>
            <a:r>
              <a:rPr lang="cs-CZ" b="1" dirty="0" smtClean="0">
                <a:solidFill>
                  <a:schemeClr val="tx2"/>
                </a:solidFill>
              </a:rPr>
              <a:t>Smluvní strany a definice</a:t>
            </a:r>
          </a:p>
          <a:p>
            <a:pPr lvl="1"/>
            <a:r>
              <a:rPr lang="cs-CZ" dirty="0" smtClean="0"/>
              <a:t>Strany – rozdílné postavení FO a PO (souhlasy, způsobilost)</a:t>
            </a:r>
          </a:p>
          <a:p>
            <a:pPr lvl="1"/>
            <a:r>
              <a:rPr lang="cs-CZ" dirty="0" smtClean="0"/>
              <a:t>Pluralita subjektů na některé ze stran – vzájemné vztahy</a:t>
            </a:r>
          </a:p>
          <a:p>
            <a:pPr lvl="1"/>
            <a:r>
              <a:rPr lang="cs-CZ" dirty="0" smtClean="0"/>
              <a:t>Definice mají podstatný vliv na dotčená ustanovení</a:t>
            </a:r>
          </a:p>
          <a:p>
            <a:pPr lvl="1"/>
            <a:r>
              <a:rPr lang="cs-CZ" dirty="0" smtClean="0"/>
              <a:t>Definice umožňují „modelování“ akviziční smlouvy</a:t>
            </a:r>
          </a:p>
          <a:p>
            <a:pPr lvl="1">
              <a:buNone/>
            </a:pPr>
            <a:endParaRPr lang="cs-CZ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cs-CZ" dirty="0" smtClean="0"/>
              <a:t>Akvizice společností – transakční dokumentace</a:t>
            </a:r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r>
              <a:rPr lang="cs-CZ" smtClean="0"/>
              <a:t>Slide </a:t>
            </a:r>
            <a:fld id="{F939522E-912F-48A7-9996-7A2A2A7FB6EA}" type="slidenum">
              <a:rPr lang="cs-CZ" smtClean="0"/>
              <a:pPr/>
              <a:t>11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Transakční dokumentace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5"/>
          </p:nvPr>
        </p:nvSpPr>
        <p:spPr/>
        <p:txBody>
          <a:bodyPr/>
          <a:lstStyle/>
          <a:p>
            <a:pPr marL="1588" lvl="1" indent="-1588">
              <a:buNone/>
            </a:pPr>
            <a:r>
              <a:rPr lang="cs-CZ" b="1" dirty="0" smtClean="0">
                <a:solidFill>
                  <a:schemeClr val="tx2"/>
                </a:solidFill>
              </a:rPr>
              <a:t>Předmět smlouvy a výplata kupní ceny</a:t>
            </a:r>
          </a:p>
          <a:p>
            <a:pPr lvl="1"/>
            <a:r>
              <a:rPr lang="cs-CZ" dirty="0" smtClean="0"/>
              <a:t>Převod akcií / převod obchodních podílů</a:t>
            </a:r>
          </a:p>
          <a:p>
            <a:pPr lvl="1"/>
            <a:r>
              <a:rPr lang="cs-CZ" dirty="0" smtClean="0"/>
              <a:t>Vázání výplaty kupní ceny na určité skutečnosti</a:t>
            </a:r>
          </a:p>
          <a:p>
            <a:pPr lvl="1"/>
            <a:r>
              <a:rPr lang="cs-CZ" dirty="0" smtClean="0"/>
              <a:t>Vázaný účet / správce vázaného účtu</a:t>
            </a:r>
          </a:p>
          <a:p>
            <a:pPr lvl="1"/>
            <a:r>
              <a:rPr lang="en-US" dirty="0" smtClean="0"/>
              <a:t>Earn-out</a:t>
            </a:r>
            <a:r>
              <a:rPr lang="cs-CZ" dirty="0" smtClean="0"/>
              <a:t> (v návaznosti na finanční výsledky po akvizici)</a:t>
            </a:r>
          </a:p>
          <a:p>
            <a:pPr lvl="1"/>
            <a:r>
              <a:rPr lang="cs-CZ" dirty="0" smtClean="0"/>
              <a:t>Vrácení finančních prostředků / vrácení akcií</a:t>
            </a:r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cs-CZ" dirty="0" smtClean="0"/>
              <a:t>Akvizice společností – transakční dokumentace</a:t>
            </a:r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r>
              <a:rPr lang="cs-CZ" smtClean="0"/>
              <a:t>Slide </a:t>
            </a:r>
            <a:fld id="{F939522E-912F-48A7-9996-7A2A2A7FB6EA}" type="slidenum">
              <a:rPr lang="cs-CZ" smtClean="0"/>
              <a:pPr/>
              <a:t>12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Transakční dokumentace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5"/>
          </p:nvPr>
        </p:nvSpPr>
        <p:spPr/>
        <p:txBody>
          <a:bodyPr/>
          <a:lstStyle/>
          <a:p>
            <a:pPr marL="1588" lvl="1" indent="-1588">
              <a:buNone/>
            </a:pPr>
            <a:r>
              <a:rPr lang="cs-CZ" b="1" dirty="0" smtClean="0">
                <a:solidFill>
                  <a:schemeClr val="tx2"/>
                </a:solidFill>
              </a:rPr>
              <a:t>Pojem R/W</a:t>
            </a:r>
          </a:p>
          <a:p>
            <a:pPr lvl="1"/>
            <a:r>
              <a:rPr lang="cs-CZ" dirty="0" smtClean="0"/>
              <a:t>Prohlášení a záruky prodávajícího akcionáře ohledně:</a:t>
            </a:r>
          </a:p>
          <a:p>
            <a:pPr lvl="2"/>
            <a:r>
              <a:rPr lang="cs-CZ" dirty="0" smtClean="0"/>
              <a:t>Informací</a:t>
            </a:r>
          </a:p>
          <a:p>
            <a:pPr lvl="2"/>
            <a:r>
              <a:rPr lang="cs-CZ" dirty="0" smtClean="0"/>
              <a:t>Určitého stavu cílové společnosti</a:t>
            </a:r>
          </a:p>
          <a:p>
            <a:pPr lvl="2"/>
            <a:r>
              <a:rPr lang="cs-CZ" dirty="0" smtClean="0"/>
              <a:t>Akcií/obchodního podílu, který je předmětem převodu</a:t>
            </a:r>
          </a:p>
          <a:p>
            <a:pPr lvl="2"/>
            <a:r>
              <a:rPr lang="cs-CZ" dirty="0" smtClean="0"/>
              <a:t>Existence a právní způsobilosti smluvních stran transakce</a:t>
            </a:r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cs-CZ" dirty="0" smtClean="0"/>
              <a:t>Akvizice společností – transakční dokumentace</a:t>
            </a:r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r>
              <a:rPr lang="cs-CZ" smtClean="0"/>
              <a:t>Slide </a:t>
            </a:r>
            <a:fld id="{F939522E-912F-48A7-9996-7A2A2A7FB6EA}" type="slidenum">
              <a:rPr lang="cs-CZ" smtClean="0"/>
              <a:pPr/>
              <a:t>13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Transakční dokumentace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5"/>
          </p:nvPr>
        </p:nvSpPr>
        <p:spPr/>
        <p:txBody>
          <a:bodyPr/>
          <a:lstStyle/>
          <a:p>
            <a:pPr marL="1588" lvl="1" indent="-1588">
              <a:buNone/>
            </a:pPr>
            <a:r>
              <a:rPr lang="cs-CZ" b="1" dirty="0" smtClean="0">
                <a:solidFill>
                  <a:schemeClr val="tx2"/>
                </a:solidFill>
              </a:rPr>
              <a:t>Účel a využití R/W v M&amp;A transakcích</a:t>
            </a:r>
          </a:p>
          <a:p>
            <a:pPr lvl="1"/>
            <a:r>
              <a:rPr lang="cs-CZ" dirty="0" smtClean="0"/>
              <a:t>Nástroj kupujícího pro získání informací o cílové společnosti před podpisem SPA – provedení „druhého </a:t>
            </a:r>
            <a:r>
              <a:rPr lang="cs-CZ" dirty="0" err="1" smtClean="0"/>
              <a:t>due</a:t>
            </a:r>
            <a:r>
              <a:rPr lang="cs-CZ" dirty="0" smtClean="0"/>
              <a:t> diligence“</a:t>
            </a:r>
          </a:p>
          <a:p>
            <a:pPr lvl="1"/>
            <a:r>
              <a:rPr lang="cs-CZ" dirty="0" smtClean="0"/>
              <a:t>Jedním z nástrojů pro kupujícího (ale i pro prodávajícího) pro odstoupení od SPA před vypořádáním</a:t>
            </a:r>
          </a:p>
          <a:p>
            <a:pPr lvl="1"/>
            <a:r>
              <a:rPr lang="cs-CZ" dirty="0" smtClean="0"/>
              <a:t>Základním nástrojem pro kupujícího na uplatnění „odškodnění“ po vypořádání</a:t>
            </a:r>
          </a:p>
          <a:p>
            <a:pPr lvl="1"/>
            <a:r>
              <a:rPr lang="cs-CZ" dirty="0" smtClean="0"/>
              <a:t>Nástroj pro alokaci ekonomických rizik mezi prodávajícího a kupujícího po vypořádání</a:t>
            </a:r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cs-CZ" dirty="0" smtClean="0"/>
              <a:t>Akvizice společností – transakční dokumentace</a:t>
            </a:r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r>
              <a:rPr lang="cs-CZ" smtClean="0"/>
              <a:t>Slide </a:t>
            </a:r>
            <a:fld id="{F939522E-912F-48A7-9996-7A2A2A7FB6EA}" type="slidenum">
              <a:rPr lang="cs-CZ" smtClean="0"/>
              <a:pPr/>
              <a:t>14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Transakční dokumentace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5"/>
          </p:nvPr>
        </p:nvSpPr>
        <p:spPr>
          <a:xfrm>
            <a:off x="533400" y="1340768"/>
            <a:ext cx="8077200" cy="4831432"/>
          </a:xfrm>
        </p:spPr>
        <p:txBody>
          <a:bodyPr/>
          <a:lstStyle/>
          <a:p>
            <a:pPr marL="1588" lvl="1" indent="-1588">
              <a:buNone/>
            </a:pPr>
            <a:r>
              <a:rPr lang="cs-CZ" b="1" dirty="0" smtClean="0">
                <a:solidFill>
                  <a:schemeClr val="tx2"/>
                </a:solidFill>
              </a:rPr>
              <a:t>Prohlášení a záruky (</a:t>
            </a:r>
            <a:r>
              <a:rPr lang="en-US" b="1" dirty="0" smtClean="0">
                <a:solidFill>
                  <a:schemeClr val="tx2"/>
                </a:solidFill>
              </a:rPr>
              <a:t>representations &amp; warranties</a:t>
            </a:r>
            <a:r>
              <a:rPr lang="cs-CZ" b="1" dirty="0" smtClean="0">
                <a:solidFill>
                  <a:schemeClr val="tx2"/>
                </a:solidFill>
              </a:rPr>
              <a:t>)</a:t>
            </a:r>
          </a:p>
          <a:p>
            <a:pPr lvl="1"/>
            <a:r>
              <a:rPr lang="cs-CZ" dirty="0" smtClean="0"/>
              <a:t>Nástroj pro rozložení rizik</a:t>
            </a:r>
          </a:p>
          <a:p>
            <a:pPr lvl="1"/>
            <a:r>
              <a:rPr lang="cs-CZ" dirty="0" smtClean="0"/>
              <a:t>Vede k aktivaci opatření k nápravě nebo ukončení smluvního vztahu</a:t>
            </a:r>
          </a:p>
          <a:p>
            <a:pPr lvl="1"/>
            <a:r>
              <a:rPr lang="cs-CZ" dirty="0" smtClean="0"/>
              <a:t>Základní záruky a prohlášení prodávajícího:</a:t>
            </a:r>
          </a:p>
          <a:p>
            <a:pPr lvl="2"/>
            <a:r>
              <a:rPr lang="cs-CZ" dirty="0" smtClean="0"/>
              <a:t>Prodávající, společnost, akcie / obchodní podíly</a:t>
            </a:r>
          </a:p>
          <a:p>
            <a:pPr lvl="2"/>
            <a:r>
              <a:rPr lang="cs-CZ" dirty="0" smtClean="0"/>
              <a:t>Souhlas manžela, orgánů společností</a:t>
            </a:r>
          </a:p>
          <a:p>
            <a:pPr lvl="2"/>
            <a:r>
              <a:rPr lang="cs-CZ" dirty="0" smtClean="0"/>
              <a:t>Finanční výkazy a účetnictví, závazky</a:t>
            </a:r>
          </a:p>
          <a:p>
            <a:pPr lvl="2"/>
            <a:r>
              <a:rPr lang="cs-CZ" dirty="0" smtClean="0"/>
              <a:t>Majetek, smlouvy, záruky</a:t>
            </a:r>
          </a:p>
          <a:p>
            <a:pPr lvl="2"/>
            <a:r>
              <a:rPr lang="cs-CZ" dirty="0" smtClean="0"/>
              <a:t>Daně, plnění veřejnoprávních povinností</a:t>
            </a:r>
          </a:p>
          <a:p>
            <a:pPr lvl="2"/>
            <a:r>
              <a:rPr lang="cs-CZ" dirty="0" smtClean="0"/>
              <a:t>Zaměstnanci</a:t>
            </a:r>
          </a:p>
          <a:p>
            <a:pPr lvl="2"/>
            <a:r>
              <a:rPr lang="cs-CZ" dirty="0" smtClean="0"/>
              <a:t>Životní prostředí</a:t>
            </a:r>
          </a:p>
          <a:p>
            <a:pPr lvl="2"/>
            <a:r>
              <a:rPr lang="cs-CZ" dirty="0" smtClean="0"/>
              <a:t>Duševní vlastnictví</a:t>
            </a:r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cs-CZ" dirty="0" smtClean="0"/>
              <a:t>Akvizice společností – transakční dokumentace</a:t>
            </a:r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r>
              <a:rPr lang="cs-CZ" smtClean="0"/>
              <a:t>Slide </a:t>
            </a:r>
            <a:fld id="{F939522E-912F-48A7-9996-7A2A2A7FB6EA}" type="slidenum">
              <a:rPr lang="cs-CZ" smtClean="0"/>
              <a:pPr/>
              <a:t>15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Transakční dokumentace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5"/>
          </p:nvPr>
        </p:nvSpPr>
        <p:spPr>
          <a:xfrm>
            <a:off x="539552" y="1556792"/>
            <a:ext cx="8077200" cy="4419600"/>
          </a:xfrm>
        </p:spPr>
        <p:txBody>
          <a:bodyPr/>
          <a:lstStyle/>
          <a:p>
            <a:pPr marL="1588" lvl="1" indent="-1588">
              <a:buNone/>
            </a:pPr>
            <a:r>
              <a:rPr lang="cs-CZ" b="1" dirty="0" smtClean="0">
                <a:solidFill>
                  <a:schemeClr val="tx2"/>
                </a:solidFill>
              </a:rPr>
              <a:t>Popis</a:t>
            </a:r>
          </a:p>
          <a:p>
            <a:pPr lvl="1"/>
            <a:r>
              <a:rPr lang="cs-CZ" dirty="0" smtClean="0"/>
              <a:t>Příprava dokumentace</a:t>
            </a:r>
          </a:p>
          <a:p>
            <a:pPr marL="1588" lvl="1" indent="-1588">
              <a:buNone/>
            </a:pPr>
            <a:r>
              <a:rPr lang="cs-CZ" b="1" dirty="0" smtClean="0">
                <a:solidFill>
                  <a:schemeClr val="tx2"/>
                </a:solidFill>
              </a:rPr>
              <a:t>Odkládací podmínky</a:t>
            </a:r>
          </a:p>
          <a:p>
            <a:pPr lvl="1"/>
            <a:r>
              <a:rPr lang="cs-CZ" dirty="0" smtClean="0"/>
              <a:t>Řešení zásadních problémů identifikovaných v rámci DD</a:t>
            </a:r>
          </a:p>
          <a:p>
            <a:pPr lvl="1"/>
            <a:r>
              <a:rPr lang="cs-CZ" dirty="0" smtClean="0"/>
              <a:t>Příprava </a:t>
            </a:r>
            <a:r>
              <a:rPr lang="cs-CZ" dirty="0" err="1" smtClean="0"/>
              <a:t>korporátní</a:t>
            </a:r>
            <a:r>
              <a:rPr lang="cs-CZ" dirty="0" smtClean="0"/>
              <a:t> struktury na převod</a:t>
            </a:r>
          </a:p>
          <a:p>
            <a:pPr lvl="1"/>
            <a:r>
              <a:rPr lang="cs-CZ" dirty="0" smtClean="0"/>
              <a:t>Povolení ÚOHS a podmínky vydání (EU / ČR)</a:t>
            </a:r>
          </a:p>
          <a:p>
            <a:pPr lvl="1"/>
            <a:r>
              <a:rPr lang="cs-CZ" b="1" dirty="0" smtClean="0"/>
              <a:t>Mezitímní management</a:t>
            </a:r>
          </a:p>
          <a:p>
            <a:pPr marL="1588" lvl="1" indent="-1588">
              <a:buNone/>
            </a:pPr>
            <a:r>
              <a:rPr lang="cs-CZ" b="1" dirty="0" smtClean="0">
                <a:solidFill>
                  <a:schemeClr val="tx2"/>
                </a:solidFill>
              </a:rPr>
              <a:t>Kompletace a převod</a:t>
            </a:r>
          </a:p>
          <a:p>
            <a:pPr lvl="1"/>
            <a:r>
              <a:rPr lang="cs-CZ" dirty="0" smtClean="0"/>
              <a:t>Příprava dokumentace</a:t>
            </a:r>
          </a:p>
          <a:p>
            <a:pPr lvl="1"/>
            <a:r>
              <a:rPr lang="cs-CZ" dirty="0" smtClean="0"/>
              <a:t>Platba vs. předání akcií (</a:t>
            </a:r>
            <a:r>
              <a:rPr lang="cs-CZ" dirty="0" err="1" smtClean="0"/>
              <a:t>payment</a:t>
            </a:r>
            <a:r>
              <a:rPr lang="cs-CZ" dirty="0" smtClean="0"/>
              <a:t> vs. </a:t>
            </a:r>
            <a:r>
              <a:rPr lang="cs-CZ" dirty="0" err="1" smtClean="0"/>
              <a:t>delivery</a:t>
            </a:r>
            <a:r>
              <a:rPr lang="cs-CZ" dirty="0" smtClean="0"/>
              <a:t>)</a:t>
            </a:r>
          </a:p>
          <a:p>
            <a:pPr lvl="1"/>
            <a:r>
              <a:rPr lang="cs-CZ" dirty="0" smtClean="0"/>
              <a:t>Konání valné hromady a změny společnosti</a:t>
            </a:r>
          </a:p>
          <a:p>
            <a:pPr lvl="1"/>
            <a:endParaRPr lang="cs-CZ" b="1" dirty="0" smtClean="0"/>
          </a:p>
          <a:p>
            <a:pPr lvl="1"/>
            <a:endParaRPr lang="cs-CZ" b="1" dirty="0" smtClean="0"/>
          </a:p>
          <a:p>
            <a:pPr lvl="1"/>
            <a:endParaRPr lang="cs-CZ" b="1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cs-CZ" dirty="0" smtClean="0"/>
              <a:t>Akvizice společností – transakční dokumentace</a:t>
            </a:r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r>
              <a:rPr lang="cs-CZ" smtClean="0"/>
              <a:t>Slide </a:t>
            </a:r>
            <a:fld id="{F939522E-912F-48A7-9996-7A2A2A7FB6EA}" type="slidenum">
              <a:rPr lang="cs-CZ" smtClean="0"/>
              <a:pPr/>
              <a:t>16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Transakční dokumentace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5"/>
          </p:nvPr>
        </p:nvSpPr>
        <p:spPr>
          <a:xfrm>
            <a:off x="539552" y="1556792"/>
            <a:ext cx="8077200" cy="4419600"/>
          </a:xfrm>
        </p:spPr>
        <p:txBody>
          <a:bodyPr/>
          <a:lstStyle/>
          <a:p>
            <a:pPr marL="1588" lvl="1" indent="-1588">
              <a:buNone/>
            </a:pPr>
            <a:r>
              <a:rPr lang="cs-CZ" b="1" dirty="0" smtClean="0">
                <a:solidFill>
                  <a:schemeClr val="tx2"/>
                </a:solidFill>
              </a:rPr>
              <a:t>Opatření k nápravě (sankce)</a:t>
            </a:r>
          </a:p>
          <a:p>
            <a:pPr lvl="1"/>
            <a:r>
              <a:rPr lang="cs-CZ" dirty="0" smtClean="0"/>
              <a:t>Úprava kupní ceny / post-</a:t>
            </a:r>
            <a:r>
              <a:rPr lang="cs-CZ" dirty="0" err="1" smtClean="0"/>
              <a:t>closing</a:t>
            </a:r>
            <a:r>
              <a:rPr lang="cs-CZ" dirty="0" smtClean="0"/>
              <a:t> </a:t>
            </a:r>
            <a:r>
              <a:rPr lang="cs-CZ" dirty="0" err="1" smtClean="0"/>
              <a:t>revaluation</a:t>
            </a:r>
            <a:endParaRPr lang="cs-CZ" dirty="0" smtClean="0"/>
          </a:p>
          <a:p>
            <a:pPr lvl="1"/>
            <a:r>
              <a:rPr lang="cs-CZ" dirty="0" smtClean="0"/>
              <a:t>Sleva z kupní ceny / vázaný účet / zádržné</a:t>
            </a:r>
          </a:p>
          <a:p>
            <a:pPr lvl="1"/>
            <a:r>
              <a:rPr lang="cs-CZ" dirty="0" smtClean="0"/>
              <a:t>Odškodnění</a:t>
            </a:r>
          </a:p>
          <a:p>
            <a:pPr lvl="1"/>
            <a:r>
              <a:rPr lang="cs-CZ" dirty="0" smtClean="0"/>
              <a:t>Limitace náhrady škody</a:t>
            </a:r>
          </a:p>
          <a:p>
            <a:pPr lvl="1"/>
            <a:r>
              <a:rPr lang="cs-CZ" dirty="0" smtClean="0"/>
              <a:t>Odstoupení od smlouvy</a:t>
            </a:r>
          </a:p>
          <a:p>
            <a:pPr marL="1588" lvl="1" indent="-1588">
              <a:buNone/>
            </a:pPr>
            <a:r>
              <a:rPr lang="cs-CZ" b="1" dirty="0" smtClean="0">
                <a:solidFill>
                  <a:schemeClr val="tx2"/>
                </a:solidFill>
              </a:rPr>
              <a:t>Ostatní ustanovení</a:t>
            </a:r>
          </a:p>
          <a:p>
            <a:pPr lvl="1"/>
            <a:r>
              <a:rPr lang="cs-CZ" dirty="0" smtClean="0"/>
              <a:t>Spory / arbitráže</a:t>
            </a:r>
          </a:p>
          <a:p>
            <a:pPr lvl="1"/>
            <a:r>
              <a:rPr lang="cs-CZ" dirty="0" smtClean="0"/>
              <a:t>Zákaz konkurence</a:t>
            </a:r>
          </a:p>
          <a:p>
            <a:pPr lvl="1"/>
            <a:r>
              <a:rPr lang="cs-CZ" dirty="0" smtClean="0"/>
              <a:t>Měnová doložka</a:t>
            </a:r>
          </a:p>
          <a:p>
            <a:pPr lvl="1"/>
            <a:r>
              <a:rPr lang="cs-CZ" dirty="0" smtClean="0"/>
              <a:t>Náklady</a:t>
            </a:r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cs-CZ" dirty="0" smtClean="0"/>
              <a:t>Akvizice společností – transakční dokumentace</a:t>
            </a:r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r>
              <a:rPr lang="cs-CZ" smtClean="0"/>
              <a:t>Slide </a:t>
            </a:r>
            <a:fld id="{F939522E-912F-48A7-9996-7A2A2A7FB6EA}" type="slidenum">
              <a:rPr lang="cs-CZ" smtClean="0"/>
              <a:pPr/>
              <a:t>17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Děkuji za pozornost</a:t>
            </a:r>
            <a:endParaRPr lang="cs-CZ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533400" y="4572000"/>
            <a:ext cx="4800600" cy="2057400"/>
          </a:xfrm>
        </p:spPr>
        <p:txBody>
          <a:bodyPr/>
          <a:lstStyle/>
          <a:p>
            <a:r>
              <a:rPr lang="cs-CZ" dirty="0" smtClean="0"/>
              <a:t>Informace obsažené v této publikaci mají obecný charakter a neslouží jako zdroj odborného poradenství. Nedoporučujeme, abyste na základě těchto informací podnikali konkrétní kroky bez dodatečné odborné konzultace. Neposkytujeme žádná prohlášení ani záruky (výslovné ani učiněné mlčky), pokud jde o úplnost a přesnost informací obsažených v této publikaci. </a:t>
            </a:r>
            <a:r>
              <a:rPr lang="cs-CZ" dirty="0" err="1" smtClean="0"/>
              <a:t>PricewaterhouseCoopers</a:t>
            </a:r>
            <a:r>
              <a:rPr lang="cs-CZ" dirty="0" smtClean="0"/>
              <a:t> </a:t>
            </a:r>
            <a:r>
              <a:rPr lang="cs-CZ" dirty="0" err="1" smtClean="0"/>
              <a:t>Legal</a:t>
            </a:r>
            <a:r>
              <a:rPr lang="cs-CZ" dirty="0" smtClean="0"/>
              <a:t> s.r.o., advokátní kancelář, její členové, zaměstnanci a spolupracovníci, v rozsahu povoleném příslušnými právními předpisy, neodpovídají za jakékoliv následky způsobené případným jednáním, zdržením se jednání, spoléháním se na informace obsažené v této publikaci či jakýmkoliv rozhodnutím učiněným na základě informací v této publikaci. </a:t>
            </a:r>
          </a:p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© </a:t>
            </a:r>
            <a:r>
              <a:rPr lang="cs-CZ" dirty="0" smtClean="0"/>
              <a:t>201</a:t>
            </a:r>
            <a:r>
              <a:rPr lang="en-US" dirty="0" smtClean="0"/>
              <a:t>2</a:t>
            </a:r>
            <a:r>
              <a:rPr lang="cs-CZ" dirty="0" smtClean="0"/>
              <a:t> </a:t>
            </a:r>
            <a:r>
              <a:rPr lang="cs-CZ" dirty="0" err="1" smtClean="0"/>
              <a:t>PricewaterhouseCoopers</a:t>
            </a:r>
            <a:r>
              <a:rPr lang="cs-CZ" dirty="0" smtClean="0"/>
              <a:t> </a:t>
            </a:r>
            <a:r>
              <a:rPr lang="cs-CZ" dirty="0" err="1" smtClean="0"/>
              <a:t>Legal</a:t>
            </a:r>
            <a:r>
              <a:rPr lang="cs-CZ" dirty="0" smtClean="0"/>
              <a:t> s.r.o., advokátní kancelář. Všechna práva vyhrazena. “</a:t>
            </a:r>
            <a:r>
              <a:rPr lang="cs-CZ" dirty="0" err="1" smtClean="0"/>
              <a:t>PwC</a:t>
            </a:r>
            <a:r>
              <a:rPr lang="cs-CZ" dirty="0" smtClean="0"/>
              <a:t>” je značka, pod níž členské společnosti PricewaterhouseCoopers </a:t>
            </a:r>
            <a:r>
              <a:rPr lang="cs-CZ" dirty="0" err="1" smtClean="0"/>
              <a:t>International</a:t>
            </a:r>
            <a:r>
              <a:rPr lang="cs-CZ" dirty="0" smtClean="0"/>
              <a:t> Limited (</a:t>
            </a:r>
            <a:r>
              <a:rPr lang="cs-CZ" dirty="0" err="1" smtClean="0"/>
              <a:t>PwCIL</a:t>
            </a:r>
            <a:r>
              <a:rPr lang="cs-CZ" dirty="0" smtClean="0"/>
              <a:t>) podnikají a poskytují své služby. Společně tvoří světovou síť společností </a:t>
            </a:r>
            <a:r>
              <a:rPr lang="cs-CZ" dirty="0" err="1" smtClean="0"/>
              <a:t>PwC</a:t>
            </a:r>
            <a:r>
              <a:rPr lang="cs-CZ" dirty="0" smtClean="0"/>
              <a:t>. Každá společnost je samostatným právním subjektem a jednotlivé společnosti nezastupují síť </a:t>
            </a:r>
            <a:r>
              <a:rPr lang="cs-CZ" dirty="0" err="1" smtClean="0"/>
              <a:t>PwCIL</a:t>
            </a:r>
            <a:r>
              <a:rPr lang="cs-CZ" dirty="0" smtClean="0"/>
              <a:t> ani žádnou jinou členskou společnost. </a:t>
            </a:r>
            <a:r>
              <a:rPr lang="cs-CZ" dirty="0" err="1" smtClean="0"/>
              <a:t>PwCIL</a:t>
            </a:r>
            <a:r>
              <a:rPr lang="cs-CZ" dirty="0" smtClean="0"/>
              <a:t> neposkytuje žádné služby klientům. </a:t>
            </a:r>
            <a:r>
              <a:rPr lang="cs-CZ" dirty="0" err="1" smtClean="0"/>
              <a:t>PwCIL</a:t>
            </a:r>
            <a:r>
              <a:rPr lang="cs-CZ" dirty="0" smtClean="0"/>
              <a:t> neodpovídá za jednání či opomenutí jednotlivých společností sítě </a:t>
            </a:r>
            <a:r>
              <a:rPr lang="cs-CZ" dirty="0" err="1" smtClean="0"/>
              <a:t>PwC</a:t>
            </a:r>
            <a:r>
              <a:rPr lang="cs-CZ" dirty="0" smtClean="0"/>
              <a:t>, ani nemůže kontrolovat výkon jejich profesionální činnosti či je jakýmkoli způsobem ovlivňovat. 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33400" y="1752600"/>
            <a:ext cx="8077200" cy="2108448"/>
          </a:xfrm>
          <a:prstGeom prst="rect">
            <a:avLst/>
          </a:prstGeom>
        </p:spPr>
        <p:txBody>
          <a:bodyPr/>
          <a:lstStyle/>
          <a:p>
            <a:pPr marL="1588" marR="0" lvl="1" indent="-15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buClr>
                <a:schemeClr val="tx1"/>
              </a:buClr>
              <a:buSzTx/>
              <a:buFont typeface="Georgia" pitchFamily="18" charset="0"/>
              <a:buNone/>
              <a:tabLst/>
              <a:defRPr/>
            </a:pPr>
            <a:endParaRPr kumimoji="0" lang="cs-CZ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eorgia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Shrnutí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5"/>
          </p:nvPr>
        </p:nvSpPr>
        <p:spPr/>
        <p:txBody>
          <a:bodyPr/>
          <a:lstStyle/>
          <a:p>
            <a:pPr marL="182880" indent="-457200">
              <a:buFont typeface="+mj-lt"/>
              <a:buAutoNum type="arabicPeriod"/>
            </a:pPr>
            <a:r>
              <a:rPr lang="cs-CZ" dirty="0" smtClean="0"/>
              <a:t>Transakční dokumentace</a:t>
            </a:r>
          </a:p>
          <a:p>
            <a:pPr marL="182880" indent="-457200">
              <a:buFont typeface="+mj-lt"/>
              <a:buAutoNum type="arabicPeriod"/>
            </a:pPr>
            <a:r>
              <a:rPr lang="cs-CZ" dirty="0" smtClean="0"/>
              <a:t>Význam DD pro dokumentaci</a:t>
            </a:r>
          </a:p>
          <a:p>
            <a:pPr marL="182880" indent="-457200">
              <a:buFont typeface="+mj-lt"/>
              <a:buAutoNum type="arabicPeriod"/>
            </a:pPr>
            <a:r>
              <a:rPr lang="cs-CZ" dirty="0" smtClean="0"/>
              <a:t>Struktura dokumentace</a:t>
            </a:r>
          </a:p>
          <a:p>
            <a:pPr marL="182880" indent="-457200">
              <a:buFont typeface="+mj-lt"/>
              <a:buAutoNum type="arabicPeriod"/>
            </a:pPr>
            <a:r>
              <a:rPr lang="cs-CZ" dirty="0" smtClean="0"/>
              <a:t>Obsah transakční dokumentace</a:t>
            </a:r>
          </a:p>
          <a:p>
            <a:pPr marL="182880" indent="-457200">
              <a:buFont typeface="+mj-lt"/>
              <a:buAutoNum type="arabicPeriod"/>
            </a:pPr>
            <a:r>
              <a:rPr lang="cs-CZ" dirty="0" smtClean="0"/>
              <a:t>Diskuze</a:t>
            </a:r>
            <a:endParaRPr lang="cs-CZ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r>
              <a:rPr lang="cs-CZ" smtClean="0"/>
              <a:t>Slide </a:t>
            </a:r>
            <a:fld id="{F939522E-912F-48A7-9996-7A2A2A7FB6EA}" type="slidenum">
              <a:rPr lang="cs-CZ" smtClean="0"/>
              <a:pPr/>
              <a:t>2</a:t>
            </a:fld>
            <a:endParaRPr lang="cs-CZ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cs-CZ" dirty="0" smtClean="0"/>
              <a:t>Akvizice společností – transakční dokumentace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Promítnutí výsledků DD do nabízené ceny a dokumentace</a:t>
            </a:r>
            <a:br>
              <a:rPr lang="cs-CZ" dirty="0" smtClean="0"/>
            </a:br>
            <a:endParaRPr lang="cs-CZ" b="0" i="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5"/>
          </p:nvPr>
        </p:nvSpPr>
        <p:spPr/>
        <p:txBody>
          <a:bodyPr/>
          <a:lstStyle/>
          <a:p>
            <a:pPr lvl="1"/>
            <a:r>
              <a:rPr lang="cs-CZ" dirty="0" smtClean="0"/>
              <a:t>Stanovení hodnoty nabývané společnosti, vymezení nabízené či očekávané ceny</a:t>
            </a:r>
          </a:p>
          <a:p>
            <a:pPr lvl="1"/>
            <a:r>
              <a:rPr lang="cs-CZ" dirty="0" smtClean="0"/>
              <a:t>Vymezení skutečností (rizik), které mají vliv / mohou v budoucnu ovlivnit hodnotu nabývané společnosti</a:t>
            </a:r>
          </a:p>
          <a:p>
            <a:pPr lvl="1"/>
            <a:r>
              <a:rPr lang="cs-CZ" dirty="0" smtClean="0"/>
              <a:t>Vymezení prostoru při jednáních o transakci</a:t>
            </a:r>
          </a:p>
          <a:p>
            <a:pPr lvl="1"/>
            <a:r>
              <a:rPr lang="cs-CZ" dirty="0" smtClean="0"/>
              <a:t>Využití výše uvedených skutečností při jednáních o ceně a podmínkách transakce</a:t>
            </a:r>
          </a:p>
          <a:p>
            <a:pPr lvl="1"/>
            <a:r>
              <a:rPr lang="cs-CZ" dirty="0" smtClean="0"/>
              <a:t>Vliv na externí financování</a:t>
            </a:r>
          </a:p>
          <a:p>
            <a:pPr lvl="1"/>
            <a:r>
              <a:rPr lang="cs-CZ" dirty="0" smtClean="0"/>
              <a:t>Vymezení vhodné struktury transakce a transakční dokumentace</a:t>
            </a:r>
          </a:p>
          <a:p>
            <a:pPr lvl="1"/>
            <a:r>
              <a:rPr lang="cs-CZ" dirty="0" smtClean="0"/>
              <a:t>Vymezení rizikových oblastí a přenesení rizik na prodávajícího</a:t>
            </a:r>
          </a:p>
          <a:p>
            <a:pPr lvl="1"/>
            <a:r>
              <a:rPr lang="cs-CZ" b="1" dirty="0" smtClean="0"/>
              <a:t>Soutěžní aspekty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r>
              <a:rPr lang="cs-CZ" smtClean="0"/>
              <a:t>Slide </a:t>
            </a:r>
            <a:fld id="{F939522E-912F-48A7-9996-7A2A2A7FB6EA}" type="slidenum">
              <a:rPr lang="cs-CZ" smtClean="0"/>
              <a:pPr/>
              <a:t>3</a:t>
            </a:fld>
            <a:endParaRPr lang="cs-CZ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cs-CZ" dirty="0" smtClean="0"/>
              <a:t>Akvizice společností – transakční dokumentace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Promítnutí výsledků DD do transakční dokumentace</a:t>
            </a:r>
            <a:br>
              <a:rPr lang="cs-CZ" dirty="0" smtClean="0"/>
            </a:br>
            <a:endParaRPr lang="cs-CZ" b="0" i="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5"/>
          </p:nvPr>
        </p:nvSpPr>
        <p:spPr/>
        <p:txBody>
          <a:bodyPr/>
          <a:lstStyle/>
          <a:p>
            <a:pPr marL="1588" lvl="1" indent="-1588">
              <a:buNone/>
            </a:pPr>
            <a:r>
              <a:rPr lang="cs-CZ" b="1" dirty="0" smtClean="0">
                <a:solidFill>
                  <a:schemeClr val="tx2"/>
                </a:solidFill>
              </a:rPr>
              <a:t>Vymezení záruk a prohlášení smluvních stran a výjimek z nich</a:t>
            </a:r>
            <a:endParaRPr lang="cs-CZ" dirty="0" smtClean="0"/>
          </a:p>
          <a:p>
            <a:pPr lvl="1"/>
            <a:r>
              <a:rPr lang="cs-CZ" dirty="0" smtClean="0"/>
              <a:t>Výsledky DD</a:t>
            </a:r>
          </a:p>
          <a:p>
            <a:pPr lvl="1"/>
            <a:r>
              <a:rPr lang="cs-CZ" dirty="0" smtClean="0"/>
              <a:t>Některé dokumenty přezkoumané v DD lze inkorporovat přímo do smlouvy formou přílohy</a:t>
            </a:r>
          </a:p>
          <a:p>
            <a:pPr lvl="1"/>
            <a:r>
              <a:rPr lang="cs-CZ" dirty="0" smtClean="0"/>
              <a:t>Záruky mohou být vystaveny také na skutečnosti, které nebylo možné v rámci DD přezkoumat</a:t>
            </a:r>
          </a:p>
          <a:p>
            <a:pPr lvl="1"/>
            <a:r>
              <a:rPr lang="cs-CZ" b="1" dirty="0" smtClean="0"/>
              <a:t>Soutěžní dilema</a:t>
            </a:r>
          </a:p>
          <a:p>
            <a:pPr marL="1588" lvl="1" indent="-1588">
              <a:buNone/>
            </a:pPr>
            <a:endParaRPr lang="cs-CZ" dirty="0" smtClean="0"/>
          </a:p>
          <a:p>
            <a:pPr lvl="1"/>
            <a:endParaRPr lang="cs-CZ" dirty="0" smtClean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r>
              <a:rPr lang="cs-CZ" smtClean="0"/>
              <a:t>Slide </a:t>
            </a:r>
            <a:fld id="{F939522E-912F-48A7-9996-7A2A2A7FB6EA}" type="slidenum">
              <a:rPr lang="cs-CZ" smtClean="0"/>
              <a:pPr/>
              <a:t>4</a:t>
            </a:fld>
            <a:endParaRPr lang="cs-CZ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cs-CZ" dirty="0" smtClean="0"/>
              <a:t>Akvizice společností – transakční dokumentace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Promítnutí výsledků DD do transakční dokumentace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5"/>
          </p:nvPr>
        </p:nvSpPr>
        <p:spPr/>
        <p:txBody>
          <a:bodyPr/>
          <a:lstStyle/>
          <a:p>
            <a:pPr marL="1588" lvl="1" indent="-1588">
              <a:buNone/>
            </a:pPr>
            <a:r>
              <a:rPr lang="cs-CZ" b="1" dirty="0" smtClean="0">
                <a:solidFill>
                  <a:schemeClr val="tx2"/>
                </a:solidFill>
              </a:rPr>
              <a:t>Stanovení mechanismů důsledků nedodržení záruk a prohlášení</a:t>
            </a:r>
          </a:p>
          <a:p>
            <a:pPr lvl="1"/>
            <a:r>
              <a:rPr lang="cs-CZ" dirty="0" smtClean="0"/>
              <a:t>Úprava kupní ceny</a:t>
            </a:r>
          </a:p>
          <a:p>
            <a:pPr lvl="1"/>
            <a:r>
              <a:rPr lang="cs-CZ" dirty="0" smtClean="0"/>
              <a:t>Sleva z kupní ceny</a:t>
            </a:r>
          </a:p>
          <a:p>
            <a:pPr lvl="1"/>
            <a:r>
              <a:rPr lang="cs-CZ" dirty="0" smtClean="0"/>
              <a:t>Bankovní záruka</a:t>
            </a:r>
          </a:p>
          <a:p>
            <a:pPr lvl="1"/>
            <a:r>
              <a:rPr lang="cs-CZ" dirty="0" smtClean="0"/>
              <a:t>Odškodnění</a:t>
            </a:r>
          </a:p>
          <a:p>
            <a:pPr lvl="1"/>
            <a:r>
              <a:rPr lang="cs-CZ" dirty="0" smtClean="0"/>
              <a:t>Omezení povinnosti k náhradě škody</a:t>
            </a:r>
          </a:p>
          <a:p>
            <a:pPr lvl="1"/>
            <a:r>
              <a:rPr lang="cs-CZ" dirty="0" smtClean="0"/>
              <a:t>Právo jednostranného ukončení smlouvy</a:t>
            </a:r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cs-CZ" dirty="0" smtClean="0"/>
              <a:t>Akvizice společností – transakční dokumentace</a:t>
            </a:r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r>
              <a:rPr lang="cs-CZ" dirty="0" smtClean="0"/>
              <a:t>Slide </a:t>
            </a:r>
            <a:fld id="{F939522E-912F-48A7-9996-7A2A2A7FB6EA}" type="slidenum">
              <a:rPr lang="cs-CZ" smtClean="0"/>
              <a:pPr/>
              <a:t>5</a:t>
            </a:fld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Realizace právní DD – typické problémy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5"/>
          </p:nvPr>
        </p:nvSpPr>
        <p:spPr/>
        <p:txBody>
          <a:bodyPr/>
          <a:lstStyle/>
          <a:p>
            <a:pPr marL="1588" lvl="1" indent="-1588">
              <a:buNone/>
            </a:pPr>
            <a:r>
              <a:rPr lang="cs-CZ" b="1" dirty="0" err="1" smtClean="0">
                <a:solidFill>
                  <a:schemeClr val="tx2"/>
                </a:solidFill>
              </a:rPr>
              <a:t>Korporátní</a:t>
            </a:r>
            <a:r>
              <a:rPr lang="cs-CZ" b="1" dirty="0" smtClean="0">
                <a:solidFill>
                  <a:schemeClr val="tx2"/>
                </a:solidFill>
              </a:rPr>
              <a:t> část</a:t>
            </a:r>
          </a:p>
          <a:p>
            <a:pPr lvl="1"/>
            <a:r>
              <a:rPr lang="cs-CZ" dirty="0" smtClean="0"/>
              <a:t>Akcie a hromadné listiny, obchodní podíly, jejich převody a nabytí</a:t>
            </a:r>
          </a:p>
          <a:p>
            <a:pPr lvl="1"/>
            <a:r>
              <a:rPr lang="cs-CZ" dirty="0" smtClean="0"/>
              <a:t>Souhlasy manželek, předkupní práva</a:t>
            </a:r>
          </a:p>
          <a:p>
            <a:pPr lvl="1"/>
            <a:r>
              <a:rPr lang="cs-CZ" dirty="0" smtClean="0"/>
              <a:t>Finanční asistence, řetězení</a:t>
            </a:r>
          </a:p>
          <a:p>
            <a:pPr lvl="1"/>
            <a:r>
              <a:rPr lang="cs-CZ" dirty="0" smtClean="0"/>
              <a:t>Doplatky v případě transferu zisků</a:t>
            </a:r>
          </a:p>
          <a:p>
            <a:pPr lvl="1"/>
            <a:r>
              <a:rPr lang="cs-CZ" dirty="0" smtClean="0"/>
              <a:t>Orgány společností (jednání, smlouvy o výkonu funkce, souhlasy)</a:t>
            </a:r>
          </a:p>
          <a:p>
            <a:pPr lvl="1"/>
            <a:r>
              <a:rPr lang="cs-CZ" dirty="0" smtClean="0"/>
              <a:t>Zprávy o vztazích</a:t>
            </a:r>
          </a:p>
          <a:p>
            <a:pPr lvl="1"/>
            <a:r>
              <a:rPr lang="cs-CZ" dirty="0" smtClean="0"/>
              <a:t>Regulatorní aspekty (povolení, živnostenské listy)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cs-CZ" dirty="0" smtClean="0"/>
              <a:t>Akvizice společností – transakční dokumentace</a:t>
            </a:r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r>
              <a:rPr lang="cs-CZ" smtClean="0"/>
              <a:t>Slide </a:t>
            </a:r>
            <a:fld id="{F939522E-912F-48A7-9996-7A2A2A7FB6EA}" type="slidenum">
              <a:rPr lang="cs-CZ" smtClean="0"/>
              <a:pPr/>
              <a:t>6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Realizace právní DD – typické problémy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5"/>
          </p:nvPr>
        </p:nvSpPr>
        <p:spPr/>
        <p:txBody>
          <a:bodyPr/>
          <a:lstStyle/>
          <a:p>
            <a:pPr marL="1588" lvl="1" indent="-1588">
              <a:buNone/>
            </a:pPr>
            <a:r>
              <a:rPr lang="cs-CZ" b="1" dirty="0" smtClean="0">
                <a:solidFill>
                  <a:schemeClr val="tx2"/>
                </a:solidFill>
              </a:rPr>
              <a:t>Majetek</a:t>
            </a:r>
          </a:p>
          <a:p>
            <a:pPr lvl="1"/>
            <a:r>
              <a:rPr lang="cs-CZ" dirty="0" smtClean="0"/>
              <a:t>Problémy s nabytím</a:t>
            </a:r>
          </a:p>
          <a:p>
            <a:pPr lvl="1"/>
            <a:r>
              <a:rPr lang="cs-CZ" dirty="0" smtClean="0"/>
              <a:t>Transakce ve skupině</a:t>
            </a:r>
          </a:p>
          <a:p>
            <a:pPr lvl="1"/>
            <a:endParaRPr lang="cs-CZ" dirty="0" smtClean="0"/>
          </a:p>
          <a:p>
            <a:pPr marL="1588" lvl="1" indent="-1588">
              <a:buNone/>
            </a:pPr>
            <a:r>
              <a:rPr lang="cs-CZ" b="1" dirty="0" smtClean="0">
                <a:solidFill>
                  <a:schemeClr val="tx2"/>
                </a:solidFill>
              </a:rPr>
              <a:t>Smlouvy</a:t>
            </a:r>
          </a:p>
          <a:p>
            <a:pPr lvl="1"/>
            <a:r>
              <a:rPr lang="cs-CZ" dirty="0" smtClean="0"/>
              <a:t>Transakce se spřízněnými osobami</a:t>
            </a:r>
          </a:p>
          <a:p>
            <a:pPr lvl="1"/>
            <a:r>
              <a:rPr lang="cs-CZ" dirty="0" smtClean="0"/>
              <a:t>Úroveň smluvní dokumentace</a:t>
            </a:r>
          </a:p>
          <a:p>
            <a:pPr lvl="1"/>
            <a:endParaRPr lang="cs-CZ" dirty="0" smtClean="0"/>
          </a:p>
          <a:p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cs-CZ" dirty="0" smtClean="0"/>
              <a:t>Akvizice společností – transakční dokumentace</a:t>
            </a:r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r>
              <a:rPr lang="cs-CZ" smtClean="0"/>
              <a:t>Slide </a:t>
            </a:r>
            <a:fld id="{F939522E-912F-48A7-9996-7A2A2A7FB6EA}" type="slidenum">
              <a:rPr lang="cs-CZ" smtClean="0"/>
              <a:pPr/>
              <a:t>7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Rámcový charakter SPA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5"/>
          </p:nvPr>
        </p:nvSpPr>
        <p:spPr>
          <a:xfrm>
            <a:off x="533400" y="1752600"/>
            <a:ext cx="8359080" cy="4419600"/>
          </a:xfrm>
        </p:spPr>
        <p:txBody>
          <a:bodyPr/>
          <a:lstStyle/>
          <a:p>
            <a:pPr marL="1588" lvl="1" indent="-1588">
              <a:buNone/>
            </a:pPr>
            <a:r>
              <a:rPr lang="cs-CZ" b="1" dirty="0" smtClean="0">
                <a:solidFill>
                  <a:schemeClr val="tx2"/>
                </a:solidFill>
              </a:rPr>
              <a:t>Podpis SPA</a:t>
            </a:r>
          </a:p>
          <a:p>
            <a:pPr lvl="1"/>
            <a:r>
              <a:rPr lang="cs-CZ" dirty="0" smtClean="0"/>
              <a:t>Závazek stran řídit se smlouvou, tj. dodržovat povinnosti v SPA</a:t>
            </a:r>
          </a:p>
          <a:p>
            <a:pPr lvl="1"/>
            <a:r>
              <a:rPr lang="cs-CZ" dirty="0" smtClean="0"/>
              <a:t>Za splnění odkládacích podmínek převést akcie/obchodní podíl</a:t>
            </a:r>
          </a:p>
          <a:p>
            <a:pPr lvl="1"/>
            <a:r>
              <a:rPr lang="cs-CZ" dirty="0" smtClean="0"/>
              <a:t>Ukončení SPA v případě nesplnění odkládacích podmínek</a:t>
            </a:r>
          </a:p>
          <a:p>
            <a:pPr marL="1588" lvl="1" indent="-1588">
              <a:buNone/>
            </a:pPr>
            <a:endParaRPr lang="cs-CZ" b="1" dirty="0" smtClean="0">
              <a:solidFill>
                <a:schemeClr val="tx2"/>
              </a:solidFill>
            </a:endParaRPr>
          </a:p>
          <a:p>
            <a:pPr marL="1588" lvl="1" indent="-1588">
              <a:buNone/>
            </a:pPr>
            <a:r>
              <a:rPr lang="cs-CZ" b="1" dirty="0" smtClean="0">
                <a:solidFill>
                  <a:schemeClr val="tx2"/>
                </a:solidFill>
              </a:rPr>
              <a:t>Vypořádání SPA</a:t>
            </a:r>
          </a:p>
          <a:p>
            <a:pPr lvl="1"/>
            <a:r>
              <a:rPr lang="cs-CZ" dirty="0" smtClean="0"/>
              <a:t>K vypořádání dochází pokud jsou splněny odkládací podmínky</a:t>
            </a:r>
          </a:p>
          <a:p>
            <a:pPr lvl="1"/>
            <a:r>
              <a:rPr lang="cs-CZ" dirty="0" smtClean="0"/>
              <a:t>Předání a </a:t>
            </a:r>
            <a:r>
              <a:rPr lang="cs-CZ" dirty="0" err="1" smtClean="0"/>
              <a:t>rubopisování</a:t>
            </a:r>
            <a:r>
              <a:rPr lang="cs-CZ" dirty="0" smtClean="0"/>
              <a:t> akcií/podpis smlouvy o převodu obchodního podílu</a:t>
            </a:r>
          </a:p>
          <a:p>
            <a:pPr lvl="1"/>
            <a:r>
              <a:rPr lang="cs-CZ" dirty="0" smtClean="0"/>
              <a:t>Další kroky – podpis refinancování, odvolání a volba nových statutárních orgánů, podpis smluv o výkonu funkce, změna stanov, atd.</a:t>
            </a:r>
          </a:p>
          <a:p>
            <a:pPr lvl="1"/>
            <a:endParaRPr lang="cs-CZ" dirty="0" smtClean="0"/>
          </a:p>
          <a:p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cs-CZ" dirty="0" smtClean="0"/>
              <a:t>Akvizice společností – transakční dokumentace</a:t>
            </a:r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r>
              <a:rPr lang="cs-CZ" smtClean="0"/>
              <a:t>Slide </a:t>
            </a:r>
            <a:fld id="{F939522E-912F-48A7-9996-7A2A2A7FB6EA}" type="slidenum">
              <a:rPr lang="cs-CZ" smtClean="0"/>
              <a:pPr/>
              <a:t>8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Transakční dokumentace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5"/>
          </p:nvPr>
        </p:nvSpPr>
        <p:spPr/>
        <p:txBody>
          <a:bodyPr/>
          <a:lstStyle/>
          <a:p>
            <a:pPr marL="1588" lvl="1" indent="-1588">
              <a:buNone/>
            </a:pPr>
            <a:r>
              <a:rPr lang="cs-CZ" b="1" dirty="0" smtClean="0">
                <a:solidFill>
                  <a:schemeClr val="tx2"/>
                </a:solidFill>
              </a:rPr>
              <a:t>Význam vyjednávání transakční dokumentace</a:t>
            </a:r>
          </a:p>
          <a:p>
            <a:pPr lvl="1"/>
            <a:r>
              <a:rPr lang="cs-CZ" dirty="0" smtClean="0"/>
              <a:t>Příprava právního návrhu smlouvy</a:t>
            </a:r>
          </a:p>
          <a:p>
            <a:pPr lvl="1"/>
            <a:r>
              <a:rPr lang="cs-CZ" dirty="0" smtClean="0"/>
              <a:t>Rozdělení rizik</a:t>
            </a:r>
          </a:p>
          <a:p>
            <a:pPr lvl="1"/>
            <a:r>
              <a:rPr lang="cs-CZ" dirty="0" smtClean="0"/>
              <a:t>Způsob výplaty kupní ceny</a:t>
            </a:r>
          </a:p>
          <a:p>
            <a:pPr lvl="1"/>
            <a:r>
              <a:rPr lang="cs-CZ" dirty="0" smtClean="0"/>
              <a:t>Definice dalších podmínek akvizice</a:t>
            </a:r>
          </a:p>
          <a:p>
            <a:pPr lvl="1"/>
            <a:endParaRPr lang="cs-CZ" dirty="0" smtClean="0"/>
          </a:p>
          <a:p>
            <a:pPr lvl="1"/>
            <a:endParaRPr lang="cs-CZ" dirty="0" smtClean="0"/>
          </a:p>
          <a:p>
            <a:pPr lvl="1"/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cs-CZ" dirty="0" smtClean="0"/>
              <a:t>Akvizice společností – transakční dokumentace</a:t>
            </a:r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r>
              <a:rPr lang="cs-CZ" smtClean="0"/>
              <a:t>Slide </a:t>
            </a:r>
            <a:fld id="{F939522E-912F-48A7-9996-7A2A2A7FB6EA}" type="slidenum">
              <a:rPr lang="cs-CZ" smtClean="0"/>
              <a:pPr/>
              <a:t>9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Z PwC CR Presentation">
  <a:themeElements>
    <a:clrScheme name="PwC Orange">
      <a:dk1>
        <a:srgbClr val="000000"/>
      </a:dk1>
      <a:lt1>
        <a:srgbClr val="FFFFFF"/>
      </a:lt1>
      <a:dk2>
        <a:srgbClr val="DC6900"/>
      </a:dk2>
      <a:lt2>
        <a:srgbClr val="FFFFFF"/>
      </a:lt2>
      <a:accent1>
        <a:srgbClr val="DC6900"/>
      </a:accent1>
      <a:accent2>
        <a:srgbClr val="FFB600"/>
      </a:accent2>
      <a:accent3>
        <a:srgbClr val="602320"/>
      </a:accent3>
      <a:accent4>
        <a:srgbClr val="E27588"/>
      </a:accent4>
      <a:accent5>
        <a:srgbClr val="A32020"/>
      </a:accent5>
      <a:accent6>
        <a:srgbClr val="E0301E"/>
      </a:accent6>
      <a:hlink>
        <a:srgbClr val="0000FF"/>
      </a:hlink>
      <a:folHlink>
        <a:srgbClr val="0000FF"/>
      </a:folHlink>
    </a:clrScheme>
    <a:fontScheme name="PwC">
      <a:majorFont>
        <a:latin typeface="Georgi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ltGray">
        <a:solidFill>
          <a:schemeClr val="tx2"/>
        </a:solidFill>
        <a:ln w="3175"/>
      </a:spPr>
      <a:bodyPr rtlCol="0" anchor="ctr"/>
      <a:lstStyle>
        <a:defPPr algn="ctr">
          <a:defRPr dirty="0" err="1" smtClean="0">
            <a:solidFill>
              <a:schemeClr val="bg1"/>
            </a:solidFill>
            <a:latin typeface="Georgia" pitchFamily="18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vert="horz" wrap="square" lIns="0" tIns="0" rIns="0" bIns="0" rtlCol="0">
        <a:noAutofit/>
      </a:bodyPr>
      <a:lstStyle>
        <a:defPPr indent="-274320">
          <a:spcAft>
            <a:spcPts val="900"/>
          </a:spcAft>
          <a:defRPr sz="2000" dirty="0" err="1" smtClean="0">
            <a:latin typeface="Georgia" pitchFamily="18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126</TotalTime>
  <Words>949</Words>
  <Application>Microsoft Office PowerPoint</Application>
  <PresentationFormat>On-screen Show (4:3)</PresentationFormat>
  <Paragraphs>178</Paragraphs>
  <Slides>18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CZ PwC CR Presentation</vt:lpstr>
      <vt:lpstr>Akvizice společností  Transakční dokumentace</vt:lpstr>
      <vt:lpstr>Shrnutí</vt:lpstr>
      <vt:lpstr>Promítnutí výsledků DD do nabízené ceny a dokumentace </vt:lpstr>
      <vt:lpstr>Promítnutí výsledků DD do transakční dokumentace </vt:lpstr>
      <vt:lpstr>Promítnutí výsledků DD do transakční dokumentace</vt:lpstr>
      <vt:lpstr>Realizace právní DD – typické problémy</vt:lpstr>
      <vt:lpstr>Realizace právní DD – typické problémy</vt:lpstr>
      <vt:lpstr>Rámcový charakter SPA</vt:lpstr>
      <vt:lpstr>Transakční dokumentace</vt:lpstr>
      <vt:lpstr>Transakční dokumentace</vt:lpstr>
      <vt:lpstr>Transakční dokumentace</vt:lpstr>
      <vt:lpstr>Transakční dokumentace</vt:lpstr>
      <vt:lpstr>Transakční dokumentace</vt:lpstr>
      <vt:lpstr>Transakční dokumentace</vt:lpstr>
      <vt:lpstr>Transakční dokumentace</vt:lpstr>
      <vt:lpstr>Transakční dokumentace</vt:lpstr>
      <vt:lpstr>Transakční dokumentace</vt:lpstr>
      <vt:lpstr>Děkuji za pozornost</vt:lpstr>
    </vt:vector>
  </TitlesOfParts>
  <Company>PricewaterhouseCoopers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Standardní prezentace PwC Legal</dc:title>
  <dc:creator/>
  <cp:lastModifiedBy>Full Name</cp:lastModifiedBy>
  <cp:revision>15</cp:revision>
  <dcterms:created xsi:type="dcterms:W3CDTF">2011-03-01T08:31:47Z</dcterms:created>
  <dcterms:modified xsi:type="dcterms:W3CDTF">2012-11-15T10:09:38Z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B template version">
    <vt:lpwstr>6</vt:lpwstr>
  </property>
  <property fmtid="{D5CDD505-2E9C-101B-9397-08002B2CF9AE}" pid="3" name="TB template type">
    <vt:lpwstr>Onscreen</vt:lpwstr>
  </property>
  <property fmtid="{D5CDD505-2E9C-101B-9397-08002B2CF9AE}" pid="4" name="Template created by">
    <vt:lpwstr>PwC</vt:lpwstr>
  </property>
  <property fmtid="{D5CDD505-2E9C-101B-9397-08002B2CF9AE}" pid="5" name="Template version">
    <vt:lpwstr>5</vt:lpwstr>
  </property>
</Properties>
</file>