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Zástupný symbol pro datum 3"/>
          <p:cNvSpPr>
            <a:spLocks noGrp="1"/>
          </p:cNvSpPr>
          <p:nvPr>
            <p:ph type="dt" sz="half" idx="10"/>
          </p:nvPr>
        </p:nvSpPr>
        <p:spPr/>
        <p:txBody>
          <a:bodyPr/>
          <a:lstStyle/>
          <a:p>
            <a:fld id="{A3CE925A-64B1-46B5-9730-E07F51CAA7B4}" type="datetimeFigureOut">
              <a:rPr lang="en-US" smtClean="0"/>
              <a:t>10/16/2013</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8941335A-455F-4BD9-9143-27991411E425}" type="slidenum">
              <a:rPr lang="en-US" smtClean="0"/>
              <a:t>‹#›</a:t>
            </a:fld>
            <a:endParaRPr lang="en-US"/>
          </a:p>
        </p:txBody>
      </p:sp>
    </p:spTree>
    <p:extLst>
      <p:ext uri="{BB962C8B-B14F-4D97-AF65-F5344CB8AC3E}">
        <p14:creationId xmlns:p14="http://schemas.microsoft.com/office/powerpoint/2010/main" val="2658058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A3CE925A-64B1-46B5-9730-E07F51CAA7B4}" type="datetimeFigureOut">
              <a:rPr lang="en-US" smtClean="0"/>
              <a:t>10/16/2013</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8941335A-455F-4BD9-9143-27991411E425}" type="slidenum">
              <a:rPr lang="en-US" smtClean="0"/>
              <a:t>‹#›</a:t>
            </a:fld>
            <a:endParaRPr lang="en-US"/>
          </a:p>
        </p:txBody>
      </p:sp>
    </p:spTree>
    <p:extLst>
      <p:ext uri="{BB962C8B-B14F-4D97-AF65-F5344CB8AC3E}">
        <p14:creationId xmlns:p14="http://schemas.microsoft.com/office/powerpoint/2010/main" val="2209373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A3CE925A-64B1-46B5-9730-E07F51CAA7B4}" type="datetimeFigureOut">
              <a:rPr lang="en-US" smtClean="0"/>
              <a:t>10/16/2013</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8941335A-455F-4BD9-9143-27991411E425}" type="slidenum">
              <a:rPr lang="en-US" smtClean="0"/>
              <a:t>‹#›</a:t>
            </a:fld>
            <a:endParaRPr lang="en-US"/>
          </a:p>
        </p:txBody>
      </p:sp>
    </p:spTree>
    <p:extLst>
      <p:ext uri="{BB962C8B-B14F-4D97-AF65-F5344CB8AC3E}">
        <p14:creationId xmlns:p14="http://schemas.microsoft.com/office/powerpoint/2010/main" val="1661248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A3CE925A-64B1-46B5-9730-E07F51CAA7B4}" type="datetimeFigureOut">
              <a:rPr lang="en-US" smtClean="0"/>
              <a:t>10/16/2013</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8941335A-455F-4BD9-9143-27991411E425}" type="slidenum">
              <a:rPr lang="en-US" smtClean="0"/>
              <a:t>‹#›</a:t>
            </a:fld>
            <a:endParaRPr lang="en-US"/>
          </a:p>
        </p:txBody>
      </p:sp>
    </p:spTree>
    <p:extLst>
      <p:ext uri="{BB962C8B-B14F-4D97-AF65-F5344CB8AC3E}">
        <p14:creationId xmlns:p14="http://schemas.microsoft.com/office/powerpoint/2010/main" val="94242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A3CE925A-64B1-46B5-9730-E07F51CAA7B4}" type="datetimeFigureOut">
              <a:rPr lang="en-US" smtClean="0"/>
              <a:t>10/16/2013</a:t>
            </a:fld>
            <a:endParaRPr lang="en-US"/>
          </a:p>
        </p:txBody>
      </p:sp>
      <p:sp>
        <p:nvSpPr>
          <p:cNvPr id="5" name="Zástupný symbol pro zápatí 4"/>
          <p:cNvSpPr>
            <a:spLocks noGrp="1"/>
          </p:cNvSpPr>
          <p:nvPr>
            <p:ph type="ftr" sz="quarter" idx="11"/>
          </p:nvPr>
        </p:nvSpPr>
        <p:spPr/>
        <p:txBody>
          <a:bodyPr/>
          <a:lstStyle/>
          <a:p>
            <a:endParaRPr lang="en-US"/>
          </a:p>
        </p:txBody>
      </p:sp>
      <p:sp>
        <p:nvSpPr>
          <p:cNvPr id="6" name="Zástupný symbol pro číslo snímku 5"/>
          <p:cNvSpPr>
            <a:spLocks noGrp="1"/>
          </p:cNvSpPr>
          <p:nvPr>
            <p:ph type="sldNum" sz="quarter" idx="12"/>
          </p:nvPr>
        </p:nvSpPr>
        <p:spPr/>
        <p:txBody>
          <a:bodyPr/>
          <a:lstStyle/>
          <a:p>
            <a:fld id="{8941335A-455F-4BD9-9143-27991411E425}" type="slidenum">
              <a:rPr lang="en-US" smtClean="0"/>
              <a:t>‹#›</a:t>
            </a:fld>
            <a:endParaRPr lang="en-US"/>
          </a:p>
        </p:txBody>
      </p:sp>
    </p:spTree>
    <p:extLst>
      <p:ext uri="{BB962C8B-B14F-4D97-AF65-F5344CB8AC3E}">
        <p14:creationId xmlns:p14="http://schemas.microsoft.com/office/powerpoint/2010/main" val="1311737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A3CE925A-64B1-46B5-9730-E07F51CAA7B4}" type="datetimeFigureOut">
              <a:rPr lang="en-US" smtClean="0"/>
              <a:t>10/16/2013</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8941335A-455F-4BD9-9143-27991411E425}" type="slidenum">
              <a:rPr lang="en-US" smtClean="0"/>
              <a:t>‹#›</a:t>
            </a:fld>
            <a:endParaRPr lang="en-US"/>
          </a:p>
        </p:txBody>
      </p:sp>
    </p:spTree>
    <p:extLst>
      <p:ext uri="{BB962C8B-B14F-4D97-AF65-F5344CB8AC3E}">
        <p14:creationId xmlns:p14="http://schemas.microsoft.com/office/powerpoint/2010/main" val="3123959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A3CE925A-64B1-46B5-9730-E07F51CAA7B4}" type="datetimeFigureOut">
              <a:rPr lang="en-US" smtClean="0"/>
              <a:t>10/16/2013</a:t>
            </a:fld>
            <a:endParaRPr lang="en-US"/>
          </a:p>
        </p:txBody>
      </p:sp>
      <p:sp>
        <p:nvSpPr>
          <p:cNvPr id="8" name="Zástupný symbol pro zápatí 7"/>
          <p:cNvSpPr>
            <a:spLocks noGrp="1"/>
          </p:cNvSpPr>
          <p:nvPr>
            <p:ph type="ftr" sz="quarter" idx="11"/>
          </p:nvPr>
        </p:nvSpPr>
        <p:spPr/>
        <p:txBody>
          <a:bodyPr/>
          <a:lstStyle/>
          <a:p>
            <a:endParaRPr lang="en-US"/>
          </a:p>
        </p:txBody>
      </p:sp>
      <p:sp>
        <p:nvSpPr>
          <p:cNvPr id="9" name="Zástupný symbol pro číslo snímku 8"/>
          <p:cNvSpPr>
            <a:spLocks noGrp="1"/>
          </p:cNvSpPr>
          <p:nvPr>
            <p:ph type="sldNum" sz="quarter" idx="12"/>
          </p:nvPr>
        </p:nvSpPr>
        <p:spPr/>
        <p:txBody>
          <a:bodyPr/>
          <a:lstStyle/>
          <a:p>
            <a:fld id="{8941335A-455F-4BD9-9143-27991411E425}" type="slidenum">
              <a:rPr lang="en-US" smtClean="0"/>
              <a:t>‹#›</a:t>
            </a:fld>
            <a:endParaRPr lang="en-US"/>
          </a:p>
        </p:txBody>
      </p:sp>
    </p:spTree>
    <p:extLst>
      <p:ext uri="{BB962C8B-B14F-4D97-AF65-F5344CB8AC3E}">
        <p14:creationId xmlns:p14="http://schemas.microsoft.com/office/powerpoint/2010/main" val="352469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p>
            <a:fld id="{A3CE925A-64B1-46B5-9730-E07F51CAA7B4}" type="datetimeFigureOut">
              <a:rPr lang="en-US" smtClean="0"/>
              <a:t>10/16/2013</a:t>
            </a:fld>
            <a:endParaRPr lang="en-US"/>
          </a:p>
        </p:txBody>
      </p:sp>
      <p:sp>
        <p:nvSpPr>
          <p:cNvPr id="4" name="Zástupný symbol pro zápatí 3"/>
          <p:cNvSpPr>
            <a:spLocks noGrp="1"/>
          </p:cNvSpPr>
          <p:nvPr>
            <p:ph type="ftr" sz="quarter" idx="11"/>
          </p:nvPr>
        </p:nvSpPr>
        <p:spPr/>
        <p:txBody>
          <a:bodyPr/>
          <a:lstStyle/>
          <a:p>
            <a:endParaRPr lang="en-US"/>
          </a:p>
        </p:txBody>
      </p:sp>
      <p:sp>
        <p:nvSpPr>
          <p:cNvPr id="5" name="Zástupný symbol pro číslo snímku 4"/>
          <p:cNvSpPr>
            <a:spLocks noGrp="1"/>
          </p:cNvSpPr>
          <p:nvPr>
            <p:ph type="sldNum" sz="quarter" idx="12"/>
          </p:nvPr>
        </p:nvSpPr>
        <p:spPr/>
        <p:txBody>
          <a:bodyPr/>
          <a:lstStyle/>
          <a:p>
            <a:fld id="{8941335A-455F-4BD9-9143-27991411E425}" type="slidenum">
              <a:rPr lang="en-US" smtClean="0"/>
              <a:t>‹#›</a:t>
            </a:fld>
            <a:endParaRPr lang="en-US"/>
          </a:p>
        </p:txBody>
      </p:sp>
    </p:spTree>
    <p:extLst>
      <p:ext uri="{BB962C8B-B14F-4D97-AF65-F5344CB8AC3E}">
        <p14:creationId xmlns:p14="http://schemas.microsoft.com/office/powerpoint/2010/main" val="1093059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3CE925A-64B1-46B5-9730-E07F51CAA7B4}" type="datetimeFigureOut">
              <a:rPr lang="en-US" smtClean="0"/>
              <a:t>10/16/2013</a:t>
            </a:fld>
            <a:endParaRPr lang="en-US"/>
          </a:p>
        </p:txBody>
      </p:sp>
      <p:sp>
        <p:nvSpPr>
          <p:cNvPr id="3" name="Zástupný symbol pro zápatí 2"/>
          <p:cNvSpPr>
            <a:spLocks noGrp="1"/>
          </p:cNvSpPr>
          <p:nvPr>
            <p:ph type="ftr" sz="quarter" idx="11"/>
          </p:nvPr>
        </p:nvSpPr>
        <p:spPr/>
        <p:txBody>
          <a:bodyPr/>
          <a:lstStyle/>
          <a:p>
            <a:endParaRPr lang="en-US"/>
          </a:p>
        </p:txBody>
      </p:sp>
      <p:sp>
        <p:nvSpPr>
          <p:cNvPr id="4" name="Zástupný symbol pro číslo snímku 3"/>
          <p:cNvSpPr>
            <a:spLocks noGrp="1"/>
          </p:cNvSpPr>
          <p:nvPr>
            <p:ph type="sldNum" sz="quarter" idx="12"/>
          </p:nvPr>
        </p:nvSpPr>
        <p:spPr/>
        <p:txBody>
          <a:bodyPr/>
          <a:lstStyle/>
          <a:p>
            <a:fld id="{8941335A-455F-4BD9-9143-27991411E425}" type="slidenum">
              <a:rPr lang="en-US" smtClean="0"/>
              <a:t>‹#›</a:t>
            </a:fld>
            <a:endParaRPr lang="en-US"/>
          </a:p>
        </p:txBody>
      </p:sp>
    </p:spTree>
    <p:extLst>
      <p:ext uri="{BB962C8B-B14F-4D97-AF65-F5344CB8AC3E}">
        <p14:creationId xmlns:p14="http://schemas.microsoft.com/office/powerpoint/2010/main" val="770414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A3CE925A-64B1-46B5-9730-E07F51CAA7B4}" type="datetimeFigureOut">
              <a:rPr lang="en-US" smtClean="0"/>
              <a:t>10/16/2013</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8941335A-455F-4BD9-9143-27991411E425}" type="slidenum">
              <a:rPr lang="en-US" smtClean="0"/>
              <a:t>‹#›</a:t>
            </a:fld>
            <a:endParaRPr lang="en-US"/>
          </a:p>
        </p:txBody>
      </p:sp>
    </p:spTree>
    <p:extLst>
      <p:ext uri="{BB962C8B-B14F-4D97-AF65-F5344CB8AC3E}">
        <p14:creationId xmlns:p14="http://schemas.microsoft.com/office/powerpoint/2010/main" val="1155346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A3CE925A-64B1-46B5-9730-E07F51CAA7B4}" type="datetimeFigureOut">
              <a:rPr lang="en-US" smtClean="0"/>
              <a:t>10/16/2013</a:t>
            </a:fld>
            <a:endParaRPr lang="en-US"/>
          </a:p>
        </p:txBody>
      </p:sp>
      <p:sp>
        <p:nvSpPr>
          <p:cNvPr id="6" name="Zástupný symbol pro zápatí 5"/>
          <p:cNvSpPr>
            <a:spLocks noGrp="1"/>
          </p:cNvSpPr>
          <p:nvPr>
            <p:ph type="ftr" sz="quarter" idx="11"/>
          </p:nvPr>
        </p:nvSpPr>
        <p:spPr/>
        <p:txBody>
          <a:bodyPr/>
          <a:lstStyle/>
          <a:p>
            <a:endParaRPr lang="en-US"/>
          </a:p>
        </p:txBody>
      </p:sp>
      <p:sp>
        <p:nvSpPr>
          <p:cNvPr id="7" name="Zástupný symbol pro číslo snímku 6"/>
          <p:cNvSpPr>
            <a:spLocks noGrp="1"/>
          </p:cNvSpPr>
          <p:nvPr>
            <p:ph type="sldNum" sz="quarter" idx="12"/>
          </p:nvPr>
        </p:nvSpPr>
        <p:spPr/>
        <p:txBody>
          <a:bodyPr/>
          <a:lstStyle/>
          <a:p>
            <a:fld id="{8941335A-455F-4BD9-9143-27991411E425}" type="slidenum">
              <a:rPr lang="en-US" smtClean="0"/>
              <a:t>‹#›</a:t>
            </a:fld>
            <a:endParaRPr lang="en-US"/>
          </a:p>
        </p:txBody>
      </p:sp>
    </p:spTree>
    <p:extLst>
      <p:ext uri="{BB962C8B-B14F-4D97-AF65-F5344CB8AC3E}">
        <p14:creationId xmlns:p14="http://schemas.microsoft.com/office/powerpoint/2010/main" val="216835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CE925A-64B1-46B5-9730-E07F51CAA7B4}" type="datetimeFigureOut">
              <a:rPr lang="en-US" smtClean="0"/>
              <a:t>10/16/2013</a:t>
            </a:fld>
            <a:endParaRPr lang="en-US"/>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41335A-455F-4BD9-9143-27991411E425}" type="slidenum">
              <a:rPr lang="en-US" smtClean="0"/>
              <a:t>‹#›</a:t>
            </a:fld>
            <a:endParaRPr lang="en-US"/>
          </a:p>
        </p:txBody>
      </p:sp>
    </p:spTree>
    <p:extLst>
      <p:ext uri="{BB962C8B-B14F-4D97-AF65-F5344CB8AC3E}">
        <p14:creationId xmlns:p14="http://schemas.microsoft.com/office/powerpoint/2010/main" val="25212525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Family</a:t>
            </a:r>
            <a:r>
              <a:rPr lang="cs-CZ" dirty="0" smtClean="0"/>
              <a:t> </a:t>
            </a:r>
            <a:r>
              <a:rPr lang="cs-CZ" dirty="0" err="1" smtClean="0"/>
              <a:t>Law</a:t>
            </a:r>
            <a:r>
              <a:rPr lang="cs-CZ" dirty="0" smtClean="0"/>
              <a:t> I</a:t>
            </a:r>
            <a:endParaRPr lang="en-US" dirty="0"/>
          </a:p>
        </p:txBody>
      </p:sp>
      <p:sp>
        <p:nvSpPr>
          <p:cNvPr id="3" name="Podnadpis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9746203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Dictogloss</a:t>
            </a:r>
            <a:endParaRPr lang="en-US" dirty="0"/>
          </a:p>
        </p:txBody>
      </p:sp>
      <p:sp>
        <p:nvSpPr>
          <p:cNvPr id="3" name="Zástupný symbol pro obsah 2"/>
          <p:cNvSpPr>
            <a:spLocks noGrp="1"/>
          </p:cNvSpPr>
          <p:nvPr>
            <p:ph idx="1"/>
          </p:nvPr>
        </p:nvSpPr>
        <p:spPr/>
        <p:txBody>
          <a:bodyPr/>
          <a:lstStyle/>
          <a:p>
            <a:r>
              <a:rPr lang="cs-CZ" dirty="0" err="1" smtClean="0"/>
              <a:t>it</a:t>
            </a:r>
            <a:r>
              <a:rPr lang="en-US" dirty="0" smtClean="0"/>
              <a:t>’s NOT a dictation</a:t>
            </a:r>
          </a:p>
          <a:p>
            <a:r>
              <a:rPr lang="en-US" dirty="0" smtClean="0"/>
              <a:t>listen 3 times </a:t>
            </a:r>
          </a:p>
          <a:p>
            <a:r>
              <a:rPr lang="en-US" dirty="0" smtClean="0"/>
              <a:t>note down key words the 2</a:t>
            </a:r>
            <a:r>
              <a:rPr lang="en-US" baseline="30000" dirty="0" smtClean="0"/>
              <a:t>nd</a:t>
            </a:r>
            <a:r>
              <a:rPr lang="en-US" dirty="0" smtClean="0"/>
              <a:t> and 3</a:t>
            </a:r>
            <a:r>
              <a:rPr lang="en-US" baseline="30000" dirty="0" smtClean="0"/>
              <a:t>rd</a:t>
            </a:r>
            <a:r>
              <a:rPr lang="en-US" dirty="0" smtClean="0"/>
              <a:t> time</a:t>
            </a:r>
          </a:p>
          <a:p>
            <a:r>
              <a:rPr lang="en-US" dirty="0" smtClean="0"/>
              <a:t>reconstruct the text as close to the original as possible (individual work - group work)</a:t>
            </a:r>
          </a:p>
          <a:p>
            <a:r>
              <a:rPr lang="en-US" dirty="0" smtClean="0"/>
              <a:t>practice of </a:t>
            </a:r>
            <a:r>
              <a:rPr lang="en-US" dirty="0" smtClean="0"/>
              <a:t>vocabulary and </a:t>
            </a:r>
            <a:r>
              <a:rPr lang="en-US" dirty="0" smtClean="0"/>
              <a:t>sentence structure (word order, articles, prepositions)</a:t>
            </a:r>
            <a:endParaRPr lang="en-US" dirty="0"/>
          </a:p>
        </p:txBody>
      </p:sp>
    </p:spTree>
    <p:extLst>
      <p:ext uri="{BB962C8B-B14F-4D97-AF65-F5344CB8AC3E}">
        <p14:creationId xmlns:p14="http://schemas.microsoft.com/office/powerpoint/2010/main" val="4694642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sp>
        <p:nvSpPr>
          <p:cNvPr id="3" name="Zástupný symbol pro obsah 2"/>
          <p:cNvSpPr>
            <a:spLocks noGrp="1"/>
          </p:cNvSpPr>
          <p:nvPr>
            <p:ph idx="1"/>
          </p:nvPr>
        </p:nvSpPr>
        <p:spPr>
          <a:xfrm>
            <a:off x="467544" y="188640"/>
            <a:ext cx="8229600" cy="5865515"/>
          </a:xfrm>
        </p:spPr>
        <p:txBody>
          <a:bodyPr>
            <a:noAutofit/>
          </a:bodyPr>
          <a:lstStyle/>
          <a:p>
            <a:pPr marL="0" indent="0">
              <a:buNone/>
            </a:pPr>
            <a:r>
              <a:rPr lang="en-US" sz="3000" dirty="0" smtClean="0"/>
              <a:t>Family law may be defined as that body of law which attempts to regulate the internal relationships within the family and the relationships of the family to the outside world. Family law deals with marriage, divorce, adoption, child custody and support and other domestic-relations issues. </a:t>
            </a:r>
          </a:p>
          <a:p>
            <a:pPr marL="0" indent="0">
              <a:buNone/>
            </a:pPr>
            <a:r>
              <a:rPr lang="en-US" sz="3000" dirty="0" smtClean="0"/>
              <a:t>Family is a group of people connected by a close relationship. For legal purposes a family is usually limited to relationships by blood, marriage, or adoption. A person’s parents, spouse, children and siblings create his or her immediate family. The courts have interpreted the word family to include unmarried couples living together as husband and wife in permanent and stable relationships. </a:t>
            </a:r>
            <a:endParaRPr lang="en-US" sz="3000" dirty="0"/>
          </a:p>
        </p:txBody>
      </p:sp>
    </p:spTree>
    <p:extLst>
      <p:ext uri="{BB962C8B-B14F-4D97-AF65-F5344CB8AC3E}">
        <p14:creationId xmlns:p14="http://schemas.microsoft.com/office/powerpoint/2010/main" val="27875879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r>
              <a:rPr lang="en-US" dirty="0" smtClean="0"/>
              <a:t>Family </a:t>
            </a:r>
            <a:r>
              <a:rPr lang="cs-CZ" dirty="0" smtClean="0"/>
              <a:t>Relations</a:t>
            </a:r>
            <a:endParaRPr lang="en-GB" dirty="0"/>
          </a:p>
        </p:txBody>
      </p:sp>
      <p:sp>
        <p:nvSpPr>
          <p:cNvPr id="3" name="Zástupný symbol pro obsah 2"/>
          <p:cNvSpPr>
            <a:spLocks noGrp="1"/>
          </p:cNvSpPr>
          <p:nvPr>
            <p:ph idx="1"/>
          </p:nvPr>
        </p:nvSpPr>
        <p:spPr>
          <a:xfrm>
            <a:off x="457200" y="1124744"/>
            <a:ext cx="8229600" cy="5001419"/>
          </a:xfrm>
        </p:spPr>
        <p:txBody>
          <a:bodyPr>
            <a:normAutofit lnSpcReduction="10000"/>
          </a:bodyPr>
          <a:lstStyle/>
          <a:p>
            <a:r>
              <a:rPr lang="cs-CZ" dirty="0" smtClean="0"/>
              <a:t>My </a:t>
            </a:r>
            <a:r>
              <a:rPr lang="cs-CZ" dirty="0" err="1" smtClean="0"/>
              <a:t>sister´s</a:t>
            </a:r>
            <a:r>
              <a:rPr lang="cs-CZ" dirty="0" smtClean="0"/>
              <a:t> son </a:t>
            </a:r>
            <a:r>
              <a:rPr lang="cs-CZ" dirty="0" err="1" smtClean="0"/>
              <a:t>is</a:t>
            </a:r>
            <a:r>
              <a:rPr lang="cs-CZ" dirty="0" smtClean="0"/>
              <a:t> my _____________.</a:t>
            </a:r>
          </a:p>
          <a:p>
            <a:r>
              <a:rPr lang="cs-CZ" dirty="0" smtClean="0"/>
              <a:t>My </a:t>
            </a:r>
            <a:r>
              <a:rPr lang="cs-CZ" dirty="0" err="1" smtClean="0"/>
              <a:t>brother´s</a:t>
            </a:r>
            <a:r>
              <a:rPr lang="cs-CZ" dirty="0" smtClean="0"/>
              <a:t> </a:t>
            </a:r>
            <a:r>
              <a:rPr lang="cs-CZ" dirty="0" err="1" smtClean="0"/>
              <a:t>daughter</a:t>
            </a:r>
            <a:r>
              <a:rPr lang="cs-CZ" dirty="0" smtClean="0"/>
              <a:t> </a:t>
            </a:r>
            <a:r>
              <a:rPr lang="cs-CZ" dirty="0" err="1" smtClean="0"/>
              <a:t>is</a:t>
            </a:r>
            <a:r>
              <a:rPr lang="cs-CZ" dirty="0" smtClean="0"/>
              <a:t> my ____________.</a:t>
            </a:r>
          </a:p>
          <a:p>
            <a:r>
              <a:rPr lang="cs-CZ" dirty="0" smtClean="0"/>
              <a:t>My </a:t>
            </a:r>
            <a:r>
              <a:rPr lang="cs-CZ" dirty="0" err="1" smtClean="0"/>
              <a:t>aunt´s</a:t>
            </a:r>
            <a:r>
              <a:rPr lang="cs-CZ" dirty="0" smtClean="0"/>
              <a:t> son </a:t>
            </a:r>
            <a:r>
              <a:rPr lang="cs-CZ" dirty="0" err="1" smtClean="0"/>
              <a:t>is</a:t>
            </a:r>
            <a:r>
              <a:rPr lang="cs-CZ" dirty="0" smtClean="0"/>
              <a:t> my ___________.</a:t>
            </a:r>
          </a:p>
          <a:p>
            <a:r>
              <a:rPr lang="cs-CZ" dirty="0" smtClean="0"/>
              <a:t>My </a:t>
            </a:r>
            <a:r>
              <a:rPr lang="cs-CZ" dirty="0" err="1" smtClean="0"/>
              <a:t>uncle´s</a:t>
            </a:r>
            <a:r>
              <a:rPr lang="cs-CZ" dirty="0" smtClean="0"/>
              <a:t> </a:t>
            </a:r>
            <a:r>
              <a:rPr lang="cs-CZ" dirty="0" err="1" smtClean="0"/>
              <a:t>daughter</a:t>
            </a:r>
            <a:r>
              <a:rPr lang="cs-CZ" dirty="0" smtClean="0"/>
              <a:t> </a:t>
            </a:r>
            <a:r>
              <a:rPr lang="cs-CZ" dirty="0" err="1" smtClean="0"/>
              <a:t>is</a:t>
            </a:r>
            <a:r>
              <a:rPr lang="cs-CZ" dirty="0" smtClean="0"/>
              <a:t> my ___________.</a:t>
            </a:r>
          </a:p>
          <a:p>
            <a:r>
              <a:rPr lang="cs-CZ" dirty="0" smtClean="0"/>
              <a:t>My </a:t>
            </a:r>
            <a:r>
              <a:rPr lang="cs-CZ" dirty="0" err="1" smtClean="0"/>
              <a:t>son´s</a:t>
            </a:r>
            <a:r>
              <a:rPr lang="cs-CZ" dirty="0" smtClean="0"/>
              <a:t> </a:t>
            </a:r>
            <a:r>
              <a:rPr lang="cs-CZ" dirty="0" err="1" smtClean="0"/>
              <a:t>daughter</a:t>
            </a:r>
            <a:r>
              <a:rPr lang="cs-CZ" dirty="0" smtClean="0"/>
              <a:t> </a:t>
            </a:r>
            <a:r>
              <a:rPr lang="cs-CZ" dirty="0" err="1" smtClean="0"/>
              <a:t>is</a:t>
            </a:r>
            <a:r>
              <a:rPr lang="cs-CZ" dirty="0" smtClean="0"/>
              <a:t> my ____________.</a:t>
            </a:r>
          </a:p>
          <a:p>
            <a:r>
              <a:rPr lang="cs-CZ" dirty="0" smtClean="0"/>
              <a:t>My </a:t>
            </a:r>
            <a:r>
              <a:rPr lang="cs-CZ" dirty="0" err="1" smtClean="0"/>
              <a:t>husband´s</a:t>
            </a:r>
            <a:r>
              <a:rPr lang="cs-CZ" dirty="0" smtClean="0"/>
              <a:t> </a:t>
            </a:r>
            <a:r>
              <a:rPr lang="cs-CZ" dirty="0" err="1" smtClean="0"/>
              <a:t>sister</a:t>
            </a:r>
            <a:r>
              <a:rPr lang="cs-CZ" dirty="0" smtClean="0"/>
              <a:t> </a:t>
            </a:r>
            <a:r>
              <a:rPr lang="cs-CZ" dirty="0" err="1" smtClean="0"/>
              <a:t>is</a:t>
            </a:r>
            <a:r>
              <a:rPr lang="cs-CZ" dirty="0" smtClean="0"/>
              <a:t> my ____________.</a:t>
            </a:r>
          </a:p>
          <a:p>
            <a:r>
              <a:rPr lang="cs-CZ" dirty="0" smtClean="0"/>
              <a:t>My </a:t>
            </a:r>
            <a:r>
              <a:rPr lang="cs-CZ" dirty="0" err="1" smtClean="0"/>
              <a:t>husband´s</a:t>
            </a:r>
            <a:r>
              <a:rPr lang="cs-CZ" dirty="0" smtClean="0"/>
              <a:t> </a:t>
            </a:r>
            <a:r>
              <a:rPr lang="cs-CZ" dirty="0" err="1" smtClean="0"/>
              <a:t>daughter</a:t>
            </a:r>
            <a:r>
              <a:rPr lang="cs-CZ" dirty="0" smtClean="0"/>
              <a:t> </a:t>
            </a:r>
            <a:r>
              <a:rPr lang="cs-CZ" dirty="0" err="1" smtClean="0"/>
              <a:t>from</a:t>
            </a:r>
            <a:r>
              <a:rPr lang="cs-CZ" dirty="0" smtClean="0"/>
              <a:t> a </a:t>
            </a:r>
            <a:r>
              <a:rPr lang="cs-CZ" dirty="0" err="1" smtClean="0"/>
              <a:t>previous</a:t>
            </a:r>
            <a:r>
              <a:rPr lang="cs-CZ" dirty="0" smtClean="0"/>
              <a:t> </a:t>
            </a:r>
            <a:r>
              <a:rPr lang="cs-CZ" dirty="0" err="1" smtClean="0"/>
              <a:t>marriage</a:t>
            </a:r>
            <a:r>
              <a:rPr lang="cs-CZ" dirty="0" smtClean="0"/>
              <a:t> ___________.</a:t>
            </a:r>
          </a:p>
          <a:p>
            <a:r>
              <a:rPr lang="cs-CZ" dirty="0" smtClean="0"/>
              <a:t>My </a:t>
            </a:r>
            <a:r>
              <a:rPr lang="cs-CZ" dirty="0" err="1" smtClean="0"/>
              <a:t>husband´s</a:t>
            </a:r>
            <a:r>
              <a:rPr lang="cs-CZ" dirty="0" smtClean="0"/>
              <a:t> </a:t>
            </a:r>
            <a:r>
              <a:rPr lang="cs-CZ" dirty="0" err="1" smtClean="0"/>
              <a:t>mother</a:t>
            </a:r>
            <a:r>
              <a:rPr lang="cs-CZ" dirty="0" smtClean="0"/>
              <a:t> </a:t>
            </a:r>
            <a:r>
              <a:rPr lang="cs-CZ" dirty="0" err="1" smtClean="0"/>
              <a:t>is</a:t>
            </a:r>
            <a:r>
              <a:rPr lang="cs-CZ" dirty="0" smtClean="0"/>
              <a:t> my ___________</a:t>
            </a:r>
          </a:p>
          <a:p>
            <a:endParaRPr lang="cs-CZ" dirty="0"/>
          </a:p>
        </p:txBody>
      </p:sp>
      <p:sp>
        <p:nvSpPr>
          <p:cNvPr id="4" name="TextovéPole 3"/>
          <p:cNvSpPr txBox="1"/>
          <p:nvPr/>
        </p:nvSpPr>
        <p:spPr>
          <a:xfrm>
            <a:off x="4999977" y="1196752"/>
            <a:ext cx="956159" cy="369332"/>
          </a:xfrm>
          <a:prstGeom prst="rect">
            <a:avLst/>
          </a:prstGeom>
          <a:noFill/>
        </p:spPr>
        <p:txBody>
          <a:bodyPr wrap="none" rtlCol="0">
            <a:spAutoFit/>
          </a:bodyPr>
          <a:lstStyle/>
          <a:p>
            <a:r>
              <a:rPr lang="cs-CZ" b="1" dirty="0" err="1" smtClean="0"/>
              <a:t>nephew</a:t>
            </a:r>
            <a:endParaRPr lang="en-GB" b="1" dirty="0"/>
          </a:p>
        </p:txBody>
      </p:sp>
      <p:sp>
        <p:nvSpPr>
          <p:cNvPr id="5" name="TextovéPole 4"/>
          <p:cNvSpPr txBox="1"/>
          <p:nvPr/>
        </p:nvSpPr>
        <p:spPr>
          <a:xfrm>
            <a:off x="6224286" y="1700808"/>
            <a:ext cx="688009" cy="369332"/>
          </a:xfrm>
          <a:prstGeom prst="rect">
            <a:avLst/>
          </a:prstGeom>
          <a:noFill/>
        </p:spPr>
        <p:txBody>
          <a:bodyPr wrap="none" rtlCol="0">
            <a:spAutoFit/>
          </a:bodyPr>
          <a:lstStyle/>
          <a:p>
            <a:r>
              <a:rPr lang="cs-CZ" b="1" dirty="0" err="1" smtClean="0"/>
              <a:t>niece</a:t>
            </a:r>
            <a:endParaRPr lang="en-GB" b="1" dirty="0"/>
          </a:p>
        </p:txBody>
      </p:sp>
      <p:sp>
        <p:nvSpPr>
          <p:cNvPr id="6" name="TextovéPole 5"/>
          <p:cNvSpPr txBox="1"/>
          <p:nvPr/>
        </p:nvSpPr>
        <p:spPr>
          <a:xfrm>
            <a:off x="4932040" y="2204864"/>
            <a:ext cx="797462" cy="369332"/>
          </a:xfrm>
          <a:prstGeom prst="rect">
            <a:avLst/>
          </a:prstGeom>
          <a:noFill/>
        </p:spPr>
        <p:txBody>
          <a:bodyPr wrap="none" rtlCol="0">
            <a:spAutoFit/>
          </a:bodyPr>
          <a:lstStyle/>
          <a:p>
            <a:r>
              <a:rPr lang="cs-CZ" b="1" dirty="0" err="1" smtClean="0"/>
              <a:t>cousin</a:t>
            </a:r>
            <a:endParaRPr lang="en-GB" b="1" dirty="0"/>
          </a:p>
        </p:txBody>
      </p:sp>
      <p:sp>
        <p:nvSpPr>
          <p:cNvPr id="7" name="TextovéPole 6"/>
          <p:cNvSpPr txBox="1"/>
          <p:nvPr/>
        </p:nvSpPr>
        <p:spPr>
          <a:xfrm>
            <a:off x="5591869" y="3892406"/>
            <a:ext cx="1320426" cy="369332"/>
          </a:xfrm>
          <a:prstGeom prst="rect">
            <a:avLst/>
          </a:prstGeom>
          <a:noFill/>
        </p:spPr>
        <p:txBody>
          <a:bodyPr wrap="none" rtlCol="0">
            <a:spAutoFit/>
          </a:bodyPr>
          <a:lstStyle/>
          <a:p>
            <a:r>
              <a:rPr lang="cs-CZ" b="1" dirty="0" err="1"/>
              <a:t>s</a:t>
            </a:r>
            <a:r>
              <a:rPr lang="cs-CZ" b="1" dirty="0" err="1" smtClean="0"/>
              <a:t>ister</a:t>
            </a:r>
            <a:r>
              <a:rPr lang="cs-CZ" b="1" dirty="0" smtClean="0"/>
              <a:t> in </a:t>
            </a:r>
            <a:r>
              <a:rPr lang="cs-CZ" b="1" dirty="0" err="1" smtClean="0"/>
              <a:t>law</a:t>
            </a:r>
            <a:endParaRPr lang="en-GB" b="1" dirty="0"/>
          </a:p>
        </p:txBody>
      </p:sp>
      <p:sp>
        <p:nvSpPr>
          <p:cNvPr id="8" name="TextovéPole 7"/>
          <p:cNvSpPr txBox="1"/>
          <p:nvPr/>
        </p:nvSpPr>
        <p:spPr>
          <a:xfrm>
            <a:off x="5867971" y="2757430"/>
            <a:ext cx="797462" cy="369332"/>
          </a:xfrm>
          <a:prstGeom prst="rect">
            <a:avLst/>
          </a:prstGeom>
          <a:noFill/>
        </p:spPr>
        <p:txBody>
          <a:bodyPr wrap="none" rtlCol="0">
            <a:spAutoFit/>
          </a:bodyPr>
          <a:lstStyle/>
          <a:p>
            <a:r>
              <a:rPr lang="cs-CZ" b="1" dirty="0" err="1" smtClean="0"/>
              <a:t>cousin</a:t>
            </a:r>
            <a:endParaRPr lang="en-GB" b="1" dirty="0"/>
          </a:p>
        </p:txBody>
      </p:sp>
      <p:sp>
        <p:nvSpPr>
          <p:cNvPr id="9" name="TextovéPole 8"/>
          <p:cNvSpPr txBox="1"/>
          <p:nvPr/>
        </p:nvSpPr>
        <p:spPr>
          <a:xfrm>
            <a:off x="2819816" y="4869160"/>
            <a:ext cx="1508042" cy="369332"/>
          </a:xfrm>
          <a:prstGeom prst="rect">
            <a:avLst/>
          </a:prstGeom>
          <a:noFill/>
        </p:spPr>
        <p:txBody>
          <a:bodyPr wrap="none" rtlCol="0">
            <a:spAutoFit/>
          </a:bodyPr>
          <a:lstStyle/>
          <a:p>
            <a:r>
              <a:rPr lang="cs-CZ" b="1" dirty="0"/>
              <a:t>s</a:t>
            </a:r>
            <a:r>
              <a:rPr lang="cs-CZ" b="1" dirty="0" smtClean="0"/>
              <a:t>tep </a:t>
            </a:r>
            <a:r>
              <a:rPr lang="cs-CZ" b="1" dirty="0" err="1" smtClean="0"/>
              <a:t>daughter</a:t>
            </a:r>
            <a:endParaRPr lang="en-GB" b="1" dirty="0"/>
          </a:p>
        </p:txBody>
      </p:sp>
      <p:sp>
        <p:nvSpPr>
          <p:cNvPr id="10" name="TextovéPole 9"/>
          <p:cNvSpPr txBox="1"/>
          <p:nvPr/>
        </p:nvSpPr>
        <p:spPr>
          <a:xfrm>
            <a:off x="5591869" y="3315198"/>
            <a:ext cx="1596527" cy="369332"/>
          </a:xfrm>
          <a:prstGeom prst="rect">
            <a:avLst/>
          </a:prstGeom>
          <a:noFill/>
        </p:spPr>
        <p:txBody>
          <a:bodyPr wrap="none" rtlCol="0">
            <a:spAutoFit/>
          </a:bodyPr>
          <a:lstStyle/>
          <a:p>
            <a:r>
              <a:rPr lang="cs-CZ" b="1" dirty="0" err="1" smtClean="0"/>
              <a:t>granddaughter</a:t>
            </a:r>
            <a:endParaRPr lang="en-GB" b="1" dirty="0"/>
          </a:p>
        </p:txBody>
      </p:sp>
      <p:sp>
        <p:nvSpPr>
          <p:cNvPr id="11" name="TextovéPole 10"/>
          <p:cNvSpPr txBox="1"/>
          <p:nvPr/>
        </p:nvSpPr>
        <p:spPr>
          <a:xfrm>
            <a:off x="5867971" y="5341230"/>
            <a:ext cx="1521379" cy="369332"/>
          </a:xfrm>
          <a:prstGeom prst="rect">
            <a:avLst/>
          </a:prstGeom>
          <a:noFill/>
        </p:spPr>
        <p:txBody>
          <a:bodyPr wrap="none" rtlCol="0">
            <a:spAutoFit/>
          </a:bodyPr>
          <a:lstStyle/>
          <a:p>
            <a:r>
              <a:rPr lang="cs-CZ" b="1" dirty="0" err="1"/>
              <a:t>m</a:t>
            </a:r>
            <a:r>
              <a:rPr lang="cs-CZ" b="1" dirty="0" err="1" smtClean="0"/>
              <a:t>other</a:t>
            </a:r>
            <a:r>
              <a:rPr lang="cs-CZ" b="1" dirty="0" smtClean="0"/>
              <a:t> in </a:t>
            </a:r>
            <a:r>
              <a:rPr lang="cs-CZ" b="1" dirty="0" err="1" smtClean="0"/>
              <a:t>law</a:t>
            </a:r>
            <a:endParaRPr lang="en-GB" b="1" dirty="0"/>
          </a:p>
        </p:txBody>
      </p:sp>
    </p:spTree>
    <p:extLst>
      <p:ext uri="{BB962C8B-B14F-4D97-AF65-F5344CB8AC3E}">
        <p14:creationId xmlns:p14="http://schemas.microsoft.com/office/powerpoint/2010/main" val="652731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ppt_x"/>
                                          </p:val>
                                        </p:tav>
                                        <p:tav tm="100000">
                                          <p:val>
                                            <p:strVal val="#ppt_x"/>
                                          </p:val>
                                        </p:tav>
                                      </p:tavLst>
                                    </p:anim>
                                    <p:anim calcmode="lin" valueType="num">
                                      <p:cBhvr additive="base">
                                        <p:cTn id="3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 calcmode="lin" valueType="num">
                                      <p:cBhvr additive="base">
                                        <p:cTn id="4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anim calcmode="lin" valueType="num">
                                      <p:cBhvr additive="base">
                                        <p:cTn id="49" dur="500" fill="hold"/>
                                        <p:tgtEl>
                                          <p:spTgt spid="8"/>
                                        </p:tgtEl>
                                        <p:attrNameLst>
                                          <p:attrName>ppt_x</p:attrName>
                                        </p:attrNameLst>
                                      </p:cBhvr>
                                      <p:tavLst>
                                        <p:tav tm="0">
                                          <p:val>
                                            <p:strVal val="#ppt_x"/>
                                          </p:val>
                                        </p:tav>
                                        <p:tav tm="100000">
                                          <p:val>
                                            <p:strVal val="#ppt_x"/>
                                          </p:val>
                                        </p:tav>
                                      </p:tavLst>
                                    </p:anim>
                                    <p:anim calcmode="lin" valueType="num">
                                      <p:cBhvr additive="base">
                                        <p:cTn id="5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 calcmode="lin" valueType="num">
                                      <p:cBhvr additive="base">
                                        <p:cTn id="5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0"/>
                                        </p:tgtEl>
                                        <p:attrNameLst>
                                          <p:attrName>style.visibility</p:attrName>
                                        </p:attrNameLst>
                                      </p:cBhvr>
                                      <p:to>
                                        <p:strVal val="visible"/>
                                      </p:to>
                                    </p:set>
                                    <p:anim calcmode="lin" valueType="num">
                                      <p:cBhvr additive="base">
                                        <p:cTn id="61" dur="500" fill="hold"/>
                                        <p:tgtEl>
                                          <p:spTgt spid="10"/>
                                        </p:tgtEl>
                                        <p:attrNameLst>
                                          <p:attrName>ppt_x</p:attrName>
                                        </p:attrNameLst>
                                      </p:cBhvr>
                                      <p:tavLst>
                                        <p:tav tm="0">
                                          <p:val>
                                            <p:strVal val="#ppt_x"/>
                                          </p:val>
                                        </p:tav>
                                        <p:tav tm="100000">
                                          <p:val>
                                            <p:strVal val="#ppt_x"/>
                                          </p:val>
                                        </p:tav>
                                      </p:tavLst>
                                    </p:anim>
                                    <p:anim calcmode="lin" valueType="num">
                                      <p:cBhvr additive="base">
                                        <p:cTn id="6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5" end="5"/>
                                            </p:txEl>
                                          </p:spTgt>
                                        </p:tgtEl>
                                        <p:attrNameLst>
                                          <p:attrName>style.visibility</p:attrName>
                                        </p:attrNameLst>
                                      </p:cBhvr>
                                      <p:to>
                                        <p:strVal val="visible"/>
                                      </p:to>
                                    </p:set>
                                    <p:anim calcmode="lin" valueType="num">
                                      <p:cBhvr additive="base">
                                        <p:cTn id="6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7"/>
                                        </p:tgtEl>
                                        <p:attrNameLst>
                                          <p:attrName>style.visibility</p:attrName>
                                        </p:attrNameLst>
                                      </p:cBhvr>
                                      <p:to>
                                        <p:strVal val="visible"/>
                                      </p:to>
                                    </p:set>
                                    <p:anim calcmode="lin" valueType="num">
                                      <p:cBhvr additive="base">
                                        <p:cTn id="73" dur="500" fill="hold"/>
                                        <p:tgtEl>
                                          <p:spTgt spid="7"/>
                                        </p:tgtEl>
                                        <p:attrNameLst>
                                          <p:attrName>ppt_x</p:attrName>
                                        </p:attrNameLst>
                                      </p:cBhvr>
                                      <p:tavLst>
                                        <p:tav tm="0">
                                          <p:val>
                                            <p:strVal val="#ppt_x"/>
                                          </p:val>
                                        </p:tav>
                                        <p:tav tm="100000">
                                          <p:val>
                                            <p:strVal val="#ppt_x"/>
                                          </p:val>
                                        </p:tav>
                                      </p:tavLst>
                                    </p:anim>
                                    <p:anim calcmode="lin" valueType="num">
                                      <p:cBhvr additive="base">
                                        <p:cTn id="7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3">
                                            <p:txEl>
                                              <p:pRg st="6" end="6"/>
                                            </p:txEl>
                                          </p:spTgt>
                                        </p:tgtEl>
                                        <p:attrNameLst>
                                          <p:attrName>style.visibility</p:attrName>
                                        </p:attrNameLst>
                                      </p:cBhvr>
                                      <p:to>
                                        <p:strVal val="visible"/>
                                      </p:to>
                                    </p:set>
                                    <p:anim calcmode="lin" valueType="num">
                                      <p:cBhvr additive="base">
                                        <p:cTn id="7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9"/>
                                        </p:tgtEl>
                                        <p:attrNameLst>
                                          <p:attrName>style.visibility</p:attrName>
                                        </p:attrNameLst>
                                      </p:cBhvr>
                                      <p:to>
                                        <p:strVal val="visible"/>
                                      </p:to>
                                    </p:set>
                                    <p:anim calcmode="lin" valueType="num">
                                      <p:cBhvr additive="base">
                                        <p:cTn id="85" dur="500" fill="hold"/>
                                        <p:tgtEl>
                                          <p:spTgt spid="9"/>
                                        </p:tgtEl>
                                        <p:attrNameLst>
                                          <p:attrName>ppt_x</p:attrName>
                                        </p:attrNameLst>
                                      </p:cBhvr>
                                      <p:tavLst>
                                        <p:tav tm="0">
                                          <p:val>
                                            <p:strVal val="#ppt_x"/>
                                          </p:val>
                                        </p:tav>
                                        <p:tav tm="100000">
                                          <p:val>
                                            <p:strVal val="#ppt_x"/>
                                          </p:val>
                                        </p:tav>
                                      </p:tavLst>
                                    </p:anim>
                                    <p:anim calcmode="lin" valueType="num">
                                      <p:cBhvr additive="base">
                                        <p:cTn id="8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3">
                                            <p:txEl>
                                              <p:pRg st="7" end="7"/>
                                            </p:txEl>
                                          </p:spTgt>
                                        </p:tgtEl>
                                        <p:attrNameLst>
                                          <p:attrName>style.visibility</p:attrName>
                                        </p:attrNameLst>
                                      </p:cBhvr>
                                      <p:to>
                                        <p:strVal val="visible"/>
                                      </p:to>
                                    </p:set>
                                    <p:anim calcmode="lin" valueType="num">
                                      <p:cBhvr additive="base">
                                        <p:cTn id="9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11"/>
                                        </p:tgtEl>
                                        <p:attrNameLst>
                                          <p:attrName>style.visibility</p:attrName>
                                        </p:attrNameLst>
                                      </p:cBhvr>
                                      <p:to>
                                        <p:strVal val="visible"/>
                                      </p:to>
                                    </p:set>
                                    <p:anim calcmode="lin" valueType="num">
                                      <p:cBhvr additive="base">
                                        <p:cTn id="97" dur="500" fill="hold"/>
                                        <p:tgtEl>
                                          <p:spTgt spid="11"/>
                                        </p:tgtEl>
                                        <p:attrNameLst>
                                          <p:attrName>ppt_x</p:attrName>
                                        </p:attrNameLst>
                                      </p:cBhvr>
                                      <p:tavLst>
                                        <p:tav tm="0">
                                          <p:val>
                                            <p:strVal val="#ppt_x"/>
                                          </p:val>
                                        </p:tav>
                                        <p:tav tm="100000">
                                          <p:val>
                                            <p:strVal val="#ppt_x"/>
                                          </p:val>
                                        </p:tav>
                                      </p:tavLst>
                                    </p:anim>
                                    <p:anim calcmode="lin" valueType="num">
                                      <p:cBhvr additive="base">
                                        <p:cTn id="9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236</Words>
  <Application>Microsoft Office PowerPoint</Application>
  <PresentationFormat>Předvádění na obrazovce (4:3)</PresentationFormat>
  <Paragraphs>26</Paragraphs>
  <Slides>4</Slides>
  <Notes>0</Notes>
  <HiddenSlides>0</HiddenSlides>
  <MMClips>0</MMClips>
  <ScaleCrop>false</ScaleCrop>
  <HeadingPairs>
    <vt:vector size="4" baseType="variant">
      <vt:variant>
        <vt:lpstr>Motiv</vt:lpstr>
      </vt:variant>
      <vt:variant>
        <vt:i4>1</vt:i4>
      </vt:variant>
      <vt:variant>
        <vt:lpstr>Nadpisy snímků</vt:lpstr>
      </vt:variant>
      <vt:variant>
        <vt:i4>4</vt:i4>
      </vt:variant>
    </vt:vector>
  </HeadingPairs>
  <TitlesOfParts>
    <vt:vector size="5" baseType="lpstr">
      <vt:lpstr>Motiv systému Office</vt:lpstr>
      <vt:lpstr>Family Law I</vt:lpstr>
      <vt:lpstr>Dictogloss</vt:lpstr>
      <vt:lpstr>Prezentace aplikace PowerPoint</vt:lpstr>
      <vt:lpstr>Family Relations</vt:lpstr>
    </vt:vector>
  </TitlesOfParts>
  <Company>PrF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Štěpánka Bilová</dc:creator>
  <cp:lastModifiedBy>Štěpánka Bilová</cp:lastModifiedBy>
  <cp:revision>6</cp:revision>
  <dcterms:created xsi:type="dcterms:W3CDTF">2013-10-16T07:16:09Z</dcterms:created>
  <dcterms:modified xsi:type="dcterms:W3CDTF">2013-10-16T08:40:36Z</dcterms:modified>
</cp:coreProperties>
</file>