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7" r:id="rId5"/>
    <p:sldId id="269" r:id="rId6"/>
    <p:sldId id="272" r:id="rId7"/>
    <p:sldId id="280" r:id="rId8"/>
    <p:sldId id="275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4D9DE-33F8-49A3-BEB1-5206A25B344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5530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5A4FD-80F1-4275-B500-919E6707D10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31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FC4A3-7C55-4E2D-901F-D44F34A5DB7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6699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5353-742A-49EF-9B6C-A2919C3D69F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2194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46BBF-5100-4E12-8A90-5C0141D67FA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4426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C37AF-173E-4F72-AF35-AA1AD2552C8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575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C229B-8623-4C29-8E77-BEB4FBCD014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360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43FBC-4973-4D15-AD65-8650B9FEDE8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49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ADAA5-D48F-4880-BBC8-AA2C199DA46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3128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701C5-DF46-427D-92AE-5BDA2D4F3D9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8020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DD832-9D7B-4C95-9466-DF8E8B1C962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9490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C77016-8090-42AA-A1B0-FC8321A88B04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en-US"/>
              <a:t>Running a business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debentures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dluhopisy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retail business</a:t>
            </a:r>
          </a:p>
          <a:p>
            <a:endParaRPr lang="cs-CZ" dirty="0"/>
          </a:p>
          <a:p>
            <a:r>
              <a:rPr lang="cs-CZ" dirty="0" smtClean="0"/>
              <a:t>maloobchod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3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err="1" smtClean="0"/>
              <a:t>Translate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r>
              <a:rPr lang="cs-CZ" altLang="en-US" sz="3600" dirty="0"/>
              <a:t>společenská smlouva</a:t>
            </a:r>
          </a:p>
          <a:p>
            <a:endParaRPr lang="cs-CZ" altLang="en-US" sz="3600" dirty="0"/>
          </a:p>
          <a:p>
            <a:r>
              <a:rPr lang="cs-CZ" altLang="en-US" sz="3600" dirty="0"/>
              <a:t>Memorandum </a:t>
            </a:r>
            <a:r>
              <a:rPr lang="cs-CZ" altLang="en-US" sz="3600" dirty="0" err="1"/>
              <a:t>of</a:t>
            </a:r>
            <a:r>
              <a:rPr lang="cs-CZ" altLang="en-US" sz="3600" dirty="0"/>
              <a:t> </a:t>
            </a:r>
            <a:r>
              <a:rPr lang="cs-CZ" altLang="en-US" sz="3600" dirty="0" err="1"/>
              <a:t>Association</a:t>
            </a:r>
            <a:endParaRPr lang="cs-CZ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r>
              <a:rPr lang="cs-CZ" altLang="en-US" sz="3600" dirty="0"/>
              <a:t>kupovat akcie na burze</a:t>
            </a:r>
          </a:p>
          <a:p>
            <a:endParaRPr lang="cs-CZ" altLang="en-US" sz="3600" dirty="0"/>
          </a:p>
          <a:p>
            <a:r>
              <a:rPr lang="cs-CZ" altLang="en-US" sz="3600" dirty="0" err="1"/>
              <a:t>buy</a:t>
            </a:r>
            <a:r>
              <a:rPr lang="cs-CZ" altLang="en-US" sz="3600" dirty="0"/>
              <a:t> </a:t>
            </a:r>
            <a:r>
              <a:rPr lang="cs-CZ" altLang="en-US" sz="3600" dirty="0" err="1" smtClean="0"/>
              <a:t>shares</a:t>
            </a:r>
            <a:r>
              <a:rPr lang="cs-CZ" altLang="en-US" sz="3600" dirty="0" smtClean="0"/>
              <a:t>/</a:t>
            </a:r>
            <a:r>
              <a:rPr lang="cs-CZ" altLang="en-US" sz="3600" dirty="0" err="1" smtClean="0"/>
              <a:t>stock</a:t>
            </a:r>
            <a:r>
              <a:rPr lang="cs-CZ" altLang="en-US" sz="3600" dirty="0" smtClean="0"/>
              <a:t> </a:t>
            </a:r>
            <a:r>
              <a:rPr lang="cs-CZ" altLang="en-US" sz="3600" dirty="0"/>
              <a:t>on </a:t>
            </a:r>
            <a:r>
              <a:rPr lang="cs-CZ" altLang="en-US" sz="3600" dirty="0" err="1"/>
              <a:t>Stock</a:t>
            </a:r>
            <a:r>
              <a:rPr lang="cs-CZ" altLang="en-US" sz="3600" dirty="0"/>
              <a:t>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r>
              <a:rPr lang="cs-CZ" altLang="en-US" sz="3600" dirty="0"/>
              <a:t>emise akcií</a:t>
            </a:r>
          </a:p>
          <a:p>
            <a:endParaRPr lang="cs-CZ" altLang="en-US" sz="3600" dirty="0"/>
          </a:p>
          <a:p>
            <a:r>
              <a:rPr lang="cs-CZ" altLang="en-US" sz="3600" dirty="0"/>
              <a:t>a </a:t>
            </a:r>
            <a:r>
              <a:rPr lang="cs-CZ" altLang="en-US" sz="3600" dirty="0" err="1"/>
              <a:t>share</a:t>
            </a:r>
            <a:r>
              <a:rPr lang="cs-CZ" altLang="en-US" sz="3600" dirty="0"/>
              <a:t> </a:t>
            </a:r>
            <a:r>
              <a:rPr lang="cs-CZ" altLang="en-US" sz="3600" dirty="0" err="1"/>
              <a:t>issue</a:t>
            </a:r>
            <a:endParaRPr lang="cs-CZ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r>
              <a:rPr lang="cs-CZ" altLang="en-US" sz="3600" dirty="0"/>
              <a:t>správní rada</a:t>
            </a:r>
          </a:p>
          <a:p>
            <a:endParaRPr lang="cs-CZ" altLang="en-US" sz="3600" dirty="0"/>
          </a:p>
          <a:p>
            <a:r>
              <a:rPr lang="cs-CZ" altLang="en-US" sz="3600" dirty="0"/>
              <a:t>(</a:t>
            </a:r>
            <a:r>
              <a:rPr lang="cs-CZ" altLang="en-US" sz="3600" dirty="0" err="1"/>
              <a:t>board</a:t>
            </a:r>
            <a:r>
              <a:rPr lang="cs-CZ" altLang="en-US" sz="3600" dirty="0"/>
              <a:t> </a:t>
            </a:r>
            <a:r>
              <a:rPr lang="cs-CZ" altLang="en-US" sz="3600" dirty="0" err="1"/>
              <a:t>of</a:t>
            </a:r>
            <a:r>
              <a:rPr lang="cs-CZ" altLang="en-US" sz="3600" dirty="0"/>
              <a:t>) </a:t>
            </a:r>
            <a:r>
              <a:rPr lang="cs-CZ" altLang="en-US" sz="3600" dirty="0" err="1"/>
              <a:t>directors</a:t>
            </a:r>
            <a:endParaRPr lang="cs-CZ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r>
              <a:rPr lang="cs-CZ" altLang="en-US" sz="3600" dirty="0"/>
              <a:t>právnická osoba</a:t>
            </a:r>
          </a:p>
          <a:p>
            <a:endParaRPr lang="cs-CZ" altLang="en-US" sz="3600" dirty="0"/>
          </a:p>
          <a:p>
            <a:r>
              <a:rPr lang="cs-CZ" altLang="en-US" sz="3600" dirty="0" err="1"/>
              <a:t>artificial</a:t>
            </a:r>
            <a:r>
              <a:rPr lang="cs-CZ" altLang="en-US" sz="3600" dirty="0"/>
              <a:t> (</a:t>
            </a:r>
            <a:r>
              <a:rPr lang="cs-CZ" altLang="en-US" sz="3600" dirty="0" err="1"/>
              <a:t>legal</a:t>
            </a:r>
            <a:r>
              <a:rPr lang="cs-CZ" altLang="en-US" sz="3600" dirty="0"/>
              <a:t>) person, </a:t>
            </a:r>
            <a:r>
              <a:rPr lang="cs-CZ" altLang="en-US" sz="3600" dirty="0" err="1"/>
              <a:t>legal</a:t>
            </a:r>
            <a:r>
              <a:rPr lang="cs-CZ" altLang="en-US" sz="3600" dirty="0"/>
              <a:t> 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omezené ručení</a:t>
            </a:r>
          </a:p>
          <a:p>
            <a:endParaRPr lang="cs-CZ" dirty="0"/>
          </a:p>
          <a:p>
            <a:r>
              <a:rPr lang="cs-CZ" dirty="0" smtClean="0"/>
              <a:t>limited </a:t>
            </a:r>
            <a:r>
              <a:rPr lang="cs-CZ" dirty="0" err="1" smtClean="0"/>
              <a:t>liability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5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r>
              <a:rPr lang="cs-CZ" altLang="en-US" sz="3600" dirty="0" err="1"/>
              <a:t>legal</a:t>
            </a:r>
            <a:r>
              <a:rPr lang="cs-CZ" altLang="en-US" sz="3600" dirty="0"/>
              <a:t> person</a:t>
            </a:r>
          </a:p>
          <a:p>
            <a:endParaRPr lang="cs-CZ" altLang="en-US" sz="3600" dirty="0"/>
          </a:p>
          <a:p>
            <a:r>
              <a:rPr lang="cs-CZ" altLang="en-US" sz="3600" dirty="0"/>
              <a:t>právní subjekt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r>
              <a:rPr lang="cs-CZ" altLang="en-US" sz="3600" dirty="0" err="1"/>
              <a:t>general</a:t>
            </a:r>
            <a:r>
              <a:rPr lang="cs-CZ" altLang="en-US" sz="3600" dirty="0"/>
              <a:t> meeting</a:t>
            </a:r>
          </a:p>
          <a:p>
            <a:endParaRPr lang="cs-CZ" altLang="en-US" sz="3600" dirty="0"/>
          </a:p>
          <a:p>
            <a:r>
              <a:rPr lang="cs-CZ" altLang="en-US" sz="3600" dirty="0"/>
              <a:t>valná hromada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57</Words>
  <Application>Microsoft Office PowerPoint</Application>
  <PresentationFormat>Předvádění na obrazovce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Running a business</vt:lpstr>
      <vt:lpstr>Translate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a business</dc:title>
  <dc:creator>A</dc:creator>
  <cp:lastModifiedBy>Štěpánka Bilová</cp:lastModifiedBy>
  <cp:revision>12</cp:revision>
  <dcterms:created xsi:type="dcterms:W3CDTF">2011-10-11T23:12:42Z</dcterms:created>
  <dcterms:modified xsi:type="dcterms:W3CDTF">2013-10-07T16:04:46Z</dcterms:modified>
</cp:coreProperties>
</file>