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5" r:id="rId4"/>
    <p:sldId id="267" r:id="rId5"/>
    <p:sldId id="269" r:id="rId6"/>
    <p:sldId id="272" r:id="rId7"/>
    <p:sldId id="280" r:id="rId8"/>
    <p:sldId id="275" r:id="rId9"/>
    <p:sldId id="277" r:id="rId10"/>
    <p:sldId id="278" r:id="rId11"/>
    <p:sldId id="279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04D9DE-33F8-49A3-BEB1-5206A25B3445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255303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15A4FD-80F1-4275-B500-919E6707D10A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463114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0FC4A3-7C55-4E2D-901F-D44F34A5DB76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166993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FA5353-742A-49EF-9B6C-A2919C3D69FC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121943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546BBF-5100-4E12-8A90-5C0141D67FA8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844265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5C37AF-173E-4F72-AF35-AA1AD2552C80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75755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AC229B-8623-4C29-8E77-BEB4FBCD0143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536052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943FBC-4973-4D15-AD65-8650B9FEDE88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34906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2ADAA5-D48F-4880-BBC8-AA2C199DA463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431288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8701C5-DF46-427D-92AE-5BDA2D4F3D9E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280200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8DD832-9D7B-4C95-9466-DF8E8B1C962D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894901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6C77016-8090-42AA-A1B0-FC8321A88B04}" type="slidenum">
              <a:rPr lang="cs-CZ" altLang="en-US"/>
              <a:pPr/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en-US"/>
              <a:t>Running a business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 err="1" smtClean="0"/>
              <a:t>debentures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dluhopisy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567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retail business</a:t>
            </a:r>
          </a:p>
          <a:p>
            <a:endParaRPr lang="cs-CZ" dirty="0"/>
          </a:p>
          <a:p>
            <a:r>
              <a:rPr lang="cs-CZ" dirty="0" smtClean="0"/>
              <a:t>maloobchod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238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 err="1" smtClean="0"/>
              <a:t>Translate</a:t>
            </a:r>
            <a:endParaRPr lang="en-US" alt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en-US" dirty="0"/>
          </a:p>
          <a:p>
            <a:r>
              <a:rPr lang="cs-CZ" altLang="en-US" sz="3600" dirty="0"/>
              <a:t>společenská smlouva</a:t>
            </a:r>
          </a:p>
          <a:p>
            <a:endParaRPr lang="cs-CZ" altLang="en-US" sz="3600" dirty="0"/>
          </a:p>
          <a:p>
            <a:r>
              <a:rPr lang="cs-CZ" altLang="en-US" sz="3600" dirty="0"/>
              <a:t>Memorandum </a:t>
            </a:r>
            <a:r>
              <a:rPr lang="cs-CZ" altLang="en-US" sz="3600" dirty="0" err="1"/>
              <a:t>of</a:t>
            </a:r>
            <a:r>
              <a:rPr lang="cs-CZ" altLang="en-US" sz="3600" dirty="0"/>
              <a:t> </a:t>
            </a:r>
            <a:r>
              <a:rPr lang="cs-CZ" altLang="en-US" sz="3600" dirty="0" err="1"/>
              <a:t>Association</a:t>
            </a:r>
            <a:endParaRPr lang="cs-CZ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en-US" dirty="0"/>
          </a:p>
          <a:p>
            <a:r>
              <a:rPr lang="cs-CZ" altLang="en-US" sz="3600" dirty="0"/>
              <a:t>kupovat akcie na burze</a:t>
            </a:r>
          </a:p>
          <a:p>
            <a:endParaRPr lang="cs-CZ" altLang="en-US" sz="3600" dirty="0"/>
          </a:p>
          <a:p>
            <a:r>
              <a:rPr lang="cs-CZ" altLang="en-US" sz="3600" dirty="0" err="1"/>
              <a:t>buy</a:t>
            </a:r>
            <a:r>
              <a:rPr lang="cs-CZ" altLang="en-US" sz="3600" dirty="0"/>
              <a:t> </a:t>
            </a:r>
            <a:r>
              <a:rPr lang="cs-CZ" altLang="en-US" sz="3600" dirty="0" err="1" smtClean="0"/>
              <a:t>shares</a:t>
            </a:r>
            <a:r>
              <a:rPr lang="cs-CZ" altLang="en-US" sz="3600" dirty="0" smtClean="0"/>
              <a:t>/</a:t>
            </a:r>
            <a:r>
              <a:rPr lang="cs-CZ" altLang="en-US" sz="3600" dirty="0" err="1" smtClean="0"/>
              <a:t>stock</a:t>
            </a:r>
            <a:r>
              <a:rPr lang="cs-CZ" altLang="en-US" sz="3600" dirty="0" smtClean="0"/>
              <a:t> </a:t>
            </a:r>
            <a:r>
              <a:rPr lang="cs-CZ" altLang="en-US" sz="3600" dirty="0"/>
              <a:t>on </a:t>
            </a:r>
            <a:r>
              <a:rPr lang="cs-CZ" altLang="en-US" sz="3600" dirty="0" err="1"/>
              <a:t>Stock</a:t>
            </a:r>
            <a:r>
              <a:rPr lang="cs-CZ" altLang="en-US" sz="3600" dirty="0"/>
              <a:t> Exchange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en-US" dirty="0"/>
          </a:p>
          <a:p>
            <a:r>
              <a:rPr lang="cs-CZ" altLang="en-US" sz="3600" dirty="0"/>
              <a:t>emise akcií</a:t>
            </a:r>
          </a:p>
          <a:p>
            <a:endParaRPr lang="cs-CZ" altLang="en-US" sz="3600" dirty="0"/>
          </a:p>
          <a:p>
            <a:r>
              <a:rPr lang="cs-CZ" altLang="en-US" sz="3600" dirty="0"/>
              <a:t>a </a:t>
            </a:r>
            <a:r>
              <a:rPr lang="cs-CZ" altLang="en-US" sz="3600" dirty="0" err="1"/>
              <a:t>share</a:t>
            </a:r>
            <a:r>
              <a:rPr lang="cs-CZ" altLang="en-US" sz="3600" dirty="0"/>
              <a:t> </a:t>
            </a:r>
            <a:r>
              <a:rPr lang="cs-CZ" altLang="en-US" sz="3600" dirty="0" err="1"/>
              <a:t>issue</a:t>
            </a:r>
            <a:endParaRPr lang="cs-CZ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en-US" dirty="0"/>
          </a:p>
          <a:p>
            <a:r>
              <a:rPr lang="cs-CZ" altLang="en-US" sz="3600" dirty="0"/>
              <a:t>správní rada</a:t>
            </a:r>
          </a:p>
          <a:p>
            <a:endParaRPr lang="cs-CZ" altLang="en-US" sz="3600" dirty="0"/>
          </a:p>
          <a:p>
            <a:r>
              <a:rPr lang="cs-CZ" altLang="en-US" sz="3600" dirty="0"/>
              <a:t>(</a:t>
            </a:r>
            <a:r>
              <a:rPr lang="cs-CZ" altLang="en-US" sz="3600" dirty="0" err="1"/>
              <a:t>board</a:t>
            </a:r>
            <a:r>
              <a:rPr lang="cs-CZ" altLang="en-US" sz="3600" dirty="0"/>
              <a:t> </a:t>
            </a:r>
            <a:r>
              <a:rPr lang="cs-CZ" altLang="en-US" sz="3600" dirty="0" err="1"/>
              <a:t>of</a:t>
            </a:r>
            <a:r>
              <a:rPr lang="cs-CZ" altLang="en-US" sz="3600" dirty="0"/>
              <a:t>) </a:t>
            </a:r>
            <a:r>
              <a:rPr lang="cs-CZ" altLang="en-US" sz="3600" dirty="0" err="1"/>
              <a:t>directors</a:t>
            </a:r>
            <a:endParaRPr lang="cs-CZ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en-US" dirty="0"/>
          </a:p>
          <a:p>
            <a:r>
              <a:rPr lang="cs-CZ" altLang="en-US" sz="3600" dirty="0"/>
              <a:t>právnická osoba</a:t>
            </a:r>
          </a:p>
          <a:p>
            <a:endParaRPr lang="cs-CZ" altLang="en-US" sz="3600" dirty="0"/>
          </a:p>
          <a:p>
            <a:r>
              <a:rPr lang="cs-CZ" altLang="en-US" sz="3600" dirty="0" err="1"/>
              <a:t>artificial</a:t>
            </a:r>
            <a:r>
              <a:rPr lang="cs-CZ" altLang="en-US" sz="3600" dirty="0"/>
              <a:t> (</a:t>
            </a:r>
            <a:r>
              <a:rPr lang="cs-CZ" altLang="en-US" sz="3600" dirty="0" err="1"/>
              <a:t>legal</a:t>
            </a:r>
            <a:r>
              <a:rPr lang="cs-CZ" altLang="en-US" sz="3600" dirty="0"/>
              <a:t>) person, </a:t>
            </a:r>
            <a:r>
              <a:rPr lang="cs-CZ" altLang="en-US" sz="3600" dirty="0" err="1"/>
              <a:t>legal</a:t>
            </a:r>
            <a:r>
              <a:rPr lang="cs-CZ" altLang="en-US" sz="3600" dirty="0"/>
              <a:t> entity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omezené ručení</a:t>
            </a:r>
          </a:p>
          <a:p>
            <a:endParaRPr lang="cs-CZ" dirty="0"/>
          </a:p>
          <a:p>
            <a:r>
              <a:rPr lang="cs-CZ" dirty="0" smtClean="0"/>
              <a:t>limited </a:t>
            </a:r>
            <a:r>
              <a:rPr lang="cs-CZ" dirty="0" err="1" smtClean="0"/>
              <a:t>liability</a:t>
            </a:r>
            <a:r>
              <a:rPr lang="cs-CZ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059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en-US" dirty="0"/>
          </a:p>
          <a:p>
            <a:r>
              <a:rPr lang="cs-CZ" altLang="en-US" sz="3600" dirty="0" err="1"/>
              <a:t>legal</a:t>
            </a:r>
            <a:r>
              <a:rPr lang="cs-CZ" altLang="en-US" sz="3600" dirty="0"/>
              <a:t> person</a:t>
            </a:r>
          </a:p>
          <a:p>
            <a:endParaRPr lang="cs-CZ" altLang="en-US" sz="3600" dirty="0"/>
          </a:p>
          <a:p>
            <a:r>
              <a:rPr lang="cs-CZ" altLang="en-US" sz="3600" dirty="0"/>
              <a:t>právní subjekt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en-US" dirty="0"/>
          </a:p>
          <a:p>
            <a:r>
              <a:rPr lang="cs-CZ" altLang="en-US" sz="3600" dirty="0" err="1"/>
              <a:t>general</a:t>
            </a:r>
            <a:r>
              <a:rPr lang="cs-CZ" altLang="en-US" sz="3600" dirty="0"/>
              <a:t> meeting</a:t>
            </a:r>
          </a:p>
          <a:p>
            <a:endParaRPr lang="cs-CZ" altLang="en-US" sz="3600" dirty="0"/>
          </a:p>
          <a:p>
            <a:r>
              <a:rPr lang="cs-CZ" altLang="en-US" sz="3600" dirty="0"/>
              <a:t>valná hromada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57</Words>
  <Application>Microsoft Office PowerPoint</Application>
  <PresentationFormat>Předvádění na obrazovce (4:3)</PresentationFormat>
  <Paragraphs>43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Výchozí návrh</vt:lpstr>
      <vt:lpstr>Running a business</vt:lpstr>
      <vt:lpstr>Translate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Running a business</dc:title>
  <dc:creator>A</dc:creator>
  <cp:lastModifiedBy>Štěpánka Bilová</cp:lastModifiedBy>
  <cp:revision>12</cp:revision>
  <dcterms:created xsi:type="dcterms:W3CDTF">2011-10-11T23:12:42Z</dcterms:created>
  <dcterms:modified xsi:type="dcterms:W3CDTF">2013-10-07T16:04:46Z</dcterms:modified>
</cp:coreProperties>
</file>