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právo pro veřejnou správu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Změna pracovního poměru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§ </a:t>
            </a:r>
            <a:r>
              <a:rPr lang="cs-CZ" b="1" dirty="0" smtClean="0"/>
              <a:t>44</a:t>
            </a:r>
          </a:p>
          <a:p>
            <a:pPr>
              <a:buNone/>
            </a:pPr>
            <a:r>
              <a:rPr lang="cs-CZ" dirty="0" smtClean="0"/>
              <a:t>a</a:t>
            </a:r>
            <a:r>
              <a:rPr lang="cs-CZ" dirty="0" smtClean="0"/>
              <a:t>) vyslání na služební cestu,</a:t>
            </a:r>
          </a:p>
          <a:p>
            <a:pPr>
              <a:buNone/>
            </a:pPr>
            <a:r>
              <a:rPr lang="cs-CZ" dirty="0" smtClean="0"/>
              <a:t>b) přeložení,</a:t>
            </a:r>
          </a:p>
          <a:p>
            <a:pPr>
              <a:buNone/>
            </a:pPr>
            <a:r>
              <a:rPr lang="cs-CZ" dirty="0" smtClean="0"/>
              <a:t>c) zproštění výkonu služby na základě usnesení o zahájení trestního stíhání nebo z důvodu vazby,</a:t>
            </a:r>
          </a:p>
          <a:p>
            <a:pPr>
              <a:buNone/>
            </a:pPr>
            <a:r>
              <a:rPr lang="cs-CZ" dirty="0" smtClean="0"/>
              <a:t>d) zařazení na jiné služební místo,</a:t>
            </a:r>
          </a:p>
          <a:p>
            <a:pPr>
              <a:buNone/>
            </a:pPr>
            <a:r>
              <a:rPr lang="cs-CZ" dirty="0" smtClean="0"/>
              <a:t>e) změna doby trvání služebního poměru,</a:t>
            </a:r>
          </a:p>
          <a:p>
            <a:pPr>
              <a:buNone/>
            </a:pPr>
            <a:r>
              <a:rPr lang="cs-CZ" dirty="0" smtClean="0"/>
              <a:t>f) jmenování na služební místo představeného,</a:t>
            </a:r>
          </a:p>
          <a:p>
            <a:pPr>
              <a:buNone/>
            </a:pPr>
            <a:r>
              <a:rPr lang="cs-CZ" dirty="0" smtClean="0"/>
              <a:t>g) odvolání ze služebního místa představeného,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Služební poměr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h) převedení </a:t>
            </a:r>
            <a:r>
              <a:rPr lang="cs-CZ" dirty="0" smtClean="0"/>
              <a:t>na jiné služební místo,</a:t>
            </a:r>
          </a:p>
          <a:p>
            <a:pPr>
              <a:buNone/>
            </a:pPr>
            <a:r>
              <a:rPr lang="cs-CZ" dirty="0" smtClean="0"/>
              <a:t>i) zařazení mimo výkon služby z organizačních důvodů,</a:t>
            </a:r>
          </a:p>
          <a:p>
            <a:pPr>
              <a:buNone/>
            </a:pPr>
            <a:r>
              <a:rPr lang="cs-CZ" dirty="0" smtClean="0"/>
              <a:t>j) zařazení mimo výkon služby z důvodu mateřské nebo rodičovské dovolené,</a:t>
            </a:r>
          </a:p>
          <a:p>
            <a:pPr>
              <a:buNone/>
            </a:pPr>
            <a:r>
              <a:rPr lang="cs-CZ" dirty="0" smtClean="0"/>
              <a:t>k) zařazení mimo výkon služby pro výkon funkce v odborové organizaci,</a:t>
            </a:r>
          </a:p>
          <a:p>
            <a:pPr>
              <a:buNone/>
            </a:pPr>
            <a:r>
              <a:rPr lang="cs-CZ" dirty="0" smtClean="0"/>
              <a:t>l) zařazení mimo výkon služby pro pozastavení služby,</a:t>
            </a:r>
          </a:p>
          <a:p>
            <a:pPr>
              <a:buNone/>
            </a:pPr>
            <a:r>
              <a:rPr lang="cs-CZ" dirty="0" smtClean="0"/>
              <a:t>m) zastupování,</a:t>
            </a:r>
          </a:p>
          <a:p>
            <a:pPr>
              <a:buNone/>
            </a:pPr>
            <a:r>
              <a:rPr lang="cs-CZ" dirty="0" smtClean="0"/>
              <a:t>n) vyslání k výkonu zahraniční služby a zařazení po jeho ukončení,</a:t>
            </a:r>
          </a:p>
          <a:p>
            <a:pPr>
              <a:buNone/>
            </a:pPr>
            <a:r>
              <a:rPr lang="cs-CZ" dirty="0" smtClean="0"/>
              <a:t>o) zkrácení služební doby,</a:t>
            </a:r>
          </a:p>
          <a:p>
            <a:pPr>
              <a:buNone/>
            </a:pPr>
            <a:r>
              <a:rPr lang="cs-CZ" dirty="0" smtClean="0"/>
              <a:t>p) přerušení výkonu služby za účelem dalšího vzdělání nebo odborné stáže.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26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Pracovní právo pro veřejnou správu</vt:lpstr>
      <vt:lpstr>Snímek 2</vt:lpstr>
      <vt:lpstr>Služební poměr</vt:lpstr>
      <vt:lpstr>Služební poměr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 pro veřejnou správu</dc:title>
  <dc:creator>Honza</dc:creator>
  <cp:lastModifiedBy>Honza</cp:lastModifiedBy>
  <cp:revision>19</cp:revision>
  <dcterms:created xsi:type="dcterms:W3CDTF">2014-11-14T09:30:38Z</dcterms:created>
  <dcterms:modified xsi:type="dcterms:W3CDTF">2014-11-14T12:40:05Z</dcterms:modified>
</cp:coreProperties>
</file>