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32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71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3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9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45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1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85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1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2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EE78A-6B0E-459F-B7EA-1299F979C910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0A80-C17C-4D44-B699-45F3A3830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1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VeřeJnÁ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FinaNční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Politika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a VEŘEJNÁ FINANČNÍ ČINNOST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0186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1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Politika</a:t>
            </a:r>
            <a:r>
              <a:rPr lang="cs-CZ" altLang="cs-CZ" sz="2800" smtClean="0"/>
              <a:t> = mnohostranně strukturovaný společenský jev, určitý program, strategii, souhrn nástrojů a procesů jejich tvorby a použití, spojený s určitým okruhem témat, problémů a cílů. </a:t>
            </a:r>
            <a:r>
              <a:rPr lang="cs-CZ" altLang="cs-CZ" sz="1600" smtClean="0"/>
              <a:t>PAULÍK, T.</a:t>
            </a:r>
            <a:r>
              <a:rPr lang="cs-CZ" altLang="cs-CZ" sz="1600" i="1" smtClean="0"/>
              <a:t> Teorie hospodářské politiky.</a:t>
            </a:r>
            <a:r>
              <a:rPr lang="cs-CZ" altLang="cs-CZ" sz="1600" smtClean="0"/>
              <a:t> Karviná : Slezská univerzita v Opavě 2000. s. 9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politika</a:t>
            </a:r>
            <a:r>
              <a:rPr lang="cs-CZ" altLang="cs-CZ" sz="2800" smtClean="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  <p:extLst>
      <p:ext uri="{BB962C8B-B14F-4D97-AF65-F5344CB8AC3E}">
        <p14:creationId xmlns:p14="http://schemas.microsoft.com/office/powerpoint/2010/main" val="247263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2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součást </a:t>
            </a:r>
            <a:r>
              <a:rPr lang="cs-CZ" altLang="cs-CZ" sz="2800" dirty="0" smtClean="0"/>
              <a:t>hospodářské politiky 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ovlivňuje tvorbu a realizaci cílů obsažených v politice kulturní, školské, zdravotní a dalších.</a:t>
            </a:r>
          </a:p>
          <a:p>
            <a:pPr eaLnBrk="1" hangingPunct="1"/>
            <a:r>
              <a:rPr lang="cs-CZ" altLang="cs-CZ" sz="2800" dirty="0" smtClean="0"/>
              <a:t>Dysfunkce – projevy  </a:t>
            </a:r>
          </a:p>
          <a:p>
            <a:pPr eaLnBrk="1" hangingPunct="1"/>
            <a:r>
              <a:rPr lang="cs-CZ" altLang="cs-CZ" sz="2800" dirty="0" smtClean="0"/>
              <a:t>Politika státu (vlády) a ostatních veřejnoprávních korporací, zejména územních samosprávných celků.</a:t>
            </a:r>
          </a:p>
          <a:p>
            <a:pPr eaLnBrk="1" hangingPunct="1"/>
            <a:r>
              <a:rPr lang="cs-CZ" altLang="cs-CZ" sz="2800" b="1" dirty="0" smtClean="0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098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Hlavní politiky</a:t>
            </a:r>
            <a:r>
              <a:rPr lang="cs-CZ" sz="2800" dirty="0" smtClean="0"/>
              <a:t>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Rozpočtová politika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Fiskální politika – daňová politika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Monetární politika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Interakce </a:t>
            </a:r>
            <a:r>
              <a:rPr lang="cs-CZ" sz="2800" dirty="0" smtClean="0"/>
              <a:t>veřejné finanční politiky – práva – veřejné správy: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Legislativa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Meze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800" dirty="0" smtClean="0"/>
              <a:t>Realizace – teologický výklad …</a:t>
            </a:r>
          </a:p>
        </p:txBody>
      </p:sp>
    </p:spTree>
    <p:extLst>
      <p:ext uri="{BB962C8B-B14F-4D97-AF65-F5344CB8AC3E}">
        <p14:creationId xmlns:p14="http://schemas.microsoft.com/office/powerpoint/2010/main" val="54941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5210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pPr eaLnBrk="1" hangingPunct="1"/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pPr eaLnBrk="1" hangingPunct="1"/>
            <a:r>
              <a:rPr lang="cs-CZ" altLang="cs-CZ" sz="2400" smtClean="0"/>
              <a:t>Vzájemná provázanost – disfunkce</a:t>
            </a:r>
          </a:p>
          <a:p>
            <a:pPr eaLnBrk="1" hangingPunct="1"/>
            <a:r>
              <a:rPr lang="cs-CZ" altLang="cs-CZ" sz="240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36944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764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817891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VeřeJnÁ FinaNční Politika  a VEŘEJNÁ FINANČNÍ ČINNOST</vt:lpstr>
      <vt:lpstr>Veřejná finanční politika 1</vt:lpstr>
      <vt:lpstr>Veřejná finanční politika 2</vt:lpstr>
      <vt:lpstr>Veřejná finanční politika 3</vt:lpstr>
      <vt:lpstr>Veřejná Finanční Činnost</vt:lpstr>
      <vt:lpstr>Veřejná finanční činnost 1</vt:lpstr>
      <vt:lpstr>Veřejná finanční činnost 2</vt:lpstr>
      <vt:lpstr>Veřejná finanční činnost 3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632</cp:lastModifiedBy>
  <cp:revision>3</cp:revision>
  <dcterms:created xsi:type="dcterms:W3CDTF">2014-09-17T21:13:09Z</dcterms:created>
  <dcterms:modified xsi:type="dcterms:W3CDTF">2014-09-17T21:16:50Z</dcterms:modified>
</cp:coreProperties>
</file>