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32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71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63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398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45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1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04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85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84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1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282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EE78A-6B0E-459F-B7EA-1299F979C910}" type="datetimeFigureOut">
              <a:rPr lang="cs-CZ" smtClean="0"/>
              <a:t>17.9.2014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E0A80-C17C-4D44-B699-45F3A38300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51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dirty="0" err="1" smtClean="0">
                <a:solidFill>
                  <a:srgbClr val="FF0000"/>
                </a:solidFill>
              </a:rPr>
              <a:t>VeřeJnÁ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FinaNční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Politika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a VEŘEJNÁ FINANČNÍ ČINNOST</a:t>
            </a:r>
            <a:endParaRPr lang="cs-CZ" dirty="0" smtClean="0">
              <a:solidFill>
                <a:srgbClr val="FF0000"/>
              </a:solidFill>
            </a:endParaRPr>
          </a:p>
        </p:txBody>
      </p:sp>
      <p:sp>
        <p:nvSpPr>
          <p:cNvPr id="3891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0186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politika 1</a:t>
            </a:r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Politika</a:t>
            </a:r>
            <a:r>
              <a:rPr lang="cs-CZ" altLang="cs-CZ" sz="2800" smtClean="0"/>
              <a:t> = mnohostranně strukturovaný společenský jev, určitý program, strategii, souhrn nástrojů a procesů jejich tvorby a použití, spojený s určitým okruhem témat, problémů a cílů. </a:t>
            </a:r>
            <a:r>
              <a:rPr lang="cs-CZ" altLang="cs-CZ" sz="1600" smtClean="0"/>
              <a:t>PAULÍK, T.</a:t>
            </a:r>
            <a:r>
              <a:rPr lang="cs-CZ" altLang="cs-CZ" sz="1600" i="1" smtClean="0"/>
              <a:t> Teorie hospodářské politiky.</a:t>
            </a:r>
            <a:r>
              <a:rPr lang="cs-CZ" altLang="cs-CZ" sz="1600" smtClean="0"/>
              <a:t> Karviná : Slezská univerzita v Opavě 2000. s. 9</a:t>
            </a:r>
          </a:p>
          <a:p>
            <a:pPr eaLnBrk="1" hangingPunct="1"/>
            <a:r>
              <a:rPr lang="cs-CZ" altLang="cs-CZ" sz="2800" b="1" smtClean="0">
                <a:solidFill>
                  <a:srgbClr val="FF0000"/>
                </a:solidFill>
              </a:rPr>
              <a:t>Veřejná politika</a:t>
            </a:r>
            <a:r>
              <a:rPr lang="cs-CZ" altLang="cs-CZ" sz="2800" smtClean="0"/>
              <a:t> je politikou veřejné korporace. Soubor strategických zájmových aktivit k dosažení určitých společenských cílů, jejichž součástí je získání a udržení moci a tím i možnosti realizovat vytýčené cíle. </a:t>
            </a:r>
          </a:p>
        </p:txBody>
      </p:sp>
    </p:spTree>
    <p:extLst>
      <p:ext uri="{BB962C8B-B14F-4D97-AF65-F5344CB8AC3E}">
        <p14:creationId xmlns:p14="http://schemas.microsoft.com/office/powerpoint/2010/main" val="247263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politika 2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součást </a:t>
            </a:r>
            <a:r>
              <a:rPr lang="cs-CZ" altLang="cs-CZ" sz="2800" dirty="0" smtClean="0"/>
              <a:t>hospodářské politiky 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ovlivňuje tvorbu a realizaci cílů obsažených v politice kulturní, školské, zdravotní a dalších.</a:t>
            </a:r>
          </a:p>
          <a:p>
            <a:pPr eaLnBrk="1" hangingPunct="1"/>
            <a:r>
              <a:rPr lang="cs-CZ" altLang="cs-CZ" sz="2800" dirty="0" smtClean="0"/>
              <a:t>Dysfunkce – projevy  </a:t>
            </a:r>
          </a:p>
          <a:p>
            <a:pPr eaLnBrk="1" hangingPunct="1"/>
            <a:r>
              <a:rPr lang="cs-CZ" altLang="cs-CZ" sz="2800" dirty="0" smtClean="0"/>
              <a:t>Politika státu (vlády) a ostatních veřejnoprávních korporací, zejména územních samosprávných celků.</a:t>
            </a:r>
          </a:p>
          <a:p>
            <a:pPr eaLnBrk="1" hangingPunct="1"/>
            <a:r>
              <a:rPr lang="cs-CZ" altLang="cs-CZ" sz="2800" b="1" dirty="0" smtClean="0">
                <a:solidFill>
                  <a:srgbClr val="FF0000"/>
                </a:solidFill>
              </a:rPr>
              <a:t>Veřejná finanční politika je politikou veřejné finanční činnosti.</a:t>
            </a:r>
            <a:r>
              <a:rPr lang="cs-CZ" altLang="cs-CZ" sz="2800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290989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politika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Hlavní politiky</a:t>
            </a:r>
            <a:r>
              <a:rPr lang="cs-CZ" sz="2800" dirty="0" smtClean="0"/>
              <a:t>: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800" dirty="0" smtClean="0"/>
              <a:t>Rozpočtová politika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800" dirty="0" smtClean="0"/>
              <a:t>Fiskální politika – daňová politika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800" dirty="0" smtClean="0"/>
              <a:t>Monetární politika</a:t>
            </a:r>
          </a:p>
          <a:p>
            <a:pPr eaLnBrk="1" hangingPunct="1"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Interakce </a:t>
            </a:r>
            <a:r>
              <a:rPr lang="cs-CZ" sz="2800" dirty="0" smtClean="0"/>
              <a:t>veřejné finanční politiky – práva – veřejné správy: 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800" dirty="0" smtClean="0"/>
              <a:t>Legislativa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800" dirty="0" smtClean="0"/>
              <a:t>Meze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cs-CZ" sz="2800" dirty="0" smtClean="0"/>
              <a:t>Realizace – teologický výklad …</a:t>
            </a:r>
          </a:p>
        </p:txBody>
      </p:sp>
    </p:spTree>
    <p:extLst>
      <p:ext uri="{BB962C8B-B14F-4D97-AF65-F5344CB8AC3E}">
        <p14:creationId xmlns:p14="http://schemas.microsoft.com/office/powerpoint/2010/main" val="549415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0000"/>
                </a:solidFill>
              </a:rPr>
              <a:t>Veřejná Finanční Činnost</a:t>
            </a:r>
          </a:p>
        </p:txBody>
      </p:sp>
      <p:sp>
        <p:nvSpPr>
          <p:cNvPr id="4301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52109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/>
              <a:t>specifická činnosti státu, jiných veřejnoprávních korporací a od nich odvozených subjektů – </a:t>
            </a:r>
            <a:r>
              <a:rPr lang="cs-CZ" altLang="cs-CZ" sz="2400" b="1" smtClean="0"/>
              <a:t>veřejný sektor.</a:t>
            </a:r>
            <a:r>
              <a:rPr lang="cs-CZ" altLang="cs-CZ" sz="2400" smtClean="0"/>
              <a:t> </a:t>
            </a:r>
          </a:p>
          <a:p>
            <a:pPr eaLnBrk="1" hangingPunct="1"/>
            <a:r>
              <a:rPr lang="cs-CZ" altLang="cs-CZ" sz="2400" smtClean="0"/>
              <a:t>účelová činnost, zaměřená na zajištění </a:t>
            </a:r>
            <a:r>
              <a:rPr lang="cs-CZ" altLang="cs-CZ" sz="2400" b="1" smtClean="0"/>
              <a:t>materiálních podmínek </a:t>
            </a:r>
            <a:r>
              <a:rPr lang="cs-CZ" altLang="cs-CZ" sz="2400" smtClean="0"/>
              <a:t>pro uskutečňování funkcí státu a veřejného sektoru, </a:t>
            </a:r>
            <a:r>
              <a:rPr lang="cs-CZ" altLang="cs-CZ" sz="2400" b="1" smtClean="0"/>
              <a:t>materiálního základu </a:t>
            </a:r>
            <a:r>
              <a:rPr lang="cs-CZ" altLang="cs-CZ" sz="2400" smtClean="0"/>
              <a:t>pro poskytování veřejných statků a v neposlední řadě </a:t>
            </a:r>
            <a:r>
              <a:rPr lang="cs-CZ" altLang="cs-CZ" sz="2400" b="1" smtClean="0"/>
              <a:t>fungování peněžního systému </a:t>
            </a:r>
            <a:r>
              <a:rPr lang="cs-CZ" altLang="cs-CZ" sz="2400" smtClean="0"/>
              <a:t>státu, jakož i </a:t>
            </a:r>
            <a:r>
              <a:rPr lang="cs-CZ" altLang="cs-CZ" sz="2400" b="1" smtClean="0"/>
              <a:t>finančního trhu</a:t>
            </a:r>
          </a:p>
          <a:p>
            <a:pPr eaLnBrk="1" hangingPunct="1"/>
            <a:r>
              <a:rPr lang="cs-CZ" altLang="cs-CZ" sz="2400" smtClean="0"/>
              <a:t>Vzájemná provázanost – disfunkce</a:t>
            </a:r>
          </a:p>
          <a:p>
            <a:pPr eaLnBrk="1" hangingPunct="1"/>
            <a:r>
              <a:rPr lang="cs-CZ" altLang="cs-CZ" sz="2400" smtClean="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136944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 smtClean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 smtClean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defRPr/>
            </a:pPr>
            <a:r>
              <a:rPr lang="cs-CZ" sz="2000" b="1" dirty="0" smtClean="0"/>
              <a:t>monetární činnost</a:t>
            </a:r>
            <a:r>
              <a:rPr lang="cs-CZ" sz="2000" dirty="0" smtClean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 smtClean="0"/>
              <a:t>devizová činnost</a:t>
            </a:r>
            <a:r>
              <a:rPr lang="cs-CZ" sz="2000" dirty="0" smtClean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 smtClean="0"/>
              <a:t>fondovní činnosti</a:t>
            </a:r>
            <a:r>
              <a:rPr lang="cs-CZ" sz="2000" dirty="0" smtClean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764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 smtClean="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 smtClean="0"/>
              <a:t>, mohou být na příklad:</a:t>
            </a:r>
          </a:p>
          <a:p>
            <a:pPr eaLnBrk="1" hangingPunct="1"/>
            <a:r>
              <a:rPr lang="cs-CZ" altLang="cs-CZ" sz="2400" b="1" smtClean="0">
                <a:solidFill>
                  <a:srgbClr val="FF0000"/>
                </a:solidFill>
              </a:rPr>
              <a:t>kontrolní</a:t>
            </a:r>
            <a:r>
              <a:rPr lang="cs-CZ" altLang="cs-CZ" sz="2400" b="1" smtClean="0"/>
              <a:t> činnosti</a:t>
            </a:r>
            <a:r>
              <a:rPr lang="cs-CZ" altLang="cs-CZ" sz="2400" smtClean="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 smtClean="0">
                <a:solidFill>
                  <a:srgbClr val="FF0000"/>
                </a:solidFill>
              </a:rPr>
              <a:t>dohledové </a:t>
            </a:r>
            <a:r>
              <a:rPr lang="cs-CZ" altLang="cs-CZ" sz="2400" smtClean="0"/>
              <a:t>a jiné </a:t>
            </a:r>
            <a:r>
              <a:rPr lang="cs-CZ" altLang="cs-CZ" sz="2400" b="1" smtClean="0"/>
              <a:t>činnosti</a:t>
            </a:r>
            <a:r>
              <a:rPr lang="cs-CZ" altLang="cs-CZ" sz="2400" smtClean="0"/>
              <a:t> k zabezpečení fungování finančního trhu,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plánování</a:t>
            </a:r>
            <a:r>
              <a:rPr lang="cs-CZ" altLang="cs-CZ" sz="2400" smtClean="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účetnictví</a:t>
            </a:r>
            <a:r>
              <a:rPr lang="cs-CZ" altLang="cs-CZ" sz="2400" smtClean="0">
                <a:solidFill>
                  <a:srgbClr val="FF0000"/>
                </a:solidFill>
              </a:rPr>
              <a:t>,</a:t>
            </a:r>
            <a:r>
              <a:rPr lang="cs-CZ" altLang="cs-CZ" sz="2400" smtClean="0"/>
              <a:t> včetně bilancování</a:t>
            </a:r>
          </a:p>
          <a:p>
            <a:pPr eaLnBrk="1" hangingPunct="1"/>
            <a:r>
              <a:rPr lang="cs-CZ" altLang="cs-CZ" sz="2400" b="1" smtClean="0"/>
              <a:t>finanční </a:t>
            </a:r>
            <a:r>
              <a:rPr lang="cs-CZ" altLang="cs-CZ" sz="2400" b="1" smtClean="0">
                <a:solidFill>
                  <a:srgbClr val="FF0000"/>
                </a:solidFill>
              </a:rPr>
              <a:t>statistika</a:t>
            </a:r>
            <a:r>
              <a:rPr lang="cs-CZ" altLang="cs-CZ" sz="2400" smtClean="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817891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192</Words>
  <Application>Microsoft Office PowerPoint</Application>
  <PresentationFormat>Předvádění na obrazovce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VeřeJnÁ FinaNční Politika  a VEŘEJNÁ FINANČNÍ ČINNOST</vt:lpstr>
      <vt:lpstr>Veřejná finanční politika 1</vt:lpstr>
      <vt:lpstr>Veřejná finanční politika 2</vt:lpstr>
      <vt:lpstr>Veřejná finanční politika 3</vt:lpstr>
      <vt:lpstr>Veřejná Finanční Činnost</vt:lpstr>
      <vt:lpstr>Veřejná finanční činnost 1</vt:lpstr>
      <vt:lpstr>Veřejná finanční činnost 2</vt:lpstr>
      <vt:lpstr>Veřejná finanční činnost 3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632</dc:creator>
  <cp:lastModifiedBy>632</cp:lastModifiedBy>
  <cp:revision>3</cp:revision>
  <dcterms:created xsi:type="dcterms:W3CDTF">2014-09-17T21:13:09Z</dcterms:created>
  <dcterms:modified xsi:type="dcterms:W3CDTF">2014-09-17T21:16:50Z</dcterms:modified>
</cp:coreProperties>
</file>