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49" r:id="rId2"/>
  </p:sldMasterIdLst>
  <p:notesMasterIdLst>
    <p:notesMasterId r:id="rId16"/>
  </p:notesMasterIdLst>
  <p:handoutMasterIdLst>
    <p:handoutMasterId r:id="rId17"/>
  </p:handoutMasterIdLst>
  <p:sldIdLst>
    <p:sldId id="256" r:id="rId3"/>
    <p:sldId id="321" r:id="rId4"/>
    <p:sldId id="322" r:id="rId5"/>
    <p:sldId id="265" r:id="rId6"/>
    <p:sldId id="266" r:id="rId7"/>
    <p:sldId id="269" r:id="rId8"/>
    <p:sldId id="277" r:id="rId9"/>
    <p:sldId id="327" r:id="rId10"/>
    <p:sldId id="328" r:id="rId11"/>
    <p:sldId id="324" r:id="rId12"/>
    <p:sldId id="325" r:id="rId13"/>
    <p:sldId id="326" r:id="rId14"/>
    <p:sldId id="329" r:id="rId15"/>
  </p:sldIdLst>
  <p:sldSz cx="10080625" cy="7559675"/>
  <p:notesSz cx="6794500" cy="9906000"/>
  <p:defaultTextStyle>
    <a:defPPr>
      <a:defRPr lang="en-GB"/>
    </a:defPPr>
    <a:lvl1pPr algn="l" defTabSz="449263" rtl="0" fontAlgn="base" hangingPunct="0">
      <a:lnSpc>
        <a:spcPct val="58000"/>
      </a:lnSpc>
      <a:spcBef>
        <a:spcPct val="0"/>
      </a:spcBef>
      <a:spcAft>
        <a:spcPct val="0"/>
      </a:spcAft>
      <a:buClr>
        <a:srgbClr val="000000"/>
      </a:buClr>
      <a:buSzPct val="45000"/>
      <a:buFont typeface="StarSymbol" charset="0"/>
      <a:defRPr kern="1200">
        <a:solidFill>
          <a:schemeClr val="bg1"/>
        </a:solidFill>
        <a:latin typeface="Arial" charset="0"/>
        <a:ea typeface="Lucida Sans Unicode" charset="0"/>
        <a:cs typeface="Lucida Sans Unicode" charset="0"/>
      </a:defRPr>
    </a:lvl1pPr>
    <a:lvl2pPr marL="420688" indent="-211138" algn="l" defTabSz="449263" rtl="0" fontAlgn="base" hangingPunct="0">
      <a:lnSpc>
        <a:spcPct val="58000"/>
      </a:lnSpc>
      <a:spcBef>
        <a:spcPct val="0"/>
      </a:spcBef>
      <a:spcAft>
        <a:spcPct val="0"/>
      </a:spcAft>
      <a:buClr>
        <a:srgbClr val="000000"/>
      </a:buClr>
      <a:buSzPct val="45000"/>
      <a:buFont typeface="StarSymbol" charset="0"/>
      <a:defRPr kern="1200">
        <a:solidFill>
          <a:schemeClr val="bg1"/>
        </a:solidFill>
        <a:latin typeface="Arial" charset="0"/>
        <a:ea typeface="Lucida Sans Unicode" charset="0"/>
        <a:cs typeface="Lucida Sans Unicode" charset="0"/>
      </a:defRPr>
    </a:lvl2pPr>
    <a:lvl3pPr marL="636588" indent="-206375" algn="l" defTabSz="449263" rtl="0" fontAlgn="base" hangingPunct="0">
      <a:lnSpc>
        <a:spcPct val="58000"/>
      </a:lnSpc>
      <a:spcBef>
        <a:spcPct val="0"/>
      </a:spcBef>
      <a:spcAft>
        <a:spcPct val="0"/>
      </a:spcAft>
      <a:buClr>
        <a:srgbClr val="000000"/>
      </a:buClr>
      <a:buSzPct val="45000"/>
      <a:buFont typeface="StarSymbol" charset="0"/>
      <a:defRPr kern="1200">
        <a:solidFill>
          <a:schemeClr val="bg1"/>
        </a:solidFill>
        <a:latin typeface="Arial" charset="0"/>
        <a:ea typeface="Lucida Sans Unicode" charset="0"/>
        <a:cs typeface="Lucida Sans Unicode" charset="0"/>
      </a:defRPr>
    </a:lvl3pPr>
    <a:lvl4pPr marL="852488" indent="-212725" algn="l" defTabSz="449263" rtl="0" fontAlgn="base" hangingPunct="0">
      <a:lnSpc>
        <a:spcPct val="58000"/>
      </a:lnSpc>
      <a:spcBef>
        <a:spcPct val="0"/>
      </a:spcBef>
      <a:spcAft>
        <a:spcPct val="0"/>
      </a:spcAft>
      <a:buClr>
        <a:srgbClr val="000000"/>
      </a:buClr>
      <a:buSzPct val="45000"/>
      <a:buFont typeface="StarSymbol" charset="0"/>
      <a:defRPr kern="1200">
        <a:solidFill>
          <a:schemeClr val="bg1"/>
        </a:solidFill>
        <a:latin typeface="Arial" charset="0"/>
        <a:ea typeface="Lucida Sans Unicode" charset="0"/>
        <a:cs typeface="Lucida Sans Unicode" charset="0"/>
      </a:defRPr>
    </a:lvl4pPr>
    <a:lvl5pPr marL="1068388" indent="-207963" algn="l" defTabSz="449263" rtl="0" fontAlgn="base" hangingPunct="0">
      <a:lnSpc>
        <a:spcPct val="58000"/>
      </a:lnSpc>
      <a:spcBef>
        <a:spcPct val="0"/>
      </a:spcBef>
      <a:spcAft>
        <a:spcPct val="0"/>
      </a:spcAft>
      <a:buClr>
        <a:srgbClr val="000000"/>
      </a:buClr>
      <a:buSzPct val="45000"/>
      <a:buFont typeface="StarSymbol" charset="0"/>
      <a:defRPr kern="1200">
        <a:solidFill>
          <a:schemeClr val="bg1"/>
        </a:solidFill>
        <a:latin typeface="Arial" charset="0"/>
        <a:ea typeface="Lucida Sans Unicode" charset="0"/>
        <a:cs typeface="Lucida Sans Unicode" charset="0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Arial" charset="0"/>
        <a:ea typeface="Lucida Sans Unicode" charset="0"/>
        <a:cs typeface="Lucida Sans Unicode" charset="0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Arial" charset="0"/>
        <a:ea typeface="Lucida Sans Unicode" charset="0"/>
        <a:cs typeface="Lucida Sans Unicode" charset="0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Arial" charset="0"/>
        <a:ea typeface="Lucida Sans Unicode" charset="0"/>
        <a:cs typeface="Lucida Sans Unicode" charset="0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Arial" charset="0"/>
        <a:ea typeface="Lucida Sans Unicode" charset="0"/>
        <a:cs typeface="Lucida Sans Unicode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666" userDrawn="1">
          <p15:clr>
            <a:srgbClr val="A4A3A4"/>
          </p15:clr>
        </p15:guide>
        <p15:guide id="2" pos="194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24" d="100"/>
          <a:sy n="124" d="100"/>
        </p:scale>
        <p:origin x="858" y="9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666"/>
        <p:guide pos="19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2" y="6"/>
            <a:ext cx="2944950" cy="497139"/>
          </a:xfrm>
          <a:prstGeom prst="rect">
            <a:avLst/>
          </a:prstGeom>
        </p:spPr>
        <p:txBody>
          <a:bodyPr vert="horz" lIns="83647" tIns="41823" rIns="83647" bIns="41823" rtlCol="0"/>
          <a:lstStyle>
            <a:lvl1pPr algn="l">
              <a:defRPr sz="10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48126" y="6"/>
            <a:ext cx="2944950" cy="497139"/>
          </a:xfrm>
          <a:prstGeom prst="rect">
            <a:avLst/>
          </a:prstGeom>
        </p:spPr>
        <p:txBody>
          <a:bodyPr vert="horz" lIns="83647" tIns="41823" rIns="83647" bIns="41823" rtlCol="0"/>
          <a:lstStyle>
            <a:lvl1pPr algn="r">
              <a:defRPr sz="1000"/>
            </a:lvl1pPr>
          </a:lstStyle>
          <a:p>
            <a:fld id="{1A8F3E2A-ABFE-4061-83F9-4178D895EDE3}" type="datetimeFigureOut">
              <a:rPr lang="cs-CZ" smtClean="0"/>
              <a:t>22.10.2015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2" y="9408867"/>
            <a:ext cx="2944950" cy="497139"/>
          </a:xfrm>
          <a:prstGeom prst="rect">
            <a:avLst/>
          </a:prstGeom>
        </p:spPr>
        <p:txBody>
          <a:bodyPr vert="horz" lIns="83647" tIns="41823" rIns="83647" bIns="41823" rtlCol="0" anchor="b"/>
          <a:lstStyle>
            <a:lvl1pPr algn="l">
              <a:defRPr sz="10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48126" y="9408867"/>
            <a:ext cx="2944950" cy="497139"/>
          </a:xfrm>
          <a:prstGeom prst="rect">
            <a:avLst/>
          </a:prstGeom>
        </p:spPr>
        <p:txBody>
          <a:bodyPr vert="horz" lIns="83647" tIns="41823" rIns="83647" bIns="41823" rtlCol="0" anchor="b"/>
          <a:lstStyle>
            <a:lvl1pPr algn="r">
              <a:defRPr sz="1000"/>
            </a:lvl1pPr>
          </a:lstStyle>
          <a:p>
            <a:fld id="{3485459F-CBC0-4274-B7A6-B8E704793BC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3843670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AutoShape 1"/>
          <p:cNvSpPr>
            <a:spLocks noChangeArrowheads="1"/>
          </p:cNvSpPr>
          <p:nvPr/>
        </p:nvSpPr>
        <p:spPr bwMode="auto">
          <a:xfrm>
            <a:off x="0" y="0"/>
            <a:ext cx="6794500" cy="99060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360">
            <a:noFill/>
            <a:miter lim="800000"/>
            <a:headEnd/>
            <a:tailEnd/>
          </a:ln>
          <a:effectLst/>
        </p:spPr>
        <p:txBody>
          <a:bodyPr wrap="none" lIns="83647" tIns="41823" rIns="83647" bIns="41823" anchor="ctr"/>
          <a:lstStyle/>
          <a:p>
            <a:pPr>
              <a:defRPr/>
            </a:pPr>
            <a:endParaRPr lang="cs-CZ"/>
          </a:p>
        </p:txBody>
      </p:sp>
      <p:sp>
        <p:nvSpPr>
          <p:cNvPr id="4098" name="AutoShape 2"/>
          <p:cNvSpPr>
            <a:spLocks noChangeArrowheads="1"/>
          </p:cNvSpPr>
          <p:nvPr/>
        </p:nvSpPr>
        <p:spPr bwMode="auto">
          <a:xfrm>
            <a:off x="0" y="0"/>
            <a:ext cx="6794500" cy="99060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83647" tIns="41823" rIns="83647" bIns="41823" anchor="ctr"/>
          <a:lstStyle/>
          <a:p>
            <a:pPr>
              <a:defRPr/>
            </a:pPr>
            <a:endParaRPr lang="cs-CZ"/>
          </a:p>
        </p:txBody>
      </p:sp>
      <p:sp>
        <p:nvSpPr>
          <p:cNvPr id="4099" name="AutoShape 3"/>
          <p:cNvSpPr>
            <a:spLocks noChangeArrowheads="1"/>
          </p:cNvSpPr>
          <p:nvPr/>
        </p:nvSpPr>
        <p:spPr bwMode="auto">
          <a:xfrm>
            <a:off x="0" y="0"/>
            <a:ext cx="6794500" cy="99060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83647" tIns="41823" rIns="83647" bIns="41823" anchor="ctr"/>
          <a:lstStyle/>
          <a:p>
            <a:pPr>
              <a:defRPr/>
            </a:pPr>
            <a:endParaRPr lang="cs-CZ"/>
          </a:p>
        </p:txBody>
      </p:sp>
      <p:sp>
        <p:nvSpPr>
          <p:cNvPr id="8197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920750" y="755650"/>
            <a:ext cx="4945063" cy="3708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679169" y="4705169"/>
            <a:ext cx="5430464" cy="445218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cs-CZ" noProof="0" smtClean="0"/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hdr"/>
          </p:nvPr>
        </p:nvSpPr>
        <p:spPr bwMode="auto">
          <a:xfrm>
            <a:off x="5" y="2"/>
            <a:ext cx="2943522" cy="49419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lnSpc>
                <a:spcPct val="95000"/>
              </a:lnSpc>
              <a:tabLst>
                <a:tab pos="662196" algn="l"/>
                <a:tab pos="1324388" algn="l"/>
                <a:tab pos="1986587" algn="l"/>
                <a:tab pos="2648776" algn="l"/>
              </a:tabLst>
              <a:defRPr sz="1400" smtClean="0">
                <a:solidFill>
                  <a:srgbClr val="000000"/>
                </a:solidFill>
                <a:latin typeface="Times New Roman" pitchFamily="16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dt"/>
          </p:nvPr>
        </p:nvSpPr>
        <p:spPr bwMode="auto">
          <a:xfrm>
            <a:off x="3845275" y="2"/>
            <a:ext cx="2943522" cy="49419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95000"/>
              </a:lnSpc>
              <a:tabLst>
                <a:tab pos="662196" algn="l"/>
                <a:tab pos="1324388" algn="l"/>
                <a:tab pos="1986587" algn="l"/>
                <a:tab pos="2648776" algn="l"/>
              </a:tabLst>
              <a:defRPr sz="1400" smtClean="0">
                <a:solidFill>
                  <a:srgbClr val="000000"/>
                </a:solidFill>
                <a:latin typeface="Times New Roman" pitchFamily="16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104" name="Rectangle 8"/>
          <p:cNvSpPr>
            <a:spLocks noGrp="1" noChangeArrowheads="1"/>
          </p:cNvSpPr>
          <p:nvPr>
            <p:ph type="ftr"/>
          </p:nvPr>
        </p:nvSpPr>
        <p:spPr bwMode="auto">
          <a:xfrm>
            <a:off x="5" y="9410333"/>
            <a:ext cx="2943522" cy="49419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lnSpc>
                <a:spcPct val="95000"/>
              </a:lnSpc>
              <a:tabLst>
                <a:tab pos="662196" algn="l"/>
                <a:tab pos="1324388" algn="l"/>
                <a:tab pos="1986587" algn="l"/>
                <a:tab pos="2648776" algn="l"/>
              </a:tabLst>
              <a:defRPr sz="1400" smtClean="0">
                <a:solidFill>
                  <a:srgbClr val="000000"/>
                </a:solidFill>
                <a:latin typeface="Times New Roman" pitchFamily="16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105" name="Rectangle 9"/>
          <p:cNvSpPr>
            <a:spLocks noGrp="1" noChangeArrowheads="1"/>
          </p:cNvSpPr>
          <p:nvPr>
            <p:ph type="sldNum"/>
          </p:nvPr>
        </p:nvSpPr>
        <p:spPr bwMode="auto">
          <a:xfrm>
            <a:off x="3845275" y="9410333"/>
            <a:ext cx="2943522" cy="49419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95000"/>
              </a:lnSpc>
              <a:tabLst>
                <a:tab pos="662196" algn="l"/>
                <a:tab pos="1324388" algn="l"/>
                <a:tab pos="1986587" algn="l"/>
                <a:tab pos="2648776" algn="l"/>
              </a:tabLst>
              <a:defRPr sz="1400" smtClean="0">
                <a:solidFill>
                  <a:srgbClr val="000000"/>
                </a:solidFill>
                <a:latin typeface="Times New Roman" pitchFamily="16" charset="0"/>
              </a:defRPr>
            </a:lvl1pPr>
          </a:lstStyle>
          <a:p>
            <a:pPr>
              <a:defRPr/>
            </a:pPr>
            <a:fld id="{E7B6BA8D-225C-463D-B015-FCA294D49BD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0615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9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1911D5B3-2A9E-42BB-92EC-D60F9505C369}" type="slidenum">
              <a:rPr lang="en-GB"/>
              <a:pPr/>
              <a:t>1</a:t>
            </a:fld>
            <a:endParaRPr lang="en-GB"/>
          </a:p>
        </p:txBody>
      </p:sp>
      <p:sp>
        <p:nvSpPr>
          <p:cNvPr id="9219" name="Text Box 1"/>
          <p:cNvSpPr txBox="1">
            <a:spLocks noChangeArrowheads="1"/>
          </p:cNvSpPr>
          <p:nvPr/>
        </p:nvSpPr>
        <p:spPr bwMode="auto">
          <a:xfrm>
            <a:off x="994495" y="753062"/>
            <a:ext cx="4804091" cy="3715301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83647" tIns="41823" rIns="83647" bIns="41823" anchor="ctr"/>
          <a:lstStyle/>
          <a:p>
            <a:endParaRPr lang="cs-CZ"/>
          </a:p>
        </p:txBody>
      </p:sp>
      <p:sp>
        <p:nvSpPr>
          <p:cNvPr id="9220" name="Rectangle 2"/>
          <p:cNvSpPr txBox="1">
            <a:spLocks noGrp="1" noChangeArrowheads="1"/>
          </p:cNvSpPr>
          <p:nvPr>
            <p:ph type="body"/>
          </p:nvPr>
        </p:nvSpPr>
        <p:spPr>
          <a:xfrm>
            <a:off x="679163" y="4705176"/>
            <a:ext cx="5431892" cy="4455125"/>
          </a:xfrm>
          <a:noFill/>
          <a:ln/>
        </p:spPr>
        <p:txBody>
          <a:bodyPr wrap="none" anchor="ctr"/>
          <a:lstStyle/>
          <a:p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37147778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9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4590323D-A6F8-4AC6-A897-A4AFFED7C75E}" type="slidenum">
              <a:rPr lang="en-GB"/>
              <a:pPr/>
              <a:t>4</a:t>
            </a:fld>
            <a:endParaRPr lang="en-GB"/>
          </a:p>
        </p:txBody>
      </p:sp>
      <p:sp>
        <p:nvSpPr>
          <p:cNvPr id="11267" name="Text Box 1"/>
          <p:cNvSpPr txBox="1">
            <a:spLocks noChangeArrowheads="1"/>
          </p:cNvSpPr>
          <p:nvPr/>
        </p:nvSpPr>
        <p:spPr bwMode="auto">
          <a:xfrm>
            <a:off x="994495" y="753062"/>
            <a:ext cx="4804091" cy="3715301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83647" tIns="41823" rIns="83647" bIns="41823" anchor="ctr"/>
          <a:lstStyle/>
          <a:p>
            <a:endParaRPr lang="cs-CZ"/>
          </a:p>
        </p:txBody>
      </p:sp>
      <p:sp>
        <p:nvSpPr>
          <p:cNvPr id="11268" name="Rectangle 2"/>
          <p:cNvSpPr txBox="1">
            <a:spLocks noGrp="1" noChangeArrowheads="1"/>
          </p:cNvSpPr>
          <p:nvPr>
            <p:ph type="body"/>
          </p:nvPr>
        </p:nvSpPr>
        <p:spPr>
          <a:xfrm>
            <a:off x="679163" y="4705176"/>
            <a:ext cx="5431892" cy="4455125"/>
          </a:xfrm>
          <a:noFill/>
          <a:ln/>
        </p:spPr>
        <p:txBody>
          <a:bodyPr wrap="none" anchor="ctr"/>
          <a:lstStyle/>
          <a:p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213917262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9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4590323D-A6F8-4AC6-A897-A4AFFED7C75E}" type="slidenum">
              <a:rPr lang="en-GB"/>
              <a:pPr/>
              <a:t>5</a:t>
            </a:fld>
            <a:endParaRPr lang="en-GB"/>
          </a:p>
        </p:txBody>
      </p:sp>
      <p:sp>
        <p:nvSpPr>
          <p:cNvPr id="11267" name="Text Box 1"/>
          <p:cNvSpPr txBox="1">
            <a:spLocks noChangeArrowheads="1"/>
          </p:cNvSpPr>
          <p:nvPr/>
        </p:nvSpPr>
        <p:spPr bwMode="auto">
          <a:xfrm>
            <a:off x="994495" y="753062"/>
            <a:ext cx="4804091" cy="3715301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83647" tIns="41823" rIns="83647" bIns="41823" anchor="ctr"/>
          <a:lstStyle/>
          <a:p>
            <a:endParaRPr lang="cs-CZ"/>
          </a:p>
        </p:txBody>
      </p:sp>
      <p:sp>
        <p:nvSpPr>
          <p:cNvPr id="11268" name="Rectangle 2"/>
          <p:cNvSpPr txBox="1">
            <a:spLocks noGrp="1" noChangeArrowheads="1"/>
          </p:cNvSpPr>
          <p:nvPr>
            <p:ph type="body"/>
          </p:nvPr>
        </p:nvSpPr>
        <p:spPr>
          <a:xfrm>
            <a:off x="679163" y="4705176"/>
            <a:ext cx="5431892" cy="4455125"/>
          </a:xfrm>
          <a:noFill/>
          <a:ln/>
        </p:spPr>
        <p:txBody>
          <a:bodyPr wrap="none" anchor="ctr"/>
          <a:lstStyle/>
          <a:p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35103647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9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4590323D-A6F8-4AC6-A897-A4AFFED7C75E}" type="slidenum">
              <a:rPr lang="en-GB"/>
              <a:pPr/>
              <a:t>6</a:t>
            </a:fld>
            <a:endParaRPr lang="en-GB"/>
          </a:p>
        </p:txBody>
      </p:sp>
      <p:sp>
        <p:nvSpPr>
          <p:cNvPr id="11267" name="Text Box 1"/>
          <p:cNvSpPr txBox="1">
            <a:spLocks noChangeArrowheads="1"/>
          </p:cNvSpPr>
          <p:nvPr/>
        </p:nvSpPr>
        <p:spPr bwMode="auto">
          <a:xfrm>
            <a:off x="994495" y="753062"/>
            <a:ext cx="4804091" cy="3715301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83647" tIns="41823" rIns="83647" bIns="41823" anchor="ctr"/>
          <a:lstStyle/>
          <a:p>
            <a:endParaRPr lang="cs-CZ"/>
          </a:p>
        </p:txBody>
      </p:sp>
      <p:sp>
        <p:nvSpPr>
          <p:cNvPr id="11268" name="Rectangle 2"/>
          <p:cNvSpPr txBox="1">
            <a:spLocks noGrp="1" noChangeArrowheads="1"/>
          </p:cNvSpPr>
          <p:nvPr>
            <p:ph type="body"/>
          </p:nvPr>
        </p:nvSpPr>
        <p:spPr>
          <a:xfrm>
            <a:off x="679163" y="4705176"/>
            <a:ext cx="5431892" cy="4455125"/>
          </a:xfrm>
          <a:noFill/>
          <a:ln/>
        </p:spPr>
        <p:txBody>
          <a:bodyPr wrap="none" anchor="ctr"/>
          <a:lstStyle/>
          <a:p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422116625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9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4590323D-A6F8-4AC6-A897-A4AFFED7C75E}" type="slidenum">
              <a:rPr lang="en-GB"/>
              <a:pPr/>
              <a:t>7</a:t>
            </a:fld>
            <a:endParaRPr lang="en-GB"/>
          </a:p>
        </p:txBody>
      </p:sp>
      <p:sp>
        <p:nvSpPr>
          <p:cNvPr id="11267" name="Text Box 1"/>
          <p:cNvSpPr txBox="1">
            <a:spLocks noChangeArrowheads="1"/>
          </p:cNvSpPr>
          <p:nvPr/>
        </p:nvSpPr>
        <p:spPr bwMode="auto">
          <a:xfrm>
            <a:off x="994495" y="753062"/>
            <a:ext cx="4804091" cy="3715301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83647" tIns="41823" rIns="83647" bIns="41823" anchor="ctr"/>
          <a:lstStyle/>
          <a:p>
            <a:endParaRPr lang="cs-CZ"/>
          </a:p>
        </p:txBody>
      </p:sp>
      <p:sp>
        <p:nvSpPr>
          <p:cNvPr id="11268" name="Rectangle 2"/>
          <p:cNvSpPr txBox="1">
            <a:spLocks noGrp="1" noChangeArrowheads="1"/>
          </p:cNvSpPr>
          <p:nvPr>
            <p:ph type="body"/>
          </p:nvPr>
        </p:nvSpPr>
        <p:spPr>
          <a:xfrm>
            <a:off x="679163" y="4705176"/>
            <a:ext cx="5431892" cy="4455125"/>
          </a:xfrm>
          <a:noFill/>
          <a:ln/>
        </p:spPr>
        <p:txBody>
          <a:bodyPr wrap="none" anchor="ctr"/>
          <a:lstStyle/>
          <a:p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215324655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9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4590323D-A6F8-4AC6-A897-A4AFFED7C75E}" type="slidenum">
              <a:rPr lang="en-GB"/>
              <a:pPr/>
              <a:t>10</a:t>
            </a:fld>
            <a:endParaRPr lang="en-GB"/>
          </a:p>
        </p:txBody>
      </p:sp>
      <p:sp>
        <p:nvSpPr>
          <p:cNvPr id="11267" name="Text Box 1"/>
          <p:cNvSpPr txBox="1">
            <a:spLocks noChangeArrowheads="1"/>
          </p:cNvSpPr>
          <p:nvPr/>
        </p:nvSpPr>
        <p:spPr bwMode="auto">
          <a:xfrm>
            <a:off x="994495" y="753062"/>
            <a:ext cx="4804091" cy="3715301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83647" tIns="41823" rIns="83647" bIns="41823" anchor="ctr"/>
          <a:lstStyle/>
          <a:p>
            <a:endParaRPr lang="cs-CZ"/>
          </a:p>
        </p:txBody>
      </p:sp>
      <p:sp>
        <p:nvSpPr>
          <p:cNvPr id="11268" name="Rectangle 2"/>
          <p:cNvSpPr txBox="1">
            <a:spLocks noGrp="1" noChangeArrowheads="1"/>
          </p:cNvSpPr>
          <p:nvPr>
            <p:ph type="body"/>
          </p:nvPr>
        </p:nvSpPr>
        <p:spPr>
          <a:xfrm>
            <a:off x="679163" y="4705176"/>
            <a:ext cx="5431892" cy="4455125"/>
          </a:xfrm>
          <a:noFill/>
          <a:ln/>
        </p:spPr>
        <p:txBody>
          <a:bodyPr wrap="none" anchor="ctr"/>
          <a:lstStyle/>
          <a:p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42180895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9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4590323D-A6F8-4AC6-A897-A4AFFED7C75E}" type="slidenum">
              <a:rPr lang="en-GB"/>
              <a:pPr/>
              <a:t>11</a:t>
            </a:fld>
            <a:endParaRPr lang="en-GB"/>
          </a:p>
        </p:txBody>
      </p:sp>
      <p:sp>
        <p:nvSpPr>
          <p:cNvPr id="11267" name="Text Box 1"/>
          <p:cNvSpPr txBox="1">
            <a:spLocks noChangeArrowheads="1"/>
          </p:cNvSpPr>
          <p:nvPr/>
        </p:nvSpPr>
        <p:spPr bwMode="auto">
          <a:xfrm>
            <a:off x="994495" y="753062"/>
            <a:ext cx="4804091" cy="3715301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83647" tIns="41823" rIns="83647" bIns="41823" anchor="ctr"/>
          <a:lstStyle/>
          <a:p>
            <a:endParaRPr lang="cs-CZ"/>
          </a:p>
        </p:txBody>
      </p:sp>
      <p:sp>
        <p:nvSpPr>
          <p:cNvPr id="11268" name="Rectangle 2"/>
          <p:cNvSpPr txBox="1">
            <a:spLocks noGrp="1" noChangeArrowheads="1"/>
          </p:cNvSpPr>
          <p:nvPr>
            <p:ph type="body"/>
          </p:nvPr>
        </p:nvSpPr>
        <p:spPr>
          <a:xfrm>
            <a:off x="679163" y="4705176"/>
            <a:ext cx="5431892" cy="4455125"/>
          </a:xfrm>
          <a:noFill/>
          <a:ln/>
        </p:spPr>
        <p:txBody>
          <a:bodyPr wrap="none" anchor="ctr"/>
          <a:lstStyle/>
          <a:p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334572675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9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4590323D-A6F8-4AC6-A897-A4AFFED7C75E}" type="slidenum">
              <a:rPr lang="en-GB"/>
              <a:pPr/>
              <a:t>12</a:t>
            </a:fld>
            <a:endParaRPr lang="en-GB"/>
          </a:p>
        </p:txBody>
      </p:sp>
      <p:sp>
        <p:nvSpPr>
          <p:cNvPr id="11267" name="Text Box 1"/>
          <p:cNvSpPr txBox="1">
            <a:spLocks noChangeArrowheads="1"/>
          </p:cNvSpPr>
          <p:nvPr/>
        </p:nvSpPr>
        <p:spPr bwMode="auto">
          <a:xfrm>
            <a:off x="994495" y="753062"/>
            <a:ext cx="4804091" cy="3715301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83647" tIns="41823" rIns="83647" bIns="41823" anchor="ctr"/>
          <a:lstStyle/>
          <a:p>
            <a:endParaRPr lang="cs-CZ"/>
          </a:p>
        </p:txBody>
      </p:sp>
      <p:sp>
        <p:nvSpPr>
          <p:cNvPr id="11268" name="Rectangle 2"/>
          <p:cNvSpPr txBox="1">
            <a:spLocks noGrp="1" noChangeArrowheads="1"/>
          </p:cNvSpPr>
          <p:nvPr>
            <p:ph type="body"/>
          </p:nvPr>
        </p:nvSpPr>
        <p:spPr>
          <a:xfrm>
            <a:off x="679163" y="4705176"/>
            <a:ext cx="5431892" cy="4455125"/>
          </a:xfrm>
          <a:noFill/>
          <a:ln/>
        </p:spPr>
        <p:txBody>
          <a:bodyPr wrap="none" anchor="ctr"/>
          <a:lstStyle/>
          <a:p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284137115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9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4590323D-A6F8-4AC6-A897-A4AFFED7C75E}" type="slidenum">
              <a:rPr lang="en-GB"/>
              <a:pPr/>
              <a:t>13</a:t>
            </a:fld>
            <a:endParaRPr lang="en-GB"/>
          </a:p>
        </p:txBody>
      </p:sp>
      <p:sp>
        <p:nvSpPr>
          <p:cNvPr id="11267" name="Text Box 1"/>
          <p:cNvSpPr txBox="1">
            <a:spLocks noChangeArrowheads="1"/>
          </p:cNvSpPr>
          <p:nvPr/>
        </p:nvSpPr>
        <p:spPr bwMode="auto">
          <a:xfrm>
            <a:off x="994495" y="753062"/>
            <a:ext cx="4804091" cy="3715301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83647" tIns="41823" rIns="83647" bIns="41823" anchor="ctr"/>
          <a:lstStyle/>
          <a:p>
            <a:endParaRPr lang="cs-CZ"/>
          </a:p>
        </p:txBody>
      </p:sp>
      <p:sp>
        <p:nvSpPr>
          <p:cNvPr id="11268" name="Rectangle 2"/>
          <p:cNvSpPr txBox="1">
            <a:spLocks noGrp="1" noChangeArrowheads="1"/>
          </p:cNvSpPr>
          <p:nvPr>
            <p:ph type="body"/>
          </p:nvPr>
        </p:nvSpPr>
        <p:spPr>
          <a:xfrm>
            <a:off x="679163" y="4705176"/>
            <a:ext cx="5431892" cy="4455125"/>
          </a:xfrm>
          <a:noFill/>
          <a:ln/>
        </p:spPr>
        <p:txBody>
          <a:bodyPr wrap="none" anchor="ctr"/>
          <a:lstStyle/>
          <a:p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8560713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55650" y="2347913"/>
            <a:ext cx="8569325" cy="1620837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7" cy="1931988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299325" y="301625"/>
            <a:ext cx="2263775" cy="599757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03238" y="301625"/>
            <a:ext cx="6643687" cy="599757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55650" y="2347913"/>
            <a:ext cx="8569325" cy="1620837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7" cy="1931988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B0E8DD-A780-4563-A008-084B829F797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4DD5E5-D196-4E15-B1A6-E9BC56DAFB8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96925" y="4857750"/>
            <a:ext cx="8567738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9DC0FF-F265-47FD-AC0E-96EB5DF5061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03238" y="1768475"/>
            <a:ext cx="4456112" cy="49879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111750" y="1768475"/>
            <a:ext cx="4457700" cy="49879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5C9003-071B-4F2F-959E-707A2162207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4825" y="303213"/>
            <a:ext cx="9072563" cy="1258887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5121275" y="1692275"/>
            <a:ext cx="4456113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5121275" y="2397125"/>
            <a:ext cx="4456113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88950C-836E-49CA-84AB-AC92F8C8423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A83C9E-8C01-48F4-A8F3-6C6C3A891AE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6D49AD-8C28-45B3-ACB5-44DCD5DC5EF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4825" y="301625"/>
            <a:ext cx="3316288" cy="12795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41763" y="301625"/>
            <a:ext cx="5635625" cy="6451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4825" y="1581150"/>
            <a:ext cx="3316288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971580-E2F3-4416-A591-EDBFACDC4B3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76438" y="5291138"/>
            <a:ext cx="60483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976438" y="674688"/>
            <a:ext cx="6048375" cy="45370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976438" y="5916613"/>
            <a:ext cx="6048375" cy="887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5DFA2A-0ACF-4A8F-9ABC-88B2A6E441A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F2C600-41F7-451D-B359-8DD78F50D5F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304088" y="301625"/>
            <a:ext cx="2265362" cy="645477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03238" y="301625"/>
            <a:ext cx="6648450" cy="645477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832CCE-024E-4EA0-9AFF-E7BCA6EF9A1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96925" y="4857750"/>
            <a:ext cx="8567738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03238" y="1768475"/>
            <a:ext cx="4348162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003800" y="1768475"/>
            <a:ext cx="4348163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4825" y="303213"/>
            <a:ext cx="9072563" cy="1258887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5121275" y="1692275"/>
            <a:ext cx="4456113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5121275" y="2397125"/>
            <a:ext cx="4456113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4825" y="301625"/>
            <a:ext cx="3316288" cy="12795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41763" y="301625"/>
            <a:ext cx="5635625" cy="6451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4825" y="1581150"/>
            <a:ext cx="3316288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76438" y="5291138"/>
            <a:ext cx="60483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976438" y="674688"/>
            <a:ext cx="6048375" cy="45370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 smtClean="0"/>
              <a:t>Klepnutím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976438" y="5916613"/>
            <a:ext cx="6048375" cy="887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10080625" cy="75596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pic>
        <p:nvPicPr>
          <p:cNvPr id="1027" name="Picture 2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779463" y="6524625"/>
            <a:ext cx="2641600" cy="4222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2" name="Text Box 3"/>
          <p:cNvSpPr txBox="1">
            <a:spLocks noChangeArrowheads="1"/>
          </p:cNvSpPr>
          <p:nvPr/>
        </p:nvSpPr>
        <p:spPr bwMode="auto">
          <a:xfrm>
            <a:off x="5589588" y="7256463"/>
            <a:ext cx="4140200" cy="2889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5000" rIns="90000" bIns="45000">
            <a:spAutoFit/>
          </a:bodyPr>
          <a:lstStyle/>
          <a:p>
            <a:pPr algn="r">
              <a:lnSpc>
                <a:spcPct val="93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GB" sz="1400">
                <a:solidFill>
                  <a:srgbClr val="FFFFFF"/>
                </a:solidFill>
              </a:rPr>
              <a:t>www.</a:t>
            </a:r>
            <a:r>
              <a:rPr lang="en-GB" sz="1400" b="1">
                <a:solidFill>
                  <a:srgbClr val="FFFFFF"/>
                </a:solidFill>
              </a:rPr>
              <a:t>ochrance</a:t>
            </a:r>
            <a:r>
              <a:rPr lang="en-GB" sz="1400">
                <a:solidFill>
                  <a:srgbClr val="FFFFFF"/>
                </a:solidFill>
              </a:rPr>
              <a:t>.cz</a:t>
            </a:r>
          </a:p>
        </p:txBody>
      </p:sp>
      <p:sp>
        <p:nvSpPr>
          <p:cNvPr id="1029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503238" y="301625"/>
            <a:ext cx="9059862" cy="1254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Klepněte pro úpravu formátu titulního textu</a:t>
            </a:r>
          </a:p>
        </p:txBody>
      </p:sp>
      <p:sp>
        <p:nvSpPr>
          <p:cNvPr id="1030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3238" y="1768475"/>
            <a:ext cx="8848725" cy="45307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Klepněte pro úpravu formátu textu osnovy</a:t>
            </a:r>
          </a:p>
          <a:p>
            <a:pPr lvl="1"/>
            <a:r>
              <a:rPr lang="en-GB" smtClean="0"/>
              <a:t>Druhá úroveň</a:t>
            </a:r>
          </a:p>
          <a:p>
            <a:pPr lvl="2"/>
            <a:r>
              <a:rPr lang="en-GB" smtClean="0"/>
              <a:t>Třetí úroveň</a:t>
            </a:r>
          </a:p>
          <a:p>
            <a:pPr lvl="3"/>
            <a:r>
              <a:rPr lang="en-GB" smtClean="0"/>
              <a:t>Čtvrtá úroveň osnovy</a:t>
            </a:r>
          </a:p>
          <a:p>
            <a:pPr lvl="4"/>
            <a:r>
              <a:rPr lang="en-GB" smtClean="0"/>
              <a:t>Pátá úroveň osnovy</a:t>
            </a:r>
          </a:p>
          <a:p>
            <a:pPr lvl="4"/>
            <a:r>
              <a:rPr lang="en-GB" smtClean="0"/>
              <a:t>Šestá úroveň</a:t>
            </a:r>
          </a:p>
          <a:p>
            <a:pPr lvl="4"/>
            <a:r>
              <a:rPr lang="en-GB" smtClean="0"/>
              <a:t>Sedmá úroveň</a:t>
            </a:r>
          </a:p>
          <a:p>
            <a:pPr lvl="4"/>
            <a:r>
              <a:rPr lang="en-GB" smtClean="0"/>
              <a:t>Osmá úroveň textu</a:t>
            </a:r>
          </a:p>
          <a:p>
            <a:pPr lvl="4"/>
            <a:r>
              <a:rPr lang="en-GB" smtClean="0"/>
              <a:t>Devátá úroveň</a:t>
            </a:r>
          </a:p>
        </p:txBody>
      </p:sp>
      <p:sp>
        <p:nvSpPr>
          <p:cNvPr id="3" name="Text Box 6"/>
          <p:cNvSpPr txBox="1">
            <a:spLocks noChangeArrowheads="1"/>
          </p:cNvSpPr>
          <p:nvPr/>
        </p:nvSpPr>
        <p:spPr bwMode="auto">
          <a:xfrm>
            <a:off x="8872538" y="6657975"/>
            <a:ext cx="881062" cy="2746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5000" rIns="90000" bIns="45000">
            <a:spAutoFit/>
          </a:bodyPr>
          <a:lstStyle/>
          <a:p>
            <a:pPr algn="r">
              <a:lnSpc>
                <a:spcPct val="76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fld id="{AA6BBBAB-4EE3-4896-8EE9-8F9CFDCED345}" type="slidenum">
              <a:rPr lang="en-GB" sz="1600" b="1">
                <a:solidFill>
                  <a:srgbClr val="000000"/>
                </a:solidFill>
              </a:rPr>
              <a:pPr algn="r">
                <a:lnSpc>
                  <a:spcPct val="76000"/>
                </a:lnSpc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/>
              </a:pPr>
              <a:t>‹#›</a:t>
            </a:fld>
            <a:endParaRPr lang="en-GB" sz="1600" b="1">
              <a:solidFill>
                <a:srgbClr val="000000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</p:sldLayoutIdLst>
  <p:txStyles>
    <p:titleStyle>
      <a:lvl1pPr algn="l" defTabSz="449263" rtl="0" eaLnBrk="1" fontAlgn="base" hangingPunct="1">
        <a:lnSpc>
          <a:spcPct val="58000"/>
        </a:lnSpc>
        <a:spcBef>
          <a:spcPct val="0"/>
        </a:spcBef>
        <a:spcAft>
          <a:spcPct val="0"/>
        </a:spcAft>
        <a:buClr>
          <a:srgbClr val="000000"/>
        </a:buClr>
        <a:buSzPct val="45000"/>
        <a:buFont typeface="StarSymbol" charset="0"/>
        <a:defRPr sz="3600" b="1">
          <a:solidFill>
            <a:srgbClr val="000000"/>
          </a:solidFill>
          <a:latin typeface="+mj-lt"/>
          <a:ea typeface="+mj-ea"/>
          <a:cs typeface="+mj-cs"/>
        </a:defRPr>
      </a:lvl1pPr>
      <a:lvl2pPr algn="l" defTabSz="449263" rtl="0" eaLnBrk="1" fontAlgn="base" hangingPunct="1">
        <a:lnSpc>
          <a:spcPct val="58000"/>
        </a:lnSpc>
        <a:spcBef>
          <a:spcPct val="0"/>
        </a:spcBef>
        <a:spcAft>
          <a:spcPct val="0"/>
        </a:spcAft>
        <a:buClr>
          <a:srgbClr val="000000"/>
        </a:buClr>
        <a:buSzPct val="45000"/>
        <a:buFont typeface="StarSymbol" charset="0"/>
        <a:defRPr sz="3600" b="1">
          <a:solidFill>
            <a:srgbClr val="000000"/>
          </a:solidFill>
          <a:latin typeface="Arial" charset="0"/>
          <a:ea typeface="Lucida Sans Unicode" charset="0"/>
          <a:cs typeface="Lucida Sans Unicode" charset="0"/>
        </a:defRPr>
      </a:lvl2pPr>
      <a:lvl3pPr algn="l" defTabSz="449263" rtl="0" eaLnBrk="1" fontAlgn="base" hangingPunct="1">
        <a:lnSpc>
          <a:spcPct val="58000"/>
        </a:lnSpc>
        <a:spcBef>
          <a:spcPct val="0"/>
        </a:spcBef>
        <a:spcAft>
          <a:spcPct val="0"/>
        </a:spcAft>
        <a:buClr>
          <a:srgbClr val="000000"/>
        </a:buClr>
        <a:buSzPct val="45000"/>
        <a:buFont typeface="StarSymbol" charset="0"/>
        <a:defRPr sz="3600" b="1">
          <a:solidFill>
            <a:srgbClr val="000000"/>
          </a:solidFill>
          <a:latin typeface="Arial" charset="0"/>
          <a:ea typeface="Lucida Sans Unicode" charset="0"/>
          <a:cs typeface="Lucida Sans Unicode" charset="0"/>
        </a:defRPr>
      </a:lvl3pPr>
      <a:lvl4pPr algn="l" defTabSz="449263" rtl="0" eaLnBrk="1" fontAlgn="base" hangingPunct="1">
        <a:lnSpc>
          <a:spcPct val="58000"/>
        </a:lnSpc>
        <a:spcBef>
          <a:spcPct val="0"/>
        </a:spcBef>
        <a:spcAft>
          <a:spcPct val="0"/>
        </a:spcAft>
        <a:buClr>
          <a:srgbClr val="000000"/>
        </a:buClr>
        <a:buSzPct val="45000"/>
        <a:buFont typeface="StarSymbol" charset="0"/>
        <a:defRPr sz="3600" b="1">
          <a:solidFill>
            <a:srgbClr val="000000"/>
          </a:solidFill>
          <a:latin typeface="Arial" charset="0"/>
          <a:ea typeface="Lucida Sans Unicode" charset="0"/>
          <a:cs typeface="Lucida Sans Unicode" charset="0"/>
        </a:defRPr>
      </a:lvl4pPr>
      <a:lvl5pPr algn="l" defTabSz="449263" rtl="0" eaLnBrk="1" fontAlgn="base" hangingPunct="1">
        <a:lnSpc>
          <a:spcPct val="58000"/>
        </a:lnSpc>
        <a:spcBef>
          <a:spcPct val="0"/>
        </a:spcBef>
        <a:spcAft>
          <a:spcPct val="0"/>
        </a:spcAft>
        <a:buClr>
          <a:srgbClr val="000000"/>
        </a:buClr>
        <a:buSzPct val="45000"/>
        <a:buFont typeface="StarSymbol" charset="0"/>
        <a:defRPr sz="3600" b="1">
          <a:solidFill>
            <a:srgbClr val="000000"/>
          </a:solidFill>
          <a:latin typeface="Arial" charset="0"/>
          <a:ea typeface="Lucida Sans Unicode" charset="0"/>
          <a:cs typeface="Lucida Sans Unicode" charset="0"/>
        </a:defRPr>
      </a:lvl5pPr>
      <a:lvl6pPr marL="457200" algn="l" defTabSz="449263" rtl="0" eaLnBrk="1" fontAlgn="base" hangingPunct="1">
        <a:lnSpc>
          <a:spcPct val="58000"/>
        </a:lnSpc>
        <a:spcBef>
          <a:spcPct val="0"/>
        </a:spcBef>
        <a:spcAft>
          <a:spcPct val="0"/>
        </a:spcAft>
        <a:buClr>
          <a:srgbClr val="000000"/>
        </a:buClr>
        <a:buSzPct val="45000"/>
        <a:buFont typeface="StarSymbol" charset="0"/>
        <a:defRPr sz="3600" b="1">
          <a:solidFill>
            <a:srgbClr val="000000"/>
          </a:solidFill>
          <a:latin typeface="Arial" charset="0"/>
          <a:ea typeface="Lucida Sans Unicode" charset="0"/>
          <a:cs typeface="Lucida Sans Unicode" charset="0"/>
        </a:defRPr>
      </a:lvl6pPr>
      <a:lvl7pPr marL="914400" algn="l" defTabSz="449263" rtl="0" eaLnBrk="1" fontAlgn="base" hangingPunct="1">
        <a:lnSpc>
          <a:spcPct val="58000"/>
        </a:lnSpc>
        <a:spcBef>
          <a:spcPct val="0"/>
        </a:spcBef>
        <a:spcAft>
          <a:spcPct val="0"/>
        </a:spcAft>
        <a:buClr>
          <a:srgbClr val="000000"/>
        </a:buClr>
        <a:buSzPct val="45000"/>
        <a:buFont typeface="StarSymbol" charset="0"/>
        <a:defRPr sz="3600" b="1">
          <a:solidFill>
            <a:srgbClr val="000000"/>
          </a:solidFill>
          <a:latin typeface="Arial" charset="0"/>
          <a:ea typeface="Lucida Sans Unicode" charset="0"/>
          <a:cs typeface="Lucida Sans Unicode" charset="0"/>
        </a:defRPr>
      </a:lvl7pPr>
      <a:lvl8pPr marL="1371600" algn="l" defTabSz="449263" rtl="0" eaLnBrk="1" fontAlgn="base" hangingPunct="1">
        <a:lnSpc>
          <a:spcPct val="58000"/>
        </a:lnSpc>
        <a:spcBef>
          <a:spcPct val="0"/>
        </a:spcBef>
        <a:spcAft>
          <a:spcPct val="0"/>
        </a:spcAft>
        <a:buClr>
          <a:srgbClr val="000000"/>
        </a:buClr>
        <a:buSzPct val="45000"/>
        <a:buFont typeface="StarSymbol" charset="0"/>
        <a:defRPr sz="3600" b="1">
          <a:solidFill>
            <a:srgbClr val="000000"/>
          </a:solidFill>
          <a:latin typeface="Arial" charset="0"/>
          <a:ea typeface="Lucida Sans Unicode" charset="0"/>
          <a:cs typeface="Lucida Sans Unicode" charset="0"/>
        </a:defRPr>
      </a:lvl8pPr>
      <a:lvl9pPr marL="1828800" algn="l" defTabSz="449263" rtl="0" eaLnBrk="1" fontAlgn="base" hangingPunct="1">
        <a:lnSpc>
          <a:spcPct val="58000"/>
        </a:lnSpc>
        <a:spcBef>
          <a:spcPct val="0"/>
        </a:spcBef>
        <a:spcAft>
          <a:spcPct val="0"/>
        </a:spcAft>
        <a:buClr>
          <a:srgbClr val="000000"/>
        </a:buClr>
        <a:buSzPct val="45000"/>
        <a:buFont typeface="StarSymbol" charset="0"/>
        <a:defRPr sz="3600" b="1">
          <a:solidFill>
            <a:srgbClr val="000000"/>
          </a:solidFill>
          <a:latin typeface="Arial" charset="0"/>
          <a:ea typeface="Lucida Sans Unicode" charset="0"/>
          <a:cs typeface="Lucida Sans Unicode" charset="0"/>
        </a:defRPr>
      </a:lvl9pPr>
    </p:titleStyle>
    <p:bodyStyle>
      <a:lvl1pPr marL="420688" indent="-315913" algn="l" defTabSz="449263" rtl="0" eaLnBrk="1" fontAlgn="base" hangingPunct="1">
        <a:lnSpc>
          <a:spcPct val="58000"/>
        </a:lnSpc>
        <a:spcBef>
          <a:spcPct val="0"/>
        </a:spcBef>
        <a:spcAft>
          <a:spcPts val="1425"/>
        </a:spcAft>
        <a:buClr>
          <a:srgbClr val="000000"/>
        </a:buClr>
        <a:buSzPct val="45000"/>
        <a:buFont typeface="StarSymbol" charset="0"/>
        <a:buChar char="●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852488" indent="-282575" algn="l" defTabSz="449263" rtl="0" eaLnBrk="1" fontAlgn="base" hangingPunct="1">
        <a:lnSpc>
          <a:spcPct val="58000"/>
        </a:lnSpc>
        <a:spcBef>
          <a:spcPct val="0"/>
        </a:spcBef>
        <a:spcAft>
          <a:spcPts val="1138"/>
        </a:spcAft>
        <a:buClr>
          <a:srgbClr val="000000"/>
        </a:buClr>
        <a:buSzPct val="75000"/>
        <a:buFont typeface="StarSymbol" charset="0"/>
        <a:buChar char="–"/>
        <a:defRPr sz="2800">
          <a:solidFill>
            <a:srgbClr val="000000"/>
          </a:solidFill>
          <a:latin typeface="+mn-lt"/>
          <a:ea typeface="+mn-ea"/>
          <a:cs typeface="+mn-cs"/>
        </a:defRPr>
      </a:lvl2pPr>
      <a:lvl3pPr marL="1284288" indent="-212725" algn="l" defTabSz="449263" rtl="0" eaLnBrk="1" fontAlgn="base" hangingPunct="1">
        <a:lnSpc>
          <a:spcPct val="58000"/>
        </a:lnSpc>
        <a:spcBef>
          <a:spcPct val="0"/>
        </a:spcBef>
        <a:spcAft>
          <a:spcPts val="850"/>
        </a:spcAft>
        <a:buClr>
          <a:srgbClr val="000000"/>
        </a:buClr>
        <a:buSzPct val="45000"/>
        <a:buFont typeface="StarSymbol" charset="0"/>
        <a:buChar char="●"/>
        <a:defRPr sz="2400">
          <a:solidFill>
            <a:srgbClr val="000000"/>
          </a:solidFill>
          <a:latin typeface="+mn-lt"/>
          <a:ea typeface="+mn-ea"/>
          <a:cs typeface="+mn-cs"/>
        </a:defRPr>
      </a:lvl3pPr>
      <a:lvl4pPr marL="1716088" indent="-204788" algn="l" defTabSz="449263" rtl="0" eaLnBrk="1" fontAlgn="base" hangingPunct="1">
        <a:lnSpc>
          <a:spcPct val="58000"/>
        </a:lnSpc>
        <a:spcBef>
          <a:spcPct val="0"/>
        </a:spcBef>
        <a:spcAft>
          <a:spcPts val="575"/>
        </a:spcAft>
        <a:buClr>
          <a:srgbClr val="000000"/>
        </a:buClr>
        <a:buSzPct val="75000"/>
        <a:buFont typeface="StarSymbol" charset="0"/>
        <a:buChar char="–"/>
        <a:defRPr sz="2000">
          <a:solidFill>
            <a:srgbClr val="000000"/>
          </a:solidFill>
          <a:latin typeface="+mn-lt"/>
          <a:ea typeface="+mn-ea"/>
          <a:cs typeface="+mn-cs"/>
        </a:defRPr>
      </a:lvl4pPr>
      <a:lvl5pPr marL="2147888" indent="-206375" algn="l" defTabSz="449263" rtl="0" eaLnBrk="1" fontAlgn="base" hangingPunct="1">
        <a:lnSpc>
          <a:spcPct val="58000"/>
        </a:lnSpc>
        <a:spcBef>
          <a:spcPct val="0"/>
        </a:spcBef>
        <a:spcAft>
          <a:spcPts val="288"/>
        </a:spcAft>
        <a:buClr>
          <a:srgbClr val="000000"/>
        </a:buClr>
        <a:buSzPct val="45000"/>
        <a:buFont typeface="StarSymbol" charset="0"/>
        <a:buChar char="●"/>
        <a:defRPr sz="2000">
          <a:solidFill>
            <a:srgbClr val="000000"/>
          </a:solidFill>
          <a:latin typeface="+mn-lt"/>
          <a:ea typeface="+mn-ea"/>
          <a:cs typeface="+mn-cs"/>
        </a:defRPr>
      </a:lvl5pPr>
      <a:lvl6pPr marL="2605088" indent="-206375" algn="l" defTabSz="449263" rtl="0" eaLnBrk="1" fontAlgn="base" hangingPunct="1">
        <a:lnSpc>
          <a:spcPct val="58000"/>
        </a:lnSpc>
        <a:spcBef>
          <a:spcPct val="0"/>
        </a:spcBef>
        <a:spcAft>
          <a:spcPts val="288"/>
        </a:spcAft>
        <a:buClr>
          <a:srgbClr val="000000"/>
        </a:buClr>
        <a:buSzPct val="45000"/>
        <a:buFont typeface="StarSymbol" charset="0"/>
        <a:buChar char="●"/>
        <a:defRPr sz="2000">
          <a:solidFill>
            <a:srgbClr val="000000"/>
          </a:solidFill>
          <a:latin typeface="+mn-lt"/>
          <a:ea typeface="+mn-ea"/>
          <a:cs typeface="+mn-cs"/>
        </a:defRPr>
      </a:lvl6pPr>
      <a:lvl7pPr marL="3062288" indent="-206375" algn="l" defTabSz="449263" rtl="0" eaLnBrk="1" fontAlgn="base" hangingPunct="1">
        <a:lnSpc>
          <a:spcPct val="58000"/>
        </a:lnSpc>
        <a:spcBef>
          <a:spcPct val="0"/>
        </a:spcBef>
        <a:spcAft>
          <a:spcPts val="288"/>
        </a:spcAft>
        <a:buClr>
          <a:srgbClr val="000000"/>
        </a:buClr>
        <a:buSzPct val="45000"/>
        <a:buFont typeface="StarSymbol" charset="0"/>
        <a:buChar char="●"/>
        <a:defRPr sz="2000">
          <a:solidFill>
            <a:srgbClr val="000000"/>
          </a:solidFill>
          <a:latin typeface="+mn-lt"/>
          <a:ea typeface="+mn-ea"/>
          <a:cs typeface="+mn-cs"/>
        </a:defRPr>
      </a:lvl7pPr>
      <a:lvl8pPr marL="3519488" indent="-206375" algn="l" defTabSz="449263" rtl="0" eaLnBrk="1" fontAlgn="base" hangingPunct="1">
        <a:lnSpc>
          <a:spcPct val="58000"/>
        </a:lnSpc>
        <a:spcBef>
          <a:spcPct val="0"/>
        </a:spcBef>
        <a:spcAft>
          <a:spcPts val="288"/>
        </a:spcAft>
        <a:buClr>
          <a:srgbClr val="000000"/>
        </a:buClr>
        <a:buSzPct val="45000"/>
        <a:buFont typeface="StarSymbol" charset="0"/>
        <a:buChar char="●"/>
        <a:defRPr sz="2000">
          <a:solidFill>
            <a:srgbClr val="000000"/>
          </a:solidFill>
          <a:latin typeface="+mn-lt"/>
          <a:ea typeface="+mn-ea"/>
          <a:cs typeface="+mn-cs"/>
        </a:defRPr>
      </a:lvl8pPr>
      <a:lvl9pPr marL="3976688" indent="-206375" algn="l" defTabSz="449263" rtl="0" eaLnBrk="1" fontAlgn="base" hangingPunct="1">
        <a:lnSpc>
          <a:spcPct val="58000"/>
        </a:lnSpc>
        <a:spcBef>
          <a:spcPct val="0"/>
        </a:spcBef>
        <a:spcAft>
          <a:spcPts val="288"/>
        </a:spcAft>
        <a:buClr>
          <a:srgbClr val="000000"/>
        </a:buClr>
        <a:buSzPct val="45000"/>
        <a:buFont typeface="StarSymbol" charset="0"/>
        <a:buChar char="●"/>
        <a:defRPr sz="2000">
          <a:solidFill>
            <a:srgbClr val="000000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503238" y="301625"/>
            <a:ext cx="9066212" cy="12557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Klepněte pro úpravu formátu titulního textu</a:t>
            </a:r>
          </a:p>
        </p:txBody>
      </p:sp>
      <p:sp>
        <p:nvSpPr>
          <p:cNvPr id="2051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3238" y="1768475"/>
            <a:ext cx="9066212" cy="49879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Klepněte pro úpravu formátu textu osnovy</a:t>
            </a:r>
          </a:p>
          <a:p>
            <a:pPr lvl="1"/>
            <a:r>
              <a:rPr lang="en-GB" smtClean="0"/>
              <a:t>Druhá úroveň</a:t>
            </a:r>
          </a:p>
          <a:p>
            <a:pPr lvl="2"/>
            <a:r>
              <a:rPr lang="en-GB" smtClean="0"/>
              <a:t>Třetí úroveň</a:t>
            </a:r>
          </a:p>
          <a:p>
            <a:pPr lvl="3"/>
            <a:r>
              <a:rPr lang="en-GB" smtClean="0"/>
              <a:t>Čtvrtá úroveň osnovy</a:t>
            </a:r>
          </a:p>
          <a:p>
            <a:pPr lvl="4"/>
            <a:r>
              <a:rPr lang="en-GB" smtClean="0"/>
              <a:t>Pátá úroveň osnovy</a:t>
            </a:r>
          </a:p>
          <a:p>
            <a:pPr lvl="4"/>
            <a:r>
              <a:rPr lang="en-GB" smtClean="0"/>
              <a:t>Šestá úroveň</a:t>
            </a:r>
          </a:p>
          <a:p>
            <a:pPr lvl="4"/>
            <a:r>
              <a:rPr lang="en-GB" smtClean="0"/>
              <a:t>Sedmá úroveň</a:t>
            </a:r>
          </a:p>
          <a:p>
            <a:pPr lvl="4"/>
            <a:r>
              <a:rPr lang="en-GB" smtClean="0"/>
              <a:t>Osmá úroveň textu</a:t>
            </a:r>
          </a:p>
          <a:p>
            <a:pPr lvl="4"/>
            <a:r>
              <a:rPr lang="en-GB" smtClean="0"/>
              <a:t>Devátá úroveň</a:t>
            </a:r>
          </a:p>
        </p:txBody>
      </p:sp>
      <p:pic>
        <p:nvPicPr>
          <p:cNvPr id="2052" name="Picture 3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10080625" cy="75596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2" name="Rectangle 4"/>
          <p:cNvSpPr>
            <a:spLocks noGrp="1" noChangeArrowheads="1"/>
          </p:cNvSpPr>
          <p:nvPr>
            <p:ph type="sldNum"/>
          </p:nvPr>
        </p:nvSpPr>
        <p:spPr bwMode="auto">
          <a:xfrm>
            <a:off x="7227888" y="6886575"/>
            <a:ext cx="2341562" cy="5207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95000"/>
              </a:lnSpc>
              <a:tabLst>
                <a:tab pos="723900" algn="l"/>
                <a:tab pos="1447800" algn="l"/>
                <a:tab pos="2171700" algn="l"/>
              </a:tabLst>
              <a:defRPr sz="1400" smtClean="0">
                <a:solidFill>
                  <a:srgbClr val="000000"/>
                </a:solidFill>
                <a:latin typeface="Times New Roman" pitchFamily="16" charset="0"/>
              </a:defRPr>
            </a:lvl1pPr>
          </a:lstStyle>
          <a:p>
            <a:pPr>
              <a:defRPr/>
            </a:pPr>
            <a:fld id="{E5DBA8C2-55FB-4AB8-826B-39CEC27B601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pic>
        <p:nvPicPr>
          <p:cNvPr id="2054" name="Picture 5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958850" y="2960688"/>
            <a:ext cx="3541713" cy="56673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ctr" defTabSz="449263" rtl="0" eaLnBrk="0" fontAlgn="base" hangingPunct="0">
        <a:lnSpc>
          <a:spcPct val="76000"/>
        </a:lnSpc>
        <a:spcBef>
          <a:spcPct val="0"/>
        </a:spcBef>
        <a:spcAft>
          <a:spcPct val="0"/>
        </a:spcAft>
        <a:buClr>
          <a:srgbClr val="000000"/>
        </a:buClr>
        <a:buSzPct val="45000"/>
        <a:buFont typeface="StarSymbol" charset="0"/>
        <a:defRPr sz="4400">
          <a:solidFill>
            <a:srgbClr val="000000"/>
          </a:solidFill>
          <a:latin typeface="+mj-lt"/>
          <a:ea typeface="+mj-ea"/>
          <a:cs typeface="+mj-cs"/>
        </a:defRPr>
      </a:lvl1pPr>
      <a:lvl2pPr algn="ctr" defTabSz="449263" rtl="0" eaLnBrk="0" fontAlgn="base" hangingPunct="0">
        <a:lnSpc>
          <a:spcPct val="76000"/>
        </a:lnSpc>
        <a:spcBef>
          <a:spcPct val="0"/>
        </a:spcBef>
        <a:spcAft>
          <a:spcPct val="0"/>
        </a:spcAft>
        <a:buClr>
          <a:srgbClr val="000000"/>
        </a:buClr>
        <a:buSzPct val="45000"/>
        <a:buFont typeface="StarSymbol" charset="0"/>
        <a:defRPr sz="4400">
          <a:solidFill>
            <a:srgbClr val="000000"/>
          </a:solidFill>
          <a:latin typeface="Arial" charset="0"/>
          <a:ea typeface="Lucida Sans Unicode" charset="0"/>
          <a:cs typeface="Lucida Sans Unicode" charset="0"/>
        </a:defRPr>
      </a:lvl2pPr>
      <a:lvl3pPr algn="ctr" defTabSz="449263" rtl="0" eaLnBrk="0" fontAlgn="base" hangingPunct="0">
        <a:lnSpc>
          <a:spcPct val="76000"/>
        </a:lnSpc>
        <a:spcBef>
          <a:spcPct val="0"/>
        </a:spcBef>
        <a:spcAft>
          <a:spcPct val="0"/>
        </a:spcAft>
        <a:buClr>
          <a:srgbClr val="000000"/>
        </a:buClr>
        <a:buSzPct val="45000"/>
        <a:buFont typeface="StarSymbol" charset="0"/>
        <a:defRPr sz="4400">
          <a:solidFill>
            <a:srgbClr val="000000"/>
          </a:solidFill>
          <a:latin typeface="Arial" charset="0"/>
          <a:ea typeface="Lucida Sans Unicode" charset="0"/>
          <a:cs typeface="Lucida Sans Unicode" charset="0"/>
        </a:defRPr>
      </a:lvl3pPr>
      <a:lvl4pPr algn="ctr" defTabSz="449263" rtl="0" eaLnBrk="0" fontAlgn="base" hangingPunct="0">
        <a:lnSpc>
          <a:spcPct val="76000"/>
        </a:lnSpc>
        <a:spcBef>
          <a:spcPct val="0"/>
        </a:spcBef>
        <a:spcAft>
          <a:spcPct val="0"/>
        </a:spcAft>
        <a:buClr>
          <a:srgbClr val="000000"/>
        </a:buClr>
        <a:buSzPct val="45000"/>
        <a:buFont typeface="StarSymbol" charset="0"/>
        <a:defRPr sz="4400">
          <a:solidFill>
            <a:srgbClr val="000000"/>
          </a:solidFill>
          <a:latin typeface="Arial" charset="0"/>
          <a:ea typeface="Lucida Sans Unicode" charset="0"/>
          <a:cs typeface="Lucida Sans Unicode" charset="0"/>
        </a:defRPr>
      </a:lvl4pPr>
      <a:lvl5pPr algn="ctr" defTabSz="449263" rtl="0" eaLnBrk="0" fontAlgn="base" hangingPunct="0">
        <a:lnSpc>
          <a:spcPct val="76000"/>
        </a:lnSpc>
        <a:spcBef>
          <a:spcPct val="0"/>
        </a:spcBef>
        <a:spcAft>
          <a:spcPct val="0"/>
        </a:spcAft>
        <a:buClr>
          <a:srgbClr val="000000"/>
        </a:buClr>
        <a:buSzPct val="45000"/>
        <a:buFont typeface="StarSymbol" charset="0"/>
        <a:defRPr sz="4400">
          <a:solidFill>
            <a:srgbClr val="000000"/>
          </a:solidFill>
          <a:latin typeface="Arial" charset="0"/>
          <a:ea typeface="Lucida Sans Unicode" charset="0"/>
          <a:cs typeface="Lucida Sans Unicode" charset="0"/>
        </a:defRPr>
      </a:lvl5pPr>
      <a:lvl6pPr marL="457200" algn="ctr" defTabSz="449263" rtl="0" fontAlgn="base" hangingPunct="0">
        <a:lnSpc>
          <a:spcPct val="76000"/>
        </a:lnSpc>
        <a:spcBef>
          <a:spcPct val="0"/>
        </a:spcBef>
        <a:spcAft>
          <a:spcPct val="0"/>
        </a:spcAft>
        <a:buClr>
          <a:srgbClr val="000000"/>
        </a:buClr>
        <a:buSzPct val="45000"/>
        <a:buFont typeface="StarSymbol" charset="0"/>
        <a:defRPr sz="4400">
          <a:solidFill>
            <a:srgbClr val="000000"/>
          </a:solidFill>
          <a:latin typeface="Arial" charset="0"/>
          <a:ea typeface="Lucida Sans Unicode" charset="0"/>
          <a:cs typeface="Lucida Sans Unicode" charset="0"/>
        </a:defRPr>
      </a:lvl6pPr>
      <a:lvl7pPr marL="914400" algn="ctr" defTabSz="449263" rtl="0" fontAlgn="base" hangingPunct="0">
        <a:lnSpc>
          <a:spcPct val="76000"/>
        </a:lnSpc>
        <a:spcBef>
          <a:spcPct val="0"/>
        </a:spcBef>
        <a:spcAft>
          <a:spcPct val="0"/>
        </a:spcAft>
        <a:buClr>
          <a:srgbClr val="000000"/>
        </a:buClr>
        <a:buSzPct val="45000"/>
        <a:buFont typeface="StarSymbol" charset="0"/>
        <a:defRPr sz="4400">
          <a:solidFill>
            <a:srgbClr val="000000"/>
          </a:solidFill>
          <a:latin typeface="Arial" charset="0"/>
          <a:ea typeface="Lucida Sans Unicode" charset="0"/>
          <a:cs typeface="Lucida Sans Unicode" charset="0"/>
        </a:defRPr>
      </a:lvl7pPr>
      <a:lvl8pPr marL="1371600" algn="ctr" defTabSz="449263" rtl="0" fontAlgn="base" hangingPunct="0">
        <a:lnSpc>
          <a:spcPct val="76000"/>
        </a:lnSpc>
        <a:spcBef>
          <a:spcPct val="0"/>
        </a:spcBef>
        <a:spcAft>
          <a:spcPct val="0"/>
        </a:spcAft>
        <a:buClr>
          <a:srgbClr val="000000"/>
        </a:buClr>
        <a:buSzPct val="45000"/>
        <a:buFont typeface="StarSymbol" charset="0"/>
        <a:defRPr sz="4400">
          <a:solidFill>
            <a:srgbClr val="000000"/>
          </a:solidFill>
          <a:latin typeface="Arial" charset="0"/>
          <a:ea typeface="Lucida Sans Unicode" charset="0"/>
          <a:cs typeface="Lucida Sans Unicode" charset="0"/>
        </a:defRPr>
      </a:lvl8pPr>
      <a:lvl9pPr marL="1828800" algn="ctr" defTabSz="449263" rtl="0" fontAlgn="base" hangingPunct="0">
        <a:lnSpc>
          <a:spcPct val="76000"/>
        </a:lnSpc>
        <a:spcBef>
          <a:spcPct val="0"/>
        </a:spcBef>
        <a:spcAft>
          <a:spcPct val="0"/>
        </a:spcAft>
        <a:buClr>
          <a:srgbClr val="000000"/>
        </a:buClr>
        <a:buSzPct val="45000"/>
        <a:buFont typeface="StarSymbol" charset="0"/>
        <a:defRPr sz="4400">
          <a:solidFill>
            <a:srgbClr val="000000"/>
          </a:solidFill>
          <a:latin typeface="Arial" charset="0"/>
          <a:ea typeface="Lucida Sans Unicode" charset="0"/>
          <a:cs typeface="Lucida Sans Unicode" charset="0"/>
        </a:defRPr>
      </a:lvl9pPr>
    </p:titleStyle>
    <p:bodyStyle>
      <a:lvl1pPr marL="427038" indent="-322263" algn="l" defTabSz="449263" rtl="0" eaLnBrk="0" fontAlgn="base" hangingPunct="0">
        <a:lnSpc>
          <a:spcPct val="76000"/>
        </a:lnSpc>
        <a:spcBef>
          <a:spcPct val="0"/>
        </a:spcBef>
        <a:spcAft>
          <a:spcPts val="1425"/>
        </a:spcAft>
        <a:buClr>
          <a:srgbClr val="000000"/>
        </a:buClr>
        <a:buSzPct val="45000"/>
        <a:buFont typeface="StarSymbol" charset="0"/>
        <a:buChar char="●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858838" indent="-285750" algn="l" defTabSz="449263" rtl="0" eaLnBrk="0" fontAlgn="base" hangingPunct="0">
        <a:lnSpc>
          <a:spcPct val="76000"/>
        </a:lnSpc>
        <a:spcBef>
          <a:spcPct val="0"/>
        </a:spcBef>
        <a:spcAft>
          <a:spcPts val="1138"/>
        </a:spcAft>
        <a:buClr>
          <a:srgbClr val="000000"/>
        </a:buClr>
        <a:buSzPct val="75000"/>
        <a:buFont typeface="StarSymbol" charset="0"/>
        <a:buChar char="–"/>
        <a:defRPr sz="2800">
          <a:solidFill>
            <a:srgbClr val="000000"/>
          </a:solidFill>
          <a:latin typeface="+mn-lt"/>
          <a:ea typeface="+mn-ea"/>
          <a:cs typeface="+mn-cs"/>
        </a:defRPr>
      </a:lvl2pPr>
      <a:lvl3pPr marL="1290638" indent="-212725" algn="l" defTabSz="449263" rtl="0" eaLnBrk="0" fontAlgn="base" hangingPunct="0">
        <a:lnSpc>
          <a:spcPct val="76000"/>
        </a:lnSpc>
        <a:spcBef>
          <a:spcPct val="0"/>
        </a:spcBef>
        <a:spcAft>
          <a:spcPts val="850"/>
        </a:spcAft>
        <a:buClr>
          <a:srgbClr val="000000"/>
        </a:buClr>
        <a:buSzPct val="45000"/>
        <a:buFont typeface="StarSymbol" charset="0"/>
        <a:buChar char="●"/>
        <a:defRPr sz="2400">
          <a:solidFill>
            <a:srgbClr val="000000"/>
          </a:solidFill>
          <a:latin typeface="+mn-lt"/>
          <a:ea typeface="+mn-ea"/>
          <a:cs typeface="+mn-cs"/>
        </a:defRPr>
      </a:lvl3pPr>
      <a:lvl4pPr marL="1722438" indent="-211138" algn="l" defTabSz="449263" rtl="0" eaLnBrk="0" fontAlgn="base" hangingPunct="0">
        <a:lnSpc>
          <a:spcPct val="76000"/>
        </a:lnSpc>
        <a:spcBef>
          <a:spcPct val="0"/>
        </a:spcBef>
        <a:spcAft>
          <a:spcPts val="575"/>
        </a:spcAft>
        <a:buClr>
          <a:srgbClr val="000000"/>
        </a:buClr>
        <a:buSzPct val="75000"/>
        <a:buFont typeface="StarSymbol" charset="0"/>
        <a:buChar char="–"/>
        <a:defRPr sz="2000">
          <a:solidFill>
            <a:srgbClr val="000000"/>
          </a:solidFill>
          <a:latin typeface="+mn-lt"/>
          <a:ea typeface="+mn-ea"/>
          <a:cs typeface="+mn-cs"/>
        </a:defRPr>
      </a:lvl4pPr>
      <a:lvl5pPr marL="2154238" indent="-212725" algn="l" defTabSz="449263" rtl="0" eaLnBrk="0" fontAlgn="base" hangingPunct="0">
        <a:lnSpc>
          <a:spcPct val="76000"/>
        </a:lnSpc>
        <a:spcBef>
          <a:spcPct val="0"/>
        </a:spcBef>
        <a:spcAft>
          <a:spcPts val="288"/>
        </a:spcAft>
        <a:buClr>
          <a:srgbClr val="000000"/>
        </a:buClr>
        <a:buSzPct val="45000"/>
        <a:buFont typeface="StarSymbol" charset="0"/>
        <a:buChar char="●"/>
        <a:defRPr sz="2000">
          <a:solidFill>
            <a:srgbClr val="000000"/>
          </a:solidFill>
          <a:latin typeface="+mn-lt"/>
          <a:ea typeface="+mn-ea"/>
          <a:cs typeface="+mn-cs"/>
        </a:defRPr>
      </a:lvl5pPr>
      <a:lvl6pPr marL="2611438" indent="-212725" algn="l" defTabSz="449263" rtl="0" fontAlgn="base" hangingPunct="0">
        <a:lnSpc>
          <a:spcPct val="76000"/>
        </a:lnSpc>
        <a:spcBef>
          <a:spcPct val="0"/>
        </a:spcBef>
        <a:spcAft>
          <a:spcPts val="288"/>
        </a:spcAft>
        <a:buClr>
          <a:srgbClr val="000000"/>
        </a:buClr>
        <a:buSzPct val="45000"/>
        <a:buFont typeface="StarSymbol" charset="0"/>
        <a:buChar char="●"/>
        <a:defRPr sz="2000">
          <a:solidFill>
            <a:srgbClr val="000000"/>
          </a:solidFill>
          <a:latin typeface="+mn-lt"/>
          <a:ea typeface="+mn-ea"/>
          <a:cs typeface="+mn-cs"/>
        </a:defRPr>
      </a:lvl6pPr>
      <a:lvl7pPr marL="3068638" indent="-212725" algn="l" defTabSz="449263" rtl="0" fontAlgn="base" hangingPunct="0">
        <a:lnSpc>
          <a:spcPct val="76000"/>
        </a:lnSpc>
        <a:spcBef>
          <a:spcPct val="0"/>
        </a:spcBef>
        <a:spcAft>
          <a:spcPts val="288"/>
        </a:spcAft>
        <a:buClr>
          <a:srgbClr val="000000"/>
        </a:buClr>
        <a:buSzPct val="45000"/>
        <a:buFont typeface="StarSymbol" charset="0"/>
        <a:buChar char="●"/>
        <a:defRPr sz="2000">
          <a:solidFill>
            <a:srgbClr val="000000"/>
          </a:solidFill>
          <a:latin typeface="+mn-lt"/>
          <a:ea typeface="+mn-ea"/>
          <a:cs typeface="+mn-cs"/>
        </a:defRPr>
      </a:lvl7pPr>
      <a:lvl8pPr marL="3525838" indent="-212725" algn="l" defTabSz="449263" rtl="0" fontAlgn="base" hangingPunct="0">
        <a:lnSpc>
          <a:spcPct val="76000"/>
        </a:lnSpc>
        <a:spcBef>
          <a:spcPct val="0"/>
        </a:spcBef>
        <a:spcAft>
          <a:spcPts val="288"/>
        </a:spcAft>
        <a:buClr>
          <a:srgbClr val="000000"/>
        </a:buClr>
        <a:buSzPct val="45000"/>
        <a:buFont typeface="StarSymbol" charset="0"/>
        <a:buChar char="●"/>
        <a:defRPr sz="2000">
          <a:solidFill>
            <a:srgbClr val="000000"/>
          </a:solidFill>
          <a:latin typeface="+mn-lt"/>
          <a:ea typeface="+mn-ea"/>
          <a:cs typeface="+mn-cs"/>
        </a:defRPr>
      </a:lvl8pPr>
      <a:lvl9pPr marL="3983038" indent="-212725" algn="l" defTabSz="449263" rtl="0" fontAlgn="base" hangingPunct="0">
        <a:lnSpc>
          <a:spcPct val="76000"/>
        </a:lnSpc>
        <a:spcBef>
          <a:spcPct val="0"/>
        </a:spcBef>
        <a:spcAft>
          <a:spcPts val="288"/>
        </a:spcAft>
        <a:buClr>
          <a:srgbClr val="000000"/>
        </a:buClr>
        <a:buSzPct val="45000"/>
        <a:buFont typeface="StarSymbol" charset="0"/>
        <a:buChar char="●"/>
        <a:defRPr sz="2000">
          <a:solidFill>
            <a:srgbClr val="000000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1"/>
          <p:cNvSpPr txBox="1">
            <a:spLocks noChangeArrowheads="1"/>
          </p:cNvSpPr>
          <p:nvPr/>
        </p:nvSpPr>
        <p:spPr bwMode="auto">
          <a:xfrm>
            <a:off x="1584325" y="4386263"/>
            <a:ext cx="7200900" cy="120714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5000" rIns="90000" bIns="45000">
            <a:spAutoFit/>
          </a:bodyPr>
          <a:lstStyle/>
          <a:p>
            <a:pPr>
              <a:lnSpc>
                <a:spcPct val="93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sz="3200" b="1" dirty="0" smtClean="0">
                <a:solidFill>
                  <a:srgbClr val="FFFFFF"/>
                </a:solidFill>
              </a:rPr>
              <a:t>Poskytování informací o příjemcích veřejných prostředků</a:t>
            </a:r>
          </a:p>
          <a:p>
            <a:pPr>
              <a:lnSpc>
                <a:spcPct val="93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sz="1400" dirty="0" smtClean="0">
                <a:solidFill>
                  <a:srgbClr val="FFFFFF"/>
                </a:solidFill>
              </a:rPr>
              <a:t>Právní klinika ombudsmanské praxe II. Podzim 2015</a:t>
            </a:r>
            <a:r>
              <a:rPr lang="cs-CZ" sz="1400" dirty="0" smtClean="0">
                <a:solidFill>
                  <a:srgbClr val="FFFFFF"/>
                </a:solidFill>
              </a:rPr>
              <a:t> </a:t>
            </a:r>
            <a:endParaRPr lang="en-GB" sz="1400" dirty="0">
              <a:solidFill>
                <a:srgbClr val="FFFFFF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Text Box 3"/>
          <p:cNvSpPr txBox="1">
            <a:spLocks noChangeArrowheads="1"/>
          </p:cNvSpPr>
          <p:nvPr/>
        </p:nvSpPr>
        <p:spPr bwMode="auto">
          <a:xfrm>
            <a:off x="503808" y="251445"/>
            <a:ext cx="8640960" cy="633829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5000" rIns="90000" bIns="45000">
            <a:spAutoFit/>
          </a:bodyPr>
          <a:lstStyle/>
          <a:p>
            <a:pPr>
              <a:lnSpc>
                <a:spcPct val="93000"/>
              </a:lnSpc>
              <a:spcBef>
                <a:spcPts val="600"/>
              </a:spcBef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cs-CZ" sz="2800" b="1" dirty="0" smtClean="0">
              <a:solidFill>
                <a:srgbClr val="C00000"/>
              </a:solidFill>
            </a:endParaRPr>
          </a:p>
          <a:p>
            <a:pPr>
              <a:lnSpc>
                <a:spcPct val="93000"/>
              </a:lnSpc>
              <a:spcBef>
                <a:spcPts val="600"/>
              </a:spcBef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sz="2800" b="1" dirty="0" smtClean="0">
                <a:solidFill>
                  <a:srgbClr val="C00000"/>
                </a:solidFill>
              </a:rPr>
              <a:t>Osobní údaje </a:t>
            </a:r>
          </a:p>
          <a:p>
            <a:pPr>
              <a:lnSpc>
                <a:spcPct val="93000"/>
              </a:lnSpc>
              <a:spcBef>
                <a:spcPts val="600"/>
              </a:spcBef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sz="2800" b="1" dirty="0" smtClean="0">
                <a:solidFill>
                  <a:srgbClr val="C00000"/>
                </a:solidFill>
              </a:rPr>
              <a:t>o příjemcích platů a odměn</a:t>
            </a:r>
          </a:p>
          <a:p>
            <a:pPr algn="just">
              <a:lnSpc>
                <a:spcPct val="93000"/>
              </a:lnSpc>
              <a:spcBef>
                <a:spcPts val="600"/>
              </a:spcBef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cs-CZ" sz="2400" dirty="0" smtClean="0">
              <a:solidFill>
                <a:srgbClr val="000000"/>
              </a:solidFill>
            </a:endParaRPr>
          </a:p>
          <a:p>
            <a:pPr algn="just">
              <a:lnSpc>
                <a:spcPct val="93000"/>
              </a:lnSpc>
              <a:spcBef>
                <a:spcPts val="600"/>
              </a:spcBef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sz="2400" b="1" u="sng" dirty="0" smtClean="0">
                <a:solidFill>
                  <a:schemeClr val="accent1">
                    <a:lumMod val="50000"/>
                  </a:schemeClr>
                </a:solidFill>
              </a:rPr>
              <a:t>Rozšířený senát NSS – 8 As 55/2012</a:t>
            </a:r>
            <a:endParaRPr lang="cs-CZ" sz="2400" dirty="0" smtClean="0">
              <a:solidFill>
                <a:srgbClr val="000000"/>
              </a:solidFill>
            </a:endParaRPr>
          </a:p>
          <a:p>
            <a:pPr algn="just">
              <a:lnSpc>
                <a:spcPct val="93000"/>
              </a:lnSpc>
              <a:spcBef>
                <a:spcPts val="600"/>
              </a:spcBef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cs-CZ" sz="2400" dirty="0" smtClean="0">
              <a:solidFill>
                <a:srgbClr val="000000"/>
              </a:solidFill>
            </a:endParaRPr>
          </a:p>
          <a:p>
            <a:pPr algn="just">
              <a:lnSpc>
                <a:spcPct val="93000"/>
              </a:lnSpc>
              <a:spcBef>
                <a:spcPts val="600"/>
              </a:spcBef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sz="2000" b="1" dirty="0">
                <a:solidFill>
                  <a:schemeClr val="tx1"/>
                </a:solidFill>
              </a:rPr>
              <a:t>Informace o platech</a:t>
            </a:r>
            <a:r>
              <a:rPr lang="cs-CZ" sz="2000" dirty="0">
                <a:solidFill>
                  <a:schemeClr val="tx1"/>
                </a:solidFill>
              </a:rPr>
              <a:t> zaměstnanců placených z veřejných prostředků </a:t>
            </a:r>
            <a:r>
              <a:rPr lang="cs-CZ" sz="2000" b="1" dirty="0">
                <a:solidFill>
                  <a:schemeClr val="tx1"/>
                </a:solidFill>
              </a:rPr>
              <a:t>se</a:t>
            </a:r>
            <a:r>
              <a:rPr lang="cs-CZ" sz="2000" dirty="0">
                <a:solidFill>
                  <a:schemeClr val="tx1"/>
                </a:solidFill>
              </a:rPr>
              <a:t> podle § 8b zákona o svobodném přístupu k informacím </a:t>
            </a:r>
            <a:r>
              <a:rPr lang="cs-CZ" sz="2000" b="1" dirty="0">
                <a:solidFill>
                  <a:schemeClr val="tx1"/>
                </a:solidFill>
              </a:rPr>
              <a:t>zásadně poskytují</a:t>
            </a:r>
            <a:r>
              <a:rPr lang="cs-CZ" sz="2000" dirty="0">
                <a:solidFill>
                  <a:schemeClr val="tx1"/>
                </a:solidFill>
              </a:rPr>
              <a:t>, a jen zcela </a:t>
            </a:r>
            <a:r>
              <a:rPr lang="cs-CZ" sz="2000" b="1" dirty="0">
                <a:solidFill>
                  <a:schemeClr val="tx1"/>
                </a:solidFill>
              </a:rPr>
              <a:t>výjimečně</a:t>
            </a:r>
            <a:r>
              <a:rPr lang="cs-CZ" sz="2000" dirty="0">
                <a:solidFill>
                  <a:schemeClr val="tx1"/>
                </a:solidFill>
              </a:rPr>
              <a:t> je možné jejich </a:t>
            </a:r>
            <a:r>
              <a:rPr lang="cs-CZ" sz="2000" b="1" dirty="0">
                <a:solidFill>
                  <a:schemeClr val="tx1"/>
                </a:solidFill>
              </a:rPr>
              <a:t>poskytnutí</a:t>
            </a:r>
            <a:r>
              <a:rPr lang="cs-CZ" sz="2000" dirty="0">
                <a:solidFill>
                  <a:schemeClr val="tx1"/>
                </a:solidFill>
              </a:rPr>
              <a:t> </a:t>
            </a:r>
            <a:r>
              <a:rPr lang="cs-CZ" sz="2000" b="1" dirty="0">
                <a:solidFill>
                  <a:schemeClr val="tx1"/>
                </a:solidFill>
              </a:rPr>
              <a:t>odepřít na základě principu proporcionality</a:t>
            </a:r>
            <a:r>
              <a:rPr lang="cs-CZ" sz="2000" dirty="0" smtClean="0">
                <a:solidFill>
                  <a:schemeClr val="tx1"/>
                </a:solidFill>
              </a:rPr>
              <a:t>.</a:t>
            </a:r>
          </a:p>
          <a:p>
            <a:pPr algn="just">
              <a:lnSpc>
                <a:spcPct val="93000"/>
              </a:lnSpc>
              <a:spcBef>
                <a:spcPts val="600"/>
              </a:spcBef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cs-CZ" sz="2000" dirty="0" smtClean="0">
              <a:solidFill>
                <a:schemeClr val="tx1"/>
              </a:solidFill>
            </a:endParaRPr>
          </a:p>
          <a:p>
            <a:pPr algn="just">
              <a:lnSpc>
                <a:spcPct val="93000"/>
              </a:lnSpc>
              <a:spcBef>
                <a:spcPts val="600"/>
              </a:spcBef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cs-CZ" sz="2000" dirty="0" smtClean="0">
              <a:solidFill>
                <a:schemeClr val="tx1"/>
              </a:solidFill>
            </a:endParaRPr>
          </a:p>
          <a:p>
            <a:pPr algn="just">
              <a:lnSpc>
                <a:spcPct val="93000"/>
              </a:lnSpc>
              <a:spcBef>
                <a:spcPts val="600"/>
              </a:spcBef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cs-CZ" sz="2400" dirty="0" smtClean="0">
              <a:solidFill>
                <a:srgbClr val="000000"/>
              </a:solidFill>
            </a:endParaRPr>
          </a:p>
          <a:p>
            <a:pPr algn="ctr">
              <a:lnSpc>
                <a:spcPct val="93000"/>
              </a:lnSpc>
              <a:spcBef>
                <a:spcPts val="600"/>
              </a:spcBef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sz="2400" dirty="0" smtClean="0">
                <a:solidFill>
                  <a:srgbClr val="000000"/>
                </a:solidFill>
              </a:rPr>
              <a:t>návrat k Maděrovi </a:t>
            </a:r>
            <a:r>
              <a:rPr lang="cs-CZ" sz="2400" dirty="0" smtClean="0">
                <a:solidFill>
                  <a:srgbClr val="000000"/>
                </a:solidFill>
              </a:rPr>
              <a:t>?</a:t>
            </a:r>
            <a:endParaRPr lang="cs-CZ" sz="2400" dirty="0">
              <a:solidFill>
                <a:srgbClr val="000000"/>
              </a:solidFill>
            </a:endParaRPr>
          </a:p>
          <a:p>
            <a:pPr algn="just">
              <a:lnSpc>
                <a:spcPct val="93000"/>
              </a:lnSpc>
              <a:spcBef>
                <a:spcPts val="600"/>
              </a:spcBef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cs-CZ" sz="2400" dirty="0">
              <a:solidFill>
                <a:srgbClr val="000000"/>
              </a:solidFill>
            </a:endParaRPr>
          </a:p>
          <a:p>
            <a:pPr algn="just">
              <a:lnSpc>
                <a:spcPct val="93000"/>
              </a:lnSpc>
              <a:spcBef>
                <a:spcPts val="600"/>
              </a:spcBef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cs-CZ" sz="2400" b="1" dirty="0" smtClean="0">
              <a:solidFill>
                <a:srgbClr val="000000"/>
              </a:solidFill>
            </a:endParaRPr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21764" y="0"/>
            <a:ext cx="3028950" cy="2843733"/>
          </a:xfrm>
          <a:prstGeom prst="rect">
            <a:avLst/>
          </a:prstGeom>
        </p:spPr>
      </p:pic>
      <p:sp>
        <p:nvSpPr>
          <p:cNvPr id="4" name="Šipka dolů 3"/>
          <p:cNvSpPr/>
          <p:nvPr/>
        </p:nvSpPr>
        <p:spPr bwMode="auto">
          <a:xfrm>
            <a:off x="4680272" y="4211885"/>
            <a:ext cx="484632" cy="978408"/>
          </a:xfrm>
          <a:prstGeom prst="downArrow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5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ea typeface="Lucida Sans Unicode" charset="0"/>
              <a:cs typeface="Lucida Sans Unicode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319614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Text Box 3"/>
          <p:cNvSpPr txBox="1">
            <a:spLocks noChangeArrowheads="1"/>
          </p:cNvSpPr>
          <p:nvPr/>
        </p:nvSpPr>
        <p:spPr bwMode="auto">
          <a:xfrm>
            <a:off x="503808" y="251445"/>
            <a:ext cx="9361040" cy="747456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5000" rIns="90000" bIns="45000">
            <a:spAutoFit/>
          </a:bodyPr>
          <a:lstStyle/>
          <a:p>
            <a:pPr>
              <a:lnSpc>
                <a:spcPct val="93000"/>
              </a:lnSpc>
              <a:spcBef>
                <a:spcPts val="600"/>
              </a:spcBef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cs-CZ" sz="2800" b="1" dirty="0" smtClean="0">
              <a:solidFill>
                <a:srgbClr val="C00000"/>
              </a:solidFill>
            </a:endParaRPr>
          </a:p>
          <a:p>
            <a:pPr>
              <a:lnSpc>
                <a:spcPct val="93000"/>
              </a:lnSpc>
              <a:spcBef>
                <a:spcPts val="600"/>
              </a:spcBef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sz="2800" b="1" dirty="0" smtClean="0">
                <a:solidFill>
                  <a:srgbClr val="C00000"/>
                </a:solidFill>
              </a:rPr>
              <a:t>Osobní údaje o příjemcích platů a odměn </a:t>
            </a:r>
          </a:p>
          <a:p>
            <a:pPr>
              <a:lnSpc>
                <a:spcPct val="93000"/>
              </a:lnSpc>
              <a:spcBef>
                <a:spcPts val="600"/>
              </a:spcBef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sz="2800" b="1" dirty="0" smtClean="0">
                <a:solidFill>
                  <a:srgbClr val="C00000"/>
                </a:solidFill>
              </a:rPr>
              <a:t>se zásadně poskytují o:</a:t>
            </a:r>
          </a:p>
          <a:p>
            <a:pPr marL="171450" indent="-171450" algn="just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cs-CZ" sz="1200" b="1" dirty="0">
                <a:solidFill>
                  <a:schemeClr val="tx1"/>
                </a:solidFill>
              </a:rPr>
              <a:t>z</a:t>
            </a:r>
            <a:r>
              <a:rPr lang="cs-CZ" sz="1200" b="1" dirty="0" smtClean="0">
                <a:solidFill>
                  <a:schemeClr val="tx1"/>
                </a:solidFill>
              </a:rPr>
              <a:t>aměstnancích v</a:t>
            </a:r>
            <a:r>
              <a:rPr lang="cs-CZ" sz="1200" b="1" dirty="0">
                <a:solidFill>
                  <a:schemeClr val="tx1"/>
                </a:solidFill>
              </a:rPr>
              <a:t> řídících pozicích povinného subjektu, </a:t>
            </a:r>
          </a:p>
          <a:p>
            <a:pPr marL="171450" indent="-171450" algn="just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cs-CZ" sz="1200" b="1" dirty="0" smtClean="0">
                <a:solidFill>
                  <a:schemeClr val="tx1"/>
                </a:solidFill>
              </a:rPr>
              <a:t>zaměstnancích </a:t>
            </a:r>
            <a:r>
              <a:rPr lang="cs-CZ" sz="1200" b="1" dirty="0">
                <a:solidFill>
                  <a:schemeClr val="tx1"/>
                </a:solidFill>
              </a:rPr>
              <a:t>podílejících se na výkonu vrchnostenských oprávnění povinného subjektu, má-li povinný subjekt taková oprávnění (např. rozhodujících o právech či povinnostech osob, provádějících dohledovou, inspekční či kontrolní činnost, autorizované měření, zkušební činnost, metodické vedení apod</a:t>
            </a:r>
            <a:r>
              <a:rPr lang="cs-CZ" sz="1200" b="1" dirty="0" smtClean="0">
                <a:solidFill>
                  <a:schemeClr val="tx1"/>
                </a:solidFill>
              </a:rPr>
              <a:t>.),</a:t>
            </a:r>
          </a:p>
          <a:p>
            <a:pPr marL="171450" indent="-171450" algn="just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cs-CZ" sz="1200" b="1" dirty="0" smtClean="0">
                <a:solidFill>
                  <a:schemeClr val="tx1"/>
                </a:solidFill>
              </a:rPr>
              <a:t>zaměstnancích, </a:t>
            </a:r>
            <a:r>
              <a:rPr lang="cs-CZ" sz="1200" b="1" dirty="0">
                <a:solidFill>
                  <a:schemeClr val="tx1"/>
                </a:solidFill>
              </a:rPr>
              <a:t>kteří, ač se sami na vlastní vrchnostenské činnosti nepodílejí, ji mohou nikoli nevýznamným způsobem ovlivnit (např. připravují podklady k rozhodování či koncepty rozhodnutí, zajišťují oběh dokumentů, zabezpečují provádění vrchnostenských činností po technické stránce nebo vykonávají jiné obdobné záležitosti v souvislosti s nimi),</a:t>
            </a:r>
          </a:p>
          <a:p>
            <a:pPr marL="171450" indent="-171450" algn="just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cs-CZ" sz="1200" b="1" dirty="0" smtClean="0">
                <a:solidFill>
                  <a:schemeClr val="tx1"/>
                </a:solidFill>
              </a:rPr>
              <a:t>zaměstnancích </a:t>
            </a:r>
            <a:r>
              <a:rPr lang="cs-CZ" sz="1200" b="1" dirty="0">
                <a:solidFill>
                  <a:schemeClr val="tx1"/>
                </a:solidFill>
              </a:rPr>
              <a:t>organizujících či provádějících činnosti, jež jsou úkolem povinného subjektu, </a:t>
            </a:r>
            <a:endParaRPr lang="cs-CZ" sz="1200" b="1" dirty="0" smtClean="0">
              <a:solidFill>
                <a:schemeClr val="tx1"/>
              </a:solidFill>
            </a:endParaRPr>
          </a:p>
          <a:p>
            <a:pPr marL="171450" indent="-171450" algn="just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cs-CZ" sz="1200" b="1" dirty="0" smtClean="0">
                <a:solidFill>
                  <a:schemeClr val="tx1"/>
                </a:solidFill>
              </a:rPr>
              <a:t>zaměstnancích k</a:t>
            </a:r>
            <a:r>
              <a:rPr lang="cs-CZ" sz="1200" b="1" dirty="0">
                <a:solidFill>
                  <a:schemeClr val="tx1"/>
                </a:solidFill>
              </a:rPr>
              <a:t> takovýmto činnostem poskytujících významné podpůrné či doprovodné služby (např. analýzy, plánování, informační servis, zajištění vhodného technického a organizačního zázemí, logistika, informační technologie, provoz budov a jiných zařízení povinného subjektu),</a:t>
            </a:r>
          </a:p>
          <a:p>
            <a:pPr marL="171450" indent="-171450" algn="just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cs-CZ" sz="1200" b="1" dirty="0" smtClean="0">
                <a:solidFill>
                  <a:schemeClr val="tx1"/>
                </a:solidFill>
              </a:rPr>
              <a:t>zaměstnancích </a:t>
            </a:r>
            <a:r>
              <a:rPr lang="cs-CZ" sz="1200" b="1" dirty="0">
                <a:solidFill>
                  <a:schemeClr val="tx1"/>
                </a:solidFill>
              </a:rPr>
              <a:t>majících z jiných než výše uvedených důvodů faktický vliv na činnost povinného subjektu (např. poradci, osobní asistenti osob v řídících nebo jiných důležitých pozicích, osoby s nikoli nevýznamným faktickým vlivem na tok informací uvnitř povinného subjektu či na jeho komunikaci navenek),</a:t>
            </a:r>
          </a:p>
          <a:p>
            <a:pPr marL="171450" indent="-171450" algn="just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cs-CZ" sz="1200" b="1" dirty="0" smtClean="0">
                <a:solidFill>
                  <a:schemeClr val="tx1"/>
                </a:solidFill>
              </a:rPr>
              <a:t>zaměstnancích, </a:t>
            </a:r>
            <a:r>
              <a:rPr lang="cs-CZ" sz="1200" b="1" dirty="0">
                <a:solidFill>
                  <a:schemeClr val="tx1"/>
                </a:solidFill>
              </a:rPr>
              <a:t>jejichž činnost má nebo může mít ekonomické dopady na veřejné rozpočty nebo na hospodaření povinného subjektu či jím řízených, jeho dohledu podléhajících, jím spravovaných či jinak ovlivňovaných osob</a:t>
            </a:r>
            <a:r>
              <a:rPr lang="cs-CZ" sz="1200" b="1" dirty="0" smtClean="0">
                <a:solidFill>
                  <a:schemeClr val="tx1"/>
                </a:solidFill>
              </a:rPr>
              <a:t>.</a:t>
            </a:r>
            <a:endParaRPr lang="cs-CZ" sz="1200" b="1" dirty="0">
              <a:solidFill>
                <a:schemeClr val="tx1"/>
              </a:solidFill>
            </a:endParaRPr>
          </a:p>
          <a:p>
            <a:pPr>
              <a:lnSpc>
                <a:spcPct val="93000"/>
              </a:lnSpc>
              <a:spcBef>
                <a:spcPts val="600"/>
              </a:spcBef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cs-CZ" sz="2800" b="1" dirty="0" smtClean="0">
              <a:solidFill>
                <a:srgbClr val="C00000"/>
              </a:solidFill>
            </a:endParaRPr>
          </a:p>
          <a:p>
            <a:pPr algn="just">
              <a:lnSpc>
                <a:spcPct val="93000"/>
              </a:lnSpc>
              <a:spcBef>
                <a:spcPts val="600"/>
              </a:spcBef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cs-CZ" sz="2400" dirty="0">
              <a:solidFill>
                <a:srgbClr val="000000"/>
              </a:solidFill>
            </a:endParaRPr>
          </a:p>
          <a:p>
            <a:pPr algn="just">
              <a:lnSpc>
                <a:spcPct val="93000"/>
              </a:lnSpc>
              <a:spcBef>
                <a:spcPts val="600"/>
              </a:spcBef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cs-CZ" sz="2400" b="1" dirty="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931007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Text Box 3"/>
          <p:cNvSpPr txBox="1">
            <a:spLocks noChangeArrowheads="1"/>
          </p:cNvSpPr>
          <p:nvPr/>
        </p:nvSpPr>
        <p:spPr bwMode="auto">
          <a:xfrm>
            <a:off x="503808" y="251445"/>
            <a:ext cx="8640960" cy="532397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5000" rIns="90000" bIns="45000">
            <a:spAutoFit/>
          </a:bodyPr>
          <a:lstStyle/>
          <a:p>
            <a:pPr>
              <a:lnSpc>
                <a:spcPct val="93000"/>
              </a:lnSpc>
              <a:spcBef>
                <a:spcPts val="600"/>
              </a:spcBef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cs-CZ" sz="2800" b="1" dirty="0" smtClean="0">
              <a:solidFill>
                <a:srgbClr val="C00000"/>
              </a:solidFill>
            </a:endParaRPr>
          </a:p>
          <a:p>
            <a:pPr>
              <a:lnSpc>
                <a:spcPct val="93000"/>
              </a:lnSpc>
              <a:spcBef>
                <a:spcPts val="600"/>
              </a:spcBef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sz="2800" b="1" dirty="0" smtClean="0">
                <a:solidFill>
                  <a:srgbClr val="C00000"/>
                </a:solidFill>
              </a:rPr>
              <a:t>Osobní údaje o příjemcích platů </a:t>
            </a:r>
          </a:p>
          <a:p>
            <a:pPr>
              <a:lnSpc>
                <a:spcPct val="93000"/>
              </a:lnSpc>
              <a:spcBef>
                <a:spcPts val="600"/>
              </a:spcBef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sz="2800" b="1" dirty="0" smtClean="0">
                <a:solidFill>
                  <a:srgbClr val="C00000"/>
                </a:solidFill>
              </a:rPr>
              <a:t>a odměn se NEPOSKYTUJÍ u osob:</a:t>
            </a:r>
          </a:p>
          <a:p>
            <a:pPr marL="457200" indent="-457200" algn="just">
              <a:lnSpc>
                <a:spcPct val="93000"/>
              </a:lnSpc>
              <a:spcBef>
                <a:spcPts val="600"/>
              </a:spcBef>
              <a:buSzPct val="100000"/>
              <a:buFont typeface="Wingdings" panose="05000000000000000000" pitchFamily="2" charset="2"/>
              <a:buChar char="q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cs-CZ" sz="2800" b="1" dirty="0" smtClean="0">
              <a:solidFill>
                <a:srgbClr val="C00000"/>
              </a:solidFill>
            </a:endParaRPr>
          </a:p>
          <a:p>
            <a:pPr marL="514350" indent="-514350" algn="just">
              <a:lnSpc>
                <a:spcPct val="93000"/>
              </a:lnSpc>
              <a:spcBef>
                <a:spcPts val="600"/>
              </a:spcBef>
              <a:buSzPct val="100000"/>
              <a:buFont typeface="Wingdings" panose="05000000000000000000" pitchFamily="2" charset="2"/>
              <a:buChar char="q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sz="2800" i="1" dirty="0" smtClean="0">
                <a:solidFill>
                  <a:schemeClr val="tx1"/>
                </a:solidFill>
              </a:rPr>
              <a:t>které se </a:t>
            </a:r>
            <a:r>
              <a:rPr lang="cs-CZ" sz="2800" i="1" dirty="0">
                <a:solidFill>
                  <a:schemeClr val="tx1"/>
                </a:solidFill>
              </a:rPr>
              <a:t>na podstatě vlastní činnosti povinného subjektu podílí jen nepřímo a při zohlednění všech okolností nevýznamným způsobem a </a:t>
            </a:r>
            <a:endParaRPr lang="cs-CZ" sz="2800" i="1" dirty="0" smtClean="0">
              <a:solidFill>
                <a:schemeClr val="tx1"/>
              </a:solidFill>
            </a:endParaRPr>
          </a:p>
          <a:p>
            <a:pPr marL="514350" indent="-514350" algn="just">
              <a:lnSpc>
                <a:spcPct val="93000"/>
              </a:lnSpc>
              <a:spcBef>
                <a:spcPts val="600"/>
              </a:spcBef>
              <a:buSzPct val="100000"/>
              <a:buFont typeface="Wingdings" panose="05000000000000000000" pitchFamily="2" charset="2"/>
              <a:buChar char="q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sz="2800" i="1" dirty="0" smtClean="0">
                <a:solidFill>
                  <a:schemeClr val="tx1"/>
                </a:solidFill>
              </a:rPr>
              <a:t>nevyvstávají </a:t>
            </a:r>
            <a:r>
              <a:rPr lang="cs-CZ" sz="2800" i="1" dirty="0">
                <a:solidFill>
                  <a:schemeClr val="tx1"/>
                </a:solidFill>
              </a:rPr>
              <a:t>konkrétní pochybnosti o tom, zda v souvislosti s odměňováním této osoby jsou veřejné prostředky vynakládány hospodárně</a:t>
            </a:r>
            <a:r>
              <a:rPr lang="cs-CZ" sz="2800" i="1" dirty="0" smtClean="0">
                <a:solidFill>
                  <a:schemeClr val="tx1"/>
                </a:solidFill>
              </a:rPr>
              <a:t>.</a:t>
            </a:r>
            <a:endParaRPr lang="cs-CZ" sz="2800" b="1" dirty="0" smtClean="0">
              <a:solidFill>
                <a:schemeClr val="tx1"/>
              </a:solidFill>
            </a:endParaRPr>
          </a:p>
          <a:p>
            <a:pPr algn="just">
              <a:lnSpc>
                <a:spcPct val="93000"/>
              </a:lnSpc>
              <a:spcBef>
                <a:spcPts val="600"/>
              </a:spcBef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cs-CZ" sz="2400" dirty="0">
              <a:solidFill>
                <a:srgbClr val="000000"/>
              </a:solidFill>
            </a:endParaRPr>
          </a:p>
          <a:p>
            <a:pPr algn="just">
              <a:lnSpc>
                <a:spcPct val="93000"/>
              </a:lnSpc>
              <a:spcBef>
                <a:spcPts val="600"/>
              </a:spcBef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cs-CZ" sz="2400" b="1" dirty="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934580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Text Box 3"/>
          <p:cNvSpPr txBox="1">
            <a:spLocks noChangeArrowheads="1"/>
          </p:cNvSpPr>
          <p:nvPr/>
        </p:nvSpPr>
        <p:spPr bwMode="auto">
          <a:xfrm>
            <a:off x="503808" y="251445"/>
            <a:ext cx="8640960" cy="679566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5000" rIns="90000" bIns="45000">
            <a:spAutoFit/>
          </a:bodyPr>
          <a:lstStyle/>
          <a:p>
            <a:pPr>
              <a:lnSpc>
                <a:spcPct val="93000"/>
              </a:lnSpc>
              <a:spcBef>
                <a:spcPts val="600"/>
              </a:spcBef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cs-CZ" sz="2800" b="1" dirty="0" smtClean="0">
              <a:solidFill>
                <a:srgbClr val="C00000"/>
              </a:solidFill>
            </a:endParaRPr>
          </a:p>
          <a:p>
            <a:pPr>
              <a:lnSpc>
                <a:spcPct val="93000"/>
              </a:lnSpc>
              <a:spcBef>
                <a:spcPts val="600"/>
              </a:spcBef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sz="2800" b="1" dirty="0">
                <a:solidFill>
                  <a:srgbClr val="FF0000"/>
                </a:solidFill>
              </a:rPr>
              <a:t>Procedurální aspekty poskytování osobních údajů</a:t>
            </a:r>
            <a:endParaRPr lang="cs-CZ" sz="2800" b="1" dirty="0" smtClean="0">
              <a:solidFill>
                <a:srgbClr val="FF0000"/>
              </a:solidFill>
            </a:endParaRP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q"/>
            </a:pPr>
            <a:r>
              <a:rPr lang="cs-CZ" sz="2400" dirty="0" smtClean="0">
                <a:solidFill>
                  <a:schemeClr val="tx1"/>
                </a:solidFill>
                <a:latin typeface="Garamond" panose="02020404030301010803" pitchFamily="18" charset="0"/>
              </a:rPr>
              <a:t>poskytnutí </a:t>
            </a:r>
            <a:r>
              <a:rPr lang="cs-CZ" sz="2400" dirty="0">
                <a:solidFill>
                  <a:schemeClr val="tx1"/>
                </a:solidFill>
                <a:latin typeface="Garamond" panose="02020404030301010803" pitchFamily="18" charset="0"/>
              </a:rPr>
              <a:t>informací na žádost = faktický úkon povinného subjektu (zásah dle § 82 s. ř. s.)                     ochrana = zásahová žaloba „dotčené osoby“ dle § 4 odst. 4 SŘ ( dotčená osoba = subjekt údajů)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q"/>
            </a:pPr>
            <a:r>
              <a:rPr lang="cs-CZ" sz="2400" dirty="0" smtClean="0">
                <a:solidFill>
                  <a:schemeClr val="tx1"/>
                </a:solidFill>
                <a:latin typeface="Garamond" panose="02020404030301010803" pitchFamily="18" charset="0"/>
              </a:rPr>
              <a:t>neposkytnutí informací =správní rozhodnutí                    ochrana= odvolání účastníka řízení (žadatel nebo „dotčená osoba“ dle § 27 odst. 2 SŘ)</a:t>
            </a:r>
          </a:p>
          <a:p>
            <a:pPr>
              <a:lnSpc>
                <a:spcPct val="93000"/>
              </a:lnSpc>
              <a:spcBef>
                <a:spcPts val="600"/>
              </a:spcBef>
              <a:buSzPct val="100000"/>
              <a:buFont typeface="Wingdings" panose="05000000000000000000" pitchFamily="2" charset="2"/>
              <a:buChar char="q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sz="2400" dirty="0" smtClean="0">
                <a:solidFill>
                  <a:schemeClr val="tx1"/>
                </a:solidFill>
                <a:latin typeface="Garamond" panose="02020404030301010803" pitchFamily="18" charset="0"/>
              </a:rPr>
              <a:t>Vydáním </a:t>
            </a:r>
            <a:r>
              <a:rPr lang="cs-CZ" sz="2400" dirty="0">
                <a:solidFill>
                  <a:schemeClr val="tx1"/>
                </a:solidFill>
                <a:latin typeface="Garamond" panose="02020404030301010803" pitchFamily="18" charset="0"/>
              </a:rPr>
              <a:t>rozhodnutí: dotčená osoba                    účastník řízení </a:t>
            </a:r>
          </a:p>
          <a:p>
            <a:pPr>
              <a:lnSpc>
                <a:spcPct val="93000"/>
              </a:lnSpc>
              <a:spcBef>
                <a:spcPts val="600"/>
              </a:spcBef>
              <a:buSzPct val="100000"/>
              <a:buFont typeface="Wingdings" panose="05000000000000000000" pitchFamily="2" charset="2"/>
              <a:buChar char="q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sz="2400" dirty="0">
                <a:solidFill>
                  <a:schemeClr val="tx1"/>
                </a:solidFill>
                <a:latin typeface="Garamond" panose="02020404030301010803" pitchFamily="18" charset="0"/>
              </a:rPr>
              <a:t>Hodlá-li povinný subjekt informace poskytnout                 povinnost informovat osoby, které by mohly být poskytnutím </a:t>
            </a:r>
            <a:r>
              <a:rPr lang="cs-CZ" sz="2400" dirty="0" smtClean="0">
                <a:solidFill>
                  <a:schemeClr val="tx1"/>
                </a:solidFill>
                <a:latin typeface="Garamond" panose="02020404030301010803" pitchFamily="18" charset="0"/>
              </a:rPr>
              <a:t>informace </a:t>
            </a:r>
            <a:r>
              <a:rPr lang="cs-CZ" sz="2400" dirty="0">
                <a:solidFill>
                  <a:schemeClr val="tx1"/>
                </a:solidFill>
                <a:latin typeface="Garamond" panose="02020404030301010803" pitchFamily="18" charset="0"/>
              </a:rPr>
              <a:t>dotčeny na svém právu na informační sebeurčení. </a:t>
            </a:r>
          </a:p>
          <a:p>
            <a:pPr>
              <a:lnSpc>
                <a:spcPct val="93000"/>
              </a:lnSpc>
              <a:spcBef>
                <a:spcPts val="600"/>
              </a:spcBef>
              <a:buSzPct val="100000"/>
              <a:buFont typeface="Wingdings" panose="05000000000000000000" pitchFamily="2" charset="2"/>
              <a:buChar char="q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sz="2400" dirty="0">
                <a:solidFill>
                  <a:schemeClr val="tx1"/>
                </a:solidFill>
                <a:latin typeface="Garamond" panose="02020404030301010803" pitchFamily="18" charset="0"/>
              </a:rPr>
              <a:t>Opomenutí účastenství =podstatná vada řízení                   nezákonné rozhodnutí</a:t>
            </a:r>
          </a:p>
          <a:p>
            <a:pPr algn="just">
              <a:lnSpc>
                <a:spcPct val="93000"/>
              </a:lnSpc>
              <a:spcBef>
                <a:spcPts val="600"/>
              </a:spcBef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cs-CZ" sz="2400" dirty="0">
              <a:solidFill>
                <a:srgbClr val="000000"/>
              </a:solidFill>
            </a:endParaRPr>
          </a:p>
          <a:p>
            <a:pPr algn="just">
              <a:lnSpc>
                <a:spcPct val="93000"/>
              </a:lnSpc>
              <a:spcBef>
                <a:spcPts val="600"/>
              </a:spcBef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cs-CZ" sz="2400" b="1" dirty="0" smtClean="0">
              <a:solidFill>
                <a:srgbClr val="000000"/>
              </a:solidFill>
            </a:endParaRPr>
          </a:p>
        </p:txBody>
      </p:sp>
      <p:sp>
        <p:nvSpPr>
          <p:cNvPr id="2" name="Šipka doprava 1"/>
          <p:cNvSpPr/>
          <p:nvPr/>
        </p:nvSpPr>
        <p:spPr bwMode="auto">
          <a:xfrm>
            <a:off x="3384128" y="1835621"/>
            <a:ext cx="978408" cy="484632"/>
          </a:xfrm>
          <a:prstGeom prst="rightArrow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5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ea typeface="Lucida Sans Unicode" charset="0"/>
              <a:cs typeface="Lucida Sans Unicode" charset="0"/>
            </a:endParaRPr>
          </a:p>
        </p:txBody>
      </p:sp>
      <p:sp>
        <p:nvSpPr>
          <p:cNvPr id="3" name="Šipka doprava 2"/>
          <p:cNvSpPr/>
          <p:nvPr/>
        </p:nvSpPr>
        <p:spPr bwMode="auto">
          <a:xfrm>
            <a:off x="6192440" y="2555701"/>
            <a:ext cx="978408" cy="484632"/>
          </a:xfrm>
          <a:prstGeom prst="rightArrow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5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ea typeface="Lucida Sans Unicode" charset="0"/>
              <a:cs typeface="Lucida Sans Unicode" charset="0"/>
            </a:endParaRPr>
          </a:p>
        </p:txBody>
      </p:sp>
      <p:sp>
        <p:nvSpPr>
          <p:cNvPr id="4" name="Šipka doprava 3"/>
          <p:cNvSpPr/>
          <p:nvPr/>
        </p:nvSpPr>
        <p:spPr bwMode="auto">
          <a:xfrm>
            <a:off x="5328344" y="3707829"/>
            <a:ext cx="978408" cy="484632"/>
          </a:xfrm>
          <a:prstGeom prst="rightArrow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5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ea typeface="Lucida Sans Unicode" charset="0"/>
              <a:cs typeface="Lucida Sans Unicode" charset="0"/>
            </a:endParaRPr>
          </a:p>
        </p:txBody>
      </p:sp>
      <p:sp>
        <p:nvSpPr>
          <p:cNvPr id="5" name="Šipka doprava 4"/>
          <p:cNvSpPr/>
          <p:nvPr/>
        </p:nvSpPr>
        <p:spPr bwMode="auto">
          <a:xfrm>
            <a:off x="6624488" y="4192461"/>
            <a:ext cx="978408" cy="484632"/>
          </a:xfrm>
          <a:prstGeom prst="rightArrow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5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ea typeface="Lucida Sans Unicode" charset="0"/>
              <a:cs typeface="Lucida Sans Unicode" charset="0"/>
            </a:endParaRPr>
          </a:p>
        </p:txBody>
      </p:sp>
      <p:sp>
        <p:nvSpPr>
          <p:cNvPr id="6" name="Šipka doprava 5"/>
          <p:cNvSpPr/>
          <p:nvPr/>
        </p:nvSpPr>
        <p:spPr bwMode="auto">
          <a:xfrm>
            <a:off x="6552480" y="5292005"/>
            <a:ext cx="978408" cy="484632"/>
          </a:xfrm>
          <a:prstGeom prst="rightArrow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5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ea typeface="Lucida Sans Unicode" charset="0"/>
              <a:cs typeface="Lucida Sans Unicode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871727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87784" y="749217"/>
            <a:ext cx="8280920" cy="47261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93000"/>
              </a:lnSpc>
              <a:spcBef>
                <a:spcPts val="600"/>
              </a:spcBef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sz="3200" b="1" dirty="0">
                <a:solidFill>
                  <a:schemeClr val="accent1">
                    <a:lumMod val="50000"/>
                  </a:schemeClr>
                </a:solidFill>
              </a:rPr>
              <a:t>Povaha, smysl a účel práva na informace</a:t>
            </a:r>
          </a:p>
          <a:p>
            <a:pPr algn="just">
              <a:lnSpc>
                <a:spcPct val="93000"/>
              </a:lnSpc>
              <a:spcBef>
                <a:spcPts val="600"/>
              </a:spcBef>
              <a:buSzPct val="100000"/>
              <a:buFont typeface="Wingdings" pitchFamily="2" charset="2"/>
              <a:buChar char="Ø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cs-CZ" sz="2400" u="sng" dirty="0">
              <a:solidFill>
                <a:srgbClr val="000000"/>
              </a:solidFill>
            </a:endParaRPr>
          </a:p>
          <a:p>
            <a:pPr algn="just">
              <a:lnSpc>
                <a:spcPct val="93000"/>
              </a:lnSpc>
              <a:spcBef>
                <a:spcPts val="600"/>
              </a:spcBef>
              <a:buSzPct val="100000"/>
              <a:buFont typeface="Wingdings" pitchFamily="2" charset="2"/>
              <a:buChar char="Ø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dirty="0">
                <a:solidFill>
                  <a:srgbClr val="000000"/>
                </a:solidFill>
              </a:rPr>
              <a:t>Veřejné subjektivní právo</a:t>
            </a:r>
          </a:p>
          <a:p>
            <a:pPr algn="just">
              <a:lnSpc>
                <a:spcPct val="93000"/>
              </a:lnSpc>
              <a:spcBef>
                <a:spcPts val="600"/>
              </a:spcBef>
              <a:buSzPct val="100000"/>
              <a:buFont typeface="Wingdings" pitchFamily="2" charset="2"/>
              <a:buChar char="Ø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dirty="0">
                <a:solidFill>
                  <a:srgbClr val="000000"/>
                </a:solidFill>
              </a:rPr>
              <a:t>Politické právo</a:t>
            </a:r>
          </a:p>
          <a:p>
            <a:pPr algn="just">
              <a:lnSpc>
                <a:spcPct val="93000"/>
              </a:lnSpc>
              <a:spcBef>
                <a:spcPts val="600"/>
              </a:spcBef>
              <a:buSzPct val="100000"/>
              <a:buFont typeface="Wingdings" pitchFamily="2" charset="2"/>
              <a:buChar char="Ø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dirty="0">
                <a:solidFill>
                  <a:srgbClr val="000000"/>
                </a:solidFill>
              </a:rPr>
              <a:t>Přímo vymahatelné </a:t>
            </a:r>
          </a:p>
          <a:p>
            <a:pPr algn="just">
              <a:lnSpc>
                <a:spcPct val="93000"/>
              </a:lnSpc>
              <a:spcBef>
                <a:spcPts val="600"/>
              </a:spcBef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dirty="0">
                <a:solidFill>
                  <a:srgbClr val="000000"/>
                </a:solidFill>
              </a:rPr>
              <a:t>   (čl. 41 Listiny, III. ÚS 28/96 ze dne 16. 5. 1996)</a:t>
            </a:r>
          </a:p>
          <a:p>
            <a:pPr algn="just">
              <a:lnSpc>
                <a:spcPct val="93000"/>
              </a:lnSpc>
              <a:spcBef>
                <a:spcPts val="600"/>
              </a:spcBef>
              <a:buSzPct val="100000"/>
              <a:buFont typeface="Wingdings" pitchFamily="2" charset="2"/>
              <a:buChar char="Ø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dirty="0">
                <a:solidFill>
                  <a:srgbClr val="000000"/>
                </a:solidFill>
              </a:rPr>
              <a:t>Záruka zákonnosti veřejné správy</a:t>
            </a:r>
          </a:p>
          <a:p>
            <a:pPr algn="just">
              <a:lnSpc>
                <a:spcPct val="93000"/>
              </a:lnSpc>
              <a:spcBef>
                <a:spcPts val="600"/>
              </a:spcBef>
              <a:buSzPct val="100000"/>
              <a:buFont typeface="Wingdings" pitchFamily="2" charset="2"/>
              <a:buChar char="Ø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dirty="0">
                <a:solidFill>
                  <a:srgbClr val="000000"/>
                </a:solidFill>
              </a:rPr>
              <a:t>Posílení důvěry veřejnosti ve veřejnou správu</a:t>
            </a:r>
          </a:p>
          <a:p>
            <a:pPr algn="just">
              <a:lnSpc>
                <a:spcPct val="93000"/>
              </a:lnSpc>
              <a:spcBef>
                <a:spcPts val="600"/>
              </a:spcBef>
              <a:buSzPct val="100000"/>
              <a:buFont typeface="Wingdings" pitchFamily="2" charset="2"/>
              <a:buChar char="Ø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dirty="0">
                <a:solidFill>
                  <a:srgbClr val="000000"/>
                </a:solidFill>
              </a:rPr>
              <a:t>Princip dobré správy – otevřenost veřejné správy</a:t>
            </a:r>
          </a:p>
          <a:p>
            <a:pPr algn="just">
              <a:lnSpc>
                <a:spcPct val="93000"/>
              </a:lnSpc>
              <a:spcBef>
                <a:spcPts val="600"/>
              </a:spcBef>
              <a:buSzPct val="100000"/>
              <a:buFont typeface="Wingdings" pitchFamily="2" charset="2"/>
              <a:buChar char="Ø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cs-CZ" sz="2800" dirty="0">
              <a:solidFill>
                <a:srgbClr val="000000"/>
              </a:solidFill>
            </a:endParaRPr>
          </a:p>
          <a:p>
            <a:pPr algn="just">
              <a:lnSpc>
                <a:spcPct val="93000"/>
              </a:lnSpc>
              <a:spcBef>
                <a:spcPts val="600"/>
              </a:spcBef>
              <a:buSzPct val="100000"/>
              <a:buFont typeface="Wingdings" pitchFamily="2" charset="2"/>
              <a:buChar char="Ø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cs-CZ" sz="2400" dirty="0">
              <a:solidFill>
                <a:srgbClr val="000000"/>
              </a:solidFill>
            </a:endParaRPr>
          </a:p>
          <a:p>
            <a:pPr algn="just">
              <a:lnSpc>
                <a:spcPct val="93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b="1" dirty="0">
                <a:solidFill>
                  <a:srgbClr val="000000"/>
                </a:solidFill>
              </a:rPr>
              <a:t>Judikatura:</a:t>
            </a:r>
            <a:r>
              <a:rPr lang="cs-CZ" dirty="0">
                <a:solidFill>
                  <a:srgbClr val="000000"/>
                </a:solidFill>
              </a:rPr>
              <a:t> 6 As 18/2009- 63 ze dne 14. 9. 2009</a:t>
            </a:r>
          </a:p>
          <a:p>
            <a:pPr algn="just">
              <a:lnSpc>
                <a:spcPct val="93000"/>
              </a:lnSpc>
              <a:buFont typeface="Wingdings" pitchFamily="2" charset="2"/>
              <a:buChar char="Ø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cs-CZ" u="sng" dirty="0">
              <a:solidFill>
                <a:srgbClr val="000000"/>
              </a:solidFill>
            </a:endParaRPr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16377" y="1403573"/>
            <a:ext cx="4464248" cy="34174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95230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647824" y="553474"/>
            <a:ext cx="8712968" cy="606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93000"/>
              </a:lnSpc>
              <a:spcBef>
                <a:spcPts val="600"/>
              </a:spcBef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sz="2400" b="1" dirty="0">
                <a:solidFill>
                  <a:srgbClr val="FF0000"/>
                </a:solidFill>
              </a:rPr>
              <a:t>Ústavněprávní limity práva na informace </a:t>
            </a:r>
            <a:endParaRPr lang="cs-CZ" sz="2400" b="1" dirty="0" smtClean="0">
              <a:solidFill>
                <a:srgbClr val="FF0000"/>
              </a:solidFill>
            </a:endParaRPr>
          </a:p>
          <a:p>
            <a:pPr algn="just">
              <a:lnSpc>
                <a:spcPct val="93000"/>
              </a:lnSpc>
              <a:spcBef>
                <a:spcPts val="600"/>
              </a:spcBef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sz="2400" b="1" dirty="0" smtClean="0">
                <a:solidFill>
                  <a:srgbClr val="FF0000"/>
                </a:solidFill>
              </a:rPr>
              <a:t>a </a:t>
            </a:r>
            <a:r>
              <a:rPr lang="cs-CZ" sz="2400" b="1" dirty="0">
                <a:solidFill>
                  <a:srgbClr val="FF0000"/>
                </a:solidFill>
              </a:rPr>
              <a:t>jejich zákonné </a:t>
            </a:r>
            <a:r>
              <a:rPr lang="cs-CZ" sz="2400" b="1" dirty="0" smtClean="0">
                <a:solidFill>
                  <a:srgbClr val="FF0000"/>
                </a:solidFill>
              </a:rPr>
              <a:t>provedení</a:t>
            </a:r>
          </a:p>
          <a:p>
            <a:pPr algn="just">
              <a:lnSpc>
                <a:spcPct val="93000"/>
              </a:lnSpc>
              <a:spcBef>
                <a:spcPts val="600"/>
              </a:spcBef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cs-CZ" sz="2400" b="1" u="sng" dirty="0">
              <a:solidFill>
                <a:srgbClr val="000000"/>
              </a:solidFill>
            </a:endParaRPr>
          </a:p>
          <a:p>
            <a:pPr algn="just">
              <a:lnSpc>
                <a:spcPct val="93000"/>
              </a:lnSpc>
              <a:spcBef>
                <a:spcPts val="600"/>
              </a:spcBef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dirty="0">
                <a:solidFill>
                  <a:srgbClr val="000000"/>
                </a:solidFill>
              </a:rPr>
              <a:t>Čl. 17 odst. 4 Listiny</a:t>
            </a:r>
          </a:p>
          <a:p>
            <a:pPr algn="just">
              <a:lnSpc>
                <a:spcPct val="93000"/>
              </a:lnSpc>
              <a:spcBef>
                <a:spcPts val="600"/>
              </a:spcBef>
              <a:buSzPct val="100000"/>
              <a:buFont typeface="Wingdings" pitchFamily="2" charset="2"/>
              <a:buChar char="Ø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u="sng" dirty="0">
                <a:solidFill>
                  <a:srgbClr val="000000"/>
                </a:solidFill>
              </a:rPr>
              <a:t>Formální omezení – zákonem</a:t>
            </a:r>
          </a:p>
          <a:p>
            <a:pPr marL="457200" indent="-457200" algn="just">
              <a:lnSpc>
                <a:spcPct val="93000"/>
              </a:lnSpc>
              <a:spcBef>
                <a:spcPts val="600"/>
              </a:spcBef>
              <a:buSzPct val="100000"/>
              <a:buAutoNum type="alphaLcParenR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dirty="0">
                <a:solidFill>
                  <a:srgbClr val="000000"/>
                </a:solidFill>
              </a:rPr>
              <a:t>Hmotněprávní – důvody odepření (zejm. §§ 7-11 </a:t>
            </a:r>
            <a:r>
              <a:rPr lang="cs-CZ" dirty="0" err="1">
                <a:solidFill>
                  <a:srgbClr val="000000"/>
                </a:solidFill>
              </a:rPr>
              <a:t>InfZ</a:t>
            </a:r>
            <a:r>
              <a:rPr lang="cs-CZ" dirty="0">
                <a:solidFill>
                  <a:srgbClr val="000000"/>
                </a:solidFill>
              </a:rPr>
              <a:t>)</a:t>
            </a:r>
          </a:p>
          <a:p>
            <a:pPr marL="457200" indent="-457200" algn="just">
              <a:lnSpc>
                <a:spcPct val="93000"/>
              </a:lnSpc>
              <a:spcBef>
                <a:spcPts val="600"/>
              </a:spcBef>
              <a:buSzPct val="100000"/>
              <a:buAutoNum type="alphaLcParenR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dirty="0">
                <a:solidFill>
                  <a:srgbClr val="000000"/>
                </a:solidFill>
              </a:rPr>
              <a:t>Procesní – rozhodnutí o odepření informace (§ 15 </a:t>
            </a:r>
            <a:r>
              <a:rPr lang="cs-CZ" dirty="0" err="1">
                <a:solidFill>
                  <a:srgbClr val="000000"/>
                </a:solidFill>
              </a:rPr>
              <a:t>InfZ</a:t>
            </a:r>
            <a:r>
              <a:rPr lang="cs-CZ" dirty="0" smtClean="0">
                <a:solidFill>
                  <a:srgbClr val="000000"/>
                </a:solidFill>
              </a:rPr>
              <a:t>)</a:t>
            </a:r>
          </a:p>
          <a:p>
            <a:pPr algn="just">
              <a:lnSpc>
                <a:spcPct val="93000"/>
              </a:lnSpc>
              <a:spcBef>
                <a:spcPts val="600"/>
              </a:spcBef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cs-CZ" dirty="0">
              <a:solidFill>
                <a:srgbClr val="000000"/>
              </a:solidFill>
            </a:endParaRPr>
          </a:p>
          <a:p>
            <a:pPr marL="342900" indent="-342900" algn="just">
              <a:lnSpc>
                <a:spcPct val="93000"/>
              </a:lnSpc>
              <a:spcBef>
                <a:spcPts val="600"/>
              </a:spcBef>
              <a:buSzPct val="100000"/>
              <a:buFont typeface="Wingdings" pitchFamily="2" charset="2"/>
              <a:buChar char="Ø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u="sng" dirty="0">
                <a:solidFill>
                  <a:srgbClr val="000000"/>
                </a:solidFill>
              </a:rPr>
              <a:t>Materiální podmínky</a:t>
            </a:r>
            <a:endParaRPr lang="cs-CZ" dirty="0">
              <a:solidFill>
                <a:srgbClr val="000000"/>
              </a:solidFill>
            </a:endParaRPr>
          </a:p>
          <a:p>
            <a:pPr marL="457200" indent="-457200" algn="just">
              <a:lnSpc>
                <a:spcPct val="93000"/>
              </a:lnSpc>
              <a:spcBef>
                <a:spcPts val="600"/>
              </a:spcBef>
              <a:buSzPct val="100000"/>
              <a:buAutoNum type="alphaLcParenR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dirty="0">
                <a:solidFill>
                  <a:srgbClr val="000000"/>
                </a:solidFill>
              </a:rPr>
              <a:t>legitimní účel (ochrana jiného práva/svobody, bezpečnost státu, veřejná bezpečnost, ochrana veřejného zdraví, ochrana mravnosti)</a:t>
            </a:r>
          </a:p>
          <a:p>
            <a:pPr marL="457200" indent="-457200" algn="just">
              <a:lnSpc>
                <a:spcPct val="93000"/>
              </a:lnSpc>
              <a:spcBef>
                <a:spcPts val="600"/>
              </a:spcBef>
              <a:buSzPct val="100000"/>
              <a:buFont typeface="StarSymbol" charset="0"/>
              <a:buAutoNum type="alphaLcParenR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dirty="0">
                <a:solidFill>
                  <a:srgbClr val="000000"/>
                </a:solidFill>
              </a:rPr>
              <a:t>nezbytnost omezení (ve smyslu „nelze účelu dosáhnout jinak</a:t>
            </a:r>
            <a:r>
              <a:rPr lang="cs-CZ" dirty="0" smtClean="0">
                <a:solidFill>
                  <a:srgbClr val="000000"/>
                </a:solidFill>
              </a:rPr>
              <a:t>“)</a:t>
            </a:r>
          </a:p>
          <a:p>
            <a:pPr algn="just">
              <a:lnSpc>
                <a:spcPct val="93000"/>
              </a:lnSpc>
              <a:spcBef>
                <a:spcPts val="600"/>
              </a:spcBef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cs-CZ" dirty="0">
              <a:solidFill>
                <a:srgbClr val="000000"/>
              </a:solidFill>
            </a:endParaRPr>
          </a:p>
          <a:p>
            <a:pPr marL="342900" indent="-342900" algn="just">
              <a:lnSpc>
                <a:spcPct val="93000"/>
              </a:lnSpc>
              <a:spcBef>
                <a:spcPts val="600"/>
              </a:spcBef>
              <a:buSzPct val="100000"/>
              <a:buFont typeface="Wingdings" pitchFamily="2" charset="2"/>
              <a:buChar char="Ø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u="sng" dirty="0">
                <a:solidFill>
                  <a:srgbClr val="000000"/>
                </a:solidFill>
              </a:rPr>
              <a:t>Omezení vykládat restriktivně </a:t>
            </a:r>
            <a:r>
              <a:rPr lang="cs-CZ" dirty="0">
                <a:solidFill>
                  <a:srgbClr val="000000"/>
                </a:solidFill>
              </a:rPr>
              <a:t>(čl. 4 odst. 4 Listiny, § 12 </a:t>
            </a:r>
            <a:r>
              <a:rPr lang="cs-CZ" dirty="0" err="1">
                <a:solidFill>
                  <a:srgbClr val="000000"/>
                </a:solidFill>
              </a:rPr>
              <a:t>InfZ</a:t>
            </a:r>
            <a:r>
              <a:rPr lang="cs-CZ" dirty="0">
                <a:solidFill>
                  <a:srgbClr val="000000"/>
                </a:solidFill>
              </a:rPr>
              <a:t>)- zákaz zneužití omezení k jinému než stanovenému účelu </a:t>
            </a:r>
          </a:p>
          <a:p>
            <a:pPr algn="just">
              <a:lnSpc>
                <a:spcPct val="93000"/>
              </a:lnSpc>
              <a:spcBef>
                <a:spcPts val="600"/>
              </a:spcBef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cs-CZ" dirty="0" smtClean="0">
              <a:solidFill>
                <a:srgbClr val="000000"/>
              </a:solidFill>
            </a:endParaRPr>
          </a:p>
          <a:p>
            <a:pPr algn="just">
              <a:lnSpc>
                <a:spcPct val="93000"/>
              </a:lnSpc>
              <a:spcBef>
                <a:spcPts val="600"/>
              </a:spcBef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dirty="0" smtClean="0">
                <a:solidFill>
                  <a:srgbClr val="000000"/>
                </a:solidFill>
              </a:rPr>
              <a:t> </a:t>
            </a:r>
            <a:r>
              <a:rPr lang="cs-CZ" sz="1400" b="1" dirty="0">
                <a:solidFill>
                  <a:srgbClr val="000000"/>
                </a:solidFill>
              </a:rPr>
              <a:t>Judikatura:</a:t>
            </a:r>
            <a:r>
              <a:rPr lang="cs-CZ" dirty="0">
                <a:solidFill>
                  <a:srgbClr val="000000"/>
                </a:solidFill>
              </a:rPr>
              <a:t> </a:t>
            </a:r>
            <a:r>
              <a:rPr lang="cs-CZ" sz="1200" dirty="0">
                <a:solidFill>
                  <a:srgbClr val="000000"/>
                </a:solidFill>
              </a:rPr>
              <a:t>3 </a:t>
            </a:r>
            <a:r>
              <a:rPr lang="cs-CZ" sz="1200" dirty="0" err="1">
                <a:solidFill>
                  <a:srgbClr val="000000"/>
                </a:solidFill>
              </a:rPr>
              <a:t>Ads</a:t>
            </a:r>
            <a:r>
              <a:rPr lang="cs-CZ" sz="1200" dirty="0">
                <a:solidFill>
                  <a:srgbClr val="000000"/>
                </a:solidFill>
              </a:rPr>
              <a:t> 33/2006, 5 A119/2001, 6 As 18/2009 aj.</a:t>
            </a:r>
          </a:p>
          <a:p>
            <a:pPr algn="just">
              <a:lnSpc>
                <a:spcPct val="93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cs-CZ" dirty="0">
              <a:solidFill>
                <a:srgbClr val="000000"/>
              </a:solidFill>
            </a:endParaRPr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84408" y="0"/>
            <a:ext cx="2996217" cy="37798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17789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2"/>
          <p:cNvSpPr txBox="1">
            <a:spLocks noChangeArrowheads="1"/>
          </p:cNvSpPr>
          <p:nvPr/>
        </p:nvSpPr>
        <p:spPr bwMode="auto">
          <a:xfrm>
            <a:off x="503808" y="827509"/>
            <a:ext cx="7570040" cy="49163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5000" rIns="90000" bIns="45000">
            <a:spAutoFit/>
          </a:bodyPr>
          <a:lstStyle/>
          <a:p>
            <a:pPr>
              <a:lnSpc>
                <a:spcPct val="93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sz="2800" b="1" dirty="0">
                <a:solidFill>
                  <a:srgbClr val="FF0000"/>
                </a:solidFill>
              </a:rPr>
              <a:t>Test </a:t>
            </a:r>
            <a:r>
              <a:rPr lang="cs-CZ" sz="2800" b="1" dirty="0" smtClean="0">
                <a:solidFill>
                  <a:srgbClr val="FF0000"/>
                </a:solidFill>
              </a:rPr>
              <a:t>proporcionality</a:t>
            </a:r>
            <a:endParaRPr lang="cs-CZ" sz="2800" b="1" dirty="0">
              <a:solidFill>
                <a:srgbClr val="FF0000"/>
              </a:solidFill>
            </a:endParaRPr>
          </a:p>
        </p:txBody>
      </p:sp>
      <p:sp>
        <p:nvSpPr>
          <p:cNvPr id="6147" name="Text Box 3"/>
          <p:cNvSpPr txBox="1">
            <a:spLocks noChangeArrowheads="1"/>
          </p:cNvSpPr>
          <p:nvPr/>
        </p:nvSpPr>
        <p:spPr bwMode="auto">
          <a:xfrm>
            <a:off x="431800" y="2339677"/>
            <a:ext cx="9578057" cy="3928404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5000" rIns="90000" bIns="45000">
            <a:spAutoFit/>
          </a:bodyPr>
          <a:lstStyle/>
          <a:p>
            <a:pPr algn="just">
              <a:lnSpc>
                <a:spcPct val="93000"/>
              </a:lnSpc>
              <a:spcBef>
                <a:spcPts val="600"/>
              </a:spcBef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sz="2400" dirty="0" smtClean="0">
                <a:solidFill>
                  <a:srgbClr val="000000"/>
                </a:solidFill>
              </a:rPr>
              <a:t>1. </a:t>
            </a:r>
            <a:r>
              <a:rPr lang="cs-CZ" sz="2400" b="1" dirty="0" smtClean="0">
                <a:solidFill>
                  <a:srgbClr val="000000"/>
                </a:solidFill>
              </a:rPr>
              <a:t>Test vhodnosti </a:t>
            </a:r>
            <a:r>
              <a:rPr lang="cs-CZ" sz="2400" dirty="0" smtClean="0">
                <a:solidFill>
                  <a:srgbClr val="000000"/>
                </a:solidFill>
              </a:rPr>
              <a:t>– Umožňuje institut omezující základní právo dosáhnout sledovaný cíl (ochrany jiného práva/veřejného zájmu)?</a:t>
            </a:r>
          </a:p>
          <a:p>
            <a:pPr algn="just">
              <a:lnSpc>
                <a:spcPct val="93000"/>
              </a:lnSpc>
              <a:spcBef>
                <a:spcPts val="600"/>
              </a:spcBef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sz="2400" dirty="0" smtClean="0">
                <a:solidFill>
                  <a:srgbClr val="000000"/>
                </a:solidFill>
              </a:rPr>
              <a:t>2. </a:t>
            </a:r>
            <a:r>
              <a:rPr lang="cs-CZ" sz="2400" b="1" dirty="0" smtClean="0">
                <a:solidFill>
                  <a:srgbClr val="000000"/>
                </a:solidFill>
              </a:rPr>
              <a:t>Test potřebnosti – </a:t>
            </a:r>
            <a:r>
              <a:rPr lang="cs-CZ" sz="2400" dirty="0" smtClean="0">
                <a:solidFill>
                  <a:srgbClr val="000000"/>
                </a:solidFill>
              </a:rPr>
              <a:t>Jde sledovaného cíle dosáhnout jinak? Jde ve vztahu k dotčenému základnímu právu o nejšetrnější prostředek? Existuje jiná možnost, jak dosáhnout zamýšleného cíle bez toho, aniž by bylo dotčeno jiné základní právo?</a:t>
            </a:r>
            <a:endParaRPr lang="cs-CZ" sz="2400" b="1" dirty="0" smtClean="0">
              <a:solidFill>
                <a:srgbClr val="000000"/>
              </a:solidFill>
            </a:endParaRPr>
          </a:p>
          <a:p>
            <a:pPr algn="just">
              <a:lnSpc>
                <a:spcPct val="93000"/>
              </a:lnSpc>
              <a:spcBef>
                <a:spcPts val="600"/>
              </a:spcBef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sz="2400" dirty="0" smtClean="0">
                <a:solidFill>
                  <a:srgbClr val="000000"/>
                </a:solidFill>
              </a:rPr>
              <a:t>3. </a:t>
            </a:r>
            <a:r>
              <a:rPr lang="cs-CZ" sz="2400" b="1" dirty="0" smtClean="0">
                <a:solidFill>
                  <a:srgbClr val="000000"/>
                </a:solidFill>
              </a:rPr>
              <a:t>Test poměřování zájmů – </a:t>
            </a:r>
            <a:r>
              <a:rPr lang="cs-CZ" sz="2400" dirty="0" smtClean="0">
                <a:solidFill>
                  <a:srgbClr val="000000"/>
                </a:solidFill>
              </a:rPr>
              <a:t>porovnání závažnosti obou v kolizi stojících základních práv</a:t>
            </a:r>
          </a:p>
          <a:p>
            <a:pPr algn="just">
              <a:lnSpc>
                <a:spcPct val="93000"/>
              </a:lnSpc>
              <a:spcBef>
                <a:spcPts val="600"/>
              </a:spcBef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b="1" dirty="0" smtClean="0">
                <a:solidFill>
                  <a:srgbClr val="000000"/>
                </a:solidFill>
              </a:rPr>
              <a:t>Judikatura</a:t>
            </a:r>
            <a:r>
              <a:rPr lang="cs-CZ" dirty="0" smtClean="0">
                <a:solidFill>
                  <a:srgbClr val="000000"/>
                </a:solidFill>
              </a:rPr>
              <a:t>:</a:t>
            </a:r>
            <a:r>
              <a:rPr lang="cs-CZ" sz="2400" dirty="0" smtClean="0">
                <a:solidFill>
                  <a:srgbClr val="000000"/>
                </a:solidFill>
              </a:rPr>
              <a:t> </a:t>
            </a:r>
            <a:r>
              <a:rPr lang="cs-CZ" dirty="0" err="1" smtClean="0">
                <a:solidFill>
                  <a:srgbClr val="000000"/>
                </a:solidFill>
              </a:rPr>
              <a:t>Pl</a:t>
            </a:r>
            <a:r>
              <a:rPr lang="cs-CZ" dirty="0" smtClean="0">
                <a:solidFill>
                  <a:srgbClr val="000000"/>
                </a:solidFill>
              </a:rPr>
              <a:t>. ÚS 4/94 - základní práva </a:t>
            </a:r>
            <a:r>
              <a:rPr lang="cs-CZ" i="1" dirty="0" smtClean="0">
                <a:solidFill>
                  <a:srgbClr val="000000"/>
                </a:solidFill>
              </a:rPr>
              <a:t>prima facie </a:t>
            </a:r>
            <a:r>
              <a:rPr lang="cs-CZ" dirty="0" smtClean="0">
                <a:solidFill>
                  <a:srgbClr val="000000"/>
                </a:solidFill>
              </a:rPr>
              <a:t>rovnocenná, obdobně ÚS SR – </a:t>
            </a:r>
            <a:r>
              <a:rPr lang="cs-CZ" dirty="0" err="1" smtClean="0">
                <a:solidFill>
                  <a:srgbClr val="000000"/>
                </a:solidFill>
              </a:rPr>
              <a:t>Pl</a:t>
            </a:r>
            <a:r>
              <a:rPr lang="cs-CZ" dirty="0" smtClean="0">
                <a:solidFill>
                  <a:srgbClr val="000000"/>
                </a:solidFill>
              </a:rPr>
              <a:t>. ÚS. 1/09-34, </a:t>
            </a:r>
            <a:r>
              <a:rPr lang="cs-CZ" dirty="0" err="1" smtClean="0">
                <a:solidFill>
                  <a:srgbClr val="000000"/>
                </a:solidFill>
              </a:rPr>
              <a:t>Pl</a:t>
            </a:r>
            <a:r>
              <a:rPr lang="cs-CZ" dirty="0" smtClean="0">
                <a:solidFill>
                  <a:srgbClr val="000000"/>
                </a:solidFill>
              </a:rPr>
              <a:t>. ÚS 22/06</a:t>
            </a:r>
            <a:endParaRPr lang="cs-CZ" dirty="0">
              <a:solidFill>
                <a:srgbClr val="000000"/>
              </a:solidFill>
            </a:endParaRPr>
          </a:p>
          <a:p>
            <a:pPr algn="just">
              <a:lnSpc>
                <a:spcPct val="93000"/>
              </a:lnSpc>
              <a:buFont typeface="Wingdings" pitchFamily="2" charset="2"/>
              <a:buChar char="Ø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en-GB" b="1" dirty="0">
              <a:solidFill>
                <a:srgbClr val="000000"/>
              </a:solidFill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55083" y="378521"/>
            <a:ext cx="4465489" cy="17851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995506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2"/>
          <p:cNvSpPr txBox="1">
            <a:spLocks noChangeArrowheads="1"/>
          </p:cNvSpPr>
          <p:nvPr/>
        </p:nvSpPr>
        <p:spPr bwMode="auto">
          <a:xfrm>
            <a:off x="359791" y="827509"/>
            <a:ext cx="7896454" cy="100683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5000" rIns="90000" bIns="45000">
            <a:spAutoFit/>
          </a:bodyPr>
          <a:lstStyle/>
          <a:p>
            <a:pPr>
              <a:lnSpc>
                <a:spcPct val="93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sz="3600" b="1" dirty="0">
                <a:solidFill>
                  <a:srgbClr val="C00000"/>
                </a:solidFill>
              </a:rPr>
              <a:t>Porovnání základních práv</a:t>
            </a:r>
          </a:p>
          <a:p>
            <a:pPr>
              <a:lnSpc>
                <a:spcPct val="93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en-GB" sz="28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6147" name="Text Box 3"/>
          <p:cNvSpPr txBox="1">
            <a:spLocks noChangeArrowheads="1"/>
          </p:cNvSpPr>
          <p:nvPr/>
        </p:nvSpPr>
        <p:spPr bwMode="auto">
          <a:xfrm>
            <a:off x="359791" y="1535447"/>
            <a:ext cx="6624737" cy="486404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5000" rIns="90000" bIns="45000">
            <a:spAutoFit/>
          </a:bodyPr>
          <a:lstStyle/>
          <a:p>
            <a:pPr algn="just">
              <a:lnSpc>
                <a:spcPct val="93000"/>
              </a:lnSpc>
              <a:spcBef>
                <a:spcPts val="600"/>
              </a:spcBef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cs-CZ" sz="2400" dirty="0">
              <a:solidFill>
                <a:srgbClr val="000000"/>
              </a:solidFill>
            </a:endParaRPr>
          </a:p>
          <a:p>
            <a:pPr marL="514350" indent="-514350">
              <a:lnSpc>
                <a:spcPct val="93000"/>
              </a:lnSpc>
              <a:spcBef>
                <a:spcPts val="600"/>
              </a:spcBef>
              <a:buSzPct val="100000"/>
              <a:buFont typeface="+mj-lt"/>
              <a:buAutoNum type="arabicPeriod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sz="2400" b="1" dirty="0" smtClean="0">
                <a:solidFill>
                  <a:srgbClr val="000000"/>
                </a:solidFill>
              </a:rPr>
              <a:t>Empirický argument </a:t>
            </a:r>
            <a:r>
              <a:rPr lang="cs-CZ" sz="2400" dirty="0" smtClean="0">
                <a:solidFill>
                  <a:srgbClr val="000000"/>
                </a:solidFill>
              </a:rPr>
              <a:t>– faktická závažnost důsledků neposkytnutí informace a dopadů spojenými s poskytnutím informace</a:t>
            </a:r>
            <a:endParaRPr lang="cs-CZ" sz="2400" b="1" dirty="0" smtClean="0">
              <a:solidFill>
                <a:srgbClr val="000000"/>
              </a:solidFill>
            </a:endParaRPr>
          </a:p>
          <a:p>
            <a:pPr marL="514350" indent="-514350">
              <a:lnSpc>
                <a:spcPct val="93000"/>
              </a:lnSpc>
              <a:spcBef>
                <a:spcPts val="600"/>
              </a:spcBef>
              <a:buSzPct val="100000"/>
              <a:buFont typeface="+mj-lt"/>
              <a:buAutoNum type="arabicPeriod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sz="2400" b="1" dirty="0" smtClean="0">
                <a:solidFill>
                  <a:srgbClr val="000000"/>
                </a:solidFill>
              </a:rPr>
              <a:t>Systémový argument </a:t>
            </a:r>
            <a:r>
              <a:rPr lang="cs-CZ" sz="2400" dirty="0" smtClean="0">
                <a:solidFill>
                  <a:srgbClr val="000000"/>
                </a:solidFill>
              </a:rPr>
              <a:t>– zařazení a smysl dotčených práv v systému základních práv a svobod (rovnost práv)</a:t>
            </a:r>
            <a:endParaRPr lang="cs-CZ" sz="2400" b="1" dirty="0" smtClean="0">
              <a:solidFill>
                <a:srgbClr val="000000"/>
              </a:solidFill>
            </a:endParaRPr>
          </a:p>
          <a:p>
            <a:pPr marL="514350" indent="-514350">
              <a:lnSpc>
                <a:spcPct val="93000"/>
              </a:lnSpc>
              <a:spcBef>
                <a:spcPts val="600"/>
              </a:spcBef>
              <a:buSzPct val="100000"/>
              <a:buFont typeface="+mj-lt"/>
              <a:buAutoNum type="arabicPeriod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sz="2400" b="1" dirty="0" smtClean="0">
                <a:solidFill>
                  <a:srgbClr val="000000"/>
                </a:solidFill>
              </a:rPr>
              <a:t>Kontextový argument</a:t>
            </a:r>
            <a:r>
              <a:rPr lang="cs-CZ" sz="2400" dirty="0" smtClean="0">
                <a:solidFill>
                  <a:srgbClr val="000000"/>
                </a:solidFill>
              </a:rPr>
              <a:t> – další negativní dopady omezení jednoho základního práva v důsledku upřednostnění jiného</a:t>
            </a:r>
            <a:endParaRPr lang="cs-CZ" sz="2400" b="1" dirty="0" smtClean="0">
              <a:solidFill>
                <a:srgbClr val="000000"/>
              </a:solidFill>
            </a:endParaRPr>
          </a:p>
          <a:p>
            <a:pPr marL="514350" indent="-514350" algn="just">
              <a:lnSpc>
                <a:spcPct val="93000"/>
              </a:lnSpc>
              <a:spcBef>
                <a:spcPts val="600"/>
              </a:spcBef>
              <a:buSzPct val="100000"/>
              <a:buFont typeface="+mj-lt"/>
              <a:buAutoNum type="arabicPeriod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sz="2400" b="1" dirty="0" smtClean="0">
                <a:solidFill>
                  <a:srgbClr val="000000"/>
                </a:solidFill>
              </a:rPr>
              <a:t>Hodnotový argument </a:t>
            </a:r>
            <a:r>
              <a:rPr lang="cs-CZ" sz="2400" dirty="0" smtClean="0">
                <a:solidFill>
                  <a:srgbClr val="000000"/>
                </a:solidFill>
              </a:rPr>
              <a:t>– pozitiva v kolizi stojících základních práv vzhledem k akceptované hierarchii hodnot</a:t>
            </a:r>
            <a:endParaRPr lang="cs-CZ" sz="2400" b="1" dirty="0" smtClean="0">
              <a:solidFill>
                <a:srgbClr val="000000"/>
              </a:solidFill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84528" y="0"/>
            <a:ext cx="3081240" cy="4283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443517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Text Box 3"/>
          <p:cNvSpPr txBox="1">
            <a:spLocks noChangeArrowheads="1"/>
          </p:cNvSpPr>
          <p:nvPr/>
        </p:nvSpPr>
        <p:spPr bwMode="auto">
          <a:xfrm>
            <a:off x="719832" y="755501"/>
            <a:ext cx="8640960" cy="5306089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5000" rIns="90000" bIns="45000">
            <a:spAutoFit/>
          </a:bodyPr>
          <a:lstStyle/>
          <a:p>
            <a:pPr>
              <a:lnSpc>
                <a:spcPct val="93000"/>
              </a:lnSpc>
              <a:spcBef>
                <a:spcPts val="600"/>
              </a:spcBef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sz="2800" b="1" dirty="0" smtClean="0">
                <a:solidFill>
                  <a:srgbClr val="FF0000"/>
                </a:solidFill>
              </a:rPr>
              <a:t>Informace o platech a odměnách</a:t>
            </a:r>
          </a:p>
          <a:p>
            <a:pPr algn="ctr">
              <a:lnSpc>
                <a:spcPct val="93000"/>
              </a:lnSpc>
              <a:spcBef>
                <a:spcPts val="600"/>
              </a:spcBef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cs-CZ" sz="2800" b="1" u="sng" dirty="0">
              <a:solidFill>
                <a:srgbClr val="000000"/>
              </a:solidFill>
            </a:endParaRPr>
          </a:p>
          <a:p>
            <a:pPr algn="ctr">
              <a:lnSpc>
                <a:spcPct val="93000"/>
              </a:lnSpc>
              <a:spcBef>
                <a:spcPts val="600"/>
              </a:spcBef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sz="2800" b="1" dirty="0" err="1">
                <a:solidFill>
                  <a:schemeClr val="accent1">
                    <a:lumMod val="75000"/>
                  </a:schemeClr>
                </a:solidFill>
              </a:rPr>
              <a:t>S</a:t>
            </a:r>
            <a:r>
              <a:rPr lang="cs-CZ" sz="2800" b="1" dirty="0" err="1" smtClean="0">
                <a:solidFill>
                  <a:schemeClr val="accent1">
                    <a:lumMod val="75000"/>
                  </a:schemeClr>
                </a:solidFill>
              </a:rPr>
              <a:t>p</a:t>
            </a:r>
            <a:r>
              <a:rPr lang="cs-CZ" sz="2800" b="1" dirty="0" smtClean="0">
                <a:solidFill>
                  <a:schemeClr val="accent1">
                    <a:lumMod val="75000"/>
                  </a:schemeClr>
                </a:solidFill>
              </a:rPr>
              <a:t>. zn. 4735/2011/VOP/PPO</a:t>
            </a:r>
            <a:r>
              <a:rPr lang="cs-CZ" sz="28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cs-CZ" sz="2800" b="1" dirty="0" smtClean="0">
                <a:solidFill>
                  <a:schemeClr val="accent1">
                    <a:lumMod val="75000"/>
                  </a:schemeClr>
                </a:solidFill>
              </a:rPr>
              <a:t>- ÚŠI</a:t>
            </a:r>
          </a:p>
          <a:p>
            <a:pPr algn="ctr">
              <a:lnSpc>
                <a:spcPct val="93000"/>
              </a:lnSpc>
              <a:spcBef>
                <a:spcPts val="600"/>
              </a:spcBef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sz="2800" b="1" dirty="0" err="1">
                <a:solidFill>
                  <a:schemeClr val="accent1">
                    <a:lumMod val="75000"/>
                  </a:schemeClr>
                </a:solidFill>
              </a:rPr>
              <a:t>S</a:t>
            </a:r>
            <a:r>
              <a:rPr lang="cs-CZ" sz="2800" b="1" dirty="0" err="1" smtClean="0">
                <a:solidFill>
                  <a:schemeClr val="accent1">
                    <a:lumMod val="75000"/>
                  </a:schemeClr>
                </a:solidFill>
              </a:rPr>
              <a:t>p</a:t>
            </a:r>
            <a:r>
              <a:rPr lang="cs-CZ" sz="2800" b="1" dirty="0" smtClean="0">
                <a:solidFill>
                  <a:schemeClr val="accent1">
                    <a:lumMod val="75000"/>
                  </a:schemeClr>
                </a:solidFill>
              </a:rPr>
              <a:t>. zn. 5362/2011/VOP/KČ – ústecký kraj</a:t>
            </a:r>
          </a:p>
          <a:p>
            <a:pPr>
              <a:lnSpc>
                <a:spcPct val="93000"/>
              </a:lnSpc>
              <a:spcBef>
                <a:spcPts val="600"/>
              </a:spcBef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cs-CZ" sz="2400" b="1" dirty="0" smtClean="0">
              <a:solidFill>
                <a:srgbClr val="FF0000"/>
              </a:solidFill>
            </a:endParaRPr>
          </a:p>
          <a:p>
            <a:pPr algn="just">
              <a:lnSpc>
                <a:spcPct val="93000"/>
              </a:lnSpc>
              <a:spcBef>
                <a:spcPts val="600"/>
              </a:spcBef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sz="2400" dirty="0" smtClean="0">
                <a:solidFill>
                  <a:srgbClr val="000000"/>
                </a:solidFill>
              </a:rPr>
              <a:t>	</a:t>
            </a:r>
            <a:r>
              <a:rPr lang="cs-CZ" sz="2800" b="1" dirty="0" smtClean="0">
                <a:solidFill>
                  <a:srgbClr val="000000"/>
                </a:solidFill>
              </a:rPr>
              <a:t>Jak chápat § 8b </a:t>
            </a:r>
            <a:r>
              <a:rPr lang="cs-CZ" sz="2800" b="1" dirty="0" err="1" smtClean="0">
                <a:solidFill>
                  <a:srgbClr val="000000"/>
                </a:solidFill>
              </a:rPr>
              <a:t>InfZ</a:t>
            </a:r>
            <a:r>
              <a:rPr lang="cs-CZ" sz="2800" b="1" dirty="0">
                <a:solidFill>
                  <a:srgbClr val="000000"/>
                </a:solidFill>
              </a:rPr>
              <a:t> </a:t>
            </a:r>
            <a:r>
              <a:rPr lang="cs-CZ" sz="2800" b="1" dirty="0" smtClean="0">
                <a:solidFill>
                  <a:srgbClr val="000000"/>
                </a:solidFill>
              </a:rPr>
              <a:t>aneb kdy se (ne)poskytují  základní osobní údaje o příjemcích veřejných prostředků?</a:t>
            </a:r>
          </a:p>
          <a:p>
            <a:pPr algn="just">
              <a:lnSpc>
                <a:spcPct val="93000"/>
              </a:lnSpc>
              <a:spcBef>
                <a:spcPts val="600"/>
              </a:spcBef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cs-CZ" sz="2400" dirty="0" smtClean="0">
              <a:solidFill>
                <a:srgbClr val="000000"/>
              </a:solidFill>
            </a:endParaRPr>
          </a:p>
          <a:p>
            <a:pPr algn="just">
              <a:lnSpc>
                <a:spcPct val="93000"/>
              </a:lnSpc>
              <a:spcBef>
                <a:spcPts val="600"/>
              </a:spcBef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cs-CZ" sz="2400" dirty="0">
              <a:solidFill>
                <a:srgbClr val="000000"/>
              </a:solidFill>
            </a:endParaRPr>
          </a:p>
          <a:p>
            <a:pPr algn="just">
              <a:lnSpc>
                <a:spcPct val="93000"/>
              </a:lnSpc>
              <a:spcBef>
                <a:spcPts val="600"/>
              </a:spcBef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cs-CZ" sz="2400" dirty="0">
              <a:solidFill>
                <a:srgbClr val="000000"/>
              </a:solidFill>
            </a:endParaRPr>
          </a:p>
          <a:p>
            <a:pPr algn="just">
              <a:lnSpc>
                <a:spcPct val="93000"/>
              </a:lnSpc>
              <a:spcBef>
                <a:spcPts val="600"/>
              </a:spcBef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cs-CZ" sz="2400" b="1" dirty="0" smtClean="0">
              <a:solidFill>
                <a:srgbClr val="000000"/>
              </a:solidFill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92131" y="4211885"/>
            <a:ext cx="5256583" cy="21602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769566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Text Box 3"/>
          <p:cNvSpPr txBox="1">
            <a:spLocks noChangeArrowheads="1"/>
          </p:cNvSpPr>
          <p:nvPr/>
        </p:nvSpPr>
        <p:spPr bwMode="auto">
          <a:xfrm>
            <a:off x="719832" y="395461"/>
            <a:ext cx="8640960" cy="735088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5000" rIns="90000" bIns="45000">
            <a:spAutoFit/>
          </a:bodyPr>
          <a:lstStyle/>
          <a:p>
            <a:pPr>
              <a:lnSpc>
                <a:spcPct val="93000"/>
              </a:lnSpc>
              <a:spcBef>
                <a:spcPts val="600"/>
              </a:spcBef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cs-CZ" sz="2800" b="1" dirty="0" smtClean="0">
              <a:solidFill>
                <a:srgbClr val="C00000"/>
              </a:solidFill>
            </a:endParaRPr>
          </a:p>
          <a:p>
            <a:pPr>
              <a:lnSpc>
                <a:spcPct val="93000"/>
              </a:lnSpc>
              <a:spcBef>
                <a:spcPts val="600"/>
              </a:spcBef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sz="2800" b="1" dirty="0" smtClean="0">
                <a:solidFill>
                  <a:srgbClr val="C00000"/>
                </a:solidFill>
              </a:rPr>
              <a:t>Osobní údaje </a:t>
            </a:r>
          </a:p>
          <a:p>
            <a:pPr>
              <a:lnSpc>
                <a:spcPct val="93000"/>
              </a:lnSpc>
              <a:spcBef>
                <a:spcPts val="600"/>
              </a:spcBef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sz="2800" b="1" dirty="0" smtClean="0">
                <a:solidFill>
                  <a:srgbClr val="C00000"/>
                </a:solidFill>
              </a:rPr>
              <a:t>o příjemcích platů a odměn</a:t>
            </a:r>
          </a:p>
          <a:p>
            <a:pPr algn="just">
              <a:lnSpc>
                <a:spcPct val="93000"/>
              </a:lnSpc>
              <a:spcBef>
                <a:spcPts val="600"/>
              </a:spcBef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cs-CZ" sz="2400" dirty="0" smtClean="0">
              <a:solidFill>
                <a:srgbClr val="000000"/>
              </a:solidFill>
            </a:endParaRPr>
          </a:p>
          <a:p>
            <a:pPr algn="just">
              <a:lnSpc>
                <a:spcPct val="93000"/>
              </a:lnSpc>
              <a:spcBef>
                <a:spcPts val="600"/>
              </a:spcBef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sz="2400" b="1" u="sng" dirty="0" smtClean="0">
                <a:solidFill>
                  <a:schemeClr val="accent1">
                    <a:lumMod val="50000"/>
                  </a:schemeClr>
                </a:solidFill>
              </a:rPr>
              <a:t>Shrnutí dosavadní judikatury</a:t>
            </a:r>
            <a:r>
              <a:rPr lang="cs-CZ" sz="2400" dirty="0" smtClean="0">
                <a:solidFill>
                  <a:srgbClr val="000000"/>
                </a:solidFill>
              </a:rPr>
              <a:t>:</a:t>
            </a:r>
          </a:p>
          <a:p>
            <a:pPr algn="just">
              <a:lnSpc>
                <a:spcPct val="93000"/>
              </a:lnSpc>
              <a:spcBef>
                <a:spcPts val="600"/>
              </a:spcBef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cs-CZ" sz="2400" dirty="0" smtClean="0">
              <a:solidFill>
                <a:srgbClr val="000000"/>
              </a:solidFill>
            </a:endParaRPr>
          </a:p>
          <a:p>
            <a:pPr marL="342900" indent="-342900" algn="just">
              <a:lnSpc>
                <a:spcPct val="93000"/>
              </a:lnSpc>
              <a:spcBef>
                <a:spcPts val="600"/>
              </a:spcBef>
              <a:buSzPct val="100000"/>
              <a:buFont typeface="Wingdings" pitchFamily="2" charset="2"/>
              <a:buChar char="Ø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sz="2000" dirty="0" smtClean="0">
                <a:solidFill>
                  <a:srgbClr val="000000"/>
                </a:solidFill>
              </a:rPr>
              <a:t>Maděra vs. Zlínský Magistrát 5 As 57/2010-79 ze dne 27. 5. 2011- výše a důvody odměn vedoucího informačních systémů </a:t>
            </a:r>
          </a:p>
          <a:p>
            <a:pPr marL="342900" indent="-342900" algn="just">
              <a:lnSpc>
                <a:spcPct val="93000"/>
              </a:lnSpc>
              <a:spcBef>
                <a:spcPts val="600"/>
              </a:spcBef>
              <a:buSzPct val="100000"/>
              <a:buFont typeface="Wingdings" pitchFamily="2" charset="2"/>
              <a:buChar char="Ø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sz="2000" dirty="0" smtClean="0">
                <a:solidFill>
                  <a:srgbClr val="000000"/>
                </a:solidFill>
              </a:rPr>
              <a:t>NSS 4 As 40/2010-60 ze dne 11. 11. 2011 - mimořádné odměny učitelů MŠ a ZŠ Psáry</a:t>
            </a:r>
          </a:p>
          <a:p>
            <a:pPr marL="342900" indent="-342900" algn="just">
              <a:lnSpc>
                <a:spcPct val="93000"/>
              </a:lnSpc>
              <a:spcBef>
                <a:spcPts val="600"/>
              </a:spcBef>
              <a:buSzPct val="100000"/>
              <a:buFont typeface="Wingdings" pitchFamily="2" charset="2"/>
              <a:buChar char="Ø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sz="2000" dirty="0" smtClean="0">
                <a:solidFill>
                  <a:srgbClr val="000000"/>
                </a:solidFill>
              </a:rPr>
              <a:t>KS v Praze 45 A 4/2012-76 ze dne 27. 6. 2012 </a:t>
            </a:r>
          </a:p>
          <a:p>
            <a:pPr marL="342900" indent="-342900" algn="just">
              <a:lnSpc>
                <a:spcPct val="93000"/>
              </a:lnSpc>
              <a:spcBef>
                <a:spcPts val="600"/>
              </a:spcBef>
              <a:buSzPct val="100000"/>
              <a:buFont typeface="Wingdings" pitchFamily="2" charset="2"/>
              <a:buChar char="Ø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sz="2000" dirty="0" smtClean="0">
                <a:solidFill>
                  <a:srgbClr val="000000"/>
                </a:solidFill>
              </a:rPr>
              <a:t>NSS 1 As 169/2012-38 ze dne 6. 12. 2012 – výše základního platu, osobního ohodnocení a odměn tajemnice Městského úřadu Benešov a dalších dvou vedoucích odborů </a:t>
            </a:r>
            <a:r>
              <a:rPr lang="cs-CZ" sz="2000" dirty="0" err="1" smtClean="0">
                <a:solidFill>
                  <a:srgbClr val="000000"/>
                </a:solidFill>
              </a:rPr>
              <a:t>MěÚ</a:t>
            </a:r>
            <a:endParaRPr lang="cs-CZ" sz="2000" dirty="0">
              <a:solidFill>
                <a:srgbClr val="000000"/>
              </a:solidFill>
            </a:endParaRPr>
          </a:p>
          <a:p>
            <a:pPr marL="342900" indent="-342900" algn="just">
              <a:lnSpc>
                <a:spcPct val="93000"/>
              </a:lnSpc>
              <a:spcBef>
                <a:spcPts val="600"/>
              </a:spcBef>
              <a:buSzPct val="100000"/>
              <a:buFont typeface="Wingdings" pitchFamily="2" charset="2"/>
              <a:buChar char="Ø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sz="2000" dirty="0" smtClean="0">
                <a:solidFill>
                  <a:srgbClr val="000000"/>
                </a:solidFill>
              </a:rPr>
              <a:t>Rozšířený senát NSS (usnesení 8 As 55/2010-23 ze dne 28. 2. 2012) ?</a:t>
            </a:r>
          </a:p>
          <a:p>
            <a:pPr marL="342900" indent="-342900" algn="just">
              <a:lnSpc>
                <a:spcPct val="93000"/>
              </a:lnSpc>
              <a:spcBef>
                <a:spcPts val="600"/>
              </a:spcBef>
              <a:buSzPct val="100000"/>
              <a:buFontTx/>
              <a:buChar char="-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cs-CZ" sz="2400" dirty="0" smtClean="0">
              <a:solidFill>
                <a:srgbClr val="000000"/>
              </a:solidFill>
            </a:endParaRPr>
          </a:p>
          <a:p>
            <a:pPr algn="just">
              <a:lnSpc>
                <a:spcPct val="93000"/>
              </a:lnSpc>
              <a:spcBef>
                <a:spcPts val="600"/>
              </a:spcBef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cs-CZ" sz="2400" dirty="0">
              <a:solidFill>
                <a:srgbClr val="000000"/>
              </a:solidFill>
            </a:endParaRPr>
          </a:p>
          <a:p>
            <a:pPr algn="just">
              <a:lnSpc>
                <a:spcPct val="93000"/>
              </a:lnSpc>
              <a:spcBef>
                <a:spcPts val="600"/>
              </a:spcBef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cs-CZ" sz="2400" dirty="0">
              <a:solidFill>
                <a:srgbClr val="000000"/>
              </a:solidFill>
            </a:endParaRPr>
          </a:p>
          <a:p>
            <a:pPr algn="just">
              <a:lnSpc>
                <a:spcPct val="93000"/>
              </a:lnSpc>
              <a:spcBef>
                <a:spcPts val="600"/>
              </a:spcBef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cs-CZ" sz="2400" b="1" dirty="0" smtClean="0">
              <a:solidFill>
                <a:srgbClr val="000000"/>
              </a:solidFill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2480" y="0"/>
            <a:ext cx="3528145" cy="28437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015382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791840" y="827509"/>
            <a:ext cx="8352928" cy="55438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3000"/>
              </a:lnSpc>
              <a:spcBef>
                <a:spcPts val="600"/>
              </a:spcBef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sz="2800" b="1" dirty="0">
                <a:solidFill>
                  <a:srgbClr val="C00000"/>
                </a:solidFill>
              </a:rPr>
              <a:t>Stanovisko ochránce k poskytování údajů o platech a odměnách úředních osob</a:t>
            </a:r>
          </a:p>
          <a:p>
            <a:pPr>
              <a:lnSpc>
                <a:spcPct val="93000"/>
              </a:lnSpc>
              <a:spcBef>
                <a:spcPts val="600"/>
              </a:spcBef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cs-CZ" sz="2800" b="1" dirty="0">
              <a:solidFill>
                <a:srgbClr val="C00000"/>
              </a:solidFill>
            </a:endParaRPr>
          </a:p>
          <a:p>
            <a:pPr marL="285750" indent="-285750" algn="just">
              <a:lnSpc>
                <a:spcPct val="93000"/>
              </a:lnSpc>
              <a:spcBef>
                <a:spcPts val="600"/>
              </a:spcBef>
              <a:buSzPct val="100000"/>
              <a:buFont typeface="Wingdings" pitchFamily="2" charset="2"/>
              <a:buChar char="§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b="1" dirty="0">
                <a:solidFill>
                  <a:schemeClr val="tx1"/>
                </a:solidFill>
              </a:rPr>
              <a:t>Zákonodárce nemůže nikdy zcela nahradit exekutivu při provádění testu veřejného zájmu </a:t>
            </a:r>
            <a:r>
              <a:rPr lang="cs-CZ" dirty="0">
                <a:solidFill>
                  <a:schemeClr val="tx1"/>
                </a:solidFill>
              </a:rPr>
              <a:t>v rámci posuzování konkrétního případu. Může sice pro uplatnění správního uvážení a pro poměřování v kolizi stojících ústavních práv vymezit v zákoně určité mantinely, nemůže však vzájemné poměřování ústavně zaručených práv zcela vyloučit.</a:t>
            </a:r>
          </a:p>
          <a:p>
            <a:pPr marL="285750" indent="-285750" algn="just">
              <a:lnSpc>
                <a:spcPct val="93000"/>
              </a:lnSpc>
              <a:spcBef>
                <a:spcPts val="600"/>
              </a:spcBef>
              <a:buSzPct val="100000"/>
              <a:buFont typeface="Wingdings" pitchFamily="2" charset="2"/>
              <a:buChar char="§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dirty="0">
                <a:solidFill>
                  <a:schemeClr val="tx1"/>
                </a:solidFill>
              </a:rPr>
              <a:t>Ustanovení </a:t>
            </a:r>
            <a:r>
              <a:rPr lang="cs-CZ" b="1" dirty="0">
                <a:solidFill>
                  <a:schemeClr val="tx1"/>
                </a:solidFill>
              </a:rPr>
              <a:t>§ 8b </a:t>
            </a:r>
            <a:r>
              <a:rPr lang="cs-CZ" b="1" dirty="0" err="1">
                <a:solidFill>
                  <a:schemeClr val="tx1"/>
                </a:solidFill>
              </a:rPr>
              <a:t>InfZ</a:t>
            </a:r>
            <a:r>
              <a:rPr lang="cs-CZ" b="1" dirty="0">
                <a:solidFill>
                  <a:schemeClr val="tx1"/>
                </a:solidFill>
              </a:rPr>
              <a:t> rozšiřuje právo na informace</a:t>
            </a:r>
            <a:r>
              <a:rPr lang="cs-CZ" dirty="0">
                <a:solidFill>
                  <a:schemeClr val="tx1"/>
                </a:solidFill>
              </a:rPr>
              <a:t> o právo na sdělení některých osobních údajů bez souhlasu subjektu těchto údajů, a to nad rámec důvodů vymezených v zákoně o ochraně osobních údajů. </a:t>
            </a:r>
          </a:p>
          <a:p>
            <a:pPr marL="285750" indent="-285750" algn="just">
              <a:lnSpc>
                <a:spcPct val="93000"/>
              </a:lnSpc>
              <a:spcBef>
                <a:spcPts val="600"/>
              </a:spcBef>
              <a:buSzPct val="100000"/>
              <a:buFont typeface="Wingdings" pitchFamily="2" charset="2"/>
              <a:buChar char="§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dirty="0">
                <a:solidFill>
                  <a:schemeClr val="tx1"/>
                </a:solidFill>
              </a:rPr>
              <a:t>Ustanovení § 8b </a:t>
            </a:r>
            <a:r>
              <a:rPr lang="cs-CZ" dirty="0" err="1">
                <a:solidFill>
                  <a:schemeClr val="tx1"/>
                </a:solidFill>
              </a:rPr>
              <a:t>InfZ</a:t>
            </a:r>
            <a:r>
              <a:rPr lang="cs-CZ" dirty="0">
                <a:solidFill>
                  <a:schemeClr val="tx1"/>
                </a:solidFill>
              </a:rPr>
              <a:t> lze chápat jako zcela </a:t>
            </a:r>
            <a:r>
              <a:rPr lang="cs-CZ" b="1" dirty="0">
                <a:solidFill>
                  <a:schemeClr val="tx1"/>
                </a:solidFill>
              </a:rPr>
              <a:t>samostatnou výjimku </a:t>
            </a:r>
            <a:r>
              <a:rPr lang="cs-CZ" dirty="0">
                <a:solidFill>
                  <a:schemeClr val="tx1"/>
                </a:solidFill>
              </a:rPr>
              <a:t>z ochrany osobních údajů nebo (zčásti) jako </a:t>
            </a:r>
            <a:r>
              <a:rPr lang="cs-CZ" b="1" dirty="0">
                <a:solidFill>
                  <a:schemeClr val="tx1"/>
                </a:solidFill>
              </a:rPr>
              <a:t>upřesnění</a:t>
            </a:r>
            <a:r>
              <a:rPr lang="cs-CZ" dirty="0">
                <a:solidFill>
                  <a:schemeClr val="tx1"/>
                </a:solidFill>
              </a:rPr>
              <a:t> toho, co se myslí termínem „</a:t>
            </a:r>
            <a:r>
              <a:rPr lang="cs-CZ" b="1" dirty="0">
                <a:solidFill>
                  <a:schemeClr val="tx1"/>
                </a:solidFill>
              </a:rPr>
              <a:t>údaj vypovídající o veřejné anebo úřední činnosti, o funkčním nebo pracovním zařazení zaměstnance veřejné správy“ . </a:t>
            </a:r>
          </a:p>
          <a:p>
            <a:pPr marL="285750" indent="-285750" algn="just">
              <a:lnSpc>
                <a:spcPct val="93000"/>
              </a:lnSpc>
              <a:spcBef>
                <a:spcPts val="600"/>
              </a:spcBef>
              <a:buSzPct val="100000"/>
              <a:buFont typeface="Wingdings" pitchFamily="2" charset="2"/>
              <a:buChar char="§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dirty="0">
                <a:solidFill>
                  <a:schemeClr val="tx1"/>
                </a:solidFill>
              </a:rPr>
              <a:t>Ustanovení § 8b </a:t>
            </a:r>
            <a:r>
              <a:rPr lang="cs-CZ" dirty="0" err="1">
                <a:solidFill>
                  <a:schemeClr val="tx1"/>
                </a:solidFill>
              </a:rPr>
              <a:t>InfZ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b="1" dirty="0">
                <a:solidFill>
                  <a:schemeClr val="tx1"/>
                </a:solidFill>
              </a:rPr>
              <a:t>umožňuje přístup k informacím o veřejných prostředcích vyplacených zaměstnancům veřejné správy </a:t>
            </a:r>
            <a:r>
              <a:rPr lang="cs-CZ" dirty="0">
                <a:solidFill>
                  <a:schemeClr val="tx1"/>
                </a:solidFill>
              </a:rPr>
              <a:t>ve formě mzdy či platu včetně jeho  nenárokových složek.  </a:t>
            </a:r>
          </a:p>
        </p:txBody>
      </p:sp>
    </p:spTree>
    <p:extLst>
      <p:ext uri="{BB962C8B-B14F-4D97-AF65-F5344CB8AC3E}">
        <p14:creationId xmlns:p14="http://schemas.microsoft.com/office/powerpoint/2010/main" val="7542886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503808" y="683493"/>
            <a:ext cx="8424936" cy="4044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3000"/>
              </a:lnSpc>
              <a:spcBef>
                <a:spcPts val="600"/>
              </a:spcBef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sz="2400" b="1" dirty="0">
                <a:solidFill>
                  <a:srgbClr val="C00000"/>
                </a:solidFill>
              </a:rPr>
              <a:t>Stanovisko ochránce k poskytování údajů o platech a odměnách úředních osob</a:t>
            </a:r>
          </a:p>
          <a:p>
            <a:pPr algn="just">
              <a:lnSpc>
                <a:spcPct val="93000"/>
              </a:lnSpc>
              <a:spcBef>
                <a:spcPts val="600"/>
              </a:spcBef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sz="2000" dirty="0">
                <a:solidFill>
                  <a:schemeClr val="tx1"/>
                </a:solidFill>
              </a:rPr>
              <a:t>„</a:t>
            </a:r>
            <a:r>
              <a:rPr lang="cs-CZ" b="1" dirty="0">
                <a:solidFill>
                  <a:schemeClr val="tx1"/>
                </a:solidFill>
              </a:rPr>
              <a:t>Příjemcem </a:t>
            </a:r>
            <a:r>
              <a:rPr lang="cs-CZ" dirty="0">
                <a:solidFill>
                  <a:schemeClr val="tx1"/>
                </a:solidFill>
              </a:rPr>
              <a:t>veřejných prostředků“ je </a:t>
            </a:r>
            <a:r>
              <a:rPr lang="cs-CZ" b="1" dirty="0">
                <a:solidFill>
                  <a:schemeClr val="tx1"/>
                </a:solidFill>
              </a:rPr>
              <a:t>každý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b="1" dirty="0">
                <a:solidFill>
                  <a:schemeClr val="tx1"/>
                </a:solidFill>
              </a:rPr>
              <a:t>zaměstnanec</a:t>
            </a:r>
            <a:r>
              <a:rPr lang="cs-CZ" dirty="0">
                <a:solidFill>
                  <a:schemeClr val="tx1"/>
                </a:solidFill>
              </a:rPr>
              <a:t> veřejné správy. Pokud občan žádá informaci o platech a odměnách vybraných zaměstnanců úředních osob, rozhodování o takové žádosti se neodehrává v prosté rovině poskytnout - odmítnout. Podstatou rozhodování úřadu je naopak otázka, zda </a:t>
            </a:r>
            <a:r>
              <a:rPr lang="cs-CZ" b="1" dirty="0">
                <a:solidFill>
                  <a:schemeClr val="tx1"/>
                </a:solidFill>
              </a:rPr>
              <a:t>sdělit informace o platu všech </a:t>
            </a:r>
            <a:r>
              <a:rPr lang="cs-CZ" dirty="0">
                <a:solidFill>
                  <a:schemeClr val="tx1"/>
                </a:solidFill>
              </a:rPr>
              <a:t>„příjemců veřejných prostředků“ (to znamená přijmout test proporcionality provedený zákonodárcem v § 8b </a:t>
            </a:r>
            <a:r>
              <a:rPr lang="cs-CZ" dirty="0" err="1">
                <a:solidFill>
                  <a:schemeClr val="tx1"/>
                </a:solidFill>
              </a:rPr>
              <a:t>InfZ</a:t>
            </a:r>
            <a:r>
              <a:rPr lang="cs-CZ" dirty="0">
                <a:solidFill>
                  <a:schemeClr val="tx1"/>
                </a:solidFill>
              </a:rPr>
              <a:t>) </a:t>
            </a:r>
            <a:r>
              <a:rPr lang="cs-CZ" b="1" dirty="0">
                <a:solidFill>
                  <a:schemeClr val="tx1"/>
                </a:solidFill>
              </a:rPr>
              <a:t>nebo </a:t>
            </a:r>
            <a:r>
              <a:rPr lang="cs-CZ" sz="2400" b="1" u="sng" dirty="0">
                <a:solidFill>
                  <a:schemeClr val="tx1"/>
                </a:solidFill>
              </a:rPr>
              <a:t>jen u vybraných</a:t>
            </a:r>
            <a:r>
              <a:rPr lang="cs-CZ" dirty="0">
                <a:solidFill>
                  <a:schemeClr val="tx1"/>
                </a:solidFill>
              </a:rPr>
              <a:t>, u nichž s ohledem na jejich postavení a pravomoci převládá veřejný zájem na zveřejnění takové informace (to </a:t>
            </a:r>
            <a:r>
              <a:rPr lang="cs-CZ" b="1" u="sng" dirty="0">
                <a:solidFill>
                  <a:schemeClr val="tx1"/>
                </a:solidFill>
              </a:rPr>
              <a:t>znamená provést vlastní test proporcionality s ohledem na konkrétní okolnosti</a:t>
            </a:r>
            <a:r>
              <a:rPr lang="cs-CZ" u="sng" dirty="0">
                <a:solidFill>
                  <a:schemeClr val="tx1"/>
                </a:solidFill>
              </a:rPr>
              <a:t>)</a:t>
            </a:r>
            <a:r>
              <a:rPr lang="cs-CZ" dirty="0">
                <a:solidFill>
                  <a:schemeClr val="tx1"/>
                </a:solidFill>
              </a:rPr>
              <a:t>. </a:t>
            </a:r>
            <a:endParaRPr lang="cs-CZ" dirty="0" smtClean="0">
              <a:solidFill>
                <a:schemeClr val="tx1"/>
              </a:solidFill>
            </a:endParaRPr>
          </a:p>
          <a:p>
            <a:pPr algn="just">
              <a:lnSpc>
                <a:spcPct val="93000"/>
              </a:lnSpc>
              <a:spcBef>
                <a:spcPts val="600"/>
              </a:spcBef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cs-CZ" dirty="0">
              <a:solidFill>
                <a:schemeClr val="tx1"/>
              </a:solidFill>
            </a:endParaRPr>
          </a:p>
          <a:p>
            <a:pPr algn="just">
              <a:lnSpc>
                <a:spcPct val="93000"/>
              </a:lnSpc>
              <a:spcBef>
                <a:spcPts val="600"/>
              </a:spcBef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cs-CZ" dirty="0">
              <a:solidFill>
                <a:schemeClr val="tx1"/>
              </a:solidFill>
            </a:endParaRPr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44168" y="3995861"/>
            <a:ext cx="4032448" cy="23042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3728973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 VOP-Č-prázdná">
  <a:themeElements>
    <a:clrScheme name="Výchoz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Výchozí návrh">
      <a:majorFont>
        <a:latin typeface="Arial"/>
        <a:ea typeface="Lucida Sans Unicode"/>
        <a:cs typeface="Lucida Sans Unicode"/>
      </a:majorFont>
      <a:minorFont>
        <a:latin typeface="Arial"/>
        <a:ea typeface="Lucida Sans Unicode"/>
        <a:cs typeface="Lucida Sans Unicode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58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45000"/>
          <a:buFont typeface="StarSymbol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Lucida Sans Unicode" charset="0"/>
            <a:cs typeface="Lucida Sans Unicode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58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45000"/>
          <a:buFont typeface="StarSymbol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Lucida Sans Unicode" charset="0"/>
            <a:cs typeface="Lucida Sans Unicode" charset="0"/>
          </a:defRPr>
        </a:defPPr>
      </a:lstStyle>
    </a:lnDef>
  </a:objectDefaults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Výchozí návrh">
  <a:themeElements>
    <a:clrScheme name="Výchoz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Výchozí návrh">
      <a:majorFont>
        <a:latin typeface="Arial"/>
        <a:ea typeface="Lucida Sans Unicode"/>
        <a:cs typeface="Lucida Sans Unicode"/>
      </a:majorFont>
      <a:minorFont>
        <a:latin typeface="Arial"/>
        <a:ea typeface="Lucida Sans Unicode"/>
        <a:cs typeface="Lucida Sans Unicode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58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45000"/>
          <a:buFont typeface="StarSymbol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Lucida Sans Unicode" charset="0"/>
            <a:cs typeface="Lucida Sans Unicode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58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45000"/>
          <a:buFont typeface="StarSymbol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Lucida Sans Unicode" charset="0"/>
            <a:cs typeface="Lucida Sans Unicode" charset="0"/>
          </a:defRPr>
        </a:defPPr>
      </a:lstStyle>
    </a:lnDef>
  </a:objectDefaults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 VOP-Č-prázdná</Template>
  <TotalTime>1326</TotalTime>
  <Words>825</Words>
  <Application>Microsoft Office PowerPoint</Application>
  <PresentationFormat>Vlastní</PresentationFormat>
  <Paragraphs>113</Paragraphs>
  <Slides>13</Slides>
  <Notes>9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2</vt:i4>
      </vt:variant>
      <vt:variant>
        <vt:lpstr>Nadpisy snímků</vt:lpstr>
      </vt:variant>
      <vt:variant>
        <vt:i4>13</vt:i4>
      </vt:variant>
    </vt:vector>
  </HeadingPairs>
  <TitlesOfParts>
    <vt:vector size="21" baseType="lpstr">
      <vt:lpstr>Arial</vt:lpstr>
      <vt:lpstr>Garamond</vt:lpstr>
      <vt:lpstr>Lucida Sans Unicode</vt:lpstr>
      <vt:lpstr>StarSymbol</vt:lpstr>
      <vt:lpstr>Times New Roman</vt:lpstr>
      <vt:lpstr>Wingdings</vt:lpstr>
      <vt:lpstr>prezentace VOP-Č-prázdná</vt:lpstr>
      <vt:lpstr>1_Výchozí návrh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gabrisova</dc:creator>
  <cp:lastModifiedBy>Gabrišová Veronika JUDr.</cp:lastModifiedBy>
  <cp:revision>108</cp:revision>
  <cp:lastPrinted>2014-05-13T14:29:30Z</cp:lastPrinted>
  <dcterms:created xsi:type="dcterms:W3CDTF">2013-08-16T06:53:20Z</dcterms:created>
  <dcterms:modified xsi:type="dcterms:W3CDTF">2015-10-22T05:49:54Z</dcterms:modified>
</cp:coreProperties>
</file>