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74" r:id="rId4"/>
    <p:sldId id="263" r:id="rId5"/>
    <p:sldId id="258" r:id="rId6"/>
    <p:sldId id="259" r:id="rId7"/>
    <p:sldId id="260" r:id="rId8"/>
    <p:sldId id="271" r:id="rId9"/>
    <p:sldId id="261" r:id="rId10"/>
    <p:sldId id="275" r:id="rId11"/>
    <p:sldId id="262" r:id="rId12"/>
    <p:sldId id="276" r:id="rId13"/>
    <p:sldId id="266" r:id="rId14"/>
    <p:sldId id="265" r:id="rId15"/>
    <p:sldId id="264" r:id="rId16"/>
    <p:sldId id="267" r:id="rId17"/>
    <p:sldId id="268" r:id="rId18"/>
    <p:sldId id="269" r:id="rId19"/>
    <p:sldId id="270" r:id="rId20"/>
    <p:sldId id="272" r:id="rId21"/>
    <p:sldId id="273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62" autoAdjust="0"/>
    <p:restoredTop sz="94660"/>
  </p:normalViewPr>
  <p:slideViewPr>
    <p:cSldViewPr>
      <p:cViewPr varScale="1">
        <p:scale>
          <a:sx n="70" d="100"/>
          <a:sy n="70" d="100"/>
        </p:scale>
        <p:origin x="127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_rels/data1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9.xml"/><Relationship Id="rId2" Type="http://schemas.openxmlformats.org/officeDocument/2006/relationships/slide" Target="../slides/slide18.xml"/><Relationship Id="rId1" Type="http://schemas.openxmlformats.org/officeDocument/2006/relationships/slide" Target="../slides/slide17.xml"/></Relationships>
</file>

<file path=ppt/diagrams/_rels/data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B4C8C4-DFB1-493C-B927-4D94E93DC90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BFF7C2A0-1C7A-4A8F-A557-A3D047AED684}">
      <dgm:prSet phldrT="[Text]"/>
      <dgm:spPr/>
      <dgm:t>
        <a:bodyPr/>
        <a:lstStyle/>
        <a:p>
          <a:r>
            <a:rPr lang="cs-CZ" dirty="0" err="1" smtClean="0"/>
            <a:t>special</a:t>
          </a:r>
          <a:r>
            <a:rPr lang="cs-CZ" dirty="0" smtClean="0"/>
            <a:t> </a:t>
          </a:r>
          <a:r>
            <a:rPr lang="cs-CZ" dirty="0" err="1" smtClean="0"/>
            <a:t>treatment</a:t>
          </a:r>
          <a:endParaRPr lang="cs-CZ" dirty="0"/>
        </a:p>
      </dgm:t>
    </dgm:pt>
    <dgm:pt modelId="{C77E949B-8C70-4430-A41A-F9E2C92F4163}" type="parTrans" cxnId="{62354D18-680F-4AFC-AE09-8D423F59BDBD}">
      <dgm:prSet/>
      <dgm:spPr/>
      <dgm:t>
        <a:bodyPr/>
        <a:lstStyle/>
        <a:p>
          <a:endParaRPr lang="cs-CZ"/>
        </a:p>
      </dgm:t>
    </dgm:pt>
    <dgm:pt modelId="{328C9E47-E195-44AA-92BC-984FF653F297}" type="sibTrans" cxnId="{62354D18-680F-4AFC-AE09-8D423F59BDBD}">
      <dgm:prSet/>
      <dgm:spPr/>
      <dgm:t>
        <a:bodyPr/>
        <a:lstStyle/>
        <a:p>
          <a:endParaRPr lang="cs-CZ"/>
        </a:p>
      </dgm:t>
    </dgm:pt>
    <dgm:pt modelId="{4B5220C4-6085-4CFD-9CCB-6E5448D739E5}">
      <dgm:prSet phldrT="[Text]"/>
      <dgm:spPr/>
      <dgm:t>
        <a:bodyPr/>
        <a:lstStyle/>
        <a:p>
          <a:r>
            <a:rPr lang="cs-CZ" dirty="0" err="1" smtClean="0"/>
            <a:t>special</a:t>
          </a:r>
          <a:r>
            <a:rPr lang="cs-CZ" dirty="0" smtClean="0"/>
            <a:t> </a:t>
          </a:r>
          <a:r>
            <a:rPr lang="cs-CZ" dirty="0" err="1" smtClean="0"/>
            <a:t>regulation</a:t>
          </a:r>
          <a:endParaRPr lang="cs-CZ" dirty="0"/>
        </a:p>
      </dgm:t>
    </dgm:pt>
    <dgm:pt modelId="{1870D77E-B378-43B8-84B7-A3D1E2CF3351}" type="parTrans" cxnId="{5F10AF88-27D9-43C1-9DB9-B49A370E203C}">
      <dgm:prSet/>
      <dgm:spPr/>
      <dgm:t>
        <a:bodyPr/>
        <a:lstStyle/>
        <a:p>
          <a:endParaRPr lang="cs-CZ"/>
        </a:p>
      </dgm:t>
    </dgm:pt>
    <dgm:pt modelId="{413E9FE7-23BA-48E0-8414-EFDA6B075039}" type="sibTrans" cxnId="{5F10AF88-27D9-43C1-9DB9-B49A370E203C}">
      <dgm:prSet/>
      <dgm:spPr/>
      <dgm:t>
        <a:bodyPr/>
        <a:lstStyle/>
        <a:p>
          <a:endParaRPr lang="cs-CZ"/>
        </a:p>
      </dgm:t>
    </dgm:pt>
    <dgm:pt modelId="{A08B0278-0E25-44FB-BC28-594D580BCDA3}">
      <dgm:prSet phldrT="[Text]"/>
      <dgm:spPr/>
      <dgm:t>
        <a:bodyPr/>
        <a:lstStyle/>
        <a:p>
          <a:r>
            <a:rPr lang="cs-CZ" dirty="0" smtClean="0"/>
            <a:t>ACT ON JUVENILE JUSTICE</a:t>
          </a:r>
          <a:endParaRPr lang="cs-CZ" dirty="0"/>
        </a:p>
      </dgm:t>
    </dgm:pt>
    <dgm:pt modelId="{A663B2C5-83D2-4EBE-A4F2-5E4708A1CF96}" type="parTrans" cxnId="{02D942DC-CAAA-4144-9074-342F5C195DB9}">
      <dgm:prSet/>
      <dgm:spPr/>
      <dgm:t>
        <a:bodyPr/>
        <a:lstStyle/>
        <a:p>
          <a:endParaRPr lang="cs-CZ"/>
        </a:p>
      </dgm:t>
    </dgm:pt>
    <dgm:pt modelId="{B97E3D50-706B-4A11-8B8C-180EE1E23D32}" type="sibTrans" cxnId="{02D942DC-CAAA-4144-9074-342F5C195DB9}">
      <dgm:prSet/>
      <dgm:spPr/>
      <dgm:t>
        <a:bodyPr/>
        <a:lstStyle/>
        <a:p>
          <a:endParaRPr lang="cs-CZ"/>
        </a:p>
      </dgm:t>
    </dgm:pt>
    <dgm:pt modelId="{162FB4DC-55B5-4876-A6E9-49C2D218C0EF}" type="pres">
      <dgm:prSet presAssocID="{37B4C8C4-DFB1-493C-B927-4D94E93DC900}" presName="CompostProcess" presStyleCnt="0">
        <dgm:presLayoutVars>
          <dgm:dir/>
          <dgm:resizeHandles val="exact"/>
        </dgm:presLayoutVars>
      </dgm:prSet>
      <dgm:spPr/>
    </dgm:pt>
    <dgm:pt modelId="{D0AE50B7-05E1-42CA-8A03-96B72E37BBDE}" type="pres">
      <dgm:prSet presAssocID="{37B4C8C4-DFB1-493C-B927-4D94E93DC900}" presName="arrow" presStyleLbl="bgShp" presStyleIdx="0" presStyleCnt="1" custLinFactNeighborX="1283"/>
      <dgm:spPr/>
    </dgm:pt>
    <dgm:pt modelId="{9D437009-E805-46DC-8FAC-32E30B450CB1}" type="pres">
      <dgm:prSet presAssocID="{37B4C8C4-DFB1-493C-B927-4D94E93DC900}" presName="linearProcess" presStyleCnt="0"/>
      <dgm:spPr/>
    </dgm:pt>
    <dgm:pt modelId="{629C3709-772A-414B-BC8C-F5857EE9B7A2}" type="pres">
      <dgm:prSet presAssocID="{BFF7C2A0-1C7A-4A8F-A557-A3D047AED684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759DA79-7BB6-4D5D-9557-D71E56B66C93}" type="pres">
      <dgm:prSet presAssocID="{328C9E47-E195-44AA-92BC-984FF653F297}" presName="sibTrans" presStyleCnt="0"/>
      <dgm:spPr/>
    </dgm:pt>
    <dgm:pt modelId="{44B3F5B6-D583-45DE-9B83-91F851AF0F45}" type="pres">
      <dgm:prSet presAssocID="{4B5220C4-6085-4CFD-9CCB-6E5448D739E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1E1468-4FDC-4AAC-B01A-6E5AF78F831A}" type="pres">
      <dgm:prSet presAssocID="{413E9FE7-23BA-48E0-8414-EFDA6B075039}" presName="sibTrans" presStyleCnt="0"/>
      <dgm:spPr/>
    </dgm:pt>
    <dgm:pt modelId="{9E3D924D-4D3A-47EF-853D-B081234B30BE}" type="pres">
      <dgm:prSet presAssocID="{A08B0278-0E25-44FB-BC28-594D580BCDA3}" presName="textNode" presStyleLbl="node1" presStyleIdx="2" presStyleCnt="3" custScaleX="115473" custScaleY="12058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4B7F8CC-54E2-4D9E-A96A-8E4272F04528}" type="presOf" srcId="{A08B0278-0E25-44FB-BC28-594D580BCDA3}" destId="{9E3D924D-4D3A-47EF-853D-B081234B30BE}" srcOrd="0" destOrd="0" presId="urn:microsoft.com/office/officeart/2005/8/layout/hProcess9"/>
    <dgm:cxn modelId="{262AE753-F799-4CE8-BACC-F7155AC65D30}" type="presOf" srcId="{37B4C8C4-DFB1-493C-B927-4D94E93DC900}" destId="{162FB4DC-55B5-4876-A6E9-49C2D218C0EF}" srcOrd="0" destOrd="0" presId="urn:microsoft.com/office/officeart/2005/8/layout/hProcess9"/>
    <dgm:cxn modelId="{C8BFED8A-C333-4B2A-B215-88BB24F0F890}" type="presOf" srcId="{BFF7C2A0-1C7A-4A8F-A557-A3D047AED684}" destId="{629C3709-772A-414B-BC8C-F5857EE9B7A2}" srcOrd="0" destOrd="0" presId="urn:microsoft.com/office/officeart/2005/8/layout/hProcess9"/>
    <dgm:cxn modelId="{02D942DC-CAAA-4144-9074-342F5C195DB9}" srcId="{37B4C8C4-DFB1-493C-B927-4D94E93DC900}" destId="{A08B0278-0E25-44FB-BC28-594D580BCDA3}" srcOrd="2" destOrd="0" parTransId="{A663B2C5-83D2-4EBE-A4F2-5E4708A1CF96}" sibTransId="{B97E3D50-706B-4A11-8B8C-180EE1E23D32}"/>
    <dgm:cxn modelId="{BA2ADEDB-27EA-4CED-8CCC-8D0CCE9BE4B9}" type="presOf" srcId="{4B5220C4-6085-4CFD-9CCB-6E5448D739E5}" destId="{44B3F5B6-D583-45DE-9B83-91F851AF0F45}" srcOrd="0" destOrd="0" presId="urn:microsoft.com/office/officeart/2005/8/layout/hProcess9"/>
    <dgm:cxn modelId="{62354D18-680F-4AFC-AE09-8D423F59BDBD}" srcId="{37B4C8C4-DFB1-493C-B927-4D94E93DC900}" destId="{BFF7C2A0-1C7A-4A8F-A557-A3D047AED684}" srcOrd="0" destOrd="0" parTransId="{C77E949B-8C70-4430-A41A-F9E2C92F4163}" sibTransId="{328C9E47-E195-44AA-92BC-984FF653F297}"/>
    <dgm:cxn modelId="{5F10AF88-27D9-43C1-9DB9-B49A370E203C}" srcId="{37B4C8C4-DFB1-493C-B927-4D94E93DC900}" destId="{4B5220C4-6085-4CFD-9CCB-6E5448D739E5}" srcOrd="1" destOrd="0" parTransId="{1870D77E-B378-43B8-84B7-A3D1E2CF3351}" sibTransId="{413E9FE7-23BA-48E0-8414-EFDA6B075039}"/>
    <dgm:cxn modelId="{0659DE61-8536-479E-9AB8-B819CE8A0835}" type="presParOf" srcId="{162FB4DC-55B5-4876-A6E9-49C2D218C0EF}" destId="{D0AE50B7-05E1-42CA-8A03-96B72E37BBDE}" srcOrd="0" destOrd="0" presId="urn:microsoft.com/office/officeart/2005/8/layout/hProcess9"/>
    <dgm:cxn modelId="{CFC79CCD-03D8-4116-B4AB-FD8A336E8D9C}" type="presParOf" srcId="{162FB4DC-55B5-4876-A6E9-49C2D218C0EF}" destId="{9D437009-E805-46DC-8FAC-32E30B450CB1}" srcOrd="1" destOrd="0" presId="urn:microsoft.com/office/officeart/2005/8/layout/hProcess9"/>
    <dgm:cxn modelId="{3E6A75A2-AE0A-4BD7-9260-1DFCCC6F30EB}" type="presParOf" srcId="{9D437009-E805-46DC-8FAC-32E30B450CB1}" destId="{629C3709-772A-414B-BC8C-F5857EE9B7A2}" srcOrd="0" destOrd="0" presId="urn:microsoft.com/office/officeart/2005/8/layout/hProcess9"/>
    <dgm:cxn modelId="{F1577EDF-DE14-4D10-8F44-EBE2307E6ADC}" type="presParOf" srcId="{9D437009-E805-46DC-8FAC-32E30B450CB1}" destId="{E759DA79-7BB6-4D5D-9557-D71E56B66C93}" srcOrd="1" destOrd="0" presId="urn:microsoft.com/office/officeart/2005/8/layout/hProcess9"/>
    <dgm:cxn modelId="{BFD48D8B-E6E9-4479-A6D5-7AFF8C84DD4B}" type="presParOf" srcId="{9D437009-E805-46DC-8FAC-32E30B450CB1}" destId="{44B3F5B6-D583-45DE-9B83-91F851AF0F45}" srcOrd="2" destOrd="0" presId="urn:microsoft.com/office/officeart/2005/8/layout/hProcess9"/>
    <dgm:cxn modelId="{72D6BE8E-5422-44B8-9AB5-B7D10086144E}" type="presParOf" srcId="{9D437009-E805-46DC-8FAC-32E30B450CB1}" destId="{701E1468-4FDC-4AAC-B01A-6E5AF78F831A}" srcOrd="3" destOrd="0" presId="urn:microsoft.com/office/officeart/2005/8/layout/hProcess9"/>
    <dgm:cxn modelId="{FF595C5F-F2D1-4630-9443-0E886138EFDD}" type="presParOf" srcId="{9D437009-E805-46DC-8FAC-32E30B450CB1}" destId="{9E3D924D-4D3A-47EF-853D-B081234B30BE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BE20CA9-37B3-4A4D-9E8F-18F0929D005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4AAAD17-F8D4-4B1F-912D-B2F9C73AC3E4}">
      <dgm:prSet phldrT="[Text]"/>
      <dgm:spPr/>
      <dgm:t>
        <a:bodyPr/>
        <a:lstStyle/>
        <a:p>
          <a:r>
            <a:rPr lang="sk-SK" dirty="0" err="1" smtClean="0"/>
            <a:t>Effective</a:t>
          </a:r>
          <a:r>
            <a:rPr lang="sk-SK" dirty="0" smtClean="0"/>
            <a:t> </a:t>
          </a:r>
          <a:r>
            <a:rPr lang="sk-SK" dirty="0" err="1" smtClean="0"/>
            <a:t>Remorse</a:t>
          </a:r>
          <a:endParaRPr lang="cs-CZ" dirty="0"/>
        </a:p>
      </dgm:t>
    </dgm:pt>
    <dgm:pt modelId="{E265902F-F3F4-4772-9286-2DC0C866D421}" type="parTrans" cxnId="{ED65F514-1FEA-46D4-AE54-F25C75BFCC9B}">
      <dgm:prSet/>
      <dgm:spPr/>
      <dgm:t>
        <a:bodyPr/>
        <a:lstStyle/>
        <a:p>
          <a:endParaRPr lang="cs-CZ"/>
        </a:p>
      </dgm:t>
    </dgm:pt>
    <dgm:pt modelId="{3A404B1D-DA5A-4C33-BB7F-1FA48E1802BD}" type="sibTrans" cxnId="{ED65F514-1FEA-46D4-AE54-F25C75BFCC9B}">
      <dgm:prSet/>
      <dgm:spPr/>
      <dgm:t>
        <a:bodyPr/>
        <a:lstStyle/>
        <a:p>
          <a:endParaRPr lang="cs-CZ"/>
        </a:p>
      </dgm:t>
    </dgm:pt>
    <dgm:pt modelId="{656A439A-4530-4DD3-9550-90A8B8B60247}">
      <dgm:prSet phldrT="[Text]"/>
      <dgm:spPr/>
      <dgm:t>
        <a:bodyPr/>
        <a:lstStyle/>
        <a:p>
          <a:r>
            <a:rPr lang="sk-SK" dirty="0" err="1" smtClean="0"/>
            <a:t>moderate</a:t>
          </a:r>
          <a:r>
            <a:rPr lang="sk-SK" dirty="0" smtClean="0"/>
            <a:t> </a:t>
          </a:r>
          <a:r>
            <a:rPr lang="sk-SK" dirty="0" err="1" smtClean="0"/>
            <a:t>conditions</a:t>
          </a:r>
          <a:endParaRPr lang="cs-CZ" dirty="0"/>
        </a:p>
      </dgm:t>
    </dgm:pt>
    <dgm:pt modelId="{60374F79-15E3-4782-863A-BC235F50B009}" type="parTrans" cxnId="{11460D62-F3B6-443E-B4BC-33EE574D3BFC}">
      <dgm:prSet/>
      <dgm:spPr/>
      <dgm:t>
        <a:bodyPr/>
        <a:lstStyle/>
        <a:p>
          <a:endParaRPr lang="cs-CZ"/>
        </a:p>
      </dgm:t>
    </dgm:pt>
    <dgm:pt modelId="{9E8F8902-EA77-46E6-A1F1-58DF11186536}" type="sibTrans" cxnId="{11460D62-F3B6-443E-B4BC-33EE574D3BFC}">
      <dgm:prSet/>
      <dgm:spPr/>
      <dgm:t>
        <a:bodyPr/>
        <a:lstStyle/>
        <a:p>
          <a:endParaRPr lang="cs-CZ"/>
        </a:p>
      </dgm:t>
    </dgm:pt>
    <dgm:pt modelId="{45BF1B54-AF39-49B3-ADDF-494D19BE0089}">
      <dgm:prSet phldrT="[Text]"/>
      <dgm:spPr/>
      <dgm:t>
        <a:bodyPr/>
        <a:lstStyle/>
        <a:p>
          <a:r>
            <a:rPr lang="sk-SK" dirty="0" err="1" smtClean="0"/>
            <a:t>Limination</a:t>
          </a:r>
          <a:r>
            <a:rPr lang="sk-SK" dirty="0" smtClean="0"/>
            <a:t> </a:t>
          </a:r>
          <a:r>
            <a:rPr lang="sk-SK" dirty="0" err="1" smtClean="0"/>
            <a:t>Periods</a:t>
          </a:r>
          <a:endParaRPr lang="cs-CZ" dirty="0"/>
        </a:p>
      </dgm:t>
    </dgm:pt>
    <dgm:pt modelId="{88E50915-EF8E-4336-872E-FEFFE54C7ACF}" type="parTrans" cxnId="{97CFCA00-1A88-47EF-B999-795B1FE525D0}">
      <dgm:prSet/>
      <dgm:spPr/>
      <dgm:t>
        <a:bodyPr/>
        <a:lstStyle/>
        <a:p>
          <a:endParaRPr lang="cs-CZ"/>
        </a:p>
      </dgm:t>
    </dgm:pt>
    <dgm:pt modelId="{66EA5D60-E236-4C9F-9381-9DF05508D1ED}" type="sibTrans" cxnId="{97CFCA00-1A88-47EF-B999-795B1FE525D0}">
      <dgm:prSet/>
      <dgm:spPr/>
      <dgm:t>
        <a:bodyPr/>
        <a:lstStyle/>
        <a:p>
          <a:endParaRPr lang="cs-CZ"/>
        </a:p>
      </dgm:t>
    </dgm:pt>
    <dgm:pt modelId="{E7B2F34B-3FF7-487F-86AE-D7A3BCEBD1B5}">
      <dgm:prSet phldrT="[Text]"/>
      <dgm:spPr/>
      <dgm:t>
        <a:bodyPr/>
        <a:lstStyle/>
        <a:p>
          <a:r>
            <a:rPr lang="sk-SK" dirty="0" err="1" smtClean="0"/>
            <a:t>shortened</a:t>
          </a:r>
          <a:r>
            <a:rPr lang="sk-SK" dirty="0" smtClean="0"/>
            <a:t> to </a:t>
          </a:r>
          <a:r>
            <a:rPr lang="sk-SK" dirty="0" err="1" smtClean="0"/>
            <a:t>one</a:t>
          </a:r>
          <a:r>
            <a:rPr lang="sk-SK" dirty="0" smtClean="0"/>
            <a:t> </a:t>
          </a:r>
          <a:r>
            <a:rPr lang="sk-SK" dirty="0" err="1" smtClean="0"/>
            <a:t>half</a:t>
          </a:r>
          <a:endParaRPr lang="cs-CZ" dirty="0"/>
        </a:p>
      </dgm:t>
    </dgm:pt>
    <dgm:pt modelId="{84D76D94-838E-4052-A276-E3C701A753E1}" type="parTrans" cxnId="{4F2E3071-B34B-4DE4-94D7-AE9F817AA08F}">
      <dgm:prSet/>
      <dgm:spPr/>
      <dgm:t>
        <a:bodyPr/>
        <a:lstStyle/>
        <a:p>
          <a:endParaRPr lang="cs-CZ"/>
        </a:p>
      </dgm:t>
    </dgm:pt>
    <dgm:pt modelId="{F90C0538-8DDE-4D79-98FB-4A2D03095567}" type="sibTrans" cxnId="{4F2E3071-B34B-4DE4-94D7-AE9F817AA08F}">
      <dgm:prSet/>
      <dgm:spPr/>
      <dgm:t>
        <a:bodyPr/>
        <a:lstStyle/>
        <a:p>
          <a:endParaRPr lang="cs-CZ"/>
        </a:p>
      </dgm:t>
    </dgm:pt>
    <dgm:pt modelId="{4319898F-D0D2-4A06-AEBC-0FA03F59E5CF}" type="pres">
      <dgm:prSet presAssocID="{DBE20CA9-37B3-4A4D-9E8F-18F0929D0059}" presName="linear" presStyleCnt="0">
        <dgm:presLayoutVars>
          <dgm:animLvl val="lvl"/>
          <dgm:resizeHandles val="exact"/>
        </dgm:presLayoutVars>
      </dgm:prSet>
      <dgm:spPr/>
    </dgm:pt>
    <dgm:pt modelId="{9400F821-2280-43B2-A1AB-8797EA1421CA}" type="pres">
      <dgm:prSet presAssocID="{D4AAAD17-F8D4-4B1F-912D-B2F9C73AC3E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2CC747E-E178-47B0-9E9F-6165F762A658}" type="pres">
      <dgm:prSet presAssocID="{D4AAAD17-F8D4-4B1F-912D-B2F9C73AC3E4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43D201F-F30B-47A6-BB4C-AB5B91CCF474}" type="pres">
      <dgm:prSet presAssocID="{45BF1B54-AF39-49B3-ADDF-494D19BE008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DEDF687-BE54-48FD-9A83-3DEA7C6A991B}" type="pres">
      <dgm:prSet presAssocID="{45BF1B54-AF39-49B3-ADDF-494D19BE0089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A269EC1-3976-48CB-B11E-F7B2B170644E}" type="presOf" srcId="{D4AAAD17-F8D4-4B1F-912D-B2F9C73AC3E4}" destId="{9400F821-2280-43B2-A1AB-8797EA1421CA}" srcOrd="0" destOrd="0" presId="urn:microsoft.com/office/officeart/2005/8/layout/vList2"/>
    <dgm:cxn modelId="{CD590F68-E240-409D-B5F1-754E45BF3B10}" type="presOf" srcId="{DBE20CA9-37B3-4A4D-9E8F-18F0929D0059}" destId="{4319898F-D0D2-4A06-AEBC-0FA03F59E5CF}" srcOrd="0" destOrd="0" presId="urn:microsoft.com/office/officeart/2005/8/layout/vList2"/>
    <dgm:cxn modelId="{11460D62-F3B6-443E-B4BC-33EE574D3BFC}" srcId="{D4AAAD17-F8D4-4B1F-912D-B2F9C73AC3E4}" destId="{656A439A-4530-4DD3-9550-90A8B8B60247}" srcOrd="0" destOrd="0" parTransId="{60374F79-15E3-4782-863A-BC235F50B009}" sibTransId="{9E8F8902-EA77-46E6-A1F1-58DF11186536}"/>
    <dgm:cxn modelId="{DD594D28-297E-48E5-92BE-5309954CC58C}" type="presOf" srcId="{45BF1B54-AF39-49B3-ADDF-494D19BE0089}" destId="{C43D201F-F30B-47A6-BB4C-AB5B91CCF474}" srcOrd="0" destOrd="0" presId="urn:microsoft.com/office/officeart/2005/8/layout/vList2"/>
    <dgm:cxn modelId="{41744294-D8CF-4EBB-9238-0F7BA37F221E}" type="presOf" srcId="{656A439A-4530-4DD3-9550-90A8B8B60247}" destId="{F2CC747E-E178-47B0-9E9F-6165F762A658}" srcOrd="0" destOrd="0" presId="urn:microsoft.com/office/officeart/2005/8/layout/vList2"/>
    <dgm:cxn modelId="{D220B0DA-006C-47DB-9273-BDA1D2540735}" type="presOf" srcId="{E7B2F34B-3FF7-487F-86AE-D7A3BCEBD1B5}" destId="{3DEDF687-BE54-48FD-9A83-3DEA7C6A991B}" srcOrd="0" destOrd="0" presId="urn:microsoft.com/office/officeart/2005/8/layout/vList2"/>
    <dgm:cxn modelId="{4F2E3071-B34B-4DE4-94D7-AE9F817AA08F}" srcId="{45BF1B54-AF39-49B3-ADDF-494D19BE0089}" destId="{E7B2F34B-3FF7-487F-86AE-D7A3BCEBD1B5}" srcOrd="0" destOrd="0" parTransId="{84D76D94-838E-4052-A276-E3C701A753E1}" sibTransId="{F90C0538-8DDE-4D79-98FB-4A2D03095567}"/>
    <dgm:cxn modelId="{97CFCA00-1A88-47EF-B999-795B1FE525D0}" srcId="{DBE20CA9-37B3-4A4D-9E8F-18F0929D0059}" destId="{45BF1B54-AF39-49B3-ADDF-494D19BE0089}" srcOrd="1" destOrd="0" parTransId="{88E50915-EF8E-4336-872E-FEFFE54C7ACF}" sibTransId="{66EA5D60-E236-4C9F-9381-9DF05508D1ED}"/>
    <dgm:cxn modelId="{ED65F514-1FEA-46D4-AE54-F25C75BFCC9B}" srcId="{DBE20CA9-37B3-4A4D-9E8F-18F0929D0059}" destId="{D4AAAD17-F8D4-4B1F-912D-B2F9C73AC3E4}" srcOrd="0" destOrd="0" parTransId="{E265902F-F3F4-4772-9286-2DC0C866D421}" sibTransId="{3A404B1D-DA5A-4C33-BB7F-1FA48E1802BD}"/>
    <dgm:cxn modelId="{76865309-FE05-4245-9E83-975B3E9E2051}" type="presParOf" srcId="{4319898F-D0D2-4A06-AEBC-0FA03F59E5CF}" destId="{9400F821-2280-43B2-A1AB-8797EA1421CA}" srcOrd="0" destOrd="0" presId="urn:microsoft.com/office/officeart/2005/8/layout/vList2"/>
    <dgm:cxn modelId="{E64AC6D2-A8C9-44E7-8D48-504E3C355CD0}" type="presParOf" srcId="{4319898F-D0D2-4A06-AEBC-0FA03F59E5CF}" destId="{F2CC747E-E178-47B0-9E9F-6165F762A658}" srcOrd="1" destOrd="0" presId="urn:microsoft.com/office/officeart/2005/8/layout/vList2"/>
    <dgm:cxn modelId="{172EE83D-E373-4115-B6EC-E5E4A6C976A2}" type="presParOf" srcId="{4319898F-D0D2-4A06-AEBC-0FA03F59E5CF}" destId="{C43D201F-F30B-47A6-BB4C-AB5B91CCF474}" srcOrd="2" destOrd="0" presId="urn:microsoft.com/office/officeart/2005/8/layout/vList2"/>
    <dgm:cxn modelId="{D5D48596-FA88-44B7-B426-04E8E8C1BF6E}" type="presParOf" srcId="{4319898F-D0D2-4A06-AEBC-0FA03F59E5CF}" destId="{3DEDF687-BE54-48FD-9A83-3DEA7C6A991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56E06EB-370B-4847-98F9-459DA2F6C218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9090CB1A-6A14-470C-B3C3-F1C38F83C731}">
      <dgm:prSet phldrT="[Text]"/>
      <dgm:spPr/>
      <dgm:t>
        <a:bodyPr/>
        <a:lstStyle/>
        <a:p>
          <a:r>
            <a:rPr lang="cs-CZ" dirty="0" err="1" smtClean="0"/>
            <a:t>Punitive</a:t>
          </a:r>
          <a:endParaRPr lang="cs-CZ" dirty="0"/>
        </a:p>
      </dgm:t>
    </dgm:pt>
    <dgm:pt modelId="{18FE8D4C-F773-4252-9AF7-230E13B28625}" type="parTrans" cxnId="{4401D1AB-C80A-40DA-B86E-976B92C66B4A}">
      <dgm:prSet/>
      <dgm:spPr/>
      <dgm:t>
        <a:bodyPr/>
        <a:lstStyle/>
        <a:p>
          <a:endParaRPr lang="cs-CZ"/>
        </a:p>
      </dgm:t>
    </dgm:pt>
    <dgm:pt modelId="{BE69AC83-A737-401A-9B25-1A8346E345BE}" type="sibTrans" cxnId="{4401D1AB-C80A-40DA-B86E-976B92C66B4A}">
      <dgm:prSet/>
      <dgm:spPr/>
      <dgm:t>
        <a:bodyPr/>
        <a:lstStyle/>
        <a:p>
          <a:endParaRPr lang="cs-CZ"/>
        </a:p>
      </dgm:t>
    </dgm:pt>
    <dgm:pt modelId="{7A4EECC3-2090-4AC9-9A52-1B9157009549}">
      <dgm:prSet phldrT="[Text]"/>
      <dgm:spPr/>
      <dgm:t>
        <a:bodyPr/>
        <a:lstStyle/>
        <a:p>
          <a:r>
            <a:rPr lang="cs-CZ" dirty="0" err="1" smtClean="0"/>
            <a:t>Protective</a:t>
          </a:r>
          <a:endParaRPr lang="cs-CZ" dirty="0"/>
        </a:p>
      </dgm:t>
    </dgm:pt>
    <dgm:pt modelId="{C459D796-2D03-4D23-8200-7E9F77D18C09}" type="parTrans" cxnId="{91FC6AAC-4E11-47EE-B3D7-695C6994D027}">
      <dgm:prSet/>
      <dgm:spPr/>
      <dgm:t>
        <a:bodyPr/>
        <a:lstStyle/>
        <a:p>
          <a:endParaRPr lang="cs-CZ"/>
        </a:p>
      </dgm:t>
    </dgm:pt>
    <dgm:pt modelId="{E1D33953-3B3A-4441-A110-1464541DB830}" type="sibTrans" cxnId="{91FC6AAC-4E11-47EE-B3D7-695C6994D027}">
      <dgm:prSet/>
      <dgm:spPr/>
      <dgm:t>
        <a:bodyPr/>
        <a:lstStyle/>
        <a:p>
          <a:endParaRPr lang="cs-CZ"/>
        </a:p>
      </dgm:t>
    </dgm:pt>
    <dgm:pt modelId="{E1F28909-F812-4CF6-9C44-771D7A3DFAE3}">
      <dgm:prSet phldrT="[Text]"/>
      <dgm:spPr/>
      <dgm:t>
        <a:bodyPr/>
        <a:lstStyle/>
        <a:p>
          <a:r>
            <a:rPr lang="cs-CZ" dirty="0" err="1" smtClean="0"/>
            <a:t>Reformative</a:t>
          </a:r>
          <a:endParaRPr lang="cs-CZ" dirty="0"/>
        </a:p>
      </dgm:t>
    </dgm:pt>
    <dgm:pt modelId="{95632122-62D4-4BCD-923A-E90C52FF63E4}" type="parTrans" cxnId="{0538CE79-2B18-4999-96DB-5F9C0692B4D0}">
      <dgm:prSet/>
      <dgm:spPr/>
      <dgm:t>
        <a:bodyPr/>
        <a:lstStyle/>
        <a:p>
          <a:endParaRPr lang="cs-CZ"/>
        </a:p>
      </dgm:t>
    </dgm:pt>
    <dgm:pt modelId="{BF6BD470-9153-4785-ADB4-A2273D3B684B}" type="sibTrans" cxnId="{0538CE79-2B18-4999-96DB-5F9C0692B4D0}">
      <dgm:prSet/>
      <dgm:spPr/>
      <dgm:t>
        <a:bodyPr/>
        <a:lstStyle/>
        <a:p>
          <a:endParaRPr lang="cs-CZ"/>
        </a:p>
      </dgm:t>
    </dgm:pt>
    <dgm:pt modelId="{4BAB6AE3-4473-4ADC-AFDF-4B8EC920542E}" type="pres">
      <dgm:prSet presAssocID="{856E06EB-370B-4847-98F9-459DA2F6C218}" presName="compositeShape" presStyleCnt="0">
        <dgm:presLayoutVars>
          <dgm:dir/>
          <dgm:resizeHandles/>
        </dgm:presLayoutVars>
      </dgm:prSet>
      <dgm:spPr/>
    </dgm:pt>
    <dgm:pt modelId="{284235B6-D84B-43CC-9B85-BAF96358FCD6}" type="pres">
      <dgm:prSet presAssocID="{856E06EB-370B-4847-98F9-459DA2F6C218}" presName="pyramid" presStyleLbl="node1" presStyleIdx="0" presStyleCnt="1"/>
      <dgm:spPr/>
    </dgm:pt>
    <dgm:pt modelId="{66D3F1DA-6642-4687-AB4C-6D859743B8F0}" type="pres">
      <dgm:prSet presAssocID="{856E06EB-370B-4847-98F9-459DA2F6C218}" presName="theList" presStyleCnt="0"/>
      <dgm:spPr/>
    </dgm:pt>
    <dgm:pt modelId="{9ECE81F5-4034-40BB-AC0A-8BCB2145B19F}" type="pres">
      <dgm:prSet presAssocID="{9090CB1A-6A14-470C-B3C3-F1C38F83C731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F59C0C9-893D-4A9C-82A6-FAE4BAF7FF9E}" type="pres">
      <dgm:prSet presAssocID="{9090CB1A-6A14-470C-B3C3-F1C38F83C731}" presName="aSpace" presStyleCnt="0"/>
      <dgm:spPr/>
    </dgm:pt>
    <dgm:pt modelId="{EBF31555-6C62-4703-85DF-C0F937307725}" type="pres">
      <dgm:prSet presAssocID="{7A4EECC3-2090-4AC9-9A52-1B9157009549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642B346-343B-400A-87C8-D0973B3BC975}" type="pres">
      <dgm:prSet presAssocID="{7A4EECC3-2090-4AC9-9A52-1B9157009549}" presName="aSpace" presStyleCnt="0"/>
      <dgm:spPr/>
    </dgm:pt>
    <dgm:pt modelId="{FDAB9FD4-4BF1-4797-839D-7C5E0C109D51}" type="pres">
      <dgm:prSet presAssocID="{E1F28909-F812-4CF6-9C44-771D7A3DFAE3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2777F21-A967-4CD5-82F3-5207E93D938B}" type="pres">
      <dgm:prSet presAssocID="{E1F28909-F812-4CF6-9C44-771D7A3DFAE3}" presName="aSpace" presStyleCnt="0"/>
      <dgm:spPr/>
    </dgm:pt>
  </dgm:ptLst>
  <dgm:cxnLst>
    <dgm:cxn modelId="{1D77C499-03D5-4DC4-9572-8E249A411D29}" type="presOf" srcId="{856E06EB-370B-4847-98F9-459DA2F6C218}" destId="{4BAB6AE3-4473-4ADC-AFDF-4B8EC920542E}" srcOrd="0" destOrd="0" presId="urn:microsoft.com/office/officeart/2005/8/layout/pyramid2"/>
    <dgm:cxn modelId="{B93C1F09-32CA-4224-A6B0-BD66652C13DE}" type="presOf" srcId="{E1F28909-F812-4CF6-9C44-771D7A3DFAE3}" destId="{FDAB9FD4-4BF1-4797-839D-7C5E0C109D51}" srcOrd="0" destOrd="0" presId="urn:microsoft.com/office/officeart/2005/8/layout/pyramid2"/>
    <dgm:cxn modelId="{0538CE79-2B18-4999-96DB-5F9C0692B4D0}" srcId="{856E06EB-370B-4847-98F9-459DA2F6C218}" destId="{E1F28909-F812-4CF6-9C44-771D7A3DFAE3}" srcOrd="2" destOrd="0" parTransId="{95632122-62D4-4BCD-923A-E90C52FF63E4}" sibTransId="{BF6BD470-9153-4785-ADB4-A2273D3B684B}"/>
    <dgm:cxn modelId="{62427024-EB06-4788-BE23-FA459B18F579}" type="presOf" srcId="{7A4EECC3-2090-4AC9-9A52-1B9157009549}" destId="{EBF31555-6C62-4703-85DF-C0F937307725}" srcOrd="0" destOrd="0" presId="urn:microsoft.com/office/officeart/2005/8/layout/pyramid2"/>
    <dgm:cxn modelId="{4401D1AB-C80A-40DA-B86E-976B92C66B4A}" srcId="{856E06EB-370B-4847-98F9-459DA2F6C218}" destId="{9090CB1A-6A14-470C-B3C3-F1C38F83C731}" srcOrd="0" destOrd="0" parTransId="{18FE8D4C-F773-4252-9AF7-230E13B28625}" sibTransId="{BE69AC83-A737-401A-9B25-1A8346E345BE}"/>
    <dgm:cxn modelId="{8C4D8C02-2612-4DCA-9F56-FB368163FC39}" type="presOf" srcId="{9090CB1A-6A14-470C-B3C3-F1C38F83C731}" destId="{9ECE81F5-4034-40BB-AC0A-8BCB2145B19F}" srcOrd="0" destOrd="0" presId="urn:microsoft.com/office/officeart/2005/8/layout/pyramid2"/>
    <dgm:cxn modelId="{91FC6AAC-4E11-47EE-B3D7-695C6994D027}" srcId="{856E06EB-370B-4847-98F9-459DA2F6C218}" destId="{7A4EECC3-2090-4AC9-9A52-1B9157009549}" srcOrd="1" destOrd="0" parTransId="{C459D796-2D03-4D23-8200-7E9F77D18C09}" sibTransId="{E1D33953-3B3A-4441-A110-1464541DB830}"/>
    <dgm:cxn modelId="{9AF0D493-688A-4763-BCA1-57FC00A87119}" type="presParOf" srcId="{4BAB6AE3-4473-4ADC-AFDF-4B8EC920542E}" destId="{284235B6-D84B-43CC-9B85-BAF96358FCD6}" srcOrd="0" destOrd="0" presId="urn:microsoft.com/office/officeart/2005/8/layout/pyramid2"/>
    <dgm:cxn modelId="{CE8E6086-79A8-4A6F-8D11-C3CD4C1E0E3E}" type="presParOf" srcId="{4BAB6AE3-4473-4ADC-AFDF-4B8EC920542E}" destId="{66D3F1DA-6642-4687-AB4C-6D859743B8F0}" srcOrd="1" destOrd="0" presId="urn:microsoft.com/office/officeart/2005/8/layout/pyramid2"/>
    <dgm:cxn modelId="{F2BC792E-7A27-4F2C-A6AD-78145727C925}" type="presParOf" srcId="{66D3F1DA-6642-4687-AB4C-6D859743B8F0}" destId="{9ECE81F5-4034-40BB-AC0A-8BCB2145B19F}" srcOrd="0" destOrd="0" presId="urn:microsoft.com/office/officeart/2005/8/layout/pyramid2"/>
    <dgm:cxn modelId="{9BBEFB5D-A405-4129-94B2-F22123C190D2}" type="presParOf" srcId="{66D3F1DA-6642-4687-AB4C-6D859743B8F0}" destId="{9F59C0C9-893D-4A9C-82A6-FAE4BAF7FF9E}" srcOrd="1" destOrd="0" presId="urn:microsoft.com/office/officeart/2005/8/layout/pyramid2"/>
    <dgm:cxn modelId="{DB636BA9-9D30-4BC2-9A02-A4F18AE5B03F}" type="presParOf" srcId="{66D3F1DA-6642-4687-AB4C-6D859743B8F0}" destId="{EBF31555-6C62-4703-85DF-C0F937307725}" srcOrd="2" destOrd="0" presId="urn:microsoft.com/office/officeart/2005/8/layout/pyramid2"/>
    <dgm:cxn modelId="{B4D40D5F-B446-4C29-B1EB-F96D5A0DC863}" type="presParOf" srcId="{66D3F1DA-6642-4687-AB4C-6D859743B8F0}" destId="{0642B346-343B-400A-87C8-D0973B3BC975}" srcOrd="3" destOrd="0" presId="urn:microsoft.com/office/officeart/2005/8/layout/pyramid2"/>
    <dgm:cxn modelId="{9EACA336-A52E-406A-B431-B5E065AE4A59}" type="presParOf" srcId="{66D3F1DA-6642-4687-AB4C-6D859743B8F0}" destId="{FDAB9FD4-4BF1-4797-839D-7C5E0C109D51}" srcOrd="4" destOrd="0" presId="urn:microsoft.com/office/officeart/2005/8/layout/pyramid2"/>
    <dgm:cxn modelId="{F825D1B1-E2E9-48AA-860B-B71929DEDB88}" type="presParOf" srcId="{66D3F1DA-6642-4687-AB4C-6D859743B8F0}" destId="{A2777F21-A967-4CD5-82F3-5207E93D938B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9FF7E5E-7B6B-4870-B0D0-5F25CC61FED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72ADD24-E696-4676-8B21-D433CF29DAA6}">
      <dgm:prSet phldrT="[Text]"/>
      <dgm:spPr/>
      <dgm:t>
        <a:bodyPr/>
        <a:lstStyle/>
        <a:p>
          <a:r>
            <a:rPr lang="sk-SK" dirty="0" err="1" smtClean="0"/>
            <a:t>Withdrawal</a:t>
          </a:r>
          <a:r>
            <a:rPr lang="sk-SK" dirty="0" smtClean="0"/>
            <a:t> of </a:t>
          </a:r>
          <a:r>
            <a:rPr lang="sk-SK" dirty="0" err="1" smtClean="0"/>
            <a:t>Punitive</a:t>
          </a:r>
          <a:r>
            <a:rPr lang="sk-SK" dirty="0" smtClean="0"/>
            <a:t> </a:t>
          </a:r>
          <a:r>
            <a:rPr lang="sk-SK" dirty="0" err="1" smtClean="0"/>
            <a:t>Measure</a:t>
          </a:r>
          <a:endParaRPr lang="cs-CZ" dirty="0"/>
        </a:p>
      </dgm:t>
    </dgm:pt>
    <dgm:pt modelId="{44AE698E-75AE-4778-A822-2DDBC7800ECC}" type="parTrans" cxnId="{9A102F4A-BCCC-4144-AEF8-BEF6376CF1CE}">
      <dgm:prSet/>
      <dgm:spPr/>
      <dgm:t>
        <a:bodyPr/>
        <a:lstStyle/>
        <a:p>
          <a:endParaRPr lang="cs-CZ"/>
        </a:p>
      </dgm:t>
    </dgm:pt>
    <dgm:pt modelId="{044DBD59-CD4D-427E-81BC-789FE40BAF13}" type="sibTrans" cxnId="{9A102F4A-BCCC-4144-AEF8-BEF6376CF1CE}">
      <dgm:prSet/>
      <dgm:spPr/>
      <dgm:t>
        <a:bodyPr/>
        <a:lstStyle/>
        <a:p>
          <a:endParaRPr lang="cs-CZ"/>
        </a:p>
      </dgm:t>
    </dgm:pt>
    <dgm:pt modelId="{601A3659-321B-4A07-83FC-8C82A8ACC4E8}">
      <dgm:prSet phldrT="[Text]"/>
      <dgm:spPr/>
      <dgm:t>
        <a:bodyPr/>
        <a:lstStyle/>
        <a:p>
          <a:r>
            <a:rPr lang="sk-SK" dirty="0" err="1" smtClean="0"/>
            <a:t>Mitigating</a:t>
          </a:r>
          <a:r>
            <a:rPr lang="sk-SK" dirty="0" smtClean="0"/>
            <a:t> </a:t>
          </a:r>
          <a:r>
            <a:rPr lang="sk-SK" dirty="0" err="1" smtClean="0"/>
            <a:t>Circumstances</a:t>
          </a:r>
          <a:endParaRPr lang="cs-CZ" dirty="0"/>
        </a:p>
      </dgm:t>
    </dgm:pt>
    <dgm:pt modelId="{A2E70335-6396-4367-8631-5938BF16F91D}" type="parTrans" cxnId="{79B10E86-0894-4075-BB89-DAF4A35C3C20}">
      <dgm:prSet/>
      <dgm:spPr/>
      <dgm:t>
        <a:bodyPr/>
        <a:lstStyle/>
        <a:p>
          <a:endParaRPr lang="cs-CZ"/>
        </a:p>
      </dgm:t>
    </dgm:pt>
    <dgm:pt modelId="{2CC3AAB6-929B-4B62-A65A-42DD6EFA5991}" type="sibTrans" cxnId="{79B10E86-0894-4075-BB89-DAF4A35C3C20}">
      <dgm:prSet/>
      <dgm:spPr/>
      <dgm:t>
        <a:bodyPr/>
        <a:lstStyle/>
        <a:p>
          <a:endParaRPr lang="cs-CZ"/>
        </a:p>
      </dgm:t>
    </dgm:pt>
    <dgm:pt modelId="{F4715836-DD9E-42D0-90D3-D561943CB3D9}">
      <dgm:prSet phldrT="[Text]"/>
      <dgm:spPr/>
      <dgm:t>
        <a:bodyPr/>
        <a:lstStyle/>
        <a:p>
          <a:r>
            <a:rPr lang="sk-SK" dirty="0" err="1" smtClean="0"/>
            <a:t>Effacement</a:t>
          </a:r>
          <a:r>
            <a:rPr lang="sk-SK" dirty="0" smtClean="0"/>
            <a:t> of </a:t>
          </a:r>
          <a:r>
            <a:rPr lang="sk-SK" dirty="0" err="1" smtClean="0"/>
            <a:t>Punitive</a:t>
          </a:r>
          <a:r>
            <a:rPr lang="sk-SK" dirty="0" smtClean="0"/>
            <a:t> </a:t>
          </a:r>
          <a:r>
            <a:rPr lang="sk-SK" dirty="0" err="1" smtClean="0"/>
            <a:t>Measure</a:t>
          </a:r>
          <a:endParaRPr lang="cs-CZ" dirty="0"/>
        </a:p>
      </dgm:t>
    </dgm:pt>
    <dgm:pt modelId="{BABCA9BA-AF1E-4EC2-96D4-4710D2559CC2}" type="parTrans" cxnId="{E5CCA655-12AE-4B4C-A636-25C4655EE918}">
      <dgm:prSet/>
      <dgm:spPr/>
      <dgm:t>
        <a:bodyPr/>
        <a:lstStyle/>
        <a:p>
          <a:endParaRPr lang="cs-CZ"/>
        </a:p>
      </dgm:t>
    </dgm:pt>
    <dgm:pt modelId="{AF496297-A95E-468C-A147-900A8D0FDF71}" type="sibTrans" cxnId="{E5CCA655-12AE-4B4C-A636-25C4655EE918}">
      <dgm:prSet/>
      <dgm:spPr/>
      <dgm:t>
        <a:bodyPr/>
        <a:lstStyle/>
        <a:p>
          <a:endParaRPr lang="cs-CZ"/>
        </a:p>
      </dgm:t>
    </dgm:pt>
    <dgm:pt modelId="{B53AB4F0-FA88-47F4-AC6B-D83DE731022C}" type="pres">
      <dgm:prSet presAssocID="{19FF7E5E-7B6B-4870-B0D0-5F25CC61FEDB}" presName="linear" presStyleCnt="0">
        <dgm:presLayoutVars>
          <dgm:dir/>
          <dgm:animLvl val="lvl"/>
          <dgm:resizeHandles val="exact"/>
        </dgm:presLayoutVars>
      </dgm:prSet>
      <dgm:spPr/>
    </dgm:pt>
    <dgm:pt modelId="{E09066B8-61C9-48B4-9D59-1A3779334CC4}" type="pres">
      <dgm:prSet presAssocID="{F72ADD24-E696-4676-8B21-D433CF29DAA6}" presName="parentLin" presStyleCnt="0"/>
      <dgm:spPr/>
    </dgm:pt>
    <dgm:pt modelId="{ECA27C52-F425-46FC-88D7-FBE3FC452E23}" type="pres">
      <dgm:prSet presAssocID="{F72ADD24-E696-4676-8B21-D433CF29DAA6}" presName="parentLeftMargin" presStyleLbl="node1" presStyleIdx="0" presStyleCnt="3"/>
      <dgm:spPr/>
    </dgm:pt>
    <dgm:pt modelId="{413F19CB-837A-486B-97BB-A284FA788DF8}" type="pres">
      <dgm:prSet presAssocID="{F72ADD24-E696-4676-8B21-D433CF29DAA6}" presName="parentText" presStyleLbl="node1" presStyleIdx="0" presStyleCnt="3" custScaleX="12586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04031DE-0F9E-400F-9D96-9E06ABB9CDBF}" type="pres">
      <dgm:prSet presAssocID="{F72ADD24-E696-4676-8B21-D433CF29DAA6}" presName="negativeSpace" presStyleCnt="0"/>
      <dgm:spPr/>
    </dgm:pt>
    <dgm:pt modelId="{9356D7C6-06E8-4204-93E6-3BCDACCD41AF}" type="pres">
      <dgm:prSet presAssocID="{F72ADD24-E696-4676-8B21-D433CF29DAA6}" presName="childText" presStyleLbl="conFgAcc1" presStyleIdx="0" presStyleCnt="3">
        <dgm:presLayoutVars>
          <dgm:bulletEnabled val="1"/>
        </dgm:presLayoutVars>
      </dgm:prSet>
      <dgm:spPr/>
    </dgm:pt>
    <dgm:pt modelId="{4856F79D-B099-4BCA-8461-CBD14E8180B4}" type="pres">
      <dgm:prSet presAssocID="{044DBD59-CD4D-427E-81BC-789FE40BAF13}" presName="spaceBetweenRectangles" presStyleCnt="0"/>
      <dgm:spPr/>
    </dgm:pt>
    <dgm:pt modelId="{4A685ACB-98E2-4CBD-AF12-EA7A9A6DEC40}" type="pres">
      <dgm:prSet presAssocID="{601A3659-321B-4A07-83FC-8C82A8ACC4E8}" presName="parentLin" presStyleCnt="0"/>
      <dgm:spPr/>
    </dgm:pt>
    <dgm:pt modelId="{83078ED5-9320-484F-B785-6E95160FFFA5}" type="pres">
      <dgm:prSet presAssocID="{601A3659-321B-4A07-83FC-8C82A8ACC4E8}" presName="parentLeftMargin" presStyleLbl="node1" presStyleIdx="0" presStyleCnt="3"/>
      <dgm:spPr/>
    </dgm:pt>
    <dgm:pt modelId="{52045959-68EC-476A-8E1B-7A4F0041AF7A}" type="pres">
      <dgm:prSet presAssocID="{601A3659-321B-4A07-83FC-8C82A8ACC4E8}" presName="parentText" presStyleLbl="node1" presStyleIdx="1" presStyleCnt="3" custScaleX="12439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49116B0-F48E-46BC-9AB1-63308344C44F}" type="pres">
      <dgm:prSet presAssocID="{601A3659-321B-4A07-83FC-8C82A8ACC4E8}" presName="negativeSpace" presStyleCnt="0"/>
      <dgm:spPr/>
    </dgm:pt>
    <dgm:pt modelId="{B6C72508-B7C3-4007-A1A0-9C52141F5E11}" type="pres">
      <dgm:prSet presAssocID="{601A3659-321B-4A07-83FC-8C82A8ACC4E8}" presName="childText" presStyleLbl="conFgAcc1" presStyleIdx="1" presStyleCnt="3">
        <dgm:presLayoutVars>
          <dgm:bulletEnabled val="1"/>
        </dgm:presLayoutVars>
      </dgm:prSet>
      <dgm:spPr/>
    </dgm:pt>
    <dgm:pt modelId="{3CCF348B-0BBD-4925-9C48-BF3E495C9AAA}" type="pres">
      <dgm:prSet presAssocID="{2CC3AAB6-929B-4B62-A65A-42DD6EFA5991}" presName="spaceBetweenRectangles" presStyleCnt="0"/>
      <dgm:spPr/>
    </dgm:pt>
    <dgm:pt modelId="{3C8AB26D-364C-4EAB-899B-26F498F65CD8}" type="pres">
      <dgm:prSet presAssocID="{F4715836-DD9E-42D0-90D3-D561943CB3D9}" presName="parentLin" presStyleCnt="0"/>
      <dgm:spPr/>
    </dgm:pt>
    <dgm:pt modelId="{F516BAFE-8ABF-434A-A7F0-FA06C725A397}" type="pres">
      <dgm:prSet presAssocID="{F4715836-DD9E-42D0-90D3-D561943CB3D9}" presName="parentLeftMargin" presStyleLbl="node1" presStyleIdx="1" presStyleCnt="3"/>
      <dgm:spPr/>
    </dgm:pt>
    <dgm:pt modelId="{8BCE4825-CEFF-44D4-A482-5929CDD1FC55}" type="pres">
      <dgm:prSet presAssocID="{F4715836-DD9E-42D0-90D3-D561943CB3D9}" presName="parentText" presStyleLbl="node1" presStyleIdx="2" presStyleCnt="3" custScaleX="125869">
        <dgm:presLayoutVars>
          <dgm:chMax val="0"/>
          <dgm:bulletEnabled val="1"/>
        </dgm:presLayoutVars>
      </dgm:prSet>
      <dgm:spPr/>
    </dgm:pt>
    <dgm:pt modelId="{83EC1E23-627E-4731-A4CB-C85823108877}" type="pres">
      <dgm:prSet presAssocID="{F4715836-DD9E-42D0-90D3-D561943CB3D9}" presName="negativeSpace" presStyleCnt="0"/>
      <dgm:spPr/>
    </dgm:pt>
    <dgm:pt modelId="{CA0F2E8B-4750-4CE2-ACFC-74F4E45DC0EC}" type="pres">
      <dgm:prSet presAssocID="{F4715836-DD9E-42D0-90D3-D561943CB3D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B59FC66-2BE1-4955-82BA-5B9A87CED4A2}" type="presOf" srcId="{F72ADD24-E696-4676-8B21-D433CF29DAA6}" destId="{ECA27C52-F425-46FC-88D7-FBE3FC452E23}" srcOrd="0" destOrd="0" presId="urn:microsoft.com/office/officeart/2005/8/layout/list1"/>
    <dgm:cxn modelId="{B1616344-98F2-48C9-9C8C-2196FA972D68}" type="presOf" srcId="{F72ADD24-E696-4676-8B21-D433CF29DAA6}" destId="{413F19CB-837A-486B-97BB-A284FA788DF8}" srcOrd="1" destOrd="0" presId="urn:microsoft.com/office/officeart/2005/8/layout/list1"/>
    <dgm:cxn modelId="{9A102F4A-BCCC-4144-AEF8-BEF6376CF1CE}" srcId="{19FF7E5E-7B6B-4870-B0D0-5F25CC61FEDB}" destId="{F72ADD24-E696-4676-8B21-D433CF29DAA6}" srcOrd="0" destOrd="0" parTransId="{44AE698E-75AE-4778-A822-2DDBC7800ECC}" sibTransId="{044DBD59-CD4D-427E-81BC-789FE40BAF13}"/>
    <dgm:cxn modelId="{79B10E86-0894-4075-BB89-DAF4A35C3C20}" srcId="{19FF7E5E-7B6B-4870-B0D0-5F25CC61FEDB}" destId="{601A3659-321B-4A07-83FC-8C82A8ACC4E8}" srcOrd="1" destOrd="0" parTransId="{A2E70335-6396-4367-8631-5938BF16F91D}" sibTransId="{2CC3AAB6-929B-4B62-A65A-42DD6EFA5991}"/>
    <dgm:cxn modelId="{E5CCA655-12AE-4B4C-A636-25C4655EE918}" srcId="{19FF7E5E-7B6B-4870-B0D0-5F25CC61FEDB}" destId="{F4715836-DD9E-42D0-90D3-D561943CB3D9}" srcOrd="2" destOrd="0" parTransId="{BABCA9BA-AF1E-4EC2-96D4-4710D2559CC2}" sibTransId="{AF496297-A95E-468C-A147-900A8D0FDF71}"/>
    <dgm:cxn modelId="{81F45D36-9059-4D76-8D83-2FB7731A06A8}" type="presOf" srcId="{601A3659-321B-4A07-83FC-8C82A8ACC4E8}" destId="{52045959-68EC-476A-8E1B-7A4F0041AF7A}" srcOrd="1" destOrd="0" presId="urn:microsoft.com/office/officeart/2005/8/layout/list1"/>
    <dgm:cxn modelId="{29AB57C0-7F2B-4E2B-BF53-DB4BAC4B0604}" type="presOf" srcId="{F4715836-DD9E-42D0-90D3-D561943CB3D9}" destId="{8BCE4825-CEFF-44D4-A482-5929CDD1FC55}" srcOrd="1" destOrd="0" presId="urn:microsoft.com/office/officeart/2005/8/layout/list1"/>
    <dgm:cxn modelId="{EA15530B-BE57-43BF-9740-8025E51F9A65}" type="presOf" srcId="{19FF7E5E-7B6B-4870-B0D0-5F25CC61FEDB}" destId="{B53AB4F0-FA88-47F4-AC6B-D83DE731022C}" srcOrd="0" destOrd="0" presId="urn:microsoft.com/office/officeart/2005/8/layout/list1"/>
    <dgm:cxn modelId="{205E904E-8261-488A-813F-0D968442E7BD}" type="presOf" srcId="{F4715836-DD9E-42D0-90D3-D561943CB3D9}" destId="{F516BAFE-8ABF-434A-A7F0-FA06C725A397}" srcOrd="0" destOrd="0" presId="urn:microsoft.com/office/officeart/2005/8/layout/list1"/>
    <dgm:cxn modelId="{6AFC8D23-A43D-41DC-B6DE-38DD8C1BFC82}" type="presOf" srcId="{601A3659-321B-4A07-83FC-8C82A8ACC4E8}" destId="{83078ED5-9320-484F-B785-6E95160FFFA5}" srcOrd="0" destOrd="0" presId="urn:microsoft.com/office/officeart/2005/8/layout/list1"/>
    <dgm:cxn modelId="{CB1F3705-D5AB-49AC-B81C-DF44C8EA1571}" type="presParOf" srcId="{B53AB4F0-FA88-47F4-AC6B-D83DE731022C}" destId="{E09066B8-61C9-48B4-9D59-1A3779334CC4}" srcOrd="0" destOrd="0" presId="urn:microsoft.com/office/officeart/2005/8/layout/list1"/>
    <dgm:cxn modelId="{19EA30CA-B7A3-4959-8408-F86B54B0CAB0}" type="presParOf" srcId="{E09066B8-61C9-48B4-9D59-1A3779334CC4}" destId="{ECA27C52-F425-46FC-88D7-FBE3FC452E23}" srcOrd="0" destOrd="0" presId="urn:microsoft.com/office/officeart/2005/8/layout/list1"/>
    <dgm:cxn modelId="{AB74DD48-C79D-4DB2-BE63-D4679EB83247}" type="presParOf" srcId="{E09066B8-61C9-48B4-9D59-1A3779334CC4}" destId="{413F19CB-837A-486B-97BB-A284FA788DF8}" srcOrd="1" destOrd="0" presId="urn:microsoft.com/office/officeart/2005/8/layout/list1"/>
    <dgm:cxn modelId="{9F896539-EB49-4573-BB1B-270FFE305D7A}" type="presParOf" srcId="{B53AB4F0-FA88-47F4-AC6B-D83DE731022C}" destId="{004031DE-0F9E-400F-9D96-9E06ABB9CDBF}" srcOrd="1" destOrd="0" presId="urn:microsoft.com/office/officeart/2005/8/layout/list1"/>
    <dgm:cxn modelId="{52D811DF-1DB3-48C6-A331-92FE11F2289D}" type="presParOf" srcId="{B53AB4F0-FA88-47F4-AC6B-D83DE731022C}" destId="{9356D7C6-06E8-4204-93E6-3BCDACCD41AF}" srcOrd="2" destOrd="0" presId="urn:microsoft.com/office/officeart/2005/8/layout/list1"/>
    <dgm:cxn modelId="{63AFB5FD-6C48-4B60-A8E9-33E4EA13F46C}" type="presParOf" srcId="{B53AB4F0-FA88-47F4-AC6B-D83DE731022C}" destId="{4856F79D-B099-4BCA-8461-CBD14E8180B4}" srcOrd="3" destOrd="0" presId="urn:microsoft.com/office/officeart/2005/8/layout/list1"/>
    <dgm:cxn modelId="{167EF6C4-2A13-4813-AD8F-0490B63BBE4C}" type="presParOf" srcId="{B53AB4F0-FA88-47F4-AC6B-D83DE731022C}" destId="{4A685ACB-98E2-4CBD-AF12-EA7A9A6DEC40}" srcOrd="4" destOrd="0" presId="urn:microsoft.com/office/officeart/2005/8/layout/list1"/>
    <dgm:cxn modelId="{6DBE846F-1CCE-4ED0-931E-165D18CA6491}" type="presParOf" srcId="{4A685ACB-98E2-4CBD-AF12-EA7A9A6DEC40}" destId="{83078ED5-9320-484F-B785-6E95160FFFA5}" srcOrd="0" destOrd="0" presId="urn:microsoft.com/office/officeart/2005/8/layout/list1"/>
    <dgm:cxn modelId="{13839E87-D09A-41C3-9D49-4FBCB63E6DAB}" type="presParOf" srcId="{4A685ACB-98E2-4CBD-AF12-EA7A9A6DEC40}" destId="{52045959-68EC-476A-8E1B-7A4F0041AF7A}" srcOrd="1" destOrd="0" presId="urn:microsoft.com/office/officeart/2005/8/layout/list1"/>
    <dgm:cxn modelId="{3186E93F-FBE3-451A-85E8-BCE3D9D5D8D6}" type="presParOf" srcId="{B53AB4F0-FA88-47F4-AC6B-D83DE731022C}" destId="{649116B0-F48E-46BC-9AB1-63308344C44F}" srcOrd="5" destOrd="0" presId="urn:microsoft.com/office/officeart/2005/8/layout/list1"/>
    <dgm:cxn modelId="{AF246C62-8EC0-480B-9E70-C4A4CB29B8B2}" type="presParOf" srcId="{B53AB4F0-FA88-47F4-AC6B-D83DE731022C}" destId="{B6C72508-B7C3-4007-A1A0-9C52141F5E11}" srcOrd="6" destOrd="0" presId="urn:microsoft.com/office/officeart/2005/8/layout/list1"/>
    <dgm:cxn modelId="{5E575858-A0E5-414C-921D-F922A9B8FD3A}" type="presParOf" srcId="{B53AB4F0-FA88-47F4-AC6B-D83DE731022C}" destId="{3CCF348B-0BBD-4925-9C48-BF3E495C9AAA}" srcOrd="7" destOrd="0" presId="urn:microsoft.com/office/officeart/2005/8/layout/list1"/>
    <dgm:cxn modelId="{062D0EB2-0E46-461B-BB3E-976AA67CEA5B}" type="presParOf" srcId="{B53AB4F0-FA88-47F4-AC6B-D83DE731022C}" destId="{3C8AB26D-364C-4EAB-899B-26F498F65CD8}" srcOrd="8" destOrd="0" presId="urn:microsoft.com/office/officeart/2005/8/layout/list1"/>
    <dgm:cxn modelId="{F933BDB3-057C-4261-8429-976707171C40}" type="presParOf" srcId="{3C8AB26D-364C-4EAB-899B-26F498F65CD8}" destId="{F516BAFE-8ABF-434A-A7F0-FA06C725A397}" srcOrd="0" destOrd="0" presId="urn:microsoft.com/office/officeart/2005/8/layout/list1"/>
    <dgm:cxn modelId="{E81C20BB-1619-461D-95C4-71A5C606402B}" type="presParOf" srcId="{3C8AB26D-364C-4EAB-899B-26F498F65CD8}" destId="{8BCE4825-CEFF-44D4-A482-5929CDD1FC55}" srcOrd="1" destOrd="0" presId="urn:microsoft.com/office/officeart/2005/8/layout/list1"/>
    <dgm:cxn modelId="{C106BE6A-6CA5-4A9F-9CED-3F942F68F54C}" type="presParOf" srcId="{B53AB4F0-FA88-47F4-AC6B-D83DE731022C}" destId="{83EC1E23-627E-4731-A4CB-C85823108877}" srcOrd="9" destOrd="0" presId="urn:microsoft.com/office/officeart/2005/8/layout/list1"/>
    <dgm:cxn modelId="{FB098D9C-070B-4184-93B9-787978C25167}" type="presParOf" srcId="{B53AB4F0-FA88-47F4-AC6B-D83DE731022C}" destId="{CA0F2E8B-4750-4CE2-ACFC-74F4E45DC0E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7D7E2FF-60CC-4803-A772-7AE5EB29BCA6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8D52FC9-9430-4B2D-B9A1-613EDAC1CCCB}">
      <dgm:prSet phldrT="[Text]" custT="1"/>
      <dgm:spPr/>
      <dgm:t>
        <a:bodyPr/>
        <a:lstStyle/>
        <a:p>
          <a:pPr algn="ctr"/>
          <a:endParaRPr lang="cs-CZ" sz="2400" dirty="0" smtClean="0"/>
        </a:p>
        <a:p>
          <a:pPr algn="ctr"/>
          <a:r>
            <a:rPr lang="cs-CZ" sz="2400" b="1" dirty="0" err="1" smtClean="0"/>
            <a:t>Suspended</a:t>
          </a:r>
          <a:endParaRPr lang="cs-CZ" sz="2400" b="1" dirty="0" smtClean="0"/>
        </a:p>
        <a:p>
          <a:pPr algn="ctr"/>
          <a:r>
            <a:rPr lang="cs-CZ" sz="2400" b="1" dirty="0" err="1" smtClean="0"/>
            <a:t>Pecuniary</a:t>
          </a:r>
          <a:endParaRPr lang="cs-CZ" sz="2400" b="1" dirty="0" smtClean="0"/>
        </a:p>
        <a:p>
          <a:pPr algn="ctr"/>
          <a:r>
            <a:rPr lang="cs-CZ" sz="2400" b="1" dirty="0" smtClean="0"/>
            <a:t> </a:t>
          </a:r>
          <a:r>
            <a:rPr lang="cs-CZ" sz="2400" b="1" dirty="0" err="1" smtClean="0"/>
            <a:t>Measure</a:t>
          </a:r>
          <a:endParaRPr lang="cs-CZ" sz="2400" b="1" dirty="0"/>
        </a:p>
      </dgm:t>
    </dgm:pt>
    <dgm:pt modelId="{417DC23D-460A-4D7A-B39B-4CA5A0CE6EB3}" type="parTrans" cxnId="{3A3A9631-D423-48F5-9D52-76F896CE4948}">
      <dgm:prSet/>
      <dgm:spPr/>
      <dgm:t>
        <a:bodyPr/>
        <a:lstStyle/>
        <a:p>
          <a:endParaRPr lang="cs-CZ"/>
        </a:p>
      </dgm:t>
    </dgm:pt>
    <dgm:pt modelId="{58E257AC-37D5-4190-B988-D68B69986016}" type="sibTrans" cxnId="{3A3A9631-D423-48F5-9D52-76F896CE4948}">
      <dgm:prSet/>
      <dgm:spPr/>
      <dgm:t>
        <a:bodyPr/>
        <a:lstStyle/>
        <a:p>
          <a:endParaRPr lang="cs-CZ"/>
        </a:p>
      </dgm:t>
    </dgm:pt>
    <dgm:pt modelId="{FD08A3B5-7909-4107-9810-E708D167D296}">
      <dgm:prSet phldrT="[Text]" custT="1"/>
      <dgm:spPr/>
      <dgm:t>
        <a:bodyPr/>
        <a:lstStyle/>
        <a:p>
          <a:pPr algn="ctr"/>
          <a:endParaRPr lang="cs-CZ" sz="2400" b="1" dirty="0" smtClean="0"/>
        </a:p>
        <a:p>
          <a:pPr algn="ctr"/>
          <a:r>
            <a:rPr lang="cs-CZ" sz="2400" b="1" dirty="0" err="1" smtClean="0"/>
            <a:t>Pecuniary</a:t>
          </a:r>
          <a:endParaRPr lang="cs-CZ" sz="2400" b="1" dirty="0" smtClean="0"/>
        </a:p>
        <a:p>
          <a:pPr algn="ctr"/>
          <a:r>
            <a:rPr lang="cs-CZ" sz="2400" b="1" dirty="0" smtClean="0"/>
            <a:t> </a:t>
          </a:r>
          <a:r>
            <a:rPr lang="cs-CZ" sz="2400" b="1" dirty="0" err="1" smtClean="0"/>
            <a:t>Measure</a:t>
          </a:r>
          <a:endParaRPr lang="cs-CZ" sz="2400" b="1" dirty="0"/>
        </a:p>
      </dgm:t>
    </dgm:pt>
    <dgm:pt modelId="{CBC4B513-D6E0-4BDF-B6A0-2E8DC6DBB25E}" type="parTrans" cxnId="{ED03B0EC-8F41-4101-A4FE-CB5DA58E6C27}">
      <dgm:prSet/>
      <dgm:spPr/>
      <dgm:t>
        <a:bodyPr/>
        <a:lstStyle/>
        <a:p>
          <a:endParaRPr lang="cs-CZ"/>
        </a:p>
      </dgm:t>
    </dgm:pt>
    <dgm:pt modelId="{7A0114B6-DB52-45A2-B246-D6F2E6496966}" type="sibTrans" cxnId="{ED03B0EC-8F41-4101-A4FE-CB5DA58E6C27}">
      <dgm:prSet/>
      <dgm:spPr/>
      <dgm:t>
        <a:bodyPr/>
        <a:lstStyle/>
        <a:p>
          <a:endParaRPr lang="cs-CZ"/>
        </a:p>
      </dgm:t>
    </dgm:pt>
    <dgm:pt modelId="{F3F7AEBD-E9C8-49EE-85D8-1C8F912BA846}" type="pres">
      <dgm:prSet presAssocID="{87D7E2FF-60CC-4803-A772-7AE5EB29BCA6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3DED57AA-5FCE-4289-9EC7-56AE26A28739}" type="pres">
      <dgm:prSet presAssocID="{87D7E2FF-60CC-4803-A772-7AE5EB29BCA6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8F85308-E141-4995-B2A2-696BCD36BFA6}" type="pres">
      <dgm:prSet presAssocID="{87D7E2FF-60CC-4803-A772-7AE5EB29BCA6}" presName="LeftNode" presStyleLbl="bgImgPlace1" presStyleIdx="0" presStyleCnt="2" custScaleX="143569" custScaleY="121929">
        <dgm:presLayoutVars>
          <dgm:chMax val="2"/>
          <dgm:chPref val="2"/>
        </dgm:presLayoutVars>
      </dgm:prSet>
      <dgm:spPr/>
      <dgm:t>
        <a:bodyPr/>
        <a:lstStyle/>
        <a:p>
          <a:endParaRPr lang="cs-CZ"/>
        </a:p>
      </dgm:t>
    </dgm:pt>
    <dgm:pt modelId="{45870B63-C2A3-415B-8DC9-FEEDB8E780E6}" type="pres">
      <dgm:prSet presAssocID="{87D7E2FF-60CC-4803-A772-7AE5EB29BCA6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AF1981-FAA7-4B29-9F5D-13EA4520D682}" type="pres">
      <dgm:prSet presAssocID="{87D7E2FF-60CC-4803-A772-7AE5EB29BCA6}" presName="RightNode" presStyleLbl="bgImgPlace1" presStyleIdx="1" presStyleCnt="2" custScaleX="142328" custScaleY="121929" custLinFactNeighborX="47511" custLinFactNeighborY="0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5D71ABB5-7782-456F-81E7-3C2814A81298}" type="pres">
      <dgm:prSet presAssocID="{87D7E2FF-60CC-4803-A772-7AE5EB29BCA6}" presName="TopArrow" presStyleLbl="node1" presStyleIdx="0" presStyleCnt="2"/>
      <dgm:spPr/>
    </dgm:pt>
    <dgm:pt modelId="{EA03E3F0-EE56-4C1A-B730-CD287101A758}" type="pres">
      <dgm:prSet presAssocID="{87D7E2FF-60CC-4803-A772-7AE5EB29BCA6}" presName="BottomArrow" presStyleLbl="node1" presStyleIdx="1" presStyleCnt="2"/>
      <dgm:spPr/>
    </dgm:pt>
  </dgm:ptLst>
  <dgm:cxnLst>
    <dgm:cxn modelId="{2B9A38B5-D19E-4611-8E43-C631DC080134}" type="presOf" srcId="{FD08A3B5-7909-4107-9810-E708D167D296}" destId="{45870B63-C2A3-415B-8DC9-FEEDB8E780E6}" srcOrd="0" destOrd="0" presId="urn:microsoft.com/office/officeart/2009/layout/ReverseList"/>
    <dgm:cxn modelId="{7E8F6339-B630-422E-822A-9748A0C512C0}" type="presOf" srcId="{87D7E2FF-60CC-4803-A772-7AE5EB29BCA6}" destId="{F3F7AEBD-E9C8-49EE-85D8-1C8F912BA846}" srcOrd="0" destOrd="0" presId="urn:microsoft.com/office/officeart/2009/layout/ReverseList"/>
    <dgm:cxn modelId="{C546473E-A9ED-4130-94CB-F040B0027C05}" type="presOf" srcId="{18D52FC9-9430-4B2D-B9A1-613EDAC1CCCB}" destId="{98F85308-E141-4995-B2A2-696BCD36BFA6}" srcOrd="1" destOrd="0" presId="urn:microsoft.com/office/officeart/2009/layout/ReverseList"/>
    <dgm:cxn modelId="{C3115888-74C1-4991-A9E0-BAAD2F418A81}" type="presOf" srcId="{18D52FC9-9430-4B2D-B9A1-613EDAC1CCCB}" destId="{3DED57AA-5FCE-4289-9EC7-56AE26A28739}" srcOrd="0" destOrd="0" presId="urn:microsoft.com/office/officeart/2009/layout/ReverseList"/>
    <dgm:cxn modelId="{ED03B0EC-8F41-4101-A4FE-CB5DA58E6C27}" srcId="{87D7E2FF-60CC-4803-A772-7AE5EB29BCA6}" destId="{FD08A3B5-7909-4107-9810-E708D167D296}" srcOrd="1" destOrd="0" parTransId="{CBC4B513-D6E0-4BDF-B6A0-2E8DC6DBB25E}" sibTransId="{7A0114B6-DB52-45A2-B246-D6F2E6496966}"/>
    <dgm:cxn modelId="{3A3A9631-D423-48F5-9D52-76F896CE4948}" srcId="{87D7E2FF-60CC-4803-A772-7AE5EB29BCA6}" destId="{18D52FC9-9430-4B2D-B9A1-613EDAC1CCCB}" srcOrd="0" destOrd="0" parTransId="{417DC23D-460A-4D7A-B39B-4CA5A0CE6EB3}" sibTransId="{58E257AC-37D5-4190-B988-D68B69986016}"/>
    <dgm:cxn modelId="{A07703DA-5C2C-438B-B848-CD986E90C235}" type="presOf" srcId="{FD08A3B5-7909-4107-9810-E708D167D296}" destId="{E1AF1981-FAA7-4B29-9F5D-13EA4520D682}" srcOrd="1" destOrd="0" presId="urn:microsoft.com/office/officeart/2009/layout/ReverseList"/>
    <dgm:cxn modelId="{4B751936-7E12-436B-BEE9-72080456F1A2}" type="presParOf" srcId="{F3F7AEBD-E9C8-49EE-85D8-1C8F912BA846}" destId="{3DED57AA-5FCE-4289-9EC7-56AE26A28739}" srcOrd="0" destOrd="0" presId="urn:microsoft.com/office/officeart/2009/layout/ReverseList"/>
    <dgm:cxn modelId="{1931136C-4FB7-41BA-81B9-065B51DF375A}" type="presParOf" srcId="{F3F7AEBD-E9C8-49EE-85D8-1C8F912BA846}" destId="{98F85308-E141-4995-B2A2-696BCD36BFA6}" srcOrd="1" destOrd="0" presId="urn:microsoft.com/office/officeart/2009/layout/ReverseList"/>
    <dgm:cxn modelId="{3776D5F7-522E-44C2-8E89-40780D1FA075}" type="presParOf" srcId="{F3F7AEBD-E9C8-49EE-85D8-1C8F912BA846}" destId="{45870B63-C2A3-415B-8DC9-FEEDB8E780E6}" srcOrd="2" destOrd="0" presId="urn:microsoft.com/office/officeart/2009/layout/ReverseList"/>
    <dgm:cxn modelId="{1E524D28-86AC-428D-B00B-7CA96912064D}" type="presParOf" srcId="{F3F7AEBD-E9C8-49EE-85D8-1C8F912BA846}" destId="{E1AF1981-FAA7-4B29-9F5D-13EA4520D682}" srcOrd="3" destOrd="0" presId="urn:microsoft.com/office/officeart/2009/layout/ReverseList"/>
    <dgm:cxn modelId="{6BE17161-93C6-4D17-AB1E-FBAA69C2495D}" type="presParOf" srcId="{F3F7AEBD-E9C8-49EE-85D8-1C8F912BA846}" destId="{5D71ABB5-7782-456F-81E7-3C2814A81298}" srcOrd="4" destOrd="0" presId="urn:microsoft.com/office/officeart/2009/layout/ReverseList"/>
    <dgm:cxn modelId="{E44CE37B-8E41-4BA7-987B-F22688248CF9}" type="presParOf" srcId="{F3F7AEBD-E9C8-49EE-85D8-1C8F912BA846}" destId="{EA03E3F0-EE56-4C1A-B730-CD287101A758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91EF63E-3852-43CB-B7B3-F1CDD5425A22}" type="doc">
      <dgm:prSet loTypeId="urn:microsoft.com/office/officeart/2011/layout/CircleProcess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7D89885-2CFE-4832-A67D-9DCB3EE07E66}">
      <dgm:prSet phldrT="[Text]" custT="1"/>
      <dgm:spPr/>
      <dgm:t>
        <a:bodyPr/>
        <a:lstStyle/>
        <a:p>
          <a:r>
            <a:rPr lang="cs-CZ" sz="1800" dirty="0" err="1" smtClean="0"/>
            <a:t>Suspended</a:t>
          </a:r>
          <a:r>
            <a:rPr lang="cs-CZ" sz="1800" dirty="0" smtClean="0"/>
            <a:t> IMPRISON-MENT</a:t>
          </a:r>
          <a:endParaRPr lang="cs-CZ" sz="1800" dirty="0"/>
        </a:p>
      </dgm:t>
    </dgm:pt>
    <dgm:pt modelId="{79F94CD7-0FFF-4925-8F97-AD500638365A}" type="parTrans" cxnId="{5C3E6BCD-668A-4DA2-9D05-96E0E1180CA9}">
      <dgm:prSet/>
      <dgm:spPr/>
      <dgm:t>
        <a:bodyPr/>
        <a:lstStyle/>
        <a:p>
          <a:endParaRPr lang="cs-CZ"/>
        </a:p>
      </dgm:t>
    </dgm:pt>
    <dgm:pt modelId="{35AA3EB1-93B8-4EAF-ADB9-EA1C1436ECBE}" type="sibTrans" cxnId="{5C3E6BCD-668A-4DA2-9D05-96E0E1180CA9}">
      <dgm:prSet/>
      <dgm:spPr/>
      <dgm:t>
        <a:bodyPr/>
        <a:lstStyle/>
        <a:p>
          <a:endParaRPr lang="cs-CZ"/>
        </a:p>
      </dgm:t>
    </dgm:pt>
    <dgm:pt modelId="{B3499B9C-B3D7-4871-BC97-6E059412FE26}">
      <dgm:prSet phldrT="[Text]" custT="1"/>
      <dgm:spPr/>
      <dgm:t>
        <a:bodyPr/>
        <a:lstStyle/>
        <a:p>
          <a:r>
            <a:rPr lang="cs-CZ" sz="1700" dirty="0" err="1" smtClean="0"/>
            <a:t>Suspended</a:t>
          </a:r>
          <a:r>
            <a:rPr lang="cs-CZ" sz="1700" dirty="0" smtClean="0"/>
            <a:t> </a:t>
          </a:r>
          <a:r>
            <a:rPr lang="cs-CZ" sz="1700" dirty="0" err="1" smtClean="0"/>
            <a:t>Imprisonment</a:t>
          </a:r>
          <a:r>
            <a:rPr lang="cs-CZ" sz="1700" dirty="0" smtClean="0"/>
            <a:t> </a:t>
          </a:r>
          <a:r>
            <a:rPr lang="cs-CZ" sz="1700" dirty="0" err="1" smtClean="0"/>
            <a:t>with</a:t>
          </a:r>
          <a:r>
            <a:rPr lang="cs-CZ" sz="1700" dirty="0" smtClean="0"/>
            <a:t> </a:t>
          </a:r>
          <a:r>
            <a:rPr lang="cs-CZ" sz="1500" dirty="0" smtClean="0"/>
            <a:t>SUPERVISION</a:t>
          </a:r>
          <a:endParaRPr lang="cs-CZ" sz="1500" dirty="0"/>
        </a:p>
      </dgm:t>
    </dgm:pt>
    <dgm:pt modelId="{E6B2AEA6-4681-4CD6-9D26-0853255E87C2}" type="parTrans" cxnId="{792CBEC5-3791-4A65-84E0-6922CD74D41D}">
      <dgm:prSet/>
      <dgm:spPr/>
      <dgm:t>
        <a:bodyPr/>
        <a:lstStyle/>
        <a:p>
          <a:endParaRPr lang="cs-CZ"/>
        </a:p>
      </dgm:t>
    </dgm:pt>
    <dgm:pt modelId="{14C66A5A-0472-410C-8098-A69F3EF7541F}" type="sibTrans" cxnId="{792CBEC5-3791-4A65-84E0-6922CD74D41D}">
      <dgm:prSet/>
      <dgm:spPr/>
      <dgm:t>
        <a:bodyPr/>
        <a:lstStyle/>
        <a:p>
          <a:endParaRPr lang="cs-CZ"/>
        </a:p>
      </dgm:t>
    </dgm:pt>
    <dgm:pt modelId="{8E7C100D-84A7-4D44-B530-317DF12EBFD0}">
      <dgm:prSet phldrT="[Text]" custT="1"/>
      <dgm:spPr/>
      <dgm:t>
        <a:bodyPr/>
        <a:lstStyle/>
        <a:p>
          <a:r>
            <a:rPr lang="cs-CZ" sz="1800" dirty="0" smtClean="0"/>
            <a:t>IMPRISON-MENT</a:t>
          </a:r>
          <a:endParaRPr lang="cs-CZ" sz="1800" dirty="0"/>
        </a:p>
      </dgm:t>
    </dgm:pt>
    <dgm:pt modelId="{5422B9F0-22FA-49C2-949D-18B08F7ECAD3}" type="parTrans" cxnId="{2A7E0DC1-F7D4-4173-8AC1-F45C64065A56}">
      <dgm:prSet/>
      <dgm:spPr/>
      <dgm:t>
        <a:bodyPr/>
        <a:lstStyle/>
        <a:p>
          <a:endParaRPr lang="cs-CZ"/>
        </a:p>
      </dgm:t>
    </dgm:pt>
    <dgm:pt modelId="{99697223-053E-4ACC-9293-4562C856D097}" type="sibTrans" cxnId="{2A7E0DC1-F7D4-4173-8AC1-F45C64065A56}">
      <dgm:prSet/>
      <dgm:spPr/>
      <dgm:t>
        <a:bodyPr/>
        <a:lstStyle/>
        <a:p>
          <a:endParaRPr lang="cs-CZ"/>
        </a:p>
      </dgm:t>
    </dgm:pt>
    <dgm:pt modelId="{982899CA-97B8-4B67-B46B-A1E34AE82AB4}" type="pres">
      <dgm:prSet presAssocID="{891EF63E-3852-43CB-B7B3-F1CDD5425A22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cs-CZ"/>
        </a:p>
      </dgm:t>
    </dgm:pt>
    <dgm:pt modelId="{CFBF38AB-2E15-47CC-BFFD-8D81F42B14C6}" type="pres">
      <dgm:prSet presAssocID="{8E7C100D-84A7-4D44-B530-317DF12EBFD0}" presName="Accent3" presStyleCnt="0"/>
      <dgm:spPr/>
    </dgm:pt>
    <dgm:pt modelId="{A67E7243-9D84-409F-80C3-0E1F2686C232}" type="pres">
      <dgm:prSet presAssocID="{8E7C100D-84A7-4D44-B530-317DF12EBFD0}" presName="Accent" presStyleLbl="node1" presStyleIdx="0" presStyleCnt="3"/>
      <dgm:spPr/>
    </dgm:pt>
    <dgm:pt modelId="{857CFE82-B39F-4186-8936-692F66F942D9}" type="pres">
      <dgm:prSet presAssocID="{8E7C100D-84A7-4D44-B530-317DF12EBFD0}" presName="ParentBackground3" presStyleCnt="0"/>
      <dgm:spPr/>
    </dgm:pt>
    <dgm:pt modelId="{1028F758-53CD-43A9-8626-DA26E2B836E8}" type="pres">
      <dgm:prSet presAssocID="{8E7C100D-84A7-4D44-B530-317DF12EBFD0}" presName="ParentBackground" presStyleLbl="fgAcc1" presStyleIdx="0" presStyleCnt="3"/>
      <dgm:spPr/>
      <dgm:t>
        <a:bodyPr/>
        <a:lstStyle/>
        <a:p>
          <a:endParaRPr lang="cs-CZ"/>
        </a:p>
      </dgm:t>
    </dgm:pt>
    <dgm:pt modelId="{CA3466B9-0B34-43CB-BED4-9AF96E26869C}" type="pres">
      <dgm:prSet presAssocID="{8E7C100D-84A7-4D44-B530-317DF12EBFD0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2EE47AB-BA5B-4156-9048-7CA8BE7DA0F7}" type="pres">
      <dgm:prSet presAssocID="{B3499B9C-B3D7-4871-BC97-6E059412FE26}" presName="Accent2" presStyleCnt="0"/>
      <dgm:spPr/>
    </dgm:pt>
    <dgm:pt modelId="{718F7213-D70B-4D4E-BD27-F40A978E3159}" type="pres">
      <dgm:prSet presAssocID="{B3499B9C-B3D7-4871-BC97-6E059412FE26}" presName="Accent" presStyleLbl="node1" presStyleIdx="1" presStyleCnt="3"/>
      <dgm:spPr/>
    </dgm:pt>
    <dgm:pt modelId="{1C574B06-354F-4081-85C2-F9C5141B4EFB}" type="pres">
      <dgm:prSet presAssocID="{B3499B9C-B3D7-4871-BC97-6E059412FE26}" presName="ParentBackground2" presStyleCnt="0"/>
      <dgm:spPr/>
    </dgm:pt>
    <dgm:pt modelId="{5C582B2A-F470-4942-90D6-B788AED8A83D}" type="pres">
      <dgm:prSet presAssocID="{B3499B9C-B3D7-4871-BC97-6E059412FE26}" presName="ParentBackground" presStyleLbl="fgAcc1" presStyleIdx="1" presStyleCnt="3" custScaleX="117485" custScaleY="116982"/>
      <dgm:spPr/>
      <dgm:t>
        <a:bodyPr/>
        <a:lstStyle/>
        <a:p>
          <a:endParaRPr lang="cs-CZ"/>
        </a:p>
      </dgm:t>
    </dgm:pt>
    <dgm:pt modelId="{BE47CEB1-1B6F-42DC-B2D7-137E11E855BA}" type="pres">
      <dgm:prSet presAssocID="{B3499B9C-B3D7-4871-BC97-6E059412FE26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A8636F3-C0C6-4850-9426-57B2342DD733}" type="pres">
      <dgm:prSet presAssocID="{B7D89885-2CFE-4832-A67D-9DCB3EE07E66}" presName="Accent1" presStyleCnt="0"/>
      <dgm:spPr/>
    </dgm:pt>
    <dgm:pt modelId="{2DB9444A-F924-450D-B13C-4B83740C8043}" type="pres">
      <dgm:prSet presAssocID="{B7D89885-2CFE-4832-A67D-9DCB3EE07E66}" presName="Accent" presStyleLbl="node1" presStyleIdx="2" presStyleCnt="3"/>
      <dgm:spPr/>
    </dgm:pt>
    <dgm:pt modelId="{261B43B3-859C-424C-BE00-DA6F43204DDE}" type="pres">
      <dgm:prSet presAssocID="{B7D89885-2CFE-4832-A67D-9DCB3EE07E66}" presName="ParentBackground1" presStyleCnt="0"/>
      <dgm:spPr/>
    </dgm:pt>
    <dgm:pt modelId="{651863B9-817A-48E6-BC26-6169C9C401E3}" type="pres">
      <dgm:prSet presAssocID="{B7D89885-2CFE-4832-A67D-9DCB3EE07E66}" presName="ParentBackground" presStyleLbl="fgAcc1" presStyleIdx="2" presStyleCnt="3"/>
      <dgm:spPr/>
      <dgm:t>
        <a:bodyPr/>
        <a:lstStyle/>
        <a:p>
          <a:endParaRPr lang="cs-CZ"/>
        </a:p>
      </dgm:t>
    </dgm:pt>
    <dgm:pt modelId="{22840DA0-D500-4721-BDDF-88E089CAC5FE}" type="pres">
      <dgm:prSet presAssocID="{B7D89885-2CFE-4832-A67D-9DCB3EE07E66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9F1952E-9733-4AF3-8309-59A50DA58149}" type="presOf" srcId="{8E7C100D-84A7-4D44-B530-317DF12EBFD0}" destId="{CA3466B9-0B34-43CB-BED4-9AF96E26869C}" srcOrd="1" destOrd="0" presId="urn:microsoft.com/office/officeart/2011/layout/CircleProcess"/>
    <dgm:cxn modelId="{0027C6CA-F1DA-4054-89B1-08BAF25B8A79}" type="presOf" srcId="{8E7C100D-84A7-4D44-B530-317DF12EBFD0}" destId="{1028F758-53CD-43A9-8626-DA26E2B836E8}" srcOrd="0" destOrd="0" presId="urn:microsoft.com/office/officeart/2011/layout/CircleProcess"/>
    <dgm:cxn modelId="{792CBEC5-3791-4A65-84E0-6922CD74D41D}" srcId="{891EF63E-3852-43CB-B7B3-F1CDD5425A22}" destId="{B3499B9C-B3D7-4871-BC97-6E059412FE26}" srcOrd="1" destOrd="0" parTransId="{E6B2AEA6-4681-4CD6-9D26-0853255E87C2}" sibTransId="{14C66A5A-0472-410C-8098-A69F3EF7541F}"/>
    <dgm:cxn modelId="{8E264EFF-8FCA-4D3A-8731-E9F2303713A9}" type="presOf" srcId="{891EF63E-3852-43CB-B7B3-F1CDD5425A22}" destId="{982899CA-97B8-4B67-B46B-A1E34AE82AB4}" srcOrd="0" destOrd="0" presId="urn:microsoft.com/office/officeart/2011/layout/CircleProcess"/>
    <dgm:cxn modelId="{5C3E6BCD-668A-4DA2-9D05-96E0E1180CA9}" srcId="{891EF63E-3852-43CB-B7B3-F1CDD5425A22}" destId="{B7D89885-2CFE-4832-A67D-9DCB3EE07E66}" srcOrd="0" destOrd="0" parTransId="{79F94CD7-0FFF-4925-8F97-AD500638365A}" sibTransId="{35AA3EB1-93B8-4EAF-ADB9-EA1C1436ECBE}"/>
    <dgm:cxn modelId="{94BC783C-B68B-4CE2-B3A7-AEE9C6EED764}" type="presOf" srcId="{B3499B9C-B3D7-4871-BC97-6E059412FE26}" destId="{5C582B2A-F470-4942-90D6-B788AED8A83D}" srcOrd="0" destOrd="0" presId="urn:microsoft.com/office/officeart/2011/layout/CircleProcess"/>
    <dgm:cxn modelId="{2A7E0DC1-F7D4-4173-8AC1-F45C64065A56}" srcId="{891EF63E-3852-43CB-B7B3-F1CDD5425A22}" destId="{8E7C100D-84A7-4D44-B530-317DF12EBFD0}" srcOrd="2" destOrd="0" parTransId="{5422B9F0-22FA-49C2-949D-18B08F7ECAD3}" sibTransId="{99697223-053E-4ACC-9293-4562C856D097}"/>
    <dgm:cxn modelId="{F0D1C7E3-9E2B-41CE-B7D3-6E68D520D7BF}" type="presOf" srcId="{B7D89885-2CFE-4832-A67D-9DCB3EE07E66}" destId="{651863B9-817A-48E6-BC26-6169C9C401E3}" srcOrd="0" destOrd="0" presId="urn:microsoft.com/office/officeart/2011/layout/CircleProcess"/>
    <dgm:cxn modelId="{9CDB6C98-BD82-44AE-8150-942E1668C215}" type="presOf" srcId="{B7D89885-2CFE-4832-A67D-9DCB3EE07E66}" destId="{22840DA0-D500-4721-BDDF-88E089CAC5FE}" srcOrd="1" destOrd="0" presId="urn:microsoft.com/office/officeart/2011/layout/CircleProcess"/>
    <dgm:cxn modelId="{73269826-F485-46CE-A364-B021F6031DFF}" type="presOf" srcId="{B3499B9C-B3D7-4871-BC97-6E059412FE26}" destId="{BE47CEB1-1B6F-42DC-B2D7-137E11E855BA}" srcOrd="1" destOrd="0" presId="urn:microsoft.com/office/officeart/2011/layout/CircleProcess"/>
    <dgm:cxn modelId="{EFF9A382-BD67-4969-9589-35F0C5D01184}" type="presParOf" srcId="{982899CA-97B8-4B67-B46B-A1E34AE82AB4}" destId="{CFBF38AB-2E15-47CC-BFFD-8D81F42B14C6}" srcOrd="0" destOrd="0" presId="urn:microsoft.com/office/officeart/2011/layout/CircleProcess"/>
    <dgm:cxn modelId="{316A7E53-A6C8-4855-84A7-2DFBD6458BC4}" type="presParOf" srcId="{CFBF38AB-2E15-47CC-BFFD-8D81F42B14C6}" destId="{A67E7243-9D84-409F-80C3-0E1F2686C232}" srcOrd="0" destOrd="0" presId="urn:microsoft.com/office/officeart/2011/layout/CircleProcess"/>
    <dgm:cxn modelId="{EA18C4AA-C79B-4813-AF22-192A532C5AF1}" type="presParOf" srcId="{982899CA-97B8-4B67-B46B-A1E34AE82AB4}" destId="{857CFE82-B39F-4186-8936-692F66F942D9}" srcOrd="1" destOrd="0" presId="urn:microsoft.com/office/officeart/2011/layout/CircleProcess"/>
    <dgm:cxn modelId="{447525B9-A723-4FA6-A7CE-F8C6A22AD187}" type="presParOf" srcId="{857CFE82-B39F-4186-8936-692F66F942D9}" destId="{1028F758-53CD-43A9-8626-DA26E2B836E8}" srcOrd="0" destOrd="0" presId="urn:microsoft.com/office/officeart/2011/layout/CircleProcess"/>
    <dgm:cxn modelId="{C3C644F0-1B3D-4851-B94E-979F3971A386}" type="presParOf" srcId="{982899CA-97B8-4B67-B46B-A1E34AE82AB4}" destId="{CA3466B9-0B34-43CB-BED4-9AF96E26869C}" srcOrd="2" destOrd="0" presId="urn:microsoft.com/office/officeart/2011/layout/CircleProcess"/>
    <dgm:cxn modelId="{8D2C82E0-593B-42BB-B1EF-7514EEEA7421}" type="presParOf" srcId="{982899CA-97B8-4B67-B46B-A1E34AE82AB4}" destId="{92EE47AB-BA5B-4156-9048-7CA8BE7DA0F7}" srcOrd="3" destOrd="0" presId="urn:microsoft.com/office/officeart/2011/layout/CircleProcess"/>
    <dgm:cxn modelId="{151BEC46-F489-4493-8C4E-C97B2BDF7A82}" type="presParOf" srcId="{92EE47AB-BA5B-4156-9048-7CA8BE7DA0F7}" destId="{718F7213-D70B-4D4E-BD27-F40A978E3159}" srcOrd="0" destOrd="0" presId="urn:microsoft.com/office/officeart/2011/layout/CircleProcess"/>
    <dgm:cxn modelId="{F2C75735-DA5C-4DDA-BA30-F58AD04919CF}" type="presParOf" srcId="{982899CA-97B8-4B67-B46B-A1E34AE82AB4}" destId="{1C574B06-354F-4081-85C2-F9C5141B4EFB}" srcOrd="4" destOrd="0" presId="urn:microsoft.com/office/officeart/2011/layout/CircleProcess"/>
    <dgm:cxn modelId="{07A66543-1D4F-4975-A17F-9CE0980D1A01}" type="presParOf" srcId="{1C574B06-354F-4081-85C2-F9C5141B4EFB}" destId="{5C582B2A-F470-4942-90D6-B788AED8A83D}" srcOrd="0" destOrd="0" presId="urn:microsoft.com/office/officeart/2011/layout/CircleProcess"/>
    <dgm:cxn modelId="{6028CE3F-024C-41D3-A30A-789D641B563A}" type="presParOf" srcId="{982899CA-97B8-4B67-B46B-A1E34AE82AB4}" destId="{BE47CEB1-1B6F-42DC-B2D7-137E11E855BA}" srcOrd="5" destOrd="0" presId="urn:microsoft.com/office/officeart/2011/layout/CircleProcess"/>
    <dgm:cxn modelId="{F4932A1F-FD60-483F-83EA-BB3AED52F96F}" type="presParOf" srcId="{982899CA-97B8-4B67-B46B-A1E34AE82AB4}" destId="{3A8636F3-C0C6-4850-9426-57B2342DD733}" srcOrd="6" destOrd="0" presId="urn:microsoft.com/office/officeart/2011/layout/CircleProcess"/>
    <dgm:cxn modelId="{F823E32B-EF5F-4D12-BA24-B3691F834F77}" type="presParOf" srcId="{3A8636F3-C0C6-4850-9426-57B2342DD733}" destId="{2DB9444A-F924-450D-B13C-4B83740C8043}" srcOrd="0" destOrd="0" presId="urn:microsoft.com/office/officeart/2011/layout/CircleProcess"/>
    <dgm:cxn modelId="{643B956F-8162-4FF6-8B2E-724D63E59CD5}" type="presParOf" srcId="{982899CA-97B8-4B67-B46B-A1E34AE82AB4}" destId="{261B43B3-859C-424C-BE00-DA6F43204DDE}" srcOrd="7" destOrd="0" presId="urn:microsoft.com/office/officeart/2011/layout/CircleProcess"/>
    <dgm:cxn modelId="{C59FF02E-1721-41C6-87C2-785F7AD69CCE}" type="presParOf" srcId="{261B43B3-859C-424C-BE00-DA6F43204DDE}" destId="{651863B9-817A-48E6-BC26-6169C9C401E3}" srcOrd="0" destOrd="0" presId="urn:microsoft.com/office/officeart/2011/layout/CircleProcess"/>
    <dgm:cxn modelId="{2EB9291D-1827-4357-BD74-7744E65FE2F4}" type="presParOf" srcId="{982899CA-97B8-4B67-B46B-A1E34AE82AB4}" destId="{22840DA0-D500-4721-BDDF-88E089CAC5FE}" srcOrd="8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8BC2D315-9B09-44B9-BC30-390C52B55B7D}" type="doc">
      <dgm:prSet loTypeId="urn:microsoft.com/office/officeart/2005/8/layout/rings+Icon" loCatId="officeonline" qsTypeId="urn:microsoft.com/office/officeart/2005/8/quickstyle/simple1" qsCatId="simple" csTypeId="urn:microsoft.com/office/officeart/2005/8/colors/accent1_2" csCatId="accent1" phldr="1"/>
      <dgm:spPr/>
    </dgm:pt>
    <dgm:pt modelId="{DD243082-1303-4CB0-ADB4-BED69A6FD275}">
      <dgm:prSet phldrT="[Text]" custT="1"/>
      <dgm:spPr/>
      <dgm:t>
        <a:bodyPr/>
        <a:lstStyle/>
        <a:p>
          <a:r>
            <a:rPr lang="cs-CZ" sz="1700" dirty="0" smtClean="0"/>
            <a:t>COMMUNITY</a:t>
          </a:r>
        </a:p>
        <a:p>
          <a:r>
            <a:rPr lang="sk-SK" sz="1700" dirty="0" smtClean="0"/>
            <a:t>SERVICE</a:t>
          </a:r>
          <a:endParaRPr lang="cs-CZ" sz="1700" dirty="0"/>
        </a:p>
      </dgm:t>
    </dgm:pt>
    <dgm:pt modelId="{262DFCA9-700E-4892-B10E-35B4A67AD8F4}" type="parTrans" cxnId="{C85028F3-681D-4AF1-94EE-919E32779601}">
      <dgm:prSet/>
      <dgm:spPr/>
      <dgm:t>
        <a:bodyPr/>
        <a:lstStyle/>
        <a:p>
          <a:endParaRPr lang="cs-CZ"/>
        </a:p>
      </dgm:t>
    </dgm:pt>
    <dgm:pt modelId="{F0764076-9F86-45CF-BFE8-14039D89C58B}" type="sibTrans" cxnId="{C85028F3-681D-4AF1-94EE-919E32779601}">
      <dgm:prSet/>
      <dgm:spPr/>
      <dgm:t>
        <a:bodyPr/>
        <a:lstStyle/>
        <a:p>
          <a:endParaRPr lang="cs-CZ"/>
        </a:p>
      </dgm:t>
    </dgm:pt>
    <dgm:pt modelId="{44B616DF-723D-46E9-BDD6-B6BD42C531D4}">
      <dgm:prSet phldrT="[Text]"/>
      <dgm:spPr/>
      <dgm:t>
        <a:bodyPr/>
        <a:lstStyle/>
        <a:p>
          <a:r>
            <a:rPr lang="cs-CZ" dirty="0" smtClean="0"/>
            <a:t>BANISH-MENT</a:t>
          </a:r>
          <a:endParaRPr lang="cs-CZ" dirty="0"/>
        </a:p>
      </dgm:t>
    </dgm:pt>
    <dgm:pt modelId="{19336982-8F65-4BB3-BCCA-1D5523128AB6}" type="parTrans" cxnId="{B40C4E1D-97BD-44A8-BB00-316FAA68C947}">
      <dgm:prSet/>
      <dgm:spPr/>
      <dgm:t>
        <a:bodyPr/>
        <a:lstStyle/>
        <a:p>
          <a:endParaRPr lang="cs-CZ"/>
        </a:p>
      </dgm:t>
    </dgm:pt>
    <dgm:pt modelId="{0652B2D2-CEE6-4434-BEF8-C10F79BD7342}" type="sibTrans" cxnId="{B40C4E1D-97BD-44A8-BB00-316FAA68C947}">
      <dgm:prSet/>
      <dgm:spPr/>
      <dgm:t>
        <a:bodyPr/>
        <a:lstStyle/>
        <a:p>
          <a:endParaRPr lang="cs-CZ"/>
        </a:p>
      </dgm:t>
    </dgm:pt>
    <dgm:pt modelId="{678F4A60-8EA4-47E1-999F-C7A360ED4F31}">
      <dgm:prSet phldrT="[Text]"/>
      <dgm:spPr/>
      <dgm:t>
        <a:bodyPr/>
        <a:lstStyle/>
        <a:p>
          <a:r>
            <a:rPr lang="cs-CZ" dirty="0" smtClean="0"/>
            <a:t>HOUSE ARREST</a:t>
          </a:r>
          <a:endParaRPr lang="cs-CZ" dirty="0"/>
        </a:p>
      </dgm:t>
    </dgm:pt>
    <dgm:pt modelId="{F4A570E1-836D-4A23-8A88-8984D5574AD7}" type="parTrans" cxnId="{80C333BE-118C-419E-BC32-9BDD1D3AD6CB}">
      <dgm:prSet/>
      <dgm:spPr/>
      <dgm:t>
        <a:bodyPr/>
        <a:lstStyle/>
        <a:p>
          <a:endParaRPr lang="cs-CZ"/>
        </a:p>
      </dgm:t>
    </dgm:pt>
    <dgm:pt modelId="{2FD40145-222D-4F7B-ABEB-6948536786D1}" type="sibTrans" cxnId="{80C333BE-118C-419E-BC32-9BDD1D3AD6CB}">
      <dgm:prSet/>
      <dgm:spPr/>
      <dgm:t>
        <a:bodyPr/>
        <a:lstStyle/>
        <a:p>
          <a:endParaRPr lang="cs-CZ"/>
        </a:p>
      </dgm:t>
    </dgm:pt>
    <dgm:pt modelId="{491AF21D-B6E3-4740-BEFD-A0D16DEF7D8D}" type="pres">
      <dgm:prSet presAssocID="{8BC2D315-9B09-44B9-BC30-390C52B55B7D}" presName="Name0" presStyleCnt="0">
        <dgm:presLayoutVars>
          <dgm:chMax val="7"/>
          <dgm:dir/>
          <dgm:resizeHandles val="exact"/>
        </dgm:presLayoutVars>
      </dgm:prSet>
      <dgm:spPr/>
    </dgm:pt>
    <dgm:pt modelId="{94F0E9A4-EE5A-4152-8BF2-3DE4E6241D3B}" type="pres">
      <dgm:prSet presAssocID="{8BC2D315-9B09-44B9-BC30-390C52B55B7D}" presName="ellipse1" presStyleLbl="vennNode1" presStyleIdx="0" presStyleCnt="3" custScaleX="107877" custScaleY="11076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4AF93FB-96B9-45C0-9E82-DEB31325BB48}" type="pres">
      <dgm:prSet presAssocID="{8BC2D315-9B09-44B9-BC30-390C52B55B7D}" presName="ellipse2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A95B44-816E-4EE6-B2C7-F05960CBB733}" type="pres">
      <dgm:prSet presAssocID="{8BC2D315-9B09-44B9-BC30-390C52B55B7D}" presName="ellipse3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85028F3-681D-4AF1-94EE-919E32779601}" srcId="{8BC2D315-9B09-44B9-BC30-390C52B55B7D}" destId="{DD243082-1303-4CB0-ADB4-BED69A6FD275}" srcOrd="0" destOrd="0" parTransId="{262DFCA9-700E-4892-B10E-35B4A67AD8F4}" sibTransId="{F0764076-9F86-45CF-BFE8-14039D89C58B}"/>
    <dgm:cxn modelId="{80C333BE-118C-419E-BC32-9BDD1D3AD6CB}" srcId="{8BC2D315-9B09-44B9-BC30-390C52B55B7D}" destId="{678F4A60-8EA4-47E1-999F-C7A360ED4F31}" srcOrd="2" destOrd="0" parTransId="{F4A570E1-836D-4A23-8A88-8984D5574AD7}" sibTransId="{2FD40145-222D-4F7B-ABEB-6948536786D1}"/>
    <dgm:cxn modelId="{3C4A123B-FA4F-4181-8A1F-B0B63C2E079E}" type="presOf" srcId="{DD243082-1303-4CB0-ADB4-BED69A6FD275}" destId="{94F0E9A4-EE5A-4152-8BF2-3DE4E6241D3B}" srcOrd="0" destOrd="0" presId="urn:microsoft.com/office/officeart/2005/8/layout/rings+Icon"/>
    <dgm:cxn modelId="{F2CD4B6D-CB70-4A47-9ACB-5380FC0BF4C8}" type="presOf" srcId="{44B616DF-723D-46E9-BDD6-B6BD42C531D4}" destId="{C4AF93FB-96B9-45C0-9E82-DEB31325BB48}" srcOrd="0" destOrd="0" presId="urn:microsoft.com/office/officeart/2005/8/layout/rings+Icon"/>
    <dgm:cxn modelId="{88945C95-8EF1-42E3-88AD-17A48DFCCCF7}" type="presOf" srcId="{8BC2D315-9B09-44B9-BC30-390C52B55B7D}" destId="{491AF21D-B6E3-4740-BEFD-A0D16DEF7D8D}" srcOrd="0" destOrd="0" presId="urn:microsoft.com/office/officeart/2005/8/layout/rings+Icon"/>
    <dgm:cxn modelId="{F0DE4128-19A4-43CC-AD3F-5F56284A94AE}" type="presOf" srcId="{678F4A60-8EA4-47E1-999F-C7A360ED4F31}" destId="{ADA95B44-816E-4EE6-B2C7-F05960CBB733}" srcOrd="0" destOrd="0" presId="urn:microsoft.com/office/officeart/2005/8/layout/rings+Icon"/>
    <dgm:cxn modelId="{B40C4E1D-97BD-44A8-BB00-316FAA68C947}" srcId="{8BC2D315-9B09-44B9-BC30-390C52B55B7D}" destId="{44B616DF-723D-46E9-BDD6-B6BD42C531D4}" srcOrd="1" destOrd="0" parTransId="{19336982-8F65-4BB3-BCCA-1D5523128AB6}" sibTransId="{0652B2D2-CEE6-4434-BEF8-C10F79BD7342}"/>
    <dgm:cxn modelId="{2181CB84-5446-4FCD-82D5-25A11A8DD574}" type="presParOf" srcId="{491AF21D-B6E3-4740-BEFD-A0D16DEF7D8D}" destId="{94F0E9A4-EE5A-4152-8BF2-3DE4E6241D3B}" srcOrd="0" destOrd="0" presId="urn:microsoft.com/office/officeart/2005/8/layout/rings+Icon"/>
    <dgm:cxn modelId="{69B4C954-4B0F-4DD9-8F6E-97EC22F4E2DE}" type="presParOf" srcId="{491AF21D-B6E3-4740-BEFD-A0D16DEF7D8D}" destId="{C4AF93FB-96B9-45C0-9E82-DEB31325BB48}" srcOrd="1" destOrd="0" presId="urn:microsoft.com/office/officeart/2005/8/layout/rings+Icon"/>
    <dgm:cxn modelId="{F808A3A1-8F91-431B-B477-E6DAA7285E86}" type="presParOf" srcId="{491AF21D-B6E3-4740-BEFD-A0D16DEF7D8D}" destId="{ADA95B44-816E-4EE6-B2C7-F05960CBB733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C92E6CA-A1E6-4015-B023-DEC48D23220D}" type="doc">
      <dgm:prSet loTypeId="urn:diagrams.loki3.com/TabbedArc+Icon" loCatId="officeonline" qsTypeId="urn:microsoft.com/office/officeart/2005/8/quickstyle/simple1" qsCatId="simple" csTypeId="urn:microsoft.com/office/officeart/2005/8/colors/accent1_2" csCatId="accent1" phldr="1"/>
      <dgm:spPr/>
    </dgm:pt>
    <dgm:pt modelId="{FD28CC05-6739-4321-8BAE-7D6B4677AFB8}">
      <dgm:prSet phldrT="[Text]"/>
      <dgm:spPr/>
      <dgm:t>
        <a:bodyPr/>
        <a:lstStyle/>
        <a:p>
          <a:r>
            <a:rPr lang="cs-CZ" dirty="0" smtClean="0"/>
            <a:t>PROHIBITION </a:t>
          </a:r>
          <a:r>
            <a:rPr lang="en-US" dirty="0" smtClean="0"/>
            <a:t>of </a:t>
          </a:r>
          <a:r>
            <a:rPr lang="cs-CZ" dirty="0" smtClean="0"/>
            <a:t>e</a:t>
          </a:r>
          <a:r>
            <a:rPr lang="en-US" dirty="0" err="1" smtClean="0"/>
            <a:t>ntry</a:t>
          </a:r>
          <a:r>
            <a:rPr lang="en-US" dirty="0" smtClean="0"/>
            <a:t> to sport, cultural and other </a:t>
          </a:r>
          <a:r>
            <a:rPr lang="sk-SK" dirty="0" smtClean="0"/>
            <a:t>EVENTS</a:t>
          </a:r>
          <a:r>
            <a:rPr lang="en-US" dirty="0" smtClean="0"/>
            <a:t> </a:t>
          </a:r>
          <a:endParaRPr lang="cs-CZ" dirty="0"/>
        </a:p>
      </dgm:t>
    </dgm:pt>
    <dgm:pt modelId="{F2216FCA-2C80-46E2-8DB8-6CB48D3E5676}" type="parTrans" cxnId="{9A17F12A-7D03-441D-83CF-BAD51BBF29A9}">
      <dgm:prSet/>
      <dgm:spPr/>
      <dgm:t>
        <a:bodyPr/>
        <a:lstStyle/>
        <a:p>
          <a:endParaRPr lang="cs-CZ"/>
        </a:p>
      </dgm:t>
    </dgm:pt>
    <dgm:pt modelId="{C112BD25-41EB-4DED-9D0C-0412727E5D7C}" type="sibTrans" cxnId="{9A17F12A-7D03-441D-83CF-BAD51BBF29A9}">
      <dgm:prSet/>
      <dgm:spPr/>
      <dgm:t>
        <a:bodyPr/>
        <a:lstStyle/>
        <a:p>
          <a:endParaRPr lang="cs-CZ"/>
        </a:p>
      </dgm:t>
    </dgm:pt>
    <dgm:pt modelId="{E96E9C78-980B-4C73-8A73-40DF2C22F647}">
      <dgm:prSet phldrT="[Text]" custT="1"/>
      <dgm:spPr/>
      <dgm:t>
        <a:bodyPr/>
        <a:lstStyle/>
        <a:p>
          <a:r>
            <a:rPr lang="cs-CZ" sz="2000" dirty="0" smtClean="0"/>
            <a:t>FORFEITURE </a:t>
          </a:r>
          <a:br>
            <a:rPr lang="cs-CZ" sz="2000" dirty="0" smtClean="0"/>
          </a:br>
          <a:r>
            <a:rPr lang="cs-CZ" sz="2000" dirty="0" err="1" smtClean="0"/>
            <a:t>of</a:t>
          </a:r>
          <a:r>
            <a:rPr lang="cs-CZ" sz="2000" dirty="0" smtClean="0"/>
            <a:t> </a:t>
          </a:r>
          <a:br>
            <a:rPr lang="cs-CZ" sz="2000" dirty="0" smtClean="0"/>
          </a:br>
          <a:r>
            <a:rPr lang="cs-CZ" sz="2000" dirty="0" smtClean="0"/>
            <a:t>THING</a:t>
          </a:r>
          <a:endParaRPr lang="cs-CZ" sz="2000" dirty="0"/>
        </a:p>
      </dgm:t>
    </dgm:pt>
    <dgm:pt modelId="{75E83055-D833-49E1-AD65-94F11A48E913}" type="parTrans" cxnId="{7EDA5E98-EBCF-4FA2-A390-15BD349B433C}">
      <dgm:prSet/>
      <dgm:spPr/>
      <dgm:t>
        <a:bodyPr/>
        <a:lstStyle/>
        <a:p>
          <a:endParaRPr lang="cs-CZ"/>
        </a:p>
      </dgm:t>
    </dgm:pt>
    <dgm:pt modelId="{EFF160C5-55DB-4C62-B7F4-1BEA100C967B}" type="sibTrans" cxnId="{7EDA5E98-EBCF-4FA2-A390-15BD349B433C}">
      <dgm:prSet/>
      <dgm:spPr/>
      <dgm:t>
        <a:bodyPr/>
        <a:lstStyle/>
        <a:p>
          <a:endParaRPr lang="cs-CZ"/>
        </a:p>
      </dgm:t>
    </dgm:pt>
    <dgm:pt modelId="{1DD39EB7-77ED-4E6D-9307-AC0C76813E93}">
      <dgm:prSet phldrT="[Text]" custT="1"/>
      <dgm:spPr/>
      <dgm:t>
        <a:bodyPr/>
        <a:lstStyle/>
        <a:p>
          <a:r>
            <a:rPr lang="sk-SK" sz="2000" dirty="0" smtClean="0"/>
            <a:t>PROHIBITION</a:t>
          </a:r>
          <a:r>
            <a:rPr lang="en-US" sz="2000" dirty="0" smtClean="0"/>
            <a:t> </a:t>
          </a:r>
          <a:r>
            <a:rPr lang="sk-SK" sz="2000" dirty="0" smtClean="0"/>
            <a:t/>
          </a:r>
          <a:br>
            <a:rPr lang="sk-SK" sz="2000" dirty="0" smtClean="0"/>
          </a:br>
          <a:r>
            <a:rPr lang="en-US" sz="2000" dirty="0" smtClean="0"/>
            <a:t>to undertake</a:t>
          </a:r>
          <a:r>
            <a:rPr lang="sk-SK" sz="2000" dirty="0" smtClean="0"/>
            <a:t> ACTIVITY</a:t>
          </a:r>
          <a:r>
            <a:rPr lang="en-US" sz="2000" dirty="0" smtClean="0"/>
            <a:t> </a:t>
          </a:r>
          <a:endParaRPr lang="cs-CZ" sz="2000" dirty="0"/>
        </a:p>
      </dgm:t>
    </dgm:pt>
    <dgm:pt modelId="{12012B6A-CA2A-46E9-A94D-0ED887EFB95A}" type="parTrans" cxnId="{982CD270-39E5-4C36-9C0C-6CD3C8A94106}">
      <dgm:prSet/>
      <dgm:spPr/>
      <dgm:t>
        <a:bodyPr/>
        <a:lstStyle/>
        <a:p>
          <a:endParaRPr lang="cs-CZ"/>
        </a:p>
      </dgm:t>
    </dgm:pt>
    <dgm:pt modelId="{6EA242FF-37B8-4B81-8284-6E111A707F1C}" type="sibTrans" cxnId="{982CD270-39E5-4C36-9C0C-6CD3C8A94106}">
      <dgm:prSet/>
      <dgm:spPr/>
      <dgm:t>
        <a:bodyPr/>
        <a:lstStyle/>
        <a:p>
          <a:endParaRPr lang="cs-CZ"/>
        </a:p>
      </dgm:t>
    </dgm:pt>
    <dgm:pt modelId="{965E937D-6AAE-4180-BB2D-69856C8FD121}" type="pres">
      <dgm:prSet presAssocID="{5C92E6CA-A1E6-4015-B023-DEC48D23220D}" presName="Name0" presStyleCnt="0">
        <dgm:presLayoutVars>
          <dgm:dir/>
          <dgm:resizeHandles val="exact"/>
        </dgm:presLayoutVars>
      </dgm:prSet>
      <dgm:spPr/>
    </dgm:pt>
    <dgm:pt modelId="{CFDBD3B4-13AB-4BD7-AF09-5A4DEEFE0E74}" type="pres">
      <dgm:prSet presAssocID="{FD28CC05-6739-4321-8BAE-7D6B4677AFB8}" presName="twoplus" presStyleLbl="node1" presStyleIdx="0" presStyleCnt="3" custAng="2400000" custScaleX="126412" custScaleY="126549" custRadScaleRad="124442" custRadScaleInc="1281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CB4CB3-B86F-46A7-8F77-60BDAF6FF777}" type="pres">
      <dgm:prSet presAssocID="{E96E9C78-980B-4C73-8A73-40DF2C22F647}" presName="twoplus" presStyleLbl="node1" presStyleIdx="1" presStyleCnt="3" custScaleX="119484" custScaleY="127050" custRadScaleRad="64978" custRadScaleInc="-1695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24E48B3-B70B-48FF-9073-1E1D13B920EE}" type="pres">
      <dgm:prSet presAssocID="{1DD39EB7-77ED-4E6D-9307-AC0C76813E93}" presName="twoplus" presStyleLbl="node1" presStyleIdx="2" presStyleCnt="3" custAng="19200000" custScaleX="122443" custScaleY="122160" custRadScaleRad="88509" custRadScaleInc="-205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85434A1-0DA0-4E63-9ED1-8E8F49473F83}" type="presOf" srcId="{FD28CC05-6739-4321-8BAE-7D6B4677AFB8}" destId="{CFDBD3B4-13AB-4BD7-AF09-5A4DEEFE0E74}" srcOrd="0" destOrd="0" presId="urn:diagrams.loki3.com/TabbedArc+Icon"/>
    <dgm:cxn modelId="{E2E538F1-FF33-4F00-99F1-FCF50704A7C0}" type="presOf" srcId="{5C92E6CA-A1E6-4015-B023-DEC48D23220D}" destId="{965E937D-6AAE-4180-BB2D-69856C8FD121}" srcOrd="0" destOrd="0" presId="urn:diagrams.loki3.com/TabbedArc+Icon"/>
    <dgm:cxn modelId="{38DDFCF5-2DDE-4C59-BDDC-3177CB40D09E}" type="presOf" srcId="{E96E9C78-980B-4C73-8A73-40DF2C22F647}" destId="{17CB4CB3-B86F-46A7-8F77-60BDAF6FF777}" srcOrd="0" destOrd="0" presId="urn:diagrams.loki3.com/TabbedArc+Icon"/>
    <dgm:cxn modelId="{9A17F12A-7D03-441D-83CF-BAD51BBF29A9}" srcId="{5C92E6CA-A1E6-4015-B023-DEC48D23220D}" destId="{FD28CC05-6739-4321-8BAE-7D6B4677AFB8}" srcOrd="0" destOrd="0" parTransId="{F2216FCA-2C80-46E2-8DB8-6CB48D3E5676}" sibTransId="{C112BD25-41EB-4DED-9D0C-0412727E5D7C}"/>
    <dgm:cxn modelId="{982CD270-39E5-4C36-9C0C-6CD3C8A94106}" srcId="{5C92E6CA-A1E6-4015-B023-DEC48D23220D}" destId="{1DD39EB7-77ED-4E6D-9307-AC0C76813E93}" srcOrd="2" destOrd="0" parTransId="{12012B6A-CA2A-46E9-A94D-0ED887EFB95A}" sibTransId="{6EA242FF-37B8-4B81-8284-6E111A707F1C}"/>
    <dgm:cxn modelId="{7EDA5E98-EBCF-4FA2-A390-15BD349B433C}" srcId="{5C92E6CA-A1E6-4015-B023-DEC48D23220D}" destId="{E96E9C78-980B-4C73-8A73-40DF2C22F647}" srcOrd="1" destOrd="0" parTransId="{75E83055-D833-49E1-AD65-94F11A48E913}" sibTransId="{EFF160C5-55DB-4C62-B7F4-1BEA100C967B}"/>
    <dgm:cxn modelId="{87B16E94-96AB-49D8-AA69-EF6CB8F349DE}" type="presOf" srcId="{1DD39EB7-77ED-4E6D-9307-AC0C76813E93}" destId="{924E48B3-B70B-48FF-9073-1E1D13B920EE}" srcOrd="0" destOrd="0" presId="urn:diagrams.loki3.com/TabbedArc+Icon"/>
    <dgm:cxn modelId="{0A8BF27B-229E-4292-90D6-205C76F098EA}" type="presParOf" srcId="{965E937D-6AAE-4180-BB2D-69856C8FD121}" destId="{CFDBD3B4-13AB-4BD7-AF09-5A4DEEFE0E74}" srcOrd="0" destOrd="0" presId="urn:diagrams.loki3.com/TabbedArc+Icon"/>
    <dgm:cxn modelId="{A53E2933-5A32-4705-A76A-670363959F7E}" type="presParOf" srcId="{965E937D-6AAE-4180-BB2D-69856C8FD121}" destId="{17CB4CB3-B86F-46A7-8F77-60BDAF6FF777}" srcOrd="1" destOrd="0" presId="urn:diagrams.loki3.com/TabbedArc+Icon"/>
    <dgm:cxn modelId="{C0DF6244-8FDC-4952-8CF1-E43B7BD18B48}" type="presParOf" srcId="{965E937D-6AAE-4180-BB2D-69856C8FD121}" destId="{924E48B3-B70B-48FF-9073-1E1D13B920EE}" srcOrd="2" destOrd="0" presId="urn:diagrams.loki3.com/TabbedArc+Icon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06576858-9080-4888-A81C-1672F4BA4D32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9EE81C6-ABB5-440B-9D61-2D4A1899DCAF}">
      <dgm:prSet phldrT="[Text]" custT="1"/>
      <dgm:spPr/>
      <dgm:t>
        <a:bodyPr/>
        <a:lstStyle/>
        <a:p>
          <a:r>
            <a:rPr lang="cs-CZ" sz="2800" dirty="0" err="1" smtClean="0"/>
            <a:t>Protective</a:t>
          </a:r>
          <a:r>
            <a:rPr lang="cs-CZ" sz="2800" dirty="0" smtClean="0"/>
            <a:t> </a:t>
          </a:r>
          <a:r>
            <a:rPr lang="cs-CZ" sz="2800" dirty="0" err="1" smtClean="0"/>
            <a:t>Rehabilition</a:t>
          </a:r>
          <a:endParaRPr lang="cs-CZ" sz="2800" dirty="0"/>
        </a:p>
      </dgm:t>
    </dgm:pt>
    <dgm:pt modelId="{3AADAB57-9F6E-4AFA-BF8B-12C603B9D1CE}" type="parTrans" cxnId="{5A21B80A-C89A-4838-B0A3-9D6AF457E3CA}">
      <dgm:prSet/>
      <dgm:spPr/>
      <dgm:t>
        <a:bodyPr/>
        <a:lstStyle/>
        <a:p>
          <a:endParaRPr lang="cs-CZ"/>
        </a:p>
      </dgm:t>
    </dgm:pt>
    <dgm:pt modelId="{4AE96D3A-38AB-442E-9FD4-D1AE1DB642A3}" type="sibTrans" cxnId="{5A21B80A-C89A-4838-B0A3-9D6AF457E3CA}">
      <dgm:prSet/>
      <dgm:spPr/>
      <dgm:t>
        <a:bodyPr/>
        <a:lstStyle/>
        <a:p>
          <a:endParaRPr lang="cs-CZ"/>
        </a:p>
      </dgm:t>
    </dgm:pt>
    <dgm:pt modelId="{F50C1E7A-E50A-478D-B84B-12BD9B740D80}">
      <dgm:prSet phldrT="[Text]" custT="1"/>
      <dgm:spPr/>
      <dgm:t>
        <a:bodyPr/>
        <a:lstStyle/>
        <a:p>
          <a:r>
            <a:rPr lang="cs-CZ" sz="2800" dirty="0" err="1" smtClean="0"/>
            <a:t>Protective</a:t>
          </a:r>
          <a:r>
            <a:rPr lang="cs-CZ" sz="2800" dirty="0" smtClean="0"/>
            <a:t> </a:t>
          </a:r>
          <a:r>
            <a:rPr lang="cs-CZ" sz="2800" dirty="0" err="1" smtClean="0"/>
            <a:t>Treatment</a:t>
          </a:r>
          <a:endParaRPr lang="cs-CZ" sz="2800" dirty="0"/>
        </a:p>
      </dgm:t>
    </dgm:pt>
    <dgm:pt modelId="{2804D43A-086F-4900-8A93-6C0F3DC47BE1}" type="parTrans" cxnId="{2D73E97F-AFC6-464C-9FE1-0FB8508CF934}">
      <dgm:prSet/>
      <dgm:spPr/>
      <dgm:t>
        <a:bodyPr/>
        <a:lstStyle/>
        <a:p>
          <a:endParaRPr lang="cs-CZ"/>
        </a:p>
      </dgm:t>
    </dgm:pt>
    <dgm:pt modelId="{B5640157-C71C-4C80-8935-529521DBC636}" type="sibTrans" cxnId="{2D73E97F-AFC6-464C-9FE1-0FB8508CF934}">
      <dgm:prSet/>
      <dgm:spPr/>
      <dgm:t>
        <a:bodyPr/>
        <a:lstStyle/>
        <a:p>
          <a:endParaRPr lang="cs-CZ"/>
        </a:p>
      </dgm:t>
    </dgm:pt>
    <dgm:pt modelId="{9CA7BEBA-97BB-46D3-8CDB-0C4FAB1C9E3F}">
      <dgm:prSet phldrT="[Text]" custT="1"/>
      <dgm:spPr/>
      <dgm:t>
        <a:bodyPr/>
        <a:lstStyle/>
        <a:p>
          <a:r>
            <a:rPr lang="cs-CZ" sz="2800" dirty="0" err="1" smtClean="0"/>
            <a:t>Security</a:t>
          </a:r>
          <a:r>
            <a:rPr lang="cs-CZ" sz="2800" dirty="0" smtClean="0"/>
            <a:t> </a:t>
          </a:r>
          <a:r>
            <a:rPr lang="cs-CZ" sz="2800" dirty="0" err="1" smtClean="0"/>
            <a:t>Detention</a:t>
          </a:r>
          <a:endParaRPr lang="cs-CZ" sz="2800" dirty="0"/>
        </a:p>
      </dgm:t>
    </dgm:pt>
    <dgm:pt modelId="{E1ED9E81-9747-4323-8FC8-7B82530C0F8F}" type="parTrans" cxnId="{C5117455-3F12-4861-937E-9D103F19B79C}">
      <dgm:prSet/>
      <dgm:spPr/>
      <dgm:t>
        <a:bodyPr/>
        <a:lstStyle/>
        <a:p>
          <a:endParaRPr lang="cs-CZ"/>
        </a:p>
      </dgm:t>
    </dgm:pt>
    <dgm:pt modelId="{FA9CC39D-4602-4BC7-A04E-9B1D3D0895CE}" type="sibTrans" cxnId="{C5117455-3F12-4861-937E-9D103F19B79C}">
      <dgm:prSet/>
      <dgm:spPr/>
      <dgm:t>
        <a:bodyPr/>
        <a:lstStyle/>
        <a:p>
          <a:endParaRPr lang="cs-CZ"/>
        </a:p>
      </dgm:t>
    </dgm:pt>
    <dgm:pt modelId="{F97E8C35-B35D-4732-9435-3473ABA96837}">
      <dgm:prSet phldrT="[Text]" custT="1"/>
      <dgm:spPr/>
      <dgm:t>
        <a:bodyPr/>
        <a:lstStyle/>
        <a:p>
          <a:r>
            <a:rPr lang="cs-CZ" sz="2800" dirty="0" err="1" smtClean="0"/>
            <a:t>Seizure</a:t>
          </a:r>
          <a:r>
            <a:rPr lang="cs-CZ" sz="2800" dirty="0" smtClean="0"/>
            <a:t> </a:t>
          </a:r>
          <a:br>
            <a:rPr lang="cs-CZ" sz="2800" dirty="0" smtClean="0"/>
          </a:br>
          <a:r>
            <a:rPr lang="cs-CZ" sz="2800" dirty="0" err="1" smtClean="0"/>
            <a:t>of</a:t>
          </a:r>
          <a:r>
            <a:rPr lang="cs-CZ" sz="2800" dirty="0" smtClean="0"/>
            <a:t> </a:t>
          </a:r>
          <a:br>
            <a:rPr lang="cs-CZ" sz="2800" dirty="0" smtClean="0"/>
          </a:br>
          <a:r>
            <a:rPr lang="cs-CZ" sz="2800" dirty="0" err="1" smtClean="0"/>
            <a:t>Thing</a:t>
          </a:r>
          <a:endParaRPr lang="cs-CZ" sz="2800" dirty="0"/>
        </a:p>
      </dgm:t>
    </dgm:pt>
    <dgm:pt modelId="{21072A1A-88C2-4B03-A0F0-EC2121654B28}" type="parTrans" cxnId="{C1B2955D-D799-4B33-94A4-1DB44DA1925D}">
      <dgm:prSet/>
      <dgm:spPr/>
      <dgm:t>
        <a:bodyPr/>
        <a:lstStyle/>
        <a:p>
          <a:endParaRPr lang="cs-CZ"/>
        </a:p>
      </dgm:t>
    </dgm:pt>
    <dgm:pt modelId="{C783E66A-C923-4856-8483-18185D79A372}" type="sibTrans" cxnId="{C1B2955D-D799-4B33-94A4-1DB44DA1925D}">
      <dgm:prSet/>
      <dgm:spPr/>
      <dgm:t>
        <a:bodyPr/>
        <a:lstStyle/>
        <a:p>
          <a:endParaRPr lang="cs-CZ"/>
        </a:p>
      </dgm:t>
    </dgm:pt>
    <dgm:pt modelId="{DDD2F623-A799-4B20-9E43-C49854C82C6E}" type="pres">
      <dgm:prSet presAssocID="{06576858-9080-4888-A81C-1672F4BA4D32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76754FF-D5F8-4A0D-8DFE-AC16128A3F6C}" type="pres">
      <dgm:prSet presAssocID="{06576858-9080-4888-A81C-1672F4BA4D32}" presName="diamond" presStyleLbl="bgShp" presStyleIdx="0" presStyleCnt="1"/>
      <dgm:spPr/>
    </dgm:pt>
    <dgm:pt modelId="{87C9774C-971E-40E7-86F4-6CBA86179455}" type="pres">
      <dgm:prSet presAssocID="{06576858-9080-4888-A81C-1672F4BA4D32}" presName="quad1" presStyleLbl="node1" presStyleIdx="0" presStyleCnt="4" custScaleX="115331" custScaleY="119302" custLinFactNeighborX="-9502" custLinFactNeighborY="-475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4D6BC04-2DEA-43C5-BEB4-FCE36B6C274B}" type="pres">
      <dgm:prSet presAssocID="{06576858-9080-4888-A81C-1672F4BA4D32}" presName="quad2" presStyleLbl="node1" presStyleIdx="1" presStyleCnt="4" custScaleX="115884" custScaleY="119302" custLinFactNeighborX="11361" custLinFactNeighborY="-475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A7A43EA-F7C9-4183-83B8-321047E4951C}" type="pres">
      <dgm:prSet presAssocID="{06576858-9080-4888-A81C-1672F4BA4D32}" presName="quad3" presStyleLbl="node1" presStyleIdx="2" presStyleCnt="4" custScaleX="115331" custScaleY="111914" custLinFactNeighborX="-9502" custLinFactNeighborY="739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2D9D2B8-F296-4453-B2CD-EE3CF31BA57D}" type="pres">
      <dgm:prSet presAssocID="{06576858-9080-4888-A81C-1672F4BA4D32}" presName="quad4" presStyleLbl="node1" presStyleIdx="3" presStyleCnt="4" custScaleX="115884" custScaleY="111914" custLinFactNeighborX="11361" custLinFactNeighborY="739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1B2955D-D799-4B33-94A4-1DB44DA1925D}" srcId="{06576858-9080-4888-A81C-1672F4BA4D32}" destId="{F97E8C35-B35D-4732-9435-3473ABA96837}" srcOrd="3" destOrd="0" parTransId="{21072A1A-88C2-4B03-A0F0-EC2121654B28}" sibTransId="{C783E66A-C923-4856-8483-18185D79A372}"/>
    <dgm:cxn modelId="{5A21B80A-C89A-4838-B0A3-9D6AF457E3CA}" srcId="{06576858-9080-4888-A81C-1672F4BA4D32}" destId="{A9EE81C6-ABB5-440B-9D61-2D4A1899DCAF}" srcOrd="0" destOrd="0" parTransId="{3AADAB57-9F6E-4AFA-BF8B-12C603B9D1CE}" sibTransId="{4AE96D3A-38AB-442E-9FD4-D1AE1DB642A3}"/>
    <dgm:cxn modelId="{DCEF12DA-E398-4DF6-8108-B653E9A3FE22}" type="presOf" srcId="{F50C1E7A-E50A-478D-B84B-12BD9B740D80}" destId="{84D6BC04-2DEA-43C5-BEB4-FCE36B6C274B}" srcOrd="0" destOrd="0" presId="urn:microsoft.com/office/officeart/2005/8/layout/matrix3"/>
    <dgm:cxn modelId="{425FA973-6A1E-4402-9B02-4496C23350AE}" type="presOf" srcId="{06576858-9080-4888-A81C-1672F4BA4D32}" destId="{DDD2F623-A799-4B20-9E43-C49854C82C6E}" srcOrd="0" destOrd="0" presId="urn:microsoft.com/office/officeart/2005/8/layout/matrix3"/>
    <dgm:cxn modelId="{2D73E97F-AFC6-464C-9FE1-0FB8508CF934}" srcId="{06576858-9080-4888-A81C-1672F4BA4D32}" destId="{F50C1E7A-E50A-478D-B84B-12BD9B740D80}" srcOrd="1" destOrd="0" parTransId="{2804D43A-086F-4900-8A93-6C0F3DC47BE1}" sibTransId="{B5640157-C71C-4C80-8935-529521DBC636}"/>
    <dgm:cxn modelId="{C5117455-3F12-4861-937E-9D103F19B79C}" srcId="{06576858-9080-4888-A81C-1672F4BA4D32}" destId="{9CA7BEBA-97BB-46D3-8CDB-0C4FAB1C9E3F}" srcOrd="2" destOrd="0" parTransId="{E1ED9E81-9747-4323-8FC8-7B82530C0F8F}" sibTransId="{FA9CC39D-4602-4BC7-A04E-9B1D3D0895CE}"/>
    <dgm:cxn modelId="{EFB08F39-A9E4-4789-ADF1-32CCB813898E}" type="presOf" srcId="{A9EE81C6-ABB5-440B-9D61-2D4A1899DCAF}" destId="{87C9774C-971E-40E7-86F4-6CBA86179455}" srcOrd="0" destOrd="0" presId="urn:microsoft.com/office/officeart/2005/8/layout/matrix3"/>
    <dgm:cxn modelId="{A1619CEC-6544-4928-AA2E-000AE8756792}" type="presOf" srcId="{9CA7BEBA-97BB-46D3-8CDB-0C4FAB1C9E3F}" destId="{DA7A43EA-F7C9-4183-83B8-321047E4951C}" srcOrd="0" destOrd="0" presId="urn:microsoft.com/office/officeart/2005/8/layout/matrix3"/>
    <dgm:cxn modelId="{117E6FFD-6E1F-477A-9596-7EECF6555DE6}" type="presOf" srcId="{F97E8C35-B35D-4732-9435-3473ABA96837}" destId="{92D9D2B8-F296-4453-B2CD-EE3CF31BA57D}" srcOrd="0" destOrd="0" presId="urn:microsoft.com/office/officeart/2005/8/layout/matrix3"/>
    <dgm:cxn modelId="{650E7723-4B13-4216-9F6F-B357917B9B9C}" type="presParOf" srcId="{DDD2F623-A799-4B20-9E43-C49854C82C6E}" destId="{276754FF-D5F8-4A0D-8DFE-AC16128A3F6C}" srcOrd="0" destOrd="0" presId="urn:microsoft.com/office/officeart/2005/8/layout/matrix3"/>
    <dgm:cxn modelId="{D952C275-733A-4755-84FD-137CC2F0EE4C}" type="presParOf" srcId="{DDD2F623-A799-4B20-9E43-C49854C82C6E}" destId="{87C9774C-971E-40E7-86F4-6CBA86179455}" srcOrd="1" destOrd="0" presId="urn:microsoft.com/office/officeart/2005/8/layout/matrix3"/>
    <dgm:cxn modelId="{EDB44F92-FC3C-471F-B440-533274C987EF}" type="presParOf" srcId="{DDD2F623-A799-4B20-9E43-C49854C82C6E}" destId="{84D6BC04-2DEA-43C5-BEB4-FCE36B6C274B}" srcOrd="2" destOrd="0" presId="urn:microsoft.com/office/officeart/2005/8/layout/matrix3"/>
    <dgm:cxn modelId="{FC9A9E62-917D-4171-A24B-0A537CF4E45C}" type="presParOf" srcId="{DDD2F623-A799-4B20-9E43-C49854C82C6E}" destId="{DA7A43EA-F7C9-4183-83B8-321047E4951C}" srcOrd="3" destOrd="0" presId="urn:microsoft.com/office/officeart/2005/8/layout/matrix3"/>
    <dgm:cxn modelId="{F0CCFC26-3253-4FD0-989E-3D297B4B5897}" type="presParOf" srcId="{DDD2F623-A799-4B20-9E43-C49854C82C6E}" destId="{92D9D2B8-F296-4453-B2CD-EE3CF31BA57D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D2F6B62B-8F0C-4635-9FBD-683DFA319027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E5277E1-1F3B-4930-B441-A2550D0D7774}">
      <dgm:prSet phldrT="[Text]"/>
      <dgm:spPr/>
      <dgm:t>
        <a:bodyPr/>
        <a:lstStyle/>
        <a:p>
          <a:r>
            <a:rPr lang="cs-CZ" dirty="0" err="1" smtClean="0"/>
            <a:t>Admonition</a:t>
          </a:r>
          <a:r>
            <a:rPr lang="cs-CZ" dirty="0" smtClean="0"/>
            <a:t> </a:t>
          </a:r>
          <a:r>
            <a:rPr lang="cs-CZ" dirty="0" err="1" smtClean="0"/>
            <a:t>with</a:t>
          </a:r>
          <a:r>
            <a:rPr lang="cs-CZ" dirty="0" smtClean="0"/>
            <a:t> </a:t>
          </a:r>
          <a:r>
            <a:rPr lang="cs-CZ" dirty="0" err="1" smtClean="0"/>
            <a:t>Warning</a:t>
          </a:r>
          <a:endParaRPr lang="cs-CZ" dirty="0"/>
        </a:p>
      </dgm:t>
    </dgm:pt>
    <dgm:pt modelId="{B9EE5D73-658F-4418-9164-9816B449B8D3}" type="parTrans" cxnId="{5A6D8193-CAFE-4B44-B031-86F1863D82AD}">
      <dgm:prSet/>
      <dgm:spPr/>
      <dgm:t>
        <a:bodyPr/>
        <a:lstStyle/>
        <a:p>
          <a:endParaRPr lang="cs-CZ"/>
        </a:p>
      </dgm:t>
    </dgm:pt>
    <dgm:pt modelId="{2D22ECBD-40F4-46A4-B9F8-C05A7B570E8C}" type="sibTrans" cxnId="{5A6D8193-CAFE-4B44-B031-86F1863D82AD}">
      <dgm:prSet/>
      <dgm:spPr/>
      <dgm:t>
        <a:bodyPr/>
        <a:lstStyle/>
        <a:p>
          <a:endParaRPr lang="cs-CZ"/>
        </a:p>
      </dgm:t>
    </dgm:pt>
    <dgm:pt modelId="{9E6B5CE4-B422-4B6F-A888-12AC35714B2A}">
      <dgm:prSet phldrT="[Text]"/>
      <dgm:spPr/>
      <dgm:t>
        <a:bodyPr/>
        <a:lstStyle/>
        <a:p>
          <a:r>
            <a:rPr lang="cs-CZ" dirty="0" err="1" smtClean="0"/>
            <a:t>Reformatory</a:t>
          </a:r>
          <a:r>
            <a:rPr lang="cs-CZ" dirty="0" smtClean="0"/>
            <a:t> </a:t>
          </a:r>
          <a:r>
            <a:rPr lang="cs-CZ" dirty="0" err="1" smtClean="0"/>
            <a:t>Restrictions</a:t>
          </a:r>
          <a:endParaRPr lang="cs-CZ" dirty="0"/>
        </a:p>
      </dgm:t>
    </dgm:pt>
    <dgm:pt modelId="{931CDD69-7C10-46AD-99BE-1310E11AEE0D}" type="parTrans" cxnId="{07195CFD-9323-4480-8725-D8576C8EEE88}">
      <dgm:prSet/>
      <dgm:spPr/>
      <dgm:t>
        <a:bodyPr/>
        <a:lstStyle/>
        <a:p>
          <a:endParaRPr lang="cs-CZ"/>
        </a:p>
      </dgm:t>
    </dgm:pt>
    <dgm:pt modelId="{14B636B4-0D7B-41AC-80A8-B3CDCE4EDB25}" type="sibTrans" cxnId="{07195CFD-9323-4480-8725-D8576C8EEE88}">
      <dgm:prSet/>
      <dgm:spPr/>
      <dgm:t>
        <a:bodyPr/>
        <a:lstStyle/>
        <a:p>
          <a:endParaRPr lang="cs-CZ"/>
        </a:p>
      </dgm:t>
    </dgm:pt>
    <dgm:pt modelId="{5B68F724-F816-4AE8-B329-CA5F5EF132E0}">
      <dgm:prSet phldrT="[Text]"/>
      <dgm:spPr/>
      <dgm:t>
        <a:bodyPr/>
        <a:lstStyle/>
        <a:p>
          <a:r>
            <a:rPr lang="cs-CZ" dirty="0" err="1" smtClean="0"/>
            <a:t>Probation</a:t>
          </a:r>
          <a:r>
            <a:rPr lang="cs-CZ" dirty="0" smtClean="0"/>
            <a:t> </a:t>
          </a:r>
          <a:r>
            <a:rPr lang="cs-CZ" dirty="0" err="1" smtClean="0"/>
            <a:t>Programme</a:t>
          </a:r>
          <a:endParaRPr lang="cs-CZ" dirty="0"/>
        </a:p>
      </dgm:t>
    </dgm:pt>
    <dgm:pt modelId="{AA638229-35A8-4592-A80E-54A0BE13D596}" type="parTrans" cxnId="{1689ED62-97F9-4BC0-BAAA-3FC79AB704CD}">
      <dgm:prSet/>
      <dgm:spPr/>
      <dgm:t>
        <a:bodyPr/>
        <a:lstStyle/>
        <a:p>
          <a:endParaRPr lang="cs-CZ"/>
        </a:p>
      </dgm:t>
    </dgm:pt>
    <dgm:pt modelId="{6C138AE4-7FF3-42D3-9F1B-9A0FA2F57DD3}" type="sibTrans" cxnId="{1689ED62-97F9-4BC0-BAAA-3FC79AB704CD}">
      <dgm:prSet/>
      <dgm:spPr/>
      <dgm:t>
        <a:bodyPr/>
        <a:lstStyle/>
        <a:p>
          <a:endParaRPr lang="cs-CZ"/>
        </a:p>
      </dgm:t>
    </dgm:pt>
    <dgm:pt modelId="{8E3562D2-6B97-499A-BD40-F776026E5369}">
      <dgm:prSet phldrT="[Text]"/>
      <dgm:spPr/>
      <dgm:t>
        <a:bodyPr/>
        <a:lstStyle/>
        <a:p>
          <a:r>
            <a:rPr lang="cs-CZ" dirty="0" err="1" smtClean="0"/>
            <a:t>Probation</a:t>
          </a:r>
          <a:r>
            <a:rPr lang="cs-CZ" dirty="0" smtClean="0"/>
            <a:t> </a:t>
          </a:r>
          <a:r>
            <a:rPr lang="cs-CZ" dirty="0" err="1" smtClean="0"/>
            <a:t>Supervision</a:t>
          </a:r>
          <a:endParaRPr lang="cs-CZ" dirty="0"/>
        </a:p>
      </dgm:t>
    </dgm:pt>
    <dgm:pt modelId="{2289F445-95F4-4477-8AB2-D774FB4AFAEF}" type="parTrans" cxnId="{F8CF3682-A1FD-44EF-8F30-FBE2F344ECAD}">
      <dgm:prSet/>
      <dgm:spPr/>
      <dgm:t>
        <a:bodyPr/>
        <a:lstStyle/>
        <a:p>
          <a:endParaRPr lang="cs-CZ"/>
        </a:p>
      </dgm:t>
    </dgm:pt>
    <dgm:pt modelId="{32EF6848-E907-4D8A-AB29-C1DB37029B7E}" type="sibTrans" cxnId="{F8CF3682-A1FD-44EF-8F30-FBE2F344ECAD}">
      <dgm:prSet/>
      <dgm:spPr/>
      <dgm:t>
        <a:bodyPr/>
        <a:lstStyle/>
        <a:p>
          <a:endParaRPr lang="cs-CZ"/>
        </a:p>
      </dgm:t>
    </dgm:pt>
    <dgm:pt modelId="{0178DA1E-3377-44FE-BF37-F9A08308C05F}">
      <dgm:prSet phldrT="[Text]"/>
      <dgm:spPr/>
      <dgm:t>
        <a:bodyPr/>
        <a:lstStyle/>
        <a:p>
          <a:r>
            <a:rPr lang="cs-CZ" dirty="0" err="1" smtClean="0"/>
            <a:t>Reformatory</a:t>
          </a:r>
          <a:r>
            <a:rPr lang="cs-CZ" dirty="0" smtClean="0"/>
            <a:t> </a:t>
          </a:r>
          <a:r>
            <a:rPr lang="cs-CZ" dirty="0" err="1" smtClean="0"/>
            <a:t>Duties</a:t>
          </a:r>
          <a:endParaRPr lang="cs-CZ" dirty="0"/>
        </a:p>
      </dgm:t>
    </dgm:pt>
    <dgm:pt modelId="{7E858061-8A09-4A28-B567-A162608FD9DD}" type="parTrans" cxnId="{EBBDA0F9-83CD-4384-98E2-C11889D18DB7}">
      <dgm:prSet/>
      <dgm:spPr/>
      <dgm:t>
        <a:bodyPr/>
        <a:lstStyle/>
        <a:p>
          <a:endParaRPr lang="cs-CZ"/>
        </a:p>
      </dgm:t>
    </dgm:pt>
    <dgm:pt modelId="{551363B7-6713-46DB-BFFA-0DA93E8C6FEE}" type="sibTrans" cxnId="{EBBDA0F9-83CD-4384-98E2-C11889D18DB7}">
      <dgm:prSet/>
      <dgm:spPr/>
      <dgm:t>
        <a:bodyPr/>
        <a:lstStyle/>
        <a:p>
          <a:endParaRPr lang="cs-CZ"/>
        </a:p>
      </dgm:t>
    </dgm:pt>
    <dgm:pt modelId="{4A358123-6FB8-41E1-9901-D98E4E744032}" type="pres">
      <dgm:prSet presAssocID="{D2F6B62B-8F0C-4635-9FBD-683DFA31902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7044822-4A70-4F59-960C-AE0E423B3535}" type="pres">
      <dgm:prSet presAssocID="{7E5277E1-1F3B-4930-B441-A2550D0D777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08B3A8D-A416-4D97-82F0-8A8B66A30E56}" type="pres">
      <dgm:prSet presAssocID="{7E5277E1-1F3B-4930-B441-A2550D0D7774}" presName="spNode" presStyleCnt="0"/>
      <dgm:spPr/>
    </dgm:pt>
    <dgm:pt modelId="{07D10435-DEA4-4064-9F75-25E0D3C885F8}" type="pres">
      <dgm:prSet presAssocID="{2D22ECBD-40F4-46A4-B9F8-C05A7B570E8C}" presName="sibTrans" presStyleLbl="sibTrans1D1" presStyleIdx="0" presStyleCnt="5"/>
      <dgm:spPr/>
      <dgm:t>
        <a:bodyPr/>
        <a:lstStyle/>
        <a:p>
          <a:endParaRPr lang="cs-CZ"/>
        </a:p>
      </dgm:t>
    </dgm:pt>
    <dgm:pt modelId="{14149517-9131-48FC-8446-CCC4FBEBE4F5}" type="pres">
      <dgm:prSet presAssocID="{9E6B5CE4-B422-4B6F-A888-12AC35714B2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3AA013-ACE8-4BF5-BD13-97ABB9EEC238}" type="pres">
      <dgm:prSet presAssocID="{9E6B5CE4-B422-4B6F-A888-12AC35714B2A}" presName="spNode" presStyleCnt="0"/>
      <dgm:spPr/>
    </dgm:pt>
    <dgm:pt modelId="{4EA0E941-D4F3-4D2A-B8BB-1560358CEC54}" type="pres">
      <dgm:prSet presAssocID="{14B636B4-0D7B-41AC-80A8-B3CDCE4EDB25}" presName="sibTrans" presStyleLbl="sibTrans1D1" presStyleIdx="1" presStyleCnt="5"/>
      <dgm:spPr/>
      <dgm:t>
        <a:bodyPr/>
        <a:lstStyle/>
        <a:p>
          <a:endParaRPr lang="cs-CZ"/>
        </a:p>
      </dgm:t>
    </dgm:pt>
    <dgm:pt modelId="{8EF58CC3-0467-4E59-A7E0-A23632DA904C}" type="pres">
      <dgm:prSet presAssocID="{5B68F724-F816-4AE8-B329-CA5F5EF132E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21E02E4-9C21-4576-986D-C5A6DD59846B}" type="pres">
      <dgm:prSet presAssocID="{5B68F724-F816-4AE8-B329-CA5F5EF132E0}" presName="spNode" presStyleCnt="0"/>
      <dgm:spPr/>
    </dgm:pt>
    <dgm:pt modelId="{8477FBB0-13B4-4F5E-ACF8-B828D10324AE}" type="pres">
      <dgm:prSet presAssocID="{6C138AE4-7FF3-42D3-9F1B-9A0FA2F57DD3}" presName="sibTrans" presStyleLbl="sibTrans1D1" presStyleIdx="2" presStyleCnt="5"/>
      <dgm:spPr/>
      <dgm:t>
        <a:bodyPr/>
        <a:lstStyle/>
        <a:p>
          <a:endParaRPr lang="cs-CZ"/>
        </a:p>
      </dgm:t>
    </dgm:pt>
    <dgm:pt modelId="{A5B791E2-4EFB-40A2-821D-6625F8D34E3D}" type="pres">
      <dgm:prSet presAssocID="{8E3562D2-6B97-499A-BD40-F776026E536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01468A8-20BB-4109-8BEF-692F484A04E9}" type="pres">
      <dgm:prSet presAssocID="{8E3562D2-6B97-499A-BD40-F776026E5369}" presName="spNode" presStyleCnt="0"/>
      <dgm:spPr/>
    </dgm:pt>
    <dgm:pt modelId="{1E9E07EA-B7A0-456C-8D7C-2A4299BCFF6D}" type="pres">
      <dgm:prSet presAssocID="{32EF6848-E907-4D8A-AB29-C1DB37029B7E}" presName="sibTrans" presStyleLbl="sibTrans1D1" presStyleIdx="3" presStyleCnt="5"/>
      <dgm:spPr/>
      <dgm:t>
        <a:bodyPr/>
        <a:lstStyle/>
        <a:p>
          <a:endParaRPr lang="cs-CZ"/>
        </a:p>
      </dgm:t>
    </dgm:pt>
    <dgm:pt modelId="{07F0C2AF-482F-4B27-8270-6B349F1AFB9E}" type="pres">
      <dgm:prSet presAssocID="{0178DA1E-3377-44FE-BF37-F9A08308C05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6A7B9F-6A2A-4A1A-B154-FC372E1B24B4}" type="pres">
      <dgm:prSet presAssocID="{0178DA1E-3377-44FE-BF37-F9A08308C05F}" presName="spNode" presStyleCnt="0"/>
      <dgm:spPr/>
    </dgm:pt>
    <dgm:pt modelId="{B1E2623E-355C-42E4-83D0-44913DFD82A2}" type="pres">
      <dgm:prSet presAssocID="{551363B7-6713-46DB-BFFA-0DA93E8C6FEE}" presName="sibTrans" presStyleLbl="sibTrans1D1" presStyleIdx="4" presStyleCnt="5"/>
      <dgm:spPr/>
      <dgm:t>
        <a:bodyPr/>
        <a:lstStyle/>
        <a:p>
          <a:endParaRPr lang="cs-CZ"/>
        </a:p>
      </dgm:t>
    </dgm:pt>
  </dgm:ptLst>
  <dgm:cxnLst>
    <dgm:cxn modelId="{EBBDA0F9-83CD-4384-98E2-C11889D18DB7}" srcId="{D2F6B62B-8F0C-4635-9FBD-683DFA319027}" destId="{0178DA1E-3377-44FE-BF37-F9A08308C05F}" srcOrd="4" destOrd="0" parTransId="{7E858061-8A09-4A28-B567-A162608FD9DD}" sibTransId="{551363B7-6713-46DB-BFFA-0DA93E8C6FEE}"/>
    <dgm:cxn modelId="{A906B4EB-84D2-428E-8BD4-CDD6C31FB058}" type="presOf" srcId="{0178DA1E-3377-44FE-BF37-F9A08308C05F}" destId="{07F0C2AF-482F-4B27-8270-6B349F1AFB9E}" srcOrd="0" destOrd="0" presId="urn:microsoft.com/office/officeart/2005/8/layout/cycle6"/>
    <dgm:cxn modelId="{55B8CE9B-D401-4039-9764-0D88B598D853}" type="presOf" srcId="{5B68F724-F816-4AE8-B329-CA5F5EF132E0}" destId="{8EF58CC3-0467-4E59-A7E0-A23632DA904C}" srcOrd="0" destOrd="0" presId="urn:microsoft.com/office/officeart/2005/8/layout/cycle6"/>
    <dgm:cxn modelId="{3137056E-E910-4103-930D-6673F171162A}" type="presOf" srcId="{32EF6848-E907-4D8A-AB29-C1DB37029B7E}" destId="{1E9E07EA-B7A0-456C-8D7C-2A4299BCFF6D}" srcOrd="0" destOrd="0" presId="urn:microsoft.com/office/officeart/2005/8/layout/cycle6"/>
    <dgm:cxn modelId="{D091D774-7EF0-4D3E-97E8-1ACB59765E63}" type="presOf" srcId="{D2F6B62B-8F0C-4635-9FBD-683DFA319027}" destId="{4A358123-6FB8-41E1-9901-D98E4E744032}" srcOrd="0" destOrd="0" presId="urn:microsoft.com/office/officeart/2005/8/layout/cycle6"/>
    <dgm:cxn modelId="{DF7E1DCA-2B43-4802-A2CF-5D92B51081D9}" type="presOf" srcId="{14B636B4-0D7B-41AC-80A8-B3CDCE4EDB25}" destId="{4EA0E941-D4F3-4D2A-B8BB-1560358CEC54}" srcOrd="0" destOrd="0" presId="urn:microsoft.com/office/officeart/2005/8/layout/cycle6"/>
    <dgm:cxn modelId="{7B7B962C-94A9-4896-9E89-6E88F116D8EA}" type="presOf" srcId="{8E3562D2-6B97-499A-BD40-F776026E5369}" destId="{A5B791E2-4EFB-40A2-821D-6625F8D34E3D}" srcOrd="0" destOrd="0" presId="urn:microsoft.com/office/officeart/2005/8/layout/cycle6"/>
    <dgm:cxn modelId="{6FDE80C4-A61A-4868-BDA1-04B6E058BA0C}" type="presOf" srcId="{7E5277E1-1F3B-4930-B441-A2550D0D7774}" destId="{47044822-4A70-4F59-960C-AE0E423B3535}" srcOrd="0" destOrd="0" presId="urn:microsoft.com/office/officeart/2005/8/layout/cycle6"/>
    <dgm:cxn modelId="{07195CFD-9323-4480-8725-D8576C8EEE88}" srcId="{D2F6B62B-8F0C-4635-9FBD-683DFA319027}" destId="{9E6B5CE4-B422-4B6F-A888-12AC35714B2A}" srcOrd="1" destOrd="0" parTransId="{931CDD69-7C10-46AD-99BE-1310E11AEE0D}" sibTransId="{14B636B4-0D7B-41AC-80A8-B3CDCE4EDB25}"/>
    <dgm:cxn modelId="{F8CF3682-A1FD-44EF-8F30-FBE2F344ECAD}" srcId="{D2F6B62B-8F0C-4635-9FBD-683DFA319027}" destId="{8E3562D2-6B97-499A-BD40-F776026E5369}" srcOrd="3" destOrd="0" parTransId="{2289F445-95F4-4477-8AB2-D774FB4AFAEF}" sibTransId="{32EF6848-E907-4D8A-AB29-C1DB37029B7E}"/>
    <dgm:cxn modelId="{E41BFF68-22E3-435C-AB45-EA7E48DB2310}" type="presOf" srcId="{9E6B5CE4-B422-4B6F-A888-12AC35714B2A}" destId="{14149517-9131-48FC-8446-CCC4FBEBE4F5}" srcOrd="0" destOrd="0" presId="urn:microsoft.com/office/officeart/2005/8/layout/cycle6"/>
    <dgm:cxn modelId="{649556EF-7DAE-4F8F-BCFA-B7788A03350A}" type="presOf" srcId="{6C138AE4-7FF3-42D3-9F1B-9A0FA2F57DD3}" destId="{8477FBB0-13B4-4F5E-ACF8-B828D10324AE}" srcOrd="0" destOrd="0" presId="urn:microsoft.com/office/officeart/2005/8/layout/cycle6"/>
    <dgm:cxn modelId="{4FE1C16E-5EF6-4558-8FE3-3A7EB9520CA3}" type="presOf" srcId="{2D22ECBD-40F4-46A4-B9F8-C05A7B570E8C}" destId="{07D10435-DEA4-4064-9F75-25E0D3C885F8}" srcOrd="0" destOrd="0" presId="urn:microsoft.com/office/officeart/2005/8/layout/cycle6"/>
    <dgm:cxn modelId="{5A6D8193-CAFE-4B44-B031-86F1863D82AD}" srcId="{D2F6B62B-8F0C-4635-9FBD-683DFA319027}" destId="{7E5277E1-1F3B-4930-B441-A2550D0D7774}" srcOrd="0" destOrd="0" parTransId="{B9EE5D73-658F-4418-9164-9816B449B8D3}" sibTransId="{2D22ECBD-40F4-46A4-B9F8-C05A7B570E8C}"/>
    <dgm:cxn modelId="{26C82BE5-002F-4725-81E6-28A836F950B3}" type="presOf" srcId="{551363B7-6713-46DB-BFFA-0DA93E8C6FEE}" destId="{B1E2623E-355C-42E4-83D0-44913DFD82A2}" srcOrd="0" destOrd="0" presId="urn:microsoft.com/office/officeart/2005/8/layout/cycle6"/>
    <dgm:cxn modelId="{1689ED62-97F9-4BC0-BAAA-3FC79AB704CD}" srcId="{D2F6B62B-8F0C-4635-9FBD-683DFA319027}" destId="{5B68F724-F816-4AE8-B329-CA5F5EF132E0}" srcOrd="2" destOrd="0" parTransId="{AA638229-35A8-4592-A80E-54A0BE13D596}" sibTransId="{6C138AE4-7FF3-42D3-9F1B-9A0FA2F57DD3}"/>
    <dgm:cxn modelId="{9994E1F3-8EA0-445D-9331-4FC1DA7BF81F}" type="presParOf" srcId="{4A358123-6FB8-41E1-9901-D98E4E744032}" destId="{47044822-4A70-4F59-960C-AE0E423B3535}" srcOrd="0" destOrd="0" presId="urn:microsoft.com/office/officeart/2005/8/layout/cycle6"/>
    <dgm:cxn modelId="{A78B39D1-4538-42FF-BB86-970EFE907BCF}" type="presParOf" srcId="{4A358123-6FB8-41E1-9901-D98E4E744032}" destId="{408B3A8D-A416-4D97-82F0-8A8B66A30E56}" srcOrd="1" destOrd="0" presId="urn:microsoft.com/office/officeart/2005/8/layout/cycle6"/>
    <dgm:cxn modelId="{951FAEB9-07FC-4847-9182-E232779A899A}" type="presParOf" srcId="{4A358123-6FB8-41E1-9901-D98E4E744032}" destId="{07D10435-DEA4-4064-9F75-25E0D3C885F8}" srcOrd="2" destOrd="0" presId="urn:microsoft.com/office/officeart/2005/8/layout/cycle6"/>
    <dgm:cxn modelId="{F3F3894D-03D5-4551-8C71-E60A002F6070}" type="presParOf" srcId="{4A358123-6FB8-41E1-9901-D98E4E744032}" destId="{14149517-9131-48FC-8446-CCC4FBEBE4F5}" srcOrd="3" destOrd="0" presId="urn:microsoft.com/office/officeart/2005/8/layout/cycle6"/>
    <dgm:cxn modelId="{4690DD1A-239C-40E9-BF05-91D25FB2CA2E}" type="presParOf" srcId="{4A358123-6FB8-41E1-9901-D98E4E744032}" destId="{7B3AA013-ACE8-4BF5-BD13-97ABB9EEC238}" srcOrd="4" destOrd="0" presId="urn:microsoft.com/office/officeart/2005/8/layout/cycle6"/>
    <dgm:cxn modelId="{BE4A4C3A-2B7B-4B95-A625-0102EAB80DAA}" type="presParOf" srcId="{4A358123-6FB8-41E1-9901-D98E4E744032}" destId="{4EA0E941-D4F3-4D2A-B8BB-1560358CEC54}" srcOrd="5" destOrd="0" presId="urn:microsoft.com/office/officeart/2005/8/layout/cycle6"/>
    <dgm:cxn modelId="{250C418B-369D-4659-92F9-7BAA1C2C3BAB}" type="presParOf" srcId="{4A358123-6FB8-41E1-9901-D98E4E744032}" destId="{8EF58CC3-0467-4E59-A7E0-A23632DA904C}" srcOrd="6" destOrd="0" presId="urn:microsoft.com/office/officeart/2005/8/layout/cycle6"/>
    <dgm:cxn modelId="{8CA33AE4-4CC9-40E5-A610-ED657337AAD3}" type="presParOf" srcId="{4A358123-6FB8-41E1-9901-D98E4E744032}" destId="{521E02E4-9C21-4576-986D-C5A6DD59846B}" srcOrd="7" destOrd="0" presId="urn:microsoft.com/office/officeart/2005/8/layout/cycle6"/>
    <dgm:cxn modelId="{B20F88E6-677B-40EC-8110-6CBF927D9C11}" type="presParOf" srcId="{4A358123-6FB8-41E1-9901-D98E4E744032}" destId="{8477FBB0-13B4-4F5E-ACF8-B828D10324AE}" srcOrd="8" destOrd="0" presId="urn:microsoft.com/office/officeart/2005/8/layout/cycle6"/>
    <dgm:cxn modelId="{D7934889-2F7C-4E52-98A3-AB58FD1D3261}" type="presParOf" srcId="{4A358123-6FB8-41E1-9901-D98E4E744032}" destId="{A5B791E2-4EFB-40A2-821D-6625F8D34E3D}" srcOrd="9" destOrd="0" presId="urn:microsoft.com/office/officeart/2005/8/layout/cycle6"/>
    <dgm:cxn modelId="{7D79EF47-1A07-45BC-B821-C87703459902}" type="presParOf" srcId="{4A358123-6FB8-41E1-9901-D98E4E744032}" destId="{101468A8-20BB-4109-8BEF-692F484A04E9}" srcOrd="10" destOrd="0" presId="urn:microsoft.com/office/officeart/2005/8/layout/cycle6"/>
    <dgm:cxn modelId="{F0378C13-27F5-4A02-8D85-E3C43F9E2821}" type="presParOf" srcId="{4A358123-6FB8-41E1-9901-D98E4E744032}" destId="{1E9E07EA-B7A0-456C-8D7C-2A4299BCFF6D}" srcOrd="11" destOrd="0" presId="urn:microsoft.com/office/officeart/2005/8/layout/cycle6"/>
    <dgm:cxn modelId="{6996F804-7244-4C4F-A6DC-862D9A0E0435}" type="presParOf" srcId="{4A358123-6FB8-41E1-9901-D98E4E744032}" destId="{07F0C2AF-482F-4B27-8270-6B349F1AFB9E}" srcOrd="12" destOrd="0" presId="urn:microsoft.com/office/officeart/2005/8/layout/cycle6"/>
    <dgm:cxn modelId="{AE1E3594-DCA4-4047-AEDB-0072288F443F}" type="presParOf" srcId="{4A358123-6FB8-41E1-9901-D98E4E744032}" destId="{D66A7B9F-6A2A-4A1A-B154-FC372E1B24B4}" srcOrd="13" destOrd="0" presId="urn:microsoft.com/office/officeart/2005/8/layout/cycle6"/>
    <dgm:cxn modelId="{DC635522-BAA6-430F-89B4-5C8B156B023B}" type="presParOf" srcId="{4A358123-6FB8-41E1-9901-D98E4E744032}" destId="{B1E2623E-355C-42E4-83D0-44913DFD82A2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6E999DD3-0207-491B-8599-2EA464C9B7D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8FA0405-3B5F-4325-8B6F-99B1433B3383}">
      <dgm:prSet phldrT="[Text]"/>
      <dgm:spPr/>
      <dgm:t>
        <a:bodyPr/>
        <a:lstStyle/>
        <a:p>
          <a:r>
            <a:rPr lang="cs-CZ" dirty="0" smtClean="0">
              <a:hlinkClick xmlns:r="http://schemas.openxmlformats.org/officeDocument/2006/relationships" r:id="rId1" action="ppaction://hlinksldjump"/>
            </a:rPr>
            <a:t>SPECIAL TREATMENT</a:t>
          </a:r>
          <a:endParaRPr lang="cs-CZ" dirty="0"/>
        </a:p>
      </dgm:t>
    </dgm:pt>
    <dgm:pt modelId="{02642F4D-4517-4CE6-8664-57FE9F0726E8}" type="parTrans" cxnId="{41A09EF6-074B-4F40-90D2-A01E4E78ECF1}">
      <dgm:prSet/>
      <dgm:spPr/>
      <dgm:t>
        <a:bodyPr/>
        <a:lstStyle/>
        <a:p>
          <a:endParaRPr lang="cs-CZ"/>
        </a:p>
      </dgm:t>
    </dgm:pt>
    <dgm:pt modelId="{E6FA98FB-9EBC-497D-BF9A-3B85C12635E7}" type="sibTrans" cxnId="{41A09EF6-074B-4F40-90D2-A01E4E78ECF1}">
      <dgm:prSet/>
      <dgm:spPr/>
      <dgm:t>
        <a:bodyPr/>
        <a:lstStyle/>
        <a:p>
          <a:endParaRPr lang="cs-CZ"/>
        </a:p>
      </dgm:t>
    </dgm:pt>
    <dgm:pt modelId="{246C5CFE-E7ED-4984-9DD8-DF209B0DDED5}">
      <dgm:prSet phldrT="[Text]"/>
      <dgm:spPr/>
      <dgm:t>
        <a:bodyPr/>
        <a:lstStyle/>
        <a:p>
          <a:r>
            <a:rPr lang="cs-CZ" dirty="0" smtClean="0">
              <a:hlinkClick xmlns:r="http://schemas.openxmlformats.org/officeDocument/2006/relationships" r:id="rId2" action="ppaction://hlinksldjump"/>
            </a:rPr>
            <a:t>PREVENTIVE &amp; EDUCATIVE EFFECT</a:t>
          </a:r>
          <a:endParaRPr lang="cs-CZ" dirty="0"/>
        </a:p>
      </dgm:t>
    </dgm:pt>
    <dgm:pt modelId="{DF861C72-1CFD-401C-8D6B-54CE0DF00438}" type="parTrans" cxnId="{C75406CC-4330-4481-9CCA-30E4115A3EC3}">
      <dgm:prSet/>
      <dgm:spPr/>
      <dgm:t>
        <a:bodyPr/>
        <a:lstStyle/>
        <a:p>
          <a:endParaRPr lang="cs-CZ"/>
        </a:p>
      </dgm:t>
    </dgm:pt>
    <dgm:pt modelId="{F5D462AE-65AA-44B2-BAC2-731D03F3F94D}" type="sibTrans" cxnId="{C75406CC-4330-4481-9CCA-30E4115A3EC3}">
      <dgm:prSet/>
      <dgm:spPr/>
      <dgm:t>
        <a:bodyPr/>
        <a:lstStyle/>
        <a:p>
          <a:endParaRPr lang="cs-CZ"/>
        </a:p>
      </dgm:t>
    </dgm:pt>
    <dgm:pt modelId="{B63E287E-AC3C-4B38-830A-650E9B7C3A3F}">
      <dgm:prSet phldrT="[Text]"/>
      <dgm:spPr/>
      <dgm:t>
        <a:bodyPr/>
        <a:lstStyle/>
        <a:p>
          <a:r>
            <a:rPr lang="cs-CZ" dirty="0" smtClean="0">
              <a:hlinkClick xmlns:r="http://schemas.openxmlformats.org/officeDocument/2006/relationships" r:id="rId3" action="ppaction://hlinksldjump"/>
            </a:rPr>
            <a:t>RESTORATIVE EFFECT</a:t>
          </a:r>
          <a:endParaRPr lang="cs-CZ" dirty="0"/>
        </a:p>
      </dgm:t>
    </dgm:pt>
    <dgm:pt modelId="{C1B8E6A1-8B85-43E1-A24C-6FD6C4BB110C}" type="parTrans" cxnId="{DBACC97A-0F80-4F20-9C3A-957A68966FFD}">
      <dgm:prSet/>
      <dgm:spPr/>
      <dgm:t>
        <a:bodyPr/>
        <a:lstStyle/>
        <a:p>
          <a:endParaRPr lang="cs-CZ"/>
        </a:p>
      </dgm:t>
    </dgm:pt>
    <dgm:pt modelId="{F70B7AD8-96BF-46E8-97CB-654FF1C8FD8A}" type="sibTrans" cxnId="{DBACC97A-0F80-4F20-9C3A-957A68966FFD}">
      <dgm:prSet/>
      <dgm:spPr/>
      <dgm:t>
        <a:bodyPr/>
        <a:lstStyle/>
        <a:p>
          <a:endParaRPr lang="cs-CZ"/>
        </a:p>
      </dgm:t>
    </dgm:pt>
    <dgm:pt modelId="{166E5F47-1413-4F00-BB11-373342EA8113}" type="pres">
      <dgm:prSet presAssocID="{6E999DD3-0207-491B-8599-2EA464C9B7D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5A1858E-6CFB-4A9C-8FF7-62D1D28F16CD}" type="pres">
      <dgm:prSet presAssocID="{F8FA0405-3B5F-4325-8B6F-99B1433B3383}" presName="parentLin" presStyleCnt="0"/>
      <dgm:spPr/>
    </dgm:pt>
    <dgm:pt modelId="{924437B2-ADA0-4E69-8521-D03800A4251B}" type="pres">
      <dgm:prSet presAssocID="{F8FA0405-3B5F-4325-8B6F-99B1433B3383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2E47149F-DE3F-4F8D-8526-0583AB17A292}" type="pres">
      <dgm:prSet presAssocID="{F8FA0405-3B5F-4325-8B6F-99B1433B338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D7B4AB-AF60-4970-885E-AC766A8AD01D}" type="pres">
      <dgm:prSet presAssocID="{F8FA0405-3B5F-4325-8B6F-99B1433B3383}" presName="negativeSpace" presStyleCnt="0"/>
      <dgm:spPr/>
    </dgm:pt>
    <dgm:pt modelId="{1621CC2A-CFD9-478C-BFF2-81599673414C}" type="pres">
      <dgm:prSet presAssocID="{F8FA0405-3B5F-4325-8B6F-99B1433B3383}" presName="childText" presStyleLbl="conFgAcc1" presStyleIdx="0" presStyleCnt="3">
        <dgm:presLayoutVars>
          <dgm:bulletEnabled val="1"/>
        </dgm:presLayoutVars>
      </dgm:prSet>
      <dgm:spPr/>
    </dgm:pt>
    <dgm:pt modelId="{9716CFE9-C239-470C-8ADA-12E58D5A77AC}" type="pres">
      <dgm:prSet presAssocID="{E6FA98FB-9EBC-497D-BF9A-3B85C12635E7}" presName="spaceBetweenRectangles" presStyleCnt="0"/>
      <dgm:spPr/>
    </dgm:pt>
    <dgm:pt modelId="{EFB95E83-A275-40DE-846A-FF89F565E98E}" type="pres">
      <dgm:prSet presAssocID="{246C5CFE-E7ED-4984-9DD8-DF209B0DDED5}" presName="parentLin" presStyleCnt="0"/>
      <dgm:spPr/>
    </dgm:pt>
    <dgm:pt modelId="{19486408-2FBA-42EA-883E-2E6CB8950D6B}" type="pres">
      <dgm:prSet presAssocID="{246C5CFE-E7ED-4984-9DD8-DF209B0DDED5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25B5C28D-53B0-42BA-B719-2BB5B4FFFA8E}" type="pres">
      <dgm:prSet presAssocID="{246C5CFE-E7ED-4984-9DD8-DF209B0DDED5}" presName="parentText" presStyleLbl="node1" presStyleIdx="1" presStyleCnt="3" custScaleX="10957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DD4C892-5179-4DE6-A8CD-41A71B0C5BDA}" type="pres">
      <dgm:prSet presAssocID="{246C5CFE-E7ED-4984-9DD8-DF209B0DDED5}" presName="negativeSpace" presStyleCnt="0"/>
      <dgm:spPr/>
    </dgm:pt>
    <dgm:pt modelId="{084FF7BC-065A-44BD-8357-A7F8A7AAFCE1}" type="pres">
      <dgm:prSet presAssocID="{246C5CFE-E7ED-4984-9DD8-DF209B0DDED5}" presName="childText" presStyleLbl="conFgAcc1" presStyleIdx="1" presStyleCnt="3">
        <dgm:presLayoutVars>
          <dgm:bulletEnabled val="1"/>
        </dgm:presLayoutVars>
      </dgm:prSet>
      <dgm:spPr/>
    </dgm:pt>
    <dgm:pt modelId="{FAC2EB42-CB69-4001-ADB5-981EF78ABB1C}" type="pres">
      <dgm:prSet presAssocID="{F5D462AE-65AA-44B2-BAC2-731D03F3F94D}" presName="spaceBetweenRectangles" presStyleCnt="0"/>
      <dgm:spPr/>
    </dgm:pt>
    <dgm:pt modelId="{A4EA15C3-540A-4C13-A5FE-DDB35D205995}" type="pres">
      <dgm:prSet presAssocID="{B63E287E-AC3C-4B38-830A-650E9B7C3A3F}" presName="parentLin" presStyleCnt="0"/>
      <dgm:spPr/>
    </dgm:pt>
    <dgm:pt modelId="{770B078E-6677-4AFA-9388-FA01982820B0}" type="pres">
      <dgm:prSet presAssocID="{B63E287E-AC3C-4B38-830A-650E9B7C3A3F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CAE57524-22A3-4340-AD17-8F9E418EB2C7}" type="pres">
      <dgm:prSet presAssocID="{B63E287E-AC3C-4B38-830A-650E9B7C3A3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15D026F-9CD6-4C4E-B456-9520A56EBC11}" type="pres">
      <dgm:prSet presAssocID="{B63E287E-AC3C-4B38-830A-650E9B7C3A3F}" presName="negativeSpace" presStyleCnt="0"/>
      <dgm:spPr/>
    </dgm:pt>
    <dgm:pt modelId="{883CEFB7-431B-43BF-A9B1-21694807240D}" type="pres">
      <dgm:prSet presAssocID="{B63E287E-AC3C-4B38-830A-650E9B7C3A3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75406CC-4330-4481-9CCA-30E4115A3EC3}" srcId="{6E999DD3-0207-491B-8599-2EA464C9B7DC}" destId="{246C5CFE-E7ED-4984-9DD8-DF209B0DDED5}" srcOrd="1" destOrd="0" parTransId="{DF861C72-1CFD-401C-8D6B-54CE0DF00438}" sibTransId="{F5D462AE-65AA-44B2-BAC2-731D03F3F94D}"/>
    <dgm:cxn modelId="{4CA6C6B5-A7EA-44E0-A5A5-074968ADE169}" type="presOf" srcId="{B63E287E-AC3C-4B38-830A-650E9B7C3A3F}" destId="{770B078E-6677-4AFA-9388-FA01982820B0}" srcOrd="0" destOrd="0" presId="urn:microsoft.com/office/officeart/2005/8/layout/list1"/>
    <dgm:cxn modelId="{C830C151-1EA2-40EE-B38D-07EEF9E07B30}" type="presOf" srcId="{B63E287E-AC3C-4B38-830A-650E9B7C3A3F}" destId="{CAE57524-22A3-4340-AD17-8F9E418EB2C7}" srcOrd="1" destOrd="0" presId="urn:microsoft.com/office/officeart/2005/8/layout/list1"/>
    <dgm:cxn modelId="{AA556B96-CA5D-4C00-8155-16447C1FD796}" type="presOf" srcId="{F8FA0405-3B5F-4325-8B6F-99B1433B3383}" destId="{924437B2-ADA0-4E69-8521-D03800A4251B}" srcOrd="0" destOrd="0" presId="urn:microsoft.com/office/officeart/2005/8/layout/list1"/>
    <dgm:cxn modelId="{41A09EF6-074B-4F40-90D2-A01E4E78ECF1}" srcId="{6E999DD3-0207-491B-8599-2EA464C9B7DC}" destId="{F8FA0405-3B5F-4325-8B6F-99B1433B3383}" srcOrd="0" destOrd="0" parTransId="{02642F4D-4517-4CE6-8664-57FE9F0726E8}" sibTransId="{E6FA98FB-9EBC-497D-BF9A-3B85C12635E7}"/>
    <dgm:cxn modelId="{937AA565-3649-4AA1-8405-C067D372367C}" type="presOf" srcId="{F8FA0405-3B5F-4325-8B6F-99B1433B3383}" destId="{2E47149F-DE3F-4F8D-8526-0583AB17A292}" srcOrd="1" destOrd="0" presId="urn:microsoft.com/office/officeart/2005/8/layout/list1"/>
    <dgm:cxn modelId="{559E3C78-1B3A-4680-8C64-A2B94FBBD906}" type="presOf" srcId="{246C5CFE-E7ED-4984-9DD8-DF209B0DDED5}" destId="{19486408-2FBA-42EA-883E-2E6CB8950D6B}" srcOrd="0" destOrd="0" presId="urn:microsoft.com/office/officeart/2005/8/layout/list1"/>
    <dgm:cxn modelId="{30E0E9D1-0776-4FCE-AE1B-393A21004FD7}" type="presOf" srcId="{246C5CFE-E7ED-4984-9DD8-DF209B0DDED5}" destId="{25B5C28D-53B0-42BA-B719-2BB5B4FFFA8E}" srcOrd="1" destOrd="0" presId="urn:microsoft.com/office/officeart/2005/8/layout/list1"/>
    <dgm:cxn modelId="{3E1C977F-4493-445B-85E4-997688A15D3C}" type="presOf" srcId="{6E999DD3-0207-491B-8599-2EA464C9B7DC}" destId="{166E5F47-1413-4F00-BB11-373342EA8113}" srcOrd="0" destOrd="0" presId="urn:microsoft.com/office/officeart/2005/8/layout/list1"/>
    <dgm:cxn modelId="{DBACC97A-0F80-4F20-9C3A-957A68966FFD}" srcId="{6E999DD3-0207-491B-8599-2EA464C9B7DC}" destId="{B63E287E-AC3C-4B38-830A-650E9B7C3A3F}" srcOrd="2" destOrd="0" parTransId="{C1B8E6A1-8B85-43E1-A24C-6FD6C4BB110C}" sibTransId="{F70B7AD8-96BF-46E8-97CB-654FF1C8FD8A}"/>
    <dgm:cxn modelId="{71749835-0E95-45E3-833A-CCCE9EC404A2}" type="presParOf" srcId="{166E5F47-1413-4F00-BB11-373342EA8113}" destId="{A5A1858E-6CFB-4A9C-8FF7-62D1D28F16CD}" srcOrd="0" destOrd="0" presId="urn:microsoft.com/office/officeart/2005/8/layout/list1"/>
    <dgm:cxn modelId="{488E8EB7-7E6F-4850-8E4E-BDEC4E7EEF02}" type="presParOf" srcId="{A5A1858E-6CFB-4A9C-8FF7-62D1D28F16CD}" destId="{924437B2-ADA0-4E69-8521-D03800A4251B}" srcOrd="0" destOrd="0" presId="urn:microsoft.com/office/officeart/2005/8/layout/list1"/>
    <dgm:cxn modelId="{61230519-349F-4669-B074-D0C25F8802CA}" type="presParOf" srcId="{A5A1858E-6CFB-4A9C-8FF7-62D1D28F16CD}" destId="{2E47149F-DE3F-4F8D-8526-0583AB17A292}" srcOrd="1" destOrd="0" presId="urn:microsoft.com/office/officeart/2005/8/layout/list1"/>
    <dgm:cxn modelId="{D36CDBE7-3DE3-4445-A114-F20AA5DB18A5}" type="presParOf" srcId="{166E5F47-1413-4F00-BB11-373342EA8113}" destId="{DED7B4AB-AF60-4970-885E-AC766A8AD01D}" srcOrd="1" destOrd="0" presId="urn:microsoft.com/office/officeart/2005/8/layout/list1"/>
    <dgm:cxn modelId="{4640A47B-3D27-4647-97C8-9DDE80D38420}" type="presParOf" srcId="{166E5F47-1413-4F00-BB11-373342EA8113}" destId="{1621CC2A-CFD9-478C-BFF2-81599673414C}" srcOrd="2" destOrd="0" presId="urn:microsoft.com/office/officeart/2005/8/layout/list1"/>
    <dgm:cxn modelId="{174E269B-B97E-40DC-A301-76226183C0C3}" type="presParOf" srcId="{166E5F47-1413-4F00-BB11-373342EA8113}" destId="{9716CFE9-C239-470C-8ADA-12E58D5A77AC}" srcOrd="3" destOrd="0" presId="urn:microsoft.com/office/officeart/2005/8/layout/list1"/>
    <dgm:cxn modelId="{A2255DD1-451D-45AB-A85F-369C30105D84}" type="presParOf" srcId="{166E5F47-1413-4F00-BB11-373342EA8113}" destId="{EFB95E83-A275-40DE-846A-FF89F565E98E}" srcOrd="4" destOrd="0" presId="urn:microsoft.com/office/officeart/2005/8/layout/list1"/>
    <dgm:cxn modelId="{7569DE13-9B57-4C52-9859-DD0E0BDA0FBB}" type="presParOf" srcId="{EFB95E83-A275-40DE-846A-FF89F565E98E}" destId="{19486408-2FBA-42EA-883E-2E6CB8950D6B}" srcOrd="0" destOrd="0" presId="urn:microsoft.com/office/officeart/2005/8/layout/list1"/>
    <dgm:cxn modelId="{00AD0637-3B12-480C-8651-0B7DD1918AC5}" type="presParOf" srcId="{EFB95E83-A275-40DE-846A-FF89F565E98E}" destId="{25B5C28D-53B0-42BA-B719-2BB5B4FFFA8E}" srcOrd="1" destOrd="0" presId="urn:microsoft.com/office/officeart/2005/8/layout/list1"/>
    <dgm:cxn modelId="{B22537B3-8E8D-40A0-AA8C-A3A5A7691B9B}" type="presParOf" srcId="{166E5F47-1413-4F00-BB11-373342EA8113}" destId="{8DD4C892-5179-4DE6-A8CD-41A71B0C5BDA}" srcOrd="5" destOrd="0" presId="urn:microsoft.com/office/officeart/2005/8/layout/list1"/>
    <dgm:cxn modelId="{C14C6718-36DD-414B-A095-10B3A1DEE385}" type="presParOf" srcId="{166E5F47-1413-4F00-BB11-373342EA8113}" destId="{084FF7BC-065A-44BD-8357-A7F8A7AAFCE1}" srcOrd="6" destOrd="0" presId="urn:microsoft.com/office/officeart/2005/8/layout/list1"/>
    <dgm:cxn modelId="{C72F7202-C549-4ED8-A88F-432765456F1F}" type="presParOf" srcId="{166E5F47-1413-4F00-BB11-373342EA8113}" destId="{FAC2EB42-CB69-4001-ADB5-981EF78ABB1C}" srcOrd="7" destOrd="0" presId="urn:microsoft.com/office/officeart/2005/8/layout/list1"/>
    <dgm:cxn modelId="{49A335D1-E89E-4DAF-B111-53DFB38C0D74}" type="presParOf" srcId="{166E5F47-1413-4F00-BB11-373342EA8113}" destId="{A4EA15C3-540A-4C13-A5FE-DDB35D205995}" srcOrd="8" destOrd="0" presId="urn:microsoft.com/office/officeart/2005/8/layout/list1"/>
    <dgm:cxn modelId="{D11C05D8-A922-439F-9651-C1FA5C13EE89}" type="presParOf" srcId="{A4EA15C3-540A-4C13-A5FE-DDB35D205995}" destId="{770B078E-6677-4AFA-9388-FA01982820B0}" srcOrd="0" destOrd="0" presId="urn:microsoft.com/office/officeart/2005/8/layout/list1"/>
    <dgm:cxn modelId="{B3B22EEF-2951-495D-A3A2-8577EA84BBA3}" type="presParOf" srcId="{A4EA15C3-540A-4C13-A5FE-DDB35D205995}" destId="{CAE57524-22A3-4340-AD17-8F9E418EB2C7}" srcOrd="1" destOrd="0" presId="urn:microsoft.com/office/officeart/2005/8/layout/list1"/>
    <dgm:cxn modelId="{289F2B3B-E334-4BCA-ACF6-2D2E175E6FB6}" type="presParOf" srcId="{166E5F47-1413-4F00-BB11-373342EA8113}" destId="{115D026F-9CD6-4C4E-B456-9520A56EBC11}" srcOrd="9" destOrd="0" presId="urn:microsoft.com/office/officeart/2005/8/layout/list1"/>
    <dgm:cxn modelId="{DDC7D20A-6B1B-429D-9AEB-7947E6802BB5}" type="presParOf" srcId="{166E5F47-1413-4F00-BB11-373342EA8113}" destId="{883CEFB7-431B-43BF-A9B1-21694807240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8F6799-DC19-4148-B43C-F1C7E304CF89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11F8E20-813B-4313-B7A3-435795BC990E}">
      <dgm:prSet phldrT="[Text]"/>
      <dgm:spPr/>
      <dgm:t>
        <a:bodyPr/>
        <a:lstStyle/>
        <a:p>
          <a:r>
            <a:rPr lang="sk-SK" dirty="0" smtClean="0"/>
            <a:t>MODIFICATION</a:t>
          </a:r>
          <a:endParaRPr lang="cs-CZ" dirty="0"/>
        </a:p>
      </dgm:t>
    </dgm:pt>
    <dgm:pt modelId="{E34275BB-0FE6-47C5-8E5E-BF2B2C15D722}" type="parTrans" cxnId="{81EC7CCD-7217-46DB-9D92-8B8217861966}">
      <dgm:prSet/>
      <dgm:spPr/>
      <dgm:t>
        <a:bodyPr/>
        <a:lstStyle/>
        <a:p>
          <a:endParaRPr lang="cs-CZ"/>
        </a:p>
      </dgm:t>
    </dgm:pt>
    <dgm:pt modelId="{88FC4166-D60F-4DF5-A853-DD36901E0DED}" type="sibTrans" cxnId="{81EC7CCD-7217-46DB-9D92-8B8217861966}">
      <dgm:prSet/>
      <dgm:spPr/>
      <dgm:t>
        <a:bodyPr/>
        <a:lstStyle/>
        <a:p>
          <a:endParaRPr lang="cs-CZ"/>
        </a:p>
      </dgm:t>
    </dgm:pt>
    <dgm:pt modelId="{0A8764C5-CB8B-4FD4-AFDD-3C27B8233CF7}">
      <dgm:prSet phldrT="[Text]"/>
      <dgm:spPr/>
      <dgm:t>
        <a:bodyPr/>
        <a:lstStyle/>
        <a:p>
          <a:r>
            <a:rPr lang="sk-SK" dirty="0" err="1" smtClean="0"/>
            <a:t>conditions</a:t>
          </a:r>
          <a:r>
            <a:rPr lang="sk-SK" dirty="0" smtClean="0"/>
            <a:t> of </a:t>
          </a:r>
          <a:r>
            <a:rPr lang="sk-SK" dirty="0" err="1" smtClean="0"/>
            <a:t>criminal</a:t>
          </a:r>
          <a:r>
            <a:rPr lang="sk-SK" dirty="0" smtClean="0"/>
            <a:t> </a:t>
          </a:r>
          <a:r>
            <a:rPr lang="sk-SK" dirty="0" err="1" smtClean="0"/>
            <a:t>liability</a:t>
          </a:r>
          <a:endParaRPr lang="cs-CZ" dirty="0"/>
        </a:p>
      </dgm:t>
    </dgm:pt>
    <dgm:pt modelId="{5955B53E-9DC7-48EA-B192-5C30D8CDDF42}" type="parTrans" cxnId="{5BADC104-960D-46B0-ACF0-41BD4C3250A4}">
      <dgm:prSet/>
      <dgm:spPr/>
      <dgm:t>
        <a:bodyPr/>
        <a:lstStyle/>
        <a:p>
          <a:endParaRPr lang="cs-CZ"/>
        </a:p>
      </dgm:t>
    </dgm:pt>
    <dgm:pt modelId="{24D66068-2DC2-4C1B-86F2-C40EE16CE8A6}" type="sibTrans" cxnId="{5BADC104-960D-46B0-ACF0-41BD4C3250A4}">
      <dgm:prSet/>
      <dgm:spPr/>
      <dgm:t>
        <a:bodyPr/>
        <a:lstStyle/>
        <a:p>
          <a:endParaRPr lang="cs-CZ"/>
        </a:p>
      </dgm:t>
    </dgm:pt>
    <dgm:pt modelId="{03A3F9E8-E33C-4151-AA4A-E9E8E9F8DD0A}">
      <dgm:prSet phldrT="[Text]"/>
      <dgm:spPr/>
      <dgm:t>
        <a:bodyPr/>
        <a:lstStyle/>
        <a:p>
          <a:r>
            <a:rPr lang="sk-SK" dirty="0" err="1" smtClean="0"/>
            <a:t>criminal</a:t>
          </a:r>
          <a:r>
            <a:rPr lang="sk-SK" dirty="0" smtClean="0"/>
            <a:t> </a:t>
          </a:r>
          <a:r>
            <a:rPr lang="sk-SK" dirty="0" err="1" smtClean="0"/>
            <a:t>sanctions</a:t>
          </a:r>
          <a:endParaRPr lang="cs-CZ" dirty="0"/>
        </a:p>
      </dgm:t>
    </dgm:pt>
    <dgm:pt modelId="{AB82A7F6-9FA6-4ED1-9554-3FA33CD568B0}" type="parTrans" cxnId="{AD445B11-5029-4DCE-B822-42FD925275B2}">
      <dgm:prSet/>
      <dgm:spPr/>
      <dgm:t>
        <a:bodyPr/>
        <a:lstStyle/>
        <a:p>
          <a:endParaRPr lang="cs-CZ"/>
        </a:p>
      </dgm:t>
    </dgm:pt>
    <dgm:pt modelId="{2E01E7AF-2EDC-4BD6-8E49-1D1FB2AFB6B9}" type="sibTrans" cxnId="{AD445B11-5029-4DCE-B822-42FD925275B2}">
      <dgm:prSet/>
      <dgm:spPr/>
      <dgm:t>
        <a:bodyPr/>
        <a:lstStyle/>
        <a:p>
          <a:endParaRPr lang="cs-CZ"/>
        </a:p>
      </dgm:t>
    </dgm:pt>
    <dgm:pt modelId="{CCC124A4-453B-4610-BEB9-F00FEED299F8}">
      <dgm:prSet phldrT="[Text]"/>
      <dgm:spPr/>
      <dgm:t>
        <a:bodyPr/>
        <a:lstStyle/>
        <a:p>
          <a:r>
            <a:rPr lang="sk-SK" dirty="0" err="1" smtClean="0"/>
            <a:t>criminal</a:t>
          </a:r>
          <a:r>
            <a:rPr lang="sk-SK" dirty="0" smtClean="0"/>
            <a:t> </a:t>
          </a:r>
          <a:r>
            <a:rPr lang="sk-SK" dirty="0" err="1" smtClean="0"/>
            <a:t>procedure</a:t>
          </a:r>
          <a:endParaRPr lang="cs-CZ" dirty="0"/>
        </a:p>
      </dgm:t>
    </dgm:pt>
    <dgm:pt modelId="{519F9732-0BE8-47AC-859C-2B9FD3137B84}" type="parTrans" cxnId="{4AAF0656-0263-47A0-B18D-6879A9529C4A}">
      <dgm:prSet/>
      <dgm:spPr/>
      <dgm:t>
        <a:bodyPr/>
        <a:lstStyle/>
        <a:p>
          <a:endParaRPr lang="cs-CZ"/>
        </a:p>
      </dgm:t>
    </dgm:pt>
    <dgm:pt modelId="{0BAB2314-6047-402B-8F01-023C3FF418A6}" type="sibTrans" cxnId="{4AAF0656-0263-47A0-B18D-6879A9529C4A}">
      <dgm:prSet/>
      <dgm:spPr/>
      <dgm:t>
        <a:bodyPr/>
        <a:lstStyle/>
        <a:p>
          <a:endParaRPr lang="cs-CZ"/>
        </a:p>
      </dgm:t>
    </dgm:pt>
    <dgm:pt modelId="{6FEF8120-CF1B-4FE8-89DA-71D7801F1465}" type="pres">
      <dgm:prSet presAssocID="{298F6799-DC19-4148-B43C-F1C7E304CF8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755708F-59D6-4F3A-B309-F543CD7E4A8F}" type="pres">
      <dgm:prSet presAssocID="{111F8E20-813B-4313-B7A3-435795BC990E}" presName="root1" presStyleCnt="0"/>
      <dgm:spPr/>
    </dgm:pt>
    <dgm:pt modelId="{2F75CDB0-D46F-441D-BCBC-8AEE5183FFAF}" type="pres">
      <dgm:prSet presAssocID="{111F8E20-813B-4313-B7A3-435795BC990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33F5C16-FB26-47D1-B1C6-88AA8B630323}" type="pres">
      <dgm:prSet presAssocID="{111F8E20-813B-4313-B7A3-435795BC990E}" presName="level2hierChild" presStyleCnt="0"/>
      <dgm:spPr/>
    </dgm:pt>
    <dgm:pt modelId="{0362D09D-4630-400A-9A22-132E20457419}" type="pres">
      <dgm:prSet presAssocID="{5955B53E-9DC7-48EA-B192-5C30D8CDDF42}" presName="conn2-1" presStyleLbl="parChTrans1D2" presStyleIdx="0" presStyleCnt="3"/>
      <dgm:spPr/>
      <dgm:t>
        <a:bodyPr/>
        <a:lstStyle/>
        <a:p>
          <a:endParaRPr lang="cs-CZ"/>
        </a:p>
      </dgm:t>
    </dgm:pt>
    <dgm:pt modelId="{B8A7ACE7-D8A2-4947-926C-2BED3DD2BC2A}" type="pres">
      <dgm:prSet presAssocID="{5955B53E-9DC7-48EA-B192-5C30D8CDDF42}" presName="connTx" presStyleLbl="parChTrans1D2" presStyleIdx="0" presStyleCnt="3"/>
      <dgm:spPr/>
      <dgm:t>
        <a:bodyPr/>
        <a:lstStyle/>
        <a:p>
          <a:endParaRPr lang="cs-CZ"/>
        </a:p>
      </dgm:t>
    </dgm:pt>
    <dgm:pt modelId="{31DF1C3D-A22C-4679-91EA-0F74E3597312}" type="pres">
      <dgm:prSet presAssocID="{0A8764C5-CB8B-4FD4-AFDD-3C27B8233CF7}" presName="root2" presStyleCnt="0"/>
      <dgm:spPr/>
    </dgm:pt>
    <dgm:pt modelId="{F32CFBA4-BF84-458C-BFEA-48E05C177561}" type="pres">
      <dgm:prSet presAssocID="{0A8764C5-CB8B-4FD4-AFDD-3C27B8233CF7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CF1B2A1-BF08-4D9D-9BC6-74DE8DD3A897}" type="pres">
      <dgm:prSet presAssocID="{0A8764C5-CB8B-4FD4-AFDD-3C27B8233CF7}" presName="level3hierChild" presStyleCnt="0"/>
      <dgm:spPr/>
    </dgm:pt>
    <dgm:pt modelId="{174F6540-3DBD-4642-9E3E-0F74C269A43D}" type="pres">
      <dgm:prSet presAssocID="{AB82A7F6-9FA6-4ED1-9554-3FA33CD568B0}" presName="conn2-1" presStyleLbl="parChTrans1D2" presStyleIdx="1" presStyleCnt="3"/>
      <dgm:spPr/>
      <dgm:t>
        <a:bodyPr/>
        <a:lstStyle/>
        <a:p>
          <a:endParaRPr lang="cs-CZ"/>
        </a:p>
      </dgm:t>
    </dgm:pt>
    <dgm:pt modelId="{9167F74D-9832-4602-902C-4CB3E56E88F6}" type="pres">
      <dgm:prSet presAssocID="{AB82A7F6-9FA6-4ED1-9554-3FA33CD568B0}" presName="connTx" presStyleLbl="parChTrans1D2" presStyleIdx="1" presStyleCnt="3"/>
      <dgm:spPr/>
      <dgm:t>
        <a:bodyPr/>
        <a:lstStyle/>
        <a:p>
          <a:endParaRPr lang="cs-CZ"/>
        </a:p>
      </dgm:t>
    </dgm:pt>
    <dgm:pt modelId="{DDFB7206-0299-4541-8459-CA4C8EA23DEB}" type="pres">
      <dgm:prSet presAssocID="{03A3F9E8-E33C-4151-AA4A-E9E8E9F8DD0A}" presName="root2" presStyleCnt="0"/>
      <dgm:spPr/>
    </dgm:pt>
    <dgm:pt modelId="{56981F8F-ACD5-4ADD-8C95-7D6D79CA48CA}" type="pres">
      <dgm:prSet presAssocID="{03A3F9E8-E33C-4151-AA4A-E9E8E9F8DD0A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DBC9FFC-5E35-4DB2-94CA-0F80DDFC156B}" type="pres">
      <dgm:prSet presAssocID="{03A3F9E8-E33C-4151-AA4A-E9E8E9F8DD0A}" presName="level3hierChild" presStyleCnt="0"/>
      <dgm:spPr/>
    </dgm:pt>
    <dgm:pt modelId="{6678BE58-BB33-41D5-A132-5588AEF2A39F}" type="pres">
      <dgm:prSet presAssocID="{519F9732-0BE8-47AC-859C-2B9FD3137B84}" presName="conn2-1" presStyleLbl="parChTrans1D2" presStyleIdx="2" presStyleCnt="3"/>
      <dgm:spPr/>
      <dgm:t>
        <a:bodyPr/>
        <a:lstStyle/>
        <a:p>
          <a:endParaRPr lang="cs-CZ"/>
        </a:p>
      </dgm:t>
    </dgm:pt>
    <dgm:pt modelId="{F0DAC6B5-730F-490A-986C-8ABED8F5AA9D}" type="pres">
      <dgm:prSet presAssocID="{519F9732-0BE8-47AC-859C-2B9FD3137B84}" presName="connTx" presStyleLbl="parChTrans1D2" presStyleIdx="2" presStyleCnt="3"/>
      <dgm:spPr/>
      <dgm:t>
        <a:bodyPr/>
        <a:lstStyle/>
        <a:p>
          <a:endParaRPr lang="cs-CZ"/>
        </a:p>
      </dgm:t>
    </dgm:pt>
    <dgm:pt modelId="{08BCC281-3067-4713-B026-776F3706ABCF}" type="pres">
      <dgm:prSet presAssocID="{CCC124A4-453B-4610-BEB9-F00FEED299F8}" presName="root2" presStyleCnt="0"/>
      <dgm:spPr/>
    </dgm:pt>
    <dgm:pt modelId="{6BF27C87-0109-4C1A-949C-EE48943E582E}" type="pres">
      <dgm:prSet presAssocID="{CCC124A4-453B-4610-BEB9-F00FEED299F8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8806B70-CA1B-4341-BF28-1FF10F2214AE}" type="pres">
      <dgm:prSet presAssocID="{CCC124A4-453B-4610-BEB9-F00FEED299F8}" presName="level3hierChild" presStyleCnt="0"/>
      <dgm:spPr/>
    </dgm:pt>
  </dgm:ptLst>
  <dgm:cxnLst>
    <dgm:cxn modelId="{45C2F7E4-796B-40E0-A6D6-C5390210DFF5}" type="presOf" srcId="{298F6799-DC19-4148-B43C-F1C7E304CF89}" destId="{6FEF8120-CF1B-4FE8-89DA-71D7801F1465}" srcOrd="0" destOrd="0" presId="urn:microsoft.com/office/officeart/2008/layout/HorizontalMultiLevelHierarchy"/>
    <dgm:cxn modelId="{4AAF0656-0263-47A0-B18D-6879A9529C4A}" srcId="{111F8E20-813B-4313-B7A3-435795BC990E}" destId="{CCC124A4-453B-4610-BEB9-F00FEED299F8}" srcOrd="2" destOrd="0" parTransId="{519F9732-0BE8-47AC-859C-2B9FD3137B84}" sibTransId="{0BAB2314-6047-402B-8F01-023C3FF418A6}"/>
    <dgm:cxn modelId="{83B0601F-CC79-487F-B1CC-118226ABFE10}" type="presOf" srcId="{111F8E20-813B-4313-B7A3-435795BC990E}" destId="{2F75CDB0-D46F-441D-BCBC-8AEE5183FFAF}" srcOrd="0" destOrd="0" presId="urn:microsoft.com/office/officeart/2008/layout/HorizontalMultiLevelHierarchy"/>
    <dgm:cxn modelId="{EB0DA2B9-4FEA-47D1-BC69-C55885EB936E}" type="presOf" srcId="{519F9732-0BE8-47AC-859C-2B9FD3137B84}" destId="{6678BE58-BB33-41D5-A132-5588AEF2A39F}" srcOrd="0" destOrd="0" presId="urn:microsoft.com/office/officeart/2008/layout/HorizontalMultiLevelHierarchy"/>
    <dgm:cxn modelId="{5BADC104-960D-46B0-ACF0-41BD4C3250A4}" srcId="{111F8E20-813B-4313-B7A3-435795BC990E}" destId="{0A8764C5-CB8B-4FD4-AFDD-3C27B8233CF7}" srcOrd="0" destOrd="0" parTransId="{5955B53E-9DC7-48EA-B192-5C30D8CDDF42}" sibTransId="{24D66068-2DC2-4C1B-86F2-C40EE16CE8A6}"/>
    <dgm:cxn modelId="{AD445B11-5029-4DCE-B822-42FD925275B2}" srcId="{111F8E20-813B-4313-B7A3-435795BC990E}" destId="{03A3F9E8-E33C-4151-AA4A-E9E8E9F8DD0A}" srcOrd="1" destOrd="0" parTransId="{AB82A7F6-9FA6-4ED1-9554-3FA33CD568B0}" sibTransId="{2E01E7AF-2EDC-4BD6-8E49-1D1FB2AFB6B9}"/>
    <dgm:cxn modelId="{727C14AA-B02F-432A-8523-EDD8356D3A81}" type="presOf" srcId="{5955B53E-9DC7-48EA-B192-5C30D8CDDF42}" destId="{0362D09D-4630-400A-9A22-132E20457419}" srcOrd="0" destOrd="0" presId="urn:microsoft.com/office/officeart/2008/layout/HorizontalMultiLevelHierarchy"/>
    <dgm:cxn modelId="{242052D4-6CC6-49B0-B724-D00AD78F10A4}" type="presOf" srcId="{519F9732-0BE8-47AC-859C-2B9FD3137B84}" destId="{F0DAC6B5-730F-490A-986C-8ABED8F5AA9D}" srcOrd="1" destOrd="0" presId="urn:microsoft.com/office/officeart/2008/layout/HorizontalMultiLevelHierarchy"/>
    <dgm:cxn modelId="{9A9BC324-9988-4BE2-A43E-3123BB091771}" type="presOf" srcId="{AB82A7F6-9FA6-4ED1-9554-3FA33CD568B0}" destId="{9167F74D-9832-4602-902C-4CB3E56E88F6}" srcOrd="1" destOrd="0" presId="urn:microsoft.com/office/officeart/2008/layout/HorizontalMultiLevelHierarchy"/>
    <dgm:cxn modelId="{FE066EEB-7451-48F3-984B-DD74E230BF0B}" type="presOf" srcId="{0A8764C5-CB8B-4FD4-AFDD-3C27B8233CF7}" destId="{F32CFBA4-BF84-458C-BFEA-48E05C177561}" srcOrd="0" destOrd="0" presId="urn:microsoft.com/office/officeart/2008/layout/HorizontalMultiLevelHierarchy"/>
    <dgm:cxn modelId="{BAAC2B3A-B575-4B68-ACDC-0FBF84700794}" type="presOf" srcId="{AB82A7F6-9FA6-4ED1-9554-3FA33CD568B0}" destId="{174F6540-3DBD-4642-9E3E-0F74C269A43D}" srcOrd="0" destOrd="0" presId="urn:microsoft.com/office/officeart/2008/layout/HorizontalMultiLevelHierarchy"/>
    <dgm:cxn modelId="{4C9F4B1D-EEDE-4299-BB70-6EFC272A1451}" type="presOf" srcId="{5955B53E-9DC7-48EA-B192-5C30D8CDDF42}" destId="{B8A7ACE7-D8A2-4947-926C-2BED3DD2BC2A}" srcOrd="1" destOrd="0" presId="urn:microsoft.com/office/officeart/2008/layout/HorizontalMultiLevelHierarchy"/>
    <dgm:cxn modelId="{26CEF181-4E68-4B18-9B6F-9E6011CB39A5}" type="presOf" srcId="{03A3F9E8-E33C-4151-AA4A-E9E8E9F8DD0A}" destId="{56981F8F-ACD5-4ADD-8C95-7D6D79CA48CA}" srcOrd="0" destOrd="0" presId="urn:microsoft.com/office/officeart/2008/layout/HorizontalMultiLevelHierarchy"/>
    <dgm:cxn modelId="{6BEFE102-1CCE-4C36-B2BA-D98D8360F15B}" type="presOf" srcId="{CCC124A4-453B-4610-BEB9-F00FEED299F8}" destId="{6BF27C87-0109-4C1A-949C-EE48943E582E}" srcOrd="0" destOrd="0" presId="urn:microsoft.com/office/officeart/2008/layout/HorizontalMultiLevelHierarchy"/>
    <dgm:cxn modelId="{81EC7CCD-7217-46DB-9D92-8B8217861966}" srcId="{298F6799-DC19-4148-B43C-F1C7E304CF89}" destId="{111F8E20-813B-4313-B7A3-435795BC990E}" srcOrd="0" destOrd="0" parTransId="{E34275BB-0FE6-47C5-8E5E-BF2B2C15D722}" sibTransId="{88FC4166-D60F-4DF5-A853-DD36901E0DED}"/>
    <dgm:cxn modelId="{0EFD5635-5BDA-4C53-9AD8-C89F20602984}" type="presParOf" srcId="{6FEF8120-CF1B-4FE8-89DA-71D7801F1465}" destId="{1755708F-59D6-4F3A-B309-F543CD7E4A8F}" srcOrd="0" destOrd="0" presId="urn:microsoft.com/office/officeart/2008/layout/HorizontalMultiLevelHierarchy"/>
    <dgm:cxn modelId="{BF92ED85-CAC8-46B8-B679-7AB8BA0F7482}" type="presParOf" srcId="{1755708F-59D6-4F3A-B309-F543CD7E4A8F}" destId="{2F75CDB0-D46F-441D-BCBC-8AEE5183FFAF}" srcOrd="0" destOrd="0" presId="urn:microsoft.com/office/officeart/2008/layout/HorizontalMultiLevelHierarchy"/>
    <dgm:cxn modelId="{4260FA8F-C6C6-4ED3-BE13-B46CC51AC1C0}" type="presParOf" srcId="{1755708F-59D6-4F3A-B309-F543CD7E4A8F}" destId="{933F5C16-FB26-47D1-B1C6-88AA8B630323}" srcOrd="1" destOrd="0" presId="urn:microsoft.com/office/officeart/2008/layout/HorizontalMultiLevelHierarchy"/>
    <dgm:cxn modelId="{E3D5FE1C-D8DA-48D8-90BE-DE653B97BC4F}" type="presParOf" srcId="{933F5C16-FB26-47D1-B1C6-88AA8B630323}" destId="{0362D09D-4630-400A-9A22-132E20457419}" srcOrd="0" destOrd="0" presId="urn:microsoft.com/office/officeart/2008/layout/HorizontalMultiLevelHierarchy"/>
    <dgm:cxn modelId="{186AFD13-03E4-442A-863C-AFDE106C0DD5}" type="presParOf" srcId="{0362D09D-4630-400A-9A22-132E20457419}" destId="{B8A7ACE7-D8A2-4947-926C-2BED3DD2BC2A}" srcOrd="0" destOrd="0" presId="urn:microsoft.com/office/officeart/2008/layout/HorizontalMultiLevelHierarchy"/>
    <dgm:cxn modelId="{C6EB8AF0-2575-45D5-9C99-E9846AE8CC43}" type="presParOf" srcId="{933F5C16-FB26-47D1-B1C6-88AA8B630323}" destId="{31DF1C3D-A22C-4679-91EA-0F74E3597312}" srcOrd="1" destOrd="0" presId="urn:microsoft.com/office/officeart/2008/layout/HorizontalMultiLevelHierarchy"/>
    <dgm:cxn modelId="{E4C7344F-898F-4213-9B7B-2FB58B72999B}" type="presParOf" srcId="{31DF1C3D-A22C-4679-91EA-0F74E3597312}" destId="{F32CFBA4-BF84-458C-BFEA-48E05C177561}" srcOrd="0" destOrd="0" presId="urn:microsoft.com/office/officeart/2008/layout/HorizontalMultiLevelHierarchy"/>
    <dgm:cxn modelId="{70EEBCF8-1FFF-4F92-94A4-4A3858EC1BDF}" type="presParOf" srcId="{31DF1C3D-A22C-4679-91EA-0F74E3597312}" destId="{CCF1B2A1-BF08-4D9D-9BC6-74DE8DD3A897}" srcOrd="1" destOrd="0" presId="urn:microsoft.com/office/officeart/2008/layout/HorizontalMultiLevelHierarchy"/>
    <dgm:cxn modelId="{3FB31C70-7CD9-41D4-9E6A-F7239C639994}" type="presParOf" srcId="{933F5C16-FB26-47D1-B1C6-88AA8B630323}" destId="{174F6540-3DBD-4642-9E3E-0F74C269A43D}" srcOrd="2" destOrd="0" presId="urn:microsoft.com/office/officeart/2008/layout/HorizontalMultiLevelHierarchy"/>
    <dgm:cxn modelId="{2D429AC2-9A65-4E4C-99F0-CF1A74BBFE1A}" type="presParOf" srcId="{174F6540-3DBD-4642-9E3E-0F74C269A43D}" destId="{9167F74D-9832-4602-902C-4CB3E56E88F6}" srcOrd="0" destOrd="0" presId="urn:microsoft.com/office/officeart/2008/layout/HorizontalMultiLevelHierarchy"/>
    <dgm:cxn modelId="{80992FDE-EC58-40CF-BB95-021572270CB0}" type="presParOf" srcId="{933F5C16-FB26-47D1-B1C6-88AA8B630323}" destId="{DDFB7206-0299-4541-8459-CA4C8EA23DEB}" srcOrd="3" destOrd="0" presId="urn:microsoft.com/office/officeart/2008/layout/HorizontalMultiLevelHierarchy"/>
    <dgm:cxn modelId="{9DA309C7-4DB6-430B-A26F-DCF02B104F5F}" type="presParOf" srcId="{DDFB7206-0299-4541-8459-CA4C8EA23DEB}" destId="{56981F8F-ACD5-4ADD-8C95-7D6D79CA48CA}" srcOrd="0" destOrd="0" presId="urn:microsoft.com/office/officeart/2008/layout/HorizontalMultiLevelHierarchy"/>
    <dgm:cxn modelId="{0D95F83C-31E5-4F8C-9E3B-28776AD42A20}" type="presParOf" srcId="{DDFB7206-0299-4541-8459-CA4C8EA23DEB}" destId="{4DBC9FFC-5E35-4DB2-94CA-0F80DDFC156B}" srcOrd="1" destOrd="0" presId="urn:microsoft.com/office/officeart/2008/layout/HorizontalMultiLevelHierarchy"/>
    <dgm:cxn modelId="{FD410697-9D2F-412B-894E-2C305F99927A}" type="presParOf" srcId="{933F5C16-FB26-47D1-B1C6-88AA8B630323}" destId="{6678BE58-BB33-41D5-A132-5588AEF2A39F}" srcOrd="4" destOrd="0" presId="urn:microsoft.com/office/officeart/2008/layout/HorizontalMultiLevelHierarchy"/>
    <dgm:cxn modelId="{2BCBBF9A-7EF3-4675-85F0-3360690A21DE}" type="presParOf" srcId="{6678BE58-BB33-41D5-A132-5588AEF2A39F}" destId="{F0DAC6B5-730F-490A-986C-8ABED8F5AA9D}" srcOrd="0" destOrd="0" presId="urn:microsoft.com/office/officeart/2008/layout/HorizontalMultiLevelHierarchy"/>
    <dgm:cxn modelId="{21190445-0DFD-4764-B861-2F49D083103B}" type="presParOf" srcId="{933F5C16-FB26-47D1-B1C6-88AA8B630323}" destId="{08BCC281-3067-4713-B026-776F3706ABCF}" srcOrd="5" destOrd="0" presId="urn:microsoft.com/office/officeart/2008/layout/HorizontalMultiLevelHierarchy"/>
    <dgm:cxn modelId="{89FDC92E-6F27-430F-81BE-699CE63DB557}" type="presParOf" srcId="{08BCC281-3067-4713-B026-776F3706ABCF}" destId="{6BF27C87-0109-4C1A-949C-EE48943E582E}" srcOrd="0" destOrd="0" presId="urn:microsoft.com/office/officeart/2008/layout/HorizontalMultiLevelHierarchy"/>
    <dgm:cxn modelId="{34A0016D-1986-4725-9C15-4220C0CADF24}" type="presParOf" srcId="{08BCC281-3067-4713-B026-776F3706ABCF}" destId="{48806B70-CA1B-4341-BF28-1FF10F2214A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1253548A-683C-4829-B974-528413AB4DD6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3FFED00-68E6-4015-942D-85098C5C0252}">
      <dgm:prSet phldrT="[Text]"/>
      <dgm:spPr/>
      <dgm:t>
        <a:bodyPr/>
        <a:lstStyle/>
        <a:p>
          <a:r>
            <a:rPr lang="cs-CZ" dirty="0" err="1" smtClean="0"/>
            <a:t>special</a:t>
          </a:r>
          <a:r>
            <a:rPr lang="cs-CZ" dirty="0" smtClean="0"/>
            <a:t> </a:t>
          </a:r>
          <a:r>
            <a:rPr lang="cs-CZ" dirty="0" err="1" smtClean="0"/>
            <a:t>qualification</a:t>
          </a:r>
          <a:r>
            <a:rPr lang="cs-CZ" dirty="0" smtClean="0"/>
            <a:t> </a:t>
          </a:r>
          <a:r>
            <a:rPr lang="cs-CZ" dirty="0" err="1" smtClean="0"/>
            <a:t>of</a:t>
          </a:r>
          <a:r>
            <a:rPr lang="cs-CZ" dirty="0" smtClean="0"/>
            <a:t> </a:t>
          </a:r>
          <a:r>
            <a:rPr lang="cs-CZ" dirty="0" err="1" smtClean="0"/>
            <a:t>law</a:t>
          </a:r>
          <a:r>
            <a:rPr lang="cs-CZ" dirty="0" smtClean="0"/>
            <a:t> </a:t>
          </a:r>
          <a:r>
            <a:rPr lang="cs-CZ" dirty="0" err="1" smtClean="0"/>
            <a:t>enforcement</a:t>
          </a:r>
          <a:r>
            <a:rPr lang="cs-CZ" dirty="0" smtClean="0"/>
            <a:t> </a:t>
          </a:r>
          <a:r>
            <a:rPr lang="cs-CZ" dirty="0" err="1" smtClean="0"/>
            <a:t>authorities</a:t>
          </a:r>
          <a:endParaRPr lang="cs-CZ" dirty="0"/>
        </a:p>
      </dgm:t>
    </dgm:pt>
    <dgm:pt modelId="{760E850D-1E2F-4FC5-871E-6FC891F46F3B}" type="parTrans" cxnId="{4E656BA9-EC89-4344-AC8F-7C2033C902FC}">
      <dgm:prSet/>
      <dgm:spPr/>
      <dgm:t>
        <a:bodyPr/>
        <a:lstStyle/>
        <a:p>
          <a:endParaRPr lang="cs-CZ"/>
        </a:p>
      </dgm:t>
    </dgm:pt>
    <dgm:pt modelId="{4E6B97C3-8B51-4FD2-A91D-13E14F3336FA}" type="sibTrans" cxnId="{4E656BA9-EC89-4344-AC8F-7C2033C902FC}">
      <dgm:prSet/>
      <dgm:spPr/>
      <dgm:t>
        <a:bodyPr/>
        <a:lstStyle/>
        <a:p>
          <a:endParaRPr lang="cs-CZ"/>
        </a:p>
      </dgm:t>
    </dgm:pt>
    <dgm:pt modelId="{F1215441-1569-4788-BC05-B0E40547C243}">
      <dgm:prSet phldrT="[Text]"/>
      <dgm:spPr/>
      <dgm:t>
        <a:bodyPr/>
        <a:lstStyle/>
        <a:p>
          <a:r>
            <a:rPr lang="cs-CZ" dirty="0" smtClean="0"/>
            <a:t>Police</a:t>
          </a:r>
          <a:endParaRPr lang="cs-CZ" dirty="0"/>
        </a:p>
      </dgm:t>
    </dgm:pt>
    <dgm:pt modelId="{1B47D91F-CB61-4A08-9DD7-F876B1400095}" type="parTrans" cxnId="{415730E3-58AF-43A5-9703-42379D4BEFC2}">
      <dgm:prSet/>
      <dgm:spPr/>
      <dgm:t>
        <a:bodyPr/>
        <a:lstStyle/>
        <a:p>
          <a:endParaRPr lang="cs-CZ"/>
        </a:p>
      </dgm:t>
    </dgm:pt>
    <dgm:pt modelId="{22FE316A-BC54-456B-B298-71E4DFC103DD}" type="sibTrans" cxnId="{415730E3-58AF-43A5-9703-42379D4BEFC2}">
      <dgm:prSet/>
      <dgm:spPr/>
      <dgm:t>
        <a:bodyPr/>
        <a:lstStyle/>
        <a:p>
          <a:endParaRPr lang="cs-CZ"/>
        </a:p>
      </dgm:t>
    </dgm:pt>
    <dgm:pt modelId="{DA03FA1A-8387-4462-BA74-A8DFE2A6965B}">
      <dgm:prSet phldrT="[Text]"/>
      <dgm:spPr/>
      <dgm:t>
        <a:bodyPr/>
        <a:lstStyle/>
        <a:p>
          <a:r>
            <a:rPr lang="cs-CZ" dirty="0" err="1" smtClean="0"/>
            <a:t>Prosecutor</a:t>
          </a:r>
          <a:endParaRPr lang="cs-CZ" dirty="0"/>
        </a:p>
      </dgm:t>
    </dgm:pt>
    <dgm:pt modelId="{51B819BB-23F8-49A1-8BAC-788A12A7938C}" type="parTrans" cxnId="{A2532853-6D0D-4FCF-88BA-9AFA1BDB50E8}">
      <dgm:prSet/>
      <dgm:spPr/>
      <dgm:t>
        <a:bodyPr/>
        <a:lstStyle/>
        <a:p>
          <a:endParaRPr lang="cs-CZ"/>
        </a:p>
      </dgm:t>
    </dgm:pt>
    <dgm:pt modelId="{48C2411E-799E-4618-8236-A1A105824931}" type="sibTrans" cxnId="{A2532853-6D0D-4FCF-88BA-9AFA1BDB50E8}">
      <dgm:prSet/>
      <dgm:spPr/>
      <dgm:t>
        <a:bodyPr/>
        <a:lstStyle/>
        <a:p>
          <a:endParaRPr lang="cs-CZ"/>
        </a:p>
      </dgm:t>
    </dgm:pt>
    <dgm:pt modelId="{37090609-49C3-4C2D-8F77-D8E6642AA179}">
      <dgm:prSet phldrT="[Text]"/>
      <dgm:spPr/>
      <dgm:t>
        <a:bodyPr/>
        <a:lstStyle/>
        <a:p>
          <a:r>
            <a:rPr lang="cs-CZ" dirty="0" err="1" smtClean="0"/>
            <a:t>Juvenile</a:t>
          </a:r>
          <a:r>
            <a:rPr lang="cs-CZ" dirty="0" smtClean="0"/>
            <a:t> </a:t>
          </a:r>
          <a:r>
            <a:rPr lang="cs-CZ" dirty="0" err="1" smtClean="0"/>
            <a:t>Court</a:t>
          </a:r>
          <a:endParaRPr lang="cs-CZ" dirty="0"/>
        </a:p>
      </dgm:t>
    </dgm:pt>
    <dgm:pt modelId="{6073025E-3745-497E-9562-5394AF7BFEE6}" type="parTrans" cxnId="{024E840A-6E65-470E-9CAD-4895A601B916}">
      <dgm:prSet/>
      <dgm:spPr/>
      <dgm:t>
        <a:bodyPr/>
        <a:lstStyle/>
        <a:p>
          <a:endParaRPr lang="cs-CZ"/>
        </a:p>
      </dgm:t>
    </dgm:pt>
    <dgm:pt modelId="{B0597F83-3258-4370-8C94-8D12EE6D7F49}" type="sibTrans" cxnId="{024E840A-6E65-470E-9CAD-4895A601B916}">
      <dgm:prSet/>
      <dgm:spPr/>
      <dgm:t>
        <a:bodyPr/>
        <a:lstStyle/>
        <a:p>
          <a:endParaRPr lang="cs-CZ"/>
        </a:p>
      </dgm:t>
    </dgm:pt>
    <dgm:pt modelId="{A309E0E0-801A-42E4-A4FF-3E536428548B}" type="pres">
      <dgm:prSet presAssocID="{1253548A-683C-4829-B974-528413AB4DD6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F4D2DD7-D135-43A3-9FF1-FE8F79EA78F9}" type="pres">
      <dgm:prSet presAssocID="{63FFED00-68E6-4015-942D-85098C5C0252}" presName="root1" presStyleCnt="0"/>
      <dgm:spPr/>
    </dgm:pt>
    <dgm:pt modelId="{BE140283-0C93-4FC6-94C0-E151B9DEE255}" type="pres">
      <dgm:prSet presAssocID="{63FFED00-68E6-4015-942D-85098C5C025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EE6787F-0404-4300-A5B2-CB57624B59EF}" type="pres">
      <dgm:prSet presAssocID="{63FFED00-68E6-4015-942D-85098C5C0252}" presName="level2hierChild" presStyleCnt="0"/>
      <dgm:spPr/>
    </dgm:pt>
    <dgm:pt modelId="{913D34B0-1C61-42D1-BB8D-3271EDBF23E5}" type="pres">
      <dgm:prSet presAssocID="{1B47D91F-CB61-4A08-9DD7-F876B1400095}" presName="conn2-1" presStyleLbl="parChTrans1D2" presStyleIdx="0" presStyleCnt="3"/>
      <dgm:spPr/>
      <dgm:t>
        <a:bodyPr/>
        <a:lstStyle/>
        <a:p>
          <a:endParaRPr lang="cs-CZ"/>
        </a:p>
      </dgm:t>
    </dgm:pt>
    <dgm:pt modelId="{3D96C014-23B7-4F04-B634-68E7543039D4}" type="pres">
      <dgm:prSet presAssocID="{1B47D91F-CB61-4A08-9DD7-F876B1400095}" presName="connTx" presStyleLbl="parChTrans1D2" presStyleIdx="0" presStyleCnt="3"/>
      <dgm:spPr/>
      <dgm:t>
        <a:bodyPr/>
        <a:lstStyle/>
        <a:p>
          <a:endParaRPr lang="cs-CZ"/>
        </a:p>
      </dgm:t>
    </dgm:pt>
    <dgm:pt modelId="{889BFE2E-B70B-41A6-8274-3DC88B82B910}" type="pres">
      <dgm:prSet presAssocID="{F1215441-1569-4788-BC05-B0E40547C243}" presName="root2" presStyleCnt="0"/>
      <dgm:spPr/>
    </dgm:pt>
    <dgm:pt modelId="{75D7BEDC-26D7-42C2-B71A-BDD8747B70C0}" type="pres">
      <dgm:prSet presAssocID="{F1215441-1569-4788-BC05-B0E40547C243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AD07FE1-FB65-4C3D-9633-EE277AE6B02F}" type="pres">
      <dgm:prSet presAssocID="{F1215441-1569-4788-BC05-B0E40547C243}" presName="level3hierChild" presStyleCnt="0"/>
      <dgm:spPr/>
    </dgm:pt>
    <dgm:pt modelId="{958C7ED7-16DC-4188-BE7D-61BCAF042FDD}" type="pres">
      <dgm:prSet presAssocID="{51B819BB-23F8-49A1-8BAC-788A12A7938C}" presName="conn2-1" presStyleLbl="parChTrans1D2" presStyleIdx="1" presStyleCnt="3"/>
      <dgm:spPr/>
      <dgm:t>
        <a:bodyPr/>
        <a:lstStyle/>
        <a:p>
          <a:endParaRPr lang="cs-CZ"/>
        </a:p>
      </dgm:t>
    </dgm:pt>
    <dgm:pt modelId="{E2B52A5A-0045-47EB-AFFB-B8A1B40C0EFD}" type="pres">
      <dgm:prSet presAssocID="{51B819BB-23F8-49A1-8BAC-788A12A7938C}" presName="connTx" presStyleLbl="parChTrans1D2" presStyleIdx="1" presStyleCnt="3"/>
      <dgm:spPr/>
      <dgm:t>
        <a:bodyPr/>
        <a:lstStyle/>
        <a:p>
          <a:endParaRPr lang="cs-CZ"/>
        </a:p>
      </dgm:t>
    </dgm:pt>
    <dgm:pt modelId="{871D0392-160A-4A98-96E0-6160286AF8E5}" type="pres">
      <dgm:prSet presAssocID="{DA03FA1A-8387-4462-BA74-A8DFE2A6965B}" presName="root2" presStyleCnt="0"/>
      <dgm:spPr/>
    </dgm:pt>
    <dgm:pt modelId="{A635B303-B1AA-480C-B381-02D2D19C8F01}" type="pres">
      <dgm:prSet presAssocID="{DA03FA1A-8387-4462-BA74-A8DFE2A6965B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2A41729-90FA-4DCD-BF2D-2CBCD68A9002}" type="pres">
      <dgm:prSet presAssocID="{DA03FA1A-8387-4462-BA74-A8DFE2A6965B}" presName="level3hierChild" presStyleCnt="0"/>
      <dgm:spPr/>
    </dgm:pt>
    <dgm:pt modelId="{621567AC-8BCE-4E31-9FFF-4DE406CD1DA2}" type="pres">
      <dgm:prSet presAssocID="{6073025E-3745-497E-9562-5394AF7BFEE6}" presName="conn2-1" presStyleLbl="parChTrans1D2" presStyleIdx="2" presStyleCnt="3"/>
      <dgm:spPr/>
      <dgm:t>
        <a:bodyPr/>
        <a:lstStyle/>
        <a:p>
          <a:endParaRPr lang="cs-CZ"/>
        </a:p>
      </dgm:t>
    </dgm:pt>
    <dgm:pt modelId="{AE52F67B-C5DE-4F56-AADC-1A4FE3EC8AD9}" type="pres">
      <dgm:prSet presAssocID="{6073025E-3745-497E-9562-5394AF7BFEE6}" presName="connTx" presStyleLbl="parChTrans1D2" presStyleIdx="2" presStyleCnt="3"/>
      <dgm:spPr/>
      <dgm:t>
        <a:bodyPr/>
        <a:lstStyle/>
        <a:p>
          <a:endParaRPr lang="cs-CZ"/>
        </a:p>
      </dgm:t>
    </dgm:pt>
    <dgm:pt modelId="{98A45692-A1FB-4D49-966F-63E85950A721}" type="pres">
      <dgm:prSet presAssocID="{37090609-49C3-4C2D-8F77-D8E6642AA179}" presName="root2" presStyleCnt="0"/>
      <dgm:spPr/>
    </dgm:pt>
    <dgm:pt modelId="{628F9CDD-1144-4CC7-94A8-432D3D263C2E}" type="pres">
      <dgm:prSet presAssocID="{37090609-49C3-4C2D-8F77-D8E6642AA179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1A4BE1C-04F4-4C04-BF32-25B91FB6DFE1}" type="pres">
      <dgm:prSet presAssocID="{37090609-49C3-4C2D-8F77-D8E6642AA179}" presName="level3hierChild" presStyleCnt="0"/>
      <dgm:spPr/>
    </dgm:pt>
  </dgm:ptLst>
  <dgm:cxnLst>
    <dgm:cxn modelId="{415730E3-58AF-43A5-9703-42379D4BEFC2}" srcId="{63FFED00-68E6-4015-942D-85098C5C0252}" destId="{F1215441-1569-4788-BC05-B0E40547C243}" srcOrd="0" destOrd="0" parTransId="{1B47D91F-CB61-4A08-9DD7-F876B1400095}" sibTransId="{22FE316A-BC54-456B-B298-71E4DFC103DD}"/>
    <dgm:cxn modelId="{483D9E87-2B9A-434B-9094-2F4E9CFBBF51}" type="presOf" srcId="{37090609-49C3-4C2D-8F77-D8E6642AA179}" destId="{628F9CDD-1144-4CC7-94A8-432D3D263C2E}" srcOrd="0" destOrd="0" presId="urn:microsoft.com/office/officeart/2008/layout/HorizontalMultiLevelHierarchy"/>
    <dgm:cxn modelId="{BC01F740-54E0-445B-83A3-B37F1B74F74F}" type="presOf" srcId="{1253548A-683C-4829-B974-528413AB4DD6}" destId="{A309E0E0-801A-42E4-A4FF-3E536428548B}" srcOrd="0" destOrd="0" presId="urn:microsoft.com/office/officeart/2008/layout/HorizontalMultiLevelHierarchy"/>
    <dgm:cxn modelId="{A0D16590-F919-4B5B-9B16-D13E7F983B28}" type="presOf" srcId="{6073025E-3745-497E-9562-5394AF7BFEE6}" destId="{AE52F67B-C5DE-4F56-AADC-1A4FE3EC8AD9}" srcOrd="1" destOrd="0" presId="urn:microsoft.com/office/officeart/2008/layout/HorizontalMultiLevelHierarchy"/>
    <dgm:cxn modelId="{61425D9B-9E94-47C1-9D18-00ACB216CF48}" type="presOf" srcId="{63FFED00-68E6-4015-942D-85098C5C0252}" destId="{BE140283-0C93-4FC6-94C0-E151B9DEE255}" srcOrd="0" destOrd="0" presId="urn:microsoft.com/office/officeart/2008/layout/HorizontalMultiLevelHierarchy"/>
    <dgm:cxn modelId="{215553EB-2483-4836-8239-AF1820B49C48}" type="presOf" srcId="{6073025E-3745-497E-9562-5394AF7BFEE6}" destId="{621567AC-8BCE-4E31-9FFF-4DE406CD1DA2}" srcOrd="0" destOrd="0" presId="urn:microsoft.com/office/officeart/2008/layout/HorizontalMultiLevelHierarchy"/>
    <dgm:cxn modelId="{2B275472-7DC0-43DA-B01C-67A536C077E4}" type="presOf" srcId="{F1215441-1569-4788-BC05-B0E40547C243}" destId="{75D7BEDC-26D7-42C2-B71A-BDD8747B70C0}" srcOrd="0" destOrd="0" presId="urn:microsoft.com/office/officeart/2008/layout/HorizontalMultiLevelHierarchy"/>
    <dgm:cxn modelId="{4A8EBE79-8153-4BD8-894F-16A9968BB8AC}" type="presOf" srcId="{1B47D91F-CB61-4A08-9DD7-F876B1400095}" destId="{3D96C014-23B7-4F04-B634-68E7543039D4}" srcOrd="1" destOrd="0" presId="urn:microsoft.com/office/officeart/2008/layout/HorizontalMultiLevelHierarchy"/>
    <dgm:cxn modelId="{2C245309-6FD5-4FF4-A234-1CDCB9DAAAE2}" type="presOf" srcId="{51B819BB-23F8-49A1-8BAC-788A12A7938C}" destId="{E2B52A5A-0045-47EB-AFFB-B8A1B40C0EFD}" srcOrd="1" destOrd="0" presId="urn:microsoft.com/office/officeart/2008/layout/HorizontalMultiLevelHierarchy"/>
    <dgm:cxn modelId="{A2532853-6D0D-4FCF-88BA-9AFA1BDB50E8}" srcId="{63FFED00-68E6-4015-942D-85098C5C0252}" destId="{DA03FA1A-8387-4462-BA74-A8DFE2A6965B}" srcOrd="1" destOrd="0" parTransId="{51B819BB-23F8-49A1-8BAC-788A12A7938C}" sibTransId="{48C2411E-799E-4618-8236-A1A105824931}"/>
    <dgm:cxn modelId="{1FDE7334-B80D-4C94-91DC-7FA11AC06A26}" type="presOf" srcId="{1B47D91F-CB61-4A08-9DD7-F876B1400095}" destId="{913D34B0-1C61-42D1-BB8D-3271EDBF23E5}" srcOrd="0" destOrd="0" presId="urn:microsoft.com/office/officeart/2008/layout/HorizontalMultiLevelHierarchy"/>
    <dgm:cxn modelId="{4E656BA9-EC89-4344-AC8F-7C2033C902FC}" srcId="{1253548A-683C-4829-B974-528413AB4DD6}" destId="{63FFED00-68E6-4015-942D-85098C5C0252}" srcOrd="0" destOrd="0" parTransId="{760E850D-1E2F-4FC5-871E-6FC891F46F3B}" sibTransId="{4E6B97C3-8B51-4FD2-A91D-13E14F3336FA}"/>
    <dgm:cxn modelId="{DF94C51F-4896-4C80-91DB-4AF09AB0E48C}" type="presOf" srcId="{DA03FA1A-8387-4462-BA74-A8DFE2A6965B}" destId="{A635B303-B1AA-480C-B381-02D2D19C8F01}" srcOrd="0" destOrd="0" presId="urn:microsoft.com/office/officeart/2008/layout/HorizontalMultiLevelHierarchy"/>
    <dgm:cxn modelId="{BEAA69E4-955B-427C-BBD6-651B9A98264D}" type="presOf" srcId="{51B819BB-23F8-49A1-8BAC-788A12A7938C}" destId="{958C7ED7-16DC-4188-BE7D-61BCAF042FDD}" srcOrd="0" destOrd="0" presId="urn:microsoft.com/office/officeart/2008/layout/HorizontalMultiLevelHierarchy"/>
    <dgm:cxn modelId="{024E840A-6E65-470E-9CAD-4895A601B916}" srcId="{63FFED00-68E6-4015-942D-85098C5C0252}" destId="{37090609-49C3-4C2D-8F77-D8E6642AA179}" srcOrd="2" destOrd="0" parTransId="{6073025E-3745-497E-9562-5394AF7BFEE6}" sibTransId="{B0597F83-3258-4370-8C94-8D12EE6D7F49}"/>
    <dgm:cxn modelId="{6AE5FE8D-432E-4CB3-A990-3363303031F4}" type="presParOf" srcId="{A309E0E0-801A-42E4-A4FF-3E536428548B}" destId="{6F4D2DD7-D135-43A3-9FF1-FE8F79EA78F9}" srcOrd="0" destOrd="0" presId="urn:microsoft.com/office/officeart/2008/layout/HorizontalMultiLevelHierarchy"/>
    <dgm:cxn modelId="{0BBA19CD-1CCC-497B-9784-77011FC2EDB8}" type="presParOf" srcId="{6F4D2DD7-D135-43A3-9FF1-FE8F79EA78F9}" destId="{BE140283-0C93-4FC6-94C0-E151B9DEE255}" srcOrd="0" destOrd="0" presId="urn:microsoft.com/office/officeart/2008/layout/HorizontalMultiLevelHierarchy"/>
    <dgm:cxn modelId="{F505C9EA-E317-4072-89BA-E7666C68D1C5}" type="presParOf" srcId="{6F4D2DD7-D135-43A3-9FF1-FE8F79EA78F9}" destId="{7EE6787F-0404-4300-A5B2-CB57624B59EF}" srcOrd="1" destOrd="0" presId="urn:microsoft.com/office/officeart/2008/layout/HorizontalMultiLevelHierarchy"/>
    <dgm:cxn modelId="{0433796F-CC9B-4677-B07E-4BD4660ED421}" type="presParOf" srcId="{7EE6787F-0404-4300-A5B2-CB57624B59EF}" destId="{913D34B0-1C61-42D1-BB8D-3271EDBF23E5}" srcOrd="0" destOrd="0" presId="urn:microsoft.com/office/officeart/2008/layout/HorizontalMultiLevelHierarchy"/>
    <dgm:cxn modelId="{99E7FE2B-BC6B-46E6-91E6-FE299A6D9C78}" type="presParOf" srcId="{913D34B0-1C61-42D1-BB8D-3271EDBF23E5}" destId="{3D96C014-23B7-4F04-B634-68E7543039D4}" srcOrd="0" destOrd="0" presId="urn:microsoft.com/office/officeart/2008/layout/HorizontalMultiLevelHierarchy"/>
    <dgm:cxn modelId="{D922695E-22E2-4F06-8A1D-3DE29447A948}" type="presParOf" srcId="{7EE6787F-0404-4300-A5B2-CB57624B59EF}" destId="{889BFE2E-B70B-41A6-8274-3DC88B82B910}" srcOrd="1" destOrd="0" presId="urn:microsoft.com/office/officeart/2008/layout/HorizontalMultiLevelHierarchy"/>
    <dgm:cxn modelId="{00E34ED0-2848-4AC0-BBDE-DA41C32FE5F5}" type="presParOf" srcId="{889BFE2E-B70B-41A6-8274-3DC88B82B910}" destId="{75D7BEDC-26D7-42C2-B71A-BDD8747B70C0}" srcOrd="0" destOrd="0" presId="urn:microsoft.com/office/officeart/2008/layout/HorizontalMultiLevelHierarchy"/>
    <dgm:cxn modelId="{7BB0737B-0B43-4581-97E7-FC3C2BB5C0F9}" type="presParOf" srcId="{889BFE2E-B70B-41A6-8274-3DC88B82B910}" destId="{FAD07FE1-FB65-4C3D-9633-EE277AE6B02F}" srcOrd="1" destOrd="0" presId="urn:microsoft.com/office/officeart/2008/layout/HorizontalMultiLevelHierarchy"/>
    <dgm:cxn modelId="{653E4C93-0162-49FD-9E3C-C6A91DE73A05}" type="presParOf" srcId="{7EE6787F-0404-4300-A5B2-CB57624B59EF}" destId="{958C7ED7-16DC-4188-BE7D-61BCAF042FDD}" srcOrd="2" destOrd="0" presId="urn:microsoft.com/office/officeart/2008/layout/HorizontalMultiLevelHierarchy"/>
    <dgm:cxn modelId="{DDBF43DC-1D25-4296-BED9-DB444F6F3703}" type="presParOf" srcId="{958C7ED7-16DC-4188-BE7D-61BCAF042FDD}" destId="{E2B52A5A-0045-47EB-AFFB-B8A1B40C0EFD}" srcOrd="0" destOrd="0" presId="urn:microsoft.com/office/officeart/2008/layout/HorizontalMultiLevelHierarchy"/>
    <dgm:cxn modelId="{31A84A93-606F-41C9-AC28-FECFF8CC05A2}" type="presParOf" srcId="{7EE6787F-0404-4300-A5B2-CB57624B59EF}" destId="{871D0392-160A-4A98-96E0-6160286AF8E5}" srcOrd="3" destOrd="0" presId="urn:microsoft.com/office/officeart/2008/layout/HorizontalMultiLevelHierarchy"/>
    <dgm:cxn modelId="{9FCF4A43-2491-41AD-992F-F9F15C2A1C8A}" type="presParOf" srcId="{871D0392-160A-4A98-96E0-6160286AF8E5}" destId="{A635B303-B1AA-480C-B381-02D2D19C8F01}" srcOrd="0" destOrd="0" presId="urn:microsoft.com/office/officeart/2008/layout/HorizontalMultiLevelHierarchy"/>
    <dgm:cxn modelId="{34E5B715-7E20-403E-994F-78A0B03DB539}" type="presParOf" srcId="{871D0392-160A-4A98-96E0-6160286AF8E5}" destId="{C2A41729-90FA-4DCD-BF2D-2CBCD68A9002}" srcOrd="1" destOrd="0" presId="urn:microsoft.com/office/officeart/2008/layout/HorizontalMultiLevelHierarchy"/>
    <dgm:cxn modelId="{5CC3A420-3D77-487A-BC5B-C3A1D56AC1A0}" type="presParOf" srcId="{7EE6787F-0404-4300-A5B2-CB57624B59EF}" destId="{621567AC-8BCE-4E31-9FFF-4DE406CD1DA2}" srcOrd="4" destOrd="0" presId="urn:microsoft.com/office/officeart/2008/layout/HorizontalMultiLevelHierarchy"/>
    <dgm:cxn modelId="{62E6941B-214F-46A8-B8A1-B5A5FA87B800}" type="presParOf" srcId="{621567AC-8BCE-4E31-9FFF-4DE406CD1DA2}" destId="{AE52F67B-C5DE-4F56-AADC-1A4FE3EC8AD9}" srcOrd="0" destOrd="0" presId="urn:microsoft.com/office/officeart/2008/layout/HorizontalMultiLevelHierarchy"/>
    <dgm:cxn modelId="{A55827A3-838E-4CB0-98E3-A5DE5EF743BF}" type="presParOf" srcId="{7EE6787F-0404-4300-A5B2-CB57624B59EF}" destId="{98A45692-A1FB-4D49-966F-63E85950A721}" srcOrd="5" destOrd="0" presId="urn:microsoft.com/office/officeart/2008/layout/HorizontalMultiLevelHierarchy"/>
    <dgm:cxn modelId="{84EEF12E-AF90-4855-BB51-262724E31C53}" type="presParOf" srcId="{98A45692-A1FB-4D49-966F-63E85950A721}" destId="{628F9CDD-1144-4CC7-94A8-432D3D263C2E}" srcOrd="0" destOrd="0" presId="urn:microsoft.com/office/officeart/2008/layout/HorizontalMultiLevelHierarchy"/>
    <dgm:cxn modelId="{CD170D2F-33AD-4436-8D5A-AEF086822530}" type="presParOf" srcId="{98A45692-A1FB-4D49-966F-63E85950A721}" destId="{B1A4BE1C-04F4-4C04-BF32-25B91FB6DFE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4A9DA235-A00C-49A9-95B3-A88D53B7EEF9}" type="doc">
      <dgm:prSet loTypeId="urn:diagrams.loki3.com/VaryingWidthList+Icon" loCatId="list" qsTypeId="urn:microsoft.com/office/officeart/2005/8/quickstyle/simple1" qsCatId="simple" csTypeId="urn:microsoft.com/office/officeart/2005/8/colors/accent1_2" csCatId="accent1" phldr="1"/>
      <dgm:spPr/>
    </dgm:pt>
    <dgm:pt modelId="{3BE117F9-5BE8-4955-92FB-7A3762C37941}">
      <dgm:prSet phldrT="[Text]" custT="1"/>
      <dgm:spPr/>
      <dgm:t>
        <a:bodyPr/>
        <a:lstStyle/>
        <a:p>
          <a:r>
            <a:rPr lang="cs-CZ" sz="2400" dirty="0" err="1" smtClean="0"/>
            <a:t>obligatory</a:t>
          </a:r>
          <a:r>
            <a:rPr lang="cs-CZ" sz="2400" dirty="0" smtClean="0"/>
            <a:t> </a:t>
          </a:r>
          <a:r>
            <a:rPr lang="cs-CZ" sz="2400" dirty="0" err="1" smtClean="0"/>
            <a:t>defence</a:t>
          </a:r>
          <a:endParaRPr lang="cs-CZ" sz="2400" dirty="0"/>
        </a:p>
      </dgm:t>
    </dgm:pt>
    <dgm:pt modelId="{16C34C4D-6CA6-4491-85EF-79CABE792385}" type="parTrans" cxnId="{3685260D-C68D-4C71-B0D6-71B59F94D030}">
      <dgm:prSet/>
      <dgm:spPr/>
      <dgm:t>
        <a:bodyPr/>
        <a:lstStyle/>
        <a:p>
          <a:endParaRPr lang="cs-CZ"/>
        </a:p>
      </dgm:t>
    </dgm:pt>
    <dgm:pt modelId="{250DE224-B901-45FC-AD2C-5BF907D59E06}" type="sibTrans" cxnId="{3685260D-C68D-4C71-B0D6-71B59F94D030}">
      <dgm:prSet/>
      <dgm:spPr/>
      <dgm:t>
        <a:bodyPr/>
        <a:lstStyle/>
        <a:p>
          <a:endParaRPr lang="cs-CZ"/>
        </a:p>
      </dgm:t>
    </dgm:pt>
    <dgm:pt modelId="{8956C985-1835-46A3-948D-0AA0DEF07C4F}">
      <dgm:prSet phldrT="[Text]" custT="1"/>
      <dgm:spPr/>
      <dgm:t>
        <a:bodyPr/>
        <a:lstStyle/>
        <a:p>
          <a:r>
            <a:rPr lang="cs-CZ" sz="2400" dirty="0" err="1" smtClean="0"/>
            <a:t>higher</a:t>
          </a:r>
          <a:r>
            <a:rPr lang="cs-CZ" sz="2400" dirty="0" smtClean="0"/>
            <a:t> </a:t>
          </a:r>
          <a:r>
            <a:rPr lang="cs-CZ" sz="2400" err="1" smtClean="0"/>
            <a:t>protection</a:t>
          </a:r>
          <a:r>
            <a:rPr lang="cs-CZ" sz="2400" smtClean="0"/>
            <a:t> </a:t>
          </a:r>
          <a:br>
            <a:rPr lang="cs-CZ" sz="2400" smtClean="0"/>
          </a:br>
          <a:r>
            <a:rPr lang="cs-CZ" sz="2400" smtClean="0"/>
            <a:t>of </a:t>
          </a:r>
          <a:br>
            <a:rPr lang="cs-CZ" sz="2400" smtClean="0"/>
          </a:br>
          <a:r>
            <a:rPr lang="cs-CZ" sz="2400" smtClean="0"/>
            <a:t>privacy</a:t>
          </a:r>
          <a:endParaRPr lang="cs-CZ" sz="2400" dirty="0"/>
        </a:p>
      </dgm:t>
    </dgm:pt>
    <dgm:pt modelId="{537CC367-92B6-469B-B845-D11441C15838}" type="parTrans" cxnId="{685E999A-8046-4A4D-9BC5-3F7F2EDEE5F7}">
      <dgm:prSet/>
      <dgm:spPr/>
      <dgm:t>
        <a:bodyPr/>
        <a:lstStyle/>
        <a:p>
          <a:endParaRPr lang="cs-CZ"/>
        </a:p>
      </dgm:t>
    </dgm:pt>
    <dgm:pt modelId="{3C1E7CD8-197C-4BCF-85A0-856380758C39}" type="sibTrans" cxnId="{685E999A-8046-4A4D-9BC5-3F7F2EDEE5F7}">
      <dgm:prSet/>
      <dgm:spPr/>
      <dgm:t>
        <a:bodyPr/>
        <a:lstStyle/>
        <a:p>
          <a:endParaRPr lang="cs-CZ"/>
        </a:p>
      </dgm:t>
    </dgm:pt>
    <dgm:pt modelId="{978CD973-058E-4A60-A6F3-99E375C6D706}">
      <dgm:prSet phldrT="[Text]" phldr="1"/>
      <dgm:spPr/>
      <dgm:t>
        <a:bodyPr/>
        <a:lstStyle/>
        <a:p>
          <a:endParaRPr lang="cs-CZ"/>
        </a:p>
      </dgm:t>
    </dgm:pt>
    <dgm:pt modelId="{58DCDEDE-DDD1-45DC-9222-563B7BE997FF}" type="parTrans" cxnId="{E4B109B0-4B02-41A6-9C32-E66109FA6405}">
      <dgm:prSet/>
      <dgm:spPr/>
      <dgm:t>
        <a:bodyPr/>
        <a:lstStyle/>
        <a:p>
          <a:endParaRPr lang="cs-CZ"/>
        </a:p>
      </dgm:t>
    </dgm:pt>
    <dgm:pt modelId="{C64E0600-D99F-4153-89E5-2F44E939E5E8}" type="sibTrans" cxnId="{E4B109B0-4B02-41A6-9C32-E66109FA6405}">
      <dgm:prSet/>
      <dgm:spPr/>
      <dgm:t>
        <a:bodyPr/>
        <a:lstStyle/>
        <a:p>
          <a:endParaRPr lang="cs-CZ"/>
        </a:p>
      </dgm:t>
    </dgm:pt>
    <dgm:pt modelId="{B7785C69-7F13-4539-8A36-1F1F018F4458}" type="pres">
      <dgm:prSet presAssocID="{4A9DA235-A00C-49A9-95B3-A88D53B7EEF9}" presName="Name0" presStyleCnt="0">
        <dgm:presLayoutVars>
          <dgm:resizeHandles/>
        </dgm:presLayoutVars>
      </dgm:prSet>
      <dgm:spPr/>
    </dgm:pt>
    <dgm:pt modelId="{193206D4-BE4B-4452-A907-1F1E9B49E349}" type="pres">
      <dgm:prSet presAssocID="{3BE117F9-5BE8-4955-92FB-7A3762C37941}" presName="text" presStyleLbl="node1" presStyleIdx="0" presStyleCnt="3" custScaleX="129639" custLinFactNeighborX="1181" custLinFactNeighborY="-244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DC5A085-9F27-4707-845E-13191C190C2C}" type="pres">
      <dgm:prSet presAssocID="{250DE224-B901-45FC-AD2C-5BF907D59E06}" presName="space" presStyleCnt="0"/>
      <dgm:spPr/>
    </dgm:pt>
    <dgm:pt modelId="{A07882EE-0604-4527-B947-DCC0EB40EB5A}" type="pres">
      <dgm:prSet presAssocID="{8956C985-1835-46A3-948D-0AA0DEF07C4F}" presName="text" presStyleLbl="node1" presStyleIdx="1" presStyleCnt="3" custScaleX="146589" custScaleY="11422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5A16FC-6FD1-4D2D-85E4-E7DCAD30B242}" type="pres">
      <dgm:prSet presAssocID="{3C1E7CD8-197C-4BCF-85A0-856380758C39}" presName="space" presStyleCnt="0"/>
      <dgm:spPr/>
    </dgm:pt>
    <dgm:pt modelId="{EE46A456-7B67-49D5-9E93-81F23D892C68}" type="pres">
      <dgm:prSet presAssocID="{978CD973-058E-4A60-A6F3-99E375C6D706}" presName="text" presStyleLbl="node1" presStyleIdx="2" presStyleCnt="3" custFlipVert="1" custFlipHor="1" custScaleX="6573" custScaleY="356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96857A3-1FD8-40EC-92D9-91C2EC854431}" type="presOf" srcId="{4A9DA235-A00C-49A9-95B3-A88D53B7EEF9}" destId="{B7785C69-7F13-4539-8A36-1F1F018F4458}" srcOrd="0" destOrd="0" presId="urn:diagrams.loki3.com/VaryingWidthList+Icon"/>
    <dgm:cxn modelId="{04CC4D4D-184D-4F4C-A6C2-47D24B99B0EA}" type="presOf" srcId="{978CD973-058E-4A60-A6F3-99E375C6D706}" destId="{EE46A456-7B67-49D5-9E93-81F23D892C68}" srcOrd="0" destOrd="0" presId="urn:diagrams.loki3.com/VaryingWidthList+Icon"/>
    <dgm:cxn modelId="{A8EA6C97-DBB6-4240-9869-2067B09BD075}" type="presOf" srcId="{3BE117F9-5BE8-4955-92FB-7A3762C37941}" destId="{193206D4-BE4B-4452-A907-1F1E9B49E349}" srcOrd="0" destOrd="0" presId="urn:diagrams.loki3.com/VaryingWidthList+Icon"/>
    <dgm:cxn modelId="{E4B109B0-4B02-41A6-9C32-E66109FA6405}" srcId="{4A9DA235-A00C-49A9-95B3-A88D53B7EEF9}" destId="{978CD973-058E-4A60-A6F3-99E375C6D706}" srcOrd="2" destOrd="0" parTransId="{58DCDEDE-DDD1-45DC-9222-563B7BE997FF}" sibTransId="{C64E0600-D99F-4153-89E5-2F44E939E5E8}"/>
    <dgm:cxn modelId="{685E999A-8046-4A4D-9BC5-3F7F2EDEE5F7}" srcId="{4A9DA235-A00C-49A9-95B3-A88D53B7EEF9}" destId="{8956C985-1835-46A3-948D-0AA0DEF07C4F}" srcOrd="1" destOrd="0" parTransId="{537CC367-92B6-469B-B845-D11441C15838}" sibTransId="{3C1E7CD8-197C-4BCF-85A0-856380758C39}"/>
    <dgm:cxn modelId="{B501FA40-3204-40C6-A92C-1B2A08DAE0F2}" type="presOf" srcId="{8956C985-1835-46A3-948D-0AA0DEF07C4F}" destId="{A07882EE-0604-4527-B947-DCC0EB40EB5A}" srcOrd="0" destOrd="0" presId="urn:diagrams.loki3.com/VaryingWidthList+Icon"/>
    <dgm:cxn modelId="{3685260D-C68D-4C71-B0D6-71B59F94D030}" srcId="{4A9DA235-A00C-49A9-95B3-A88D53B7EEF9}" destId="{3BE117F9-5BE8-4955-92FB-7A3762C37941}" srcOrd="0" destOrd="0" parTransId="{16C34C4D-6CA6-4491-85EF-79CABE792385}" sibTransId="{250DE224-B901-45FC-AD2C-5BF907D59E06}"/>
    <dgm:cxn modelId="{1BD6C999-1BED-47B0-9562-CF93F3073CB8}" type="presParOf" srcId="{B7785C69-7F13-4539-8A36-1F1F018F4458}" destId="{193206D4-BE4B-4452-A907-1F1E9B49E349}" srcOrd="0" destOrd="0" presId="urn:diagrams.loki3.com/VaryingWidthList+Icon"/>
    <dgm:cxn modelId="{12120F2A-044F-4062-B43C-DAC79ADAA809}" type="presParOf" srcId="{B7785C69-7F13-4539-8A36-1F1F018F4458}" destId="{7DC5A085-9F27-4707-845E-13191C190C2C}" srcOrd="1" destOrd="0" presId="urn:diagrams.loki3.com/VaryingWidthList+Icon"/>
    <dgm:cxn modelId="{9DE711E3-E4BE-4725-A5C8-A343A1837E54}" type="presParOf" srcId="{B7785C69-7F13-4539-8A36-1F1F018F4458}" destId="{A07882EE-0604-4527-B947-DCC0EB40EB5A}" srcOrd="2" destOrd="0" presId="urn:diagrams.loki3.com/VaryingWidthList+Icon"/>
    <dgm:cxn modelId="{87A2F86F-EA8D-4F3E-9B6F-8FFEA66E7012}" type="presParOf" srcId="{B7785C69-7F13-4539-8A36-1F1F018F4458}" destId="{375A16FC-6FD1-4D2D-85E4-E7DCAD30B242}" srcOrd="3" destOrd="0" presId="urn:diagrams.loki3.com/VaryingWidthList+Icon"/>
    <dgm:cxn modelId="{FFB9D265-D246-4C70-97E0-B6D1631D1F6C}" type="presParOf" srcId="{B7785C69-7F13-4539-8A36-1F1F018F4458}" destId="{EE46A456-7B67-49D5-9E93-81F23D892C68}" srcOrd="4" destOrd="0" presId="urn:diagrams.loki3.com/VaryingWidthList+Icon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7BB9F97F-9148-4E21-8FED-0FD0798C68B1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F8F4764-E3F4-4D04-A358-A0D0C0B0682B}">
      <dgm:prSet phldrT="[Text]"/>
      <dgm:spPr/>
      <dgm:t>
        <a:bodyPr/>
        <a:lstStyle/>
        <a:p>
          <a:r>
            <a:rPr lang="cs-CZ" dirty="0" err="1" smtClean="0">
              <a:hlinkClick xmlns:r="http://schemas.openxmlformats.org/officeDocument/2006/relationships" r:id="rId1" action="ppaction://hlinksldjump"/>
            </a:rPr>
            <a:t>Cooperation</a:t>
          </a:r>
          <a:r>
            <a:rPr lang="cs-CZ" dirty="0" smtClean="0">
              <a:hlinkClick xmlns:r="http://schemas.openxmlformats.org/officeDocument/2006/relationships" r:id="rId1" action="ppaction://hlinksldjump"/>
            </a:rPr>
            <a:t> </a:t>
          </a:r>
          <a:r>
            <a:rPr lang="cs-CZ" dirty="0" err="1" smtClean="0">
              <a:hlinkClick xmlns:r="http://schemas.openxmlformats.org/officeDocument/2006/relationships" r:id="rId1" action="ppaction://hlinksldjump"/>
            </a:rPr>
            <a:t>with</a:t>
          </a:r>
          <a:r>
            <a:rPr lang="cs-CZ" dirty="0" smtClean="0">
              <a:hlinkClick xmlns:r="http://schemas.openxmlformats.org/officeDocument/2006/relationships" r:id="rId1" action="ppaction://hlinksldjump"/>
            </a:rPr>
            <a:t>…</a:t>
          </a:r>
          <a:endParaRPr lang="cs-CZ" dirty="0"/>
        </a:p>
      </dgm:t>
    </dgm:pt>
    <dgm:pt modelId="{D41DE65A-8F48-43E5-B0A1-B7AF4749E084}" type="parTrans" cxnId="{D8F11CB9-9AE4-45B7-99F4-135CBE3DE692}">
      <dgm:prSet/>
      <dgm:spPr/>
      <dgm:t>
        <a:bodyPr/>
        <a:lstStyle/>
        <a:p>
          <a:endParaRPr lang="cs-CZ"/>
        </a:p>
      </dgm:t>
    </dgm:pt>
    <dgm:pt modelId="{1E4E3065-B5AA-4A5D-9D34-FFACC98AF20A}" type="sibTrans" cxnId="{D8F11CB9-9AE4-45B7-99F4-135CBE3DE692}">
      <dgm:prSet/>
      <dgm:spPr/>
      <dgm:t>
        <a:bodyPr/>
        <a:lstStyle/>
        <a:p>
          <a:endParaRPr lang="cs-CZ"/>
        </a:p>
      </dgm:t>
    </dgm:pt>
    <dgm:pt modelId="{0248C754-835C-4135-88CE-81CF860F187E}">
      <dgm:prSet phldrT="[Text]" custT="1"/>
      <dgm:spPr/>
      <dgm:t>
        <a:bodyPr/>
        <a:lstStyle/>
        <a:p>
          <a:r>
            <a:rPr lang="cs-CZ" sz="2400" dirty="0" err="1" smtClean="0"/>
            <a:t>legal</a:t>
          </a:r>
          <a:r>
            <a:rPr lang="cs-CZ" sz="2400" dirty="0" smtClean="0"/>
            <a:t> </a:t>
          </a:r>
          <a:r>
            <a:rPr lang="cs-CZ" sz="2400" dirty="0" err="1" smtClean="0"/>
            <a:t>representatives</a:t>
          </a:r>
          <a:r>
            <a:rPr lang="cs-CZ" sz="2400" dirty="0" smtClean="0"/>
            <a:t>, </a:t>
          </a:r>
          <a:r>
            <a:rPr lang="cs-CZ" sz="2400" dirty="0" err="1" smtClean="0"/>
            <a:t>school</a:t>
          </a:r>
          <a:r>
            <a:rPr lang="cs-CZ" sz="2400" dirty="0" smtClean="0"/>
            <a:t>, </a:t>
          </a:r>
          <a:r>
            <a:rPr lang="cs-CZ" sz="2400" dirty="0" err="1" smtClean="0"/>
            <a:t>educative</a:t>
          </a:r>
          <a:r>
            <a:rPr lang="cs-CZ" sz="2400" dirty="0" smtClean="0"/>
            <a:t> </a:t>
          </a:r>
          <a:r>
            <a:rPr lang="cs-CZ" sz="2400" dirty="0" err="1" smtClean="0"/>
            <a:t>institutions</a:t>
          </a:r>
          <a:endParaRPr lang="cs-CZ" sz="2400" dirty="0"/>
        </a:p>
      </dgm:t>
    </dgm:pt>
    <dgm:pt modelId="{F24240B8-E5FB-45EA-B194-69164434F9AA}" type="parTrans" cxnId="{82E72042-A9E2-4342-B29C-46C30937AB16}">
      <dgm:prSet/>
      <dgm:spPr/>
      <dgm:t>
        <a:bodyPr/>
        <a:lstStyle/>
        <a:p>
          <a:endParaRPr lang="cs-CZ"/>
        </a:p>
      </dgm:t>
    </dgm:pt>
    <dgm:pt modelId="{2497477D-F3A3-4C39-91E3-2162402F55C6}" type="sibTrans" cxnId="{82E72042-A9E2-4342-B29C-46C30937AB16}">
      <dgm:prSet/>
      <dgm:spPr/>
      <dgm:t>
        <a:bodyPr/>
        <a:lstStyle/>
        <a:p>
          <a:endParaRPr lang="cs-CZ"/>
        </a:p>
      </dgm:t>
    </dgm:pt>
    <dgm:pt modelId="{DF022C63-CA8A-486C-A71A-B897952FB5EE}">
      <dgm:prSet phldrT="[Text]"/>
      <dgm:spPr/>
      <dgm:t>
        <a:bodyPr/>
        <a:lstStyle/>
        <a:p>
          <a:r>
            <a:rPr lang="en-US" dirty="0" smtClean="0"/>
            <a:t>Office of Social-Legal Protection of Children</a:t>
          </a:r>
          <a:endParaRPr lang="cs-CZ" dirty="0"/>
        </a:p>
      </dgm:t>
    </dgm:pt>
    <dgm:pt modelId="{4002B025-8EE4-4C1C-9003-450F7CDE2B72}" type="parTrans" cxnId="{E4DECCCE-513C-4954-B0A1-87ECE0E2FCDB}">
      <dgm:prSet/>
      <dgm:spPr/>
      <dgm:t>
        <a:bodyPr/>
        <a:lstStyle/>
        <a:p>
          <a:endParaRPr lang="cs-CZ"/>
        </a:p>
      </dgm:t>
    </dgm:pt>
    <dgm:pt modelId="{25B692AE-FEC4-46B6-9914-898497C290A9}" type="sibTrans" cxnId="{E4DECCCE-513C-4954-B0A1-87ECE0E2FCDB}">
      <dgm:prSet/>
      <dgm:spPr/>
      <dgm:t>
        <a:bodyPr/>
        <a:lstStyle/>
        <a:p>
          <a:endParaRPr lang="cs-CZ"/>
        </a:p>
      </dgm:t>
    </dgm:pt>
    <dgm:pt modelId="{870AF124-C4CB-4EBC-8F46-50AB42E3FECC}">
      <dgm:prSet phldrT="[Text]"/>
      <dgm:spPr/>
      <dgm:t>
        <a:bodyPr/>
        <a:lstStyle/>
        <a:p>
          <a:r>
            <a:rPr lang="cs-CZ" dirty="0" err="1" smtClean="0"/>
            <a:t>Probation</a:t>
          </a:r>
          <a:r>
            <a:rPr lang="cs-CZ" dirty="0" smtClean="0"/>
            <a:t> and </a:t>
          </a:r>
          <a:r>
            <a:rPr lang="cs-CZ" dirty="0" err="1" smtClean="0"/>
            <a:t>Mediation</a:t>
          </a:r>
          <a:r>
            <a:rPr lang="cs-CZ" dirty="0" smtClean="0"/>
            <a:t> </a:t>
          </a:r>
          <a:r>
            <a:rPr lang="cs-CZ" dirty="0" err="1" smtClean="0"/>
            <a:t>Service</a:t>
          </a:r>
          <a:r>
            <a:rPr lang="cs-CZ" dirty="0" smtClean="0"/>
            <a:t>, </a:t>
          </a:r>
          <a:r>
            <a:rPr lang="cs-CZ" dirty="0" err="1" smtClean="0"/>
            <a:t>NGO´s</a:t>
          </a:r>
          <a:endParaRPr lang="cs-CZ" dirty="0"/>
        </a:p>
      </dgm:t>
    </dgm:pt>
    <dgm:pt modelId="{7F300D41-B673-4680-99A4-9207033DBF38}" type="parTrans" cxnId="{59B8EBA9-8DCA-42D5-8834-5E86E01324D3}">
      <dgm:prSet/>
      <dgm:spPr/>
      <dgm:t>
        <a:bodyPr/>
        <a:lstStyle/>
        <a:p>
          <a:endParaRPr lang="cs-CZ"/>
        </a:p>
      </dgm:t>
    </dgm:pt>
    <dgm:pt modelId="{65B64220-8D42-4B37-941C-01B7DF540B5B}" type="sibTrans" cxnId="{59B8EBA9-8DCA-42D5-8834-5E86E01324D3}">
      <dgm:prSet/>
      <dgm:spPr/>
      <dgm:t>
        <a:bodyPr/>
        <a:lstStyle/>
        <a:p>
          <a:endParaRPr lang="cs-CZ"/>
        </a:p>
      </dgm:t>
    </dgm:pt>
    <dgm:pt modelId="{30DC473E-087F-4F72-82EF-627B21A1A35E}" type="pres">
      <dgm:prSet presAssocID="{7BB9F97F-9148-4E21-8FED-0FD0798C68B1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A243236-ECD0-41A0-8FAA-EDEC7AA4EAB0}" type="pres">
      <dgm:prSet presAssocID="{7F8F4764-E3F4-4D04-A358-A0D0C0B0682B}" presName="root1" presStyleCnt="0"/>
      <dgm:spPr/>
    </dgm:pt>
    <dgm:pt modelId="{C868DE41-ECD7-4E09-93F1-FB2CFB1E19F0}" type="pres">
      <dgm:prSet presAssocID="{7F8F4764-E3F4-4D04-A358-A0D0C0B0682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D4C93C8-A67D-498B-9181-20C49D8F1894}" type="pres">
      <dgm:prSet presAssocID="{7F8F4764-E3F4-4D04-A358-A0D0C0B0682B}" presName="level2hierChild" presStyleCnt="0"/>
      <dgm:spPr/>
    </dgm:pt>
    <dgm:pt modelId="{EF2D53E7-466D-4A0B-B206-67D5482545A9}" type="pres">
      <dgm:prSet presAssocID="{F24240B8-E5FB-45EA-B194-69164434F9AA}" presName="conn2-1" presStyleLbl="parChTrans1D2" presStyleIdx="0" presStyleCnt="3"/>
      <dgm:spPr/>
      <dgm:t>
        <a:bodyPr/>
        <a:lstStyle/>
        <a:p>
          <a:endParaRPr lang="cs-CZ"/>
        </a:p>
      </dgm:t>
    </dgm:pt>
    <dgm:pt modelId="{3A206FB1-B47D-4D7D-80C0-8CA15ED6E1A9}" type="pres">
      <dgm:prSet presAssocID="{F24240B8-E5FB-45EA-B194-69164434F9AA}" presName="connTx" presStyleLbl="parChTrans1D2" presStyleIdx="0" presStyleCnt="3"/>
      <dgm:spPr/>
      <dgm:t>
        <a:bodyPr/>
        <a:lstStyle/>
        <a:p>
          <a:endParaRPr lang="cs-CZ"/>
        </a:p>
      </dgm:t>
    </dgm:pt>
    <dgm:pt modelId="{DE0A06E0-5897-4B37-AA81-27DA98420544}" type="pres">
      <dgm:prSet presAssocID="{0248C754-835C-4135-88CE-81CF860F187E}" presName="root2" presStyleCnt="0"/>
      <dgm:spPr/>
    </dgm:pt>
    <dgm:pt modelId="{D32CF97C-23A9-459C-B4B4-ECC7F3A34A54}" type="pres">
      <dgm:prSet presAssocID="{0248C754-835C-4135-88CE-81CF860F187E}" presName="LevelTwoTextNode" presStyleLbl="node2" presStyleIdx="0" presStyleCnt="3" custScaleX="2559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363E075-B278-4CC3-BBA0-395541B1C805}" type="pres">
      <dgm:prSet presAssocID="{0248C754-835C-4135-88CE-81CF860F187E}" presName="level3hierChild" presStyleCnt="0"/>
      <dgm:spPr/>
    </dgm:pt>
    <dgm:pt modelId="{072D308C-C1A7-44FC-A398-98A06B348DCB}" type="pres">
      <dgm:prSet presAssocID="{4002B025-8EE4-4C1C-9003-450F7CDE2B72}" presName="conn2-1" presStyleLbl="parChTrans1D2" presStyleIdx="1" presStyleCnt="3"/>
      <dgm:spPr/>
      <dgm:t>
        <a:bodyPr/>
        <a:lstStyle/>
        <a:p>
          <a:endParaRPr lang="cs-CZ"/>
        </a:p>
      </dgm:t>
    </dgm:pt>
    <dgm:pt modelId="{D7BEAFCF-F99B-4B3A-81B5-B0063F4BBB3F}" type="pres">
      <dgm:prSet presAssocID="{4002B025-8EE4-4C1C-9003-450F7CDE2B72}" presName="connTx" presStyleLbl="parChTrans1D2" presStyleIdx="1" presStyleCnt="3"/>
      <dgm:spPr/>
      <dgm:t>
        <a:bodyPr/>
        <a:lstStyle/>
        <a:p>
          <a:endParaRPr lang="cs-CZ"/>
        </a:p>
      </dgm:t>
    </dgm:pt>
    <dgm:pt modelId="{6A770E87-7CF8-4DF5-95B6-78F8DC5C6FA0}" type="pres">
      <dgm:prSet presAssocID="{DF022C63-CA8A-486C-A71A-B897952FB5EE}" presName="root2" presStyleCnt="0"/>
      <dgm:spPr/>
    </dgm:pt>
    <dgm:pt modelId="{58555563-D14A-432F-9446-BA05E4869259}" type="pres">
      <dgm:prSet presAssocID="{DF022C63-CA8A-486C-A71A-B897952FB5EE}" presName="LevelTwoTextNode" presStyleLbl="node2" presStyleIdx="1" presStyleCnt="3" custScaleX="2559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12486CA-FACD-4BD3-B1A8-06D4F6EB62C4}" type="pres">
      <dgm:prSet presAssocID="{DF022C63-CA8A-486C-A71A-B897952FB5EE}" presName="level3hierChild" presStyleCnt="0"/>
      <dgm:spPr/>
    </dgm:pt>
    <dgm:pt modelId="{2F246A67-7670-48A9-9684-93627251858E}" type="pres">
      <dgm:prSet presAssocID="{7F300D41-B673-4680-99A4-9207033DBF38}" presName="conn2-1" presStyleLbl="parChTrans1D2" presStyleIdx="2" presStyleCnt="3"/>
      <dgm:spPr/>
      <dgm:t>
        <a:bodyPr/>
        <a:lstStyle/>
        <a:p>
          <a:endParaRPr lang="cs-CZ"/>
        </a:p>
      </dgm:t>
    </dgm:pt>
    <dgm:pt modelId="{FEF3C41F-1D25-4933-A6E3-32AAD7DA3DF1}" type="pres">
      <dgm:prSet presAssocID="{7F300D41-B673-4680-99A4-9207033DBF38}" presName="connTx" presStyleLbl="parChTrans1D2" presStyleIdx="2" presStyleCnt="3"/>
      <dgm:spPr/>
      <dgm:t>
        <a:bodyPr/>
        <a:lstStyle/>
        <a:p>
          <a:endParaRPr lang="cs-CZ"/>
        </a:p>
      </dgm:t>
    </dgm:pt>
    <dgm:pt modelId="{3341972C-9C13-4B48-93CF-C54D20432842}" type="pres">
      <dgm:prSet presAssocID="{870AF124-C4CB-4EBC-8F46-50AB42E3FECC}" presName="root2" presStyleCnt="0"/>
      <dgm:spPr/>
    </dgm:pt>
    <dgm:pt modelId="{4D19C317-B392-45CC-97A9-6A7D748323DE}" type="pres">
      <dgm:prSet presAssocID="{870AF124-C4CB-4EBC-8F46-50AB42E3FECC}" presName="LevelTwoTextNode" presStyleLbl="node2" presStyleIdx="2" presStyleCnt="3" custScaleX="25724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FDA737B-256C-4957-9077-AEB3FFF72011}" type="pres">
      <dgm:prSet presAssocID="{870AF124-C4CB-4EBC-8F46-50AB42E3FECC}" presName="level3hierChild" presStyleCnt="0"/>
      <dgm:spPr/>
    </dgm:pt>
  </dgm:ptLst>
  <dgm:cxnLst>
    <dgm:cxn modelId="{940924BC-E892-42CF-BBE3-F5270C4D30CB}" type="presOf" srcId="{7BB9F97F-9148-4E21-8FED-0FD0798C68B1}" destId="{30DC473E-087F-4F72-82EF-627B21A1A35E}" srcOrd="0" destOrd="0" presId="urn:microsoft.com/office/officeart/2008/layout/HorizontalMultiLevelHierarchy"/>
    <dgm:cxn modelId="{5C4DA29A-099F-4C1C-87B1-72208FEEC3B7}" type="presOf" srcId="{0248C754-835C-4135-88CE-81CF860F187E}" destId="{D32CF97C-23A9-459C-B4B4-ECC7F3A34A54}" srcOrd="0" destOrd="0" presId="urn:microsoft.com/office/officeart/2008/layout/HorizontalMultiLevelHierarchy"/>
    <dgm:cxn modelId="{D8F11CB9-9AE4-45B7-99F4-135CBE3DE692}" srcId="{7BB9F97F-9148-4E21-8FED-0FD0798C68B1}" destId="{7F8F4764-E3F4-4D04-A358-A0D0C0B0682B}" srcOrd="0" destOrd="0" parTransId="{D41DE65A-8F48-43E5-B0A1-B7AF4749E084}" sibTransId="{1E4E3065-B5AA-4A5D-9D34-FFACC98AF20A}"/>
    <dgm:cxn modelId="{4E549B5C-4A49-476A-AB0A-1C5995AD55AA}" type="presOf" srcId="{7F300D41-B673-4680-99A4-9207033DBF38}" destId="{FEF3C41F-1D25-4933-A6E3-32AAD7DA3DF1}" srcOrd="1" destOrd="0" presId="urn:microsoft.com/office/officeart/2008/layout/HorizontalMultiLevelHierarchy"/>
    <dgm:cxn modelId="{09EFB836-F50E-462C-9AB6-2BC53159BEBB}" type="presOf" srcId="{870AF124-C4CB-4EBC-8F46-50AB42E3FECC}" destId="{4D19C317-B392-45CC-97A9-6A7D748323DE}" srcOrd="0" destOrd="0" presId="urn:microsoft.com/office/officeart/2008/layout/HorizontalMultiLevelHierarchy"/>
    <dgm:cxn modelId="{7FF79882-3C74-42D0-A8C8-9EDEF67DDBA6}" type="presOf" srcId="{7F8F4764-E3F4-4D04-A358-A0D0C0B0682B}" destId="{C868DE41-ECD7-4E09-93F1-FB2CFB1E19F0}" srcOrd="0" destOrd="0" presId="urn:microsoft.com/office/officeart/2008/layout/HorizontalMultiLevelHierarchy"/>
    <dgm:cxn modelId="{82E72042-A9E2-4342-B29C-46C30937AB16}" srcId="{7F8F4764-E3F4-4D04-A358-A0D0C0B0682B}" destId="{0248C754-835C-4135-88CE-81CF860F187E}" srcOrd="0" destOrd="0" parTransId="{F24240B8-E5FB-45EA-B194-69164434F9AA}" sibTransId="{2497477D-F3A3-4C39-91E3-2162402F55C6}"/>
    <dgm:cxn modelId="{A8832F9F-123F-42A5-81C9-9832B2DD3345}" type="presOf" srcId="{F24240B8-E5FB-45EA-B194-69164434F9AA}" destId="{EF2D53E7-466D-4A0B-B206-67D5482545A9}" srcOrd="0" destOrd="0" presId="urn:microsoft.com/office/officeart/2008/layout/HorizontalMultiLevelHierarchy"/>
    <dgm:cxn modelId="{E160894C-DB7F-4BB9-B93C-B896725EA81F}" type="presOf" srcId="{F24240B8-E5FB-45EA-B194-69164434F9AA}" destId="{3A206FB1-B47D-4D7D-80C0-8CA15ED6E1A9}" srcOrd="1" destOrd="0" presId="urn:microsoft.com/office/officeart/2008/layout/HorizontalMultiLevelHierarchy"/>
    <dgm:cxn modelId="{D73E0A5E-D291-4E36-822C-BCE9FC29E38C}" type="presOf" srcId="{DF022C63-CA8A-486C-A71A-B897952FB5EE}" destId="{58555563-D14A-432F-9446-BA05E4869259}" srcOrd="0" destOrd="0" presId="urn:microsoft.com/office/officeart/2008/layout/HorizontalMultiLevelHierarchy"/>
    <dgm:cxn modelId="{E4DECCCE-513C-4954-B0A1-87ECE0E2FCDB}" srcId="{7F8F4764-E3F4-4D04-A358-A0D0C0B0682B}" destId="{DF022C63-CA8A-486C-A71A-B897952FB5EE}" srcOrd="1" destOrd="0" parTransId="{4002B025-8EE4-4C1C-9003-450F7CDE2B72}" sibTransId="{25B692AE-FEC4-46B6-9914-898497C290A9}"/>
    <dgm:cxn modelId="{59B8EBA9-8DCA-42D5-8834-5E86E01324D3}" srcId="{7F8F4764-E3F4-4D04-A358-A0D0C0B0682B}" destId="{870AF124-C4CB-4EBC-8F46-50AB42E3FECC}" srcOrd="2" destOrd="0" parTransId="{7F300D41-B673-4680-99A4-9207033DBF38}" sibTransId="{65B64220-8D42-4B37-941C-01B7DF540B5B}"/>
    <dgm:cxn modelId="{7F8F84B1-293D-4E97-B9B9-20950F23D142}" type="presOf" srcId="{4002B025-8EE4-4C1C-9003-450F7CDE2B72}" destId="{D7BEAFCF-F99B-4B3A-81B5-B0063F4BBB3F}" srcOrd="1" destOrd="0" presId="urn:microsoft.com/office/officeart/2008/layout/HorizontalMultiLevelHierarchy"/>
    <dgm:cxn modelId="{C898AEAC-C2BA-4CC1-86CB-F8F048C8A3EC}" type="presOf" srcId="{4002B025-8EE4-4C1C-9003-450F7CDE2B72}" destId="{072D308C-C1A7-44FC-A398-98A06B348DCB}" srcOrd="0" destOrd="0" presId="urn:microsoft.com/office/officeart/2008/layout/HorizontalMultiLevelHierarchy"/>
    <dgm:cxn modelId="{FF2E9328-F353-469A-8A2F-F540511DCC48}" type="presOf" srcId="{7F300D41-B673-4680-99A4-9207033DBF38}" destId="{2F246A67-7670-48A9-9684-93627251858E}" srcOrd="0" destOrd="0" presId="urn:microsoft.com/office/officeart/2008/layout/HorizontalMultiLevelHierarchy"/>
    <dgm:cxn modelId="{D6A20827-6F9A-4366-8954-16E6CC008591}" type="presParOf" srcId="{30DC473E-087F-4F72-82EF-627B21A1A35E}" destId="{0A243236-ECD0-41A0-8FAA-EDEC7AA4EAB0}" srcOrd="0" destOrd="0" presId="urn:microsoft.com/office/officeart/2008/layout/HorizontalMultiLevelHierarchy"/>
    <dgm:cxn modelId="{58666D4C-F34E-4580-BF37-178CF4C52459}" type="presParOf" srcId="{0A243236-ECD0-41A0-8FAA-EDEC7AA4EAB0}" destId="{C868DE41-ECD7-4E09-93F1-FB2CFB1E19F0}" srcOrd="0" destOrd="0" presId="urn:microsoft.com/office/officeart/2008/layout/HorizontalMultiLevelHierarchy"/>
    <dgm:cxn modelId="{5CBE24AC-D34D-4081-820A-FBBDD68CD897}" type="presParOf" srcId="{0A243236-ECD0-41A0-8FAA-EDEC7AA4EAB0}" destId="{2D4C93C8-A67D-498B-9181-20C49D8F1894}" srcOrd="1" destOrd="0" presId="urn:microsoft.com/office/officeart/2008/layout/HorizontalMultiLevelHierarchy"/>
    <dgm:cxn modelId="{5285C1C2-B3F6-44B9-92C4-C5A36C20860A}" type="presParOf" srcId="{2D4C93C8-A67D-498B-9181-20C49D8F1894}" destId="{EF2D53E7-466D-4A0B-B206-67D5482545A9}" srcOrd="0" destOrd="0" presId="urn:microsoft.com/office/officeart/2008/layout/HorizontalMultiLevelHierarchy"/>
    <dgm:cxn modelId="{6B4B6E2B-3D3E-4AF7-B1EC-C25ADF2C20DB}" type="presParOf" srcId="{EF2D53E7-466D-4A0B-B206-67D5482545A9}" destId="{3A206FB1-B47D-4D7D-80C0-8CA15ED6E1A9}" srcOrd="0" destOrd="0" presId="urn:microsoft.com/office/officeart/2008/layout/HorizontalMultiLevelHierarchy"/>
    <dgm:cxn modelId="{B140FE59-A767-4CDA-9240-276754259DFF}" type="presParOf" srcId="{2D4C93C8-A67D-498B-9181-20C49D8F1894}" destId="{DE0A06E0-5897-4B37-AA81-27DA98420544}" srcOrd="1" destOrd="0" presId="urn:microsoft.com/office/officeart/2008/layout/HorizontalMultiLevelHierarchy"/>
    <dgm:cxn modelId="{A00FF4A3-9A52-4A0E-B547-7F33EA361A75}" type="presParOf" srcId="{DE0A06E0-5897-4B37-AA81-27DA98420544}" destId="{D32CF97C-23A9-459C-B4B4-ECC7F3A34A54}" srcOrd="0" destOrd="0" presId="urn:microsoft.com/office/officeart/2008/layout/HorizontalMultiLevelHierarchy"/>
    <dgm:cxn modelId="{E6DB0FD4-B34F-43FC-B7ED-8B3C15493BBC}" type="presParOf" srcId="{DE0A06E0-5897-4B37-AA81-27DA98420544}" destId="{9363E075-B278-4CC3-BBA0-395541B1C805}" srcOrd="1" destOrd="0" presId="urn:microsoft.com/office/officeart/2008/layout/HorizontalMultiLevelHierarchy"/>
    <dgm:cxn modelId="{9AE9B8AC-C4A6-4D8D-B456-A34630A439D3}" type="presParOf" srcId="{2D4C93C8-A67D-498B-9181-20C49D8F1894}" destId="{072D308C-C1A7-44FC-A398-98A06B348DCB}" srcOrd="2" destOrd="0" presId="urn:microsoft.com/office/officeart/2008/layout/HorizontalMultiLevelHierarchy"/>
    <dgm:cxn modelId="{45BBBE0B-8D9E-4BD0-A6E3-FDD033AF67B7}" type="presParOf" srcId="{072D308C-C1A7-44FC-A398-98A06B348DCB}" destId="{D7BEAFCF-F99B-4B3A-81B5-B0063F4BBB3F}" srcOrd="0" destOrd="0" presId="urn:microsoft.com/office/officeart/2008/layout/HorizontalMultiLevelHierarchy"/>
    <dgm:cxn modelId="{EFA1705B-21DD-492B-BA84-1B4EEFAD1EB2}" type="presParOf" srcId="{2D4C93C8-A67D-498B-9181-20C49D8F1894}" destId="{6A770E87-7CF8-4DF5-95B6-78F8DC5C6FA0}" srcOrd="3" destOrd="0" presId="urn:microsoft.com/office/officeart/2008/layout/HorizontalMultiLevelHierarchy"/>
    <dgm:cxn modelId="{71BBC23B-B668-4AF8-B17D-35A0186D08F2}" type="presParOf" srcId="{6A770E87-7CF8-4DF5-95B6-78F8DC5C6FA0}" destId="{58555563-D14A-432F-9446-BA05E4869259}" srcOrd="0" destOrd="0" presId="urn:microsoft.com/office/officeart/2008/layout/HorizontalMultiLevelHierarchy"/>
    <dgm:cxn modelId="{7438C483-C8A7-4897-A2E5-ADA714B22B92}" type="presParOf" srcId="{6A770E87-7CF8-4DF5-95B6-78F8DC5C6FA0}" destId="{412486CA-FACD-4BD3-B1A8-06D4F6EB62C4}" srcOrd="1" destOrd="0" presId="urn:microsoft.com/office/officeart/2008/layout/HorizontalMultiLevelHierarchy"/>
    <dgm:cxn modelId="{8DC88214-D90B-40D0-99EE-9216EF831C18}" type="presParOf" srcId="{2D4C93C8-A67D-498B-9181-20C49D8F1894}" destId="{2F246A67-7670-48A9-9684-93627251858E}" srcOrd="4" destOrd="0" presId="urn:microsoft.com/office/officeart/2008/layout/HorizontalMultiLevelHierarchy"/>
    <dgm:cxn modelId="{AE111399-8328-4B32-8913-A1967FF6ADE7}" type="presParOf" srcId="{2F246A67-7670-48A9-9684-93627251858E}" destId="{FEF3C41F-1D25-4933-A6E3-32AAD7DA3DF1}" srcOrd="0" destOrd="0" presId="urn:microsoft.com/office/officeart/2008/layout/HorizontalMultiLevelHierarchy"/>
    <dgm:cxn modelId="{8E230198-5B20-482D-996D-4E4FE0CCCE33}" type="presParOf" srcId="{2D4C93C8-A67D-498B-9181-20C49D8F1894}" destId="{3341972C-9C13-4B48-93CF-C54D20432842}" srcOrd="5" destOrd="0" presId="urn:microsoft.com/office/officeart/2008/layout/HorizontalMultiLevelHierarchy"/>
    <dgm:cxn modelId="{3926DBD7-AEE7-4C22-8CE2-AB08C225519D}" type="presParOf" srcId="{3341972C-9C13-4B48-93CF-C54D20432842}" destId="{4D19C317-B392-45CC-97A9-6A7D748323DE}" srcOrd="0" destOrd="0" presId="urn:microsoft.com/office/officeart/2008/layout/HorizontalMultiLevelHierarchy"/>
    <dgm:cxn modelId="{E0D2AA7A-A073-4DC8-ACC9-DDE04BA31FCE}" type="presParOf" srcId="{3341972C-9C13-4B48-93CF-C54D20432842}" destId="{1FDA737B-256C-4957-9077-AEB3FFF7201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FCBDD8AC-709F-4F5C-8CF4-A30D56DCD85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D5CF4BB-5EF9-402E-B46E-38574D6B7710}">
      <dgm:prSet phldrT="[Text]"/>
      <dgm:spPr/>
      <dgm:t>
        <a:bodyPr/>
        <a:lstStyle/>
        <a:p>
          <a:r>
            <a:rPr lang="cs-CZ" dirty="0" smtClean="0"/>
            <a:t>DIVERSIONS</a:t>
          </a:r>
          <a:endParaRPr lang="cs-CZ" dirty="0"/>
        </a:p>
      </dgm:t>
    </dgm:pt>
    <dgm:pt modelId="{942BBE35-43C6-4055-B30A-23833671C7AD}" type="parTrans" cxnId="{3C0C881B-8435-44B5-8CBA-821AEDD3BB79}">
      <dgm:prSet/>
      <dgm:spPr/>
      <dgm:t>
        <a:bodyPr/>
        <a:lstStyle/>
        <a:p>
          <a:endParaRPr lang="cs-CZ"/>
        </a:p>
      </dgm:t>
    </dgm:pt>
    <dgm:pt modelId="{8F824923-F0B1-4F58-8B4E-7A454DCC494F}" type="sibTrans" cxnId="{3C0C881B-8435-44B5-8CBA-821AEDD3BB79}">
      <dgm:prSet/>
      <dgm:spPr/>
      <dgm:t>
        <a:bodyPr/>
        <a:lstStyle/>
        <a:p>
          <a:endParaRPr lang="cs-CZ"/>
        </a:p>
      </dgm:t>
    </dgm:pt>
    <dgm:pt modelId="{A776F7F4-86F7-4EAC-A276-684BDC1CC67C}" type="asst">
      <dgm:prSet phldrT="[Text]"/>
      <dgm:spPr/>
      <dgm:t>
        <a:bodyPr/>
        <a:lstStyle/>
        <a:p>
          <a:r>
            <a:rPr lang="cs-CZ" dirty="0" err="1" smtClean="0"/>
            <a:t>Compensating</a:t>
          </a:r>
          <a:r>
            <a:rPr lang="cs-CZ" dirty="0" smtClean="0"/>
            <a:t> </a:t>
          </a:r>
          <a:r>
            <a:rPr lang="cs-CZ" dirty="0" err="1" smtClean="0"/>
            <a:t>Aggrieved</a:t>
          </a:r>
          <a:r>
            <a:rPr lang="cs-CZ" dirty="0" smtClean="0"/>
            <a:t> Party</a:t>
          </a:r>
          <a:endParaRPr lang="cs-CZ" dirty="0"/>
        </a:p>
      </dgm:t>
    </dgm:pt>
    <dgm:pt modelId="{29D4EE90-9417-443D-BCEC-B5549850EE9E}" type="parTrans" cxnId="{E125F46D-ADF6-4CDD-B9BA-4D257F969609}">
      <dgm:prSet/>
      <dgm:spPr/>
      <dgm:t>
        <a:bodyPr/>
        <a:lstStyle/>
        <a:p>
          <a:endParaRPr lang="cs-CZ"/>
        </a:p>
      </dgm:t>
    </dgm:pt>
    <dgm:pt modelId="{FA8C492B-0DED-4CC5-ADD7-CBC12BF7F7FC}" type="sibTrans" cxnId="{E125F46D-ADF6-4CDD-B9BA-4D257F969609}">
      <dgm:prSet/>
      <dgm:spPr/>
      <dgm:t>
        <a:bodyPr/>
        <a:lstStyle/>
        <a:p>
          <a:endParaRPr lang="cs-CZ"/>
        </a:p>
      </dgm:t>
    </dgm:pt>
    <dgm:pt modelId="{BF7C06F4-20A0-4B0C-A2F3-ACABFD26C249}">
      <dgm:prSet phldrT="[Text]"/>
      <dgm:spPr/>
      <dgm:t>
        <a:bodyPr/>
        <a:lstStyle/>
        <a:p>
          <a:r>
            <a:rPr lang="cs-CZ" dirty="0" err="1" smtClean="0"/>
            <a:t>Withdrawal</a:t>
          </a:r>
          <a:r>
            <a:rPr lang="cs-CZ" dirty="0" smtClean="0"/>
            <a:t> </a:t>
          </a:r>
          <a:r>
            <a:rPr lang="cs-CZ" dirty="0" err="1" smtClean="0"/>
            <a:t>from</a:t>
          </a:r>
          <a:r>
            <a:rPr lang="cs-CZ" dirty="0" smtClean="0"/>
            <a:t> </a:t>
          </a:r>
          <a:r>
            <a:rPr lang="cs-CZ" dirty="0" err="1" smtClean="0"/>
            <a:t>Criminal</a:t>
          </a:r>
          <a:r>
            <a:rPr lang="cs-CZ" dirty="0" smtClean="0"/>
            <a:t> </a:t>
          </a:r>
          <a:r>
            <a:rPr lang="cs-CZ" dirty="0" err="1" smtClean="0"/>
            <a:t>Prosecution</a:t>
          </a:r>
          <a:endParaRPr lang="cs-CZ" dirty="0"/>
        </a:p>
      </dgm:t>
    </dgm:pt>
    <dgm:pt modelId="{BB3F14C5-47AB-448E-B270-B4A1516E07A8}" type="parTrans" cxnId="{882176C1-E6ED-48CB-9F8B-91B2EF040A3E}">
      <dgm:prSet/>
      <dgm:spPr/>
      <dgm:t>
        <a:bodyPr/>
        <a:lstStyle/>
        <a:p>
          <a:endParaRPr lang="cs-CZ"/>
        </a:p>
      </dgm:t>
    </dgm:pt>
    <dgm:pt modelId="{751FE827-6BE1-4D87-8C46-80695FC5B359}" type="sibTrans" cxnId="{882176C1-E6ED-48CB-9F8B-91B2EF040A3E}">
      <dgm:prSet/>
      <dgm:spPr/>
      <dgm:t>
        <a:bodyPr/>
        <a:lstStyle/>
        <a:p>
          <a:endParaRPr lang="cs-CZ"/>
        </a:p>
      </dgm:t>
    </dgm:pt>
    <dgm:pt modelId="{D563A460-7ABF-49D2-800D-ED92F3A99773}">
      <dgm:prSet phldrT="[Text]" custT="1"/>
      <dgm:spPr/>
      <dgm:t>
        <a:bodyPr/>
        <a:lstStyle/>
        <a:p>
          <a:r>
            <a:rPr lang="cs-CZ" sz="2100" dirty="0" smtClean="0"/>
            <a:t>Settlement</a:t>
          </a:r>
          <a:endParaRPr lang="cs-CZ" sz="2100" dirty="0"/>
        </a:p>
      </dgm:t>
    </dgm:pt>
    <dgm:pt modelId="{1E2E6B6E-F1E5-4076-8048-7833C55C97B4}" type="parTrans" cxnId="{A5796788-79A3-4EA6-A8B2-E292352926F7}">
      <dgm:prSet/>
      <dgm:spPr/>
      <dgm:t>
        <a:bodyPr/>
        <a:lstStyle/>
        <a:p>
          <a:endParaRPr lang="cs-CZ"/>
        </a:p>
      </dgm:t>
    </dgm:pt>
    <dgm:pt modelId="{26970A99-4645-4AEC-9A7D-3E6150DF78C3}" type="sibTrans" cxnId="{A5796788-79A3-4EA6-A8B2-E292352926F7}">
      <dgm:prSet/>
      <dgm:spPr/>
      <dgm:t>
        <a:bodyPr/>
        <a:lstStyle/>
        <a:p>
          <a:endParaRPr lang="cs-CZ"/>
        </a:p>
      </dgm:t>
    </dgm:pt>
    <dgm:pt modelId="{CC237EDA-EC25-4785-A872-9BA918161E0F}">
      <dgm:prSet phldrT="[Text]"/>
      <dgm:spPr/>
      <dgm:t>
        <a:bodyPr/>
        <a:lstStyle/>
        <a:p>
          <a:r>
            <a:rPr lang="cs-CZ" dirty="0" err="1" smtClean="0"/>
            <a:t>Conditional</a:t>
          </a:r>
          <a:r>
            <a:rPr lang="cs-CZ" dirty="0" smtClean="0"/>
            <a:t> </a:t>
          </a:r>
          <a:r>
            <a:rPr lang="cs-CZ" dirty="0" err="1" smtClean="0"/>
            <a:t>Suspension</a:t>
          </a:r>
          <a:r>
            <a:rPr lang="cs-CZ" dirty="0" smtClean="0"/>
            <a:t> </a:t>
          </a:r>
          <a:r>
            <a:rPr lang="cs-CZ" dirty="0" err="1" smtClean="0"/>
            <a:t>of</a:t>
          </a:r>
          <a:r>
            <a:rPr lang="cs-CZ" dirty="0" smtClean="0"/>
            <a:t> </a:t>
          </a:r>
          <a:r>
            <a:rPr lang="cs-CZ" dirty="0" err="1" smtClean="0"/>
            <a:t>Criminal</a:t>
          </a:r>
          <a:r>
            <a:rPr lang="cs-CZ" dirty="0" smtClean="0"/>
            <a:t> </a:t>
          </a:r>
          <a:r>
            <a:rPr lang="cs-CZ" dirty="0" err="1" smtClean="0"/>
            <a:t>Prosecution</a:t>
          </a:r>
          <a:endParaRPr lang="cs-CZ" dirty="0"/>
        </a:p>
      </dgm:t>
    </dgm:pt>
    <dgm:pt modelId="{69F05540-0A4D-4C4A-8C57-FD54E2BE517C}" type="parTrans" cxnId="{7091F145-AFF0-48F2-AA7B-17B02A38657A}">
      <dgm:prSet/>
      <dgm:spPr/>
      <dgm:t>
        <a:bodyPr/>
        <a:lstStyle/>
        <a:p>
          <a:endParaRPr lang="cs-CZ"/>
        </a:p>
      </dgm:t>
    </dgm:pt>
    <dgm:pt modelId="{9ED2C66B-449E-4FC5-82C3-1089001D8426}" type="sibTrans" cxnId="{7091F145-AFF0-48F2-AA7B-17B02A38657A}">
      <dgm:prSet/>
      <dgm:spPr/>
      <dgm:t>
        <a:bodyPr/>
        <a:lstStyle/>
        <a:p>
          <a:endParaRPr lang="cs-CZ"/>
        </a:p>
      </dgm:t>
    </dgm:pt>
    <dgm:pt modelId="{BA5128B9-6EC2-4FB4-A660-8FDB484731BC}" type="pres">
      <dgm:prSet presAssocID="{FCBDD8AC-709F-4F5C-8CF4-A30D56DCD85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2A479AB4-1EC7-47D1-899D-1A32AD42C5D5}" type="pres">
      <dgm:prSet presAssocID="{8D5CF4BB-5EF9-402E-B46E-38574D6B7710}" presName="hierRoot1" presStyleCnt="0">
        <dgm:presLayoutVars>
          <dgm:hierBranch val="init"/>
        </dgm:presLayoutVars>
      </dgm:prSet>
      <dgm:spPr/>
    </dgm:pt>
    <dgm:pt modelId="{0DF6709C-80A1-4DB6-B849-C6DC030F9B3E}" type="pres">
      <dgm:prSet presAssocID="{8D5CF4BB-5EF9-402E-B46E-38574D6B7710}" presName="rootComposite1" presStyleCnt="0"/>
      <dgm:spPr/>
    </dgm:pt>
    <dgm:pt modelId="{7A68A5AF-BD11-409A-BE02-9761A5686F05}" type="pres">
      <dgm:prSet presAssocID="{8D5CF4BB-5EF9-402E-B46E-38574D6B7710}" presName="rootText1" presStyleLbl="node0" presStyleIdx="0" presStyleCnt="1">
        <dgm:presLayoutVars>
          <dgm:chMax/>
          <dgm:chPref val="3"/>
        </dgm:presLayoutVars>
      </dgm:prSet>
      <dgm:spPr/>
      <dgm:t>
        <a:bodyPr/>
        <a:lstStyle/>
        <a:p>
          <a:endParaRPr lang="cs-CZ"/>
        </a:p>
      </dgm:t>
    </dgm:pt>
    <dgm:pt modelId="{F83491AD-C40E-465A-ADD2-901F355C202C}" type="pres">
      <dgm:prSet presAssocID="{8D5CF4BB-5EF9-402E-B46E-38574D6B7710}" presName="titleText1" presStyleLbl="fgAcc0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FF698C1F-A476-4B65-914A-58A0F693E69C}" type="pres">
      <dgm:prSet presAssocID="{8D5CF4BB-5EF9-402E-B46E-38574D6B7710}" presName="rootConnector1" presStyleLbl="node1" presStyleIdx="0" presStyleCnt="3"/>
      <dgm:spPr/>
      <dgm:t>
        <a:bodyPr/>
        <a:lstStyle/>
        <a:p>
          <a:endParaRPr lang="cs-CZ"/>
        </a:p>
      </dgm:t>
    </dgm:pt>
    <dgm:pt modelId="{8182C6EA-3452-49BF-9779-56AAA52E7B4C}" type="pres">
      <dgm:prSet presAssocID="{8D5CF4BB-5EF9-402E-B46E-38574D6B7710}" presName="hierChild2" presStyleCnt="0"/>
      <dgm:spPr/>
    </dgm:pt>
    <dgm:pt modelId="{9420B512-627B-4DE8-9B75-8909C13871EB}" type="pres">
      <dgm:prSet presAssocID="{BB3F14C5-47AB-448E-B270-B4A1516E07A8}" presName="Name37" presStyleLbl="parChTrans1D2" presStyleIdx="0" presStyleCnt="4"/>
      <dgm:spPr/>
      <dgm:t>
        <a:bodyPr/>
        <a:lstStyle/>
        <a:p>
          <a:endParaRPr lang="cs-CZ"/>
        </a:p>
      </dgm:t>
    </dgm:pt>
    <dgm:pt modelId="{920294D9-15DB-4B1A-B3E0-1A0EA1550D1F}" type="pres">
      <dgm:prSet presAssocID="{BF7C06F4-20A0-4B0C-A2F3-ACABFD26C249}" presName="hierRoot2" presStyleCnt="0">
        <dgm:presLayoutVars>
          <dgm:hierBranch val="init"/>
        </dgm:presLayoutVars>
      </dgm:prSet>
      <dgm:spPr/>
    </dgm:pt>
    <dgm:pt modelId="{3E48D633-72B1-4EB0-B54B-512D2716606E}" type="pres">
      <dgm:prSet presAssocID="{BF7C06F4-20A0-4B0C-A2F3-ACABFD26C249}" presName="rootComposite" presStyleCnt="0"/>
      <dgm:spPr/>
    </dgm:pt>
    <dgm:pt modelId="{6B16EC48-29CE-4304-93CB-692162F9655F}" type="pres">
      <dgm:prSet presAssocID="{BF7C06F4-20A0-4B0C-A2F3-ACABFD26C249}" presName="rootText" presStyleLbl="node1" presStyleIdx="0" presStyleCnt="3">
        <dgm:presLayoutVars>
          <dgm:chMax/>
          <dgm:chPref val="3"/>
        </dgm:presLayoutVars>
      </dgm:prSet>
      <dgm:spPr/>
      <dgm:t>
        <a:bodyPr/>
        <a:lstStyle/>
        <a:p>
          <a:endParaRPr lang="cs-CZ"/>
        </a:p>
      </dgm:t>
    </dgm:pt>
    <dgm:pt modelId="{C75DE90B-1BBD-4D20-84AC-F13BFF3D4A5E}" type="pres">
      <dgm:prSet presAssocID="{BF7C06F4-20A0-4B0C-A2F3-ACABFD26C249}" presName="titleText2" presStyleLbl="fgAcc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31F90CA2-8D6E-475A-A02F-D53AAB518F9A}" type="pres">
      <dgm:prSet presAssocID="{BF7C06F4-20A0-4B0C-A2F3-ACABFD26C249}" presName="rootConnector" presStyleLbl="node2" presStyleIdx="0" presStyleCnt="0"/>
      <dgm:spPr/>
      <dgm:t>
        <a:bodyPr/>
        <a:lstStyle/>
        <a:p>
          <a:endParaRPr lang="cs-CZ"/>
        </a:p>
      </dgm:t>
    </dgm:pt>
    <dgm:pt modelId="{94D99419-FE52-4C18-9AAF-548FC8BD5D4A}" type="pres">
      <dgm:prSet presAssocID="{BF7C06F4-20A0-4B0C-A2F3-ACABFD26C249}" presName="hierChild4" presStyleCnt="0"/>
      <dgm:spPr/>
    </dgm:pt>
    <dgm:pt modelId="{11BFC98B-9212-4822-9AC5-6E23C2133D76}" type="pres">
      <dgm:prSet presAssocID="{BF7C06F4-20A0-4B0C-A2F3-ACABFD26C249}" presName="hierChild5" presStyleCnt="0"/>
      <dgm:spPr/>
    </dgm:pt>
    <dgm:pt modelId="{52DFD8AD-3811-458F-A0FE-FCBE09EF7359}" type="pres">
      <dgm:prSet presAssocID="{1E2E6B6E-F1E5-4076-8048-7833C55C97B4}" presName="Name37" presStyleLbl="parChTrans1D2" presStyleIdx="1" presStyleCnt="4"/>
      <dgm:spPr/>
      <dgm:t>
        <a:bodyPr/>
        <a:lstStyle/>
        <a:p>
          <a:endParaRPr lang="cs-CZ"/>
        </a:p>
      </dgm:t>
    </dgm:pt>
    <dgm:pt modelId="{F43E788E-4E1B-4508-93F9-7448FBA06982}" type="pres">
      <dgm:prSet presAssocID="{D563A460-7ABF-49D2-800D-ED92F3A99773}" presName="hierRoot2" presStyleCnt="0">
        <dgm:presLayoutVars>
          <dgm:hierBranch val="init"/>
        </dgm:presLayoutVars>
      </dgm:prSet>
      <dgm:spPr/>
    </dgm:pt>
    <dgm:pt modelId="{3479B300-B364-4384-BB0A-6D380B79E4FF}" type="pres">
      <dgm:prSet presAssocID="{D563A460-7ABF-49D2-800D-ED92F3A99773}" presName="rootComposite" presStyleCnt="0"/>
      <dgm:spPr/>
    </dgm:pt>
    <dgm:pt modelId="{C20A9899-4BE4-4CB9-BC2E-038C1FD6B087}" type="pres">
      <dgm:prSet presAssocID="{D563A460-7ABF-49D2-800D-ED92F3A99773}" presName="rootText" presStyleLbl="node1" presStyleIdx="1" presStyleCnt="3">
        <dgm:presLayoutVars>
          <dgm:chMax/>
          <dgm:chPref val="3"/>
        </dgm:presLayoutVars>
      </dgm:prSet>
      <dgm:spPr/>
      <dgm:t>
        <a:bodyPr/>
        <a:lstStyle/>
        <a:p>
          <a:endParaRPr lang="cs-CZ"/>
        </a:p>
      </dgm:t>
    </dgm:pt>
    <dgm:pt modelId="{18644DAD-D76C-426A-A1CD-07B1062131F0}" type="pres">
      <dgm:prSet presAssocID="{D563A460-7ABF-49D2-800D-ED92F3A99773}" presName="titleText2" presStyleLbl="fgAcc1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952A8088-E15E-45BD-AF65-C58507DCF06B}" type="pres">
      <dgm:prSet presAssocID="{D563A460-7ABF-49D2-800D-ED92F3A99773}" presName="rootConnector" presStyleLbl="node2" presStyleIdx="0" presStyleCnt="0"/>
      <dgm:spPr/>
      <dgm:t>
        <a:bodyPr/>
        <a:lstStyle/>
        <a:p>
          <a:endParaRPr lang="cs-CZ"/>
        </a:p>
      </dgm:t>
    </dgm:pt>
    <dgm:pt modelId="{4F8A70CA-33D2-4F4D-84A9-34ABA798D9D6}" type="pres">
      <dgm:prSet presAssocID="{D563A460-7ABF-49D2-800D-ED92F3A99773}" presName="hierChild4" presStyleCnt="0"/>
      <dgm:spPr/>
    </dgm:pt>
    <dgm:pt modelId="{1256409E-06F6-4662-8D95-83A695790BF8}" type="pres">
      <dgm:prSet presAssocID="{D563A460-7ABF-49D2-800D-ED92F3A99773}" presName="hierChild5" presStyleCnt="0"/>
      <dgm:spPr/>
    </dgm:pt>
    <dgm:pt modelId="{440EA8C7-9D55-44E2-A49C-9158B9919C04}" type="pres">
      <dgm:prSet presAssocID="{69F05540-0A4D-4C4A-8C57-FD54E2BE517C}" presName="Name37" presStyleLbl="parChTrans1D2" presStyleIdx="2" presStyleCnt="4"/>
      <dgm:spPr/>
      <dgm:t>
        <a:bodyPr/>
        <a:lstStyle/>
        <a:p>
          <a:endParaRPr lang="cs-CZ"/>
        </a:p>
      </dgm:t>
    </dgm:pt>
    <dgm:pt modelId="{CDDF60AC-7AAE-4B91-BF91-F0EAD80F8F99}" type="pres">
      <dgm:prSet presAssocID="{CC237EDA-EC25-4785-A872-9BA918161E0F}" presName="hierRoot2" presStyleCnt="0">
        <dgm:presLayoutVars>
          <dgm:hierBranch val="init"/>
        </dgm:presLayoutVars>
      </dgm:prSet>
      <dgm:spPr/>
    </dgm:pt>
    <dgm:pt modelId="{A595AC91-CFD2-47E3-A903-0237BF1F56C5}" type="pres">
      <dgm:prSet presAssocID="{CC237EDA-EC25-4785-A872-9BA918161E0F}" presName="rootComposite" presStyleCnt="0"/>
      <dgm:spPr/>
    </dgm:pt>
    <dgm:pt modelId="{06E0E36D-6EAC-400D-A2FF-A5202083BE6D}" type="pres">
      <dgm:prSet presAssocID="{CC237EDA-EC25-4785-A872-9BA918161E0F}" presName="rootText" presStyleLbl="node1" presStyleIdx="2" presStyleCnt="3">
        <dgm:presLayoutVars>
          <dgm:chMax/>
          <dgm:chPref val="3"/>
        </dgm:presLayoutVars>
      </dgm:prSet>
      <dgm:spPr/>
      <dgm:t>
        <a:bodyPr/>
        <a:lstStyle/>
        <a:p>
          <a:endParaRPr lang="cs-CZ"/>
        </a:p>
      </dgm:t>
    </dgm:pt>
    <dgm:pt modelId="{AA4F65DA-884D-4A71-8891-5714D67ED7F2}" type="pres">
      <dgm:prSet presAssocID="{CC237EDA-EC25-4785-A872-9BA918161E0F}" presName="titleText2" presStyleLbl="fgAcc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4E916326-9BB1-441B-944B-0C53ED54B9DD}" type="pres">
      <dgm:prSet presAssocID="{CC237EDA-EC25-4785-A872-9BA918161E0F}" presName="rootConnector" presStyleLbl="node2" presStyleIdx="0" presStyleCnt="0"/>
      <dgm:spPr/>
      <dgm:t>
        <a:bodyPr/>
        <a:lstStyle/>
        <a:p>
          <a:endParaRPr lang="cs-CZ"/>
        </a:p>
      </dgm:t>
    </dgm:pt>
    <dgm:pt modelId="{6B77D15E-933E-4F57-A792-8EEA05CDBEAC}" type="pres">
      <dgm:prSet presAssocID="{CC237EDA-EC25-4785-A872-9BA918161E0F}" presName="hierChild4" presStyleCnt="0"/>
      <dgm:spPr/>
    </dgm:pt>
    <dgm:pt modelId="{76475BCB-9D4E-4BA0-8337-54DB3F01AC97}" type="pres">
      <dgm:prSet presAssocID="{CC237EDA-EC25-4785-A872-9BA918161E0F}" presName="hierChild5" presStyleCnt="0"/>
      <dgm:spPr/>
    </dgm:pt>
    <dgm:pt modelId="{7011EB46-BCA3-45BE-A8B3-750CD7E2BF7B}" type="pres">
      <dgm:prSet presAssocID="{8D5CF4BB-5EF9-402E-B46E-38574D6B7710}" presName="hierChild3" presStyleCnt="0"/>
      <dgm:spPr/>
    </dgm:pt>
    <dgm:pt modelId="{5D055F27-5B3C-49C0-B7B4-1E1C1179F057}" type="pres">
      <dgm:prSet presAssocID="{29D4EE90-9417-443D-BCEC-B5549850EE9E}" presName="Name96" presStyleLbl="parChTrans1D2" presStyleIdx="3" presStyleCnt="4"/>
      <dgm:spPr/>
      <dgm:t>
        <a:bodyPr/>
        <a:lstStyle/>
        <a:p>
          <a:endParaRPr lang="cs-CZ"/>
        </a:p>
      </dgm:t>
    </dgm:pt>
    <dgm:pt modelId="{0ECBDB25-8B68-4813-9E71-F62945A08589}" type="pres">
      <dgm:prSet presAssocID="{A776F7F4-86F7-4EAC-A276-684BDC1CC67C}" presName="hierRoot3" presStyleCnt="0">
        <dgm:presLayoutVars>
          <dgm:hierBranch val="init"/>
        </dgm:presLayoutVars>
      </dgm:prSet>
      <dgm:spPr/>
    </dgm:pt>
    <dgm:pt modelId="{8C837D34-2964-4C20-A59F-FC705842D7F2}" type="pres">
      <dgm:prSet presAssocID="{A776F7F4-86F7-4EAC-A276-684BDC1CC67C}" presName="rootComposite3" presStyleCnt="0"/>
      <dgm:spPr/>
    </dgm:pt>
    <dgm:pt modelId="{B31864EF-DA7C-4234-BD73-2DD03524692A}" type="pres">
      <dgm:prSet presAssocID="{A776F7F4-86F7-4EAC-A276-684BDC1CC67C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78CE18E-CE15-435E-95F2-93978846F61D}" type="pres">
      <dgm:prSet presAssocID="{A776F7F4-86F7-4EAC-A276-684BDC1CC67C}" presName="titleText3" presStyleLbl="fgAcc2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A632E33C-C33F-477C-92D9-44F411AA3DC8}" type="pres">
      <dgm:prSet presAssocID="{A776F7F4-86F7-4EAC-A276-684BDC1CC67C}" presName="rootConnector3" presStyleLbl="asst1" presStyleIdx="0" presStyleCnt="1"/>
      <dgm:spPr/>
      <dgm:t>
        <a:bodyPr/>
        <a:lstStyle/>
        <a:p>
          <a:endParaRPr lang="cs-CZ"/>
        </a:p>
      </dgm:t>
    </dgm:pt>
    <dgm:pt modelId="{89239348-33C3-44F4-B22E-CF8FA250BD56}" type="pres">
      <dgm:prSet presAssocID="{A776F7F4-86F7-4EAC-A276-684BDC1CC67C}" presName="hierChild6" presStyleCnt="0"/>
      <dgm:spPr/>
    </dgm:pt>
    <dgm:pt modelId="{AB1EE78C-E82E-4DB9-BA99-98CB9EFFD253}" type="pres">
      <dgm:prSet presAssocID="{A776F7F4-86F7-4EAC-A276-684BDC1CC67C}" presName="hierChild7" presStyleCnt="0"/>
      <dgm:spPr/>
    </dgm:pt>
  </dgm:ptLst>
  <dgm:cxnLst>
    <dgm:cxn modelId="{A78509F9-776A-4DAD-9A7F-6FBD2459D955}" type="presOf" srcId="{BF7C06F4-20A0-4B0C-A2F3-ACABFD26C249}" destId="{31F90CA2-8D6E-475A-A02F-D53AAB518F9A}" srcOrd="1" destOrd="0" presId="urn:microsoft.com/office/officeart/2008/layout/NameandTitleOrganizationalChart"/>
    <dgm:cxn modelId="{5125102E-5D04-4D16-9E92-1138E0A1FFA8}" type="presOf" srcId="{751FE827-6BE1-4D87-8C46-80695FC5B359}" destId="{C75DE90B-1BBD-4D20-84AC-F13BFF3D4A5E}" srcOrd="0" destOrd="0" presId="urn:microsoft.com/office/officeart/2008/layout/NameandTitleOrganizationalChart"/>
    <dgm:cxn modelId="{48A88FB5-E4E0-4B7F-A4F1-ED89035D39EC}" type="presOf" srcId="{A776F7F4-86F7-4EAC-A276-684BDC1CC67C}" destId="{A632E33C-C33F-477C-92D9-44F411AA3DC8}" srcOrd="1" destOrd="0" presId="urn:microsoft.com/office/officeart/2008/layout/NameandTitleOrganizationalChart"/>
    <dgm:cxn modelId="{CD0740B8-D238-4CEC-88EF-12FF9BFAC488}" type="presOf" srcId="{1E2E6B6E-F1E5-4076-8048-7833C55C97B4}" destId="{52DFD8AD-3811-458F-A0FE-FCBE09EF7359}" srcOrd="0" destOrd="0" presId="urn:microsoft.com/office/officeart/2008/layout/NameandTitleOrganizationalChart"/>
    <dgm:cxn modelId="{65133D41-6E36-436B-B955-797C20796D58}" type="presOf" srcId="{CC237EDA-EC25-4785-A872-9BA918161E0F}" destId="{4E916326-9BB1-441B-944B-0C53ED54B9DD}" srcOrd="1" destOrd="0" presId="urn:microsoft.com/office/officeart/2008/layout/NameandTitleOrganizationalChart"/>
    <dgm:cxn modelId="{A5796788-79A3-4EA6-A8B2-E292352926F7}" srcId="{8D5CF4BB-5EF9-402E-B46E-38574D6B7710}" destId="{D563A460-7ABF-49D2-800D-ED92F3A99773}" srcOrd="2" destOrd="0" parTransId="{1E2E6B6E-F1E5-4076-8048-7833C55C97B4}" sibTransId="{26970A99-4645-4AEC-9A7D-3E6150DF78C3}"/>
    <dgm:cxn modelId="{58F5AD57-B05E-44FF-9E85-93E563A62BE7}" type="presOf" srcId="{9ED2C66B-449E-4FC5-82C3-1089001D8426}" destId="{AA4F65DA-884D-4A71-8891-5714D67ED7F2}" srcOrd="0" destOrd="0" presId="urn:microsoft.com/office/officeart/2008/layout/NameandTitleOrganizationalChart"/>
    <dgm:cxn modelId="{DC718672-BAAB-43CC-BB6A-6120158E02AD}" type="presOf" srcId="{BF7C06F4-20A0-4B0C-A2F3-ACABFD26C249}" destId="{6B16EC48-29CE-4304-93CB-692162F9655F}" srcOrd="0" destOrd="0" presId="urn:microsoft.com/office/officeart/2008/layout/NameandTitleOrganizationalChart"/>
    <dgm:cxn modelId="{E234BC2A-32B7-4DBD-8078-7C5AA66566C6}" type="presOf" srcId="{69F05540-0A4D-4C4A-8C57-FD54E2BE517C}" destId="{440EA8C7-9D55-44E2-A49C-9158B9919C04}" srcOrd="0" destOrd="0" presId="urn:microsoft.com/office/officeart/2008/layout/NameandTitleOrganizationalChart"/>
    <dgm:cxn modelId="{3C0C881B-8435-44B5-8CBA-821AEDD3BB79}" srcId="{FCBDD8AC-709F-4F5C-8CF4-A30D56DCD85B}" destId="{8D5CF4BB-5EF9-402E-B46E-38574D6B7710}" srcOrd="0" destOrd="0" parTransId="{942BBE35-43C6-4055-B30A-23833671C7AD}" sibTransId="{8F824923-F0B1-4F58-8B4E-7A454DCC494F}"/>
    <dgm:cxn modelId="{980FC9C3-D0E6-438B-AE62-D250599C5252}" type="presOf" srcId="{D563A460-7ABF-49D2-800D-ED92F3A99773}" destId="{C20A9899-4BE4-4CB9-BC2E-038C1FD6B087}" srcOrd="0" destOrd="0" presId="urn:microsoft.com/office/officeart/2008/layout/NameandTitleOrganizationalChart"/>
    <dgm:cxn modelId="{BE6B3568-CAF5-43DD-926C-6DF5C9EAD7FE}" type="presOf" srcId="{D563A460-7ABF-49D2-800D-ED92F3A99773}" destId="{952A8088-E15E-45BD-AF65-C58507DCF06B}" srcOrd="1" destOrd="0" presId="urn:microsoft.com/office/officeart/2008/layout/NameandTitleOrganizationalChart"/>
    <dgm:cxn modelId="{CF671DEE-FDD4-43CC-9316-5FBB2150FF09}" type="presOf" srcId="{A776F7F4-86F7-4EAC-A276-684BDC1CC67C}" destId="{B31864EF-DA7C-4234-BD73-2DD03524692A}" srcOrd="0" destOrd="0" presId="urn:microsoft.com/office/officeart/2008/layout/NameandTitleOrganizationalChart"/>
    <dgm:cxn modelId="{F87B9E87-52DE-4D2E-B6CD-9232ED883771}" type="presOf" srcId="{CC237EDA-EC25-4785-A872-9BA918161E0F}" destId="{06E0E36D-6EAC-400D-A2FF-A5202083BE6D}" srcOrd="0" destOrd="0" presId="urn:microsoft.com/office/officeart/2008/layout/NameandTitleOrganizationalChart"/>
    <dgm:cxn modelId="{9CEC290C-4DD9-40AF-8B1A-39AC95A0D7A0}" type="presOf" srcId="{8D5CF4BB-5EF9-402E-B46E-38574D6B7710}" destId="{7A68A5AF-BD11-409A-BE02-9761A5686F05}" srcOrd="0" destOrd="0" presId="urn:microsoft.com/office/officeart/2008/layout/NameandTitleOrganizationalChart"/>
    <dgm:cxn modelId="{DDA3DE74-0179-4B2B-92BF-691E2DC0FC6A}" type="presOf" srcId="{8D5CF4BB-5EF9-402E-B46E-38574D6B7710}" destId="{FF698C1F-A476-4B65-914A-58A0F693E69C}" srcOrd="1" destOrd="0" presId="urn:microsoft.com/office/officeart/2008/layout/NameandTitleOrganizationalChart"/>
    <dgm:cxn modelId="{2B97BFA7-252F-4B8D-9B0A-96DF3651E825}" type="presOf" srcId="{29D4EE90-9417-443D-BCEC-B5549850EE9E}" destId="{5D055F27-5B3C-49C0-B7B4-1E1C1179F057}" srcOrd="0" destOrd="0" presId="urn:microsoft.com/office/officeart/2008/layout/NameandTitleOrganizationalChart"/>
    <dgm:cxn modelId="{7091F145-AFF0-48F2-AA7B-17B02A38657A}" srcId="{8D5CF4BB-5EF9-402E-B46E-38574D6B7710}" destId="{CC237EDA-EC25-4785-A872-9BA918161E0F}" srcOrd="3" destOrd="0" parTransId="{69F05540-0A4D-4C4A-8C57-FD54E2BE517C}" sibTransId="{9ED2C66B-449E-4FC5-82C3-1089001D8426}"/>
    <dgm:cxn modelId="{C2D1D514-77CB-4411-9CD1-7924B8222F94}" type="presOf" srcId="{FA8C492B-0DED-4CC5-ADD7-CBC12BF7F7FC}" destId="{278CE18E-CE15-435E-95F2-93978846F61D}" srcOrd="0" destOrd="0" presId="urn:microsoft.com/office/officeart/2008/layout/NameandTitleOrganizationalChart"/>
    <dgm:cxn modelId="{63C8406F-AACA-4CD6-81D6-36DFC3914F2F}" type="presOf" srcId="{8F824923-F0B1-4F58-8B4E-7A454DCC494F}" destId="{F83491AD-C40E-465A-ADD2-901F355C202C}" srcOrd="0" destOrd="0" presId="urn:microsoft.com/office/officeart/2008/layout/NameandTitleOrganizationalChart"/>
    <dgm:cxn modelId="{882176C1-E6ED-48CB-9F8B-91B2EF040A3E}" srcId="{8D5CF4BB-5EF9-402E-B46E-38574D6B7710}" destId="{BF7C06F4-20A0-4B0C-A2F3-ACABFD26C249}" srcOrd="1" destOrd="0" parTransId="{BB3F14C5-47AB-448E-B270-B4A1516E07A8}" sibTransId="{751FE827-6BE1-4D87-8C46-80695FC5B359}"/>
    <dgm:cxn modelId="{E125F46D-ADF6-4CDD-B9BA-4D257F969609}" srcId="{8D5CF4BB-5EF9-402E-B46E-38574D6B7710}" destId="{A776F7F4-86F7-4EAC-A276-684BDC1CC67C}" srcOrd="0" destOrd="0" parTransId="{29D4EE90-9417-443D-BCEC-B5549850EE9E}" sibTransId="{FA8C492B-0DED-4CC5-ADD7-CBC12BF7F7FC}"/>
    <dgm:cxn modelId="{B48187AE-981E-4FEA-A55A-0FBBE7D99A7B}" type="presOf" srcId="{BB3F14C5-47AB-448E-B270-B4A1516E07A8}" destId="{9420B512-627B-4DE8-9B75-8909C13871EB}" srcOrd="0" destOrd="0" presId="urn:microsoft.com/office/officeart/2008/layout/NameandTitleOrganizationalChart"/>
    <dgm:cxn modelId="{453D3B06-9B81-4431-B1BB-6D514C19D817}" type="presOf" srcId="{26970A99-4645-4AEC-9A7D-3E6150DF78C3}" destId="{18644DAD-D76C-426A-A1CD-07B1062131F0}" srcOrd="0" destOrd="0" presId="urn:microsoft.com/office/officeart/2008/layout/NameandTitleOrganizationalChart"/>
    <dgm:cxn modelId="{7FBDE2A3-B846-4C62-AE57-42FD1058D0E7}" type="presOf" srcId="{FCBDD8AC-709F-4F5C-8CF4-A30D56DCD85B}" destId="{BA5128B9-6EC2-4FB4-A660-8FDB484731BC}" srcOrd="0" destOrd="0" presId="urn:microsoft.com/office/officeart/2008/layout/NameandTitleOrganizationalChart"/>
    <dgm:cxn modelId="{B68DB0F8-CB65-4F51-B52D-225600EFB917}" type="presParOf" srcId="{BA5128B9-6EC2-4FB4-A660-8FDB484731BC}" destId="{2A479AB4-1EC7-47D1-899D-1A32AD42C5D5}" srcOrd="0" destOrd="0" presId="urn:microsoft.com/office/officeart/2008/layout/NameandTitleOrganizationalChart"/>
    <dgm:cxn modelId="{142CA6D6-39D5-4461-A0CE-892F1A77ADA8}" type="presParOf" srcId="{2A479AB4-1EC7-47D1-899D-1A32AD42C5D5}" destId="{0DF6709C-80A1-4DB6-B849-C6DC030F9B3E}" srcOrd="0" destOrd="0" presId="urn:microsoft.com/office/officeart/2008/layout/NameandTitleOrganizationalChart"/>
    <dgm:cxn modelId="{8985F36E-9354-44E1-A8CF-F5E1A63F0A39}" type="presParOf" srcId="{0DF6709C-80A1-4DB6-B849-C6DC030F9B3E}" destId="{7A68A5AF-BD11-409A-BE02-9761A5686F05}" srcOrd="0" destOrd="0" presId="urn:microsoft.com/office/officeart/2008/layout/NameandTitleOrganizationalChart"/>
    <dgm:cxn modelId="{09BDD625-15F6-49E9-AE5B-BDA25DD4921C}" type="presParOf" srcId="{0DF6709C-80A1-4DB6-B849-C6DC030F9B3E}" destId="{F83491AD-C40E-465A-ADD2-901F355C202C}" srcOrd="1" destOrd="0" presId="urn:microsoft.com/office/officeart/2008/layout/NameandTitleOrganizationalChart"/>
    <dgm:cxn modelId="{6B482517-0A22-4D06-AEDA-560EC84CDA76}" type="presParOf" srcId="{0DF6709C-80A1-4DB6-B849-C6DC030F9B3E}" destId="{FF698C1F-A476-4B65-914A-58A0F693E69C}" srcOrd="2" destOrd="0" presId="urn:microsoft.com/office/officeart/2008/layout/NameandTitleOrganizationalChart"/>
    <dgm:cxn modelId="{D402822E-BB8A-4675-A72A-DAB25E0CCD1F}" type="presParOf" srcId="{2A479AB4-1EC7-47D1-899D-1A32AD42C5D5}" destId="{8182C6EA-3452-49BF-9779-56AAA52E7B4C}" srcOrd="1" destOrd="0" presId="urn:microsoft.com/office/officeart/2008/layout/NameandTitleOrganizationalChart"/>
    <dgm:cxn modelId="{B7057D4A-20C6-4634-BAA7-8D433FF67C80}" type="presParOf" srcId="{8182C6EA-3452-49BF-9779-56AAA52E7B4C}" destId="{9420B512-627B-4DE8-9B75-8909C13871EB}" srcOrd="0" destOrd="0" presId="urn:microsoft.com/office/officeart/2008/layout/NameandTitleOrganizationalChart"/>
    <dgm:cxn modelId="{C4F09BC5-19D1-4962-8F47-F3DAB7B8B47D}" type="presParOf" srcId="{8182C6EA-3452-49BF-9779-56AAA52E7B4C}" destId="{920294D9-15DB-4B1A-B3E0-1A0EA1550D1F}" srcOrd="1" destOrd="0" presId="urn:microsoft.com/office/officeart/2008/layout/NameandTitleOrganizationalChart"/>
    <dgm:cxn modelId="{98A40DC4-FD97-487D-B79D-83F0DB90FECC}" type="presParOf" srcId="{920294D9-15DB-4B1A-B3E0-1A0EA1550D1F}" destId="{3E48D633-72B1-4EB0-B54B-512D2716606E}" srcOrd="0" destOrd="0" presId="urn:microsoft.com/office/officeart/2008/layout/NameandTitleOrganizationalChart"/>
    <dgm:cxn modelId="{85704A68-85A6-427E-8525-2F498E75AD88}" type="presParOf" srcId="{3E48D633-72B1-4EB0-B54B-512D2716606E}" destId="{6B16EC48-29CE-4304-93CB-692162F9655F}" srcOrd="0" destOrd="0" presId="urn:microsoft.com/office/officeart/2008/layout/NameandTitleOrganizationalChart"/>
    <dgm:cxn modelId="{B59A1D4F-01B2-4804-AF6B-98CAFBE045FE}" type="presParOf" srcId="{3E48D633-72B1-4EB0-B54B-512D2716606E}" destId="{C75DE90B-1BBD-4D20-84AC-F13BFF3D4A5E}" srcOrd="1" destOrd="0" presId="urn:microsoft.com/office/officeart/2008/layout/NameandTitleOrganizationalChart"/>
    <dgm:cxn modelId="{F1BAD76B-E2CE-4E0A-8CB6-A4A3EDC359F6}" type="presParOf" srcId="{3E48D633-72B1-4EB0-B54B-512D2716606E}" destId="{31F90CA2-8D6E-475A-A02F-D53AAB518F9A}" srcOrd="2" destOrd="0" presId="urn:microsoft.com/office/officeart/2008/layout/NameandTitleOrganizationalChart"/>
    <dgm:cxn modelId="{A1463090-226A-4373-9337-009046092061}" type="presParOf" srcId="{920294D9-15DB-4B1A-B3E0-1A0EA1550D1F}" destId="{94D99419-FE52-4C18-9AAF-548FC8BD5D4A}" srcOrd="1" destOrd="0" presId="urn:microsoft.com/office/officeart/2008/layout/NameandTitleOrganizationalChart"/>
    <dgm:cxn modelId="{C0CDD3E9-6D0E-44D1-BE2D-5F90FF8CC92F}" type="presParOf" srcId="{920294D9-15DB-4B1A-B3E0-1A0EA1550D1F}" destId="{11BFC98B-9212-4822-9AC5-6E23C2133D76}" srcOrd="2" destOrd="0" presId="urn:microsoft.com/office/officeart/2008/layout/NameandTitleOrganizationalChart"/>
    <dgm:cxn modelId="{107D474C-69ED-466C-AAE9-17D2742C7570}" type="presParOf" srcId="{8182C6EA-3452-49BF-9779-56AAA52E7B4C}" destId="{52DFD8AD-3811-458F-A0FE-FCBE09EF7359}" srcOrd="2" destOrd="0" presId="urn:microsoft.com/office/officeart/2008/layout/NameandTitleOrganizationalChart"/>
    <dgm:cxn modelId="{85DF0B58-DDE3-4E31-A32F-3062DE9B24A1}" type="presParOf" srcId="{8182C6EA-3452-49BF-9779-56AAA52E7B4C}" destId="{F43E788E-4E1B-4508-93F9-7448FBA06982}" srcOrd="3" destOrd="0" presId="urn:microsoft.com/office/officeart/2008/layout/NameandTitleOrganizationalChart"/>
    <dgm:cxn modelId="{B2AD1055-CC6B-4A73-84DC-A5DA0885260D}" type="presParOf" srcId="{F43E788E-4E1B-4508-93F9-7448FBA06982}" destId="{3479B300-B364-4384-BB0A-6D380B79E4FF}" srcOrd="0" destOrd="0" presId="urn:microsoft.com/office/officeart/2008/layout/NameandTitleOrganizationalChart"/>
    <dgm:cxn modelId="{0A305216-6CF0-4390-9571-8EF755E58A57}" type="presParOf" srcId="{3479B300-B364-4384-BB0A-6D380B79E4FF}" destId="{C20A9899-4BE4-4CB9-BC2E-038C1FD6B087}" srcOrd="0" destOrd="0" presId="urn:microsoft.com/office/officeart/2008/layout/NameandTitleOrganizationalChart"/>
    <dgm:cxn modelId="{7C0AA5EB-61D1-429B-A219-F8DFE490DD3F}" type="presParOf" srcId="{3479B300-B364-4384-BB0A-6D380B79E4FF}" destId="{18644DAD-D76C-426A-A1CD-07B1062131F0}" srcOrd="1" destOrd="0" presId="urn:microsoft.com/office/officeart/2008/layout/NameandTitleOrganizationalChart"/>
    <dgm:cxn modelId="{569E142E-5A08-49EC-A6AC-FCB03734428C}" type="presParOf" srcId="{3479B300-B364-4384-BB0A-6D380B79E4FF}" destId="{952A8088-E15E-45BD-AF65-C58507DCF06B}" srcOrd="2" destOrd="0" presId="urn:microsoft.com/office/officeart/2008/layout/NameandTitleOrganizationalChart"/>
    <dgm:cxn modelId="{F5819083-A5CA-40D7-B32C-23F6A3C60937}" type="presParOf" srcId="{F43E788E-4E1B-4508-93F9-7448FBA06982}" destId="{4F8A70CA-33D2-4F4D-84A9-34ABA798D9D6}" srcOrd="1" destOrd="0" presId="urn:microsoft.com/office/officeart/2008/layout/NameandTitleOrganizationalChart"/>
    <dgm:cxn modelId="{FC90A5FE-55C2-4A40-B179-4A092D6910ED}" type="presParOf" srcId="{F43E788E-4E1B-4508-93F9-7448FBA06982}" destId="{1256409E-06F6-4662-8D95-83A695790BF8}" srcOrd="2" destOrd="0" presId="urn:microsoft.com/office/officeart/2008/layout/NameandTitleOrganizationalChart"/>
    <dgm:cxn modelId="{651E27E1-CA80-413C-9B01-E3BEF2542D03}" type="presParOf" srcId="{8182C6EA-3452-49BF-9779-56AAA52E7B4C}" destId="{440EA8C7-9D55-44E2-A49C-9158B9919C04}" srcOrd="4" destOrd="0" presId="urn:microsoft.com/office/officeart/2008/layout/NameandTitleOrganizationalChart"/>
    <dgm:cxn modelId="{37315A25-D6E1-418F-947B-C167FEA10AE1}" type="presParOf" srcId="{8182C6EA-3452-49BF-9779-56AAA52E7B4C}" destId="{CDDF60AC-7AAE-4B91-BF91-F0EAD80F8F99}" srcOrd="5" destOrd="0" presId="urn:microsoft.com/office/officeart/2008/layout/NameandTitleOrganizationalChart"/>
    <dgm:cxn modelId="{F9F70AFF-2CC2-4611-A5ED-9CFE6117D760}" type="presParOf" srcId="{CDDF60AC-7AAE-4B91-BF91-F0EAD80F8F99}" destId="{A595AC91-CFD2-47E3-A903-0237BF1F56C5}" srcOrd="0" destOrd="0" presId="urn:microsoft.com/office/officeart/2008/layout/NameandTitleOrganizationalChart"/>
    <dgm:cxn modelId="{5A0461EE-8D5A-471C-9319-1C26786E2F29}" type="presParOf" srcId="{A595AC91-CFD2-47E3-A903-0237BF1F56C5}" destId="{06E0E36D-6EAC-400D-A2FF-A5202083BE6D}" srcOrd="0" destOrd="0" presId="urn:microsoft.com/office/officeart/2008/layout/NameandTitleOrganizationalChart"/>
    <dgm:cxn modelId="{DC3C7B76-D882-4FC6-91C6-F0672788426B}" type="presParOf" srcId="{A595AC91-CFD2-47E3-A903-0237BF1F56C5}" destId="{AA4F65DA-884D-4A71-8891-5714D67ED7F2}" srcOrd="1" destOrd="0" presId="urn:microsoft.com/office/officeart/2008/layout/NameandTitleOrganizationalChart"/>
    <dgm:cxn modelId="{5F572B80-4999-41A5-90A6-687D04CE6EA6}" type="presParOf" srcId="{A595AC91-CFD2-47E3-A903-0237BF1F56C5}" destId="{4E916326-9BB1-441B-944B-0C53ED54B9DD}" srcOrd="2" destOrd="0" presId="urn:microsoft.com/office/officeart/2008/layout/NameandTitleOrganizationalChart"/>
    <dgm:cxn modelId="{0476BC53-CC6E-4AA0-BE6A-6953E0327172}" type="presParOf" srcId="{CDDF60AC-7AAE-4B91-BF91-F0EAD80F8F99}" destId="{6B77D15E-933E-4F57-A792-8EEA05CDBEAC}" srcOrd="1" destOrd="0" presId="urn:microsoft.com/office/officeart/2008/layout/NameandTitleOrganizationalChart"/>
    <dgm:cxn modelId="{FFD6F391-06CD-4A4A-A2C8-0E051A897D43}" type="presParOf" srcId="{CDDF60AC-7AAE-4B91-BF91-F0EAD80F8F99}" destId="{76475BCB-9D4E-4BA0-8337-54DB3F01AC97}" srcOrd="2" destOrd="0" presId="urn:microsoft.com/office/officeart/2008/layout/NameandTitleOrganizationalChart"/>
    <dgm:cxn modelId="{C5C136E2-0731-4F26-BB62-369B9B69227B}" type="presParOf" srcId="{2A479AB4-1EC7-47D1-899D-1A32AD42C5D5}" destId="{7011EB46-BCA3-45BE-A8B3-750CD7E2BF7B}" srcOrd="2" destOrd="0" presId="urn:microsoft.com/office/officeart/2008/layout/NameandTitleOrganizationalChart"/>
    <dgm:cxn modelId="{7380336F-BFEA-4F4E-9044-125C595C80AC}" type="presParOf" srcId="{7011EB46-BCA3-45BE-A8B3-750CD7E2BF7B}" destId="{5D055F27-5B3C-49C0-B7B4-1E1C1179F057}" srcOrd="0" destOrd="0" presId="urn:microsoft.com/office/officeart/2008/layout/NameandTitleOrganizationalChart"/>
    <dgm:cxn modelId="{70FE83B6-0E3C-45DB-BD86-9E77E75CD627}" type="presParOf" srcId="{7011EB46-BCA3-45BE-A8B3-750CD7E2BF7B}" destId="{0ECBDB25-8B68-4813-9E71-F62945A08589}" srcOrd="1" destOrd="0" presId="urn:microsoft.com/office/officeart/2008/layout/NameandTitleOrganizationalChart"/>
    <dgm:cxn modelId="{219FA4B7-D638-4724-9F96-E752717758DA}" type="presParOf" srcId="{0ECBDB25-8B68-4813-9E71-F62945A08589}" destId="{8C837D34-2964-4C20-A59F-FC705842D7F2}" srcOrd="0" destOrd="0" presId="urn:microsoft.com/office/officeart/2008/layout/NameandTitleOrganizationalChart"/>
    <dgm:cxn modelId="{4FDA9DEA-1058-4A54-B765-289E5241FD78}" type="presParOf" srcId="{8C837D34-2964-4C20-A59F-FC705842D7F2}" destId="{B31864EF-DA7C-4234-BD73-2DD03524692A}" srcOrd="0" destOrd="0" presId="urn:microsoft.com/office/officeart/2008/layout/NameandTitleOrganizationalChart"/>
    <dgm:cxn modelId="{B1CFD508-E7E8-40CB-A18E-254355B39264}" type="presParOf" srcId="{8C837D34-2964-4C20-A59F-FC705842D7F2}" destId="{278CE18E-CE15-435E-95F2-93978846F61D}" srcOrd="1" destOrd="0" presId="urn:microsoft.com/office/officeart/2008/layout/NameandTitleOrganizationalChart"/>
    <dgm:cxn modelId="{BBB69899-5319-42D1-8E0D-EA145D4D0B72}" type="presParOf" srcId="{8C837D34-2964-4C20-A59F-FC705842D7F2}" destId="{A632E33C-C33F-477C-92D9-44F411AA3DC8}" srcOrd="2" destOrd="0" presId="urn:microsoft.com/office/officeart/2008/layout/NameandTitleOrganizationalChart"/>
    <dgm:cxn modelId="{47A719EA-B927-419F-AAD6-9421DC6A552D}" type="presParOf" srcId="{0ECBDB25-8B68-4813-9E71-F62945A08589}" destId="{89239348-33C3-44F4-B22E-CF8FA250BD56}" srcOrd="1" destOrd="0" presId="urn:microsoft.com/office/officeart/2008/layout/NameandTitleOrganizationalChart"/>
    <dgm:cxn modelId="{CC793F17-710D-44E2-900C-AD2254AFEA72}" type="presParOf" srcId="{0ECBDB25-8B68-4813-9E71-F62945A08589}" destId="{AB1EE78C-E82E-4DB9-BA99-98CB9EFFD253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99D367-1BED-4CA4-8A6F-DFE6A4EFCF2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8897A5B-8E82-45FE-A668-3732F4C52C66}">
      <dgm:prSet phldrT="[Text]" custT="1"/>
      <dgm:spPr/>
      <dgm:t>
        <a:bodyPr/>
        <a:lstStyle/>
        <a:p>
          <a:r>
            <a:rPr lang="cs-CZ" sz="3400" dirty="0" err="1" smtClean="0"/>
            <a:t>REcovery</a:t>
          </a:r>
          <a:r>
            <a:rPr lang="cs-CZ" sz="3400" dirty="0" smtClean="0"/>
            <a:t> </a:t>
          </a:r>
          <a:r>
            <a:rPr lang="cs-CZ" sz="3400" dirty="0" err="1" smtClean="0"/>
            <a:t>of</a:t>
          </a:r>
          <a:r>
            <a:rPr lang="cs-CZ" sz="3400" dirty="0" smtClean="0"/>
            <a:t> </a:t>
          </a:r>
          <a:r>
            <a:rPr lang="cs-CZ" sz="3400" dirty="0" err="1" smtClean="0"/>
            <a:t>social</a:t>
          </a:r>
          <a:r>
            <a:rPr lang="cs-CZ" sz="3400" dirty="0" smtClean="0"/>
            <a:t> and </a:t>
          </a:r>
          <a:r>
            <a:rPr lang="cs-CZ" sz="3400" dirty="0" err="1" smtClean="0"/>
            <a:t>family</a:t>
          </a:r>
          <a:r>
            <a:rPr lang="cs-CZ" sz="3400" dirty="0" smtClean="0"/>
            <a:t> relations</a:t>
          </a:r>
          <a:endParaRPr lang="cs-CZ" sz="3400" dirty="0"/>
        </a:p>
      </dgm:t>
    </dgm:pt>
    <dgm:pt modelId="{6A9A62C7-EA2B-4A4B-A49C-341F4A1F24F2}" type="parTrans" cxnId="{79412DE7-3B48-411C-B635-52BF94A3FE05}">
      <dgm:prSet/>
      <dgm:spPr/>
      <dgm:t>
        <a:bodyPr/>
        <a:lstStyle/>
        <a:p>
          <a:endParaRPr lang="cs-CZ"/>
        </a:p>
      </dgm:t>
    </dgm:pt>
    <dgm:pt modelId="{61B7DEC1-B4DB-45C2-B588-67541B4A304A}" type="sibTrans" cxnId="{79412DE7-3B48-411C-B635-52BF94A3FE05}">
      <dgm:prSet/>
      <dgm:spPr/>
      <dgm:t>
        <a:bodyPr/>
        <a:lstStyle/>
        <a:p>
          <a:endParaRPr lang="cs-CZ"/>
        </a:p>
      </dgm:t>
    </dgm:pt>
    <dgm:pt modelId="{CC078461-4206-48BC-82D5-8B4DB9F02A2E}">
      <dgm:prSet phldrT="[Text]"/>
      <dgm:spPr/>
      <dgm:t>
        <a:bodyPr/>
        <a:lstStyle/>
        <a:p>
          <a:r>
            <a:rPr lang="cs-CZ" dirty="0" err="1" smtClean="0"/>
            <a:t>REstraining</a:t>
          </a:r>
          <a:r>
            <a:rPr lang="cs-CZ" dirty="0" smtClean="0"/>
            <a:t> </a:t>
          </a:r>
          <a:r>
            <a:rPr lang="cs-CZ" dirty="0" err="1" smtClean="0"/>
            <a:t>from</a:t>
          </a:r>
          <a:r>
            <a:rPr lang="cs-CZ" dirty="0" smtClean="0"/>
            <a:t> </a:t>
          </a:r>
          <a:r>
            <a:rPr lang="cs-CZ" dirty="0" err="1" smtClean="0"/>
            <a:t>other</a:t>
          </a:r>
          <a:r>
            <a:rPr lang="cs-CZ" dirty="0" smtClean="0"/>
            <a:t> </a:t>
          </a:r>
          <a:r>
            <a:rPr lang="cs-CZ" dirty="0" err="1" smtClean="0"/>
            <a:t>wrongful</a:t>
          </a:r>
          <a:r>
            <a:rPr lang="cs-CZ" dirty="0" smtClean="0"/>
            <a:t> </a:t>
          </a:r>
          <a:r>
            <a:rPr lang="cs-CZ" dirty="0" err="1" smtClean="0"/>
            <a:t>acts</a:t>
          </a:r>
          <a:r>
            <a:rPr lang="cs-CZ" dirty="0" smtClean="0"/>
            <a:t> </a:t>
          </a:r>
          <a:endParaRPr lang="cs-CZ" dirty="0"/>
        </a:p>
      </dgm:t>
    </dgm:pt>
    <dgm:pt modelId="{AC5B01C4-F425-4574-80AE-3C4F82D17F46}" type="parTrans" cxnId="{115B96D5-573F-4966-8BCA-BB8ED0E44AD6}">
      <dgm:prSet/>
      <dgm:spPr/>
      <dgm:t>
        <a:bodyPr/>
        <a:lstStyle/>
        <a:p>
          <a:endParaRPr lang="cs-CZ"/>
        </a:p>
      </dgm:t>
    </dgm:pt>
    <dgm:pt modelId="{5C7B3760-F9F4-40B3-88FC-F0C988A28EA2}" type="sibTrans" cxnId="{115B96D5-573F-4966-8BCA-BB8ED0E44AD6}">
      <dgm:prSet/>
      <dgm:spPr/>
      <dgm:t>
        <a:bodyPr/>
        <a:lstStyle/>
        <a:p>
          <a:endParaRPr lang="cs-CZ"/>
        </a:p>
      </dgm:t>
    </dgm:pt>
    <dgm:pt modelId="{743C0E96-B993-47A4-9E3F-C6C2D23725D9}">
      <dgm:prSet phldrT="[Text]"/>
      <dgm:spPr/>
      <dgm:t>
        <a:bodyPr/>
        <a:lstStyle/>
        <a:p>
          <a:r>
            <a:rPr lang="cs-CZ" dirty="0" err="1" smtClean="0"/>
            <a:t>REparation</a:t>
          </a:r>
          <a:r>
            <a:rPr lang="cs-CZ" dirty="0" smtClean="0"/>
            <a:t> </a:t>
          </a:r>
          <a:r>
            <a:rPr lang="cs-CZ" dirty="0" err="1" smtClean="0"/>
            <a:t>for</a:t>
          </a:r>
          <a:r>
            <a:rPr lang="cs-CZ" dirty="0" smtClean="0"/>
            <a:t> </a:t>
          </a:r>
          <a:r>
            <a:rPr lang="cs-CZ" dirty="0" err="1" smtClean="0"/>
            <a:t>the</a:t>
          </a:r>
          <a:r>
            <a:rPr lang="cs-CZ" dirty="0" smtClean="0"/>
            <a:t> </a:t>
          </a:r>
          <a:r>
            <a:rPr lang="cs-CZ" dirty="0" err="1" smtClean="0"/>
            <a:t>injury</a:t>
          </a:r>
          <a:endParaRPr lang="cs-CZ" dirty="0"/>
        </a:p>
      </dgm:t>
    </dgm:pt>
    <dgm:pt modelId="{C283C666-5FC0-4A4A-9DC4-DFB0A417951E}" type="parTrans" cxnId="{F2D0341A-4185-42B9-81A6-EE2F165271D0}">
      <dgm:prSet/>
      <dgm:spPr/>
      <dgm:t>
        <a:bodyPr/>
        <a:lstStyle/>
        <a:p>
          <a:endParaRPr lang="cs-CZ"/>
        </a:p>
      </dgm:t>
    </dgm:pt>
    <dgm:pt modelId="{7D5E626C-27EF-4D3A-B8BC-CEBD83DACD29}" type="sibTrans" cxnId="{F2D0341A-4185-42B9-81A6-EE2F165271D0}">
      <dgm:prSet/>
      <dgm:spPr/>
      <dgm:t>
        <a:bodyPr/>
        <a:lstStyle/>
        <a:p>
          <a:endParaRPr lang="cs-CZ"/>
        </a:p>
      </dgm:t>
    </dgm:pt>
    <dgm:pt modelId="{9B86A292-4255-420F-8940-36D371EB42BC}" type="pres">
      <dgm:prSet presAssocID="{AF99D367-1BED-4CA4-8A6F-DFE6A4EFCF2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8579A8F-9348-4A9A-BC8A-4C1DFAA83483}" type="pres">
      <dgm:prSet presAssocID="{A8897A5B-8E82-45FE-A668-3732F4C52C66}" presName="parentLin" presStyleCnt="0"/>
      <dgm:spPr/>
    </dgm:pt>
    <dgm:pt modelId="{D64D07D9-91F9-4AFE-9026-751B0E9B177A}" type="pres">
      <dgm:prSet presAssocID="{A8897A5B-8E82-45FE-A668-3732F4C52C66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1B0D9838-B094-4D06-9438-9F2227374F18}" type="pres">
      <dgm:prSet presAssocID="{A8897A5B-8E82-45FE-A668-3732F4C52C66}" presName="parentText" presStyleLbl="node1" presStyleIdx="0" presStyleCnt="3" custScaleX="11826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E0BD57A-6926-47F0-BD47-6775FF347FF2}" type="pres">
      <dgm:prSet presAssocID="{A8897A5B-8E82-45FE-A668-3732F4C52C66}" presName="negativeSpace" presStyleCnt="0"/>
      <dgm:spPr/>
    </dgm:pt>
    <dgm:pt modelId="{429A3FEB-51A2-4D1C-B635-5969CB33A14B}" type="pres">
      <dgm:prSet presAssocID="{A8897A5B-8E82-45FE-A668-3732F4C52C66}" presName="childText" presStyleLbl="conFgAcc1" presStyleIdx="0" presStyleCnt="3" custLinFactNeighborX="-489">
        <dgm:presLayoutVars>
          <dgm:bulletEnabled val="1"/>
        </dgm:presLayoutVars>
      </dgm:prSet>
      <dgm:spPr/>
    </dgm:pt>
    <dgm:pt modelId="{1E3E800F-2920-442D-8033-60AE9CC5BBD5}" type="pres">
      <dgm:prSet presAssocID="{61B7DEC1-B4DB-45C2-B588-67541B4A304A}" presName="spaceBetweenRectangles" presStyleCnt="0"/>
      <dgm:spPr/>
    </dgm:pt>
    <dgm:pt modelId="{73581553-2141-47FC-A68D-37487494AF01}" type="pres">
      <dgm:prSet presAssocID="{CC078461-4206-48BC-82D5-8B4DB9F02A2E}" presName="parentLin" presStyleCnt="0"/>
      <dgm:spPr/>
    </dgm:pt>
    <dgm:pt modelId="{84E46961-6E13-458B-9AAC-B8E38847954E}" type="pres">
      <dgm:prSet presAssocID="{CC078461-4206-48BC-82D5-8B4DB9F02A2E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93257734-3A1F-4832-B9CC-BA57B3DC1F8C}" type="pres">
      <dgm:prSet presAssocID="{CC078461-4206-48BC-82D5-8B4DB9F02A2E}" presName="parentText" presStyleLbl="node1" presStyleIdx="1" presStyleCnt="3" custScaleX="11826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C4F71C2-60B8-432C-AEDD-3D62FAFDFF5E}" type="pres">
      <dgm:prSet presAssocID="{CC078461-4206-48BC-82D5-8B4DB9F02A2E}" presName="negativeSpace" presStyleCnt="0"/>
      <dgm:spPr/>
    </dgm:pt>
    <dgm:pt modelId="{9DC92837-256C-470C-BB1D-F2FE85D86B2A}" type="pres">
      <dgm:prSet presAssocID="{CC078461-4206-48BC-82D5-8B4DB9F02A2E}" presName="childText" presStyleLbl="conFgAcc1" presStyleIdx="1" presStyleCnt="3">
        <dgm:presLayoutVars>
          <dgm:bulletEnabled val="1"/>
        </dgm:presLayoutVars>
      </dgm:prSet>
      <dgm:spPr/>
    </dgm:pt>
    <dgm:pt modelId="{2B016659-4220-4750-AC54-8050922E9CDF}" type="pres">
      <dgm:prSet presAssocID="{5C7B3760-F9F4-40B3-88FC-F0C988A28EA2}" presName="spaceBetweenRectangles" presStyleCnt="0"/>
      <dgm:spPr/>
    </dgm:pt>
    <dgm:pt modelId="{FAB3A005-7B19-4A4C-94FE-46B91593D5B6}" type="pres">
      <dgm:prSet presAssocID="{743C0E96-B993-47A4-9E3F-C6C2D23725D9}" presName="parentLin" presStyleCnt="0"/>
      <dgm:spPr/>
    </dgm:pt>
    <dgm:pt modelId="{C9F9F0DD-10FF-44BE-95CF-AAF43BF43DB2}" type="pres">
      <dgm:prSet presAssocID="{743C0E96-B993-47A4-9E3F-C6C2D23725D9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40BF5A7E-D1DA-4903-9B5D-D7385E1CEF6E}" type="pres">
      <dgm:prSet presAssocID="{743C0E96-B993-47A4-9E3F-C6C2D23725D9}" presName="parentText" presStyleLbl="node1" presStyleIdx="2" presStyleCnt="3" custScaleX="11826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1249681-8238-4347-87D8-2C6FCAB86692}" type="pres">
      <dgm:prSet presAssocID="{743C0E96-B993-47A4-9E3F-C6C2D23725D9}" presName="negativeSpace" presStyleCnt="0"/>
      <dgm:spPr/>
    </dgm:pt>
    <dgm:pt modelId="{BF96F5A8-CB63-466E-9D43-5A155391D6CE}" type="pres">
      <dgm:prSet presAssocID="{743C0E96-B993-47A4-9E3F-C6C2D23725D9}" presName="childText" presStyleLbl="conFgAcc1" presStyleIdx="2" presStyleCnt="3" custLinFactNeighborX="-81" custLinFactNeighborY="-916">
        <dgm:presLayoutVars>
          <dgm:bulletEnabled val="1"/>
        </dgm:presLayoutVars>
      </dgm:prSet>
      <dgm:spPr/>
    </dgm:pt>
  </dgm:ptLst>
  <dgm:cxnLst>
    <dgm:cxn modelId="{115B96D5-573F-4966-8BCA-BB8ED0E44AD6}" srcId="{AF99D367-1BED-4CA4-8A6F-DFE6A4EFCF20}" destId="{CC078461-4206-48BC-82D5-8B4DB9F02A2E}" srcOrd="1" destOrd="0" parTransId="{AC5B01C4-F425-4574-80AE-3C4F82D17F46}" sibTransId="{5C7B3760-F9F4-40B3-88FC-F0C988A28EA2}"/>
    <dgm:cxn modelId="{F2D0341A-4185-42B9-81A6-EE2F165271D0}" srcId="{AF99D367-1BED-4CA4-8A6F-DFE6A4EFCF20}" destId="{743C0E96-B993-47A4-9E3F-C6C2D23725D9}" srcOrd="2" destOrd="0" parTransId="{C283C666-5FC0-4A4A-9DC4-DFB0A417951E}" sibTransId="{7D5E626C-27EF-4D3A-B8BC-CEBD83DACD29}"/>
    <dgm:cxn modelId="{3F645657-1E84-43AF-9711-526EF602FEA5}" type="presOf" srcId="{743C0E96-B993-47A4-9E3F-C6C2D23725D9}" destId="{40BF5A7E-D1DA-4903-9B5D-D7385E1CEF6E}" srcOrd="1" destOrd="0" presId="urn:microsoft.com/office/officeart/2005/8/layout/list1"/>
    <dgm:cxn modelId="{D0B5001C-1620-4A00-B206-024BCCB2A7E7}" type="presOf" srcId="{CC078461-4206-48BC-82D5-8B4DB9F02A2E}" destId="{93257734-3A1F-4832-B9CC-BA57B3DC1F8C}" srcOrd="1" destOrd="0" presId="urn:microsoft.com/office/officeart/2005/8/layout/list1"/>
    <dgm:cxn modelId="{C6A3622D-6A86-4E18-8628-01F5830BD08A}" type="presOf" srcId="{A8897A5B-8E82-45FE-A668-3732F4C52C66}" destId="{1B0D9838-B094-4D06-9438-9F2227374F18}" srcOrd="1" destOrd="0" presId="urn:microsoft.com/office/officeart/2005/8/layout/list1"/>
    <dgm:cxn modelId="{79412DE7-3B48-411C-B635-52BF94A3FE05}" srcId="{AF99D367-1BED-4CA4-8A6F-DFE6A4EFCF20}" destId="{A8897A5B-8E82-45FE-A668-3732F4C52C66}" srcOrd="0" destOrd="0" parTransId="{6A9A62C7-EA2B-4A4B-A49C-341F4A1F24F2}" sibTransId="{61B7DEC1-B4DB-45C2-B588-67541B4A304A}"/>
    <dgm:cxn modelId="{AECB0AA4-FC12-4D4A-B77E-06243D507048}" type="presOf" srcId="{743C0E96-B993-47A4-9E3F-C6C2D23725D9}" destId="{C9F9F0DD-10FF-44BE-95CF-AAF43BF43DB2}" srcOrd="0" destOrd="0" presId="urn:microsoft.com/office/officeart/2005/8/layout/list1"/>
    <dgm:cxn modelId="{D5DEC1D1-CFE5-4F64-911E-1B61539B5F26}" type="presOf" srcId="{AF99D367-1BED-4CA4-8A6F-DFE6A4EFCF20}" destId="{9B86A292-4255-420F-8940-36D371EB42BC}" srcOrd="0" destOrd="0" presId="urn:microsoft.com/office/officeart/2005/8/layout/list1"/>
    <dgm:cxn modelId="{9C211CDF-2C83-4E7C-A967-C4B20E74497F}" type="presOf" srcId="{A8897A5B-8E82-45FE-A668-3732F4C52C66}" destId="{D64D07D9-91F9-4AFE-9026-751B0E9B177A}" srcOrd="0" destOrd="0" presId="urn:microsoft.com/office/officeart/2005/8/layout/list1"/>
    <dgm:cxn modelId="{A4FEE948-8A03-4E85-87A7-5E41D2826649}" type="presOf" srcId="{CC078461-4206-48BC-82D5-8B4DB9F02A2E}" destId="{84E46961-6E13-458B-9AAC-B8E38847954E}" srcOrd="0" destOrd="0" presId="urn:microsoft.com/office/officeart/2005/8/layout/list1"/>
    <dgm:cxn modelId="{0672A4BF-C4F8-48DB-A1E1-B71FC7800BDA}" type="presParOf" srcId="{9B86A292-4255-420F-8940-36D371EB42BC}" destId="{18579A8F-9348-4A9A-BC8A-4C1DFAA83483}" srcOrd="0" destOrd="0" presId="urn:microsoft.com/office/officeart/2005/8/layout/list1"/>
    <dgm:cxn modelId="{1C9DF44C-F032-45A2-A137-D6308AA6A821}" type="presParOf" srcId="{18579A8F-9348-4A9A-BC8A-4C1DFAA83483}" destId="{D64D07D9-91F9-4AFE-9026-751B0E9B177A}" srcOrd="0" destOrd="0" presId="urn:microsoft.com/office/officeart/2005/8/layout/list1"/>
    <dgm:cxn modelId="{F9B4D9A8-0C1E-4771-93C5-A5F2D7039D2C}" type="presParOf" srcId="{18579A8F-9348-4A9A-BC8A-4C1DFAA83483}" destId="{1B0D9838-B094-4D06-9438-9F2227374F18}" srcOrd="1" destOrd="0" presId="urn:microsoft.com/office/officeart/2005/8/layout/list1"/>
    <dgm:cxn modelId="{6DCD45F4-B3FE-40AA-BC70-B4A9F22150FF}" type="presParOf" srcId="{9B86A292-4255-420F-8940-36D371EB42BC}" destId="{FE0BD57A-6926-47F0-BD47-6775FF347FF2}" srcOrd="1" destOrd="0" presId="urn:microsoft.com/office/officeart/2005/8/layout/list1"/>
    <dgm:cxn modelId="{7D1C78B9-4C7D-4B96-8E3D-018F3BB00BAA}" type="presParOf" srcId="{9B86A292-4255-420F-8940-36D371EB42BC}" destId="{429A3FEB-51A2-4D1C-B635-5969CB33A14B}" srcOrd="2" destOrd="0" presId="urn:microsoft.com/office/officeart/2005/8/layout/list1"/>
    <dgm:cxn modelId="{193A36B3-07AC-4B73-A725-D88D19E43FCA}" type="presParOf" srcId="{9B86A292-4255-420F-8940-36D371EB42BC}" destId="{1E3E800F-2920-442D-8033-60AE9CC5BBD5}" srcOrd="3" destOrd="0" presId="urn:microsoft.com/office/officeart/2005/8/layout/list1"/>
    <dgm:cxn modelId="{BE0DD390-38AD-418E-AFEE-FD35823F289A}" type="presParOf" srcId="{9B86A292-4255-420F-8940-36D371EB42BC}" destId="{73581553-2141-47FC-A68D-37487494AF01}" srcOrd="4" destOrd="0" presId="urn:microsoft.com/office/officeart/2005/8/layout/list1"/>
    <dgm:cxn modelId="{53A0845B-CEFD-4ABB-A1F6-A38B3353F3BA}" type="presParOf" srcId="{73581553-2141-47FC-A68D-37487494AF01}" destId="{84E46961-6E13-458B-9AAC-B8E38847954E}" srcOrd="0" destOrd="0" presId="urn:microsoft.com/office/officeart/2005/8/layout/list1"/>
    <dgm:cxn modelId="{B8768676-FC23-424A-ACDC-D9F174CC1B29}" type="presParOf" srcId="{73581553-2141-47FC-A68D-37487494AF01}" destId="{93257734-3A1F-4832-B9CC-BA57B3DC1F8C}" srcOrd="1" destOrd="0" presId="urn:microsoft.com/office/officeart/2005/8/layout/list1"/>
    <dgm:cxn modelId="{8E215BC3-8971-4F1B-AC5C-5C683645353C}" type="presParOf" srcId="{9B86A292-4255-420F-8940-36D371EB42BC}" destId="{7C4F71C2-60B8-432C-AEDD-3D62FAFDFF5E}" srcOrd="5" destOrd="0" presId="urn:microsoft.com/office/officeart/2005/8/layout/list1"/>
    <dgm:cxn modelId="{D101F0B3-8615-439C-AA12-0F6FB4F93A7F}" type="presParOf" srcId="{9B86A292-4255-420F-8940-36D371EB42BC}" destId="{9DC92837-256C-470C-BB1D-F2FE85D86B2A}" srcOrd="6" destOrd="0" presId="urn:microsoft.com/office/officeart/2005/8/layout/list1"/>
    <dgm:cxn modelId="{44446278-0263-4F84-A34E-9C93948158B4}" type="presParOf" srcId="{9B86A292-4255-420F-8940-36D371EB42BC}" destId="{2B016659-4220-4750-AC54-8050922E9CDF}" srcOrd="7" destOrd="0" presId="urn:microsoft.com/office/officeart/2005/8/layout/list1"/>
    <dgm:cxn modelId="{D9DFDB6F-919C-4C1F-AB16-017E651CFF30}" type="presParOf" srcId="{9B86A292-4255-420F-8940-36D371EB42BC}" destId="{FAB3A005-7B19-4A4C-94FE-46B91593D5B6}" srcOrd="8" destOrd="0" presId="urn:microsoft.com/office/officeart/2005/8/layout/list1"/>
    <dgm:cxn modelId="{1A3DF7AC-F97B-4804-A503-C7A9CEFE09C2}" type="presParOf" srcId="{FAB3A005-7B19-4A4C-94FE-46B91593D5B6}" destId="{C9F9F0DD-10FF-44BE-95CF-AAF43BF43DB2}" srcOrd="0" destOrd="0" presId="urn:microsoft.com/office/officeart/2005/8/layout/list1"/>
    <dgm:cxn modelId="{E954583A-A7C9-4168-BEE5-37649318ACD8}" type="presParOf" srcId="{FAB3A005-7B19-4A4C-94FE-46B91593D5B6}" destId="{40BF5A7E-D1DA-4903-9B5D-D7385E1CEF6E}" srcOrd="1" destOrd="0" presId="urn:microsoft.com/office/officeart/2005/8/layout/list1"/>
    <dgm:cxn modelId="{2C0CE5E7-1713-4EEA-98F3-9ABA52AF8786}" type="presParOf" srcId="{9B86A292-4255-420F-8940-36D371EB42BC}" destId="{A1249681-8238-4347-87D8-2C6FCAB86692}" srcOrd="9" destOrd="0" presId="urn:microsoft.com/office/officeart/2005/8/layout/list1"/>
    <dgm:cxn modelId="{0E804F22-8BF8-4DE7-AF2E-E97EB030170B}" type="presParOf" srcId="{9B86A292-4255-420F-8940-36D371EB42BC}" destId="{BF96F5A8-CB63-466E-9D43-5A155391D6C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20A81D0-1023-4BB8-B290-C20B6F23CB78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D9649A0-242E-460F-944D-57B6EBF656BB}">
      <dgm:prSet phldrT="[Text]"/>
      <dgm:spPr/>
      <dgm:t>
        <a:bodyPr/>
        <a:lstStyle/>
        <a:p>
          <a:r>
            <a:rPr lang="cs-CZ" dirty="0" smtClean="0"/>
            <a:t>YOUTH</a:t>
          </a:r>
          <a:endParaRPr lang="cs-CZ" dirty="0"/>
        </a:p>
      </dgm:t>
    </dgm:pt>
    <dgm:pt modelId="{1BCA6508-DB58-45AF-B201-4D68DCCA088D}" type="parTrans" cxnId="{1398D535-0B43-4165-BF9E-725CD62714AE}">
      <dgm:prSet/>
      <dgm:spPr/>
      <dgm:t>
        <a:bodyPr/>
        <a:lstStyle/>
        <a:p>
          <a:endParaRPr lang="cs-CZ"/>
        </a:p>
      </dgm:t>
    </dgm:pt>
    <dgm:pt modelId="{705147B8-854B-4002-B07A-A09760EDAF0A}" type="sibTrans" cxnId="{1398D535-0B43-4165-BF9E-725CD62714AE}">
      <dgm:prSet/>
      <dgm:spPr/>
      <dgm:t>
        <a:bodyPr/>
        <a:lstStyle/>
        <a:p>
          <a:endParaRPr lang="cs-CZ"/>
        </a:p>
      </dgm:t>
    </dgm:pt>
    <dgm:pt modelId="{51377595-02DB-477F-8ADA-09F61881CED8}">
      <dgm:prSet phldrT="[Text]"/>
      <dgm:spPr/>
      <dgm:t>
        <a:bodyPr/>
        <a:lstStyle/>
        <a:p>
          <a:r>
            <a:rPr lang="cs-CZ" dirty="0" err="1" smtClean="0"/>
            <a:t>Juveniles</a:t>
          </a:r>
          <a:endParaRPr lang="cs-CZ" dirty="0"/>
        </a:p>
      </dgm:t>
    </dgm:pt>
    <dgm:pt modelId="{F4AC2CB4-C5F3-46CE-9E50-7491350CBF7C}" type="parTrans" cxnId="{DB68821E-40D4-4D37-9881-B85C57603466}">
      <dgm:prSet/>
      <dgm:spPr/>
      <dgm:t>
        <a:bodyPr/>
        <a:lstStyle/>
        <a:p>
          <a:endParaRPr lang="cs-CZ"/>
        </a:p>
      </dgm:t>
    </dgm:pt>
    <dgm:pt modelId="{6AD468EB-C3EE-41C2-91D7-D536C02370BE}" type="sibTrans" cxnId="{DB68821E-40D4-4D37-9881-B85C57603466}">
      <dgm:prSet/>
      <dgm:spPr/>
      <dgm:t>
        <a:bodyPr/>
        <a:lstStyle/>
        <a:p>
          <a:endParaRPr lang="cs-CZ"/>
        </a:p>
      </dgm:t>
    </dgm:pt>
    <dgm:pt modelId="{2514D928-2D8E-4778-9C66-806DA4B542B1}">
      <dgm:prSet phldrT="[Text]"/>
      <dgm:spPr/>
      <dgm:t>
        <a:bodyPr/>
        <a:lstStyle/>
        <a:p>
          <a:r>
            <a:rPr lang="cs-CZ" dirty="0" err="1" smtClean="0"/>
            <a:t>wrongdoing</a:t>
          </a:r>
          <a:endParaRPr lang="cs-CZ" dirty="0"/>
        </a:p>
      </dgm:t>
    </dgm:pt>
    <dgm:pt modelId="{42DA8FFE-69DB-42D2-AFFD-5A4E6E53026C}" type="parTrans" cxnId="{6DA1D5B6-2D03-4E4F-91AF-A5FE6BA18AB4}">
      <dgm:prSet/>
      <dgm:spPr/>
      <dgm:t>
        <a:bodyPr/>
        <a:lstStyle/>
        <a:p>
          <a:endParaRPr lang="cs-CZ"/>
        </a:p>
      </dgm:t>
    </dgm:pt>
    <dgm:pt modelId="{369674C9-78E7-45AA-8E64-DE1E67582BB1}" type="sibTrans" cxnId="{6DA1D5B6-2D03-4E4F-91AF-A5FE6BA18AB4}">
      <dgm:prSet/>
      <dgm:spPr/>
      <dgm:t>
        <a:bodyPr/>
        <a:lstStyle/>
        <a:p>
          <a:endParaRPr lang="cs-CZ"/>
        </a:p>
      </dgm:t>
    </dgm:pt>
    <dgm:pt modelId="{14BF9155-46BD-4741-B005-A92C14448ED6}">
      <dgm:prSet phldrT="[Text]"/>
      <dgm:spPr/>
      <dgm:t>
        <a:bodyPr/>
        <a:lstStyle/>
        <a:p>
          <a:r>
            <a:rPr lang="cs-CZ" dirty="0" err="1" smtClean="0"/>
            <a:t>otherwise</a:t>
          </a:r>
          <a:r>
            <a:rPr lang="cs-CZ" dirty="0" smtClean="0"/>
            <a:t> </a:t>
          </a:r>
          <a:r>
            <a:rPr lang="cs-CZ" dirty="0" err="1" smtClean="0"/>
            <a:t>criminl</a:t>
          </a:r>
          <a:r>
            <a:rPr lang="cs-CZ" dirty="0" smtClean="0"/>
            <a:t> </a:t>
          </a:r>
          <a:r>
            <a:rPr lang="cs-CZ" dirty="0" err="1" smtClean="0"/>
            <a:t>act</a:t>
          </a:r>
          <a:endParaRPr lang="cs-CZ" dirty="0"/>
        </a:p>
      </dgm:t>
    </dgm:pt>
    <dgm:pt modelId="{E0304D3E-EF45-49A2-BBD3-AAD28316E00F}" type="parTrans" cxnId="{344F4093-6959-4911-A780-5B66DC8AE38A}">
      <dgm:prSet/>
      <dgm:spPr/>
      <dgm:t>
        <a:bodyPr/>
        <a:lstStyle/>
        <a:p>
          <a:endParaRPr lang="cs-CZ"/>
        </a:p>
      </dgm:t>
    </dgm:pt>
    <dgm:pt modelId="{0E305383-012E-4697-8FCB-A4A3E5313771}" type="sibTrans" cxnId="{344F4093-6959-4911-A780-5B66DC8AE38A}">
      <dgm:prSet/>
      <dgm:spPr/>
      <dgm:t>
        <a:bodyPr/>
        <a:lstStyle/>
        <a:p>
          <a:endParaRPr lang="cs-CZ"/>
        </a:p>
      </dgm:t>
    </dgm:pt>
    <dgm:pt modelId="{3D7DE14E-26C5-4DC5-9361-83E43C39F5FF}">
      <dgm:prSet phldrT="[Text]"/>
      <dgm:spPr/>
      <dgm:t>
        <a:bodyPr/>
        <a:lstStyle/>
        <a:p>
          <a:r>
            <a:rPr lang="cs-CZ" dirty="0" err="1" smtClean="0"/>
            <a:t>Children</a:t>
          </a:r>
          <a:endParaRPr lang="cs-CZ" dirty="0"/>
        </a:p>
      </dgm:t>
    </dgm:pt>
    <dgm:pt modelId="{BB129270-1ECC-4E10-BACF-3DC43BC7202A}" type="parTrans" cxnId="{2D8C1EC3-96DE-409A-B369-225BC61D9BEB}">
      <dgm:prSet/>
      <dgm:spPr/>
      <dgm:t>
        <a:bodyPr/>
        <a:lstStyle/>
        <a:p>
          <a:endParaRPr lang="cs-CZ"/>
        </a:p>
      </dgm:t>
    </dgm:pt>
    <dgm:pt modelId="{52A1C8DD-40C1-455A-8B5F-6B92B48BC2F7}" type="sibTrans" cxnId="{2D8C1EC3-96DE-409A-B369-225BC61D9BEB}">
      <dgm:prSet/>
      <dgm:spPr/>
      <dgm:t>
        <a:bodyPr/>
        <a:lstStyle/>
        <a:p>
          <a:endParaRPr lang="cs-CZ"/>
        </a:p>
      </dgm:t>
    </dgm:pt>
    <dgm:pt modelId="{2200BFA3-E116-46D3-94DC-1EA3F17BB0B0}">
      <dgm:prSet phldrT="[Text]"/>
      <dgm:spPr/>
      <dgm:t>
        <a:bodyPr/>
        <a:lstStyle/>
        <a:p>
          <a:r>
            <a:rPr lang="cs-CZ" dirty="0" err="1" smtClean="0"/>
            <a:t>otherwise</a:t>
          </a:r>
          <a:r>
            <a:rPr lang="cs-CZ" dirty="0" smtClean="0"/>
            <a:t> </a:t>
          </a:r>
          <a:r>
            <a:rPr lang="cs-CZ" dirty="0" err="1" smtClean="0"/>
            <a:t>criminl</a:t>
          </a:r>
          <a:r>
            <a:rPr lang="cs-CZ" dirty="0" smtClean="0"/>
            <a:t> </a:t>
          </a:r>
          <a:r>
            <a:rPr lang="cs-CZ" dirty="0" err="1" smtClean="0"/>
            <a:t>act</a:t>
          </a:r>
          <a:endParaRPr lang="cs-CZ" dirty="0"/>
        </a:p>
      </dgm:t>
    </dgm:pt>
    <dgm:pt modelId="{FCA877E0-C30B-42F9-9ACE-B2417BC63F6D}" type="parTrans" cxnId="{9F9DC662-3DD6-40C3-8B69-283170ADDF42}">
      <dgm:prSet/>
      <dgm:spPr/>
      <dgm:t>
        <a:bodyPr/>
        <a:lstStyle/>
        <a:p>
          <a:endParaRPr lang="cs-CZ"/>
        </a:p>
      </dgm:t>
    </dgm:pt>
    <dgm:pt modelId="{D49D61E3-DFFF-4972-BDE0-EC374A43EA4A}" type="sibTrans" cxnId="{9F9DC662-3DD6-40C3-8B69-283170ADDF42}">
      <dgm:prSet/>
      <dgm:spPr/>
      <dgm:t>
        <a:bodyPr/>
        <a:lstStyle/>
        <a:p>
          <a:endParaRPr lang="cs-CZ"/>
        </a:p>
      </dgm:t>
    </dgm:pt>
    <dgm:pt modelId="{D527E205-9388-463A-8F21-6668674BDFC0}" type="pres">
      <dgm:prSet presAssocID="{320A81D0-1023-4BB8-B290-C20B6F23CB7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9051EA9C-6F43-430C-BC1C-3C9D37C77CE9}" type="pres">
      <dgm:prSet presAssocID="{5D9649A0-242E-460F-944D-57B6EBF656BB}" presName="vertOne" presStyleCnt="0"/>
      <dgm:spPr/>
    </dgm:pt>
    <dgm:pt modelId="{138D917B-8414-4827-8CF4-D619FAFF16F7}" type="pres">
      <dgm:prSet presAssocID="{5D9649A0-242E-460F-944D-57B6EBF656BB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C8CB8F4-71CD-4A2E-A0D5-601B67A55AD7}" type="pres">
      <dgm:prSet presAssocID="{5D9649A0-242E-460F-944D-57B6EBF656BB}" presName="parTransOne" presStyleCnt="0"/>
      <dgm:spPr/>
    </dgm:pt>
    <dgm:pt modelId="{270AD5CC-B2DC-4959-8C19-F4FAAD9A4DA5}" type="pres">
      <dgm:prSet presAssocID="{5D9649A0-242E-460F-944D-57B6EBF656BB}" presName="horzOne" presStyleCnt="0"/>
      <dgm:spPr/>
    </dgm:pt>
    <dgm:pt modelId="{BCF9BD5F-DE65-4E23-B8B7-59834A16A08B}" type="pres">
      <dgm:prSet presAssocID="{51377595-02DB-477F-8ADA-09F61881CED8}" presName="vertTwo" presStyleCnt="0"/>
      <dgm:spPr/>
    </dgm:pt>
    <dgm:pt modelId="{C5CBED7E-68CD-4102-B160-759877542AED}" type="pres">
      <dgm:prSet presAssocID="{51377595-02DB-477F-8ADA-09F61881CED8}" presName="txTwo" presStyleLbl="node2" presStyleIdx="0" presStyleCnt="2" custLinFactNeighborY="9502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323858D-FBDF-43FB-B97E-43E718ABDE66}" type="pres">
      <dgm:prSet presAssocID="{51377595-02DB-477F-8ADA-09F61881CED8}" presName="parTransTwo" presStyleCnt="0"/>
      <dgm:spPr/>
    </dgm:pt>
    <dgm:pt modelId="{685A4E97-C860-4DEF-965A-59E24EB669FD}" type="pres">
      <dgm:prSet presAssocID="{51377595-02DB-477F-8ADA-09F61881CED8}" presName="horzTwo" presStyleCnt="0"/>
      <dgm:spPr/>
    </dgm:pt>
    <dgm:pt modelId="{4178B3B4-28AD-4344-BF34-4CEB762AA2FE}" type="pres">
      <dgm:prSet presAssocID="{2514D928-2D8E-4778-9C66-806DA4B542B1}" presName="vertThree" presStyleCnt="0"/>
      <dgm:spPr/>
    </dgm:pt>
    <dgm:pt modelId="{B1022997-FBF6-4501-B573-FD080A600240}" type="pres">
      <dgm:prSet presAssocID="{2514D928-2D8E-4778-9C66-806DA4B542B1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CDA8641-E2D3-4B19-B059-48441CA642E3}" type="pres">
      <dgm:prSet presAssocID="{2514D928-2D8E-4778-9C66-806DA4B542B1}" presName="horzThree" presStyleCnt="0"/>
      <dgm:spPr/>
    </dgm:pt>
    <dgm:pt modelId="{D36AA6B5-F0BB-4B10-98EE-CA187FD4ACDC}" type="pres">
      <dgm:prSet presAssocID="{369674C9-78E7-45AA-8E64-DE1E67582BB1}" presName="sibSpaceThree" presStyleCnt="0"/>
      <dgm:spPr/>
    </dgm:pt>
    <dgm:pt modelId="{1FD24A6B-995E-4E12-970E-A48A458CD9F4}" type="pres">
      <dgm:prSet presAssocID="{14BF9155-46BD-4741-B005-A92C14448ED6}" presName="vertThree" presStyleCnt="0"/>
      <dgm:spPr/>
    </dgm:pt>
    <dgm:pt modelId="{D20EF4C3-3F48-4C76-B008-80B54CAB1F7C}" type="pres">
      <dgm:prSet presAssocID="{14BF9155-46BD-4741-B005-A92C14448ED6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A451253-1839-4F12-A881-7EA6C5E5A05B}" type="pres">
      <dgm:prSet presAssocID="{14BF9155-46BD-4741-B005-A92C14448ED6}" presName="horzThree" presStyleCnt="0"/>
      <dgm:spPr/>
    </dgm:pt>
    <dgm:pt modelId="{AD3A6623-2209-426F-9C39-8A46764D4541}" type="pres">
      <dgm:prSet presAssocID="{6AD468EB-C3EE-41C2-91D7-D536C02370BE}" presName="sibSpaceTwo" presStyleCnt="0"/>
      <dgm:spPr/>
    </dgm:pt>
    <dgm:pt modelId="{150DE4F1-B8F8-40D8-9BB0-EB47AEE5638D}" type="pres">
      <dgm:prSet presAssocID="{3D7DE14E-26C5-4DC5-9361-83E43C39F5FF}" presName="vertTwo" presStyleCnt="0"/>
      <dgm:spPr/>
    </dgm:pt>
    <dgm:pt modelId="{57813F03-3A87-4AAA-B88A-A91E7E107C6A}" type="pres">
      <dgm:prSet presAssocID="{3D7DE14E-26C5-4DC5-9361-83E43C39F5FF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9FB8CB2-19E2-4CB0-A6C5-F3C33621D47B}" type="pres">
      <dgm:prSet presAssocID="{3D7DE14E-26C5-4DC5-9361-83E43C39F5FF}" presName="parTransTwo" presStyleCnt="0"/>
      <dgm:spPr/>
    </dgm:pt>
    <dgm:pt modelId="{03F00F95-12BF-4C1D-816D-AE1ABAC17F85}" type="pres">
      <dgm:prSet presAssocID="{3D7DE14E-26C5-4DC5-9361-83E43C39F5FF}" presName="horzTwo" presStyleCnt="0"/>
      <dgm:spPr/>
    </dgm:pt>
    <dgm:pt modelId="{4A7BDA79-2A6E-4FC1-97B4-EAC2DBB2690F}" type="pres">
      <dgm:prSet presAssocID="{2200BFA3-E116-46D3-94DC-1EA3F17BB0B0}" presName="vertThree" presStyleCnt="0"/>
      <dgm:spPr/>
    </dgm:pt>
    <dgm:pt modelId="{92B11E44-5C24-42E1-9E4E-AA7A751B6948}" type="pres">
      <dgm:prSet presAssocID="{2200BFA3-E116-46D3-94DC-1EA3F17BB0B0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00B4717-549C-486E-801C-4E727FB92032}" type="pres">
      <dgm:prSet presAssocID="{2200BFA3-E116-46D3-94DC-1EA3F17BB0B0}" presName="horzThree" presStyleCnt="0"/>
      <dgm:spPr/>
    </dgm:pt>
  </dgm:ptLst>
  <dgm:cxnLst>
    <dgm:cxn modelId="{6DA1D5B6-2D03-4E4F-91AF-A5FE6BA18AB4}" srcId="{51377595-02DB-477F-8ADA-09F61881CED8}" destId="{2514D928-2D8E-4778-9C66-806DA4B542B1}" srcOrd="0" destOrd="0" parTransId="{42DA8FFE-69DB-42D2-AFFD-5A4E6E53026C}" sibTransId="{369674C9-78E7-45AA-8E64-DE1E67582BB1}"/>
    <dgm:cxn modelId="{226202E6-8192-43CF-B9B7-14AABB743C67}" type="presOf" srcId="{2200BFA3-E116-46D3-94DC-1EA3F17BB0B0}" destId="{92B11E44-5C24-42E1-9E4E-AA7A751B6948}" srcOrd="0" destOrd="0" presId="urn:microsoft.com/office/officeart/2005/8/layout/hierarchy4"/>
    <dgm:cxn modelId="{EC45D2ED-1058-4518-B74A-B57D32AF8EF3}" type="presOf" srcId="{51377595-02DB-477F-8ADA-09F61881CED8}" destId="{C5CBED7E-68CD-4102-B160-759877542AED}" srcOrd="0" destOrd="0" presId="urn:microsoft.com/office/officeart/2005/8/layout/hierarchy4"/>
    <dgm:cxn modelId="{DB68821E-40D4-4D37-9881-B85C57603466}" srcId="{5D9649A0-242E-460F-944D-57B6EBF656BB}" destId="{51377595-02DB-477F-8ADA-09F61881CED8}" srcOrd="0" destOrd="0" parTransId="{F4AC2CB4-C5F3-46CE-9E50-7491350CBF7C}" sibTransId="{6AD468EB-C3EE-41C2-91D7-D536C02370BE}"/>
    <dgm:cxn modelId="{9F9DC662-3DD6-40C3-8B69-283170ADDF42}" srcId="{3D7DE14E-26C5-4DC5-9361-83E43C39F5FF}" destId="{2200BFA3-E116-46D3-94DC-1EA3F17BB0B0}" srcOrd="0" destOrd="0" parTransId="{FCA877E0-C30B-42F9-9ACE-B2417BC63F6D}" sibTransId="{D49D61E3-DFFF-4972-BDE0-EC374A43EA4A}"/>
    <dgm:cxn modelId="{344F4093-6959-4911-A780-5B66DC8AE38A}" srcId="{51377595-02DB-477F-8ADA-09F61881CED8}" destId="{14BF9155-46BD-4741-B005-A92C14448ED6}" srcOrd="1" destOrd="0" parTransId="{E0304D3E-EF45-49A2-BBD3-AAD28316E00F}" sibTransId="{0E305383-012E-4697-8FCB-A4A3E5313771}"/>
    <dgm:cxn modelId="{50E0C2E8-38A8-403D-AEFE-4E4E18742232}" type="presOf" srcId="{320A81D0-1023-4BB8-B290-C20B6F23CB78}" destId="{D527E205-9388-463A-8F21-6668674BDFC0}" srcOrd="0" destOrd="0" presId="urn:microsoft.com/office/officeart/2005/8/layout/hierarchy4"/>
    <dgm:cxn modelId="{2D8C1EC3-96DE-409A-B369-225BC61D9BEB}" srcId="{5D9649A0-242E-460F-944D-57B6EBF656BB}" destId="{3D7DE14E-26C5-4DC5-9361-83E43C39F5FF}" srcOrd="1" destOrd="0" parTransId="{BB129270-1ECC-4E10-BACF-3DC43BC7202A}" sibTransId="{52A1C8DD-40C1-455A-8B5F-6B92B48BC2F7}"/>
    <dgm:cxn modelId="{263C3912-A624-480D-AAA8-05FA75DADD5A}" type="presOf" srcId="{14BF9155-46BD-4741-B005-A92C14448ED6}" destId="{D20EF4C3-3F48-4C76-B008-80B54CAB1F7C}" srcOrd="0" destOrd="0" presId="urn:microsoft.com/office/officeart/2005/8/layout/hierarchy4"/>
    <dgm:cxn modelId="{1398D535-0B43-4165-BF9E-725CD62714AE}" srcId="{320A81D0-1023-4BB8-B290-C20B6F23CB78}" destId="{5D9649A0-242E-460F-944D-57B6EBF656BB}" srcOrd="0" destOrd="0" parTransId="{1BCA6508-DB58-45AF-B201-4D68DCCA088D}" sibTransId="{705147B8-854B-4002-B07A-A09760EDAF0A}"/>
    <dgm:cxn modelId="{252B147F-E7D2-4324-B900-4B2290410491}" type="presOf" srcId="{2514D928-2D8E-4778-9C66-806DA4B542B1}" destId="{B1022997-FBF6-4501-B573-FD080A600240}" srcOrd="0" destOrd="0" presId="urn:microsoft.com/office/officeart/2005/8/layout/hierarchy4"/>
    <dgm:cxn modelId="{35463F8A-9AC8-4F8F-A80A-27EABC3573BB}" type="presOf" srcId="{5D9649A0-242E-460F-944D-57B6EBF656BB}" destId="{138D917B-8414-4827-8CF4-D619FAFF16F7}" srcOrd="0" destOrd="0" presId="urn:microsoft.com/office/officeart/2005/8/layout/hierarchy4"/>
    <dgm:cxn modelId="{C2A3F001-0C3B-460E-A433-974B2E54016C}" type="presOf" srcId="{3D7DE14E-26C5-4DC5-9361-83E43C39F5FF}" destId="{57813F03-3A87-4AAA-B88A-A91E7E107C6A}" srcOrd="0" destOrd="0" presId="urn:microsoft.com/office/officeart/2005/8/layout/hierarchy4"/>
    <dgm:cxn modelId="{3ABCBEC2-5404-4A3C-9B2B-7ACADE412CB2}" type="presParOf" srcId="{D527E205-9388-463A-8F21-6668674BDFC0}" destId="{9051EA9C-6F43-430C-BC1C-3C9D37C77CE9}" srcOrd="0" destOrd="0" presId="urn:microsoft.com/office/officeart/2005/8/layout/hierarchy4"/>
    <dgm:cxn modelId="{400B6C96-7B36-4E38-A195-4DB70D53599B}" type="presParOf" srcId="{9051EA9C-6F43-430C-BC1C-3C9D37C77CE9}" destId="{138D917B-8414-4827-8CF4-D619FAFF16F7}" srcOrd="0" destOrd="0" presId="urn:microsoft.com/office/officeart/2005/8/layout/hierarchy4"/>
    <dgm:cxn modelId="{F4B143B2-A352-424B-A7BC-AE5FA2DE903C}" type="presParOf" srcId="{9051EA9C-6F43-430C-BC1C-3C9D37C77CE9}" destId="{EC8CB8F4-71CD-4A2E-A0D5-601B67A55AD7}" srcOrd="1" destOrd="0" presId="urn:microsoft.com/office/officeart/2005/8/layout/hierarchy4"/>
    <dgm:cxn modelId="{213FDBAB-2F78-41FD-8AD4-986FC0811A23}" type="presParOf" srcId="{9051EA9C-6F43-430C-BC1C-3C9D37C77CE9}" destId="{270AD5CC-B2DC-4959-8C19-F4FAAD9A4DA5}" srcOrd="2" destOrd="0" presId="urn:microsoft.com/office/officeart/2005/8/layout/hierarchy4"/>
    <dgm:cxn modelId="{36DDC84E-738E-41FF-84B8-1C1F76470D87}" type="presParOf" srcId="{270AD5CC-B2DC-4959-8C19-F4FAAD9A4DA5}" destId="{BCF9BD5F-DE65-4E23-B8B7-59834A16A08B}" srcOrd="0" destOrd="0" presId="urn:microsoft.com/office/officeart/2005/8/layout/hierarchy4"/>
    <dgm:cxn modelId="{8A998A04-67A8-4909-9786-70230641E151}" type="presParOf" srcId="{BCF9BD5F-DE65-4E23-B8B7-59834A16A08B}" destId="{C5CBED7E-68CD-4102-B160-759877542AED}" srcOrd="0" destOrd="0" presId="urn:microsoft.com/office/officeart/2005/8/layout/hierarchy4"/>
    <dgm:cxn modelId="{210716D7-511C-4713-B492-5B4E5FD84833}" type="presParOf" srcId="{BCF9BD5F-DE65-4E23-B8B7-59834A16A08B}" destId="{F323858D-FBDF-43FB-B97E-43E718ABDE66}" srcOrd="1" destOrd="0" presId="urn:microsoft.com/office/officeart/2005/8/layout/hierarchy4"/>
    <dgm:cxn modelId="{E2A3FD4C-6E9A-4E9E-878D-A9FB66AECFC0}" type="presParOf" srcId="{BCF9BD5F-DE65-4E23-B8B7-59834A16A08B}" destId="{685A4E97-C860-4DEF-965A-59E24EB669FD}" srcOrd="2" destOrd="0" presId="urn:microsoft.com/office/officeart/2005/8/layout/hierarchy4"/>
    <dgm:cxn modelId="{4F3D6550-8951-40A1-9C15-75882D714F5B}" type="presParOf" srcId="{685A4E97-C860-4DEF-965A-59E24EB669FD}" destId="{4178B3B4-28AD-4344-BF34-4CEB762AA2FE}" srcOrd="0" destOrd="0" presId="urn:microsoft.com/office/officeart/2005/8/layout/hierarchy4"/>
    <dgm:cxn modelId="{F0CE7A28-0071-4E3E-934E-0D9C9ABDCF7C}" type="presParOf" srcId="{4178B3B4-28AD-4344-BF34-4CEB762AA2FE}" destId="{B1022997-FBF6-4501-B573-FD080A600240}" srcOrd="0" destOrd="0" presId="urn:microsoft.com/office/officeart/2005/8/layout/hierarchy4"/>
    <dgm:cxn modelId="{FC705D7E-2358-4CF0-8EC2-5D69E60D6E75}" type="presParOf" srcId="{4178B3B4-28AD-4344-BF34-4CEB762AA2FE}" destId="{ACDA8641-E2D3-4B19-B059-48441CA642E3}" srcOrd="1" destOrd="0" presId="urn:microsoft.com/office/officeart/2005/8/layout/hierarchy4"/>
    <dgm:cxn modelId="{823190BE-6AC7-4025-88E8-2EE44BADEE6C}" type="presParOf" srcId="{685A4E97-C860-4DEF-965A-59E24EB669FD}" destId="{D36AA6B5-F0BB-4B10-98EE-CA187FD4ACDC}" srcOrd="1" destOrd="0" presId="urn:microsoft.com/office/officeart/2005/8/layout/hierarchy4"/>
    <dgm:cxn modelId="{885961C4-0940-48E4-B1FC-884505B21663}" type="presParOf" srcId="{685A4E97-C860-4DEF-965A-59E24EB669FD}" destId="{1FD24A6B-995E-4E12-970E-A48A458CD9F4}" srcOrd="2" destOrd="0" presId="urn:microsoft.com/office/officeart/2005/8/layout/hierarchy4"/>
    <dgm:cxn modelId="{57F2CDF8-B4D9-41E1-9182-683569857D84}" type="presParOf" srcId="{1FD24A6B-995E-4E12-970E-A48A458CD9F4}" destId="{D20EF4C3-3F48-4C76-B008-80B54CAB1F7C}" srcOrd="0" destOrd="0" presId="urn:microsoft.com/office/officeart/2005/8/layout/hierarchy4"/>
    <dgm:cxn modelId="{4D661050-B18F-42E4-9210-1A253456E5F3}" type="presParOf" srcId="{1FD24A6B-995E-4E12-970E-A48A458CD9F4}" destId="{EA451253-1839-4F12-A881-7EA6C5E5A05B}" srcOrd="1" destOrd="0" presId="urn:microsoft.com/office/officeart/2005/8/layout/hierarchy4"/>
    <dgm:cxn modelId="{7A549551-FF74-4D99-A57F-462A67B00A35}" type="presParOf" srcId="{270AD5CC-B2DC-4959-8C19-F4FAAD9A4DA5}" destId="{AD3A6623-2209-426F-9C39-8A46764D4541}" srcOrd="1" destOrd="0" presId="urn:microsoft.com/office/officeart/2005/8/layout/hierarchy4"/>
    <dgm:cxn modelId="{B05260FD-525F-4BA8-BC6C-86E3C84C4FC9}" type="presParOf" srcId="{270AD5CC-B2DC-4959-8C19-F4FAAD9A4DA5}" destId="{150DE4F1-B8F8-40D8-9BB0-EB47AEE5638D}" srcOrd="2" destOrd="0" presId="urn:microsoft.com/office/officeart/2005/8/layout/hierarchy4"/>
    <dgm:cxn modelId="{5256D224-A3C3-4981-8703-2B03481D9FEB}" type="presParOf" srcId="{150DE4F1-B8F8-40D8-9BB0-EB47AEE5638D}" destId="{57813F03-3A87-4AAA-B88A-A91E7E107C6A}" srcOrd="0" destOrd="0" presId="urn:microsoft.com/office/officeart/2005/8/layout/hierarchy4"/>
    <dgm:cxn modelId="{F52E1A2E-65E6-4D09-A5AD-E93C1C5E5024}" type="presParOf" srcId="{150DE4F1-B8F8-40D8-9BB0-EB47AEE5638D}" destId="{79FB8CB2-19E2-4CB0-A6C5-F3C33621D47B}" srcOrd="1" destOrd="0" presId="urn:microsoft.com/office/officeart/2005/8/layout/hierarchy4"/>
    <dgm:cxn modelId="{EA62A35F-ED29-479F-961A-037ABD3DC7DF}" type="presParOf" srcId="{150DE4F1-B8F8-40D8-9BB0-EB47AEE5638D}" destId="{03F00F95-12BF-4C1D-816D-AE1ABAC17F85}" srcOrd="2" destOrd="0" presId="urn:microsoft.com/office/officeart/2005/8/layout/hierarchy4"/>
    <dgm:cxn modelId="{C05BAFC2-1ACF-4695-B50E-9C1DCF1FEDD6}" type="presParOf" srcId="{03F00F95-12BF-4C1D-816D-AE1ABAC17F85}" destId="{4A7BDA79-2A6E-4FC1-97B4-EAC2DBB2690F}" srcOrd="0" destOrd="0" presId="urn:microsoft.com/office/officeart/2005/8/layout/hierarchy4"/>
    <dgm:cxn modelId="{D4439727-6136-4132-8E59-28D3DD0CF57A}" type="presParOf" srcId="{4A7BDA79-2A6E-4FC1-97B4-EAC2DBB2690F}" destId="{92B11E44-5C24-42E1-9E4E-AA7A751B6948}" srcOrd="0" destOrd="0" presId="urn:microsoft.com/office/officeart/2005/8/layout/hierarchy4"/>
    <dgm:cxn modelId="{59D9CBFB-27E1-4D28-9320-AA736C8257CB}" type="presParOf" srcId="{4A7BDA79-2A6E-4FC1-97B4-EAC2DBB2690F}" destId="{E00B4717-549C-486E-801C-4E727FB9203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20EA175-7409-4E1B-AF3A-EECE4E60972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C87533D-9D91-47DA-B310-4D7B476E4CF0}">
      <dgm:prSet phldrT="[Text]" custT="1"/>
      <dgm:spPr/>
      <dgm:t>
        <a:bodyPr/>
        <a:lstStyle/>
        <a:p>
          <a:r>
            <a:rPr lang="cs-CZ" sz="2200" b="1" dirty="0" smtClean="0"/>
            <a:t>OTHERWISE</a:t>
          </a:r>
        </a:p>
        <a:p>
          <a:r>
            <a:rPr lang="cs-CZ" sz="2200" b="1" dirty="0" smtClean="0"/>
            <a:t> CRIMINAL </a:t>
          </a:r>
        </a:p>
        <a:p>
          <a:r>
            <a:rPr lang="cs-CZ" sz="2200" b="1" dirty="0" smtClean="0"/>
            <a:t>ACT</a:t>
          </a:r>
          <a:endParaRPr lang="cs-CZ" sz="2200" b="1" dirty="0"/>
        </a:p>
      </dgm:t>
    </dgm:pt>
    <dgm:pt modelId="{444F2F57-7853-4DC0-AAA5-11A74EA995A4}" type="parTrans" cxnId="{F60F943C-3EA9-4557-B4F4-ED3F0EB0BF56}">
      <dgm:prSet/>
      <dgm:spPr/>
      <dgm:t>
        <a:bodyPr/>
        <a:lstStyle/>
        <a:p>
          <a:endParaRPr lang="cs-CZ"/>
        </a:p>
      </dgm:t>
    </dgm:pt>
    <dgm:pt modelId="{8E434C0E-2C66-4850-80D6-3E8CCD9A6AA2}" type="sibTrans" cxnId="{F60F943C-3EA9-4557-B4F4-ED3F0EB0BF56}">
      <dgm:prSet/>
      <dgm:spPr/>
      <dgm:t>
        <a:bodyPr/>
        <a:lstStyle/>
        <a:p>
          <a:endParaRPr lang="cs-CZ"/>
        </a:p>
      </dgm:t>
    </dgm:pt>
    <dgm:pt modelId="{52C0ABD2-6FFA-4F1C-B6EE-D19D28E1BCB6}">
      <dgm:prSet phldrT="[Text]" custT="1"/>
      <dgm:spPr/>
      <dgm:t>
        <a:bodyPr/>
        <a:lstStyle/>
        <a:p>
          <a:r>
            <a:rPr lang="cs-CZ" sz="1800" b="1" dirty="0" smtClean="0"/>
            <a:t>OBJECT </a:t>
          </a:r>
        </a:p>
        <a:p>
          <a:r>
            <a:rPr lang="cs-CZ" sz="1800" dirty="0" err="1" smtClean="0"/>
            <a:t>protected</a:t>
          </a:r>
          <a:r>
            <a:rPr lang="cs-CZ" sz="1800" dirty="0" smtClean="0"/>
            <a:t> by </a:t>
          </a:r>
        </a:p>
        <a:p>
          <a:r>
            <a:rPr lang="cs-CZ" sz="1800" dirty="0" err="1" smtClean="0"/>
            <a:t>Criminal</a:t>
          </a:r>
          <a:r>
            <a:rPr lang="cs-CZ" sz="1800" dirty="0" smtClean="0"/>
            <a:t> </a:t>
          </a:r>
          <a:r>
            <a:rPr lang="cs-CZ" sz="1800" dirty="0" err="1" smtClean="0"/>
            <a:t>Code</a:t>
          </a:r>
          <a:endParaRPr lang="cs-CZ" sz="1800" dirty="0" smtClean="0"/>
        </a:p>
      </dgm:t>
    </dgm:pt>
    <dgm:pt modelId="{072E780E-F556-44A3-A1E1-606BC268A8B3}" type="parTrans" cxnId="{02F31B2D-9AEA-4AC3-8A6D-890ED171BE40}">
      <dgm:prSet/>
      <dgm:spPr/>
      <dgm:t>
        <a:bodyPr/>
        <a:lstStyle/>
        <a:p>
          <a:endParaRPr lang="cs-CZ"/>
        </a:p>
      </dgm:t>
    </dgm:pt>
    <dgm:pt modelId="{A7E516D3-C188-469A-AA80-70CDE7A81B12}" type="sibTrans" cxnId="{02F31B2D-9AEA-4AC3-8A6D-890ED171BE40}">
      <dgm:prSet/>
      <dgm:spPr/>
      <dgm:t>
        <a:bodyPr/>
        <a:lstStyle/>
        <a:p>
          <a:endParaRPr lang="cs-CZ"/>
        </a:p>
      </dgm:t>
    </dgm:pt>
    <dgm:pt modelId="{3D7F4302-275F-439B-BCB4-DA0DF40FFDBF}">
      <dgm:prSet phldrT="[Text]" custT="1"/>
      <dgm:spPr/>
      <dgm:t>
        <a:bodyPr/>
        <a:lstStyle/>
        <a:p>
          <a:r>
            <a:rPr lang="cs-CZ" sz="1800" b="1" dirty="0" smtClean="0"/>
            <a:t>SUBJECTIVE ELEMENT</a:t>
          </a:r>
        </a:p>
        <a:p>
          <a:r>
            <a:rPr lang="cs-CZ" sz="1800" dirty="0" err="1" smtClean="0"/>
            <a:t>intention</a:t>
          </a:r>
          <a:r>
            <a:rPr lang="cs-CZ" sz="1800" dirty="0" smtClean="0"/>
            <a:t> / </a:t>
          </a:r>
          <a:r>
            <a:rPr lang="cs-CZ" sz="1800" dirty="0" err="1" smtClean="0"/>
            <a:t>negligence</a:t>
          </a:r>
          <a:endParaRPr lang="cs-CZ" sz="1800" dirty="0"/>
        </a:p>
      </dgm:t>
    </dgm:pt>
    <dgm:pt modelId="{651F3CC2-F6F4-4CD8-A5FF-192B527B496C}" type="parTrans" cxnId="{AFA24383-A896-435B-BAB9-AFD7F65B3AC9}">
      <dgm:prSet/>
      <dgm:spPr/>
      <dgm:t>
        <a:bodyPr/>
        <a:lstStyle/>
        <a:p>
          <a:endParaRPr lang="cs-CZ"/>
        </a:p>
      </dgm:t>
    </dgm:pt>
    <dgm:pt modelId="{4D45DB92-8FF5-43A0-93D3-94702B496350}" type="sibTrans" cxnId="{AFA24383-A896-435B-BAB9-AFD7F65B3AC9}">
      <dgm:prSet/>
      <dgm:spPr/>
      <dgm:t>
        <a:bodyPr/>
        <a:lstStyle/>
        <a:p>
          <a:endParaRPr lang="cs-CZ"/>
        </a:p>
      </dgm:t>
    </dgm:pt>
    <dgm:pt modelId="{30746C46-98EA-4110-B62F-F47BB72ED1A1}">
      <dgm:prSet phldrT="[Text]" custT="1"/>
      <dgm:spPr/>
      <dgm:t>
        <a:bodyPr/>
        <a:lstStyle/>
        <a:p>
          <a:r>
            <a:rPr lang="cs-CZ" sz="2200" b="1" dirty="0" smtClean="0"/>
            <a:t>NO SUBJECT</a:t>
          </a:r>
          <a:br>
            <a:rPr lang="cs-CZ" sz="2200" b="1" dirty="0" smtClean="0"/>
          </a:br>
          <a:r>
            <a:rPr lang="cs-CZ" sz="2200" b="1" dirty="0" smtClean="0"/>
            <a:t>(</a:t>
          </a:r>
          <a:r>
            <a:rPr lang="cs-CZ" sz="2200" b="1" dirty="0" err="1" smtClean="0"/>
            <a:t>lack</a:t>
          </a:r>
          <a:r>
            <a:rPr lang="cs-CZ" sz="2200" b="1" dirty="0" smtClean="0"/>
            <a:t> </a:t>
          </a:r>
          <a:r>
            <a:rPr lang="cs-CZ" sz="2200" b="1" dirty="0" err="1" smtClean="0"/>
            <a:t>of</a:t>
          </a:r>
          <a:r>
            <a:rPr lang="cs-CZ" sz="2200" b="1" dirty="0" smtClean="0"/>
            <a:t> </a:t>
          </a:r>
          <a:r>
            <a:rPr lang="cs-CZ" sz="2200" b="1" dirty="0" err="1" smtClean="0"/>
            <a:t>age</a:t>
          </a:r>
          <a:r>
            <a:rPr lang="cs-CZ" sz="2200" b="1" dirty="0" smtClean="0"/>
            <a:t>)</a:t>
          </a:r>
          <a:endParaRPr lang="cs-CZ" sz="2200" b="1" dirty="0"/>
        </a:p>
      </dgm:t>
    </dgm:pt>
    <dgm:pt modelId="{57D34852-632F-4189-B154-F8148C488ACE}" type="parTrans" cxnId="{10FC8404-C1D0-400B-B4C7-3FD2FA137EA1}">
      <dgm:prSet/>
      <dgm:spPr/>
      <dgm:t>
        <a:bodyPr/>
        <a:lstStyle/>
        <a:p>
          <a:endParaRPr lang="cs-CZ"/>
        </a:p>
      </dgm:t>
    </dgm:pt>
    <dgm:pt modelId="{BBB7D2EB-9E93-4932-8DA4-1C7181671E65}" type="sibTrans" cxnId="{10FC8404-C1D0-400B-B4C7-3FD2FA137EA1}">
      <dgm:prSet/>
      <dgm:spPr/>
      <dgm:t>
        <a:bodyPr/>
        <a:lstStyle/>
        <a:p>
          <a:endParaRPr lang="cs-CZ"/>
        </a:p>
      </dgm:t>
    </dgm:pt>
    <dgm:pt modelId="{A947807C-EDEE-4B71-AD40-67C98918C4AA}">
      <dgm:prSet phldrT="[Text]" custT="1"/>
      <dgm:spPr/>
      <dgm:t>
        <a:bodyPr/>
        <a:lstStyle/>
        <a:p>
          <a:r>
            <a:rPr lang="cs-CZ" sz="1700" b="1" dirty="0" smtClean="0"/>
            <a:t>OBJECTIVE ELEMENT</a:t>
          </a:r>
        </a:p>
        <a:p>
          <a:r>
            <a:rPr lang="cs-CZ" sz="1800" dirty="0" err="1" smtClean="0"/>
            <a:t>acting</a:t>
          </a:r>
          <a:r>
            <a:rPr lang="cs-CZ" sz="1800" dirty="0" smtClean="0"/>
            <a:t> </a:t>
          </a:r>
          <a:r>
            <a:rPr lang="en-US" sz="1800" dirty="0" smtClean="0"/>
            <a:t>→</a:t>
          </a:r>
          <a:endParaRPr lang="cs-CZ" sz="1800" dirty="0" smtClean="0"/>
        </a:p>
        <a:p>
          <a:r>
            <a:rPr lang="cs-CZ" sz="1800" dirty="0" err="1" smtClean="0"/>
            <a:t>causality</a:t>
          </a:r>
          <a:r>
            <a:rPr lang="cs-CZ" sz="1800" dirty="0" smtClean="0"/>
            <a:t> </a:t>
          </a:r>
          <a:r>
            <a:rPr lang="en-US" sz="1800" dirty="0" smtClean="0"/>
            <a:t>→</a:t>
          </a:r>
          <a:endParaRPr lang="cs-CZ" sz="1800" dirty="0" smtClean="0"/>
        </a:p>
        <a:p>
          <a:r>
            <a:rPr lang="cs-CZ" sz="1800" dirty="0" err="1" smtClean="0"/>
            <a:t>consequence</a:t>
          </a:r>
          <a:endParaRPr lang="cs-CZ" sz="1800" dirty="0"/>
        </a:p>
      </dgm:t>
    </dgm:pt>
    <dgm:pt modelId="{68F82343-9B23-4290-BF73-448B7D5AA746}" type="parTrans" cxnId="{3E469BB0-E959-4913-8DA3-DE6673E85A43}">
      <dgm:prSet/>
      <dgm:spPr/>
      <dgm:t>
        <a:bodyPr/>
        <a:lstStyle/>
        <a:p>
          <a:endParaRPr lang="cs-CZ"/>
        </a:p>
      </dgm:t>
    </dgm:pt>
    <dgm:pt modelId="{5E619CAD-464F-4A9A-8683-E50A3E3C47D4}" type="sibTrans" cxnId="{3E469BB0-E959-4913-8DA3-DE6673E85A43}">
      <dgm:prSet/>
      <dgm:spPr/>
      <dgm:t>
        <a:bodyPr/>
        <a:lstStyle/>
        <a:p>
          <a:endParaRPr lang="cs-CZ"/>
        </a:p>
      </dgm:t>
    </dgm:pt>
    <dgm:pt modelId="{5040AA8D-3BBC-4FA7-B098-794D3433B30D}" type="pres">
      <dgm:prSet presAssocID="{320EA175-7409-4E1B-AF3A-EECE4E60972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81029A6-365E-4AAD-B8E3-4327B6AF3B5F}" type="pres">
      <dgm:prSet presAssocID="{4C87533D-9D91-47DA-B310-4D7B476E4CF0}" presName="node" presStyleLbl="node1" presStyleIdx="0" presStyleCnt="5" custScaleX="101052" custScaleY="97436" custLinFactNeighborX="52161" custLinFactNeighborY="-7343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CFE2EB-977A-427D-BED5-5C6A5CED0DDD}" type="pres">
      <dgm:prSet presAssocID="{8E434C0E-2C66-4850-80D6-3E8CCD9A6AA2}" presName="sibTrans" presStyleCnt="0"/>
      <dgm:spPr/>
    </dgm:pt>
    <dgm:pt modelId="{029B4E61-0CD8-4427-8391-1754B41AABD4}" type="pres">
      <dgm:prSet presAssocID="{52C0ABD2-6FFA-4F1C-B6EE-D19D28E1BCB6}" presName="node" presStyleLbl="node1" presStyleIdx="1" presStyleCnt="5" custScaleY="113399" custLinFactNeighborX="2199" custLinFactNeighborY="6223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7F88474-447F-42B3-9B9D-DF14E0E5B178}" type="pres">
      <dgm:prSet presAssocID="{A7E516D3-C188-469A-AA80-70CDE7A81B12}" presName="sibTrans" presStyleCnt="0"/>
      <dgm:spPr/>
    </dgm:pt>
    <dgm:pt modelId="{DA5560BC-75CC-444C-8259-360106B523D1}" type="pres">
      <dgm:prSet presAssocID="{3D7F4302-275F-439B-BCB4-DA0DF40FFDBF}" presName="node" presStyleLbl="node1" presStyleIdx="2" presStyleCnt="5" custScaleY="115261" custLinFactNeighborX="51654" custLinFactNeighborY="5045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A437274-21E1-43BE-9D7A-F5C4D441F284}" type="pres">
      <dgm:prSet presAssocID="{4D45DB92-8FF5-43A0-93D3-94702B496350}" presName="sibTrans" presStyleCnt="0"/>
      <dgm:spPr/>
    </dgm:pt>
    <dgm:pt modelId="{375D58DA-3D48-4E38-89B2-D61180175780}" type="pres">
      <dgm:prSet presAssocID="{30746C46-98EA-4110-B62F-F47BB72ED1A1}" presName="node" presStyleLbl="node1" presStyleIdx="3" presStyleCnt="5" custScaleY="113844" custLinFactNeighborX="-58346" custLinFactNeighborY="-6663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C1A852C-FAD3-4FF4-AE96-59B44E638BD3}" type="pres">
      <dgm:prSet presAssocID="{BBB7D2EB-9E93-4932-8DA4-1C7181671E65}" presName="sibTrans" presStyleCnt="0"/>
      <dgm:spPr/>
    </dgm:pt>
    <dgm:pt modelId="{AD4FF8B6-4361-4205-A225-EEE958FAD3CA}" type="pres">
      <dgm:prSet presAssocID="{A947807C-EDEE-4B71-AD40-67C98918C4AA}" presName="node" presStyleLbl="node1" presStyleIdx="4" presStyleCnt="5" custScaleY="115261" custLinFactNeighborX="-52275" custLinFactNeighborY="5045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2F31B2D-9AEA-4AC3-8A6D-890ED171BE40}" srcId="{320EA175-7409-4E1B-AF3A-EECE4E609729}" destId="{52C0ABD2-6FFA-4F1C-B6EE-D19D28E1BCB6}" srcOrd="1" destOrd="0" parTransId="{072E780E-F556-44A3-A1E1-606BC268A8B3}" sibTransId="{A7E516D3-C188-469A-AA80-70CDE7A81B12}"/>
    <dgm:cxn modelId="{F60F943C-3EA9-4557-B4F4-ED3F0EB0BF56}" srcId="{320EA175-7409-4E1B-AF3A-EECE4E609729}" destId="{4C87533D-9D91-47DA-B310-4D7B476E4CF0}" srcOrd="0" destOrd="0" parTransId="{444F2F57-7853-4DC0-AAA5-11A74EA995A4}" sibTransId="{8E434C0E-2C66-4850-80D6-3E8CCD9A6AA2}"/>
    <dgm:cxn modelId="{DAFF937C-2F4C-4D05-A2F0-6C8118F9508F}" type="presOf" srcId="{52C0ABD2-6FFA-4F1C-B6EE-D19D28E1BCB6}" destId="{029B4E61-0CD8-4427-8391-1754B41AABD4}" srcOrd="0" destOrd="0" presId="urn:microsoft.com/office/officeart/2005/8/layout/default"/>
    <dgm:cxn modelId="{EB99AF4F-7C71-4AE9-8029-FA97B27323CA}" type="presOf" srcId="{A947807C-EDEE-4B71-AD40-67C98918C4AA}" destId="{AD4FF8B6-4361-4205-A225-EEE958FAD3CA}" srcOrd="0" destOrd="0" presId="urn:microsoft.com/office/officeart/2005/8/layout/default"/>
    <dgm:cxn modelId="{10FC8404-C1D0-400B-B4C7-3FD2FA137EA1}" srcId="{320EA175-7409-4E1B-AF3A-EECE4E609729}" destId="{30746C46-98EA-4110-B62F-F47BB72ED1A1}" srcOrd="3" destOrd="0" parTransId="{57D34852-632F-4189-B154-F8148C488ACE}" sibTransId="{BBB7D2EB-9E93-4932-8DA4-1C7181671E65}"/>
    <dgm:cxn modelId="{AFA24383-A896-435B-BAB9-AFD7F65B3AC9}" srcId="{320EA175-7409-4E1B-AF3A-EECE4E609729}" destId="{3D7F4302-275F-439B-BCB4-DA0DF40FFDBF}" srcOrd="2" destOrd="0" parTransId="{651F3CC2-F6F4-4CD8-A5FF-192B527B496C}" sibTransId="{4D45DB92-8FF5-43A0-93D3-94702B496350}"/>
    <dgm:cxn modelId="{01D84928-8196-4AE3-9554-E18DC61CAE8C}" type="presOf" srcId="{3D7F4302-275F-439B-BCB4-DA0DF40FFDBF}" destId="{DA5560BC-75CC-444C-8259-360106B523D1}" srcOrd="0" destOrd="0" presId="urn:microsoft.com/office/officeart/2005/8/layout/default"/>
    <dgm:cxn modelId="{4E6C5175-4012-4FAC-8683-6F61B8998839}" type="presOf" srcId="{320EA175-7409-4E1B-AF3A-EECE4E609729}" destId="{5040AA8D-3BBC-4FA7-B098-794D3433B30D}" srcOrd="0" destOrd="0" presId="urn:microsoft.com/office/officeart/2005/8/layout/default"/>
    <dgm:cxn modelId="{1D8FF6B7-6A0B-4979-B5AF-2493DCBDA3B1}" type="presOf" srcId="{4C87533D-9D91-47DA-B310-4D7B476E4CF0}" destId="{A81029A6-365E-4AAD-B8E3-4327B6AF3B5F}" srcOrd="0" destOrd="0" presId="urn:microsoft.com/office/officeart/2005/8/layout/default"/>
    <dgm:cxn modelId="{FA13D616-D92C-4381-891F-EEBF3F87403C}" type="presOf" srcId="{30746C46-98EA-4110-B62F-F47BB72ED1A1}" destId="{375D58DA-3D48-4E38-89B2-D61180175780}" srcOrd="0" destOrd="0" presId="urn:microsoft.com/office/officeart/2005/8/layout/default"/>
    <dgm:cxn modelId="{3E469BB0-E959-4913-8DA3-DE6673E85A43}" srcId="{320EA175-7409-4E1B-AF3A-EECE4E609729}" destId="{A947807C-EDEE-4B71-AD40-67C98918C4AA}" srcOrd="4" destOrd="0" parTransId="{68F82343-9B23-4290-BF73-448B7D5AA746}" sibTransId="{5E619CAD-464F-4A9A-8683-E50A3E3C47D4}"/>
    <dgm:cxn modelId="{77D7864C-587F-42A2-863A-10B95A6C8F71}" type="presParOf" srcId="{5040AA8D-3BBC-4FA7-B098-794D3433B30D}" destId="{A81029A6-365E-4AAD-B8E3-4327B6AF3B5F}" srcOrd="0" destOrd="0" presId="urn:microsoft.com/office/officeart/2005/8/layout/default"/>
    <dgm:cxn modelId="{F8379B27-1C5C-4A61-ADDE-D6AE61D54115}" type="presParOf" srcId="{5040AA8D-3BBC-4FA7-B098-794D3433B30D}" destId="{E1CFE2EB-977A-427D-BED5-5C6A5CED0DDD}" srcOrd="1" destOrd="0" presId="urn:microsoft.com/office/officeart/2005/8/layout/default"/>
    <dgm:cxn modelId="{0CA7F427-321C-428B-A630-63FDC43E39AF}" type="presParOf" srcId="{5040AA8D-3BBC-4FA7-B098-794D3433B30D}" destId="{029B4E61-0CD8-4427-8391-1754B41AABD4}" srcOrd="2" destOrd="0" presId="urn:microsoft.com/office/officeart/2005/8/layout/default"/>
    <dgm:cxn modelId="{A8135C18-693F-4BDE-ADE1-2848F995655C}" type="presParOf" srcId="{5040AA8D-3BBC-4FA7-B098-794D3433B30D}" destId="{C7F88474-447F-42B3-9B9D-DF14E0E5B178}" srcOrd="3" destOrd="0" presId="urn:microsoft.com/office/officeart/2005/8/layout/default"/>
    <dgm:cxn modelId="{424D2F99-59F6-4811-AB42-6D2F0FCCC53A}" type="presParOf" srcId="{5040AA8D-3BBC-4FA7-B098-794D3433B30D}" destId="{DA5560BC-75CC-444C-8259-360106B523D1}" srcOrd="4" destOrd="0" presId="urn:microsoft.com/office/officeart/2005/8/layout/default"/>
    <dgm:cxn modelId="{10813F97-98FC-43BD-BEE4-E9C5E5D07E15}" type="presParOf" srcId="{5040AA8D-3BBC-4FA7-B098-794D3433B30D}" destId="{6A437274-21E1-43BE-9D7A-F5C4D441F284}" srcOrd="5" destOrd="0" presId="urn:microsoft.com/office/officeart/2005/8/layout/default"/>
    <dgm:cxn modelId="{88E6107E-C77E-41A6-89F6-FCD2B99C6E20}" type="presParOf" srcId="{5040AA8D-3BBC-4FA7-B098-794D3433B30D}" destId="{375D58DA-3D48-4E38-89B2-D61180175780}" srcOrd="6" destOrd="0" presId="urn:microsoft.com/office/officeart/2005/8/layout/default"/>
    <dgm:cxn modelId="{31C56F91-CA57-41AE-94BA-62DD36E44421}" type="presParOf" srcId="{5040AA8D-3BBC-4FA7-B098-794D3433B30D}" destId="{CC1A852C-FAD3-4FF4-AE96-59B44E638BD3}" srcOrd="7" destOrd="0" presId="urn:microsoft.com/office/officeart/2005/8/layout/default"/>
    <dgm:cxn modelId="{CB370F97-A2ED-4BA2-81DF-8503C73105BD}" type="presParOf" srcId="{5040AA8D-3BBC-4FA7-B098-794D3433B30D}" destId="{AD4FF8B6-4361-4205-A225-EEE958FAD3CA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E1B9B5A-ECB0-4BBE-901E-DCC941553E0C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0B25C51-425A-4788-9CB5-556C3B0BF97F}">
      <dgm:prSet phldrT="[Text]" custT="1"/>
      <dgm:spPr/>
      <dgm:t>
        <a:bodyPr/>
        <a:lstStyle/>
        <a:p>
          <a:r>
            <a:rPr lang="cs-CZ" sz="1800" dirty="0" err="1" smtClean="0"/>
            <a:t>Protective</a:t>
          </a:r>
          <a:r>
            <a:rPr lang="cs-CZ" sz="1800" dirty="0" smtClean="0"/>
            <a:t> </a:t>
          </a:r>
          <a:r>
            <a:rPr lang="cs-CZ" sz="1800" dirty="0" err="1" smtClean="0"/>
            <a:t>Rehabilitation</a:t>
          </a:r>
          <a:endParaRPr lang="cs-CZ" sz="1800" dirty="0"/>
        </a:p>
      </dgm:t>
    </dgm:pt>
    <dgm:pt modelId="{83190C50-83BC-43B7-AB97-CD31F1D2117D}" type="parTrans" cxnId="{1DE99179-808E-48E6-A844-B9CDA4D79FA0}">
      <dgm:prSet/>
      <dgm:spPr/>
      <dgm:t>
        <a:bodyPr/>
        <a:lstStyle/>
        <a:p>
          <a:endParaRPr lang="cs-CZ"/>
        </a:p>
      </dgm:t>
    </dgm:pt>
    <dgm:pt modelId="{E2C95670-B6AB-43A7-B349-515DA04ACA50}" type="sibTrans" cxnId="{1DE99179-808E-48E6-A844-B9CDA4D79FA0}">
      <dgm:prSet/>
      <dgm:spPr/>
      <dgm:t>
        <a:bodyPr/>
        <a:lstStyle/>
        <a:p>
          <a:endParaRPr lang="cs-CZ"/>
        </a:p>
      </dgm:t>
    </dgm:pt>
    <dgm:pt modelId="{E3BCE0E9-286F-4339-AF3A-1B7BF92A6461}">
      <dgm:prSet phldrT="[Text]"/>
      <dgm:spPr/>
      <dgm:t>
        <a:bodyPr/>
        <a:lstStyle/>
        <a:p>
          <a:r>
            <a:rPr lang="cs-CZ" dirty="0" err="1" smtClean="0"/>
            <a:t>Admonition</a:t>
          </a:r>
          <a:r>
            <a:rPr lang="cs-CZ" dirty="0" smtClean="0"/>
            <a:t> </a:t>
          </a:r>
          <a:r>
            <a:rPr lang="cs-CZ" dirty="0" err="1" smtClean="0"/>
            <a:t>with</a:t>
          </a:r>
          <a:r>
            <a:rPr lang="cs-CZ" dirty="0" smtClean="0"/>
            <a:t> </a:t>
          </a:r>
          <a:r>
            <a:rPr lang="cs-CZ" dirty="0" err="1" smtClean="0"/>
            <a:t>Warning</a:t>
          </a:r>
          <a:endParaRPr lang="cs-CZ" dirty="0"/>
        </a:p>
      </dgm:t>
    </dgm:pt>
    <dgm:pt modelId="{6651B3F6-A3E5-47D9-AB38-FFE31480B3B6}" type="parTrans" cxnId="{A798CAD2-9E1A-4A74-B3CC-C752B62116D0}">
      <dgm:prSet/>
      <dgm:spPr/>
      <dgm:t>
        <a:bodyPr/>
        <a:lstStyle/>
        <a:p>
          <a:endParaRPr lang="cs-CZ"/>
        </a:p>
      </dgm:t>
    </dgm:pt>
    <dgm:pt modelId="{F6317C04-2FD3-4776-B8D7-B62FBDE2016D}" type="sibTrans" cxnId="{A798CAD2-9E1A-4A74-B3CC-C752B62116D0}">
      <dgm:prSet/>
      <dgm:spPr/>
      <dgm:t>
        <a:bodyPr/>
        <a:lstStyle/>
        <a:p>
          <a:endParaRPr lang="cs-CZ"/>
        </a:p>
      </dgm:t>
    </dgm:pt>
    <dgm:pt modelId="{784E5586-4A99-453F-A22E-0393ED35A132}">
      <dgm:prSet phldrT="[Text]"/>
      <dgm:spPr/>
      <dgm:t>
        <a:bodyPr/>
        <a:lstStyle/>
        <a:p>
          <a:r>
            <a:rPr lang="cs-CZ" dirty="0" err="1" smtClean="0"/>
            <a:t>Probation</a:t>
          </a:r>
          <a:r>
            <a:rPr lang="cs-CZ" dirty="0" smtClean="0"/>
            <a:t> </a:t>
          </a:r>
          <a:r>
            <a:rPr lang="cs-CZ" dirty="0" err="1" smtClean="0"/>
            <a:t>Supervision</a:t>
          </a:r>
          <a:endParaRPr lang="cs-CZ" dirty="0"/>
        </a:p>
      </dgm:t>
    </dgm:pt>
    <dgm:pt modelId="{2F6A334E-A265-4F6C-93EA-B700D08C7E1C}" type="parTrans" cxnId="{AEAD8C37-D0E1-4B7C-A7D8-BBB460E0F68F}">
      <dgm:prSet/>
      <dgm:spPr/>
      <dgm:t>
        <a:bodyPr/>
        <a:lstStyle/>
        <a:p>
          <a:endParaRPr lang="cs-CZ"/>
        </a:p>
      </dgm:t>
    </dgm:pt>
    <dgm:pt modelId="{1D559633-E658-4006-936F-4D42C0AB5BC7}" type="sibTrans" cxnId="{AEAD8C37-D0E1-4B7C-A7D8-BBB460E0F68F}">
      <dgm:prSet/>
      <dgm:spPr/>
      <dgm:t>
        <a:bodyPr/>
        <a:lstStyle/>
        <a:p>
          <a:endParaRPr lang="cs-CZ"/>
        </a:p>
      </dgm:t>
    </dgm:pt>
    <dgm:pt modelId="{C2DC4E52-39AA-4952-AE02-E64F62E2D5D7}">
      <dgm:prSet phldrT="[Text]"/>
      <dgm:spPr/>
      <dgm:t>
        <a:bodyPr/>
        <a:lstStyle/>
        <a:p>
          <a:r>
            <a:rPr lang="cs-CZ" dirty="0" err="1" smtClean="0"/>
            <a:t>Reformatory</a:t>
          </a:r>
          <a:r>
            <a:rPr lang="cs-CZ" dirty="0" smtClean="0"/>
            <a:t> </a:t>
          </a:r>
          <a:r>
            <a:rPr lang="cs-CZ" dirty="0" err="1" smtClean="0"/>
            <a:t>Programme</a:t>
          </a:r>
          <a:endParaRPr lang="cs-CZ" dirty="0"/>
        </a:p>
      </dgm:t>
    </dgm:pt>
    <dgm:pt modelId="{468D39C6-FE8E-49E6-8D5B-FF394EB2B7A4}" type="parTrans" cxnId="{C423EE86-8B24-4BA5-B442-739774B976A7}">
      <dgm:prSet/>
      <dgm:spPr/>
      <dgm:t>
        <a:bodyPr/>
        <a:lstStyle/>
        <a:p>
          <a:endParaRPr lang="cs-CZ"/>
        </a:p>
      </dgm:t>
    </dgm:pt>
    <dgm:pt modelId="{35A25C49-17BA-491E-8C48-4D54E06BB4B1}" type="sibTrans" cxnId="{C423EE86-8B24-4BA5-B442-739774B976A7}">
      <dgm:prSet/>
      <dgm:spPr/>
      <dgm:t>
        <a:bodyPr/>
        <a:lstStyle/>
        <a:p>
          <a:endParaRPr lang="cs-CZ"/>
        </a:p>
      </dgm:t>
    </dgm:pt>
    <dgm:pt modelId="{A9A98B58-5826-4ABB-850C-FD68C33DCE4F}">
      <dgm:prSet phldrT="[Text]"/>
      <dgm:spPr/>
      <dgm:t>
        <a:bodyPr/>
        <a:lstStyle/>
        <a:p>
          <a:r>
            <a:rPr lang="cs-CZ" dirty="0" err="1" smtClean="0"/>
            <a:t>Protective</a:t>
          </a:r>
          <a:r>
            <a:rPr lang="cs-CZ" dirty="0" smtClean="0"/>
            <a:t> </a:t>
          </a:r>
          <a:r>
            <a:rPr lang="cs-CZ" dirty="0" err="1" smtClean="0"/>
            <a:t>Treatment</a:t>
          </a:r>
          <a:endParaRPr lang="cs-CZ" dirty="0"/>
        </a:p>
      </dgm:t>
    </dgm:pt>
    <dgm:pt modelId="{9E8B1CC3-0AA8-49D8-BB77-1292BDE68904}" type="parTrans" cxnId="{6719F531-661C-46F3-A3F0-3EEC11030C12}">
      <dgm:prSet/>
      <dgm:spPr/>
      <dgm:t>
        <a:bodyPr/>
        <a:lstStyle/>
        <a:p>
          <a:endParaRPr lang="cs-CZ"/>
        </a:p>
      </dgm:t>
    </dgm:pt>
    <dgm:pt modelId="{D2999441-B867-4D09-A6EF-1E5A7FA030AC}" type="sibTrans" cxnId="{6719F531-661C-46F3-A3F0-3EEC11030C12}">
      <dgm:prSet/>
      <dgm:spPr/>
      <dgm:t>
        <a:bodyPr/>
        <a:lstStyle/>
        <a:p>
          <a:endParaRPr lang="cs-CZ"/>
        </a:p>
      </dgm:t>
    </dgm:pt>
    <dgm:pt modelId="{C95E2D47-E940-4C7A-98B3-01C6D23306A8}">
      <dgm:prSet phldrT="[Text]"/>
      <dgm:spPr/>
      <dgm:t>
        <a:bodyPr/>
        <a:lstStyle/>
        <a:p>
          <a:r>
            <a:rPr lang="cs-CZ" dirty="0" err="1" smtClean="0"/>
            <a:t>Reformatory</a:t>
          </a:r>
          <a:r>
            <a:rPr lang="cs-CZ" dirty="0" smtClean="0"/>
            <a:t> </a:t>
          </a:r>
          <a:r>
            <a:rPr lang="cs-CZ" dirty="0" err="1" smtClean="0"/>
            <a:t>Restrictions</a:t>
          </a:r>
          <a:endParaRPr lang="cs-CZ" dirty="0"/>
        </a:p>
      </dgm:t>
    </dgm:pt>
    <dgm:pt modelId="{D8C5E8A3-55EF-48B6-ABB4-E19BFF9E6DD6}" type="parTrans" cxnId="{A0C3CE8A-DBC5-4E22-8130-9664E5201C08}">
      <dgm:prSet/>
      <dgm:spPr/>
      <dgm:t>
        <a:bodyPr/>
        <a:lstStyle/>
        <a:p>
          <a:endParaRPr lang="cs-CZ"/>
        </a:p>
      </dgm:t>
    </dgm:pt>
    <dgm:pt modelId="{6071044C-AC05-4DA6-A744-F935DD945048}" type="sibTrans" cxnId="{A0C3CE8A-DBC5-4E22-8130-9664E5201C08}">
      <dgm:prSet/>
      <dgm:spPr/>
      <dgm:t>
        <a:bodyPr/>
        <a:lstStyle/>
        <a:p>
          <a:endParaRPr lang="cs-CZ"/>
        </a:p>
      </dgm:t>
    </dgm:pt>
    <dgm:pt modelId="{2E893C70-7929-45CC-859A-E8C324476160}">
      <dgm:prSet phldrT="[Text]"/>
      <dgm:spPr/>
      <dgm:t>
        <a:bodyPr/>
        <a:lstStyle/>
        <a:p>
          <a:r>
            <a:rPr lang="cs-CZ" dirty="0" err="1" smtClean="0"/>
            <a:t>Reformatory</a:t>
          </a:r>
          <a:r>
            <a:rPr lang="cs-CZ" dirty="0" smtClean="0"/>
            <a:t> </a:t>
          </a:r>
          <a:r>
            <a:rPr lang="cs-CZ" dirty="0" err="1" smtClean="0"/>
            <a:t>Duties</a:t>
          </a:r>
          <a:endParaRPr lang="cs-CZ" dirty="0"/>
        </a:p>
      </dgm:t>
    </dgm:pt>
    <dgm:pt modelId="{0907DE50-9A9C-4F1F-8004-9FE018BF9229}" type="parTrans" cxnId="{25150CAF-902F-4260-ABF8-A73CF8CAF6F3}">
      <dgm:prSet/>
      <dgm:spPr/>
      <dgm:t>
        <a:bodyPr/>
        <a:lstStyle/>
        <a:p>
          <a:endParaRPr lang="cs-CZ"/>
        </a:p>
      </dgm:t>
    </dgm:pt>
    <dgm:pt modelId="{FD7D18C1-8E79-45AD-80E1-EBB82CA412CF}" type="sibTrans" cxnId="{25150CAF-902F-4260-ABF8-A73CF8CAF6F3}">
      <dgm:prSet/>
      <dgm:spPr/>
      <dgm:t>
        <a:bodyPr/>
        <a:lstStyle/>
        <a:p>
          <a:endParaRPr lang="cs-CZ"/>
        </a:p>
      </dgm:t>
    </dgm:pt>
    <dgm:pt modelId="{F93132D7-E2D6-4D67-AFAE-738B47A5080C}" type="pres">
      <dgm:prSet presAssocID="{9E1B9B5A-ECB0-4BBE-901E-DCC941553E0C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23FE85DB-5987-4E3A-95E2-AD236FEA6F7C}" type="pres">
      <dgm:prSet presAssocID="{D0B25C51-425A-4788-9CB5-556C3B0BF97F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cs-CZ"/>
        </a:p>
      </dgm:t>
    </dgm:pt>
    <dgm:pt modelId="{B26F2697-2650-40A8-9FFD-356B078708B2}" type="pres">
      <dgm:prSet presAssocID="{E3BCE0E9-286F-4339-AF3A-1B7BF92A6461}" presName="Accent1" presStyleCnt="0"/>
      <dgm:spPr/>
    </dgm:pt>
    <dgm:pt modelId="{4C72051F-B59D-475C-A7D9-9C696EC0949B}" type="pres">
      <dgm:prSet presAssocID="{E3BCE0E9-286F-4339-AF3A-1B7BF92A6461}" presName="Accent" presStyleLbl="bgShp" presStyleIdx="0" presStyleCnt="6"/>
      <dgm:spPr/>
    </dgm:pt>
    <dgm:pt modelId="{01486550-5751-4535-868B-017985144C06}" type="pres">
      <dgm:prSet presAssocID="{E3BCE0E9-286F-4339-AF3A-1B7BF92A6461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80965AC-2F7F-41D5-ACE3-7678A43282DB}" type="pres">
      <dgm:prSet presAssocID="{784E5586-4A99-453F-A22E-0393ED35A132}" presName="Accent2" presStyleCnt="0"/>
      <dgm:spPr/>
    </dgm:pt>
    <dgm:pt modelId="{975678CB-BEC5-4196-B9F9-36EF588B6A26}" type="pres">
      <dgm:prSet presAssocID="{784E5586-4A99-453F-A22E-0393ED35A132}" presName="Accent" presStyleLbl="bgShp" presStyleIdx="1" presStyleCnt="6"/>
      <dgm:spPr/>
    </dgm:pt>
    <dgm:pt modelId="{442682D7-63A3-425F-B05D-7811A7841893}" type="pres">
      <dgm:prSet presAssocID="{784E5586-4A99-453F-A22E-0393ED35A132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85D46B-55CE-4F9D-B69A-74F5224CE64C}" type="pres">
      <dgm:prSet presAssocID="{C2DC4E52-39AA-4952-AE02-E64F62E2D5D7}" presName="Accent3" presStyleCnt="0"/>
      <dgm:spPr/>
    </dgm:pt>
    <dgm:pt modelId="{59FFC53E-56B6-46BA-856E-CC2EE3690B90}" type="pres">
      <dgm:prSet presAssocID="{C2DC4E52-39AA-4952-AE02-E64F62E2D5D7}" presName="Accent" presStyleLbl="bgShp" presStyleIdx="2" presStyleCnt="6"/>
      <dgm:spPr/>
    </dgm:pt>
    <dgm:pt modelId="{68562DD7-EF62-43DC-8D3C-46F0ED5D1CD1}" type="pres">
      <dgm:prSet presAssocID="{C2DC4E52-39AA-4952-AE02-E64F62E2D5D7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4DBD3A6-CA29-4F0B-B400-4E8CF2FD4B17}" type="pres">
      <dgm:prSet presAssocID="{A9A98B58-5826-4ABB-850C-FD68C33DCE4F}" presName="Accent4" presStyleCnt="0"/>
      <dgm:spPr/>
    </dgm:pt>
    <dgm:pt modelId="{246680DA-311D-4AE1-A86E-FD944B7287D3}" type="pres">
      <dgm:prSet presAssocID="{A9A98B58-5826-4ABB-850C-FD68C33DCE4F}" presName="Accent" presStyleLbl="bgShp" presStyleIdx="3" presStyleCnt="6"/>
      <dgm:spPr/>
    </dgm:pt>
    <dgm:pt modelId="{21B4AF90-08E4-457F-8E7A-49EEBB830165}" type="pres">
      <dgm:prSet presAssocID="{A9A98B58-5826-4ABB-850C-FD68C33DCE4F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DF1921D-9393-4334-91E0-C0CCBB003F4B}" type="pres">
      <dgm:prSet presAssocID="{C95E2D47-E940-4C7A-98B3-01C6D23306A8}" presName="Accent5" presStyleCnt="0"/>
      <dgm:spPr/>
    </dgm:pt>
    <dgm:pt modelId="{1AB6FE04-C3A7-4FDB-8425-F702CF06DBDE}" type="pres">
      <dgm:prSet presAssocID="{C95E2D47-E940-4C7A-98B3-01C6D23306A8}" presName="Accent" presStyleLbl="bgShp" presStyleIdx="4" presStyleCnt="6"/>
      <dgm:spPr/>
    </dgm:pt>
    <dgm:pt modelId="{CF5C586E-1040-46B0-9FE4-6EA7D08EE134}" type="pres">
      <dgm:prSet presAssocID="{C95E2D47-E940-4C7A-98B3-01C6D23306A8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AC720A6-E6A0-47E5-8814-C88B0FD87618}" type="pres">
      <dgm:prSet presAssocID="{2E893C70-7929-45CC-859A-E8C324476160}" presName="Accent6" presStyleCnt="0"/>
      <dgm:spPr/>
    </dgm:pt>
    <dgm:pt modelId="{E511AB90-87AB-409F-8496-596C0ED9A058}" type="pres">
      <dgm:prSet presAssocID="{2E893C70-7929-45CC-859A-E8C324476160}" presName="Accent" presStyleLbl="bgShp" presStyleIdx="5" presStyleCnt="6"/>
      <dgm:spPr/>
    </dgm:pt>
    <dgm:pt modelId="{B4A37E16-880B-481B-9D47-05DF5375E40E}" type="pres">
      <dgm:prSet presAssocID="{2E893C70-7929-45CC-859A-E8C324476160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0C3CE8A-DBC5-4E22-8130-9664E5201C08}" srcId="{D0B25C51-425A-4788-9CB5-556C3B0BF97F}" destId="{C95E2D47-E940-4C7A-98B3-01C6D23306A8}" srcOrd="4" destOrd="0" parTransId="{D8C5E8A3-55EF-48B6-ABB4-E19BFF9E6DD6}" sibTransId="{6071044C-AC05-4DA6-A744-F935DD945048}"/>
    <dgm:cxn modelId="{03197A81-82C6-4879-A64F-0D75811AE036}" type="presOf" srcId="{784E5586-4A99-453F-A22E-0393ED35A132}" destId="{442682D7-63A3-425F-B05D-7811A7841893}" srcOrd="0" destOrd="0" presId="urn:microsoft.com/office/officeart/2011/layout/HexagonRadial"/>
    <dgm:cxn modelId="{908E3306-F60C-471C-A96A-495CBD2CD216}" type="presOf" srcId="{2E893C70-7929-45CC-859A-E8C324476160}" destId="{B4A37E16-880B-481B-9D47-05DF5375E40E}" srcOrd="0" destOrd="0" presId="urn:microsoft.com/office/officeart/2011/layout/HexagonRadial"/>
    <dgm:cxn modelId="{1DE99179-808E-48E6-A844-B9CDA4D79FA0}" srcId="{9E1B9B5A-ECB0-4BBE-901E-DCC941553E0C}" destId="{D0B25C51-425A-4788-9CB5-556C3B0BF97F}" srcOrd="0" destOrd="0" parTransId="{83190C50-83BC-43B7-AB97-CD31F1D2117D}" sibTransId="{E2C95670-B6AB-43A7-B349-515DA04ACA50}"/>
    <dgm:cxn modelId="{E2167E8A-9079-47CD-BD05-F9D73AD185BF}" type="presOf" srcId="{D0B25C51-425A-4788-9CB5-556C3B0BF97F}" destId="{23FE85DB-5987-4E3A-95E2-AD236FEA6F7C}" srcOrd="0" destOrd="0" presId="urn:microsoft.com/office/officeart/2011/layout/HexagonRadial"/>
    <dgm:cxn modelId="{F3D0BB2B-82CB-44DF-B9F4-FD690F67D572}" type="presOf" srcId="{A9A98B58-5826-4ABB-850C-FD68C33DCE4F}" destId="{21B4AF90-08E4-457F-8E7A-49EEBB830165}" srcOrd="0" destOrd="0" presId="urn:microsoft.com/office/officeart/2011/layout/HexagonRadial"/>
    <dgm:cxn modelId="{AEAD8C37-D0E1-4B7C-A7D8-BBB460E0F68F}" srcId="{D0B25C51-425A-4788-9CB5-556C3B0BF97F}" destId="{784E5586-4A99-453F-A22E-0393ED35A132}" srcOrd="1" destOrd="0" parTransId="{2F6A334E-A265-4F6C-93EA-B700D08C7E1C}" sibTransId="{1D559633-E658-4006-936F-4D42C0AB5BC7}"/>
    <dgm:cxn modelId="{A798CAD2-9E1A-4A74-B3CC-C752B62116D0}" srcId="{D0B25C51-425A-4788-9CB5-556C3B0BF97F}" destId="{E3BCE0E9-286F-4339-AF3A-1B7BF92A6461}" srcOrd="0" destOrd="0" parTransId="{6651B3F6-A3E5-47D9-AB38-FFE31480B3B6}" sibTransId="{F6317C04-2FD3-4776-B8D7-B62FBDE2016D}"/>
    <dgm:cxn modelId="{25150CAF-902F-4260-ABF8-A73CF8CAF6F3}" srcId="{D0B25C51-425A-4788-9CB5-556C3B0BF97F}" destId="{2E893C70-7929-45CC-859A-E8C324476160}" srcOrd="5" destOrd="0" parTransId="{0907DE50-9A9C-4F1F-8004-9FE018BF9229}" sibTransId="{FD7D18C1-8E79-45AD-80E1-EBB82CA412CF}"/>
    <dgm:cxn modelId="{DFA0B112-096F-4127-B64E-573FCD30F4C3}" type="presOf" srcId="{C95E2D47-E940-4C7A-98B3-01C6D23306A8}" destId="{CF5C586E-1040-46B0-9FE4-6EA7D08EE134}" srcOrd="0" destOrd="0" presId="urn:microsoft.com/office/officeart/2011/layout/HexagonRadial"/>
    <dgm:cxn modelId="{9F7C732B-FB0C-46B0-9C3C-7DE1334538F7}" type="presOf" srcId="{9E1B9B5A-ECB0-4BBE-901E-DCC941553E0C}" destId="{F93132D7-E2D6-4D67-AFAE-738B47A5080C}" srcOrd="0" destOrd="0" presId="urn:microsoft.com/office/officeart/2011/layout/HexagonRadial"/>
    <dgm:cxn modelId="{D76A2B79-0C8C-4CEE-AC16-787C4C11B86C}" type="presOf" srcId="{C2DC4E52-39AA-4952-AE02-E64F62E2D5D7}" destId="{68562DD7-EF62-43DC-8D3C-46F0ED5D1CD1}" srcOrd="0" destOrd="0" presId="urn:microsoft.com/office/officeart/2011/layout/HexagonRadial"/>
    <dgm:cxn modelId="{C423EE86-8B24-4BA5-B442-739774B976A7}" srcId="{D0B25C51-425A-4788-9CB5-556C3B0BF97F}" destId="{C2DC4E52-39AA-4952-AE02-E64F62E2D5D7}" srcOrd="2" destOrd="0" parTransId="{468D39C6-FE8E-49E6-8D5B-FF394EB2B7A4}" sibTransId="{35A25C49-17BA-491E-8C48-4D54E06BB4B1}"/>
    <dgm:cxn modelId="{E838C14D-9783-4662-B90C-602CB47E53BE}" type="presOf" srcId="{E3BCE0E9-286F-4339-AF3A-1B7BF92A6461}" destId="{01486550-5751-4535-868B-017985144C06}" srcOrd="0" destOrd="0" presId="urn:microsoft.com/office/officeart/2011/layout/HexagonRadial"/>
    <dgm:cxn modelId="{6719F531-661C-46F3-A3F0-3EEC11030C12}" srcId="{D0B25C51-425A-4788-9CB5-556C3B0BF97F}" destId="{A9A98B58-5826-4ABB-850C-FD68C33DCE4F}" srcOrd="3" destOrd="0" parTransId="{9E8B1CC3-0AA8-49D8-BB77-1292BDE68904}" sibTransId="{D2999441-B867-4D09-A6EF-1E5A7FA030AC}"/>
    <dgm:cxn modelId="{41CA2765-1C10-4CED-9BDD-A2B094710272}" type="presParOf" srcId="{F93132D7-E2D6-4D67-AFAE-738B47A5080C}" destId="{23FE85DB-5987-4E3A-95E2-AD236FEA6F7C}" srcOrd="0" destOrd="0" presId="urn:microsoft.com/office/officeart/2011/layout/HexagonRadial"/>
    <dgm:cxn modelId="{D2634FB3-7753-43DD-809D-2E5C3C1DF9DE}" type="presParOf" srcId="{F93132D7-E2D6-4D67-AFAE-738B47A5080C}" destId="{B26F2697-2650-40A8-9FFD-356B078708B2}" srcOrd="1" destOrd="0" presId="urn:microsoft.com/office/officeart/2011/layout/HexagonRadial"/>
    <dgm:cxn modelId="{F358ECE4-0E3D-4D33-80F9-365AA7664EED}" type="presParOf" srcId="{B26F2697-2650-40A8-9FFD-356B078708B2}" destId="{4C72051F-B59D-475C-A7D9-9C696EC0949B}" srcOrd="0" destOrd="0" presId="urn:microsoft.com/office/officeart/2011/layout/HexagonRadial"/>
    <dgm:cxn modelId="{C6AD694A-F2D8-4C0B-852D-928B38F63917}" type="presParOf" srcId="{F93132D7-E2D6-4D67-AFAE-738B47A5080C}" destId="{01486550-5751-4535-868B-017985144C06}" srcOrd="2" destOrd="0" presId="urn:microsoft.com/office/officeart/2011/layout/HexagonRadial"/>
    <dgm:cxn modelId="{F4778434-53F4-4FD2-83B5-5CEC108E0999}" type="presParOf" srcId="{F93132D7-E2D6-4D67-AFAE-738B47A5080C}" destId="{080965AC-2F7F-41D5-ACE3-7678A43282DB}" srcOrd="3" destOrd="0" presId="urn:microsoft.com/office/officeart/2011/layout/HexagonRadial"/>
    <dgm:cxn modelId="{EDB11F90-59D2-460E-8D92-32E8353F3260}" type="presParOf" srcId="{080965AC-2F7F-41D5-ACE3-7678A43282DB}" destId="{975678CB-BEC5-4196-B9F9-36EF588B6A26}" srcOrd="0" destOrd="0" presId="urn:microsoft.com/office/officeart/2011/layout/HexagonRadial"/>
    <dgm:cxn modelId="{FA4C4D26-6033-4EBC-AD56-0DAFCC6E3E87}" type="presParOf" srcId="{F93132D7-E2D6-4D67-AFAE-738B47A5080C}" destId="{442682D7-63A3-425F-B05D-7811A7841893}" srcOrd="4" destOrd="0" presId="urn:microsoft.com/office/officeart/2011/layout/HexagonRadial"/>
    <dgm:cxn modelId="{E88910CF-328B-4244-BE70-838FB5123BE9}" type="presParOf" srcId="{F93132D7-E2D6-4D67-AFAE-738B47A5080C}" destId="{6E85D46B-55CE-4F9D-B69A-74F5224CE64C}" srcOrd="5" destOrd="0" presId="urn:microsoft.com/office/officeart/2011/layout/HexagonRadial"/>
    <dgm:cxn modelId="{372C688B-5DE1-4ED1-A104-FC3603AE4DEA}" type="presParOf" srcId="{6E85D46B-55CE-4F9D-B69A-74F5224CE64C}" destId="{59FFC53E-56B6-46BA-856E-CC2EE3690B90}" srcOrd="0" destOrd="0" presId="urn:microsoft.com/office/officeart/2011/layout/HexagonRadial"/>
    <dgm:cxn modelId="{6FD9057B-4520-4878-BC12-9A921AA45288}" type="presParOf" srcId="{F93132D7-E2D6-4D67-AFAE-738B47A5080C}" destId="{68562DD7-EF62-43DC-8D3C-46F0ED5D1CD1}" srcOrd="6" destOrd="0" presId="urn:microsoft.com/office/officeart/2011/layout/HexagonRadial"/>
    <dgm:cxn modelId="{195E71D1-1C57-422A-A21B-E3A11F050B68}" type="presParOf" srcId="{F93132D7-E2D6-4D67-AFAE-738B47A5080C}" destId="{A4DBD3A6-CA29-4F0B-B400-4E8CF2FD4B17}" srcOrd="7" destOrd="0" presId="urn:microsoft.com/office/officeart/2011/layout/HexagonRadial"/>
    <dgm:cxn modelId="{249420BC-058D-4D4F-BD2C-A381815A7140}" type="presParOf" srcId="{A4DBD3A6-CA29-4F0B-B400-4E8CF2FD4B17}" destId="{246680DA-311D-4AE1-A86E-FD944B7287D3}" srcOrd="0" destOrd="0" presId="urn:microsoft.com/office/officeart/2011/layout/HexagonRadial"/>
    <dgm:cxn modelId="{91467C9A-6D30-436B-9BED-0FF274102703}" type="presParOf" srcId="{F93132D7-E2D6-4D67-AFAE-738B47A5080C}" destId="{21B4AF90-08E4-457F-8E7A-49EEBB830165}" srcOrd="8" destOrd="0" presId="urn:microsoft.com/office/officeart/2011/layout/HexagonRadial"/>
    <dgm:cxn modelId="{3BF3067E-D36A-49CC-AD36-A45063279A35}" type="presParOf" srcId="{F93132D7-E2D6-4D67-AFAE-738B47A5080C}" destId="{CDF1921D-9393-4334-91E0-C0CCBB003F4B}" srcOrd="9" destOrd="0" presId="urn:microsoft.com/office/officeart/2011/layout/HexagonRadial"/>
    <dgm:cxn modelId="{0CC7C20E-ABB3-4786-831C-A0F0C527E198}" type="presParOf" srcId="{CDF1921D-9393-4334-91E0-C0CCBB003F4B}" destId="{1AB6FE04-C3A7-4FDB-8425-F702CF06DBDE}" srcOrd="0" destOrd="0" presId="urn:microsoft.com/office/officeart/2011/layout/HexagonRadial"/>
    <dgm:cxn modelId="{1A39056E-85DE-4619-BD71-E889F35820EC}" type="presParOf" srcId="{F93132D7-E2D6-4D67-AFAE-738B47A5080C}" destId="{CF5C586E-1040-46B0-9FE4-6EA7D08EE134}" srcOrd="10" destOrd="0" presId="urn:microsoft.com/office/officeart/2011/layout/HexagonRadial"/>
    <dgm:cxn modelId="{CA86BDE0-9817-4434-B199-D08FF881A1BE}" type="presParOf" srcId="{F93132D7-E2D6-4D67-AFAE-738B47A5080C}" destId="{2AC720A6-E6A0-47E5-8814-C88B0FD87618}" srcOrd="11" destOrd="0" presId="urn:microsoft.com/office/officeart/2011/layout/HexagonRadial"/>
    <dgm:cxn modelId="{5AAC49B8-F6B1-4847-880C-A02E3DB9CA59}" type="presParOf" srcId="{2AC720A6-E6A0-47E5-8814-C88B0FD87618}" destId="{E511AB90-87AB-409F-8496-596C0ED9A058}" srcOrd="0" destOrd="0" presId="urn:microsoft.com/office/officeart/2011/layout/HexagonRadial"/>
    <dgm:cxn modelId="{A1B6910C-B0BE-48D5-B335-BEC6459D1632}" type="presParOf" srcId="{F93132D7-E2D6-4D67-AFAE-738B47A5080C}" destId="{B4A37E16-880B-481B-9D47-05DF5375E40E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B4F8391-3443-4E50-9B1C-7E1E28A08462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087C13F-216A-4802-B150-F261BC0E9E2B}">
      <dgm:prSet phldrT="[Text]" custT="1"/>
      <dgm:spPr/>
      <dgm:t>
        <a:bodyPr/>
        <a:lstStyle/>
        <a:p>
          <a:r>
            <a:rPr lang="cs-CZ" sz="2000" dirty="0" smtClean="0"/>
            <a:t>POLICE</a:t>
          </a:r>
          <a:endParaRPr lang="cs-CZ" sz="2000" dirty="0"/>
        </a:p>
      </dgm:t>
    </dgm:pt>
    <dgm:pt modelId="{B3652BEE-BE74-4ED8-8A46-09CA077C545C}" type="parTrans" cxnId="{1ECF467C-6D59-4384-8064-939267A081F1}">
      <dgm:prSet/>
      <dgm:spPr/>
      <dgm:t>
        <a:bodyPr/>
        <a:lstStyle/>
        <a:p>
          <a:endParaRPr lang="cs-CZ"/>
        </a:p>
      </dgm:t>
    </dgm:pt>
    <dgm:pt modelId="{AC58D372-8E25-4A64-BC29-3B1EFA843701}" type="sibTrans" cxnId="{1ECF467C-6D59-4384-8064-939267A081F1}">
      <dgm:prSet/>
      <dgm:spPr/>
      <dgm:t>
        <a:bodyPr/>
        <a:lstStyle/>
        <a:p>
          <a:endParaRPr lang="cs-CZ"/>
        </a:p>
      </dgm:t>
    </dgm:pt>
    <dgm:pt modelId="{2C4232CD-7214-4CE4-9E57-0637B016FABA}">
      <dgm:prSet phldrT="[Text]" custT="1"/>
      <dgm:spPr/>
      <dgm:t>
        <a:bodyPr/>
        <a:lstStyle/>
        <a:p>
          <a:r>
            <a:rPr lang="cs-CZ" sz="2000" dirty="0" err="1" smtClean="0"/>
            <a:t>defers</a:t>
          </a:r>
          <a:r>
            <a:rPr lang="cs-CZ" sz="2000" dirty="0" smtClean="0"/>
            <a:t> </a:t>
          </a:r>
          <a:r>
            <a:rPr lang="cs-CZ" sz="2000" dirty="0" err="1" smtClean="0"/>
            <a:t>criminal</a:t>
          </a:r>
          <a:r>
            <a:rPr lang="cs-CZ" sz="2000" dirty="0" smtClean="0"/>
            <a:t> </a:t>
          </a:r>
          <a:r>
            <a:rPr lang="cs-CZ" sz="2000" dirty="0" err="1" smtClean="0"/>
            <a:t>proceedings</a:t>
          </a:r>
          <a:r>
            <a:rPr lang="cs-CZ" sz="2000" dirty="0" smtClean="0"/>
            <a:t> </a:t>
          </a:r>
          <a:endParaRPr lang="cs-CZ" sz="2000" dirty="0"/>
        </a:p>
      </dgm:t>
    </dgm:pt>
    <dgm:pt modelId="{AD5A6490-4335-4552-BA2E-87B67E17229B}" type="parTrans" cxnId="{1D81A6F1-6376-40D1-8207-2F322615B139}">
      <dgm:prSet/>
      <dgm:spPr/>
      <dgm:t>
        <a:bodyPr/>
        <a:lstStyle/>
        <a:p>
          <a:endParaRPr lang="cs-CZ"/>
        </a:p>
      </dgm:t>
    </dgm:pt>
    <dgm:pt modelId="{E7AE9998-283D-4D64-9085-3FC7AEC00F13}" type="sibTrans" cxnId="{1D81A6F1-6376-40D1-8207-2F322615B139}">
      <dgm:prSet/>
      <dgm:spPr/>
      <dgm:t>
        <a:bodyPr/>
        <a:lstStyle/>
        <a:p>
          <a:endParaRPr lang="cs-CZ"/>
        </a:p>
      </dgm:t>
    </dgm:pt>
    <dgm:pt modelId="{1D326CC3-2F0E-4DF0-A0D9-8E40846381E5}">
      <dgm:prSet phldrT="[Text]" custT="1"/>
      <dgm:spPr/>
      <dgm:t>
        <a:bodyPr/>
        <a:lstStyle/>
        <a:p>
          <a:r>
            <a:rPr lang="cs-CZ" sz="1800" dirty="0" smtClean="0"/>
            <a:t>PROSECUTOR</a:t>
          </a:r>
          <a:endParaRPr lang="cs-CZ" sz="1800" dirty="0"/>
        </a:p>
      </dgm:t>
    </dgm:pt>
    <dgm:pt modelId="{A221FC4B-9FFA-4FA8-B804-40D418C8D503}" type="parTrans" cxnId="{0388A555-6B76-47B3-9DC3-A0035CE379DB}">
      <dgm:prSet/>
      <dgm:spPr/>
      <dgm:t>
        <a:bodyPr/>
        <a:lstStyle/>
        <a:p>
          <a:endParaRPr lang="cs-CZ"/>
        </a:p>
      </dgm:t>
    </dgm:pt>
    <dgm:pt modelId="{133DCDF7-7977-4C6F-9B57-53F48C853271}" type="sibTrans" cxnId="{0388A555-6B76-47B3-9DC3-A0035CE379DB}">
      <dgm:prSet/>
      <dgm:spPr/>
      <dgm:t>
        <a:bodyPr/>
        <a:lstStyle/>
        <a:p>
          <a:endParaRPr lang="cs-CZ"/>
        </a:p>
      </dgm:t>
    </dgm:pt>
    <dgm:pt modelId="{948E4440-3651-4B0C-83C2-698CDD9B743C}">
      <dgm:prSet phldrT="[Text]" custT="1"/>
      <dgm:spPr/>
      <dgm:t>
        <a:bodyPr/>
        <a:lstStyle/>
        <a:p>
          <a:r>
            <a:rPr lang="cs-CZ" sz="2000" dirty="0" err="1" smtClean="0"/>
            <a:t>files</a:t>
          </a:r>
          <a:r>
            <a:rPr lang="cs-CZ" sz="2000" dirty="0" smtClean="0"/>
            <a:t> a </a:t>
          </a:r>
          <a:r>
            <a:rPr lang="cs-CZ" sz="2000" dirty="0" err="1" smtClean="0"/>
            <a:t>motion</a:t>
          </a:r>
          <a:r>
            <a:rPr lang="cs-CZ" sz="2000" dirty="0" smtClean="0"/>
            <a:t> to </a:t>
          </a:r>
          <a:r>
            <a:rPr lang="cs-CZ" sz="2000" dirty="0" err="1" smtClean="0"/>
            <a:t>commencement</a:t>
          </a:r>
          <a:r>
            <a:rPr lang="cs-CZ" sz="2000" dirty="0" smtClean="0"/>
            <a:t> </a:t>
          </a:r>
          <a:br>
            <a:rPr lang="cs-CZ" sz="2000" dirty="0" smtClean="0"/>
          </a:br>
          <a:r>
            <a:rPr lang="cs-CZ" sz="2000" dirty="0" err="1" smtClean="0"/>
            <a:t>of</a:t>
          </a:r>
          <a:r>
            <a:rPr lang="cs-CZ" sz="2000" dirty="0" smtClean="0"/>
            <a:t> civil </a:t>
          </a:r>
          <a:r>
            <a:rPr lang="cs-CZ" sz="2000" dirty="0" err="1" smtClean="0"/>
            <a:t>proceedings</a:t>
          </a:r>
          <a:endParaRPr lang="cs-CZ" sz="2000" dirty="0"/>
        </a:p>
      </dgm:t>
    </dgm:pt>
    <dgm:pt modelId="{ACA8D517-8B59-45FF-8C74-116A917EBB23}" type="parTrans" cxnId="{0739EA64-1063-4891-BDE6-6B9498EEDAEA}">
      <dgm:prSet/>
      <dgm:spPr/>
      <dgm:t>
        <a:bodyPr/>
        <a:lstStyle/>
        <a:p>
          <a:endParaRPr lang="cs-CZ"/>
        </a:p>
      </dgm:t>
    </dgm:pt>
    <dgm:pt modelId="{E9C09315-559C-432B-ACEE-399E342DF1B5}" type="sibTrans" cxnId="{0739EA64-1063-4891-BDE6-6B9498EEDAEA}">
      <dgm:prSet/>
      <dgm:spPr/>
      <dgm:t>
        <a:bodyPr/>
        <a:lstStyle/>
        <a:p>
          <a:endParaRPr lang="cs-CZ"/>
        </a:p>
      </dgm:t>
    </dgm:pt>
    <dgm:pt modelId="{7D067B40-3001-4587-AA1B-FA6F97CD7EDF}">
      <dgm:prSet phldrT="[Text]" custT="1"/>
      <dgm:spPr/>
      <dgm:t>
        <a:bodyPr/>
        <a:lstStyle/>
        <a:p>
          <a:r>
            <a:rPr lang="cs-CZ" sz="1900" dirty="0" smtClean="0"/>
            <a:t>JUVENILE COURT</a:t>
          </a:r>
          <a:endParaRPr lang="cs-CZ" sz="1900" dirty="0"/>
        </a:p>
      </dgm:t>
    </dgm:pt>
    <dgm:pt modelId="{D74219F7-18DC-4E77-BEBA-238EC4E59808}" type="parTrans" cxnId="{3FCB7FFB-E9FC-407A-B42A-A328D300D43D}">
      <dgm:prSet/>
      <dgm:spPr/>
      <dgm:t>
        <a:bodyPr/>
        <a:lstStyle/>
        <a:p>
          <a:endParaRPr lang="cs-CZ"/>
        </a:p>
      </dgm:t>
    </dgm:pt>
    <dgm:pt modelId="{98DCC851-B120-49EB-B2A0-7051149263B4}" type="sibTrans" cxnId="{3FCB7FFB-E9FC-407A-B42A-A328D300D43D}">
      <dgm:prSet/>
      <dgm:spPr/>
      <dgm:t>
        <a:bodyPr/>
        <a:lstStyle/>
        <a:p>
          <a:endParaRPr lang="cs-CZ"/>
        </a:p>
      </dgm:t>
    </dgm:pt>
    <dgm:pt modelId="{A5C1FB33-84A8-43E9-B6D3-B897E1E5908A}">
      <dgm:prSet phldrT="[Text]" custT="1"/>
      <dgm:spPr/>
      <dgm:t>
        <a:bodyPr/>
        <a:lstStyle/>
        <a:p>
          <a:r>
            <a:rPr lang="cs-CZ" sz="2000" dirty="0" err="1" smtClean="0"/>
            <a:t>imposes</a:t>
          </a:r>
          <a:r>
            <a:rPr lang="cs-CZ" sz="2000" dirty="0" smtClean="0"/>
            <a:t> </a:t>
          </a:r>
          <a:br>
            <a:rPr lang="cs-CZ" sz="2000" dirty="0" smtClean="0"/>
          </a:br>
          <a:r>
            <a:rPr lang="cs-CZ" sz="2000" dirty="0" err="1" smtClean="0"/>
            <a:t>the</a:t>
          </a:r>
          <a:r>
            <a:rPr lang="cs-CZ" sz="2000" dirty="0" smtClean="0"/>
            <a:t> </a:t>
          </a:r>
          <a:r>
            <a:rPr lang="cs-CZ" sz="2000" dirty="0" err="1" smtClean="0"/>
            <a:t>measure</a:t>
          </a:r>
          <a:endParaRPr lang="cs-CZ" sz="2000" dirty="0"/>
        </a:p>
      </dgm:t>
    </dgm:pt>
    <dgm:pt modelId="{E5707D94-BB5A-433A-B234-B23A6D743454}" type="parTrans" cxnId="{06C5D374-4FA0-4811-A081-2E1065F6D026}">
      <dgm:prSet/>
      <dgm:spPr/>
      <dgm:t>
        <a:bodyPr/>
        <a:lstStyle/>
        <a:p>
          <a:endParaRPr lang="cs-CZ"/>
        </a:p>
      </dgm:t>
    </dgm:pt>
    <dgm:pt modelId="{1F1AF00C-93A1-47B0-942C-18C29BEB6584}" type="sibTrans" cxnId="{06C5D374-4FA0-4811-A081-2E1065F6D026}">
      <dgm:prSet/>
      <dgm:spPr/>
      <dgm:t>
        <a:bodyPr/>
        <a:lstStyle/>
        <a:p>
          <a:endParaRPr lang="cs-CZ"/>
        </a:p>
      </dgm:t>
    </dgm:pt>
    <dgm:pt modelId="{7DF2A250-7550-4764-A5F8-91244B1E2260}" type="pres">
      <dgm:prSet presAssocID="{2B4F8391-3443-4E50-9B1C-7E1E28A08462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21111253-659B-43A8-A91C-7740475BC056}" type="pres">
      <dgm:prSet presAssocID="{9087C13F-216A-4802-B150-F261BC0E9E2B}" presName="composite" presStyleCnt="0"/>
      <dgm:spPr/>
    </dgm:pt>
    <dgm:pt modelId="{B9A25414-03A7-4E97-93E6-D9435791D6F0}" type="pres">
      <dgm:prSet presAssocID="{9087C13F-216A-4802-B150-F261BC0E9E2B}" presName="bentUpArrow1" presStyleLbl="alignImgPlace1" presStyleIdx="0" presStyleCnt="2"/>
      <dgm:spPr/>
    </dgm:pt>
    <dgm:pt modelId="{1DBBFE29-DF0B-4C9B-9FC1-C2B58D46368F}" type="pres">
      <dgm:prSet presAssocID="{9087C13F-216A-4802-B150-F261BC0E9E2B}" presName="ParentText" presStyleLbl="node1" presStyleIdx="0" presStyleCnt="3" custScaleX="109197" custScaleY="11704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6D36E8-0A1D-4AB7-8EF1-F4A87351464C}" type="pres">
      <dgm:prSet presAssocID="{9087C13F-216A-4802-B150-F261BC0E9E2B}" presName="ChildText" presStyleLbl="revTx" presStyleIdx="0" presStyleCnt="3" custScaleX="422155" custLinFactX="79664" custLinFactNeighborX="100000" custLinFactNeighborY="150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F561E9C-6A7D-4F7A-9577-AF0FD5A0B99D}" type="pres">
      <dgm:prSet presAssocID="{AC58D372-8E25-4A64-BC29-3B1EFA843701}" presName="sibTrans" presStyleCnt="0"/>
      <dgm:spPr/>
    </dgm:pt>
    <dgm:pt modelId="{956D1F28-B8CF-4BBF-AA31-F86BD042E270}" type="pres">
      <dgm:prSet presAssocID="{1D326CC3-2F0E-4DF0-A0D9-8E40846381E5}" presName="composite" presStyleCnt="0"/>
      <dgm:spPr/>
    </dgm:pt>
    <dgm:pt modelId="{C6D8159B-8C06-42B5-92BD-16B6CEE43137}" type="pres">
      <dgm:prSet presAssocID="{1D326CC3-2F0E-4DF0-A0D9-8E40846381E5}" presName="bentUpArrow1" presStyleLbl="alignImgPlace1" presStyleIdx="1" presStyleCnt="2"/>
      <dgm:spPr/>
    </dgm:pt>
    <dgm:pt modelId="{F4BAB683-2D8C-4A73-90D8-695EA92F8EEE}" type="pres">
      <dgm:prSet presAssocID="{1D326CC3-2F0E-4DF0-A0D9-8E40846381E5}" presName="ParentText" presStyleLbl="node1" presStyleIdx="1" presStyleCnt="3" custScaleX="116267" custScaleY="12450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AB3FDFE-A54E-4EF3-98F4-ECB17240DC95}" type="pres">
      <dgm:prSet presAssocID="{1D326CC3-2F0E-4DF0-A0D9-8E40846381E5}" presName="ChildText" presStyleLbl="revTx" presStyleIdx="1" presStyleCnt="3" custScaleX="260988" custLinFactX="4105" custLinFactNeighborX="100000" custLinFactNeighborY="246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A85EB6-3F32-44B0-95CA-440928E2E750}" type="pres">
      <dgm:prSet presAssocID="{133DCDF7-7977-4C6F-9B57-53F48C853271}" presName="sibTrans" presStyleCnt="0"/>
      <dgm:spPr/>
    </dgm:pt>
    <dgm:pt modelId="{DF3A38D7-B671-456A-B6D5-9FAD1ABFFCEA}" type="pres">
      <dgm:prSet presAssocID="{7D067B40-3001-4587-AA1B-FA6F97CD7EDF}" presName="composite" presStyleCnt="0"/>
      <dgm:spPr/>
    </dgm:pt>
    <dgm:pt modelId="{2B010D0F-9CE0-49C4-8F37-7787F89E8B12}" type="pres">
      <dgm:prSet presAssocID="{7D067B40-3001-4587-AA1B-FA6F97CD7EDF}" presName="ParentText" presStyleLbl="node1" presStyleIdx="2" presStyleCnt="3" custScaleX="113881" custScaleY="11375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3CEB91-009A-4A0F-A3A0-78AB859A0ADA}" type="pres">
      <dgm:prSet presAssocID="{7D067B40-3001-4587-AA1B-FA6F97CD7EDF}" presName="FinalChildText" presStyleLbl="revTx" presStyleIdx="2" presStyleCnt="3" custScaleX="156024" custLinFactNeighborX="65970" custLinFactNeighborY="54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FCB7FFB-E9FC-407A-B42A-A328D300D43D}" srcId="{2B4F8391-3443-4E50-9B1C-7E1E28A08462}" destId="{7D067B40-3001-4587-AA1B-FA6F97CD7EDF}" srcOrd="2" destOrd="0" parTransId="{D74219F7-18DC-4E77-BEBA-238EC4E59808}" sibTransId="{98DCC851-B120-49EB-B2A0-7051149263B4}"/>
    <dgm:cxn modelId="{06C5D374-4FA0-4811-A081-2E1065F6D026}" srcId="{7D067B40-3001-4587-AA1B-FA6F97CD7EDF}" destId="{A5C1FB33-84A8-43E9-B6D3-B897E1E5908A}" srcOrd="0" destOrd="0" parTransId="{E5707D94-BB5A-433A-B234-B23A6D743454}" sibTransId="{1F1AF00C-93A1-47B0-942C-18C29BEB6584}"/>
    <dgm:cxn modelId="{81A1313F-18B4-44E3-ABFC-24DAD5F248A1}" type="presOf" srcId="{2B4F8391-3443-4E50-9B1C-7E1E28A08462}" destId="{7DF2A250-7550-4764-A5F8-91244B1E2260}" srcOrd="0" destOrd="0" presId="urn:microsoft.com/office/officeart/2005/8/layout/StepDownProcess"/>
    <dgm:cxn modelId="{400F370A-9C6A-4EDB-8691-7F901A40DE4F}" type="presOf" srcId="{9087C13F-216A-4802-B150-F261BC0E9E2B}" destId="{1DBBFE29-DF0B-4C9B-9FC1-C2B58D46368F}" srcOrd="0" destOrd="0" presId="urn:microsoft.com/office/officeart/2005/8/layout/StepDownProcess"/>
    <dgm:cxn modelId="{1ECF467C-6D59-4384-8064-939267A081F1}" srcId="{2B4F8391-3443-4E50-9B1C-7E1E28A08462}" destId="{9087C13F-216A-4802-B150-F261BC0E9E2B}" srcOrd="0" destOrd="0" parTransId="{B3652BEE-BE74-4ED8-8A46-09CA077C545C}" sibTransId="{AC58D372-8E25-4A64-BC29-3B1EFA843701}"/>
    <dgm:cxn modelId="{0388A555-6B76-47B3-9DC3-A0035CE379DB}" srcId="{2B4F8391-3443-4E50-9B1C-7E1E28A08462}" destId="{1D326CC3-2F0E-4DF0-A0D9-8E40846381E5}" srcOrd="1" destOrd="0" parTransId="{A221FC4B-9FFA-4FA8-B804-40D418C8D503}" sibTransId="{133DCDF7-7977-4C6F-9B57-53F48C853271}"/>
    <dgm:cxn modelId="{0739EA64-1063-4891-BDE6-6B9498EEDAEA}" srcId="{1D326CC3-2F0E-4DF0-A0D9-8E40846381E5}" destId="{948E4440-3651-4B0C-83C2-698CDD9B743C}" srcOrd="0" destOrd="0" parTransId="{ACA8D517-8B59-45FF-8C74-116A917EBB23}" sibTransId="{E9C09315-559C-432B-ACEE-399E342DF1B5}"/>
    <dgm:cxn modelId="{2B41D0DA-BB62-4C59-8E6A-16BF458546A7}" type="presOf" srcId="{2C4232CD-7214-4CE4-9E57-0637B016FABA}" destId="{EB6D36E8-0A1D-4AB7-8EF1-F4A87351464C}" srcOrd="0" destOrd="0" presId="urn:microsoft.com/office/officeart/2005/8/layout/StepDownProcess"/>
    <dgm:cxn modelId="{19623E26-69AF-4741-988D-16AC05FF8CD6}" type="presOf" srcId="{A5C1FB33-84A8-43E9-B6D3-B897E1E5908A}" destId="{993CEB91-009A-4A0F-A3A0-78AB859A0ADA}" srcOrd="0" destOrd="0" presId="urn:microsoft.com/office/officeart/2005/8/layout/StepDownProcess"/>
    <dgm:cxn modelId="{1D81A6F1-6376-40D1-8207-2F322615B139}" srcId="{9087C13F-216A-4802-B150-F261BC0E9E2B}" destId="{2C4232CD-7214-4CE4-9E57-0637B016FABA}" srcOrd="0" destOrd="0" parTransId="{AD5A6490-4335-4552-BA2E-87B67E17229B}" sibTransId="{E7AE9998-283D-4D64-9085-3FC7AEC00F13}"/>
    <dgm:cxn modelId="{243A498B-720B-4E49-A5B0-B1E6C8C40F80}" type="presOf" srcId="{948E4440-3651-4B0C-83C2-698CDD9B743C}" destId="{3AB3FDFE-A54E-4EF3-98F4-ECB17240DC95}" srcOrd="0" destOrd="0" presId="urn:microsoft.com/office/officeart/2005/8/layout/StepDownProcess"/>
    <dgm:cxn modelId="{F6775E25-DAE6-4525-9C3D-BEEDA8E9DE3C}" type="presOf" srcId="{7D067B40-3001-4587-AA1B-FA6F97CD7EDF}" destId="{2B010D0F-9CE0-49C4-8F37-7787F89E8B12}" srcOrd="0" destOrd="0" presId="urn:microsoft.com/office/officeart/2005/8/layout/StepDownProcess"/>
    <dgm:cxn modelId="{CFDC035D-B4A4-44C0-BB39-EA3F2D90BA67}" type="presOf" srcId="{1D326CC3-2F0E-4DF0-A0D9-8E40846381E5}" destId="{F4BAB683-2D8C-4A73-90D8-695EA92F8EEE}" srcOrd="0" destOrd="0" presId="urn:microsoft.com/office/officeart/2005/8/layout/StepDownProcess"/>
    <dgm:cxn modelId="{1D5FA2F1-5E58-47EA-AA12-D9749B605DA5}" type="presParOf" srcId="{7DF2A250-7550-4764-A5F8-91244B1E2260}" destId="{21111253-659B-43A8-A91C-7740475BC056}" srcOrd="0" destOrd="0" presId="urn:microsoft.com/office/officeart/2005/8/layout/StepDownProcess"/>
    <dgm:cxn modelId="{B0845E08-FC41-4655-831D-52BD25530318}" type="presParOf" srcId="{21111253-659B-43A8-A91C-7740475BC056}" destId="{B9A25414-03A7-4E97-93E6-D9435791D6F0}" srcOrd="0" destOrd="0" presId="urn:microsoft.com/office/officeart/2005/8/layout/StepDownProcess"/>
    <dgm:cxn modelId="{9473FB20-AEBA-43EF-A697-020AF041031F}" type="presParOf" srcId="{21111253-659B-43A8-A91C-7740475BC056}" destId="{1DBBFE29-DF0B-4C9B-9FC1-C2B58D46368F}" srcOrd="1" destOrd="0" presId="urn:microsoft.com/office/officeart/2005/8/layout/StepDownProcess"/>
    <dgm:cxn modelId="{1E483F8D-E036-4073-B833-B2BD3BA08F5C}" type="presParOf" srcId="{21111253-659B-43A8-A91C-7740475BC056}" destId="{EB6D36E8-0A1D-4AB7-8EF1-F4A87351464C}" srcOrd="2" destOrd="0" presId="urn:microsoft.com/office/officeart/2005/8/layout/StepDownProcess"/>
    <dgm:cxn modelId="{A6EAFC8A-364B-4915-A29F-674D111693A4}" type="presParOf" srcId="{7DF2A250-7550-4764-A5F8-91244B1E2260}" destId="{DF561E9C-6A7D-4F7A-9577-AF0FD5A0B99D}" srcOrd="1" destOrd="0" presId="urn:microsoft.com/office/officeart/2005/8/layout/StepDownProcess"/>
    <dgm:cxn modelId="{C425578B-8C1D-4251-8AE4-8F2CCDF4E21C}" type="presParOf" srcId="{7DF2A250-7550-4764-A5F8-91244B1E2260}" destId="{956D1F28-B8CF-4BBF-AA31-F86BD042E270}" srcOrd="2" destOrd="0" presId="urn:microsoft.com/office/officeart/2005/8/layout/StepDownProcess"/>
    <dgm:cxn modelId="{7D88C1B6-E747-44D2-928F-AB17033BDBA9}" type="presParOf" srcId="{956D1F28-B8CF-4BBF-AA31-F86BD042E270}" destId="{C6D8159B-8C06-42B5-92BD-16B6CEE43137}" srcOrd="0" destOrd="0" presId="urn:microsoft.com/office/officeart/2005/8/layout/StepDownProcess"/>
    <dgm:cxn modelId="{762029E0-A5CF-4BBE-A18E-4C0E27C5D216}" type="presParOf" srcId="{956D1F28-B8CF-4BBF-AA31-F86BD042E270}" destId="{F4BAB683-2D8C-4A73-90D8-695EA92F8EEE}" srcOrd="1" destOrd="0" presId="urn:microsoft.com/office/officeart/2005/8/layout/StepDownProcess"/>
    <dgm:cxn modelId="{2388D5C6-799D-41A6-8CF4-70440757F542}" type="presParOf" srcId="{956D1F28-B8CF-4BBF-AA31-F86BD042E270}" destId="{3AB3FDFE-A54E-4EF3-98F4-ECB17240DC95}" srcOrd="2" destOrd="0" presId="urn:microsoft.com/office/officeart/2005/8/layout/StepDownProcess"/>
    <dgm:cxn modelId="{A12F8A10-7019-4E1B-BBCD-58D814A67818}" type="presParOf" srcId="{7DF2A250-7550-4764-A5F8-91244B1E2260}" destId="{69A85EB6-3F32-44B0-95CA-440928E2E750}" srcOrd="3" destOrd="0" presId="urn:microsoft.com/office/officeart/2005/8/layout/StepDownProcess"/>
    <dgm:cxn modelId="{DFEF94A1-5CE0-4E0E-B5AC-99F29374CBB9}" type="presParOf" srcId="{7DF2A250-7550-4764-A5F8-91244B1E2260}" destId="{DF3A38D7-B671-456A-B6D5-9FAD1ABFFCEA}" srcOrd="4" destOrd="0" presId="urn:microsoft.com/office/officeart/2005/8/layout/StepDownProcess"/>
    <dgm:cxn modelId="{84115CC9-4514-435D-AD74-17710AEE63E2}" type="presParOf" srcId="{DF3A38D7-B671-456A-B6D5-9FAD1ABFFCEA}" destId="{2B010D0F-9CE0-49C4-8F37-7787F89E8B12}" srcOrd="0" destOrd="0" presId="urn:microsoft.com/office/officeart/2005/8/layout/StepDownProcess"/>
    <dgm:cxn modelId="{EFFF2B4D-6091-486C-9F12-831C3B448CA3}" type="presParOf" srcId="{DF3A38D7-B671-456A-B6D5-9FAD1ABFFCEA}" destId="{993CEB91-009A-4A0F-A3A0-78AB859A0ADA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1DBCEEE-5737-4C26-9EF5-76A5E4B8DF4E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B5E8DA48-CACE-48F6-AD60-38CAC2F9E383}">
      <dgm:prSet phldrT="[Text]" custT="1"/>
      <dgm:spPr/>
      <dgm:t>
        <a:bodyPr/>
        <a:lstStyle/>
        <a:p>
          <a:r>
            <a:rPr lang="cs-CZ" sz="2200" dirty="0" err="1" smtClean="0"/>
            <a:t>Intellectual</a:t>
          </a:r>
          <a:r>
            <a:rPr lang="cs-CZ" sz="2200" dirty="0" smtClean="0"/>
            <a:t> Maturity</a:t>
          </a:r>
          <a:endParaRPr lang="cs-CZ" sz="2200" dirty="0"/>
        </a:p>
      </dgm:t>
    </dgm:pt>
    <dgm:pt modelId="{E48017F0-FC82-4D03-83CC-4651D76F1724}" type="parTrans" cxnId="{741E9A48-C957-43CC-A696-F44DA32DEB44}">
      <dgm:prSet/>
      <dgm:spPr/>
      <dgm:t>
        <a:bodyPr/>
        <a:lstStyle/>
        <a:p>
          <a:endParaRPr lang="cs-CZ"/>
        </a:p>
      </dgm:t>
    </dgm:pt>
    <dgm:pt modelId="{850EBE1B-2C32-4B40-9DA4-19D3FB54528F}" type="sibTrans" cxnId="{741E9A48-C957-43CC-A696-F44DA32DEB44}">
      <dgm:prSet/>
      <dgm:spPr/>
      <dgm:t>
        <a:bodyPr/>
        <a:lstStyle/>
        <a:p>
          <a:endParaRPr lang="cs-CZ"/>
        </a:p>
      </dgm:t>
    </dgm:pt>
    <dgm:pt modelId="{944B1D78-B513-4BBE-AAD9-E2BEA7AD5B22}">
      <dgm:prSet phldrT="[Text]" custT="1"/>
      <dgm:spPr/>
      <dgm:t>
        <a:bodyPr/>
        <a:lstStyle/>
        <a:p>
          <a:r>
            <a:rPr lang="cs-CZ" sz="2200" dirty="0" err="1" smtClean="0"/>
            <a:t>Moral</a:t>
          </a:r>
          <a:r>
            <a:rPr lang="cs-CZ" sz="2200" dirty="0" smtClean="0"/>
            <a:t> Maturity</a:t>
          </a:r>
          <a:endParaRPr lang="cs-CZ" sz="2200" dirty="0"/>
        </a:p>
      </dgm:t>
    </dgm:pt>
    <dgm:pt modelId="{9430E67B-B7D8-4FEB-B2D9-50B3A9C17007}" type="parTrans" cxnId="{C9131515-CF6D-46EF-829E-1CB883A74A55}">
      <dgm:prSet/>
      <dgm:spPr/>
      <dgm:t>
        <a:bodyPr/>
        <a:lstStyle/>
        <a:p>
          <a:endParaRPr lang="cs-CZ"/>
        </a:p>
      </dgm:t>
    </dgm:pt>
    <dgm:pt modelId="{70741BBF-509D-4AF2-9B10-70E84F319F4C}" type="sibTrans" cxnId="{C9131515-CF6D-46EF-829E-1CB883A74A55}">
      <dgm:prSet/>
      <dgm:spPr/>
      <dgm:t>
        <a:bodyPr/>
        <a:lstStyle/>
        <a:p>
          <a:endParaRPr lang="cs-CZ"/>
        </a:p>
      </dgm:t>
    </dgm:pt>
    <dgm:pt modelId="{AFB199C7-AF43-440A-B125-402F9AE3B43B}">
      <dgm:prSet phldrT="[Text]"/>
      <dgm:spPr/>
      <dgm:t>
        <a:bodyPr/>
        <a:lstStyle/>
        <a:p>
          <a:r>
            <a:rPr lang="cs-CZ" dirty="0" err="1" smtClean="0"/>
            <a:t>Relative</a:t>
          </a:r>
          <a:r>
            <a:rPr lang="cs-CZ" dirty="0" smtClean="0"/>
            <a:t> </a:t>
          </a:r>
          <a:r>
            <a:rPr lang="cs-CZ" dirty="0" err="1" smtClean="0"/>
            <a:t>Criminal</a:t>
          </a:r>
          <a:r>
            <a:rPr lang="cs-CZ" dirty="0" smtClean="0"/>
            <a:t> </a:t>
          </a:r>
          <a:r>
            <a:rPr lang="cs-CZ" dirty="0" err="1" smtClean="0"/>
            <a:t>Liability</a:t>
          </a:r>
          <a:endParaRPr lang="cs-CZ" dirty="0"/>
        </a:p>
      </dgm:t>
    </dgm:pt>
    <dgm:pt modelId="{4F654C65-CB70-46C1-80E8-F5A0D7F89D8D}" type="parTrans" cxnId="{714B80E9-5D9D-4207-9726-1BE244F1614F}">
      <dgm:prSet/>
      <dgm:spPr/>
      <dgm:t>
        <a:bodyPr/>
        <a:lstStyle/>
        <a:p>
          <a:endParaRPr lang="cs-CZ"/>
        </a:p>
      </dgm:t>
    </dgm:pt>
    <dgm:pt modelId="{C0D2F81A-2D70-488D-9D0E-13FB07DE8290}" type="sibTrans" cxnId="{714B80E9-5D9D-4207-9726-1BE244F1614F}">
      <dgm:prSet/>
      <dgm:spPr/>
      <dgm:t>
        <a:bodyPr/>
        <a:lstStyle/>
        <a:p>
          <a:endParaRPr lang="cs-CZ"/>
        </a:p>
      </dgm:t>
    </dgm:pt>
    <dgm:pt modelId="{79DB1A1C-598C-4172-B1E6-2B537E1F1454}" type="pres">
      <dgm:prSet presAssocID="{21DBCEEE-5737-4C26-9EF5-76A5E4B8DF4E}" presName="Name0" presStyleCnt="0">
        <dgm:presLayoutVars>
          <dgm:dir/>
          <dgm:resizeHandles val="exact"/>
        </dgm:presLayoutVars>
      </dgm:prSet>
      <dgm:spPr/>
    </dgm:pt>
    <dgm:pt modelId="{E4D873D9-FF77-4FB9-B091-0878657842AC}" type="pres">
      <dgm:prSet presAssocID="{21DBCEEE-5737-4C26-9EF5-76A5E4B8DF4E}" presName="vNodes" presStyleCnt="0"/>
      <dgm:spPr/>
    </dgm:pt>
    <dgm:pt modelId="{5740AE0C-4CD6-440B-889B-5FC079928AD6}" type="pres">
      <dgm:prSet presAssocID="{B5E8DA48-CACE-48F6-AD60-38CAC2F9E383}" presName="node" presStyleLbl="node1" presStyleIdx="0" presStyleCnt="3" custScaleX="134502" custScaleY="1287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7D69C8D-0697-47B4-8AD1-2F3DDAA170F5}" type="pres">
      <dgm:prSet presAssocID="{850EBE1B-2C32-4B40-9DA4-19D3FB54528F}" presName="spacerT" presStyleCnt="0"/>
      <dgm:spPr/>
    </dgm:pt>
    <dgm:pt modelId="{9B64CD8B-EED5-40C9-954B-B2859AD123C2}" type="pres">
      <dgm:prSet presAssocID="{850EBE1B-2C32-4B40-9DA4-19D3FB54528F}" presName="sibTrans" presStyleLbl="sibTrans2D1" presStyleIdx="0" presStyleCnt="2"/>
      <dgm:spPr/>
      <dgm:t>
        <a:bodyPr/>
        <a:lstStyle/>
        <a:p>
          <a:endParaRPr lang="cs-CZ"/>
        </a:p>
      </dgm:t>
    </dgm:pt>
    <dgm:pt modelId="{D2E7C902-E184-45AE-BD85-B4C7C1799790}" type="pres">
      <dgm:prSet presAssocID="{850EBE1B-2C32-4B40-9DA4-19D3FB54528F}" presName="spacerB" presStyleCnt="0"/>
      <dgm:spPr/>
    </dgm:pt>
    <dgm:pt modelId="{D5C42F3D-95C0-4E64-8FB0-85569DD9ADC1}" type="pres">
      <dgm:prSet presAssocID="{944B1D78-B513-4BBE-AAD9-E2BEA7AD5B22}" presName="node" presStyleLbl="node1" presStyleIdx="1" presStyleCnt="3" custScaleX="122464" custScaleY="11509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4F901C0-6643-4A84-A51D-35DCF471782B}" type="pres">
      <dgm:prSet presAssocID="{21DBCEEE-5737-4C26-9EF5-76A5E4B8DF4E}" presName="sibTransLast" presStyleLbl="sibTrans2D1" presStyleIdx="1" presStyleCnt="2"/>
      <dgm:spPr/>
      <dgm:t>
        <a:bodyPr/>
        <a:lstStyle/>
        <a:p>
          <a:endParaRPr lang="cs-CZ"/>
        </a:p>
      </dgm:t>
    </dgm:pt>
    <dgm:pt modelId="{3010A322-32E2-4A8C-A72F-62CC9D8E6D91}" type="pres">
      <dgm:prSet presAssocID="{21DBCEEE-5737-4C26-9EF5-76A5E4B8DF4E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D033D0EF-B4A0-4D06-A308-6B50028F4AD9}" type="pres">
      <dgm:prSet presAssocID="{21DBCEEE-5737-4C26-9EF5-76A5E4B8DF4E}" presName="lastNode" presStyleLbl="node1" presStyleIdx="2" presStyleCnt="3" custScaleX="77625" custScaleY="7876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1D5DA58-965D-4DDF-81FF-C60690DDE61E}" type="presOf" srcId="{21DBCEEE-5737-4C26-9EF5-76A5E4B8DF4E}" destId="{79DB1A1C-598C-4172-B1E6-2B537E1F1454}" srcOrd="0" destOrd="0" presId="urn:microsoft.com/office/officeart/2005/8/layout/equation2"/>
    <dgm:cxn modelId="{C9131515-CF6D-46EF-829E-1CB883A74A55}" srcId="{21DBCEEE-5737-4C26-9EF5-76A5E4B8DF4E}" destId="{944B1D78-B513-4BBE-AAD9-E2BEA7AD5B22}" srcOrd="1" destOrd="0" parTransId="{9430E67B-B7D8-4FEB-B2D9-50B3A9C17007}" sibTransId="{70741BBF-509D-4AF2-9B10-70E84F319F4C}"/>
    <dgm:cxn modelId="{FEA7B8FD-6AF5-48B0-A9B6-B1E078B99F85}" type="presOf" srcId="{B5E8DA48-CACE-48F6-AD60-38CAC2F9E383}" destId="{5740AE0C-4CD6-440B-889B-5FC079928AD6}" srcOrd="0" destOrd="0" presId="urn:microsoft.com/office/officeart/2005/8/layout/equation2"/>
    <dgm:cxn modelId="{19CED10E-6E8A-435C-8719-780770C57241}" type="presOf" srcId="{AFB199C7-AF43-440A-B125-402F9AE3B43B}" destId="{D033D0EF-B4A0-4D06-A308-6B50028F4AD9}" srcOrd="0" destOrd="0" presId="urn:microsoft.com/office/officeart/2005/8/layout/equation2"/>
    <dgm:cxn modelId="{714B80E9-5D9D-4207-9726-1BE244F1614F}" srcId="{21DBCEEE-5737-4C26-9EF5-76A5E4B8DF4E}" destId="{AFB199C7-AF43-440A-B125-402F9AE3B43B}" srcOrd="2" destOrd="0" parTransId="{4F654C65-CB70-46C1-80E8-F5A0D7F89D8D}" sibTransId="{C0D2F81A-2D70-488D-9D0E-13FB07DE8290}"/>
    <dgm:cxn modelId="{E7B42B12-3994-4540-934C-D4FFB7A772A7}" type="presOf" srcId="{70741BBF-509D-4AF2-9B10-70E84F319F4C}" destId="{3010A322-32E2-4A8C-A72F-62CC9D8E6D91}" srcOrd="1" destOrd="0" presId="urn:microsoft.com/office/officeart/2005/8/layout/equation2"/>
    <dgm:cxn modelId="{5F30F70D-9D75-4D7B-B6B2-0440AAFF68AA}" type="presOf" srcId="{70741BBF-509D-4AF2-9B10-70E84F319F4C}" destId="{D4F901C0-6643-4A84-A51D-35DCF471782B}" srcOrd="0" destOrd="0" presId="urn:microsoft.com/office/officeart/2005/8/layout/equation2"/>
    <dgm:cxn modelId="{741E9A48-C957-43CC-A696-F44DA32DEB44}" srcId="{21DBCEEE-5737-4C26-9EF5-76A5E4B8DF4E}" destId="{B5E8DA48-CACE-48F6-AD60-38CAC2F9E383}" srcOrd="0" destOrd="0" parTransId="{E48017F0-FC82-4D03-83CC-4651D76F1724}" sibTransId="{850EBE1B-2C32-4B40-9DA4-19D3FB54528F}"/>
    <dgm:cxn modelId="{D3136F3E-9309-4C33-94D2-FF1007C63193}" type="presOf" srcId="{850EBE1B-2C32-4B40-9DA4-19D3FB54528F}" destId="{9B64CD8B-EED5-40C9-954B-B2859AD123C2}" srcOrd="0" destOrd="0" presId="urn:microsoft.com/office/officeart/2005/8/layout/equation2"/>
    <dgm:cxn modelId="{337E4145-4C6C-4F41-A6B9-AC6394D54D8C}" type="presOf" srcId="{944B1D78-B513-4BBE-AAD9-E2BEA7AD5B22}" destId="{D5C42F3D-95C0-4E64-8FB0-85569DD9ADC1}" srcOrd="0" destOrd="0" presId="urn:microsoft.com/office/officeart/2005/8/layout/equation2"/>
    <dgm:cxn modelId="{73E8444D-5D81-462F-B8B8-228385EEB4FC}" type="presParOf" srcId="{79DB1A1C-598C-4172-B1E6-2B537E1F1454}" destId="{E4D873D9-FF77-4FB9-B091-0878657842AC}" srcOrd="0" destOrd="0" presId="urn:microsoft.com/office/officeart/2005/8/layout/equation2"/>
    <dgm:cxn modelId="{9E3B5674-876C-4940-AEC0-D7E902E70793}" type="presParOf" srcId="{E4D873D9-FF77-4FB9-B091-0878657842AC}" destId="{5740AE0C-4CD6-440B-889B-5FC079928AD6}" srcOrd="0" destOrd="0" presId="urn:microsoft.com/office/officeart/2005/8/layout/equation2"/>
    <dgm:cxn modelId="{EBBA6651-D5ED-492E-95C2-EFA66A002110}" type="presParOf" srcId="{E4D873D9-FF77-4FB9-B091-0878657842AC}" destId="{97D69C8D-0697-47B4-8AD1-2F3DDAA170F5}" srcOrd="1" destOrd="0" presId="urn:microsoft.com/office/officeart/2005/8/layout/equation2"/>
    <dgm:cxn modelId="{3C418175-0D94-4033-A0D7-455B5E4F12B8}" type="presParOf" srcId="{E4D873D9-FF77-4FB9-B091-0878657842AC}" destId="{9B64CD8B-EED5-40C9-954B-B2859AD123C2}" srcOrd="2" destOrd="0" presId="urn:microsoft.com/office/officeart/2005/8/layout/equation2"/>
    <dgm:cxn modelId="{BCBF64FA-D423-4ADB-BC3C-8E1AFA687E40}" type="presParOf" srcId="{E4D873D9-FF77-4FB9-B091-0878657842AC}" destId="{D2E7C902-E184-45AE-BD85-B4C7C1799790}" srcOrd="3" destOrd="0" presId="urn:microsoft.com/office/officeart/2005/8/layout/equation2"/>
    <dgm:cxn modelId="{A74D3F15-165C-4166-909F-F57ED23815E7}" type="presParOf" srcId="{E4D873D9-FF77-4FB9-B091-0878657842AC}" destId="{D5C42F3D-95C0-4E64-8FB0-85569DD9ADC1}" srcOrd="4" destOrd="0" presId="urn:microsoft.com/office/officeart/2005/8/layout/equation2"/>
    <dgm:cxn modelId="{9F9B0C15-6D41-4FDF-AC12-AD29CCD3BC87}" type="presParOf" srcId="{79DB1A1C-598C-4172-B1E6-2B537E1F1454}" destId="{D4F901C0-6643-4A84-A51D-35DCF471782B}" srcOrd="1" destOrd="0" presId="urn:microsoft.com/office/officeart/2005/8/layout/equation2"/>
    <dgm:cxn modelId="{9B18C292-292F-4FB3-A8DC-F9E7D93AD6CD}" type="presParOf" srcId="{D4F901C0-6643-4A84-A51D-35DCF471782B}" destId="{3010A322-32E2-4A8C-A72F-62CC9D8E6D91}" srcOrd="0" destOrd="0" presId="urn:microsoft.com/office/officeart/2005/8/layout/equation2"/>
    <dgm:cxn modelId="{8DED9F0A-A741-4E75-8306-B98FC54BFEDB}" type="presParOf" srcId="{79DB1A1C-598C-4172-B1E6-2B537E1F1454}" destId="{D033D0EF-B4A0-4D06-A308-6B50028F4AD9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B7A0C31-A3EB-4B3A-9E03-1ACC67DBE492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4D142BA-818C-4276-AC22-71ED7364AF89}">
      <dgm:prSet phldrT="[Text]"/>
      <dgm:spPr/>
      <dgm:t>
        <a:bodyPr/>
        <a:lstStyle/>
        <a:p>
          <a:r>
            <a:rPr lang="cs-CZ" dirty="0" smtClean="0"/>
            <a:t> </a:t>
          </a:r>
          <a:endParaRPr lang="cs-CZ" dirty="0"/>
        </a:p>
      </dgm:t>
    </dgm:pt>
    <dgm:pt modelId="{7B07E946-59CB-4575-B14F-6539DB6A766E}" type="parTrans" cxnId="{CF76ED15-3785-4BF7-B0D2-C5368B1D667A}">
      <dgm:prSet/>
      <dgm:spPr/>
      <dgm:t>
        <a:bodyPr/>
        <a:lstStyle/>
        <a:p>
          <a:endParaRPr lang="cs-CZ"/>
        </a:p>
      </dgm:t>
    </dgm:pt>
    <dgm:pt modelId="{0EB8A9F2-238B-4C25-932B-D0E33C8A2BBE}" type="sibTrans" cxnId="{CF76ED15-3785-4BF7-B0D2-C5368B1D667A}">
      <dgm:prSet/>
      <dgm:spPr/>
      <dgm:t>
        <a:bodyPr/>
        <a:lstStyle/>
        <a:p>
          <a:endParaRPr lang="cs-CZ"/>
        </a:p>
      </dgm:t>
    </dgm:pt>
    <dgm:pt modelId="{26F14F90-A098-4B16-A771-A895FA317349}">
      <dgm:prSet phldrT="[Text]"/>
      <dgm:spPr/>
      <dgm:t>
        <a:bodyPr/>
        <a:lstStyle/>
        <a:p>
          <a:r>
            <a:rPr lang="cs-CZ" dirty="0" smtClean="0"/>
            <a:t>WRONGDOING</a:t>
          </a:r>
          <a:endParaRPr lang="cs-CZ" dirty="0"/>
        </a:p>
      </dgm:t>
    </dgm:pt>
    <dgm:pt modelId="{A6BF3C13-F69C-4305-8615-662335DB82D1}" type="parTrans" cxnId="{08367942-078A-406A-A8ED-27D88547A33F}">
      <dgm:prSet/>
      <dgm:spPr/>
      <dgm:t>
        <a:bodyPr/>
        <a:lstStyle/>
        <a:p>
          <a:endParaRPr lang="cs-CZ"/>
        </a:p>
      </dgm:t>
    </dgm:pt>
    <dgm:pt modelId="{40CC463A-6662-4ADF-8F20-7E49B320EB5E}" type="sibTrans" cxnId="{08367942-078A-406A-A8ED-27D88547A33F}">
      <dgm:prSet/>
      <dgm:spPr/>
      <dgm:t>
        <a:bodyPr/>
        <a:lstStyle/>
        <a:p>
          <a:endParaRPr lang="cs-CZ"/>
        </a:p>
      </dgm:t>
    </dgm:pt>
    <dgm:pt modelId="{C082077D-6704-4800-B0C5-9F2A1A9FE89A}">
      <dgm:prSet phldrT="[Text]"/>
      <dgm:spPr/>
      <dgm:t>
        <a:bodyPr/>
        <a:lstStyle/>
        <a:p>
          <a:endParaRPr lang="cs-CZ" dirty="0"/>
        </a:p>
      </dgm:t>
    </dgm:pt>
    <dgm:pt modelId="{F2479747-F128-40A0-AC59-185109821D57}" type="parTrans" cxnId="{3A31970F-5DD8-44CF-BBAF-89BE01001431}">
      <dgm:prSet/>
      <dgm:spPr/>
      <dgm:t>
        <a:bodyPr/>
        <a:lstStyle/>
        <a:p>
          <a:endParaRPr lang="cs-CZ"/>
        </a:p>
      </dgm:t>
    </dgm:pt>
    <dgm:pt modelId="{C4C490F1-C440-4793-BC3B-56506B59E814}" type="sibTrans" cxnId="{3A31970F-5DD8-44CF-BBAF-89BE01001431}">
      <dgm:prSet/>
      <dgm:spPr/>
      <dgm:t>
        <a:bodyPr/>
        <a:lstStyle/>
        <a:p>
          <a:endParaRPr lang="cs-CZ"/>
        </a:p>
      </dgm:t>
    </dgm:pt>
    <dgm:pt modelId="{A47E13EC-3A55-406D-B5F4-5CCC0F33F7B9}">
      <dgm:prSet phldrT="[Text]"/>
      <dgm:spPr/>
      <dgm:t>
        <a:bodyPr/>
        <a:lstStyle/>
        <a:p>
          <a:r>
            <a:rPr lang="cs-CZ" dirty="0" smtClean="0"/>
            <a:t>OTHERWISE CRIMINAL ACT</a:t>
          </a:r>
          <a:endParaRPr lang="cs-CZ" dirty="0"/>
        </a:p>
      </dgm:t>
    </dgm:pt>
    <dgm:pt modelId="{2FCFE683-04ED-4BF7-B559-830B0AC6B9CC}" type="parTrans" cxnId="{47950DD7-A24E-4308-A056-9ABB86B3029D}">
      <dgm:prSet/>
      <dgm:spPr/>
      <dgm:t>
        <a:bodyPr/>
        <a:lstStyle/>
        <a:p>
          <a:endParaRPr lang="cs-CZ"/>
        </a:p>
      </dgm:t>
    </dgm:pt>
    <dgm:pt modelId="{EEE61263-7B36-44B1-93F2-31695AED6601}" type="sibTrans" cxnId="{47950DD7-A24E-4308-A056-9ABB86B3029D}">
      <dgm:prSet/>
      <dgm:spPr/>
      <dgm:t>
        <a:bodyPr/>
        <a:lstStyle/>
        <a:p>
          <a:endParaRPr lang="cs-CZ"/>
        </a:p>
      </dgm:t>
    </dgm:pt>
    <dgm:pt modelId="{183E387C-978B-4CFD-9170-9CF950FF0B34}" type="pres">
      <dgm:prSet presAssocID="{CB7A0C31-A3EB-4B3A-9E03-1ACC67DBE49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58634ED-4464-416F-871A-8A1013E2149E}" type="pres">
      <dgm:prSet presAssocID="{74D142BA-818C-4276-AC22-71ED7364AF89}" presName="linNode" presStyleCnt="0"/>
      <dgm:spPr/>
    </dgm:pt>
    <dgm:pt modelId="{0F808F87-D657-42D4-8BC0-6885C0B9E7D9}" type="pres">
      <dgm:prSet presAssocID="{74D142BA-818C-4276-AC22-71ED7364AF89}" presName="parTx" presStyleLbl="revTx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A96D5C9-0017-472E-9160-488BC609F51D}" type="pres">
      <dgm:prSet presAssocID="{74D142BA-818C-4276-AC22-71ED7364AF89}" presName="bracket" presStyleLbl="parChTrans1D1" presStyleIdx="0" presStyleCnt="2"/>
      <dgm:spPr/>
    </dgm:pt>
    <dgm:pt modelId="{2989EE4F-34F0-48C0-9B2B-1DD7B8A6B062}" type="pres">
      <dgm:prSet presAssocID="{74D142BA-818C-4276-AC22-71ED7364AF89}" presName="spH" presStyleCnt="0"/>
      <dgm:spPr/>
    </dgm:pt>
    <dgm:pt modelId="{A6F0F6CE-EF76-40FC-9545-66F10CDF389B}" type="pres">
      <dgm:prSet presAssocID="{74D142BA-818C-4276-AC22-71ED7364AF89}" presName="desTx" presStyleLbl="node1" presStyleIdx="0" presStyleCnt="2" custScaleX="182961" custScaleY="15504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21A8ABC-6B3B-45A0-94A3-7FB16BE1C294}" type="pres">
      <dgm:prSet presAssocID="{0EB8A9F2-238B-4C25-932B-D0E33C8A2BBE}" presName="spV" presStyleCnt="0"/>
      <dgm:spPr/>
    </dgm:pt>
    <dgm:pt modelId="{E6C9F5DE-2CA3-4FF1-9EE6-F6D8EC8449B6}" type="pres">
      <dgm:prSet presAssocID="{C082077D-6704-4800-B0C5-9F2A1A9FE89A}" presName="linNode" presStyleCnt="0"/>
      <dgm:spPr/>
    </dgm:pt>
    <dgm:pt modelId="{EF2CD97E-3DDC-4C34-905B-50A243263C0B}" type="pres">
      <dgm:prSet presAssocID="{C082077D-6704-4800-B0C5-9F2A1A9FE89A}" presName="parTx" presStyleLbl="revTx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56C554A-9B6F-4B9D-9353-D2AAE2B2795C}" type="pres">
      <dgm:prSet presAssocID="{C082077D-6704-4800-B0C5-9F2A1A9FE89A}" presName="bracket" presStyleLbl="parChTrans1D1" presStyleIdx="1" presStyleCnt="2"/>
      <dgm:spPr/>
    </dgm:pt>
    <dgm:pt modelId="{C931340A-EE57-4BD3-8482-CC2C087F2E54}" type="pres">
      <dgm:prSet presAssocID="{C082077D-6704-4800-B0C5-9F2A1A9FE89A}" presName="spH" presStyleCnt="0"/>
      <dgm:spPr/>
    </dgm:pt>
    <dgm:pt modelId="{2872D197-577A-48C7-BC6E-020FDA072F64}" type="pres">
      <dgm:prSet presAssocID="{C082077D-6704-4800-B0C5-9F2A1A9FE89A}" presName="desTx" presStyleLbl="node1" presStyleIdx="1" presStyleCnt="2" custScaleX="179328" custScaleY="15420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7950DD7-A24E-4308-A056-9ABB86B3029D}" srcId="{C082077D-6704-4800-B0C5-9F2A1A9FE89A}" destId="{A47E13EC-3A55-406D-B5F4-5CCC0F33F7B9}" srcOrd="0" destOrd="0" parTransId="{2FCFE683-04ED-4BF7-B559-830B0AC6B9CC}" sibTransId="{EEE61263-7B36-44B1-93F2-31695AED6601}"/>
    <dgm:cxn modelId="{2E8BFE97-7B2E-492C-8215-0D12AE9B6954}" type="presOf" srcId="{A47E13EC-3A55-406D-B5F4-5CCC0F33F7B9}" destId="{2872D197-577A-48C7-BC6E-020FDA072F64}" srcOrd="0" destOrd="0" presId="urn:diagrams.loki3.com/BracketList+Icon"/>
    <dgm:cxn modelId="{3A31970F-5DD8-44CF-BBAF-89BE01001431}" srcId="{CB7A0C31-A3EB-4B3A-9E03-1ACC67DBE492}" destId="{C082077D-6704-4800-B0C5-9F2A1A9FE89A}" srcOrd="1" destOrd="0" parTransId="{F2479747-F128-40A0-AC59-185109821D57}" sibTransId="{C4C490F1-C440-4793-BC3B-56506B59E814}"/>
    <dgm:cxn modelId="{A51ACDE2-A524-4D6C-B7F3-2C1FF4D665B0}" type="presOf" srcId="{CB7A0C31-A3EB-4B3A-9E03-1ACC67DBE492}" destId="{183E387C-978B-4CFD-9170-9CF950FF0B34}" srcOrd="0" destOrd="0" presId="urn:diagrams.loki3.com/BracketList+Icon"/>
    <dgm:cxn modelId="{722AEDA2-9AE5-4B8B-ADD5-0453C69D5FD8}" type="presOf" srcId="{74D142BA-818C-4276-AC22-71ED7364AF89}" destId="{0F808F87-D657-42D4-8BC0-6885C0B9E7D9}" srcOrd="0" destOrd="0" presId="urn:diagrams.loki3.com/BracketList+Icon"/>
    <dgm:cxn modelId="{08367942-078A-406A-A8ED-27D88547A33F}" srcId="{74D142BA-818C-4276-AC22-71ED7364AF89}" destId="{26F14F90-A098-4B16-A771-A895FA317349}" srcOrd="0" destOrd="0" parTransId="{A6BF3C13-F69C-4305-8615-662335DB82D1}" sibTransId="{40CC463A-6662-4ADF-8F20-7E49B320EB5E}"/>
    <dgm:cxn modelId="{F0ACBBAB-C55E-4315-A792-2EE6913993D5}" type="presOf" srcId="{C082077D-6704-4800-B0C5-9F2A1A9FE89A}" destId="{EF2CD97E-3DDC-4C34-905B-50A243263C0B}" srcOrd="0" destOrd="0" presId="urn:diagrams.loki3.com/BracketList+Icon"/>
    <dgm:cxn modelId="{00DACE7F-5D52-4BA6-A87C-DB1721CD6127}" type="presOf" srcId="{26F14F90-A098-4B16-A771-A895FA317349}" destId="{A6F0F6CE-EF76-40FC-9545-66F10CDF389B}" srcOrd="0" destOrd="0" presId="urn:diagrams.loki3.com/BracketList+Icon"/>
    <dgm:cxn modelId="{CF76ED15-3785-4BF7-B0D2-C5368B1D667A}" srcId="{CB7A0C31-A3EB-4B3A-9E03-1ACC67DBE492}" destId="{74D142BA-818C-4276-AC22-71ED7364AF89}" srcOrd="0" destOrd="0" parTransId="{7B07E946-59CB-4575-B14F-6539DB6A766E}" sibTransId="{0EB8A9F2-238B-4C25-932B-D0E33C8A2BBE}"/>
    <dgm:cxn modelId="{7E5C6DB0-FBA8-4496-B079-7BE99AD1F0D3}" type="presParOf" srcId="{183E387C-978B-4CFD-9170-9CF950FF0B34}" destId="{B58634ED-4464-416F-871A-8A1013E2149E}" srcOrd="0" destOrd="0" presId="urn:diagrams.loki3.com/BracketList+Icon"/>
    <dgm:cxn modelId="{E2A2C839-1F88-4DDF-A7D6-2E27D46A647E}" type="presParOf" srcId="{B58634ED-4464-416F-871A-8A1013E2149E}" destId="{0F808F87-D657-42D4-8BC0-6885C0B9E7D9}" srcOrd="0" destOrd="0" presId="urn:diagrams.loki3.com/BracketList+Icon"/>
    <dgm:cxn modelId="{763B32F8-11BB-4522-B303-784242C89736}" type="presParOf" srcId="{B58634ED-4464-416F-871A-8A1013E2149E}" destId="{6A96D5C9-0017-472E-9160-488BC609F51D}" srcOrd="1" destOrd="0" presId="urn:diagrams.loki3.com/BracketList+Icon"/>
    <dgm:cxn modelId="{123849B2-E765-4830-96CD-779626183053}" type="presParOf" srcId="{B58634ED-4464-416F-871A-8A1013E2149E}" destId="{2989EE4F-34F0-48C0-9B2B-1DD7B8A6B062}" srcOrd="2" destOrd="0" presId="urn:diagrams.loki3.com/BracketList+Icon"/>
    <dgm:cxn modelId="{7B9BDA2D-EFA4-45F5-842C-2011ABED33D2}" type="presParOf" srcId="{B58634ED-4464-416F-871A-8A1013E2149E}" destId="{A6F0F6CE-EF76-40FC-9545-66F10CDF389B}" srcOrd="3" destOrd="0" presId="urn:diagrams.loki3.com/BracketList+Icon"/>
    <dgm:cxn modelId="{661FD7ED-1DA8-45AB-A1E1-BCE11EF15620}" type="presParOf" srcId="{183E387C-978B-4CFD-9170-9CF950FF0B34}" destId="{D21A8ABC-6B3B-45A0-94A3-7FB16BE1C294}" srcOrd="1" destOrd="0" presId="urn:diagrams.loki3.com/BracketList+Icon"/>
    <dgm:cxn modelId="{455951EA-0210-4A04-B177-A0E82E3FBE13}" type="presParOf" srcId="{183E387C-978B-4CFD-9170-9CF950FF0B34}" destId="{E6C9F5DE-2CA3-4FF1-9EE6-F6D8EC8449B6}" srcOrd="2" destOrd="0" presId="urn:diagrams.loki3.com/BracketList+Icon"/>
    <dgm:cxn modelId="{135A74FE-54AD-4A77-AFDF-F87F0CCC30EA}" type="presParOf" srcId="{E6C9F5DE-2CA3-4FF1-9EE6-F6D8EC8449B6}" destId="{EF2CD97E-3DDC-4C34-905B-50A243263C0B}" srcOrd="0" destOrd="0" presId="urn:diagrams.loki3.com/BracketList+Icon"/>
    <dgm:cxn modelId="{521A0C50-594F-4245-8849-389917B38DAF}" type="presParOf" srcId="{E6C9F5DE-2CA3-4FF1-9EE6-F6D8EC8449B6}" destId="{156C554A-9B6F-4B9D-9353-D2AAE2B2795C}" srcOrd="1" destOrd="0" presId="urn:diagrams.loki3.com/BracketList+Icon"/>
    <dgm:cxn modelId="{6CC5E780-F391-448F-B863-FBD14490633D}" type="presParOf" srcId="{E6C9F5DE-2CA3-4FF1-9EE6-F6D8EC8449B6}" destId="{C931340A-EE57-4BD3-8482-CC2C087F2E54}" srcOrd="2" destOrd="0" presId="urn:diagrams.loki3.com/BracketList+Icon"/>
    <dgm:cxn modelId="{74E0ECB4-C50C-4FB4-8E1E-AF657B79A067}" type="presParOf" srcId="{E6C9F5DE-2CA3-4FF1-9EE6-F6D8EC8449B6}" destId="{2872D197-577A-48C7-BC6E-020FDA072F64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AE50B7-05E1-42CA-8A03-96B72E37BBDE}">
      <dsp:nvSpPr>
        <dsp:cNvPr id="0" name=""/>
        <dsp:cNvSpPr/>
      </dsp:nvSpPr>
      <dsp:spPr>
        <a:xfrm>
          <a:off x="680447" y="0"/>
          <a:ext cx="6732748" cy="417646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9C3709-772A-414B-BC8C-F5857EE9B7A2}">
      <dsp:nvSpPr>
        <dsp:cNvPr id="0" name=""/>
        <dsp:cNvSpPr/>
      </dsp:nvSpPr>
      <dsp:spPr>
        <a:xfrm>
          <a:off x="1498" y="1252939"/>
          <a:ext cx="2432731" cy="16705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dirty="0" err="1" smtClean="0"/>
            <a:t>special</a:t>
          </a:r>
          <a:r>
            <a:rPr lang="cs-CZ" sz="3800" kern="1200" dirty="0" smtClean="0"/>
            <a:t> </a:t>
          </a:r>
          <a:r>
            <a:rPr lang="cs-CZ" sz="3800" kern="1200" dirty="0" err="1" smtClean="0"/>
            <a:t>treatment</a:t>
          </a:r>
          <a:endParaRPr lang="cs-CZ" sz="3800" kern="1200" dirty="0"/>
        </a:p>
      </dsp:txBody>
      <dsp:txXfrm>
        <a:off x="83049" y="1334490"/>
        <a:ext cx="2269629" cy="1507483"/>
      </dsp:txXfrm>
    </dsp:sp>
    <dsp:sp modelId="{44B3F5B6-D583-45DE-9B83-91F851AF0F45}">
      <dsp:nvSpPr>
        <dsp:cNvPr id="0" name=""/>
        <dsp:cNvSpPr/>
      </dsp:nvSpPr>
      <dsp:spPr>
        <a:xfrm>
          <a:off x="2555866" y="1252939"/>
          <a:ext cx="2432731" cy="16705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dirty="0" err="1" smtClean="0"/>
            <a:t>special</a:t>
          </a:r>
          <a:r>
            <a:rPr lang="cs-CZ" sz="3800" kern="1200" dirty="0" smtClean="0"/>
            <a:t> </a:t>
          </a:r>
          <a:r>
            <a:rPr lang="cs-CZ" sz="3800" kern="1200" dirty="0" err="1" smtClean="0"/>
            <a:t>regulation</a:t>
          </a:r>
          <a:endParaRPr lang="cs-CZ" sz="3800" kern="1200" dirty="0"/>
        </a:p>
      </dsp:txBody>
      <dsp:txXfrm>
        <a:off x="2637417" y="1334490"/>
        <a:ext cx="2269629" cy="1507483"/>
      </dsp:txXfrm>
    </dsp:sp>
    <dsp:sp modelId="{9E3D924D-4D3A-47EF-853D-B081234B30BE}">
      <dsp:nvSpPr>
        <dsp:cNvPr id="0" name=""/>
        <dsp:cNvSpPr/>
      </dsp:nvSpPr>
      <dsp:spPr>
        <a:xfrm>
          <a:off x="5110233" y="1081010"/>
          <a:ext cx="2809147" cy="20144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dirty="0" smtClean="0"/>
            <a:t>ACT ON JUVENILE JUSTICE</a:t>
          </a:r>
          <a:endParaRPr lang="cs-CZ" sz="3800" kern="1200" dirty="0"/>
        </a:p>
      </dsp:txBody>
      <dsp:txXfrm>
        <a:off x="5208570" y="1179347"/>
        <a:ext cx="2612473" cy="181776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00F821-2280-43B2-A1AB-8797EA1421CA}">
      <dsp:nvSpPr>
        <dsp:cNvPr id="0" name=""/>
        <dsp:cNvSpPr/>
      </dsp:nvSpPr>
      <dsp:spPr>
        <a:xfrm>
          <a:off x="0" y="25020"/>
          <a:ext cx="7543800" cy="11231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4800" kern="1200" dirty="0" err="1" smtClean="0"/>
            <a:t>Effective</a:t>
          </a:r>
          <a:r>
            <a:rPr lang="sk-SK" sz="4800" kern="1200" dirty="0" smtClean="0"/>
            <a:t> </a:t>
          </a:r>
          <a:r>
            <a:rPr lang="sk-SK" sz="4800" kern="1200" dirty="0" err="1" smtClean="0"/>
            <a:t>Remorse</a:t>
          </a:r>
          <a:endParaRPr lang="cs-CZ" sz="4800" kern="1200" dirty="0"/>
        </a:p>
      </dsp:txBody>
      <dsp:txXfrm>
        <a:off x="54830" y="79850"/>
        <a:ext cx="7434140" cy="1013539"/>
      </dsp:txXfrm>
    </dsp:sp>
    <dsp:sp modelId="{F2CC747E-E178-47B0-9E9F-6165F762A658}">
      <dsp:nvSpPr>
        <dsp:cNvPr id="0" name=""/>
        <dsp:cNvSpPr/>
      </dsp:nvSpPr>
      <dsp:spPr>
        <a:xfrm>
          <a:off x="0" y="1148220"/>
          <a:ext cx="7543800" cy="794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516" tIns="60960" rIns="341376" bIns="60960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sk-SK" sz="3700" kern="1200" dirty="0" err="1" smtClean="0"/>
            <a:t>moderate</a:t>
          </a:r>
          <a:r>
            <a:rPr lang="sk-SK" sz="3700" kern="1200" dirty="0" smtClean="0"/>
            <a:t> </a:t>
          </a:r>
          <a:r>
            <a:rPr lang="sk-SK" sz="3700" kern="1200" dirty="0" err="1" smtClean="0"/>
            <a:t>conditions</a:t>
          </a:r>
          <a:endParaRPr lang="cs-CZ" sz="3700" kern="1200" dirty="0"/>
        </a:p>
      </dsp:txBody>
      <dsp:txXfrm>
        <a:off x="0" y="1148220"/>
        <a:ext cx="7543800" cy="794880"/>
      </dsp:txXfrm>
    </dsp:sp>
    <dsp:sp modelId="{C43D201F-F30B-47A6-BB4C-AB5B91CCF474}">
      <dsp:nvSpPr>
        <dsp:cNvPr id="0" name=""/>
        <dsp:cNvSpPr/>
      </dsp:nvSpPr>
      <dsp:spPr>
        <a:xfrm>
          <a:off x="0" y="1943100"/>
          <a:ext cx="7543800" cy="11231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4800" kern="1200" dirty="0" err="1" smtClean="0"/>
            <a:t>Limination</a:t>
          </a:r>
          <a:r>
            <a:rPr lang="sk-SK" sz="4800" kern="1200" dirty="0" smtClean="0"/>
            <a:t> </a:t>
          </a:r>
          <a:r>
            <a:rPr lang="sk-SK" sz="4800" kern="1200" dirty="0" err="1" smtClean="0"/>
            <a:t>Periods</a:t>
          </a:r>
          <a:endParaRPr lang="cs-CZ" sz="4800" kern="1200" dirty="0"/>
        </a:p>
      </dsp:txBody>
      <dsp:txXfrm>
        <a:off x="54830" y="1997930"/>
        <a:ext cx="7434140" cy="1013539"/>
      </dsp:txXfrm>
    </dsp:sp>
    <dsp:sp modelId="{3DEDF687-BE54-48FD-9A83-3DEA7C6A991B}">
      <dsp:nvSpPr>
        <dsp:cNvPr id="0" name=""/>
        <dsp:cNvSpPr/>
      </dsp:nvSpPr>
      <dsp:spPr>
        <a:xfrm>
          <a:off x="0" y="3066300"/>
          <a:ext cx="7543800" cy="794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516" tIns="60960" rIns="341376" bIns="60960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sk-SK" sz="3700" kern="1200" dirty="0" err="1" smtClean="0"/>
            <a:t>shortened</a:t>
          </a:r>
          <a:r>
            <a:rPr lang="sk-SK" sz="3700" kern="1200" dirty="0" smtClean="0"/>
            <a:t> to </a:t>
          </a:r>
          <a:r>
            <a:rPr lang="sk-SK" sz="3700" kern="1200" dirty="0" err="1" smtClean="0"/>
            <a:t>one</a:t>
          </a:r>
          <a:r>
            <a:rPr lang="sk-SK" sz="3700" kern="1200" dirty="0" smtClean="0"/>
            <a:t> </a:t>
          </a:r>
          <a:r>
            <a:rPr lang="sk-SK" sz="3700" kern="1200" dirty="0" err="1" smtClean="0"/>
            <a:t>half</a:t>
          </a:r>
          <a:endParaRPr lang="cs-CZ" sz="3700" kern="1200" dirty="0"/>
        </a:p>
      </dsp:txBody>
      <dsp:txXfrm>
        <a:off x="0" y="3066300"/>
        <a:ext cx="7543800" cy="79488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4235B6-D84B-43CC-9B85-BAF96358FCD6}">
      <dsp:nvSpPr>
        <dsp:cNvPr id="0" name=""/>
        <dsp:cNvSpPr/>
      </dsp:nvSpPr>
      <dsp:spPr>
        <a:xfrm>
          <a:off x="1537335" y="0"/>
          <a:ext cx="3886200" cy="38862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CE81F5-4034-40BB-AC0A-8BCB2145B19F}">
      <dsp:nvSpPr>
        <dsp:cNvPr id="0" name=""/>
        <dsp:cNvSpPr/>
      </dsp:nvSpPr>
      <dsp:spPr>
        <a:xfrm>
          <a:off x="3480435" y="390707"/>
          <a:ext cx="2526030" cy="9199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err="1" smtClean="0"/>
            <a:t>Punitive</a:t>
          </a:r>
          <a:endParaRPr lang="cs-CZ" sz="3200" kern="1200" dirty="0"/>
        </a:p>
      </dsp:txBody>
      <dsp:txXfrm>
        <a:off x="3525343" y="435615"/>
        <a:ext cx="2436214" cy="830120"/>
      </dsp:txXfrm>
    </dsp:sp>
    <dsp:sp modelId="{EBF31555-6C62-4703-85DF-C0F937307725}">
      <dsp:nvSpPr>
        <dsp:cNvPr id="0" name=""/>
        <dsp:cNvSpPr/>
      </dsp:nvSpPr>
      <dsp:spPr>
        <a:xfrm>
          <a:off x="3480435" y="1425635"/>
          <a:ext cx="2526030" cy="9199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err="1" smtClean="0"/>
            <a:t>Protective</a:t>
          </a:r>
          <a:endParaRPr lang="cs-CZ" sz="3200" kern="1200" dirty="0"/>
        </a:p>
      </dsp:txBody>
      <dsp:txXfrm>
        <a:off x="3525343" y="1470543"/>
        <a:ext cx="2436214" cy="830120"/>
      </dsp:txXfrm>
    </dsp:sp>
    <dsp:sp modelId="{FDAB9FD4-4BF1-4797-839D-7C5E0C109D51}">
      <dsp:nvSpPr>
        <dsp:cNvPr id="0" name=""/>
        <dsp:cNvSpPr/>
      </dsp:nvSpPr>
      <dsp:spPr>
        <a:xfrm>
          <a:off x="3480435" y="2460564"/>
          <a:ext cx="2526030" cy="9199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err="1" smtClean="0"/>
            <a:t>Reformative</a:t>
          </a:r>
          <a:endParaRPr lang="cs-CZ" sz="3200" kern="1200" dirty="0"/>
        </a:p>
      </dsp:txBody>
      <dsp:txXfrm>
        <a:off x="3525343" y="2505472"/>
        <a:ext cx="2436214" cy="83012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56D7C6-06E8-4204-93E6-3BCDACCD41AF}">
      <dsp:nvSpPr>
        <dsp:cNvPr id="0" name=""/>
        <dsp:cNvSpPr/>
      </dsp:nvSpPr>
      <dsp:spPr>
        <a:xfrm>
          <a:off x="0" y="537403"/>
          <a:ext cx="8748464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3F19CB-837A-486B-97BB-A284FA788DF8}">
      <dsp:nvSpPr>
        <dsp:cNvPr id="0" name=""/>
        <dsp:cNvSpPr/>
      </dsp:nvSpPr>
      <dsp:spPr>
        <a:xfrm>
          <a:off x="437423" y="20803"/>
          <a:ext cx="7708122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470" tIns="0" rIns="231470" bIns="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500" kern="1200" dirty="0" err="1" smtClean="0"/>
            <a:t>Withdrawal</a:t>
          </a:r>
          <a:r>
            <a:rPr lang="sk-SK" sz="3500" kern="1200" dirty="0" smtClean="0"/>
            <a:t> of </a:t>
          </a:r>
          <a:r>
            <a:rPr lang="sk-SK" sz="3500" kern="1200" dirty="0" err="1" smtClean="0"/>
            <a:t>Punitive</a:t>
          </a:r>
          <a:r>
            <a:rPr lang="sk-SK" sz="3500" kern="1200" dirty="0" smtClean="0"/>
            <a:t> </a:t>
          </a:r>
          <a:r>
            <a:rPr lang="sk-SK" sz="3500" kern="1200" dirty="0" err="1" smtClean="0"/>
            <a:t>Measure</a:t>
          </a:r>
          <a:endParaRPr lang="cs-CZ" sz="3500" kern="1200" dirty="0"/>
        </a:p>
      </dsp:txBody>
      <dsp:txXfrm>
        <a:off x="487860" y="71240"/>
        <a:ext cx="7607248" cy="932326"/>
      </dsp:txXfrm>
    </dsp:sp>
    <dsp:sp modelId="{B6C72508-B7C3-4007-A1A0-9C52141F5E11}">
      <dsp:nvSpPr>
        <dsp:cNvPr id="0" name=""/>
        <dsp:cNvSpPr/>
      </dsp:nvSpPr>
      <dsp:spPr>
        <a:xfrm>
          <a:off x="0" y="2125004"/>
          <a:ext cx="8748464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045959-68EC-476A-8E1B-7A4F0041AF7A}">
      <dsp:nvSpPr>
        <dsp:cNvPr id="0" name=""/>
        <dsp:cNvSpPr/>
      </dsp:nvSpPr>
      <dsp:spPr>
        <a:xfrm>
          <a:off x="437423" y="1608404"/>
          <a:ext cx="7617856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470" tIns="0" rIns="231470" bIns="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500" kern="1200" dirty="0" err="1" smtClean="0"/>
            <a:t>Mitigating</a:t>
          </a:r>
          <a:r>
            <a:rPr lang="sk-SK" sz="3500" kern="1200" dirty="0" smtClean="0"/>
            <a:t> </a:t>
          </a:r>
          <a:r>
            <a:rPr lang="sk-SK" sz="3500" kern="1200" dirty="0" err="1" smtClean="0"/>
            <a:t>Circumstances</a:t>
          </a:r>
          <a:endParaRPr lang="cs-CZ" sz="3500" kern="1200" dirty="0"/>
        </a:p>
      </dsp:txBody>
      <dsp:txXfrm>
        <a:off x="487860" y="1658841"/>
        <a:ext cx="7516982" cy="932326"/>
      </dsp:txXfrm>
    </dsp:sp>
    <dsp:sp modelId="{CA0F2E8B-4750-4CE2-ACFC-74F4E45DC0EC}">
      <dsp:nvSpPr>
        <dsp:cNvPr id="0" name=""/>
        <dsp:cNvSpPr/>
      </dsp:nvSpPr>
      <dsp:spPr>
        <a:xfrm>
          <a:off x="0" y="3712604"/>
          <a:ext cx="8748464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CE4825-CEFF-44D4-A482-5929CDD1FC55}">
      <dsp:nvSpPr>
        <dsp:cNvPr id="0" name=""/>
        <dsp:cNvSpPr/>
      </dsp:nvSpPr>
      <dsp:spPr>
        <a:xfrm>
          <a:off x="437423" y="3196004"/>
          <a:ext cx="7708122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1470" tIns="0" rIns="231470" bIns="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500" kern="1200" dirty="0" err="1" smtClean="0"/>
            <a:t>Effacement</a:t>
          </a:r>
          <a:r>
            <a:rPr lang="sk-SK" sz="3500" kern="1200" dirty="0" smtClean="0"/>
            <a:t> of </a:t>
          </a:r>
          <a:r>
            <a:rPr lang="sk-SK" sz="3500" kern="1200" dirty="0" err="1" smtClean="0"/>
            <a:t>Punitive</a:t>
          </a:r>
          <a:r>
            <a:rPr lang="sk-SK" sz="3500" kern="1200" dirty="0" smtClean="0"/>
            <a:t> </a:t>
          </a:r>
          <a:r>
            <a:rPr lang="sk-SK" sz="3500" kern="1200" dirty="0" err="1" smtClean="0"/>
            <a:t>Measure</a:t>
          </a:r>
          <a:endParaRPr lang="cs-CZ" sz="3500" kern="1200" dirty="0"/>
        </a:p>
      </dsp:txBody>
      <dsp:txXfrm>
        <a:off x="487860" y="3246441"/>
        <a:ext cx="7607248" cy="93232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F85308-E141-4995-B2A2-696BCD36BFA6}">
      <dsp:nvSpPr>
        <dsp:cNvPr id="0" name=""/>
        <dsp:cNvSpPr/>
      </dsp:nvSpPr>
      <dsp:spPr>
        <a:xfrm rot="16200000">
          <a:off x="368825" y="675074"/>
          <a:ext cx="2427166" cy="1746505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152400" rIns="137160" bIns="15240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err="1" smtClean="0"/>
            <a:t>Suspended</a:t>
          </a:r>
          <a:endParaRPr lang="cs-CZ" sz="2400" b="1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err="1" smtClean="0"/>
            <a:t>Pecuniary</a:t>
          </a:r>
          <a:endParaRPr lang="cs-CZ" sz="2400" b="1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 </a:t>
          </a:r>
          <a:r>
            <a:rPr lang="cs-CZ" sz="2400" b="1" kern="1200" dirty="0" err="1" smtClean="0"/>
            <a:t>Measure</a:t>
          </a:r>
          <a:endParaRPr lang="cs-CZ" sz="2400" b="1" kern="1200" dirty="0"/>
        </a:p>
      </dsp:txBody>
      <dsp:txXfrm rot="5400000">
        <a:off x="794429" y="420017"/>
        <a:ext cx="1661232" cy="2256620"/>
      </dsp:txXfrm>
    </dsp:sp>
    <dsp:sp modelId="{E1AF1981-FAA7-4B29-9F5D-13EA4520D682}">
      <dsp:nvSpPr>
        <dsp:cNvPr id="0" name=""/>
        <dsp:cNvSpPr/>
      </dsp:nvSpPr>
      <dsp:spPr>
        <a:xfrm rot="5400000">
          <a:off x="2218523" y="682622"/>
          <a:ext cx="2427166" cy="1731408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52400" rIns="91440" bIns="15240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b="1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err="1" smtClean="0"/>
            <a:t>Pecuniary</a:t>
          </a:r>
          <a:endParaRPr lang="cs-CZ" sz="2400" b="1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 </a:t>
          </a:r>
          <a:r>
            <a:rPr lang="cs-CZ" sz="2400" b="1" kern="1200" dirty="0" err="1" smtClean="0"/>
            <a:t>Measure</a:t>
          </a:r>
          <a:endParaRPr lang="cs-CZ" sz="2400" b="1" kern="1200" dirty="0"/>
        </a:p>
      </dsp:txBody>
      <dsp:txXfrm rot="-5400000">
        <a:off x="2566402" y="419279"/>
        <a:ext cx="1646872" cy="2258094"/>
      </dsp:txXfrm>
    </dsp:sp>
    <dsp:sp modelId="{5D71ABB5-7782-456F-81E7-3C2814A81298}">
      <dsp:nvSpPr>
        <dsp:cNvPr id="0" name=""/>
        <dsp:cNvSpPr/>
      </dsp:nvSpPr>
      <dsp:spPr>
        <a:xfrm>
          <a:off x="1582284" y="0"/>
          <a:ext cx="1271730" cy="1271668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03E3F0-EE56-4C1A-B730-CD287101A758}">
      <dsp:nvSpPr>
        <dsp:cNvPr id="0" name=""/>
        <dsp:cNvSpPr/>
      </dsp:nvSpPr>
      <dsp:spPr>
        <a:xfrm rot="10800000">
          <a:off x="1582284" y="1824675"/>
          <a:ext cx="1271730" cy="1271668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7E7243-9D84-409F-80C3-0E1F2686C232}">
      <dsp:nvSpPr>
        <dsp:cNvPr id="0" name=""/>
        <dsp:cNvSpPr/>
      </dsp:nvSpPr>
      <dsp:spPr>
        <a:xfrm>
          <a:off x="4078936" y="655077"/>
          <a:ext cx="1714165" cy="17144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28F758-53CD-43A9-8626-DA26E2B836E8}">
      <dsp:nvSpPr>
        <dsp:cNvPr id="0" name=""/>
        <dsp:cNvSpPr/>
      </dsp:nvSpPr>
      <dsp:spPr>
        <a:xfrm>
          <a:off x="4135851" y="712236"/>
          <a:ext cx="1600333" cy="160016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IMPRISON-MENT</a:t>
          </a:r>
          <a:endParaRPr lang="cs-CZ" sz="1800" kern="1200" dirty="0"/>
        </a:p>
      </dsp:txBody>
      <dsp:txXfrm>
        <a:off x="4364630" y="940874"/>
        <a:ext cx="1142776" cy="1142887"/>
      </dsp:txXfrm>
    </dsp:sp>
    <dsp:sp modelId="{718F7213-D70B-4D4E-BD27-F40A978E3159}">
      <dsp:nvSpPr>
        <dsp:cNvPr id="0" name=""/>
        <dsp:cNvSpPr/>
      </dsp:nvSpPr>
      <dsp:spPr>
        <a:xfrm rot="2700000">
          <a:off x="2309361" y="657149"/>
          <a:ext cx="1710036" cy="1710036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582B2A-F470-4942-90D6-B788AED8A83D}">
      <dsp:nvSpPr>
        <dsp:cNvPr id="0" name=""/>
        <dsp:cNvSpPr/>
      </dsp:nvSpPr>
      <dsp:spPr>
        <a:xfrm>
          <a:off x="2224303" y="576366"/>
          <a:ext cx="1880152" cy="187190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err="1" smtClean="0"/>
            <a:t>Suspended</a:t>
          </a:r>
          <a:r>
            <a:rPr lang="cs-CZ" sz="1700" kern="1200" dirty="0" smtClean="0"/>
            <a:t> </a:t>
          </a:r>
          <a:r>
            <a:rPr lang="cs-CZ" sz="1700" kern="1200" dirty="0" err="1" smtClean="0"/>
            <a:t>Imprisonment</a:t>
          </a:r>
          <a:r>
            <a:rPr lang="cs-CZ" sz="1700" kern="1200" dirty="0" smtClean="0"/>
            <a:t> </a:t>
          </a:r>
          <a:r>
            <a:rPr lang="cs-CZ" sz="1700" kern="1200" dirty="0" err="1" smtClean="0"/>
            <a:t>with</a:t>
          </a:r>
          <a:r>
            <a:rPr lang="cs-CZ" sz="1700" kern="1200" dirty="0" smtClean="0"/>
            <a:t> </a:t>
          </a:r>
          <a:r>
            <a:rPr lang="cs-CZ" sz="1500" kern="1200" dirty="0" smtClean="0"/>
            <a:t>SUPERVISION</a:t>
          </a:r>
          <a:endParaRPr lang="cs-CZ" sz="1500" kern="1200" dirty="0"/>
        </a:p>
      </dsp:txBody>
      <dsp:txXfrm>
        <a:off x="2493084" y="843831"/>
        <a:ext cx="1342591" cy="1336973"/>
      </dsp:txXfrm>
    </dsp:sp>
    <dsp:sp modelId="{2DB9444A-F924-450D-B13C-4B83740C8043}">
      <dsp:nvSpPr>
        <dsp:cNvPr id="0" name=""/>
        <dsp:cNvSpPr/>
      </dsp:nvSpPr>
      <dsp:spPr>
        <a:xfrm rot="2700000">
          <a:off x="537722" y="657149"/>
          <a:ext cx="1710036" cy="1710036"/>
        </a:xfrm>
        <a:prstGeom prst="teardrop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1863B9-817A-48E6-BC26-6169C9C401E3}">
      <dsp:nvSpPr>
        <dsp:cNvPr id="0" name=""/>
        <dsp:cNvSpPr/>
      </dsp:nvSpPr>
      <dsp:spPr>
        <a:xfrm>
          <a:off x="592574" y="712236"/>
          <a:ext cx="1600333" cy="1600163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err="1" smtClean="0"/>
            <a:t>Suspended</a:t>
          </a:r>
          <a:r>
            <a:rPr lang="cs-CZ" sz="1800" kern="1200" dirty="0" smtClean="0"/>
            <a:t> IMPRISON-MENT</a:t>
          </a:r>
          <a:endParaRPr lang="cs-CZ" sz="1800" kern="1200" dirty="0"/>
        </a:p>
      </dsp:txBody>
      <dsp:txXfrm>
        <a:off x="821352" y="940874"/>
        <a:ext cx="1142776" cy="1142887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F0E9A4-EE5A-4152-8BF2-3DE4E6241D3B}">
      <dsp:nvSpPr>
        <dsp:cNvPr id="0" name=""/>
        <dsp:cNvSpPr/>
      </dsp:nvSpPr>
      <dsp:spPr>
        <a:xfrm>
          <a:off x="831109" y="-53310"/>
          <a:ext cx="2137735" cy="219485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COMMUNITY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700" kern="1200" dirty="0" smtClean="0"/>
            <a:t>SERVICE</a:t>
          </a:r>
          <a:endParaRPr lang="cs-CZ" sz="1700" kern="1200" dirty="0"/>
        </a:p>
      </dsp:txBody>
      <dsp:txXfrm>
        <a:off x="1144173" y="268119"/>
        <a:ext cx="1511607" cy="1551997"/>
      </dsp:txXfrm>
    </dsp:sp>
    <dsp:sp modelId="{C4AF93FB-96B9-45C0-9E82-DEB31325BB48}">
      <dsp:nvSpPr>
        <dsp:cNvPr id="0" name=""/>
        <dsp:cNvSpPr/>
      </dsp:nvSpPr>
      <dsp:spPr>
        <a:xfrm>
          <a:off x="1929125" y="1374936"/>
          <a:ext cx="1981642" cy="198161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BANISH-MENT</a:t>
          </a:r>
          <a:endParaRPr lang="cs-CZ" sz="2300" kern="1200" dirty="0"/>
        </a:p>
      </dsp:txBody>
      <dsp:txXfrm>
        <a:off x="2219330" y="1665137"/>
        <a:ext cx="1401232" cy="1401211"/>
      </dsp:txXfrm>
    </dsp:sp>
    <dsp:sp modelId="{ADA95B44-816E-4EE6-B2C7-F05960CBB733}">
      <dsp:nvSpPr>
        <dsp:cNvPr id="0" name=""/>
        <dsp:cNvSpPr/>
      </dsp:nvSpPr>
      <dsp:spPr>
        <a:xfrm>
          <a:off x="2947888" y="53310"/>
          <a:ext cx="1981642" cy="198161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HOUSE ARREST</a:t>
          </a:r>
          <a:endParaRPr lang="cs-CZ" sz="2300" kern="1200" dirty="0"/>
        </a:p>
      </dsp:txBody>
      <dsp:txXfrm>
        <a:off x="3238093" y="343511"/>
        <a:ext cx="1401232" cy="1401211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DBD3B4-13AB-4BD7-AF09-5A4DEEFE0E74}">
      <dsp:nvSpPr>
        <dsp:cNvPr id="0" name=""/>
        <dsp:cNvSpPr/>
      </dsp:nvSpPr>
      <dsp:spPr>
        <a:xfrm>
          <a:off x="152910" y="82247"/>
          <a:ext cx="1976145" cy="1285886"/>
        </a:xfrm>
        <a:prstGeom prst="round2Same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25400" rIns="762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PROHIBITION </a:t>
          </a:r>
          <a:r>
            <a:rPr lang="en-US" sz="2000" kern="1200" dirty="0" smtClean="0"/>
            <a:t>of </a:t>
          </a:r>
          <a:r>
            <a:rPr lang="cs-CZ" sz="2000" kern="1200" dirty="0" smtClean="0"/>
            <a:t>e</a:t>
          </a:r>
          <a:r>
            <a:rPr lang="en-US" sz="2000" kern="1200" dirty="0" err="1" smtClean="0"/>
            <a:t>ntry</a:t>
          </a:r>
          <a:r>
            <a:rPr lang="en-US" sz="2000" kern="1200" dirty="0" smtClean="0"/>
            <a:t> to sport, cultural and other </a:t>
          </a:r>
          <a:r>
            <a:rPr lang="sk-SK" sz="2000" kern="1200" dirty="0" smtClean="0"/>
            <a:t>EVENTS</a:t>
          </a:r>
          <a:r>
            <a:rPr lang="en-US" sz="2000" kern="1200" dirty="0" smtClean="0"/>
            <a:t> </a:t>
          </a:r>
          <a:endParaRPr lang="cs-CZ" sz="2000" kern="1200" dirty="0"/>
        </a:p>
      </dsp:txBody>
      <dsp:txXfrm>
        <a:off x="215682" y="145019"/>
        <a:ext cx="1850601" cy="1223114"/>
      </dsp:txXfrm>
    </dsp:sp>
    <dsp:sp modelId="{17CB4CB3-B86F-46A7-8F77-60BDAF6FF777}">
      <dsp:nvSpPr>
        <dsp:cNvPr id="0" name=""/>
        <dsp:cNvSpPr/>
      </dsp:nvSpPr>
      <dsp:spPr>
        <a:xfrm>
          <a:off x="1012490" y="1517335"/>
          <a:ext cx="1867843" cy="1290977"/>
        </a:xfrm>
        <a:prstGeom prst="round2Same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25400" rIns="762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FORFEITURE </a:t>
          </a:r>
          <a:br>
            <a:rPr lang="cs-CZ" sz="2000" kern="1200" dirty="0" smtClean="0"/>
          </a:br>
          <a:r>
            <a:rPr lang="cs-CZ" sz="2000" kern="1200" dirty="0" err="1" smtClean="0"/>
            <a:t>of</a:t>
          </a:r>
          <a:r>
            <a:rPr lang="cs-CZ" sz="2000" kern="1200" dirty="0" smtClean="0"/>
            <a:t> </a:t>
          </a:r>
          <a:br>
            <a:rPr lang="cs-CZ" sz="2000" kern="1200" dirty="0" smtClean="0"/>
          </a:br>
          <a:r>
            <a:rPr lang="cs-CZ" sz="2000" kern="1200" dirty="0" smtClean="0"/>
            <a:t>THING</a:t>
          </a:r>
          <a:endParaRPr lang="cs-CZ" sz="2000" kern="1200" dirty="0"/>
        </a:p>
      </dsp:txBody>
      <dsp:txXfrm>
        <a:off x="1075510" y="1580355"/>
        <a:ext cx="1741803" cy="1227957"/>
      </dsp:txXfrm>
    </dsp:sp>
    <dsp:sp modelId="{924E48B3-B70B-48FF-9073-1E1D13B920EE}">
      <dsp:nvSpPr>
        <dsp:cNvPr id="0" name=""/>
        <dsp:cNvSpPr/>
      </dsp:nvSpPr>
      <dsp:spPr>
        <a:xfrm>
          <a:off x="3096358" y="1287024"/>
          <a:ext cx="1914099" cy="1241289"/>
        </a:xfrm>
        <a:prstGeom prst="round2Same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25400" rIns="762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000" kern="1200" dirty="0" smtClean="0"/>
            <a:t>PROHIBITION</a:t>
          </a:r>
          <a:r>
            <a:rPr lang="en-US" sz="2000" kern="1200" dirty="0" smtClean="0"/>
            <a:t> </a:t>
          </a:r>
          <a:r>
            <a:rPr lang="sk-SK" sz="2000" kern="1200" dirty="0" smtClean="0"/>
            <a:t/>
          </a:r>
          <a:br>
            <a:rPr lang="sk-SK" sz="2000" kern="1200" dirty="0" smtClean="0"/>
          </a:br>
          <a:r>
            <a:rPr lang="en-US" sz="2000" kern="1200" dirty="0" smtClean="0"/>
            <a:t>to undertake</a:t>
          </a:r>
          <a:r>
            <a:rPr lang="sk-SK" sz="2000" kern="1200" dirty="0" smtClean="0"/>
            <a:t> ACTIVITY</a:t>
          </a:r>
          <a:r>
            <a:rPr lang="en-US" sz="2000" kern="1200" dirty="0" smtClean="0"/>
            <a:t> </a:t>
          </a:r>
          <a:endParaRPr lang="cs-CZ" sz="2000" kern="1200" dirty="0"/>
        </a:p>
      </dsp:txBody>
      <dsp:txXfrm>
        <a:off x="3156953" y="1347619"/>
        <a:ext cx="1792909" cy="118069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6754FF-D5F8-4A0D-8DFE-AC16128A3F6C}">
      <dsp:nvSpPr>
        <dsp:cNvPr id="0" name=""/>
        <dsp:cNvSpPr/>
      </dsp:nvSpPr>
      <dsp:spPr>
        <a:xfrm>
          <a:off x="1944216" y="0"/>
          <a:ext cx="4896544" cy="4896544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C9774C-971E-40E7-86F4-6CBA86179455}">
      <dsp:nvSpPr>
        <dsp:cNvPr id="0" name=""/>
        <dsp:cNvSpPr/>
      </dsp:nvSpPr>
      <dsp:spPr>
        <a:xfrm>
          <a:off x="2081548" y="190143"/>
          <a:ext cx="2202420" cy="22782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err="1" smtClean="0"/>
            <a:t>Protective</a:t>
          </a:r>
          <a:r>
            <a:rPr lang="cs-CZ" sz="2800" kern="1200" dirty="0" smtClean="0"/>
            <a:t> </a:t>
          </a:r>
          <a:r>
            <a:rPr lang="cs-CZ" sz="2800" kern="1200" dirty="0" err="1" smtClean="0"/>
            <a:t>Rehabilition</a:t>
          </a:r>
          <a:endParaRPr lang="cs-CZ" sz="2800" kern="1200" dirty="0"/>
        </a:p>
      </dsp:txBody>
      <dsp:txXfrm>
        <a:off x="2189061" y="297656"/>
        <a:ext cx="1987394" cy="2063227"/>
      </dsp:txXfrm>
    </dsp:sp>
    <dsp:sp modelId="{84D6BC04-2DEA-43C5-BEB4-FCE36B6C274B}">
      <dsp:nvSpPr>
        <dsp:cNvPr id="0" name=""/>
        <dsp:cNvSpPr/>
      </dsp:nvSpPr>
      <dsp:spPr>
        <a:xfrm>
          <a:off x="4531227" y="190143"/>
          <a:ext cx="2212981" cy="22782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err="1" smtClean="0"/>
            <a:t>Protective</a:t>
          </a:r>
          <a:r>
            <a:rPr lang="cs-CZ" sz="2800" kern="1200" dirty="0" smtClean="0"/>
            <a:t> </a:t>
          </a:r>
          <a:r>
            <a:rPr lang="cs-CZ" sz="2800" kern="1200" dirty="0" err="1" smtClean="0"/>
            <a:t>Treatment</a:t>
          </a:r>
          <a:endParaRPr lang="cs-CZ" sz="2800" kern="1200" dirty="0"/>
        </a:p>
      </dsp:txBody>
      <dsp:txXfrm>
        <a:off x="4639256" y="298172"/>
        <a:ext cx="1996923" cy="2062195"/>
      </dsp:txXfrm>
    </dsp:sp>
    <dsp:sp modelId="{DA7A43EA-F7C9-4183-83B8-321047E4951C}">
      <dsp:nvSpPr>
        <dsp:cNvPr id="0" name=""/>
        <dsp:cNvSpPr/>
      </dsp:nvSpPr>
      <dsp:spPr>
        <a:xfrm>
          <a:off x="2081548" y="2549104"/>
          <a:ext cx="2202420" cy="21371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err="1" smtClean="0"/>
            <a:t>Security</a:t>
          </a:r>
          <a:r>
            <a:rPr lang="cs-CZ" sz="2800" kern="1200" dirty="0" smtClean="0"/>
            <a:t> </a:t>
          </a:r>
          <a:r>
            <a:rPr lang="cs-CZ" sz="2800" kern="1200" dirty="0" err="1" smtClean="0"/>
            <a:t>Detention</a:t>
          </a:r>
          <a:endParaRPr lang="cs-CZ" sz="2800" kern="1200" dirty="0"/>
        </a:p>
      </dsp:txBody>
      <dsp:txXfrm>
        <a:off x="2185876" y="2653432"/>
        <a:ext cx="1993764" cy="1928512"/>
      </dsp:txXfrm>
    </dsp:sp>
    <dsp:sp modelId="{92D9D2B8-F296-4453-B2CD-EE3CF31BA57D}">
      <dsp:nvSpPr>
        <dsp:cNvPr id="0" name=""/>
        <dsp:cNvSpPr/>
      </dsp:nvSpPr>
      <dsp:spPr>
        <a:xfrm>
          <a:off x="4531227" y="2549104"/>
          <a:ext cx="2212981" cy="21371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err="1" smtClean="0"/>
            <a:t>Seizure</a:t>
          </a:r>
          <a:r>
            <a:rPr lang="cs-CZ" sz="2800" kern="1200" dirty="0" smtClean="0"/>
            <a:t> </a:t>
          </a:r>
          <a:br>
            <a:rPr lang="cs-CZ" sz="2800" kern="1200" dirty="0" smtClean="0"/>
          </a:br>
          <a:r>
            <a:rPr lang="cs-CZ" sz="2800" kern="1200" dirty="0" err="1" smtClean="0"/>
            <a:t>of</a:t>
          </a:r>
          <a:r>
            <a:rPr lang="cs-CZ" sz="2800" kern="1200" dirty="0" smtClean="0"/>
            <a:t> </a:t>
          </a:r>
          <a:br>
            <a:rPr lang="cs-CZ" sz="2800" kern="1200" dirty="0" smtClean="0"/>
          </a:br>
          <a:r>
            <a:rPr lang="cs-CZ" sz="2800" kern="1200" dirty="0" err="1" smtClean="0"/>
            <a:t>Thing</a:t>
          </a:r>
          <a:endParaRPr lang="cs-CZ" sz="2800" kern="1200" dirty="0"/>
        </a:p>
      </dsp:txBody>
      <dsp:txXfrm>
        <a:off x="4635555" y="2653432"/>
        <a:ext cx="2004325" cy="1928512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044822-4A70-4F59-960C-AE0E423B3535}">
      <dsp:nvSpPr>
        <dsp:cNvPr id="0" name=""/>
        <dsp:cNvSpPr/>
      </dsp:nvSpPr>
      <dsp:spPr>
        <a:xfrm>
          <a:off x="3443585" y="1396"/>
          <a:ext cx="1609772" cy="10463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Admonition</a:t>
          </a:r>
          <a:r>
            <a:rPr lang="cs-CZ" sz="2000" kern="1200" dirty="0" smtClean="0"/>
            <a:t> </a:t>
          </a:r>
          <a:r>
            <a:rPr lang="cs-CZ" sz="2000" kern="1200" dirty="0" err="1" smtClean="0"/>
            <a:t>with</a:t>
          </a:r>
          <a:r>
            <a:rPr lang="cs-CZ" sz="2000" kern="1200" dirty="0" smtClean="0"/>
            <a:t> </a:t>
          </a:r>
          <a:r>
            <a:rPr lang="cs-CZ" sz="2000" kern="1200" dirty="0" err="1" smtClean="0"/>
            <a:t>Warning</a:t>
          </a:r>
          <a:endParaRPr lang="cs-CZ" sz="2000" kern="1200" dirty="0"/>
        </a:p>
      </dsp:txBody>
      <dsp:txXfrm>
        <a:off x="3494664" y="52475"/>
        <a:ext cx="1507614" cy="944194"/>
      </dsp:txXfrm>
    </dsp:sp>
    <dsp:sp modelId="{07D10435-DEA4-4064-9F75-25E0D3C885F8}">
      <dsp:nvSpPr>
        <dsp:cNvPr id="0" name=""/>
        <dsp:cNvSpPr/>
      </dsp:nvSpPr>
      <dsp:spPr>
        <a:xfrm>
          <a:off x="2159771" y="524573"/>
          <a:ext cx="4177401" cy="4177401"/>
        </a:xfrm>
        <a:custGeom>
          <a:avLst/>
          <a:gdLst/>
          <a:ahLst/>
          <a:cxnLst/>
          <a:rect l="0" t="0" r="0" b="0"/>
          <a:pathLst>
            <a:path>
              <a:moveTo>
                <a:pt x="2904622" y="165957"/>
              </a:moveTo>
              <a:arcTo wR="2088700" hR="2088700" stAng="17579646" swAng="1959389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149517-9131-48FC-8446-CCC4FBEBE4F5}">
      <dsp:nvSpPr>
        <dsp:cNvPr id="0" name=""/>
        <dsp:cNvSpPr/>
      </dsp:nvSpPr>
      <dsp:spPr>
        <a:xfrm>
          <a:off x="5430058" y="1444653"/>
          <a:ext cx="1609772" cy="10463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Reformatory</a:t>
          </a:r>
          <a:r>
            <a:rPr lang="cs-CZ" sz="2000" kern="1200" dirty="0" smtClean="0"/>
            <a:t> </a:t>
          </a:r>
          <a:r>
            <a:rPr lang="cs-CZ" sz="2000" kern="1200" dirty="0" err="1" smtClean="0"/>
            <a:t>Restrictions</a:t>
          </a:r>
          <a:endParaRPr lang="cs-CZ" sz="2000" kern="1200" dirty="0"/>
        </a:p>
      </dsp:txBody>
      <dsp:txXfrm>
        <a:off x="5481137" y="1495732"/>
        <a:ext cx="1507614" cy="944194"/>
      </dsp:txXfrm>
    </dsp:sp>
    <dsp:sp modelId="{4EA0E941-D4F3-4D2A-B8BB-1560358CEC54}">
      <dsp:nvSpPr>
        <dsp:cNvPr id="0" name=""/>
        <dsp:cNvSpPr/>
      </dsp:nvSpPr>
      <dsp:spPr>
        <a:xfrm>
          <a:off x="2159771" y="524573"/>
          <a:ext cx="4177401" cy="4177401"/>
        </a:xfrm>
        <a:custGeom>
          <a:avLst/>
          <a:gdLst/>
          <a:ahLst/>
          <a:cxnLst/>
          <a:rect l="0" t="0" r="0" b="0"/>
          <a:pathLst>
            <a:path>
              <a:moveTo>
                <a:pt x="4174559" y="1979774"/>
              </a:moveTo>
              <a:arcTo wR="2088700" hR="2088700" stAng="21420640" swAng="2194651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F58CC3-0467-4E59-A7E0-A23632DA904C}">
      <dsp:nvSpPr>
        <dsp:cNvPr id="0" name=""/>
        <dsp:cNvSpPr/>
      </dsp:nvSpPr>
      <dsp:spPr>
        <a:xfrm>
          <a:off x="4671293" y="3779891"/>
          <a:ext cx="1609772" cy="10463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Probation</a:t>
          </a:r>
          <a:r>
            <a:rPr lang="cs-CZ" sz="2000" kern="1200" dirty="0" smtClean="0"/>
            <a:t> </a:t>
          </a:r>
          <a:r>
            <a:rPr lang="cs-CZ" sz="2000" kern="1200" dirty="0" err="1" smtClean="0"/>
            <a:t>Programme</a:t>
          </a:r>
          <a:endParaRPr lang="cs-CZ" sz="2000" kern="1200" dirty="0"/>
        </a:p>
      </dsp:txBody>
      <dsp:txXfrm>
        <a:off x="4722372" y="3830970"/>
        <a:ext cx="1507614" cy="944194"/>
      </dsp:txXfrm>
    </dsp:sp>
    <dsp:sp modelId="{8477FBB0-13B4-4F5E-ACF8-B828D10324AE}">
      <dsp:nvSpPr>
        <dsp:cNvPr id="0" name=""/>
        <dsp:cNvSpPr/>
      </dsp:nvSpPr>
      <dsp:spPr>
        <a:xfrm>
          <a:off x="2159771" y="524573"/>
          <a:ext cx="4177401" cy="4177401"/>
        </a:xfrm>
        <a:custGeom>
          <a:avLst/>
          <a:gdLst/>
          <a:ahLst/>
          <a:cxnLst/>
          <a:rect l="0" t="0" r="0" b="0"/>
          <a:pathLst>
            <a:path>
              <a:moveTo>
                <a:pt x="2503237" y="4135852"/>
              </a:moveTo>
              <a:arcTo wR="2088700" hR="2088700" stAng="4713163" swAng="1373673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B791E2-4EFB-40A2-821D-6625F8D34E3D}">
      <dsp:nvSpPr>
        <dsp:cNvPr id="0" name=""/>
        <dsp:cNvSpPr/>
      </dsp:nvSpPr>
      <dsp:spPr>
        <a:xfrm>
          <a:off x="2215878" y="3779891"/>
          <a:ext cx="1609772" cy="10463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Probation</a:t>
          </a:r>
          <a:r>
            <a:rPr lang="cs-CZ" sz="2000" kern="1200" dirty="0" smtClean="0"/>
            <a:t> </a:t>
          </a:r>
          <a:r>
            <a:rPr lang="cs-CZ" sz="2000" kern="1200" dirty="0" err="1" smtClean="0"/>
            <a:t>Supervision</a:t>
          </a:r>
          <a:endParaRPr lang="cs-CZ" sz="2000" kern="1200" dirty="0"/>
        </a:p>
      </dsp:txBody>
      <dsp:txXfrm>
        <a:off x="2266957" y="3830970"/>
        <a:ext cx="1507614" cy="944194"/>
      </dsp:txXfrm>
    </dsp:sp>
    <dsp:sp modelId="{1E9E07EA-B7A0-456C-8D7C-2A4299BCFF6D}">
      <dsp:nvSpPr>
        <dsp:cNvPr id="0" name=""/>
        <dsp:cNvSpPr/>
      </dsp:nvSpPr>
      <dsp:spPr>
        <a:xfrm>
          <a:off x="2159771" y="524573"/>
          <a:ext cx="4177401" cy="4177401"/>
        </a:xfrm>
        <a:custGeom>
          <a:avLst/>
          <a:gdLst/>
          <a:ahLst/>
          <a:cxnLst/>
          <a:rect l="0" t="0" r="0" b="0"/>
          <a:pathLst>
            <a:path>
              <a:moveTo>
                <a:pt x="348739" y="3244211"/>
              </a:moveTo>
              <a:arcTo wR="2088700" hR="2088700" stAng="8784709" swAng="2194651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F0C2AF-482F-4B27-8270-6B349F1AFB9E}">
      <dsp:nvSpPr>
        <dsp:cNvPr id="0" name=""/>
        <dsp:cNvSpPr/>
      </dsp:nvSpPr>
      <dsp:spPr>
        <a:xfrm>
          <a:off x="1457113" y="1444653"/>
          <a:ext cx="1609772" cy="10463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Reformatory</a:t>
          </a:r>
          <a:r>
            <a:rPr lang="cs-CZ" sz="2000" kern="1200" dirty="0" smtClean="0"/>
            <a:t> </a:t>
          </a:r>
          <a:r>
            <a:rPr lang="cs-CZ" sz="2000" kern="1200" dirty="0" err="1" smtClean="0"/>
            <a:t>Duties</a:t>
          </a:r>
          <a:endParaRPr lang="cs-CZ" sz="2000" kern="1200" dirty="0"/>
        </a:p>
      </dsp:txBody>
      <dsp:txXfrm>
        <a:off x="1508192" y="1495732"/>
        <a:ext cx="1507614" cy="944194"/>
      </dsp:txXfrm>
    </dsp:sp>
    <dsp:sp modelId="{B1E2623E-355C-42E4-83D0-44913DFD82A2}">
      <dsp:nvSpPr>
        <dsp:cNvPr id="0" name=""/>
        <dsp:cNvSpPr/>
      </dsp:nvSpPr>
      <dsp:spPr>
        <a:xfrm>
          <a:off x="2159771" y="524573"/>
          <a:ext cx="4177401" cy="4177401"/>
        </a:xfrm>
        <a:custGeom>
          <a:avLst/>
          <a:gdLst/>
          <a:ahLst/>
          <a:cxnLst/>
          <a:rect l="0" t="0" r="0" b="0"/>
          <a:pathLst>
            <a:path>
              <a:moveTo>
                <a:pt x="364244" y="910175"/>
              </a:moveTo>
              <a:arcTo wR="2088700" hR="2088700" stAng="12860966" swAng="1959389"/>
            </a:path>
          </a:pathLst>
        </a:custGeom>
        <a:noFill/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21CC2A-CFD9-478C-BFF2-81599673414C}">
      <dsp:nvSpPr>
        <dsp:cNvPr id="0" name=""/>
        <dsp:cNvSpPr/>
      </dsp:nvSpPr>
      <dsp:spPr>
        <a:xfrm>
          <a:off x="0" y="476280"/>
          <a:ext cx="91440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47149F-DE3F-4F8D-8526-0583AB17A292}">
      <dsp:nvSpPr>
        <dsp:cNvPr id="0" name=""/>
        <dsp:cNvSpPr/>
      </dsp:nvSpPr>
      <dsp:spPr>
        <a:xfrm>
          <a:off x="457200" y="48240"/>
          <a:ext cx="6400800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>
              <a:hlinkClick xmlns:r="http://schemas.openxmlformats.org/officeDocument/2006/relationships" r:id="" action="ppaction://hlinksldjump"/>
            </a:rPr>
            <a:t>SPECIAL TREATMENT</a:t>
          </a:r>
          <a:endParaRPr lang="cs-CZ" sz="2900" kern="1200" dirty="0"/>
        </a:p>
      </dsp:txBody>
      <dsp:txXfrm>
        <a:off x="498990" y="90030"/>
        <a:ext cx="6317220" cy="772500"/>
      </dsp:txXfrm>
    </dsp:sp>
    <dsp:sp modelId="{084FF7BC-065A-44BD-8357-A7F8A7AAFCE1}">
      <dsp:nvSpPr>
        <dsp:cNvPr id="0" name=""/>
        <dsp:cNvSpPr/>
      </dsp:nvSpPr>
      <dsp:spPr>
        <a:xfrm>
          <a:off x="0" y="1791720"/>
          <a:ext cx="91440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5C28D-53B0-42BA-B719-2BB5B4FFFA8E}">
      <dsp:nvSpPr>
        <dsp:cNvPr id="0" name=""/>
        <dsp:cNvSpPr/>
      </dsp:nvSpPr>
      <dsp:spPr>
        <a:xfrm>
          <a:off x="457200" y="1363680"/>
          <a:ext cx="7013356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>
              <a:hlinkClick xmlns:r="http://schemas.openxmlformats.org/officeDocument/2006/relationships" r:id="" action="ppaction://hlinksldjump"/>
            </a:rPr>
            <a:t>PREVENTIVE &amp; EDUCATIVE EFFECT</a:t>
          </a:r>
          <a:endParaRPr lang="cs-CZ" sz="2900" kern="1200" dirty="0"/>
        </a:p>
      </dsp:txBody>
      <dsp:txXfrm>
        <a:off x="498990" y="1405470"/>
        <a:ext cx="6929776" cy="772500"/>
      </dsp:txXfrm>
    </dsp:sp>
    <dsp:sp modelId="{883CEFB7-431B-43BF-A9B1-21694807240D}">
      <dsp:nvSpPr>
        <dsp:cNvPr id="0" name=""/>
        <dsp:cNvSpPr/>
      </dsp:nvSpPr>
      <dsp:spPr>
        <a:xfrm>
          <a:off x="0" y="3107160"/>
          <a:ext cx="9144000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E57524-22A3-4340-AD17-8F9E418EB2C7}">
      <dsp:nvSpPr>
        <dsp:cNvPr id="0" name=""/>
        <dsp:cNvSpPr/>
      </dsp:nvSpPr>
      <dsp:spPr>
        <a:xfrm>
          <a:off x="457200" y="2679120"/>
          <a:ext cx="6400800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>
              <a:hlinkClick xmlns:r="http://schemas.openxmlformats.org/officeDocument/2006/relationships" r:id="" action="ppaction://hlinksldjump"/>
            </a:rPr>
            <a:t>RESTORATIVE EFFECT</a:t>
          </a:r>
          <a:endParaRPr lang="cs-CZ" sz="2900" kern="1200" dirty="0"/>
        </a:p>
      </dsp:txBody>
      <dsp:txXfrm>
        <a:off x="498990" y="2720910"/>
        <a:ext cx="6317220" cy="772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78BE58-BB33-41D5-A132-5588AEF2A39F}">
      <dsp:nvSpPr>
        <dsp:cNvPr id="0" name=""/>
        <dsp:cNvSpPr/>
      </dsp:nvSpPr>
      <dsp:spPr>
        <a:xfrm>
          <a:off x="2924889" y="3082652"/>
          <a:ext cx="768443" cy="14642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84221" y="0"/>
              </a:lnTo>
              <a:lnTo>
                <a:pt x="384221" y="1464259"/>
              </a:lnTo>
              <a:lnTo>
                <a:pt x="768443" y="1464259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600" kern="1200"/>
        </a:p>
      </dsp:txBody>
      <dsp:txXfrm>
        <a:off x="3267769" y="3773440"/>
        <a:ext cx="82682" cy="82682"/>
      </dsp:txXfrm>
    </dsp:sp>
    <dsp:sp modelId="{174F6540-3DBD-4642-9E3E-0F74C269A43D}">
      <dsp:nvSpPr>
        <dsp:cNvPr id="0" name=""/>
        <dsp:cNvSpPr/>
      </dsp:nvSpPr>
      <dsp:spPr>
        <a:xfrm>
          <a:off x="2924889" y="3036931"/>
          <a:ext cx="7684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68443" y="45720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3289900" y="3063440"/>
        <a:ext cx="38422" cy="38422"/>
      </dsp:txXfrm>
    </dsp:sp>
    <dsp:sp modelId="{0362D09D-4630-400A-9A22-132E20457419}">
      <dsp:nvSpPr>
        <dsp:cNvPr id="0" name=""/>
        <dsp:cNvSpPr/>
      </dsp:nvSpPr>
      <dsp:spPr>
        <a:xfrm>
          <a:off x="2924889" y="1618392"/>
          <a:ext cx="768443" cy="1464259"/>
        </a:xfrm>
        <a:custGeom>
          <a:avLst/>
          <a:gdLst/>
          <a:ahLst/>
          <a:cxnLst/>
          <a:rect l="0" t="0" r="0" b="0"/>
          <a:pathLst>
            <a:path>
              <a:moveTo>
                <a:pt x="0" y="1464259"/>
              </a:moveTo>
              <a:lnTo>
                <a:pt x="384221" y="1464259"/>
              </a:lnTo>
              <a:lnTo>
                <a:pt x="384221" y="0"/>
              </a:lnTo>
              <a:lnTo>
                <a:pt x="768443" y="0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600" kern="1200"/>
        </a:p>
      </dsp:txBody>
      <dsp:txXfrm>
        <a:off x="3267769" y="2309180"/>
        <a:ext cx="82682" cy="82682"/>
      </dsp:txXfrm>
    </dsp:sp>
    <dsp:sp modelId="{2F75CDB0-D46F-441D-BCBC-8AEE5183FFAF}">
      <dsp:nvSpPr>
        <dsp:cNvPr id="0" name=""/>
        <dsp:cNvSpPr/>
      </dsp:nvSpPr>
      <dsp:spPr>
        <a:xfrm rot="16200000">
          <a:off x="-743466" y="2496948"/>
          <a:ext cx="6165304" cy="11714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6500" kern="1200" dirty="0" smtClean="0"/>
            <a:t>MODIFICATION</a:t>
          </a:r>
          <a:endParaRPr lang="cs-CZ" sz="6500" kern="1200" dirty="0"/>
        </a:p>
      </dsp:txBody>
      <dsp:txXfrm>
        <a:off x="-743466" y="2496948"/>
        <a:ext cx="6165304" cy="1171407"/>
      </dsp:txXfrm>
    </dsp:sp>
    <dsp:sp modelId="{F32CFBA4-BF84-458C-BFEA-48E05C177561}">
      <dsp:nvSpPr>
        <dsp:cNvPr id="0" name=""/>
        <dsp:cNvSpPr/>
      </dsp:nvSpPr>
      <dsp:spPr>
        <a:xfrm>
          <a:off x="3693332" y="1032688"/>
          <a:ext cx="3842217" cy="11714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4200" kern="1200" dirty="0" err="1" smtClean="0"/>
            <a:t>conditions</a:t>
          </a:r>
          <a:r>
            <a:rPr lang="sk-SK" sz="4200" kern="1200" dirty="0" smtClean="0"/>
            <a:t> of </a:t>
          </a:r>
          <a:r>
            <a:rPr lang="sk-SK" sz="4200" kern="1200" dirty="0" err="1" smtClean="0"/>
            <a:t>criminal</a:t>
          </a:r>
          <a:r>
            <a:rPr lang="sk-SK" sz="4200" kern="1200" dirty="0" smtClean="0"/>
            <a:t> </a:t>
          </a:r>
          <a:r>
            <a:rPr lang="sk-SK" sz="4200" kern="1200" dirty="0" err="1" smtClean="0"/>
            <a:t>liability</a:t>
          </a:r>
          <a:endParaRPr lang="cs-CZ" sz="4200" kern="1200" dirty="0"/>
        </a:p>
      </dsp:txBody>
      <dsp:txXfrm>
        <a:off x="3693332" y="1032688"/>
        <a:ext cx="3842217" cy="1171407"/>
      </dsp:txXfrm>
    </dsp:sp>
    <dsp:sp modelId="{56981F8F-ACD5-4ADD-8C95-7D6D79CA48CA}">
      <dsp:nvSpPr>
        <dsp:cNvPr id="0" name=""/>
        <dsp:cNvSpPr/>
      </dsp:nvSpPr>
      <dsp:spPr>
        <a:xfrm>
          <a:off x="3693332" y="2496948"/>
          <a:ext cx="3842217" cy="11714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4200" kern="1200" dirty="0" err="1" smtClean="0"/>
            <a:t>criminal</a:t>
          </a:r>
          <a:r>
            <a:rPr lang="sk-SK" sz="4200" kern="1200" dirty="0" smtClean="0"/>
            <a:t> </a:t>
          </a:r>
          <a:r>
            <a:rPr lang="sk-SK" sz="4200" kern="1200" dirty="0" err="1" smtClean="0"/>
            <a:t>sanctions</a:t>
          </a:r>
          <a:endParaRPr lang="cs-CZ" sz="4200" kern="1200" dirty="0"/>
        </a:p>
      </dsp:txBody>
      <dsp:txXfrm>
        <a:off x="3693332" y="2496948"/>
        <a:ext cx="3842217" cy="1171407"/>
      </dsp:txXfrm>
    </dsp:sp>
    <dsp:sp modelId="{6BF27C87-0109-4C1A-949C-EE48943E582E}">
      <dsp:nvSpPr>
        <dsp:cNvPr id="0" name=""/>
        <dsp:cNvSpPr/>
      </dsp:nvSpPr>
      <dsp:spPr>
        <a:xfrm>
          <a:off x="3693332" y="3961207"/>
          <a:ext cx="3842217" cy="11714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4200" kern="1200" dirty="0" err="1" smtClean="0"/>
            <a:t>criminal</a:t>
          </a:r>
          <a:r>
            <a:rPr lang="sk-SK" sz="4200" kern="1200" dirty="0" smtClean="0"/>
            <a:t> </a:t>
          </a:r>
          <a:r>
            <a:rPr lang="sk-SK" sz="4200" kern="1200" dirty="0" err="1" smtClean="0"/>
            <a:t>procedure</a:t>
          </a:r>
          <a:endParaRPr lang="cs-CZ" sz="4200" kern="1200" dirty="0"/>
        </a:p>
      </dsp:txBody>
      <dsp:txXfrm>
        <a:off x="3693332" y="3961207"/>
        <a:ext cx="3842217" cy="117140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1567AC-8BCE-4E31-9FFF-4DE406CD1DA2}">
      <dsp:nvSpPr>
        <dsp:cNvPr id="0" name=""/>
        <dsp:cNvSpPr/>
      </dsp:nvSpPr>
      <dsp:spPr>
        <a:xfrm>
          <a:off x="2526662" y="2232248"/>
          <a:ext cx="556454" cy="10603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8227" y="0"/>
              </a:lnTo>
              <a:lnTo>
                <a:pt x="278227" y="1060317"/>
              </a:lnTo>
              <a:lnTo>
                <a:pt x="556454" y="1060317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774953" y="2732470"/>
        <a:ext cx="59873" cy="59873"/>
      </dsp:txXfrm>
    </dsp:sp>
    <dsp:sp modelId="{958C7ED7-16DC-4188-BE7D-61BCAF042FDD}">
      <dsp:nvSpPr>
        <dsp:cNvPr id="0" name=""/>
        <dsp:cNvSpPr/>
      </dsp:nvSpPr>
      <dsp:spPr>
        <a:xfrm>
          <a:off x="2526662" y="2186528"/>
          <a:ext cx="55645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56454" y="45720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790978" y="2218336"/>
        <a:ext cx="27822" cy="27822"/>
      </dsp:txXfrm>
    </dsp:sp>
    <dsp:sp modelId="{913D34B0-1C61-42D1-BB8D-3271EDBF23E5}">
      <dsp:nvSpPr>
        <dsp:cNvPr id="0" name=""/>
        <dsp:cNvSpPr/>
      </dsp:nvSpPr>
      <dsp:spPr>
        <a:xfrm>
          <a:off x="2526662" y="1171930"/>
          <a:ext cx="556454" cy="1060317"/>
        </a:xfrm>
        <a:custGeom>
          <a:avLst/>
          <a:gdLst/>
          <a:ahLst/>
          <a:cxnLst/>
          <a:rect l="0" t="0" r="0" b="0"/>
          <a:pathLst>
            <a:path>
              <a:moveTo>
                <a:pt x="0" y="1060317"/>
              </a:moveTo>
              <a:lnTo>
                <a:pt x="278227" y="1060317"/>
              </a:lnTo>
              <a:lnTo>
                <a:pt x="278227" y="0"/>
              </a:lnTo>
              <a:lnTo>
                <a:pt x="556454" y="0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774953" y="1672152"/>
        <a:ext cx="59873" cy="59873"/>
      </dsp:txXfrm>
    </dsp:sp>
    <dsp:sp modelId="{BE140283-0C93-4FC6-94C0-E151B9DEE255}">
      <dsp:nvSpPr>
        <dsp:cNvPr id="0" name=""/>
        <dsp:cNvSpPr/>
      </dsp:nvSpPr>
      <dsp:spPr>
        <a:xfrm rot="16200000">
          <a:off x="-129712" y="1808120"/>
          <a:ext cx="4464496" cy="8482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err="1" smtClean="0"/>
            <a:t>special</a:t>
          </a:r>
          <a:r>
            <a:rPr lang="cs-CZ" sz="3000" kern="1200" dirty="0" smtClean="0"/>
            <a:t> </a:t>
          </a:r>
          <a:r>
            <a:rPr lang="cs-CZ" sz="3000" kern="1200" dirty="0" err="1" smtClean="0"/>
            <a:t>qualification</a:t>
          </a:r>
          <a:r>
            <a:rPr lang="cs-CZ" sz="3000" kern="1200" dirty="0" smtClean="0"/>
            <a:t> </a:t>
          </a:r>
          <a:r>
            <a:rPr lang="cs-CZ" sz="3000" kern="1200" dirty="0" err="1" smtClean="0"/>
            <a:t>of</a:t>
          </a:r>
          <a:r>
            <a:rPr lang="cs-CZ" sz="3000" kern="1200" dirty="0" smtClean="0"/>
            <a:t> </a:t>
          </a:r>
          <a:r>
            <a:rPr lang="cs-CZ" sz="3000" kern="1200" dirty="0" err="1" smtClean="0"/>
            <a:t>law</a:t>
          </a:r>
          <a:r>
            <a:rPr lang="cs-CZ" sz="3000" kern="1200" dirty="0" smtClean="0"/>
            <a:t> </a:t>
          </a:r>
          <a:r>
            <a:rPr lang="cs-CZ" sz="3000" kern="1200" dirty="0" err="1" smtClean="0"/>
            <a:t>enforcement</a:t>
          </a:r>
          <a:r>
            <a:rPr lang="cs-CZ" sz="3000" kern="1200" dirty="0" smtClean="0"/>
            <a:t> </a:t>
          </a:r>
          <a:r>
            <a:rPr lang="cs-CZ" sz="3000" kern="1200" dirty="0" err="1" smtClean="0"/>
            <a:t>authorities</a:t>
          </a:r>
          <a:endParaRPr lang="cs-CZ" sz="3000" kern="1200" dirty="0"/>
        </a:p>
      </dsp:txBody>
      <dsp:txXfrm>
        <a:off x="-129712" y="1808120"/>
        <a:ext cx="4464496" cy="848254"/>
      </dsp:txXfrm>
    </dsp:sp>
    <dsp:sp modelId="{75D7BEDC-26D7-42C2-B71A-BDD8747B70C0}">
      <dsp:nvSpPr>
        <dsp:cNvPr id="0" name=""/>
        <dsp:cNvSpPr/>
      </dsp:nvSpPr>
      <dsp:spPr>
        <a:xfrm>
          <a:off x="3083117" y="747803"/>
          <a:ext cx="2782273" cy="8482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Police</a:t>
          </a:r>
          <a:endParaRPr lang="cs-CZ" sz="3000" kern="1200" dirty="0"/>
        </a:p>
      </dsp:txBody>
      <dsp:txXfrm>
        <a:off x="3083117" y="747803"/>
        <a:ext cx="2782273" cy="848254"/>
      </dsp:txXfrm>
    </dsp:sp>
    <dsp:sp modelId="{A635B303-B1AA-480C-B381-02D2D19C8F01}">
      <dsp:nvSpPr>
        <dsp:cNvPr id="0" name=""/>
        <dsp:cNvSpPr/>
      </dsp:nvSpPr>
      <dsp:spPr>
        <a:xfrm>
          <a:off x="3083117" y="1808120"/>
          <a:ext cx="2782273" cy="8482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err="1" smtClean="0"/>
            <a:t>Prosecutor</a:t>
          </a:r>
          <a:endParaRPr lang="cs-CZ" sz="3000" kern="1200" dirty="0"/>
        </a:p>
      </dsp:txBody>
      <dsp:txXfrm>
        <a:off x="3083117" y="1808120"/>
        <a:ext cx="2782273" cy="848254"/>
      </dsp:txXfrm>
    </dsp:sp>
    <dsp:sp modelId="{628F9CDD-1144-4CC7-94A8-432D3D263C2E}">
      <dsp:nvSpPr>
        <dsp:cNvPr id="0" name=""/>
        <dsp:cNvSpPr/>
      </dsp:nvSpPr>
      <dsp:spPr>
        <a:xfrm>
          <a:off x="3083117" y="2868438"/>
          <a:ext cx="2782273" cy="8482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err="1" smtClean="0"/>
            <a:t>Juvenile</a:t>
          </a:r>
          <a:r>
            <a:rPr lang="cs-CZ" sz="3000" kern="1200" dirty="0" smtClean="0"/>
            <a:t> </a:t>
          </a:r>
          <a:r>
            <a:rPr lang="cs-CZ" sz="3000" kern="1200" dirty="0" err="1" smtClean="0"/>
            <a:t>Court</a:t>
          </a:r>
          <a:endParaRPr lang="cs-CZ" sz="3000" kern="1200" dirty="0"/>
        </a:p>
      </dsp:txBody>
      <dsp:txXfrm>
        <a:off x="3083117" y="2868438"/>
        <a:ext cx="2782273" cy="848254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3206D4-BE4B-4452-A907-1F1E9B49E349}">
      <dsp:nvSpPr>
        <dsp:cNvPr id="0" name=""/>
        <dsp:cNvSpPr/>
      </dsp:nvSpPr>
      <dsp:spPr>
        <a:xfrm>
          <a:off x="2160242" y="0"/>
          <a:ext cx="1808464" cy="19716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obligatory</a:t>
          </a:r>
          <a:r>
            <a:rPr lang="cs-CZ" sz="2400" kern="1200" dirty="0" smtClean="0"/>
            <a:t> </a:t>
          </a:r>
          <a:r>
            <a:rPr lang="cs-CZ" sz="2400" kern="1200" dirty="0" err="1" smtClean="0"/>
            <a:t>defence</a:t>
          </a:r>
          <a:endParaRPr lang="cs-CZ" sz="2400" kern="1200" dirty="0"/>
        </a:p>
      </dsp:txBody>
      <dsp:txXfrm>
        <a:off x="2160242" y="0"/>
        <a:ext cx="1808464" cy="1971679"/>
      </dsp:txXfrm>
    </dsp:sp>
    <dsp:sp modelId="{A07882EE-0604-4527-B947-DCC0EB40EB5A}">
      <dsp:nvSpPr>
        <dsp:cNvPr id="0" name=""/>
        <dsp:cNvSpPr/>
      </dsp:nvSpPr>
      <dsp:spPr>
        <a:xfrm>
          <a:off x="2042032" y="2072672"/>
          <a:ext cx="2011934" cy="22521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higher</a:t>
          </a:r>
          <a:r>
            <a:rPr lang="cs-CZ" sz="2400" kern="1200" dirty="0" smtClean="0"/>
            <a:t> </a:t>
          </a:r>
          <a:r>
            <a:rPr lang="cs-CZ" sz="2400" kern="1200" err="1" smtClean="0"/>
            <a:t>protection</a:t>
          </a:r>
          <a:r>
            <a:rPr lang="cs-CZ" sz="2400" kern="1200" smtClean="0"/>
            <a:t> </a:t>
          </a:r>
          <a:br>
            <a:rPr lang="cs-CZ" sz="2400" kern="1200" smtClean="0"/>
          </a:br>
          <a:r>
            <a:rPr lang="cs-CZ" sz="2400" kern="1200" smtClean="0"/>
            <a:t>of </a:t>
          </a:r>
          <a:br>
            <a:rPr lang="cs-CZ" sz="2400" kern="1200" smtClean="0"/>
          </a:br>
          <a:r>
            <a:rPr lang="cs-CZ" sz="2400" kern="1200" smtClean="0"/>
            <a:t>privacy</a:t>
          </a:r>
          <a:endParaRPr lang="cs-CZ" sz="2400" kern="1200" dirty="0"/>
        </a:p>
      </dsp:txBody>
      <dsp:txXfrm>
        <a:off x="2042032" y="2072672"/>
        <a:ext cx="2011934" cy="2252170"/>
      </dsp:txXfrm>
    </dsp:sp>
    <dsp:sp modelId="{EE46A456-7B67-49D5-9E93-81F23D892C68}">
      <dsp:nvSpPr>
        <dsp:cNvPr id="0" name=""/>
        <dsp:cNvSpPr/>
      </dsp:nvSpPr>
      <dsp:spPr>
        <a:xfrm flipH="1" flipV="1">
          <a:off x="3024337" y="4423427"/>
          <a:ext cx="47325" cy="702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3024337" y="4423427"/>
        <a:ext cx="47325" cy="70211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246A67-7670-48A9-9684-93627251858E}">
      <dsp:nvSpPr>
        <dsp:cNvPr id="0" name=""/>
        <dsp:cNvSpPr/>
      </dsp:nvSpPr>
      <dsp:spPr>
        <a:xfrm>
          <a:off x="768763" y="2127684"/>
          <a:ext cx="499341" cy="9514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9670" y="0"/>
              </a:lnTo>
              <a:lnTo>
                <a:pt x="249670" y="951488"/>
              </a:lnTo>
              <a:lnTo>
                <a:pt x="499341" y="951488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991570" y="2576564"/>
        <a:ext cx="53727" cy="53727"/>
      </dsp:txXfrm>
    </dsp:sp>
    <dsp:sp modelId="{072D308C-C1A7-44FC-A398-98A06B348DCB}">
      <dsp:nvSpPr>
        <dsp:cNvPr id="0" name=""/>
        <dsp:cNvSpPr/>
      </dsp:nvSpPr>
      <dsp:spPr>
        <a:xfrm>
          <a:off x="768763" y="2081964"/>
          <a:ext cx="4993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9341" y="45720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1005950" y="2115200"/>
        <a:ext cx="24967" cy="24967"/>
      </dsp:txXfrm>
    </dsp:sp>
    <dsp:sp modelId="{EF2D53E7-466D-4A0B-B206-67D5482545A9}">
      <dsp:nvSpPr>
        <dsp:cNvPr id="0" name=""/>
        <dsp:cNvSpPr/>
      </dsp:nvSpPr>
      <dsp:spPr>
        <a:xfrm>
          <a:off x="768763" y="1176195"/>
          <a:ext cx="499341" cy="951488"/>
        </a:xfrm>
        <a:custGeom>
          <a:avLst/>
          <a:gdLst/>
          <a:ahLst/>
          <a:cxnLst/>
          <a:rect l="0" t="0" r="0" b="0"/>
          <a:pathLst>
            <a:path>
              <a:moveTo>
                <a:pt x="0" y="951488"/>
              </a:moveTo>
              <a:lnTo>
                <a:pt x="249670" y="951488"/>
              </a:lnTo>
              <a:lnTo>
                <a:pt x="249670" y="0"/>
              </a:lnTo>
              <a:lnTo>
                <a:pt x="499341" y="0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991570" y="1625075"/>
        <a:ext cx="53727" cy="53727"/>
      </dsp:txXfrm>
    </dsp:sp>
    <dsp:sp modelId="{C868DE41-ECD7-4E09-93F1-FB2CFB1E19F0}">
      <dsp:nvSpPr>
        <dsp:cNvPr id="0" name=""/>
        <dsp:cNvSpPr/>
      </dsp:nvSpPr>
      <dsp:spPr>
        <a:xfrm rot="16200000">
          <a:off x="-1614966" y="1747088"/>
          <a:ext cx="4006269" cy="7611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err="1" smtClean="0">
              <a:hlinkClick xmlns:r="http://schemas.openxmlformats.org/officeDocument/2006/relationships" r:id="" action="ppaction://hlinksldjump"/>
            </a:rPr>
            <a:t>Cooperation</a:t>
          </a:r>
          <a:r>
            <a:rPr lang="cs-CZ" sz="3900" kern="1200" dirty="0" smtClean="0">
              <a:hlinkClick xmlns:r="http://schemas.openxmlformats.org/officeDocument/2006/relationships" r:id="" action="ppaction://hlinksldjump"/>
            </a:rPr>
            <a:t> </a:t>
          </a:r>
          <a:r>
            <a:rPr lang="cs-CZ" sz="3900" kern="1200" dirty="0" err="1" smtClean="0">
              <a:hlinkClick xmlns:r="http://schemas.openxmlformats.org/officeDocument/2006/relationships" r:id="" action="ppaction://hlinksldjump"/>
            </a:rPr>
            <a:t>with</a:t>
          </a:r>
          <a:r>
            <a:rPr lang="cs-CZ" sz="3900" kern="1200" dirty="0" smtClean="0">
              <a:hlinkClick xmlns:r="http://schemas.openxmlformats.org/officeDocument/2006/relationships" r:id="" action="ppaction://hlinksldjump"/>
            </a:rPr>
            <a:t>…</a:t>
          </a:r>
          <a:endParaRPr lang="cs-CZ" sz="3900" kern="1200" dirty="0"/>
        </a:p>
      </dsp:txBody>
      <dsp:txXfrm>
        <a:off x="-1614966" y="1747088"/>
        <a:ext cx="4006269" cy="761191"/>
      </dsp:txXfrm>
    </dsp:sp>
    <dsp:sp modelId="{D32CF97C-23A9-459C-B4B4-ECC7F3A34A54}">
      <dsp:nvSpPr>
        <dsp:cNvPr id="0" name=""/>
        <dsp:cNvSpPr/>
      </dsp:nvSpPr>
      <dsp:spPr>
        <a:xfrm>
          <a:off x="1268105" y="795599"/>
          <a:ext cx="6389772" cy="7611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legal</a:t>
          </a:r>
          <a:r>
            <a:rPr lang="cs-CZ" sz="2400" kern="1200" dirty="0" smtClean="0"/>
            <a:t> </a:t>
          </a:r>
          <a:r>
            <a:rPr lang="cs-CZ" sz="2400" kern="1200" dirty="0" err="1" smtClean="0"/>
            <a:t>representatives</a:t>
          </a:r>
          <a:r>
            <a:rPr lang="cs-CZ" sz="2400" kern="1200" dirty="0" smtClean="0"/>
            <a:t>, </a:t>
          </a:r>
          <a:r>
            <a:rPr lang="cs-CZ" sz="2400" kern="1200" dirty="0" err="1" smtClean="0"/>
            <a:t>school</a:t>
          </a:r>
          <a:r>
            <a:rPr lang="cs-CZ" sz="2400" kern="1200" dirty="0" smtClean="0"/>
            <a:t>, </a:t>
          </a:r>
          <a:r>
            <a:rPr lang="cs-CZ" sz="2400" kern="1200" dirty="0" err="1" smtClean="0"/>
            <a:t>educative</a:t>
          </a:r>
          <a:r>
            <a:rPr lang="cs-CZ" sz="2400" kern="1200" dirty="0" smtClean="0"/>
            <a:t> </a:t>
          </a:r>
          <a:r>
            <a:rPr lang="cs-CZ" sz="2400" kern="1200" dirty="0" err="1" smtClean="0"/>
            <a:t>institutions</a:t>
          </a:r>
          <a:endParaRPr lang="cs-CZ" sz="2400" kern="1200" dirty="0"/>
        </a:p>
      </dsp:txBody>
      <dsp:txXfrm>
        <a:off x="1268105" y="795599"/>
        <a:ext cx="6389772" cy="761191"/>
      </dsp:txXfrm>
    </dsp:sp>
    <dsp:sp modelId="{58555563-D14A-432F-9446-BA05E4869259}">
      <dsp:nvSpPr>
        <dsp:cNvPr id="0" name=""/>
        <dsp:cNvSpPr/>
      </dsp:nvSpPr>
      <dsp:spPr>
        <a:xfrm>
          <a:off x="1268105" y="1747088"/>
          <a:ext cx="6389772" cy="7611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Office of Social-Legal Protection of Children</a:t>
          </a:r>
          <a:endParaRPr lang="cs-CZ" sz="2400" kern="1200" dirty="0"/>
        </a:p>
      </dsp:txBody>
      <dsp:txXfrm>
        <a:off x="1268105" y="1747088"/>
        <a:ext cx="6389772" cy="761191"/>
      </dsp:txXfrm>
    </dsp:sp>
    <dsp:sp modelId="{4D19C317-B392-45CC-97A9-6A7D748323DE}">
      <dsp:nvSpPr>
        <dsp:cNvPr id="0" name=""/>
        <dsp:cNvSpPr/>
      </dsp:nvSpPr>
      <dsp:spPr>
        <a:xfrm>
          <a:off x="1268105" y="2698577"/>
          <a:ext cx="6422754" cy="7611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err="1" smtClean="0"/>
            <a:t>Probation</a:t>
          </a:r>
          <a:r>
            <a:rPr lang="cs-CZ" sz="2400" kern="1200" dirty="0" smtClean="0"/>
            <a:t> and </a:t>
          </a:r>
          <a:r>
            <a:rPr lang="cs-CZ" sz="2400" kern="1200" dirty="0" err="1" smtClean="0"/>
            <a:t>Mediation</a:t>
          </a:r>
          <a:r>
            <a:rPr lang="cs-CZ" sz="2400" kern="1200" dirty="0" smtClean="0"/>
            <a:t> </a:t>
          </a:r>
          <a:r>
            <a:rPr lang="cs-CZ" sz="2400" kern="1200" dirty="0" err="1" smtClean="0"/>
            <a:t>Service</a:t>
          </a:r>
          <a:r>
            <a:rPr lang="cs-CZ" sz="2400" kern="1200" dirty="0" smtClean="0"/>
            <a:t>, </a:t>
          </a:r>
          <a:r>
            <a:rPr lang="cs-CZ" sz="2400" kern="1200" dirty="0" err="1" smtClean="0"/>
            <a:t>NGO´s</a:t>
          </a:r>
          <a:endParaRPr lang="cs-CZ" sz="2400" kern="1200" dirty="0"/>
        </a:p>
      </dsp:txBody>
      <dsp:txXfrm>
        <a:off x="1268105" y="2698577"/>
        <a:ext cx="6422754" cy="761191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055F27-5B3C-49C0-B7B4-1E1C1179F057}">
      <dsp:nvSpPr>
        <dsp:cNvPr id="0" name=""/>
        <dsp:cNvSpPr/>
      </dsp:nvSpPr>
      <dsp:spPr>
        <a:xfrm>
          <a:off x="3910389" y="1131116"/>
          <a:ext cx="372932" cy="1218349"/>
        </a:xfrm>
        <a:custGeom>
          <a:avLst/>
          <a:gdLst/>
          <a:ahLst/>
          <a:cxnLst/>
          <a:rect l="0" t="0" r="0" b="0"/>
          <a:pathLst>
            <a:path>
              <a:moveTo>
                <a:pt x="372932" y="0"/>
              </a:moveTo>
              <a:lnTo>
                <a:pt x="372932" y="1218349"/>
              </a:lnTo>
              <a:lnTo>
                <a:pt x="0" y="1218349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0EA8C7-9D55-44E2-A49C-9158B9919C04}">
      <dsp:nvSpPr>
        <dsp:cNvPr id="0" name=""/>
        <dsp:cNvSpPr/>
      </dsp:nvSpPr>
      <dsp:spPr>
        <a:xfrm>
          <a:off x="4283321" y="1131116"/>
          <a:ext cx="2929187" cy="2436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2933"/>
              </a:lnTo>
              <a:lnTo>
                <a:pt x="2929187" y="2172933"/>
              </a:lnTo>
              <a:lnTo>
                <a:pt x="2929187" y="2436699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DFD8AD-3811-458F-A0FE-FCBE09EF7359}">
      <dsp:nvSpPr>
        <dsp:cNvPr id="0" name=""/>
        <dsp:cNvSpPr/>
      </dsp:nvSpPr>
      <dsp:spPr>
        <a:xfrm>
          <a:off x="4237601" y="1131116"/>
          <a:ext cx="91440" cy="24366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36699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20B512-627B-4DE8-9B75-8909C13871EB}">
      <dsp:nvSpPr>
        <dsp:cNvPr id="0" name=""/>
        <dsp:cNvSpPr/>
      </dsp:nvSpPr>
      <dsp:spPr>
        <a:xfrm>
          <a:off x="1354134" y="1131116"/>
          <a:ext cx="2929187" cy="2436699"/>
        </a:xfrm>
        <a:custGeom>
          <a:avLst/>
          <a:gdLst/>
          <a:ahLst/>
          <a:cxnLst/>
          <a:rect l="0" t="0" r="0" b="0"/>
          <a:pathLst>
            <a:path>
              <a:moveTo>
                <a:pt x="2929187" y="0"/>
              </a:moveTo>
              <a:lnTo>
                <a:pt x="2929187" y="2172933"/>
              </a:lnTo>
              <a:lnTo>
                <a:pt x="0" y="2172933"/>
              </a:lnTo>
              <a:lnTo>
                <a:pt x="0" y="2436699"/>
              </a:lnTo>
            </a:path>
          </a:pathLst>
        </a:cu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68A5AF-BD11-409A-BE02-9761A5686F05}">
      <dsp:nvSpPr>
        <dsp:cNvPr id="0" name=""/>
        <dsp:cNvSpPr/>
      </dsp:nvSpPr>
      <dsp:spPr>
        <a:xfrm>
          <a:off x="3191660" y="689"/>
          <a:ext cx="2183322" cy="11304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595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DIVERSIONS</a:t>
          </a:r>
          <a:endParaRPr lang="cs-CZ" sz="1900" kern="1200" dirty="0"/>
        </a:p>
      </dsp:txBody>
      <dsp:txXfrm>
        <a:off x="3191660" y="689"/>
        <a:ext cx="2183322" cy="1130427"/>
      </dsp:txXfrm>
    </dsp:sp>
    <dsp:sp modelId="{F83491AD-C40E-465A-ADD2-901F355C202C}">
      <dsp:nvSpPr>
        <dsp:cNvPr id="0" name=""/>
        <dsp:cNvSpPr/>
      </dsp:nvSpPr>
      <dsp:spPr>
        <a:xfrm>
          <a:off x="3628325" y="879910"/>
          <a:ext cx="1964990" cy="3768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16510" rIns="66040" bIns="16510" numCol="1" spcCol="1270" anchor="ctr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600" kern="1200"/>
        </a:p>
      </dsp:txBody>
      <dsp:txXfrm>
        <a:off x="3628325" y="879910"/>
        <a:ext cx="1964990" cy="376809"/>
      </dsp:txXfrm>
    </dsp:sp>
    <dsp:sp modelId="{6B16EC48-29CE-4304-93CB-692162F9655F}">
      <dsp:nvSpPr>
        <dsp:cNvPr id="0" name=""/>
        <dsp:cNvSpPr/>
      </dsp:nvSpPr>
      <dsp:spPr>
        <a:xfrm>
          <a:off x="262473" y="3567816"/>
          <a:ext cx="2183322" cy="11304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595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err="1" smtClean="0"/>
            <a:t>Withdrawal</a:t>
          </a:r>
          <a:r>
            <a:rPr lang="cs-CZ" sz="1900" kern="1200" dirty="0" smtClean="0"/>
            <a:t> </a:t>
          </a:r>
          <a:r>
            <a:rPr lang="cs-CZ" sz="1900" kern="1200" dirty="0" err="1" smtClean="0"/>
            <a:t>from</a:t>
          </a:r>
          <a:r>
            <a:rPr lang="cs-CZ" sz="1900" kern="1200" dirty="0" smtClean="0"/>
            <a:t> </a:t>
          </a:r>
          <a:r>
            <a:rPr lang="cs-CZ" sz="1900" kern="1200" dirty="0" err="1" smtClean="0"/>
            <a:t>Criminal</a:t>
          </a:r>
          <a:r>
            <a:rPr lang="cs-CZ" sz="1900" kern="1200" dirty="0" smtClean="0"/>
            <a:t> </a:t>
          </a:r>
          <a:r>
            <a:rPr lang="cs-CZ" sz="1900" kern="1200" dirty="0" err="1" smtClean="0"/>
            <a:t>Prosecution</a:t>
          </a:r>
          <a:endParaRPr lang="cs-CZ" sz="1900" kern="1200" dirty="0"/>
        </a:p>
      </dsp:txBody>
      <dsp:txXfrm>
        <a:off x="262473" y="3567816"/>
        <a:ext cx="2183322" cy="1130427"/>
      </dsp:txXfrm>
    </dsp:sp>
    <dsp:sp modelId="{C75DE90B-1BBD-4D20-84AC-F13BFF3D4A5E}">
      <dsp:nvSpPr>
        <dsp:cNvPr id="0" name=""/>
        <dsp:cNvSpPr/>
      </dsp:nvSpPr>
      <dsp:spPr>
        <a:xfrm>
          <a:off x="699137" y="4447037"/>
          <a:ext cx="1964990" cy="3768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16510" rIns="66040" bIns="16510" numCol="1" spcCol="1270" anchor="ctr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600" kern="1200"/>
        </a:p>
      </dsp:txBody>
      <dsp:txXfrm>
        <a:off x="699137" y="4447037"/>
        <a:ext cx="1964990" cy="376809"/>
      </dsp:txXfrm>
    </dsp:sp>
    <dsp:sp modelId="{C20A9899-4BE4-4CB9-BC2E-038C1FD6B087}">
      <dsp:nvSpPr>
        <dsp:cNvPr id="0" name=""/>
        <dsp:cNvSpPr/>
      </dsp:nvSpPr>
      <dsp:spPr>
        <a:xfrm>
          <a:off x="3191660" y="3567816"/>
          <a:ext cx="2183322" cy="11304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59516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Settlement</a:t>
          </a:r>
          <a:endParaRPr lang="cs-CZ" sz="2100" kern="1200" dirty="0"/>
        </a:p>
      </dsp:txBody>
      <dsp:txXfrm>
        <a:off x="3191660" y="3567816"/>
        <a:ext cx="2183322" cy="1130427"/>
      </dsp:txXfrm>
    </dsp:sp>
    <dsp:sp modelId="{18644DAD-D76C-426A-A1CD-07B1062131F0}">
      <dsp:nvSpPr>
        <dsp:cNvPr id="0" name=""/>
        <dsp:cNvSpPr/>
      </dsp:nvSpPr>
      <dsp:spPr>
        <a:xfrm>
          <a:off x="3628325" y="4447037"/>
          <a:ext cx="1964990" cy="3768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16510" rIns="66040" bIns="16510" numCol="1" spcCol="1270" anchor="ctr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600" kern="1200"/>
        </a:p>
      </dsp:txBody>
      <dsp:txXfrm>
        <a:off x="3628325" y="4447037"/>
        <a:ext cx="1964990" cy="376809"/>
      </dsp:txXfrm>
    </dsp:sp>
    <dsp:sp modelId="{06E0E36D-6EAC-400D-A2FF-A5202083BE6D}">
      <dsp:nvSpPr>
        <dsp:cNvPr id="0" name=""/>
        <dsp:cNvSpPr/>
      </dsp:nvSpPr>
      <dsp:spPr>
        <a:xfrm>
          <a:off x="6120848" y="3567816"/>
          <a:ext cx="2183322" cy="11304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595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err="1" smtClean="0"/>
            <a:t>Conditional</a:t>
          </a:r>
          <a:r>
            <a:rPr lang="cs-CZ" sz="1900" kern="1200" dirty="0" smtClean="0"/>
            <a:t> </a:t>
          </a:r>
          <a:r>
            <a:rPr lang="cs-CZ" sz="1900" kern="1200" dirty="0" err="1" smtClean="0"/>
            <a:t>Suspension</a:t>
          </a:r>
          <a:r>
            <a:rPr lang="cs-CZ" sz="1900" kern="1200" dirty="0" smtClean="0"/>
            <a:t> </a:t>
          </a:r>
          <a:r>
            <a:rPr lang="cs-CZ" sz="1900" kern="1200" dirty="0" err="1" smtClean="0"/>
            <a:t>of</a:t>
          </a:r>
          <a:r>
            <a:rPr lang="cs-CZ" sz="1900" kern="1200" dirty="0" smtClean="0"/>
            <a:t> </a:t>
          </a:r>
          <a:r>
            <a:rPr lang="cs-CZ" sz="1900" kern="1200" dirty="0" err="1" smtClean="0"/>
            <a:t>Criminal</a:t>
          </a:r>
          <a:r>
            <a:rPr lang="cs-CZ" sz="1900" kern="1200" dirty="0" smtClean="0"/>
            <a:t> </a:t>
          </a:r>
          <a:r>
            <a:rPr lang="cs-CZ" sz="1900" kern="1200" dirty="0" err="1" smtClean="0"/>
            <a:t>Prosecution</a:t>
          </a:r>
          <a:endParaRPr lang="cs-CZ" sz="1900" kern="1200" dirty="0"/>
        </a:p>
      </dsp:txBody>
      <dsp:txXfrm>
        <a:off x="6120848" y="3567816"/>
        <a:ext cx="2183322" cy="1130427"/>
      </dsp:txXfrm>
    </dsp:sp>
    <dsp:sp modelId="{AA4F65DA-884D-4A71-8891-5714D67ED7F2}">
      <dsp:nvSpPr>
        <dsp:cNvPr id="0" name=""/>
        <dsp:cNvSpPr/>
      </dsp:nvSpPr>
      <dsp:spPr>
        <a:xfrm>
          <a:off x="6557512" y="4447037"/>
          <a:ext cx="1964990" cy="3768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16510" rIns="66040" bIns="16510" numCol="1" spcCol="1270" anchor="ctr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600" kern="1200"/>
        </a:p>
      </dsp:txBody>
      <dsp:txXfrm>
        <a:off x="6557512" y="4447037"/>
        <a:ext cx="1964990" cy="376809"/>
      </dsp:txXfrm>
    </dsp:sp>
    <dsp:sp modelId="{B31864EF-DA7C-4234-BD73-2DD03524692A}">
      <dsp:nvSpPr>
        <dsp:cNvPr id="0" name=""/>
        <dsp:cNvSpPr/>
      </dsp:nvSpPr>
      <dsp:spPr>
        <a:xfrm>
          <a:off x="1727066" y="1784252"/>
          <a:ext cx="2183322" cy="11304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595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err="1" smtClean="0"/>
            <a:t>Compensating</a:t>
          </a:r>
          <a:r>
            <a:rPr lang="cs-CZ" sz="1900" kern="1200" dirty="0" smtClean="0"/>
            <a:t> </a:t>
          </a:r>
          <a:r>
            <a:rPr lang="cs-CZ" sz="1900" kern="1200" dirty="0" err="1" smtClean="0"/>
            <a:t>Aggrieved</a:t>
          </a:r>
          <a:r>
            <a:rPr lang="cs-CZ" sz="1900" kern="1200" dirty="0" smtClean="0"/>
            <a:t> Party</a:t>
          </a:r>
          <a:endParaRPr lang="cs-CZ" sz="1900" kern="1200" dirty="0"/>
        </a:p>
      </dsp:txBody>
      <dsp:txXfrm>
        <a:off x="1727066" y="1784252"/>
        <a:ext cx="2183322" cy="1130427"/>
      </dsp:txXfrm>
    </dsp:sp>
    <dsp:sp modelId="{278CE18E-CE15-435E-95F2-93978846F61D}">
      <dsp:nvSpPr>
        <dsp:cNvPr id="0" name=""/>
        <dsp:cNvSpPr/>
      </dsp:nvSpPr>
      <dsp:spPr>
        <a:xfrm>
          <a:off x="2163731" y="2663474"/>
          <a:ext cx="1964990" cy="3768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16510" rIns="66040" bIns="16510" numCol="1" spcCol="1270" anchor="ctr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600" kern="1200"/>
        </a:p>
      </dsp:txBody>
      <dsp:txXfrm>
        <a:off x="2163731" y="2663474"/>
        <a:ext cx="1964990" cy="3768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9A3FEB-51A2-4D1C-B635-5969CB33A14B}">
      <dsp:nvSpPr>
        <dsp:cNvPr id="0" name=""/>
        <dsp:cNvSpPr/>
      </dsp:nvSpPr>
      <dsp:spPr>
        <a:xfrm>
          <a:off x="0" y="537403"/>
          <a:ext cx="9101064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0D9838-B094-4D06-9438-9F2227374F18}">
      <dsp:nvSpPr>
        <dsp:cNvPr id="0" name=""/>
        <dsp:cNvSpPr/>
      </dsp:nvSpPr>
      <dsp:spPr>
        <a:xfrm>
          <a:off x="455053" y="20803"/>
          <a:ext cx="7534042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799" tIns="0" rIns="240799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dirty="0" err="1" smtClean="0"/>
            <a:t>REcovery</a:t>
          </a:r>
          <a:r>
            <a:rPr lang="cs-CZ" sz="3400" kern="1200" dirty="0" smtClean="0"/>
            <a:t> </a:t>
          </a:r>
          <a:r>
            <a:rPr lang="cs-CZ" sz="3400" kern="1200" dirty="0" err="1" smtClean="0"/>
            <a:t>of</a:t>
          </a:r>
          <a:r>
            <a:rPr lang="cs-CZ" sz="3400" kern="1200" dirty="0" smtClean="0"/>
            <a:t> </a:t>
          </a:r>
          <a:r>
            <a:rPr lang="cs-CZ" sz="3400" kern="1200" dirty="0" err="1" smtClean="0"/>
            <a:t>social</a:t>
          </a:r>
          <a:r>
            <a:rPr lang="cs-CZ" sz="3400" kern="1200" dirty="0" smtClean="0"/>
            <a:t> and </a:t>
          </a:r>
          <a:r>
            <a:rPr lang="cs-CZ" sz="3400" kern="1200" dirty="0" err="1" smtClean="0"/>
            <a:t>family</a:t>
          </a:r>
          <a:r>
            <a:rPr lang="cs-CZ" sz="3400" kern="1200" dirty="0" smtClean="0"/>
            <a:t> relations</a:t>
          </a:r>
          <a:endParaRPr lang="cs-CZ" sz="3400" kern="1200" dirty="0"/>
        </a:p>
      </dsp:txBody>
      <dsp:txXfrm>
        <a:off x="505490" y="71240"/>
        <a:ext cx="7433168" cy="932326"/>
      </dsp:txXfrm>
    </dsp:sp>
    <dsp:sp modelId="{9DC92837-256C-470C-BB1D-F2FE85D86B2A}">
      <dsp:nvSpPr>
        <dsp:cNvPr id="0" name=""/>
        <dsp:cNvSpPr/>
      </dsp:nvSpPr>
      <dsp:spPr>
        <a:xfrm>
          <a:off x="0" y="2125004"/>
          <a:ext cx="9101064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257734-3A1F-4832-B9CC-BA57B3DC1F8C}">
      <dsp:nvSpPr>
        <dsp:cNvPr id="0" name=""/>
        <dsp:cNvSpPr/>
      </dsp:nvSpPr>
      <dsp:spPr>
        <a:xfrm>
          <a:off x="455053" y="1608404"/>
          <a:ext cx="7534106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799" tIns="0" rIns="240799" bIns="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err="1" smtClean="0"/>
            <a:t>REstraining</a:t>
          </a:r>
          <a:r>
            <a:rPr lang="cs-CZ" sz="3500" kern="1200" dirty="0" smtClean="0"/>
            <a:t> </a:t>
          </a:r>
          <a:r>
            <a:rPr lang="cs-CZ" sz="3500" kern="1200" dirty="0" err="1" smtClean="0"/>
            <a:t>from</a:t>
          </a:r>
          <a:r>
            <a:rPr lang="cs-CZ" sz="3500" kern="1200" dirty="0" smtClean="0"/>
            <a:t> </a:t>
          </a:r>
          <a:r>
            <a:rPr lang="cs-CZ" sz="3500" kern="1200" dirty="0" err="1" smtClean="0"/>
            <a:t>other</a:t>
          </a:r>
          <a:r>
            <a:rPr lang="cs-CZ" sz="3500" kern="1200" dirty="0" smtClean="0"/>
            <a:t> </a:t>
          </a:r>
          <a:r>
            <a:rPr lang="cs-CZ" sz="3500" kern="1200" dirty="0" err="1" smtClean="0"/>
            <a:t>wrongful</a:t>
          </a:r>
          <a:r>
            <a:rPr lang="cs-CZ" sz="3500" kern="1200" dirty="0" smtClean="0"/>
            <a:t> </a:t>
          </a:r>
          <a:r>
            <a:rPr lang="cs-CZ" sz="3500" kern="1200" dirty="0" err="1" smtClean="0"/>
            <a:t>acts</a:t>
          </a:r>
          <a:r>
            <a:rPr lang="cs-CZ" sz="3500" kern="1200" dirty="0" smtClean="0"/>
            <a:t> </a:t>
          </a:r>
          <a:endParaRPr lang="cs-CZ" sz="3500" kern="1200" dirty="0"/>
        </a:p>
      </dsp:txBody>
      <dsp:txXfrm>
        <a:off x="505490" y="1658841"/>
        <a:ext cx="7433232" cy="932326"/>
      </dsp:txXfrm>
    </dsp:sp>
    <dsp:sp modelId="{BF96F5A8-CB63-466E-9D43-5A155391D6CE}">
      <dsp:nvSpPr>
        <dsp:cNvPr id="0" name=""/>
        <dsp:cNvSpPr/>
      </dsp:nvSpPr>
      <dsp:spPr>
        <a:xfrm>
          <a:off x="0" y="3707871"/>
          <a:ext cx="9101064" cy="88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BF5A7E-D1DA-4903-9B5D-D7385E1CEF6E}">
      <dsp:nvSpPr>
        <dsp:cNvPr id="0" name=""/>
        <dsp:cNvSpPr/>
      </dsp:nvSpPr>
      <dsp:spPr>
        <a:xfrm>
          <a:off x="455053" y="3196004"/>
          <a:ext cx="7534042" cy="1033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799" tIns="0" rIns="240799" bIns="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err="1" smtClean="0"/>
            <a:t>REparation</a:t>
          </a:r>
          <a:r>
            <a:rPr lang="cs-CZ" sz="3500" kern="1200" dirty="0" smtClean="0"/>
            <a:t> </a:t>
          </a:r>
          <a:r>
            <a:rPr lang="cs-CZ" sz="3500" kern="1200" dirty="0" err="1" smtClean="0"/>
            <a:t>for</a:t>
          </a:r>
          <a:r>
            <a:rPr lang="cs-CZ" sz="3500" kern="1200" dirty="0" smtClean="0"/>
            <a:t> </a:t>
          </a:r>
          <a:r>
            <a:rPr lang="cs-CZ" sz="3500" kern="1200" dirty="0" err="1" smtClean="0"/>
            <a:t>the</a:t>
          </a:r>
          <a:r>
            <a:rPr lang="cs-CZ" sz="3500" kern="1200" dirty="0" smtClean="0"/>
            <a:t> </a:t>
          </a:r>
          <a:r>
            <a:rPr lang="cs-CZ" sz="3500" kern="1200" dirty="0" err="1" smtClean="0"/>
            <a:t>injury</a:t>
          </a:r>
          <a:endParaRPr lang="cs-CZ" sz="3500" kern="1200" dirty="0"/>
        </a:p>
      </dsp:txBody>
      <dsp:txXfrm>
        <a:off x="505490" y="3246441"/>
        <a:ext cx="7433168" cy="9323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8D917B-8414-4827-8CF4-D619FAFF16F7}">
      <dsp:nvSpPr>
        <dsp:cNvPr id="0" name=""/>
        <dsp:cNvSpPr/>
      </dsp:nvSpPr>
      <dsp:spPr>
        <a:xfrm>
          <a:off x="865" y="1637"/>
          <a:ext cx="7542068" cy="12068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400" kern="1200" dirty="0" smtClean="0"/>
            <a:t>YOUTH</a:t>
          </a:r>
          <a:endParaRPr lang="cs-CZ" sz="5400" kern="1200" dirty="0"/>
        </a:p>
      </dsp:txBody>
      <dsp:txXfrm>
        <a:off x="36212" y="36984"/>
        <a:ext cx="7471374" cy="1136153"/>
      </dsp:txXfrm>
    </dsp:sp>
    <dsp:sp modelId="{C5CBED7E-68CD-4102-B160-759877542AED}">
      <dsp:nvSpPr>
        <dsp:cNvPr id="0" name=""/>
        <dsp:cNvSpPr/>
      </dsp:nvSpPr>
      <dsp:spPr>
        <a:xfrm>
          <a:off x="865" y="1464346"/>
          <a:ext cx="4926712" cy="12068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300" kern="1200" dirty="0" err="1" smtClean="0"/>
            <a:t>Juveniles</a:t>
          </a:r>
          <a:endParaRPr lang="cs-CZ" sz="4300" kern="1200" dirty="0"/>
        </a:p>
      </dsp:txBody>
      <dsp:txXfrm>
        <a:off x="36212" y="1499693"/>
        <a:ext cx="4856018" cy="1136153"/>
      </dsp:txXfrm>
    </dsp:sp>
    <dsp:sp modelId="{B1022997-FBF6-4501-B573-FD080A600240}">
      <dsp:nvSpPr>
        <dsp:cNvPr id="0" name=""/>
        <dsp:cNvSpPr/>
      </dsp:nvSpPr>
      <dsp:spPr>
        <a:xfrm>
          <a:off x="865" y="2677715"/>
          <a:ext cx="2412689" cy="12068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err="1" smtClean="0"/>
            <a:t>wrongdoing</a:t>
          </a:r>
          <a:endParaRPr lang="cs-CZ" sz="3200" kern="1200" dirty="0"/>
        </a:p>
      </dsp:txBody>
      <dsp:txXfrm>
        <a:off x="36212" y="2713062"/>
        <a:ext cx="2341995" cy="1136153"/>
      </dsp:txXfrm>
    </dsp:sp>
    <dsp:sp modelId="{D20EF4C3-3F48-4C76-B008-80B54CAB1F7C}">
      <dsp:nvSpPr>
        <dsp:cNvPr id="0" name=""/>
        <dsp:cNvSpPr/>
      </dsp:nvSpPr>
      <dsp:spPr>
        <a:xfrm>
          <a:off x="2514888" y="2677715"/>
          <a:ext cx="2412689" cy="12068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err="1" smtClean="0"/>
            <a:t>otherwise</a:t>
          </a:r>
          <a:r>
            <a:rPr lang="cs-CZ" sz="3200" kern="1200" dirty="0" smtClean="0"/>
            <a:t> </a:t>
          </a:r>
          <a:r>
            <a:rPr lang="cs-CZ" sz="3200" kern="1200" dirty="0" err="1" smtClean="0"/>
            <a:t>criminl</a:t>
          </a:r>
          <a:r>
            <a:rPr lang="cs-CZ" sz="3200" kern="1200" dirty="0" smtClean="0"/>
            <a:t> </a:t>
          </a:r>
          <a:r>
            <a:rPr lang="cs-CZ" sz="3200" kern="1200" dirty="0" err="1" smtClean="0"/>
            <a:t>act</a:t>
          </a:r>
          <a:endParaRPr lang="cs-CZ" sz="3200" kern="1200" dirty="0"/>
        </a:p>
      </dsp:txBody>
      <dsp:txXfrm>
        <a:off x="2550235" y="2713062"/>
        <a:ext cx="2341995" cy="1136153"/>
      </dsp:txXfrm>
    </dsp:sp>
    <dsp:sp modelId="{57813F03-3A87-4AAA-B88A-A91E7E107C6A}">
      <dsp:nvSpPr>
        <dsp:cNvPr id="0" name=""/>
        <dsp:cNvSpPr/>
      </dsp:nvSpPr>
      <dsp:spPr>
        <a:xfrm>
          <a:off x="5130244" y="1339676"/>
          <a:ext cx="2412689" cy="12068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300" kern="1200" dirty="0" err="1" smtClean="0"/>
            <a:t>Children</a:t>
          </a:r>
          <a:endParaRPr lang="cs-CZ" sz="4300" kern="1200" dirty="0"/>
        </a:p>
      </dsp:txBody>
      <dsp:txXfrm>
        <a:off x="5165591" y="1375023"/>
        <a:ext cx="2341995" cy="1136153"/>
      </dsp:txXfrm>
    </dsp:sp>
    <dsp:sp modelId="{92B11E44-5C24-42E1-9E4E-AA7A751B6948}">
      <dsp:nvSpPr>
        <dsp:cNvPr id="0" name=""/>
        <dsp:cNvSpPr/>
      </dsp:nvSpPr>
      <dsp:spPr>
        <a:xfrm>
          <a:off x="5130244" y="2677715"/>
          <a:ext cx="2412689" cy="12068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err="1" smtClean="0"/>
            <a:t>otherwise</a:t>
          </a:r>
          <a:r>
            <a:rPr lang="cs-CZ" sz="3200" kern="1200" dirty="0" smtClean="0"/>
            <a:t> </a:t>
          </a:r>
          <a:r>
            <a:rPr lang="cs-CZ" sz="3200" kern="1200" dirty="0" err="1" smtClean="0"/>
            <a:t>criminl</a:t>
          </a:r>
          <a:r>
            <a:rPr lang="cs-CZ" sz="3200" kern="1200" dirty="0" smtClean="0"/>
            <a:t> </a:t>
          </a:r>
          <a:r>
            <a:rPr lang="cs-CZ" sz="3200" kern="1200" dirty="0" err="1" smtClean="0"/>
            <a:t>act</a:t>
          </a:r>
          <a:endParaRPr lang="cs-CZ" sz="3200" kern="1200" dirty="0"/>
        </a:p>
      </dsp:txBody>
      <dsp:txXfrm>
        <a:off x="5165591" y="2713062"/>
        <a:ext cx="2341995" cy="113615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1029A6-365E-4AAD-B8E3-4327B6AF3B5F}">
      <dsp:nvSpPr>
        <dsp:cNvPr id="0" name=""/>
        <dsp:cNvSpPr/>
      </dsp:nvSpPr>
      <dsp:spPr>
        <a:xfrm>
          <a:off x="2541386" y="0"/>
          <a:ext cx="2408329" cy="13932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OTHERWISE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 CRIMINAL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ACT</a:t>
          </a:r>
          <a:endParaRPr lang="cs-CZ" sz="2200" b="1" kern="1200" dirty="0"/>
        </a:p>
      </dsp:txBody>
      <dsp:txXfrm>
        <a:off x="2541386" y="0"/>
        <a:ext cx="2408329" cy="1393290"/>
      </dsp:txXfrm>
    </dsp:sp>
    <dsp:sp modelId="{029B4E61-0CD8-4427-8391-1754B41AABD4}">
      <dsp:nvSpPr>
        <dsp:cNvPr id="0" name=""/>
        <dsp:cNvSpPr/>
      </dsp:nvSpPr>
      <dsp:spPr>
        <a:xfrm>
          <a:off x="3997318" y="1584174"/>
          <a:ext cx="2383257" cy="16215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OBJECT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err="1" smtClean="0"/>
            <a:t>protected</a:t>
          </a:r>
          <a:r>
            <a:rPr lang="cs-CZ" sz="1800" kern="1200" dirty="0" smtClean="0"/>
            <a:t> by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err="1" smtClean="0"/>
            <a:t>Criminal</a:t>
          </a:r>
          <a:r>
            <a:rPr lang="cs-CZ" sz="1800" kern="1200" dirty="0" smtClean="0"/>
            <a:t> </a:t>
          </a:r>
          <a:r>
            <a:rPr lang="cs-CZ" sz="1800" kern="1200" dirty="0" err="1" smtClean="0"/>
            <a:t>Code</a:t>
          </a:r>
          <a:endParaRPr lang="cs-CZ" sz="1800" kern="1200" dirty="0" smtClean="0"/>
        </a:p>
      </dsp:txBody>
      <dsp:txXfrm>
        <a:off x="3997318" y="1584174"/>
        <a:ext cx="2383257" cy="1621554"/>
      </dsp:txXfrm>
    </dsp:sp>
    <dsp:sp modelId="{DA5560BC-75CC-444C-8259-360106B523D1}">
      <dsp:nvSpPr>
        <dsp:cNvPr id="0" name=""/>
        <dsp:cNvSpPr/>
      </dsp:nvSpPr>
      <dsp:spPr>
        <a:xfrm>
          <a:off x="1231047" y="3248364"/>
          <a:ext cx="2383257" cy="16481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SUBJECTIVE ELEMENT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err="1" smtClean="0"/>
            <a:t>intention</a:t>
          </a:r>
          <a:r>
            <a:rPr lang="cs-CZ" sz="1800" kern="1200" dirty="0" smtClean="0"/>
            <a:t> / </a:t>
          </a:r>
          <a:r>
            <a:rPr lang="cs-CZ" sz="1800" kern="1200" dirty="0" err="1" smtClean="0"/>
            <a:t>negligence</a:t>
          </a:r>
          <a:endParaRPr lang="cs-CZ" sz="1800" kern="1200" dirty="0"/>
        </a:p>
      </dsp:txBody>
      <dsp:txXfrm>
        <a:off x="1231047" y="3248364"/>
        <a:ext cx="2383257" cy="1648179"/>
      </dsp:txXfrm>
    </dsp:sp>
    <dsp:sp modelId="{375D58DA-3D48-4E38-89B2-D61180175780}">
      <dsp:nvSpPr>
        <dsp:cNvPr id="0" name=""/>
        <dsp:cNvSpPr/>
      </dsp:nvSpPr>
      <dsp:spPr>
        <a:xfrm>
          <a:off x="1231047" y="1611417"/>
          <a:ext cx="2383257" cy="16279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NO SUBJECT</a:t>
          </a:r>
          <a:br>
            <a:rPr lang="cs-CZ" sz="2200" b="1" kern="1200" dirty="0" smtClean="0"/>
          </a:br>
          <a:r>
            <a:rPr lang="cs-CZ" sz="2200" b="1" kern="1200" dirty="0" smtClean="0"/>
            <a:t>(</a:t>
          </a:r>
          <a:r>
            <a:rPr lang="cs-CZ" sz="2200" b="1" kern="1200" dirty="0" err="1" smtClean="0"/>
            <a:t>lack</a:t>
          </a:r>
          <a:r>
            <a:rPr lang="cs-CZ" sz="2200" b="1" kern="1200" dirty="0" smtClean="0"/>
            <a:t> </a:t>
          </a:r>
          <a:r>
            <a:rPr lang="cs-CZ" sz="2200" b="1" kern="1200" dirty="0" err="1" smtClean="0"/>
            <a:t>of</a:t>
          </a:r>
          <a:r>
            <a:rPr lang="cs-CZ" sz="2200" b="1" kern="1200" dirty="0" smtClean="0"/>
            <a:t> </a:t>
          </a:r>
          <a:r>
            <a:rPr lang="cs-CZ" sz="2200" b="1" kern="1200" dirty="0" err="1" smtClean="0"/>
            <a:t>age</a:t>
          </a:r>
          <a:r>
            <a:rPr lang="cs-CZ" sz="2200" b="1" kern="1200" dirty="0" smtClean="0"/>
            <a:t>)</a:t>
          </a:r>
          <a:endParaRPr lang="cs-CZ" sz="2200" b="1" kern="1200" dirty="0"/>
        </a:p>
      </dsp:txBody>
      <dsp:txXfrm>
        <a:off x="1231047" y="1611417"/>
        <a:ext cx="2383257" cy="1627917"/>
      </dsp:txXfrm>
    </dsp:sp>
    <dsp:sp modelId="{AD4FF8B6-4361-4205-A225-EEE958FAD3CA}">
      <dsp:nvSpPr>
        <dsp:cNvPr id="0" name=""/>
        <dsp:cNvSpPr/>
      </dsp:nvSpPr>
      <dsp:spPr>
        <a:xfrm>
          <a:off x="3997318" y="3248364"/>
          <a:ext cx="2383257" cy="16481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b="1" kern="1200" dirty="0" smtClean="0"/>
            <a:t>OBJECTIVE ELEMENT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err="1" smtClean="0"/>
            <a:t>acting</a:t>
          </a:r>
          <a:r>
            <a:rPr lang="cs-CZ" sz="1800" kern="1200" dirty="0" smtClean="0"/>
            <a:t> </a:t>
          </a:r>
          <a:r>
            <a:rPr lang="en-US" sz="1800" kern="1200" dirty="0" smtClean="0"/>
            <a:t>→</a:t>
          </a:r>
          <a:endParaRPr lang="cs-CZ" sz="1800" kern="1200" dirty="0" smtClean="0"/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err="1" smtClean="0"/>
            <a:t>causality</a:t>
          </a:r>
          <a:r>
            <a:rPr lang="cs-CZ" sz="1800" kern="1200" dirty="0" smtClean="0"/>
            <a:t> </a:t>
          </a:r>
          <a:r>
            <a:rPr lang="en-US" sz="1800" kern="1200" dirty="0" smtClean="0"/>
            <a:t>→</a:t>
          </a:r>
          <a:endParaRPr lang="cs-CZ" sz="1800" kern="1200" dirty="0" smtClean="0"/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err="1" smtClean="0"/>
            <a:t>consequence</a:t>
          </a:r>
          <a:endParaRPr lang="cs-CZ" sz="1800" kern="1200" dirty="0"/>
        </a:p>
      </dsp:txBody>
      <dsp:txXfrm>
        <a:off x="3997318" y="3248364"/>
        <a:ext cx="2383257" cy="16481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FE85DB-5987-4E3A-95E2-AD236FEA6F7C}">
      <dsp:nvSpPr>
        <dsp:cNvPr id="0" name=""/>
        <dsp:cNvSpPr/>
      </dsp:nvSpPr>
      <dsp:spPr>
        <a:xfrm>
          <a:off x="3070803" y="1626084"/>
          <a:ext cx="2066824" cy="1787886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err="1" smtClean="0"/>
            <a:t>Protective</a:t>
          </a:r>
          <a:r>
            <a:rPr lang="cs-CZ" sz="1800" kern="1200" dirty="0" smtClean="0"/>
            <a:t> </a:t>
          </a:r>
          <a:r>
            <a:rPr lang="cs-CZ" sz="1800" kern="1200" dirty="0" err="1" smtClean="0"/>
            <a:t>Rehabilitation</a:t>
          </a:r>
          <a:endParaRPr lang="cs-CZ" sz="1800" kern="1200" dirty="0"/>
        </a:p>
      </dsp:txBody>
      <dsp:txXfrm>
        <a:off x="3413305" y="1922362"/>
        <a:ext cx="1381820" cy="1195330"/>
      </dsp:txXfrm>
    </dsp:sp>
    <dsp:sp modelId="{975678CB-BEC5-4196-B9F9-36EF588B6A26}">
      <dsp:nvSpPr>
        <dsp:cNvPr id="0" name=""/>
        <dsp:cNvSpPr/>
      </dsp:nvSpPr>
      <dsp:spPr>
        <a:xfrm>
          <a:off x="4365032" y="770701"/>
          <a:ext cx="779806" cy="671906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486550-5751-4535-868B-017985144C06}">
      <dsp:nvSpPr>
        <dsp:cNvPr id="0" name=""/>
        <dsp:cNvSpPr/>
      </dsp:nvSpPr>
      <dsp:spPr>
        <a:xfrm>
          <a:off x="3261187" y="0"/>
          <a:ext cx="1693747" cy="1465290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err="1" smtClean="0"/>
            <a:t>Admonition</a:t>
          </a:r>
          <a:r>
            <a:rPr lang="cs-CZ" sz="1600" kern="1200" dirty="0" smtClean="0"/>
            <a:t> </a:t>
          </a:r>
          <a:r>
            <a:rPr lang="cs-CZ" sz="1600" kern="1200" dirty="0" err="1" smtClean="0"/>
            <a:t>with</a:t>
          </a:r>
          <a:r>
            <a:rPr lang="cs-CZ" sz="1600" kern="1200" dirty="0" smtClean="0"/>
            <a:t> </a:t>
          </a:r>
          <a:r>
            <a:rPr lang="cs-CZ" sz="1600" kern="1200" dirty="0" err="1" smtClean="0"/>
            <a:t>Warning</a:t>
          </a:r>
          <a:endParaRPr lang="cs-CZ" sz="1600" kern="1200" dirty="0"/>
        </a:p>
      </dsp:txBody>
      <dsp:txXfrm>
        <a:off x="3541877" y="242830"/>
        <a:ext cx="1132367" cy="979630"/>
      </dsp:txXfrm>
    </dsp:sp>
    <dsp:sp modelId="{59FFC53E-56B6-46BA-856E-CC2EE3690B90}">
      <dsp:nvSpPr>
        <dsp:cNvPr id="0" name=""/>
        <dsp:cNvSpPr/>
      </dsp:nvSpPr>
      <dsp:spPr>
        <a:xfrm>
          <a:off x="5275127" y="2026809"/>
          <a:ext cx="779806" cy="671906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2682D7-63A3-425F-B05D-7811A7841893}">
      <dsp:nvSpPr>
        <dsp:cNvPr id="0" name=""/>
        <dsp:cNvSpPr/>
      </dsp:nvSpPr>
      <dsp:spPr>
        <a:xfrm>
          <a:off x="4814551" y="901252"/>
          <a:ext cx="1693747" cy="1465290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err="1" smtClean="0"/>
            <a:t>Probation</a:t>
          </a:r>
          <a:r>
            <a:rPr lang="cs-CZ" sz="1600" kern="1200" dirty="0" smtClean="0"/>
            <a:t> </a:t>
          </a:r>
          <a:r>
            <a:rPr lang="cs-CZ" sz="1600" kern="1200" dirty="0" err="1" smtClean="0"/>
            <a:t>Supervision</a:t>
          </a:r>
          <a:endParaRPr lang="cs-CZ" sz="1600" kern="1200" dirty="0"/>
        </a:p>
      </dsp:txBody>
      <dsp:txXfrm>
        <a:off x="5095241" y="1144082"/>
        <a:ext cx="1132367" cy="979630"/>
      </dsp:txXfrm>
    </dsp:sp>
    <dsp:sp modelId="{246680DA-311D-4AE1-A86E-FD944B7287D3}">
      <dsp:nvSpPr>
        <dsp:cNvPr id="0" name=""/>
        <dsp:cNvSpPr/>
      </dsp:nvSpPr>
      <dsp:spPr>
        <a:xfrm>
          <a:off x="4642916" y="3444718"/>
          <a:ext cx="779806" cy="671906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562DD7-EF62-43DC-8D3C-46F0ED5D1CD1}">
      <dsp:nvSpPr>
        <dsp:cNvPr id="0" name=""/>
        <dsp:cNvSpPr/>
      </dsp:nvSpPr>
      <dsp:spPr>
        <a:xfrm>
          <a:off x="4814551" y="2673008"/>
          <a:ext cx="1693747" cy="1465290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err="1" smtClean="0"/>
            <a:t>Reformatory</a:t>
          </a:r>
          <a:r>
            <a:rPr lang="cs-CZ" sz="1600" kern="1200" dirty="0" smtClean="0"/>
            <a:t> </a:t>
          </a:r>
          <a:r>
            <a:rPr lang="cs-CZ" sz="1600" kern="1200" dirty="0" err="1" smtClean="0"/>
            <a:t>Programme</a:t>
          </a:r>
          <a:endParaRPr lang="cs-CZ" sz="1600" kern="1200" dirty="0"/>
        </a:p>
      </dsp:txBody>
      <dsp:txXfrm>
        <a:off x="5095241" y="2915838"/>
        <a:ext cx="1132367" cy="979630"/>
      </dsp:txXfrm>
    </dsp:sp>
    <dsp:sp modelId="{1AB6FE04-C3A7-4FDB-8425-F702CF06DBDE}">
      <dsp:nvSpPr>
        <dsp:cNvPr id="0" name=""/>
        <dsp:cNvSpPr/>
      </dsp:nvSpPr>
      <dsp:spPr>
        <a:xfrm>
          <a:off x="3074649" y="3591903"/>
          <a:ext cx="779806" cy="671906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B4AF90-08E4-457F-8E7A-49EEBB830165}">
      <dsp:nvSpPr>
        <dsp:cNvPr id="0" name=""/>
        <dsp:cNvSpPr/>
      </dsp:nvSpPr>
      <dsp:spPr>
        <a:xfrm>
          <a:off x="3261187" y="3575269"/>
          <a:ext cx="1693747" cy="1465290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err="1" smtClean="0"/>
            <a:t>Protective</a:t>
          </a:r>
          <a:r>
            <a:rPr lang="cs-CZ" sz="1600" kern="1200" dirty="0" smtClean="0"/>
            <a:t> </a:t>
          </a:r>
          <a:r>
            <a:rPr lang="cs-CZ" sz="1600" kern="1200" dirty="0" err="1" smtClean="0"/>
            <a:t>Treatment</a:t>
          </a:r>
          <a:endParaRPr lang="cs-CZ" sz="1600" kern="1200" dirty="0"/>
        </a:p>
      </dsp:txBody>
      <dsp:txXfrm>
        <a:off x="3541877" y="3818099"/>
        <a:ext cx="1132367" cy="979630"/>
      </dsp:txXfrm>
    </dsp:sp>
    <dsp:sp modelId="{E511AB90-87AB-409F-8496-596C0ED9A058}">
      <dsp:nvSpPr>
        <dsp:cNvPr id="0" name=""/>
        <dsp:cNvSpPr/>
      </dsp:nvSpPr>
      <dsp:spPr>
        <a:xfrm>
          <a:off x="2149650" y="2336299"/>
          <a:ext cx="779806" cy="671906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5C586E-1040-46B0-9FE4-6EA7D08EE134}">
      <dsp:nvSpPr>
        <dsp:cNvPr id="0" name=""/>
        <dsp:cNvSpPr/>
      </dsp:nvSpPr>
      <dsp:spPr>
        <a:xfrm>
          <a:off x="1700612" y="2674017"/>
          <a:ext cx="1693747" cy="1465290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err="1" smtClean="0"/>
            <a:t>Reformatory</a:t>
          </a:r>
          <a:r>
            <a:rPr lang="cs-CZ" sz="1600" kern="1200" dirty="0" smtClean="0"/>
            <a:t> </a:t>
          </a:r>
          <a:r>
            <a:rPr lang="cs-CZ" sz="1600" kern="1200" dirty="0" err="1" smtClean="0"/>
            <a:t>Restrictions</a:t>
          </a:r>
          <a:endParaRPr lang="cs-CZ" sz="1600" kern="1200" dirty="0"/>
        </a:p>
      </dsp:txBody>
      <dsp:txXfrm>
        <a:off x="1981302" y="2916847"/>
        <a:ext cx="1132367" cy="979630"/>
      </dsp:txXfrm>
    </dsp:sp>
    <dsp:sp modelId="{B4A37E16-880B-481B-9D47-05DF5375E40E}">
      <dsp:nvSpPr>
        <dsp:cNvPr id="0" name=""/>
        <dsp:cNvSpPr/>
      </dsp:nvSpPr>
      <dsp:spPr>
        <a:xfrm>
          <a:off x="1700612" y="899235"/>
          <a:ext cx="1693747" cy="1465290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err="1" smtClean="0"/>
            <a:t>Reformatory</a:t>
          </a:r>
          <a:r>
            <a:rPr lang="cs-CZ" sz="1600" kern="1200" dirty="0" smtClean="0"/>
            <a:t> </a:t>
          </a:r>
          <a:r>
            <a:rPr lang="cs-CZ" sz="1600" kern="1200" dirty="0" err="1" smtClean="0"/>
            <a:t>Duties</a:t>
          </a:r>
          <a:endParaRPr lang="cs-CZ" sz="1600" kern="1200" dirty="0"/>
        </a:p>
      </dsp:txBody>
      <dsp:txXfrm>
        <a:off x="1981302" y="1142065"/>
        <a:ext cx="1132367" cy="97963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A25414-03A7-4E97-93E6-D9435791D6F0}">
      <dsp:nvSpPr>
        <dsp:cNvPr id="0" name=""/>
        <dsp:cNvSpPr/>
      </dsp:nvSpPr>
      <dsp:spPr>
        <a:xfrm rot="5400000">
          <a:off x="902462" y="1121376"/>
          <a:ext cx="910685" cy="103678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BBFE29-DF0B-4C9B-9FC1-C2B58D46368F}">
      <dsp:nvSpPr>
        <dsp:cNvPr id="0" name=""/>
        <dsp:cNvSpPr/>
      </dsp:nvSpPr>
      <dsp:spPr>
        <a:xfrm>
          <a:off x="590688" y="20430"/>
          <a:ext cx="1674052" cy="1255955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POLICE</a:t>
          </a:r>
          <a:endParaRPr lang="cs-CZ" sz="2000" kern="1200" dirty="0"/>
        </a:p>
      </dsp:txBody>
      <dsp:txXfrm>
        <a:off x="652010" y="81752"/>
        <a:ext cx="1551408" cy="1133311"/>
      </dsp:txXfrm>
    </dsp:sp>
    <dsp:sp modelId="{EB6D36E8-0A1D-4AB7-8EF1-F4A87351464C}">
      <dsp:nvSpPr>
        <dsp:cNvPr id="0" name=""/>
        <dsp:cNvSpPr/>
      </dsp:nvSpPr>
      <dsp:spPr>
        <a:xfrm>
          <a:off x="2401483" y="227269"/>
          <a:ext cx="4707028" cy="867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err="1" smtClean="0"/>
            <a:t>defers</a:t>
          </a:r>
          <a:r>
            <a:rPr lang="cs-CZ" sz="2000" kern="1200" dirty="0" smtClean="0"/>
            <a:t> </a:t>
          </a:r>
          <a:r>
            <a:rPr lang="cs-CZ" sz="2000" kern="1200" dirty="0" err="1" smtClean="0"/>
            <a:t>criminal</a:t>
          </a:r>
          <a:r>
            <a:rPr lang="cs-CZ" sz="2000" kern="1200" dirty="0" smtClean="0"/>
            <a:t> </a:t>
          </a:r>
          <a:r>
            <a:rPr lang="cs-CZ" sz="2000" kern="1200" dirty="0" err="1" smtClean="0"/>
            <a:t>proceedings</a:t>
          </a:r>
          <a:r>
            <a:rPr lang="cs-CZ" sz="2000" kern="1200" dirty="0" smtClean="0"/>
            <a:t> </a:t>
          </a:r>
          <a:endParaRPr lang="cs-CZ" sz="2000" kern="1200" dirty="0"/>
        </a:p>
      </dsp:txBody>
      <dsp:txXfrm>
        <a:off x="2401483" y="227269"/>
        <a:ext cx="4707028" cy="867319"/>
      </dsp:txXfrm>
    </dsp:sp>
    <dsp:sp modelId="{C6D8159B-8C06-42B5-92BD-16B6CEE43137}">
      <dsp:nvSpPr>
        <dsp:cNvPr id="0" name=""/>
        <dsp:cNvSpPr/>
      </dsp:nvSpPr>
      <dsp:spPr>
        <a:xfrm rot="5400000">
          <a:off x="3023570" y="2458291"/>
          <a:ext cx="910685" cy="103678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BAB683-2D8C-4A73-90D8-695EA92F8EEE}">
      <dsp:nvSpPr>
        <dsp:cNvPr id="0" name=""/>
        <dsp:cNvSpPr/>
      </dsp:nvSpPr>
      <dsp:spPr>
        <a:xfrm>
          <a:off x="2657603" y="1317298"/>
          <a:ext cx="1782440" cy="133605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PROSECUTOR</a:t>
          </a:r>
          <a:endParaRPr lang="cs-CZ" sz="1800" kern="1200" dirty="0"/>
        </a:p>
      </dsp:txBody>
      <dsp:txXfrm>
        <a:off x="2722835" y="1382530"/>
        <a:ext cx="1651976" cy="1205587"/>
      </dsp:txXfrm>
    </dsp:sp>
    <dsp:sp modelId="{3AB3FDFE-A54E-4EF3-98F4-ECB17240DC95}">
      <dsp:nvSpPr>
        <dsp:cNvPr id="0" name=""/>
        <dsp:cNvSpPr/>
      </dsp:nvSpPr>
      <dsp:spPr>
        <a:xfrm>
          <a:off x="4578614" y="1572536"/>
          <a:ext cx="2910016" cy="867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err="1" smtClean="0"/>
            <a:t>files</a:t>
          </a:r>
          <a:r>
            <a:rPr lang="cs-CZ" sz="2000" kern="1200" dirty="0" smtClean="0"/>
            <a:t> a </a:t>
          </a:r>
          <a:r>
            <a:rPr lang="cs-CZ" sz="2000" kern="1200" dirty="0" err="1" smtClean="0"/>
            <a:t>motion</a:t>
          </a:r>
          <a:r>
            <a:rPr lang="cs-CZ" sz="2000" kern="1200" dirty="0" smtClean="0"/>
            <a:t> to </a:t>
          </a:r>
          <a:r>
            <a:rPr lang="cs-CZ" sz="2000" kern="1200" dirty="0" err="1" smtClean="0"/>
            <a:t>commencement</a:t>
          </a:r>
          <a:r>
            <a:rPr lang="cs-CZ" sz="2000" kern="1200" dirty="0" smtClean="0"/>
            <a:t> </a:t>
          </a:r>
          <a:br>
            <a:rPr lang="cs-CZ" sz="2000" kern="1200" dirty="0" smtClean="0"/>
          </a:br>
          <a:r>
            <a:rPr lang="cs-CZ" sz="2000" kern="1200" dirty="0" err="1" smtClean="0"/>
            <a:t>of</a:t>
          </a:r>
          <a:r>
            <a:rPr lang="cs-CZ" sz="2000" kern="1200" dirty="0" smtClean="0"/>
            <a:t> civil </a:t>
          </a:r>
          <a:r>
            <a:rPr lang="cs-CZ" sz="2000" kern="1200" dirty="0" err="1" smtClean="0"/>
            <a:t>proceedings</a:t>
          </a:r>
          <a:endParaRPr lang="cs-CZ" sz="2000" kern="1200" dirty="0"/>
        </a:p>
      </dsp:txBody>
      <dsp:txXfrm>
        <a:off x="4578614" y="1572536"/>
        <a:ext cx="2910016" cy="867319"/>
      </dsp:txXfrm>
    </dsp:sp>
    <dsp:sp modelId="{2B010D0F-9CE0-49C4-8F37-7787F89E8B12}">
      <dsp:nvSpPr>
        <dsp:cNvPr id="0" name=""/>
        <dsp:cNvSpPr/>
      </dsp:nvSpPr>
      <dsp:spPr>
        <a:xfrm>
          <a:off x="4916976" y="2654213"/>
          <a:ext cx="1745861" cy="122068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JUVENILE COURT</a:t>
          </a:r>
          <a:endParaRPr lang="cs-CZ" sz="1900" kern="1200" dirty="0"/>
        </a:p>
      </dsp:txBody>
      <dsp:txXfrm>
        <a:off x="4976576" y="2713813"/>
        <a:ext cx="1626661" cy="1101483"/>
      </dsp:txXfrm>
    </dsp:sp>
    <dsp:sp modelId="{993CEB91-009A-4A0F-A3A0-78AB859A0ADA}">
      <dsp:nvSpPr>
        <dsp:cNvPr id="0" name=""/>
        <dsp:cNvSpPr/>
      </dsp:nvSpPr>
      <dsp:spPr>
        <a:xfrm>
          <a:off x="6642332" y="2877839"/>
          <a:ext cx="1739667" cy="867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err="1" smtClean="0"/>
            <a:t>imposes</a:t>
          </a:r>
          <a:r>
            <a:rPr lang="cs-CZ" sz="2000" kern="1200" dirty="0" smtClean="0"/>
            <a:t> </a:t>
          </a:r>
          <a:br>
            <a:rPr lang="cs-CZ" sz="2000" kern="1200" dirty="0" smtClean="0"/>
          </a:br>
          <a:r>
            <a:rPr lang="cs-CZ" sz="2000" kern="1200" dirty="0" err="1" smtClean="0"/>
            <a:t>the</a:t>
          </a:r>
          <a:r>
            <a:rPr lang="cs-CZ" sz="2000" kern="1200" dirty="0" smtClean="0"/>
            <a:t> </a:t>
          </a:r>
          <a:r>
            <a:rPr lang="cs-CZ" sz="2000" kern="1200" dirty="0" err="1" smtClean="0"/>
            <a:t>measure</a:t>
          </a:r>
          <a:endParaRPr lang="cs-CZ" sz="2000" kern="1200" dirty="0"/>
        </a:p>
      </dsp:txBody>
      <dsp:txXfrm>
        <a:off x="6642332" y="2877839"/>
        <a:ext cx="1739667" cy="86731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40AE0C-4CD6-440B-889B-5FC079928AD6}">
      <dsp:nvSpPr>
        <dsp:cNvPr id="0" name=""/>
        <dsp:cNvSpPr/>
      </dsp:nvSpPr>
      <dsp:spPr>
        <a:xfrm>
          <a:off x="1353097" y="167"/>
          <a:ext cx="1860368" cy="17802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err="1" smtClean="0"/>
            <a:t>Intellectual</a:t>
          </a:r>
          <a:r>
            <a:rPr lang="cs-CZ" sz="2200" kern="1200" dirty="0" smtClean="0"/>
            <a:t> Maturity</a:t>
          </a:r>
          <a:endParaRPr lang="cs-CZ" sz="2200" kern="1200" dirty="0"/>
        </a:p>
      </dsp:txBody>
      <dsp:txXfrm>
        <a:off x="1625542" y="260879"/>
        <a:ext cx="1315478" cy="1258831"/>
      </dsp:txXfrm>
    </dsp:sp>
    <dsp:sp modelId="{9B64CD8B-EED5-40C9-954B-B2859AD123C2}">
      <dsp:nvSpPr>
        <dsp:cNvPr id="0" name=""/>
        <dsp:cNvSpPr/>
      </dsp:nvSpPr>
      <dsp:spPr>
        <a:xfrm>
          <a:off x="1882167" y="1892735"/>
          <a:ext cx="802228" cy="802228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1988502" y="2199507"/>
        <a:ext cx="589558" cy="188684"/>
      </dsp:txXfrm>
    </dsp:sp>
    <dsp:sp modelId="{D5C42F3D-95C0-4E64-8FB0-85569DD9ADC1}">
      <dsp:nvSpPr>
        <dsp:cNvPr id="0" name=""/>
        <dsp:cNvSpPr/>
      </dsp:nvSpPr>
      <dsp:spPr>
        <a:xfrm>
          <a:off x="1436349" y="2807276"/>
          <a:ext cx="1693864" cy="15919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err="1" smtClean="0"/>
            <a:t>Moral</a:t>
          </a:r>
          <a:r>
            <a:rPr lang="cs-CZ" sz="2200" kern="1200" dirty="0" smtClean="0"/>
            <a:t> Maturity</a:t>
          </a:r>
          <a:endParaRPr lang="cs-CZ" sz="2200" kern="1200" dirty="0"/>
        </a:p>
      </dsp:txBody>
      <dsp:txXfrm>
        <a:off x="1684410" y="3040410"/>
        <a:ext cx="1197742" cy="1125671"/>
      </dsp:txXfrm>
    </dsp:sp>
    <dsp:sp modelId="{D4F901C0-6643-4A84-A51D-35DCF471782B}">
      <dsp:nvSpPr>
        <dsp:cNvPr id="0" name=""/>
        <dsp:cNvSpPr/>
      </dsp:nvSpPr>
      <dsp:spPr>
        <a:xfrm>
          <a:off x="3420938" y="1942425"/>
          <a:ext cx="439842" cy="5145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300" kern="1200"/>
        </a:p>
      </dsp:txBody>
      <dsp:txXfrm>
        <a:off x="3420938" y="2045331"/>
        <a:ext cx="307889" cy="308720"/>
      </dsp:txXfrm>
    </dsp:sp>
    <dsp:sp modelId="{D033D0EF-B4A0-4D06-A308-6B50028F4AD9}">
      <dsp:nvSpPr>
        <dsp:cNvPr id="0" name=""/>
        <dsp:cNvSpPr/>
      </dsp:nvSpPr>
      <dsp:spPr>
        <a:xfrm>
          <a:off x="4043357" y="1110196"/>
          <a:ext cx="2147344" cy="21789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err="1" smtClean="0"/>
            <a:t>Relative</a:t>
          </a:r>
          <a:r>
            <a:rPr lang="cs-CZ" sz="3100" kern="1200" dirty="0" smtClean="0"/>
            <a:t> </a:t>
          </a:r>
          <a:r>
            <a:rPr lang="cs-CZ" sz="3100" kern="1200" dirty="0" err="1" smtClean="0"/>
            <a:t>Criminal</a:t>
          </a:r>
          <a:r>
            <a:rPr lang="cs-CZ" sz="3100" kern="1200" dirty="0" smtClean="0"/>
            <a:t> </a:t>
          </a:r>
          <a:r>
            <a:rPr lang="cs-CZ" sz="3100" kern="1200" dirty="0" err="1" smtClean="0"/>
            <a:t>Liability</a:t>
          </a:r>
          <a:endParaRPr lang="cs-CZ" sz="3100" kern="1200" dirty="0"/>
        </a:p>
      </dsp:txBody>
      <dsp:txXfrm>
        <a:off x="4357828" y="1429302"/>
        <a:ext cx="1518402" cy="154077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808F87-D657-42D4-8BC0-6885C0B9E7D9}">
      <dsp:nvSpPr>
        <dsp:cNvPr id="0" name=""/>
        <dsp:cNvSpPr/>
      </dsp:nvSpPr>
      <dsp:spPr>
        <a:xfrm>
          <a:off x="450" y="1121469"/>
          <a:ext cx="528879" cy="475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 </a:t>
          </a:r>
          <a:endParaRPr lang="cs-CZ" sz="2400" kern="1200" dirty="0"/>
        </a:p>
      </dsp:txBody>
      <dsp:txXfrm>
        <a:off x="450" y="1121469"/>
        <a:ext cx="528879" cy="475200"/>
      </dsp:txXfrm>
    </dsp:sp>
    <dsp:sp modelId="{6A96D5C9-0017-472E-9160-488BC609F51D}">
      <dsp:nvSpPr>
        <dsp:cNvPr id="0" name=""/>
        <dsp:cNvSpPr/>
      </dsp:nvSpPr>
      <dsp:spPr>
        <a:xfrm>
          <a:off x="529329" y="1106619"/>
          <a:ext cx="105775" cy="504900"/>
        </a:xfrm>
        <a:prstGeom prst="leftBrace">
          <a:avLst>
            <a:gd name="adj1" fmla="val 35000"/>
            <a:gd name="adj2" fmla="val 50000"/>
          </a:avLst>
        </a:pr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F0F6CE-EF76-40FC-9545-66F10CDF389B}">
      <dsp:nvSpPr>
        <dsp:cNvPr id="0" name=""/>
        <dsp:cNvSpPr/>
      </dsp:nvSpPr>
      <dsp:spPr>
        <a:xfrm>
          <a:off x="677416" y="967655"/>
          <a:ext cx="2631987" cy="7828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WRONGDOING</a:t>
          </a:r>
          <a:endParaRPr lang="cs-CZ" sz="2400" kern="1200" dirty="0"/>
        </a:p>
      </dsp:txBody>
      <dsp:txXfrm>
        <a:off x="677416" y="967655"/>
        <a:ext cx="2631987" cy="782827"/>
      </dsp:txXfrm>
    </dsp:sp>
    <dsp:sp modelId="{EF2CD97E-3DDC-4C34-905B-50A243263C0B}">
      <dsp:nvSpPr>
        <dsp:cNvPr id="0" name=""/>
        <dsp:cNvSpPr/>
      </dsp:nvSpPr>
      <dsp:spPr>
        <a:xfrm>
          <a:off x="450" y="2229013"/>
          <a:ext cx="537774" cy="475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400" kern="1200" dirty="0"/>
        </a:p>
      </dsp:txBody>
      <dsp:txXfrm>
        <a:off x="450" y="2229013"/>
        <a:ext cx="537774" cy="475200"/>
      </dsp:txXfrm>
    </dsp:sp>
    <dsp:sp modelId="{156C554A-9B6F-4B9D-9353-D2AAE2B2795C}">
      <dsp:nvSpPr>
        <dsp:cNvPr id="0" name=""/>
        <dsp:cNvSpPr/>
      </dsp:nvSpPr>
      <dsp:spPr>
        <a:xfrm>
          <a:off x="538225" y="2058238"/>
          <a:ext cx="107554" cy="816750"/>
        </a:xfrm>
        <a:prstGeom prst="leftBrace">
          <a:avLst>
            <a:gd name="adj1" fmla="val 35000"/>
            <a:gd name="adj2" fmla="val 50000"/>
          </a:avLst>
        </a:prstGeom>
        <a:noFill/>
        <a:ln w="222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72D197-577A-48C7-BC6E-020FDA072F64}">
      <dsp:nvSpPr>
        <dsp:cNvPr id="0" name=""/>
        <dsp:cNvSpPr/>
      </dsp:nvSpPr>
      <dsp:spPr>
        <a:xfrm>
          <a:off x="688802" y="1836883"/>
          <a:ext cx="2623114" cy="12594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OTHERWISE CRIMINAL ACT</a:t>
          </a:r>
          <a:endParaRPr lang="cs-CZ" sz="2400" kern="1200" dirty="0"/>
        </a:p>
      </dsp:txBody>
      <dsp:txXfrm>
        <a:off x="688802" y="1836883"/>
        <a:ext cx="2623114" cy="12594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Kruh – proces"/>
  <dgm:desc val="Umožňuje znázornit postupné kroky v procesu. Omezeno na jedenáct tvarů úrovně 1 s neomezeným počtem tvarů úrovně 2. Nejlepších výsledků dosáhnete s malým množstvím textu. Nepoužitý text se nezobrazuje, zůstává však k dispozici, pokud přepnete rozložení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Propojené kruhy"/>
  <dgm:desc val="Používejte k zobrazení překrývajících se nebo propojených myšlenek nebo konceptů. Prvních sedm řádků textu úrovně 1 odpovídá kruhu. Nepoužitý text se nezobrazuje, zůstává však k dispozici, pokud rozložení přepnete.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diagrams.loki3.com/TabbedArc+Icon">
  <dgm:title val="Oblouk ze záložek"/>
  <dgm:desc val="Používejte k zobrazení sady souvisejících položek překlenujících společnou oblast. Nejvhodnější je pro malé množství textu."/>
  <dgm:catLst>
    <dgm:cat type="relationship" pri="20500"/>
    <dgm:cat type="officeonline" pri="4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1">
        <dgm:alg type="cycle"/>
      </dgm:if>
      <dgm:else name="Name3">
        <dgm:choose name="Name4">
          <dgm:if name="Name5" axis="ch" ptType="node" func="cnt" op="lte" val="3">
            <dgm:choose name="Name6">
              <dgm:if name="Name7" func="var" arg="dir" op="equ" val="norm">
                <dgm:alg type="cycle">
                  <dgm:param type="stAng" val="-40"/>
                  <dgm:param type="spanAng" val="80"/>
                  <dgm:param type="rotPath" val="alongPath"/>
                </dgm:alg>
              </dgm:if>
              <dgm:else name="Name8">
                <dgm:alg type="cycle">
                  <dgm:param type="stAng" val="40"/>
                  <dgm:param type="spanAng" val="-80"/>
                  <dgm:param type="rotPath" val="alongPath"/>
                </dgm:alg>
              </dgm:else>
            </dgm:choose>
          </dgm:if>
          <dgm:else name="Name9">
            <dgm:choose name="Name10">
              <dgm:if name="Name11" func="var" arg="dir" op="equ" val="norm">
                <dgm:alg type="cycle">
                  <dgm:param type="stAng" val="-60"/>
                  <dgm:param type="spanAng" val="120"/>
                  <dgm:param type="rotPath" val="alongPath"/>
                </dgm:alg>
              </dgm:if>
              <dgm:else name="Name12">
                <dgm:alg type="cycle">
                  <dgm:param type="stAng" val="60"/>
                  <dgm:param type="spanAng" val="-120"/>
                  <dgm:param type="rotPath" val="alongPath"/>
                </dgm:alg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hoose name="Name13">
      <dgm:if name="Name14" axis="ch" ptType="node" func="cnt" op="equ" val="2">
        <dgm:constrLst>
          <dgm:constr type="w" for="ch" ptType="node" refType="w"/>
          <dgm:constr type="primFontSz" for="ch" ptType="node" op="equ" val="65"/>
          <dgm:constr type="sibSp" refType="w" fact="0.22"/>
        </dgm:constrLst>
      </dgm:if>
      <dgm:else name="Name15">
        <dgm:constrLst>
          <dgm:constr type="w" for="ch" ptType="node" refType="w"/>
          <dgm:constr type="primFontSz" for="ch" ptType="node" op="equ" val="65"/>
          <dgm:constr type="sibSp" refType="w" fact="0.14"/>
        </dgm:constrLst>
      </dgm:else>
    </dgm:choose>
    <dgm:ruleLst/>
    <dgm:forEach name="Name16" axis="ch" ptType="node">
      <dgm:choose name="Name17">
        <dgm:if name="Name18" axis="par ch" ptType="doc node" func="cnt" op="equ" val="1">
          <dgm:layoutNode name="one">
            <dgm:varLst>
              <dgm:bulletEnabled val="1"/>
            </dgm:varLst>
            <dgm:alg type="tx"/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9">
          <dgm:layoutNode name="twoplus">
            <dgm:varLst>
              <dgm:bulletEnabled val="1"/>
            </dgm:varLst>
            <dgm:alg type="tx">
              <dgm:param type="autoTxRot" val="grav"/>
            </dgm:alg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diagrams.loki3.com/VaryingWidthList+Icon">
  <dgm:title val="Seznam s proměnlivou šířkou"/>
  <dgm:desc val="Používejte pro zdůraznění položek různé váhy.  Vhodné pro velké množství textu úrovně 1.  Šířka každého obrazce je určena nezávisle na základě textu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Šestiúhelník – paprskový"/>
  <dgm:desc val="Umožňuje zobrazit sekvenční proces, který souvisí s ústřední myšlenkou či motivem. Omezeno na šest tvarů úrovně 2. Nejlepších výsledků dosáhnete s malým množstvím textu. Nepoužitý text se nezobrazuje, zůstává však k dispozici, pokud přepnete rozložení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diagrams.loki3.com/BracketList+Icon">
  <dgm:title val="Svislý seznam se složenými závorkami"/>
  <dgm:desc val="Umožňuje znázornit seskupené bloky informací.  Tato volba je vhodná pro velké množství textu úrovně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0630-D9EB-47F0-B8BB-4BB208B8AFE6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1CD0-D2E4-48FE-A69C-3C83C201512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0630-D9EB-47F0-B8BB-4BB208B8AFE6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1CD0-D2E4-48FE-A69C-3C83C20151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0630-D9EB-47F0-B8BB-4BB208B8AFE6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1CD0-D2E4-48FE-A69C-3C83C20151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0630-D9EB-47F0-B8BB-4BB208B8AFE6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1CD0-D2E4-48FE-A69C-3C83C20151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0630-D9EB-47F0-B8BB-4BB208B8AFE6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1CD0-D2E4-48FE-A69C-3C83C201512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0630-D9EB-47F0-B8BB-4BB208B8AFE6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1CD0-D2E4-48FE-A69C-3C83C20151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0630-D9EB-47F0-B8BB-4BB208B8AFE6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1CD0-D2E4-48FE-A69C-3C83C201512A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0630-D9EB-47F0-B8BB-4BB208B8AFE6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1CD0-D2E4-48FE-A69C-3C83C20151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0630-D9EB-47F0-B8BB-4BB208B8AFE6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1CD0-D2E4-48FE-A69C-3C83C20151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0630-D9EB-47F0-B8BB-4BB208B8AFE6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1CD0-D2E4-48FE-A69C-3C83C201512A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0630-D9EB-47F0-B8BB-4BB208B8AFE6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E1CD0-D2E4-48FE-A69C-3C83C20151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A12A0630-D9EB-47F0-B8BB-4BB208B8AFE6}" type="datetimeFigureOut">
              <a:rPr lang="cs-CZ" smtClean="0"/>
              <a:t>14.10.2015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8D0E1CD0-D2E4-48FE-A69C-3C83C201512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13" Type="http://schemas.openxmlformats.org/officeDocument/2006/relationships/diagramLayout" Target="../diagrams/layout15.xml"/><Relationship Id="rId18" Type="http://schemas.openxmlformats.org/officeDocument/2006/relationships/diagramLayout" Target="../diagrams/layout16.xml"/><Relationship Id="rId3" Type="http://schemas.openxmlformats.org/officeDocument/2006/relationships/diagramLayout" Target="../diagrams/layout13.xml"/><Relationship Id="rId21" Type="http://schemas.microsoft.com/office/2007/relationships/diagramDrawing" Target="../diagrams/drawing16.xml"/><Relationship Id="rId7" Type="http://schemas.openxmlformats.org/officeDocument/2006/relationships/diagramData" Target="../diagrams/data14.xml"/><Relationship Id="rId12" Type="http://schemas.openxmlformats.org/officeDocument/2006/relationships/diagramData" Target="../diagrams/data15.xml"/><Relationship Id="rId17" Type="http://schemas.openxmlformats.org/officeDocument/2006/relationships/diagramData" Target="../diagrams/data16.xml"/><Relationship Id="rId2" Type="http://schemas.openxmlformats.org/officeDocument/2006/relationships/diagramData" Target="../diagrams/data13.xml"/><Relationship Id="rId16" Type="http://schemas.microsoft.com/office/2007/relationships/diagramDrawing" Target="../diagrams/drawing15.xml"/><Relationship Id="rId20" Type="http://schemas.openxmlformats.org/officeDocument/2006/relationships/diagramColors" Target="../diagrams/colors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5" Type="http://schemas.openxmlformats.org/officeDocument/2006/relationships/diagramColors" Target="../diagrams/colors15.xml"/><Relationship Id="rId10" Type="http://schemas.openxmlformats.org/officeDocument/2006/relationships/diagramColors" Target="../diagrams/colors14.xml"/><Relationship Id="rId19" Type="http://schemas.openxmlformats.org/officeDocument/2006/relationships/diagramQuickStyle" Target="../diagrams/quickStyle16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Relationship Id="rId14" Type="http://schemas.openxmlformats.org/officeDocument/2006/relationships/diagramQuickStyle" Target="../diagrams/quickStyle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1.xml"/><Relationship Id="rId3" Type="http://schemas.openxmlformats.org/officeDocument/2006/relationships/diagramLayout" Target="../diagrams/layout20.xml"/><Relationship Id="rId7" Type="http://schemas.openxmlformats.org/officeDocument/2006/relationships/diagramData" Target="../diagrams/data21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11" Type="http://schemas.microsoft.com/office/2007/relationships/diagramDrawing" Target="../diagrams/drawing21.xml"/><Relationship Id="rId5" Type="http://schemas.openxmlformats.org/officeDocument/2006/relationships/diagramColors" Target="../diagrams/colors20.xml"/><Relationship Id="rId10" Type="http://schemas.openxmlformats.org/officeDocument/2006/relationships/diagramColors" Target="../diagrams/colors21.xml"/><Relationship Id="rId4" Type="http://schemas.openxmlformats.org/officeDocument/2006/relationships/diagramQuickStyle" Target="../diagrams/quickStyle20.xml"/><Relationship Id="rId9" Type="http://schemas.openxmlformats.org/officeDocument/2006/relationships/diagramQuickStyle" Target="../diagrams/quickStyle2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9592" y="3501008"/>
            <a:ext cx="7543800" cy="1524000"/>
          </a:xfrm>
        </p:spPr>
        <p:txBody>
          <a:bodyPr/>
          <a:lstStyle/>
          <a:p>
            <a:pPr algn="ctr"/>
            <a:r>
              <a:rPr lang="cs-CZ" sz="5400" dirty="0" err="1" smtClean="0"/>
              <a:t>Juvenile</a:t>
            </a:r>
            <a:r>
              <a:rPr lang="cs-CZ" sz="5400" dirty="0" smtClean="0"/>
              <a:t> Justice </a:t>
            </a:r>
            <a:br>
              <a:rPr lang="cs-CZ" sz="5400" dirty="0" smtClean="0"/>
            </a:br>
            <a:r>
              <a:rPr lang="cs-CZ" sz="5400" dirty="0" smtClean="0"/>
              <a:t>in </a:t>
            </a:r>
            <a:r>
              <a:rPr lang="cs-CZ" sz="5400" dirty="0" err="1" smtClean="0"/>
              <a:t>the</a:t>
            </a:r>
            <a:r>
              <a:rPr lang="cs-CZ" sz="5400" dirty="0" smtClean="0"/>
              <a:t> Czech Republic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5589240"/>
            <a:ext cx="6858000" cy="990600"/>
          </a:xfrm>
        </p:spPr>
        <p:txBody>
          <a:bodyPr/>
          <a:lstStyle/>
          <a:p>
            <a:pPr algn="ctr"/>
            <a:r>
              <a:rPr lang="cs-CZ" dirty="0" smtClean="0"/>
              <a:t>Katarína </a:t>
            </a:r>
            <a:r>
              <a:rPr lang="cs-CZ" dirty="0" err="1" smtClean="0"/>
              <a:t>Kandová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224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842448" cy="1600200"/>
          </a:xfrm>
        </p:spPr>
        <p:txBody>
          <a:bodyPr>
            <a:normAutofit fontScale="90000"/>
          </a:bodyPr>
          <a:lstStyle/>
          <a:p>
            <a:r>
              <a:rPr lang="sk-SK" dirty="0" err="1" smtClean="0"/>
              <a:t>Expiration</a:t>
            </a:r>
            <a:r>
              <a:rPr lang="sk-SK" dirty="0" smtClean="0"/>
              <a:t> of </a:t>
            </a:r>
            <a:r>
              <a:rPr lang="sk-SK" dirty="0" err="1" smtClean="0"/>
              <a:t>Criminal</a:t>
            </a:r>
            <a:r>
              <a:rPr lang="sk-SK" dirty="0" smtClean="0"/>
              <a:t> </a:t>
            </a:r>
            <a:r>
              <a:rPr lang="sk-SK" dirty="0" err="1" smtClean="0"/>
              <a:t>Liability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8921470"/>
              </p:ext>
            </p:extLst>
          </p:nvPr>
        </p:nvGraphicFramePr>
        <p:xfrm>
          <a:off x="762000" y="838944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39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4581128"/>
            <a:ext cx="6781800" cy="1600200"/>
          </a:xfrm>
        </p:spPr>
        <p:txBody>
          <a:bodyPr/>
          <a:lstStyle/>
          <a:p>
            <a:r>
              <a:rPr lang="cs-CZ" dirty="0" err="1" smtClean="0"/>
              <a:t>Juveniles</a:t>
            </a:r>
            <a:r>
              <a:rPr lang="cs-CZ" dirty="0" smtClean="0"/>
              <a:t> - MEASURES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6496590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815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 fontScale="90000"/>
          </a:bodyPr>
          <a:lstStyle/>
          <a:p>
            <a:r>
              <a:rPr lang="sk-SK" dirty="0" err="1" smtClean="0"/>
              <a:t>Modification</a:t>
            </a:r>
            <a:r>
              <a:rPr lang="sk-SK" dirty="0" smtClean="0"/>
              <a:t> of </a:t>
            </a:r>
            <a:r>
              <a:rPr lang="sk-SK" dirty="0" err="1" smtClean="0"/>
              <a:t>Sanctioning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7494037"/>
              </p:ext>
            </p:extLst>
          </p:nvPr>
        </p:nvGraphicFramePr>
        <p:xfrm>
          <a:off x="216024" y="685800"/>
          <a:ext cx="8748464" cy="4615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903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696" y="4725144"/>
            <a:ext cx="6781800" cy="1600200"/>
          </a:xfrm>
        </p:spPr>
        <p:txBody>
          <a:bodyPr/>
          <a:lstStyle/>
          <a:p>
            <a:r>
              <a:rPr lang="cs-CZ" dirty="0" smtClean="0"/>
              <a:t> </a:t>
            </a:r>
            <a:r>
              <a:rPr lang="cs-CZ" dirty="0" err="1" smtClean="0"/>
              <a:t>Punitive</a:t>
            </a:r>
            <a:r>
              <a:rPr lang="cs-CZ" dirty="0" smtClean="0"/>
              <a:t> </a:t>
            </a:r>
            <a:r>
              <a:rPr lang="cs-CZ" dirty="0" err="1" smtClean="0"/>
              <a:t>measures</a:t>
            </a:r>
            <a:endParaRPr lang="cs-CZ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371082067"/>
              </p:ext>
            </p:extLst>
          </p:nvPr>
        </p:nvGraphicFramePr>
        <p:xfrm>
          <a:off x="-540568" y="2492896"/>
          <a:ext cx="4429000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088811145"/>
              </p:ext>
            </p:extLst>
          </p:nvPr>
        </p:nvGraphicFramePr>
        <p:xfrm>
          <a:off x="-540568" y="188640"/>
          <a:ext cx="5976664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153107121"/>
              </p:ext>
            </p:extLst>
          </p:nvPr>
        </p:nvGraphicFramePr>
        <p:xfrm>
          <a:off x="4283968" y="404664"/>
          <a:ext cx="5760640" cy="3303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4" name="Zástupný symbol pro obsah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3894034"/>
              </p:ext>
            </p:extLst>
          </p:nvPr>
        </p:nvGraphicFramePr>
        <p:xfrm>
          <a:off x="3923928" y="2636912"/>
          <a:ext cx="5106144" cy="2815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  <p:extLst>
      <p:ext uri="{BB962C8B-B14F-4D97-AF65-F5344CB8AC3E}">
        <p14:creationId xmlns:p14="http://schemas.microsoft.com/office/powerpoint/2010/main" val="51923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2" y="4581128"/>
            <a:ext cx="6781800" cy="1600200"/>
          </a:xfrm>
        </p:spPr>
        <p:txBody>
          <a:bodyPr/>
          <a:lstStyle/>
          <a:p>
            <a:r>
              <a:rPr lang="cs-CZ" dirty="0" err="1" smtClean="0"/>
              <a:t>Protective</a:t>
            </a:r>
            <a:r>
              <a:rPr lang="cs-CZ" dirty="0" smtClean="0"/>
              <a:t> </a:t>
            </a:r>
            <a:r>
              <a:rPr lang="cs-CZ" dirty="0" err="1" smtClean="0"/>
              <a:t>measures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3085842"/>
              </p:ext>
            </p:extLst>
          </p:nvPr>
        </p:nvGraphicFramePr>
        <p:xfrm>
          <a:off x="107504" y="548680"/>
          <a:ext cx="8784976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311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4581128"/>
            <a:ext cx="6781800" cy="1600200"/>
          </a:xfrm>
        </p:spPr>
        <p:txBody>
          <a:bodyPr/>
          <a:lstStyle/>
          <a:p>
            <a:r>
              <a:rPr lang="cs-CZ" dirty="0" err="1" smtClean="0"/>
              <a:t>Reformative</a:t>
            </a:r>
            <a:r>
              <a:rPr lang="cs-CZ" dirty="0" smtClean="0"/>
              <a:t> </a:t>
            </a:r>
            <a:r>
              <a:rPr lang="cs-CZ" dirty="0" err="1" smtClean="0"/>
              <a:t>measures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5175851"/>
              </p:ext>
            </p:extLst>
          </p:nvPr>
        </p:nvGraphicFramePr>
        <p:xfrm>
          <a:off x="395536" y="404664"/>
          <a:ext cx="8496944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330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986464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Basic </a:t>
            </a:r>
            <a:r>
              <a:rPr lang="cs-CZ" dirty="0" err="1" smtClean="0"/>
              <a:t>Principles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Criminal</a:t>
            </a:r>
            <a:r>
              <a:rPr lang="cs-CZ" dirty="0" smtClean="0"/>
              <a:t> </a:t>
            </a:r>
            <a:r>
              <a:rPr lang="cs-CZ" dirty="0" err="1" smtClean="0"/>
              <a:t>Procedure</a:t>
            </a:r>
            <a:endParaRPr lang="cs-CZ" dirty="0"/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2674942"/>
              </p:ext>
            </p:extLst>
          </p:nvPr>
        </p:nvGraphicFramePr>
        <p:xfrm>
          <a:off x="0" y="685800"/>
          <a:ext cx="91440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33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4581128"/>
            <a:ext cx="6781800" cy="1600200"/>
          </a:xfrm>
        </p:spPr>
        <p:txBody>
          <a:bodyPr>
            <a:normAutofit/>
          </a:bodyPr>
          <a:lstStyle/>
          <a:p>
            <a:pPr algn="ctr"/>
            <a:r>
              <a:rPr lang="cs-CZ" dirty="0" err="1" smtClean="0"/>
              <a:t>Special</a:t>
            </a:r>
            <a:r>
              <a:rPr lang="cs-CZ" dirty="0" smtClean="0"/>
              <a:t> </a:t>
            </a:r>
            <a:r>
              <a:rPr lang="cs-CZ" dirty="0" err="1"/>
              <a:t>T</a:t>
            </a:r>
            <a:r>
              <a:rPr lang="cs-CZ" dirty="0" err="1" smtClean="0"/>
              <a:t>reatment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0077077"/>
              </p:ext>
            </p:extLst>
          </p:nvPr>
        </p:nvGraphicFramePr>
        <p:xfrm>
          <a:off x="-900608" y="692696"/>
          <a:ext cx="754380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838000122"/>
              </p:ext>
            </p:extLst>
          </p:nvPr>
        </p:nvGraphicFramePr>
        <p:xfrm>
          <a:off x="3995936" y="764704"/>
          <a:ext cx="6096000" cy="4496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33366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581128"/>
            <a:ext cx="8562528" cy="160020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Preventive</a:t>
            </a:r>
            <a:r>
              <a:rPr lang="cs-CZ" dirty="0" smtClean="0"/>
              <a:t> and </a:t>
            </a:r>
            <a:r>
              <a:rPr lang="cs-CZ" dirty="0" err="1" smtClean="0"/>
              <a:t>Educative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7944842"/>
              </p:ext>
            </p:extLst>
          </p:nvPr>
        </p:nvGraphicFramePr>
        <p:xfrm>
          <a:off x="762000" y="685800"/>
          <a:ext cx="7698432" cy="4255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063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4725144"/>
            <a:ext cx="6781800" cy="1600200"/>
          </a:xfrm>
        </p:spPr>
        <p:txBody>
          <a:bodyPr/>
          <a:lstStyle/>
          <a:p>
            <a:pPr algn="ctr"/>
            <a:r>
              <a:rPr lang="cs-CZ" dirty="0" err="1" smtClean="0"/>
              <a:t>Restorative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1526494"/>
              </p:ext>
            </p:extLst>
          </p:nvPr>
        </p:nvGraphicFramePr>
        <p:xfrm>
          <a:off x="179512" y="404664"/>
          <a:ext cx="878497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026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Regulation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4842886"/>
              </p:ext>
            </p:extLst>
          </p:nvPr>
        </p:nvGraphicFramePr>
        <p:xfrm>
          <a:off x="611560" y="1052736"/>
          <a:ext cx="792088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983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          ANY QUESTIONS ?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			</a:t>
            </a:r>
            <a:endParaRPr lang="cs-CZ" dirty="0"/>
          </a:p>
        </p:txBody>
      </p:sp>
      <p:sp>
        <p:nvSpPr>
          <p:cNvPr id="4" name="Tlačítko akce: Nápověda 3">
            <a:hlinkClick r:id="" action="ppaction://noaction" highlightClick="1"/>
          </p:cNvPr>
          <p:cNvSpPr/>
          <p:nvPr/>
        </p:nvSpPr>
        <p:spPr>
          <a:xfrm>
            <a:off x="3707904" y="1412776"/>
            <a:ext cx="1474464" cy="197852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24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4581128"/>
            <a:ext cx="6781800" cy="160020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attention</a:t>
            </a:r>
            <a:r>
              <a:rPr lang="cs-CZ" dirty="0"/>
              <a:t>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5298" y="685800"/>
            <a:ext cx="4837203" cy="3886200"/>
          </a:xfrm>
        </p:spPr>
      </p:pic>
    </p:spTree>
    <p:extLst>
      <p:ext uri="{BB962C8B-B14F-4D97-AF65-F5344CB8AC3E}">
        <p14:creationId xmlns:p14="http://schemas.microsoft.com/office/powerpoint/2010/main" val="330747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3534088"/>
              </p:ext>
            </p:extLst>
          </p:nvPr>
        </p:nvGraphicFramePr>
        <p:xfrm>
          <a:off x="-252536" y="548680"/>
          <a:ext cx="9289032" cy="6165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932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4637112"/>
            <a:ext cx="8274496" cy="160020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Principle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Restorative</a:t>
            </a:r>
            <a:r>
              <a:rPr lang="cs-CZ" dirty="0" smtClean="0"/>
              <a:t> Justice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5863225"/>
              </p:ext>
            </p:extLst>
          </p:nvPr>
        </p:nvGraphicFramePr>
        <p:xfrm>
          <a:off x="0" y="613792"/>
          <a:ext cx="9101064" cy="4615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962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Basic terminology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6793197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301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4725144"/>
            <a:ext cx="6781800" cy="1600200"/>
          </a:xfrm>
        </p:spPr>
        <p:txBody>
          <a:bodyPr/>
          <a:lstStyle/>
          <a:p>
            <a:r>
              <a:rPr lang="cs-CZ" dirty="0" err="1" smtClean="0"/>
              <a:t>Children</a:t>
            </a:r>
            <a:r>
              <a:rPr lang="cs-CZ" dirty="0" smtClean="0"/>
              <a:t> </a:t>
            </a:r>
            <a:r>
              <a:rPr lang="cs-CZ" dirty="0" err="1" smtClean="0"/>
              <a:t>under</a:t>
            </a:r>
            <a:r>
              <a:rPr lang="cs-CZ" dirty="0" smtClean="0"/>
              <a:t> 15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2660079"/>
              </p:ext>
            </p:extLst>
          </p:nvPr>
        </p:nvGraphicFramePr>
        <p:xfrm>
          <a:off x="762000" y="548680"/>
          <a:ext cx="7626424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291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4709120"/>
            <a:ext cx="7698432" cy="160020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Children</a:t>
            </a:r>
            <a:r>
              <a:rPr lang="cs-CZ" dirty="0" smtClean="0"/>
              <a:t> </a:t>
            </a:r>
            <a:r>
              <a:rPr lang="cs-CZ" dirty="0" err="1" smtClean="0"/>
              <a:t>under</a:t>
            </a:r>
            <a:r>
              <a:rPr lang="cs-CZ" dirty="0" smtClean="0"/>
              <a:t> 15 - MEASURES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7202327"/>
              </p:ext>
            </p:extLst>
          </p:nvPr>
        </p:nvGraphicFramePr>
        <p:xfrm>
          <a:off x="467544" y="404664"/>
          <a:ext cx="820891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037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4581128"/>
            <a:ext cx="6781800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Procedure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r>
              <a:rPr lang="cs-CZ" dirty="0" smtClean="0"/>
              <a:t> </a:t>
            </a:r>
            <a:r>
              <a:rPr lang="cs-CZ" dirty="0" err="1" smtClean="0"/>
              <a:t>under</a:t>
            </a:r>
            <a:r>
              <a:rPr lang="cs-CZ" dirty="0" smtClean="0"/>
              <a:t> 15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8777897"/>
              </p:ext>
            </p:extLst>
          </p:nvPr>
        </p:nvGraphicFramePr>
        <p:xfrm>
          <a:off x="395536" y="620688"/>
          <a:ext cx="8382000" cy="3895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436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914456" cy="160020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Criminal</a:t>
            </a:r>
            <a:r>
              <a:rPr lang="cs-CZ" dirty="0" smtClean="0"/>
              <a:t> </a:t>
            </a:r>
            <a:r>
              <a:rPr lang="cs-CZ" dirty="0" err="1" smtClean="0"/>
              <a:t>Liability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Juveniles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6495359"/>
              </p:ext>
            </p:extLst>
          </p:nvPr>
        </p:nvGraphicFramePr>
        <p:xfrm>
          <a:off x="-324544" y="692696"/>
          <a:ext cx="7543800" cy="4399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759525544"/>
              </p:ext>
            </p:extLst>
          </p:nvPr>
        </p:nvGraphicFramePr>
        <p:xfrm>
          <a:off x="5652120" y="980728"/>
          <a:ext cx="331236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90767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763</TotalTime>
  <Words>301</Words>
  <Application>Microsoft Office PowerPoint</Application>
  <PresentationFormat>Předvádění na obrazovce (4:3)</PresentationFormat>
  <Paragraphs>130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Impact</vt:lpstr>
      <vt:lpstr>Times New Roman</vt:lpstr>
      <vt:lpstr>Wingdings</vt:lpstr>
      <vt:lpstr>NewsPrint</vt:lpstr>
      <vt:lpstr>Juvenile Justice  in the Czech Republic</vt:lpstr>
      <vt:lpstr>Legal Regulation</vt:lpstr>
      <vt:lpstr>Prezentace aplikace PowerPoint</vt:lpstr>
      <vt:lpstr>Principle of Restorative Justice</vt:lpstr>
      <vt:lpstr>Basic terminology</vt:lpstr>
      <vt:lpstr>Children under 15</vt:lpstr>
      <vt:lpstr>Children under 15 - MEASURES</vt:lpstr>
      <vt:lpstr>Procedure against children under 15</vt:lpstr>
      <vt:lpstr>Criminal Liability of Juveniles</vt:lpstr>
      <vt:lpstr>Expiration of Criminal Liability</vt:lpstr>
      <vt:lpstr>Juveniles - MEASURES</vt:lpstr>
      <vt:lpstr>Modification of Sanctioning</vt:lpstr>
      <vt:lpstr> Punitive measures</vt:lpstr>
      <vt:lpstr>Protective measures</vt:lpstr>
      <vt:lpstr>Reformative measures</vt:lpstr>
      <vt:lpstr>Basic Principles  of Criminal Procedure</vt:lpstr>
      <vt:lpstr>Special Treatment</vt:lpstr>
      <vt:lpstr>Preventive and Educative Effect</vt:lpstr>
      <vt:lpstr>Restorative Effect</vt:lpstr>
      <vt:lpstr>          ANY QUESTIONS ? </vt:lpstr>
      <vt:lpstr>Thank you for attention 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Katarína Kandová</dc:creator>
  <cp:lastModifiedBy>Katka</cp:lastModifiedBy>
  <cp:revision>42</cp:revision>
  <dcterms:created xsi:type="dcterms:W3CDTF">2015-09-22T07:59:39Z</dcterms:created>
  <dcterms:modified xsi:type="dcterms:W3CDTF">2015-10-14T10:22:01Z</dcterms:modified>
</cp:coreProperties>
</file>