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30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Obce a Kraje Ve </a:t>
            </a:r>
            <a:r>
              <a:rPr lang="cs-CZ" dirty="0"/>
              <a:t>f</a:t>
            </a:r>
            <a:r>
              <a:rPr lang="cs-CZ" dirty="0" smtClean="0"/>
              <a:t>inanční správě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5053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Decentralizace veřejné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1990 – obnovení veřejné samosprávy; obecní zřízení</a:t>
            </a:r>
          </a:p>
          <a:p>
            <a:r>
              <a:rPr lang="cs-CZ" dirty="0" smtClean="0"/>
              <a:t>1993 – právo na samosprávu (čl. 8 Ústavy ČR)</a:t>
            </a:r>
          </a:p>
          <a:p>
            <a:r>
              <a:rPr lang="cs-CZ" dirty="0" smtClean="0"/>
              <a:t>1997 – vyšší územní samosprávné celky, 2000 – krajské zřízení</a:t>
            </a:r>
          </a:p>
          <a:p>
            <a:r>
              <a:rPr lang="cs-CZ" dirty="0" smtClean="0"/>
              <a:t>Veřejná samospráva v politickém smyslu – výkon veřejné správy občany</a:t>
            </a:r>
          </a:p>
          <a:p>
            <a:r>
              <a:rPr lang="cs-CZ" dirty="0" smtClean="0"/>
              <a:t>Veřejná samospráva v právní smyslu – výkon veřejné správy veřejnou korporací právně uznanou státem, které je nositelem samosprávné moci</a:t>
            </a:r>
          </a:p>
          <a:p>
            <a:r>
              <a:rPr lang="cs-CZ" dirty="0" smtClean="0"/>
              <a:t>Působnost – samostatná, přenesená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5972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Formální základ územní samosprávy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Ústava ČR; úst. </a:t>
            </a:r>
            <a:r>
              <a:rPr lang="cs-CZ" dirty="0"/>
              <a:t>z</a:t>
            </a:r>
            <a:r>
              <a:rPr lang="cs-CZ" dirty="0" smtClean="0"/>
              <a:t>ákon č. 347/1995 Sb.</a:t>
            </a:r>
          </a:p>
          <a:p>
            <a:r>
              <a:rPr lang="cs-CZ" dirty="0" smtClean="0"/>
              <a:t>Zákon o krajích (129/2000 Sb.)</a:t>
            </a:r>
          </a:p>
          <a:p>
            <a:r>
              <a:rPr lang="cs-CZ" dirty="0" smtClean="0"/>
              <a:t>Zákon o obcích (128/2000 Sb.)</a:t>
            </a:r>
          </a:p>
          <a:p>
            <a:r>
              <a:rPr lang="cs-CZ" dirty="0" smtClean="0"/>
              <a:t>Zákon o hlavním městě Praze (131/2000 Sb.)</a:t>
            </a:r>
          </a:p>
          <a:p>
            <a:pPr marL="0" indent="0">
              <a:buNone/>
            </a:pPr>
            <a:r>
              <a:rPr lang="cs-CZ" dirty="0" smtClean="0"/>
              <a:t>----------------------------------------------------------------------------------------------------------------</a:t>
            </a:r>
          </a:p>
          <a:p>
            <a:r>
              <a:rPr lang="cs-CZ" dirty="0" smtClean="0"/>
              <a:t>Zákon o rozpočtových pravidlech územních rozpočtů (250/2000 Sb.)</a:t>
            </a:r>
          </a:p>
          <a:p>
            <a:r>
              <a:rPr lang="cs-CZ" dirty="0" smtClean="0"/>
              <a:t>Zákon o rozpočtovém určení výnosů některých daní  územním samosprávným celkům a některým státním fondům (243/2000 Sb.)</a:t>
            </a:r>
          </a:p>
          <a:p>
            <a:r>
              <a:rPr lang="cs-CZ" dirty="0" smtClean="0"/>
              <a:t>Zákon o podpoře regionálního rozvoje (248/2000 Sb.)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65554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charta místní samosprávy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Dokument Rady Evropy – Štrasburk 1985</a:t>
            </a:r>
          </a:p>
          <a:p>
            <a:r>
              <a:rPr lang="cs-CZ" dirty="0" smtClean="0"/>
              <a:t>ČR: podpis 1998, ratifikace + platnost  1. 9. 1999</a:t>
            </a:r>
          </a:p>
          <a:p>
            <a:r>
              <a:rPr lang="cs-CZ" dirty="0" smtClean="0"/>
              <a:t>Publikace: sdělení MZV č. 181/1999 Sb., změny  sdělení MZV č. 369/1999 Sb.</a:t>
            </a:r>
          </a:p>
          <a:p>
            <a:r>
              <a:rPr lang="cs-CZ" dirty="0" smtClean="0"/>
              <a:t>ČR si vyhradila některá ustanovení čl. </a:t>
            </a:r>
            <a:r>
              <a:rPr lang="cs-CZ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954638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Ekonomický základ územní samosprávy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 personální, územní, ekonomický …</a:t>
            </a:r>
          </a:p>
          <a:p>
            <a:r>
              <a:rPr lang="cs-CZ" dirty="0" smtClean="0"/>
              <a:t>Princip fiskálního federalizmu = fiskální decentralizace</a:t>
            </a:r>
          </a:p>
          <a:p>
            <a:r>
              <a:rPr lang="cs-CZ" dirty="0" smtClean="0"/>
              <a:t>Vlastní majetek</a:t>
            </a:r>
          </a:p>
          <a:p>
            <a:r>
              <a:rPr lang="cs-CZ" dirty="0" smtClean="0"/>
              <a:t>Vlastní zdroje</a:t>
            </a:r>
          </a:p>
          <a:p>
            <a:r>
              <a:rPr lang="cs-CZ" dirty="0" smtClean="0"/>
              <a:t>Vlastní rozpočet  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98084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správa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ÚSC v postavení adresáta výkonu finanční správy – dozor, kontrola, přezkoumání hospodaření</a:t>
            </a:r>
          </a:p>
          <a:p>
            <a:r>
              <a:rPr lang="cs-CZ" dirty="0" smtClean="0"/>
              <a:t>ÚSC v postavení vykonavatele finanční správy:</a:t>
            </a:r>
          </a:p>
          <a:p>
            <a:pPr marL="0" indent="0">
              <a:buNone/>
            </a:pPr>
            <a:r>
              <a:rPr lang="cs-CZ" dirty="0" smtClean="0"/>
              <a:t>Správce daně</a:t>
            </a:r>
          </a:p>
          <a:p>
            <a:pPr marL="0" indent="0">
              <a:buNone/>
            </a:pPr>
            <a:r>
              <a:rPr lang="cs-CZ" dirty="0" smtClean="0"/>
              <a:t>Správce dotace</a:t>
            </a:r>
          </a:p>
          <a:p>
            <a:pPr marL="0" indent="0">
              <a:buNone/>
            </a:pPr>
            <a:r>
              <a:rPr lang="cs-CZ" smtClean="0"/>
              <a:t>Audit (kraj)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81825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TM04033921[[fn=Damašek]]</Template>
  <TotalTime>68</TotalTime>
  <Words>253</Words>
  <Application>Microsoft Office PowerPoint</Application>
  <PresentationFormat>Širokoúhlá obrazovka</PresentationFormat>
  <Paragraphs>34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Bookman Old Style</vt:lpstr>
      <vt:lpstr>Rockwell</vt:lpstr>
      <vt:lpstr>Damask</vt:lpstr>
      <vt:lpstr>Obce a Kraje Ve finanční správě</vt:lpstr>
      <vt:lpstr>Decentralizace veřejné správy</vt:lpstr>
      <vt:lpstr>Formální základ územní samosprávy</vt:lpstr>
      <vt:lpstr>Evropská charta místní samosprávy</vt:lpstr>
      <vt:lpstr>Ekonomický základ územní samosprávy</vt:lpstr>
      <vt:lpstr>Finanční správa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Obce a Kraje Ve finanční správě</dc:title>
  <dc:creator>632</dc:creator>
  <cp:lastModifiedBy>Mrkyvka</cp:lastModifiedBy>
  <cp:revision>7</cp:revision>
  <dcterms:created xsi:type="dcterms:W3CDTF">2015-12-14T21:43:56Z</dcterms:created>
  <dcterms:modified xsi:type="dcterms:W3CDTF">2016-11-29T00:46:01Z</dcterms:modified>
</cp:coreProperties>
</file>