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8" r:id="rId25"/>
    <p:sldId id="289" r:id="rId26"/>
    <p:sldId id="290" r:id="rId27"/>
    <p:sldId id="291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6CD8FF6-45AB-4832-9CED-0896A097383C}" type="pres">
      <dgm:prSet presAssocID="{0BB16A27-5E4D-4EF9-B71F-B2454229C97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60AD224-D0C7-46CD-B4D4-D83B08ED715C}" type="pres">
      <dgm:prSet presAssocID="{9172C796-A381-4503-80C6-42BD5BAB3194}" presName="rootConnector" presStyleLbl="node2" presStyleIdx="0" presStyleCnt="2"/>
      <dgm:spPr/>
      <dgm:t>
        <a:bodyPr/>
        <a:lstStyle/>
        <a:p>
          <a:endParaRPr lang="cs-CZ"/>
        </a:p>
      </dgm:t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B85F04-A339-4EC1-849A-A283029F719B}" type="pres">
      <dgm:prSet presAssocID="{A726E593-7ABA-47BE-97CF-8BE6CA48B9F2}" presName="rootConnector" presStyleLbl="node3" presStyleIdx="0" presStyleCnt="2"/>
      <dgm:spPr/>
      <dgm:t>
        <a:bodyPr/>
        <a:lstStyle/>
        <a:p>
          <a:endParaRPr lang="cs-CZ"/>
        </a:p>
      </dgm:t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C94F74-8470-41B5-BDF6-1618D87C5876}" type="pres">
      <dgm:prSet presAssocID="{C5EFB6A8-CAD4-4704-9AFF-68C84435D60C}" presName="rootConnector" presStyleLbl="node2" presStyleIdx="1" presStyleCnt="2"/>
      <dgm:spPr/>
      <dgm:t>
        <a:bodyPr/>
        <a:lstStyle/>
        <a:p>
          <a:endParaRPr lang="cs-CZ"/>
        </a:p>
      </dgm:t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D14A20-8290-4222-982C-8CCC7A5ADBBA}" type="pres">
      <dgm:prSet presAssocID="{FA177302-ABAF-4DCE-8D80-737E5EAC5D38}" presName="rootConnector" presStyleLbl="node3" presStyleIdx="1" presStyleCnt="2"/>
      <dgm:spPr/>
      <dgm:t>
        <a:bodyPr/>
        <a:lstStyle/>
        <a:p>
          <a:endParaRPr lang="cs-CZ"/>
        </a:p>
      </dgm:t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7427F-B879-4AFE-9040-F0AB4D40BE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7B1583C-44F9-442F-9EFB-95DAF7CF65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0C31837A-0020-4819-910F-E3977A909006}" type="parTrans" cxnId="{510D9FEA-C85A-4BA2-92AF-F036F01AB6CA}">
      <dgm:prSet/>
      <dgm:spPr/>
      <dgm:t>
        <a:bodyPr/>
        <a:lstStyle/>
        <a:p>
          <a:endParaRPr lang="cs-CZ"/>
        </a:p>
      </dgm:t>
    </dgm:pt>
    <dgm:pt modelId="{EB7F5985-223D-4DF6-8BB4-D6700EC4459E}" type="sibTrans" cxnId="{510D9FEA-C85A-4BA2-92AF-F036F01AB6CA}">
      <dgm:prSet/>
      <dgm:spPr/>
      <dgm:t>
        <a:bodyPr/>
        <a:lstStyle/>
        <a:p>
          <a:endParaRPr lang="cs-CZ"/>
        </a:p>
      </dgm:t>
    </dgm:pt>
    <dgm:pt modelId="{6FA21A17-0AD1-4C42-858A-A050C63F47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152FEED1-EAAA-4F2F-A8AF-AC4C0FD80AC2}" type="parTrans" cxnId="{7D36EDFE-592E-4FE6-AC1E-27E09C367A8C}">
      <dgm:prSet/>
      <dgm:spPr/>
      <dgm:t>
        <a:bodyPr/>
        <a:lstStyle/>
        <a:p>
          <a:endParaRPr lang="cs-CZ"/>
        </a:p>
      </dgm:t>
    </dgm:pt>
    <dgm:pt modelId="{73D00D50-16C3-4169-AF85-0A967F7DAEC8}" type="sibTrans" cxnId="{7D36EDFE-592E-4FE6-AC1E-27E09C367A8C}">
      <dgm:prSet/>
      <dgm:spPr/>
      <dgm:t>
        <a:bodyPr/>
        <a:lstStyle/>
        <a:p>
          <a:endParaRPr lang="cs-CZ"/>
        </a:p>
      </dgm:t>
    </dgm:pt>
    <dgm:pt modelId="{7A96ABBF-5AF0-48CC-A1E6-114BAB1CA68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gm:t>
    </dgm:pt>
    <dgm:pt modelId="{244E414B-CFE5-4586-8ED1-73E307486BCE}" type="parTrans" cxnId="{F38C2785-AFD8-4766-BCEB-9F54E2F1EB71}">
      <dgm:prSet/>
      <dgm:spPr/>
      <dgm:t>
        <a:bodyPr/>
        <a:lstStyle/>
        <a:p>
          <a:endParaRPr lang="cs-CZ"/>
        </a:p>
      </dgm:t>
    </dgm:pt>
    <dgm:pt modelId="{237286FF-94D7-4F4A-9E5D-2C64C2AA6922}" type="sibTrans" cxnId="{F38C2785-AFD8-4766-BCEB-9F54E2F1EB71}">
      <dgm:prSet/>
      <dgm:spPr/>
      <dgm:t>
        <a:bodyPr/>
        <a:lstStyle/>
        <a:p>
          <a:endParaRPr lang="cs-CZ"/>
        </a:p>
      </dgm:t>
    </dgm:pt>
    <dgm:pt modelId="{EFB29FE8-5645-40A7-8EF7-9C99B96CB54A}" type="pres">
      <dgm:prSet presAssocID="{E9D7427F-B879-4AFE-9040-F0AB4D40BE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1BB31B-0EF5-4E3B-8D04-973BD033F8D2}" type="pres">
      <dgm:prSet presAssocID="{D7B1583C-44F9-442F-9EFB-95DAF7CF65FC}" presName="hierRoot1" presStyleCnt="0">
        <dgm:presLayoutVars>
          <dgm:hierBranch/>
        </dgm:presLayoutVars>
      </dgm:prSet>
      <dgm:spPr/>
    </dgm:pt>
    <dgm:pt modelId="{95AD5AB3-A588-4C50-A638-41D32CAC4122}" type="pres">
      <dgm:prSet presAssocID="{D7B1583C-44F9-442F-9EFB-95DAF7CF65FC}" presName="rootComposite1" presStyleCnt="0"/>
      <dgm:spPr/>
    </dgm:pt>
    <dgm:pt modelId="{051DE156-B488-4E4D-8220-E8A3723B9381}" type="pres">
      <dgm:prSet presAssocID="{D7B1583C-44F9-442F-9EFB-95DAF7CF65FC}" presName="rootText1" presStyleLbl="node0" presStyleIdx="0" presStyleCnt="1" custScaleX="204919" custScaleY="343322" custLinFactNeighborX="-4172" custLinFactNeighborY="417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038388-2159-4EC4-9401-09312A7EB65B}" type="pres">
      <dgm:prSet presAssocID="{D7B1583C-44F9-442F-9EFB-95DAF7CF65F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66F3C2D7-45FD-41A7-9603-5FAF81B5B5C6}" type="pres">
      <dgm:prSet presAssocID="{D7B1583C-44F9-442F-9EFB-95DAF7CF65FC}" presName="hierChild2" presStyleCnt="0"/>
      <dgm:spPr/>
    </dgm:pt>
    <dgm:pt modelId="{8ECC8296-8559-40E7-8F8F-220C50C2032B}" type="pres">
      <dgm:prSet presAssocID="{152FEED1-EAAA-4F2F-A8AF-AC4C0FD80AC2}" presName="Name35" presStyleLbl="parChTrans1D2" presStyleIdx="0" presStyleCnt="2"/>
      <dgm:spPr/>
    </dgm:pt>
    <dgm:pt modelId="{8B9D7DA6-E04D-422A-8A2B-2B7744D5EB1E}" type="pres">
      <dgm:prSet presAssocID="{6FA21A17-0AD1-4C42-858A-A050C63F47CE}" presName="hierRoot2" presStyleCnt="0">
        <dgm:presLayoutVars>
          <dgm:hierBranch val="r"/>
        </dgm:presLayoutVars>
      </dgm:prSet>
      <dgm:spPr/>
    </dgm:pt>
    <dgm:pt modelId="{3D06F9BA-10E4-45E0-94EE-171B2BAB79EC}" type="pres">
      <dgm:prSet presAssocID="{6FA21A17-0AD1-4C42-858A-A050C63F47CE}" presName="rootComposite" presStyleCnt="0"/>
      <dgm:spPr/>
    </dgm:pt>
    <dgm:pt modelId="{5994C3C9-682C-45AE-BD25-547F420FF974}" type="pres">
      <dgm:prSet presAssocID="{6FA21A17-0AD1-4C42-858A-A050C63F47C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76625A-6EAB-4116-8A5E-5FFCCC9D7F84}" type="pres">
      <dgm:prSet presAssocID="{6FA21A17-0AD1-4C42-858A-A050C63F47CE}" presName="rootConnector" presStyleLbl="node2" presStyleIdx="0" presStyleCnt="2"/>
      <dgm:spPr/>
      <dgm:t>
        <a:bodyPr/>
        <a:lstStyle/>
        <a:p>
          <a:endParaRPr lang="cs-CZ"/>
        </a:p>
      </dgm:t>
    </dgm:pt>
    <dgm:pt modelId="{66230F68-E14C-40D7-BF49-5E0135CD0BB2}" type="pres">
      <dgm:prSet presAssocID="{6FA21A17-0AD1-4C42-858A-A050C63F47CE}" presName="hierChild4" presStyleCnt="0"/>
      <dgm:spPr/>
    </dgm:pt>
    <dgm:pt modelId="{ADCB8F67-654F-454D-819F-4F6768BD74FF}" type="pres">
      <dgm:prSet presAssocID="{6FA21A17-0AD1-4C42-858A-A050C63F47CE}" presName="hierChild5" presStyleCnt="0"/>
      <dgm:spPr/>
    </dgm:pt>
    <dgm:pt modelId="{32988B7C-5756-49EF-BB23-7BE98EC273E5}" type="pres">
      <dgm:prSet presAssocID="{244E414B-CFE5-4586-8ED1-73E307486BCE}" presName="Name35" presStyleLbl="parChTrans1D2" presStyleIdx="1" presStyleCnt="2"/>
      <dgm:spPr/>
    </dgm:pt>
    <dgm:pt modelId="{C5A5996E-6E4E-4C32-92DC-54553A756C60}" type="pres">
      <dgm:prSet presAssocID="{7A96ABBF-5AF0-48CC-A1E6-114BAB1CA68E}" presName="hierRoot2" presStyleCnt="0">
        <dgm:presLayoutVars>
          <dgm:hierBranch/>
        </dgm:presLayoutVars>
      </dgm:prSet>
      <dgm:spPr/>
    </dgm:pt>
    <dgm:pt modelId="{C9150C46-CC10-47B7-B4A5-B1F1CCFEC7B8}" type="pres">
      <dgm:prSet presAssocID="{7A96ABBF-5AF0-48CC-A1E6-114BAB1CA68E}" presName="rootComposite" presStyleCnt="0"/>
      <dgm:spPr/>
    </dgm:pt>
    <dgm:pt modelId="{B20E17AE-7D21-44DF-859F-E31CA65D44C6}" type="pres">
      <dgm:prSet presAssocID="{7A96ABBF-5AF0-48CC-A1E6-114BAB1CA68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ED9009-4001-48DB-A7D0-2A48BB661861}" type="pres">
      <dgm:prSet presAssocID="{7A96ABBF-5AF0-48CC-A1E6-114BAB1CA68E}" presName="rootConnector" presStyleLbl="node2" presStyleIdx="1" presStyleCnt="2"/>
      <dgm:spPr/>
      <dgm:t>
        <a:bodyPr/>
        <a:lstStyle/>
        <a:p>
          <a:endParaRPr lang="cs-CZ"/>
        </a:p>
      </dgm:t>
    </dgm:pt>
    <dgm:pt modelId="{E928015D-91E6-4B40-B052-ABDA64276C6D}" type="pres">
      <dgm:prSet presAssocID="{7A96ABBF-5AF0-48CC-A1E6-114BAB1CA68E}" presName="hierChild4" presStyleCnt="0"/>
      <dgm:spPr/>
    </dgm:pt>
    <dgm:pt modelId="{4023CB65-18EE-409D-A668-95611B316DFC}" type="pres">
      <dgm:prSet presAssocID="{7A96ABBF-5AF0-48CC-A1E6-114BAB1CA68E}" presName="hierChild5" presStyleCnt="0"/>
      <dgm:spPr/>
    </dgm:pt>
    <dgm:pt modelId="{51BBBD6E-111A-4BFB-B183-B2B568A5AB58}" type="pres">
      <dgm:prSet presAssocID="{D7B1583C-44F9-442F-9EFB-95DAF7CF65FC}" presName="hierChild3" presStyleCnt="0"/>
      <dgm:spPr/>
    </dgm:pt>
  </dgm:ptLst>
  <dgm:cxnLst>
    <dgm:cxn modelId="{C1DB648A-30B2-4664-A9EA-69C8BD6B8799}" type="presOf" srcId="{152FEED1-EAAA-4F2F-A8AF-AC4C0FD80AC2}" destId="{8ECC8296-8559-40E7-8F8F-220C50C2032B}" srcOrd="0" destOrd="0" presId="urn:microsoft.com/office/officeart/2005/8/layout/orgChart1"/>
    <dgm:cxn modelId="{F38C2785-AFD8-4766-BCEB-9F54E2F1EB71}" srcId="{D7B1583C-44F9-442F-9EFB-95DAF7CF65FC}" destId="{7A96ABBF-5AF0-48CC-A1E6-114BAB1CA68E}" srcOrd="1" destOrd="0" parTransId="{244E414B-CFE5-4586-8ED1-73E307486BCE}" sibTransId="{237286FF-94D7-4F4A-9E5D-2C64C2AA6922}"/>
    <dgm:cxn modelId="{D8188186-DD8A-4E53-8CF7-7D65CFE5A409}" type="presOf" srcId="{6FA21A17-0AD1-4C42-858A-A050C63F47CE}" destId="{D776625A-6EAB-4116-8A5E-5FFCCC9D7F84}" srcOrd="1" destOrd="0" presId="urn:microsoft.com/office/officeart/2005/8/layout/orgChart1"/>
    <dgm:cxn modelId="{510D9FEA-C85A-4BA2-92AF-F036F01AB6CA}" srcId="{E9D7427F-B879-4AFE-9040-F0AB4D40BE00}" destId="{D7B1583C-44F9-442F-9EFB-95DAF7CF65FC}" srcOrd="0" destOrd="0" parTransId="{0C31837A-0020-4819-910F-E3977A909006}" sibTransId="{EB7F5985-223D-4DF6-8BB4-D6700EC4459E}"/>
    <dgm:cxn modelId="{A1FA24F7-7A3B-4B5D-9A0C-1A852C350861}" type="presOf" srcId="{7A96ABBF-5AF0-48CC-A1E6-114BAB1CA68E}" destId="{B20E17AE-7D21-44DF-859F-E31CA65D44C6}" srcOrd="0" destOrd="0" presId="urn:microsoft.com/office/officeart/2005/8/layout/orgChart1"/>
    <dgm:cxn modelId="{A077848C-2535-463D-80D9-F7DCCCEE3F49}" type="presOf" srcId="{6FA21A17-0AD1-4C42-858A-A050C63F47CE}" destId="{5994C3C9-682C-45AE-BD25-547F420FF974}" srcOrd="0" destOrd="0" presId="urn:microsoft.com/office/officeart/2005/8/layout/orgChart1"/>
    <dgm:cxn modelId="{2FD40D30-10FF-405E-9C22-696DAB801354}" type="presOf" srcId="{D7B1583C-44F9-442F-9EFB-95DAF7CF65FC}" destId="{051DE156-B488-4E4D-8220-E8A3723B9381}" srcOrd="0" destOrd="0" presId="urn:microsoft.com/office/officeart/2005/8/layout/orgChart1"/>
    <dgm:cxn modelId="{7D36EDFE-592E-4FE6-AC1E-27E09C367A8C}" srcId="{D7B1583C-44F9-442F-9EFB-95DAF7CF65FC}" destId="{6FA21A17-0AD1-4C42-858A-A050C63F47CE}" srcOrd="0" destOrd="0" parTransId="{152FEED1-EAAA-4F2F-A8AF-AC4C0FD80AC2}" sibTransId="{73D00D50-16C3-4169-AF85-0A967F7DAEC8}"/>
    <dgm:cxn modelId="{96732FB0-A627-4277-B570-ED01E613AB8E}" type="presOf" srcId="{7A96ABBF-5AF0-48CC-A1E6-114BAB1CA68E}" destId="{CCED9009-4001-48DB-A7D0-2A48BB661861}" srcOrd="1" destOrd="0" presId="urn:microsoft.com/office/officeart/2005/8/layout/orgChart1"/>
    <dgm:cxn modelId="{A1575597-23A0-43C2-BB4D-B3F7D25E08BF}" type="presOf" srcId="{D7B1583C-44F9-442F-9EFB-95DAF7CF65FC}" destId="{D6038388-2159-4EC4-9401-09312A7EB65B}" srcOrd="1" destOrd="0" presId="urn:microsoft.com/office/officeart/2005/8/layout/orgChart1"/>
    <dgm:cxn modelId="{4280CFA0-F116-4304-AA99-01B4935F3E7E}" type="presOf" srcId="{244E414B-CFE5-4586-8ED1-73E307486BCE}" destId="{32988B7C-5756-49EF-BB23-7BE98EC273E5}" srcOrd="0" destOrd="0" presId="urn:microsoft.com/office/officeart/2005/8/layout/orgChart1"/>
    <dgm:cxn modelId="{71A23CC0-1E3B-443B-ADC9-0268AC594987}" type="presOf" srcId="{E9D7427F-B879-4AFE-9040-F0AB4D40BE00}" destId="{EFB29FE8-5645-40A7-8EF7-9C99B96CB54A}" srcOrd="0" destOrd="0" presId="urn:microsoft.com/office/officeart/2005/8/layout/orgChart1"/>
    <dgm:cxn modelId="{8D26B322-DF31-4C9B-932F-F6A5598C8851}" type="presParOf" srcId="{EFB29FE8-5645-40A7-8EF7-9C99B96CB54A}" destId="{A41BB31B-0EF5-4E3B-8D04-973BD033F8D2}" srcOrd="0" destOrd="0" presId="urn:microsoft.com/office/officeart/2005/8/layout/orgChart1"/>
    <dgm:cxn modelId="{FF92E174-2069-4010-A959-7093672D0C1A}" type="presParOf" srcId="{A41BB31B-0EF5-4E3B-8D04-973BD033F8D2}" destId="{95AD5AB3-A588-4C50-A638-41D32CAC4122}" srcOrd="0" destOrd="0" presId="urn:microsoft.com/office/officeart/2005/8/layout/orgChart1"/>
    <dgm:cxn modelId="{73557003-DE6C-4707-8210-3BFFA63218ED}" type="presParOf" srcId="{95AD5AB3-A588-4C50-A638-41D32CAC4122}" destId="{051DE156-B488-4E4D-8220-E8A3723B9381}" srcOrd="0" destOrd="0" presId="urn:microsoft.com/office/officeart/2005/8/layout/orgChart1"/>
    <dgm:cxn modelId="{1D1707A3-74DB-4AA1-A5F0-8B0EB27FFF77}" type="presParOf" srcId="{95AD5AB3-A588-4C50-A638-41D32CAC4122}" destId="{D6038388-2159-4EC4-9401-09312A7EB65B}" srcOrd="1" destOrd="0" presId="urn:microsoft.com/office/officeart/2005/8/layout/orgChart1"/>
    <dgm:cxn modelId="{4776129A-250E-4788-8368-704DABD7B41F}" type="presParOf" srcId="{A41BB31B-0EF5-4E3B-8D04-973BD033F8D2}" destId="{66F3C2D7-45FD-41A7-9603-5FAF81B5B5C6}" srcOrd="1" destOrd="0" presId="urn:microsoft.com/office/officeart/2005/8/layout/orgChart1"/>
    <dgm:cxn modelId="{9CF0F6EA-0D52-4E19-8C46-E06485675CDC}" type="presParOf" srcId="{66F3C2D7-45FD-41A7-9603-5FAF81B5B5C6}" destId="{8ECC8296-8559-40E7-8F8F-220C50C2032B}" srcOrd="0" destOrd="0" presId="urn:microsoft.com/office/officeart/2005/8/layout/orgChart1"/>
    <dgm:cxn modelId="{493040EE-C970-4B1F-9A85-F59C3EFD085B}" type="presParOf" srcId="{66F3C2D7-45FD-41A7-9603-5FAF81B5B5C6}" destId="{8B9D7DA6-E04D-422A-8A2B-2B7744D5EB1E}" srcOrd="1" destOrd="0" presId="urn:microsoft.com/office/officeart/2005/8/layout/orgChart1"/>
    <dgm:cxn modelId="{0CBB7B63-2CE1-4746-B106-E959D88A1925}" type="presParOf" srcId="{8B9D7DA6-E04D-422A-8A2B-2B7744D5EB1E}" destId="{3D06F9BA-10E4-45E0-94EE-171B2BAB79EC}" srcOrd="0" destOrd="0" presId="urn:microsoft.com/office/officeart/2005/8/layout/orgChart1"/>
    <dgm:cxn modelId="{A5792B0A-DC5D-4B81-98EE-9D0DBEFF2DEE}" type="presParOf" srcId="{3D06F9BA-10E4-45E0-94EE-171B2BAB79EC}" destId="{5994C3C9-682C-45AE-BD25-547F420FF974}" srcOrd="0" destOrd="0" presId="urn:microsoft.com/office/officeart/2005/8/layout/orgChart1"/>
    <dgm:cxn modelId="{0BFCAF8E-C507-4E7E-B114-7FD6C98196C8}" type="presParOf" srcId="{3D06F9BA-10E4-45E0-94EE-171B2BAB79EC}" destId="{D776625A-6EAB-4116-8A5E-5FFCCC9D7F84}" srcOrd="1" destOrd="0" presId="urn:microsoft.com/office/officeart/2005/8/layout/orgChart1"/>
    <dgm:cxn modelId="{DA774686-BD16-415F-B6F5-B2CCF1735600}" type="presParOf" srcId="{8B9D7DA6-E04D-422A-8A2B-2B7744D5EB1E}" destId="{66230F68-E14C-40D7-BF49-5E0135CD0BB2}" srcOrd="1" destOrd="0" presId="urn:microsoft.com/office/officeart/2005/8/layout/orgChart1"/>
    <dgm:cxn modelId="{BA26C211-3AD0-49C0-A11C-EBC5EA48BD43}" type="presParOf" srcId="{8B9D7DA6-E04D-422A-8A2B-2B7744D5EB1E}" destId="{ADCB8F67-654F-454D-819F-4F6768BD74FF}" srcOrd="2" destOrd="0" presId="urn:microsoft.com/office/officeart/2005/8/layout/orgChart1"/>
    <dgm:cxn modelId="{1A13C712-6CD8-4318-B56C-9912D7C7DBD4}" type="presParOf" srcId="{66F3C2D7-45FD-41A7-9603-5FAF81B5B5C6}" destId="{32988B7C-5756-49EF-BB23-7BE98EC273E5}" srcOrd="2" destOrd="0" presId="urn:microsoft.com/office/officeart/2005/8/layout/orgChart1"/>
    <dgm:cxn modelId="{423840F3-C0CD-40DC-BEC7-A39AE040677B}" type="presParOf" srcId="{66F3C2D7-45FD-41A7-9603-5FAF81B5B5C6}" destId="{C5A5996E-6E4E-4C32-92DC-54553A756C60}" srcOrd="3" destOrd="0" presId="urn:microsoft.com/office/officeart/2005/8/layout/orgChart1"/>
    <dgm:cxn modelId="{99ADEE35-3141-4222-9FD8-7349124EE183}" type="presParOf" srcId="{C5A5996E-6E4E-4C32-92DC-54553A756C60}" destId="{C9150C46-CC10-47B7-B4A5-B1F1CCFEC7B8}" srcOrd="0" destOrd="0" presId="urn:microsoft.com/office/officeart/2005/8/layout/orgChart1"/>
    <dgm:cxn modelId="{38AC6B05-938B-4B33-98F1-854CF8C7C1FB}" type="presParOf" srcId="{C9150C46-CC10-47B7-B4A5-B1F1CCFEC7B8}" destId="{B20E17AE-7D21-44DF-859F-E31CA65D44C6}" srcOrd="0" destOrd="0" presId="urn:microsoft.com/office/officeart/2005/8/layout/orgChart1"/>
    <dgm:cxn modelId="{4DA52EFC-1E8D-40CA-B1A3-C63EBFF8C3A5}" type="presParOf" srcId="{C9150C46-CC10-47B7-B4A5-B1F1CCFEC7B8}" destId="{CCED9009-4001-48DB-A7D0-2A48BB661861}" srcOrd="1" destOrd="0" presId="urn:microsoft.com/office/officeart/2005/8/layout/orgChart1"/>
    <dgm:cxn modelId="{263872CE-2CD6-493A-A8A0-4262BEE6F306}" type="presParOf" srcId="{C5A5996E-6E4E-4C32-92DC-54553A756C60}" destId="{E928015D-91E6-4B40-B052-ABDA64276C6D}" srcOrd="1" destOrd="0" presId="urn:microsoft.com/office/officeart/2005/8/layout/orgChart1"/>
    <dgm:cxn modelId="{4F6F35DB-9808-46BE-937F-45C8437A45DA}" type="presParOf" srcId="{C5A5996E-6E4E-4C32-92DC-54553A756C60}" destId="{4023CB65-18EE-409D-A668-95611B316DFC}" srcOrd="2" destOrd="0" presId="urn:microsoft.com/office/officeart/2005/8/layout/orgChart1"/>
    <dgm:cxn modelId="{DEB3377C-CED0-404F-B3F6-1A1983630499}" type="presParOf" srcId="{A41BB31B-0EF5-4E3B-8D04-973BD033F8D2}" destId="{51BBBD6E-111A-4BFB-B183-B2B568A5AB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99330-C6C1-4311-9332-A779163C3F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59E8E3F-EB68-46BA-BBA5-227F065C0D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7FD92771-BD42-4C48-B767-8F978DFFB77C}" type="parTrans" cxnId="{8BE0A592-E3EE-4F62-8C0B-CC27B1B241EA}">
      <dgm:prSet/>
      <dgm:spPr/>
    </dgm:pt>
    <dgm:pt modelId="{9394BCE0-637A-4627-9711-D7B6FC3A0D8F}" type="sibTrans" cxnId="{8BE0A592-E3EE-4F62-8C0B-CC27B1B241EA}">
      <dgm:prSet/>
      <dgm:spPr/>
    </dgm:pt>
    <dgm:pt modelId="{6F4206F0-7D5A-453E-865B-CF71752A222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gm:t>
    </dgm:pt>
    <dgm:pt modelId="{24850010-A28E-4848-A05E-BE8695D21951}" type="parTrans" cxnId="{CE7A6027-4779-402B-BDE6-0596522A0F18}">
      <dgm:prSet/>
      <dgm:spPr/>
    </dgm:pt>
    <dgm:pt modelId="{BEF94FA5-2EE2-4891-8D7F-5F6016E8A4E7}" type="sibTrans" cxnId="{CE7A6027-4779-402B-BDE6-0596522A0F18}">
      <dgm:prSet/>
      <dgm:spPr/>
    </dgm:pt>
    <dgm:pt modelId="{5CDD5728-7106-4B23-9741-343E241968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gm:t>
    </dgm:pt>
    <dgm:pt modelId="{1F6CD304-62AB-4028-845E-EBB7FA1D7601}" type="parTrans" cxnId="{7FAE18DC-0ACE-4EEA-BD83-4A244C1523CB}">
      <dgm:prSet/>
      <dgm:spPr/>
    </dgm:pt>
    <dgm:pt modelId="{0ADA3746-00D7-4163-BC3A-E2819067A7BC}" type="sibTrans" cxnId="{7FAE18DC-0ACE-4EEA-BD83-4A244C1523CB}">
      <dgm:prSet/>
      <dgm:spPr/>
    </dgm:pt>
    <dgm:pt modelId="{49AFE24C-6CF1-460E-A2D9-CE37B14D322D}" type="pres">
      <dgm:prSet presAssocID="{B4A99330-C6C1-4311-9332-A779163C3F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752122-EB56-4813-A565-39296C18D8F9}" type="pres">
      <dgm:prSet presAssocID="{C59E8E3F-EB68-46BA-BBA5-227F065C0D76}" presName="hierRoot1" presStyleCnt="0">
        <dgm:presLayoutVars>
          <dgm:hierBranch/>
        </dgm:presLayoutVars>
      </dgm:prSet>
      <dgm:spPr/>
    </dgm:pt>
    <dgm:pt modelId="{FC2A94AE-0DEB-4AC6-8615-DF136B7C8150}" type="pres">
      <dgm:prSet presAssocID="{C59E8E3F-EB68-46BA-BBA5-227F065C0D76}" presName="rootComposite1" presStyleCnt="0"/>
      <dgm:spPr/>
    </dgm:pt>
    <dgm:pt modelId="{4390B9F2-4E82-4195-9639-78A4A103C075}" type="pres">
      <dgm:prSet presAssocID="{C59E8E3F-EB68-46BA-BBA5-227F065C0D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B9DE84-9B09-4AB6-AA1C-504305019B96}" type="pres">
      <dgm:prSet presAssocID="{C59E8E3F-EB68-46BA-BBA5-227F065C0D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9A6B7DC-FE4A-47FE-87B0-DC308BC93BF6}" type="pres">
      <dgm:prSet presAssocID="{C59E8E3F-EB68-46BA-BBA5-227F065C0D76}" presName="hierChild2" presStyleCnt="0"/>
      <dgm:spPr/>
    </dgm:pt>
    <dgm:pt modelId="{235507FB-770F-4B8D-93BA-772C11EFC4A8}" type="pres">
      <dgm:prSet presAssocID="{24850010-A28E-4848-A05E-BE8695D21951}" presName="Name35" presStyleLbl="parChTrans1D2" presStyleIdx="0" presStyleCnt="2"/>
      <dgm:spPr/>
    </dgm:pt>
    <dgm:pt modelId="{C163DFBF-6449-429A-BDCA-98F039B69FEA}" type="pres">
      <dgm:prSet presAssocID="{6F4206F0-7D5A-453E-865B-CF71752A2220}" presName="hierRoot2" presStyleCnt="0">
        <dgm:presLayoutVars>
          <dgm:hierBranch/>
        </dgm:presLayoutVars>
      </dgm:prSet>
      <dgm:spPr/>
    </dgm:pt>
    <dgm:pt modelId="{01F690A8-57A2-41DA-AF47-DB4BD6AD139A}" type="pres">
      <dgm:prSet presAssocID="{6F4206F0-7D5A-453E-865B-CF71752A2220}" presName="rootComposite" presStyleCnt="0"/>
      <dgm:spPr/>
    </dgm:pt>
    <dgm:pt modelId="{615480B5-C84A-4BDB-BF02-44855572687C}" type="pres">
      <dgm:prSet presAssocID="{6F4206F0-7D5A-453E-865B-CF71752A22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48A326-31E1-428A-8BDE-CEF47F5255AD}" type="pres">
      <dgm:prSet presAssocID="{6F4206F0-7D5A-453E-865B-CF71752A2220}" presName="rootConnector" presStyleLbl="node2" presStyleIdx="0" presStyleCnt="2"/>
      <dgm:spPr/>
      <dgm:t>
        <a:bodyPr/>
        <a:lstStyle/>
        <a:p>
          <a:endParaRPr lang="cs-CZ"/>
        </a:p>
      </dgm:t>
    </dgm:pt>
    <dgm:pt modelId="{E4D31F5F-2B3D-485D-A193-21035781C5F6}" type="pres">
      <dgm:prSet presAssocID="{6F4206F0-7D5A-453E-865B-CF71752A2220}" presName="hierChild4" presStyleCnt="0"/>
      <dgm:spPr/>
    </dgm:pt>
    <dgm:pt modelId="{5301B2D2-004C-4FAD-8B04-6AB9E39281B4}" type="pres">
      <dgm:prSet presAssocID="{6F4206F0-7D5A-453E-865B-CF71752A2220}" presName="hierChild5" presStyleCnt="0"/>
      <dgm:spPr/>
    </dgm:pt>
    <dgm:pt modelId="{3894C616-0A29-4199-BF5E-E865228E1A17}" type="pres">
      <dgm:prSet presAssocID="{1F6CD304-62AB-4028-845E-EBB7FA1D7601}" presName="Name35" presStyleLbl="parChTrans1D2" presStyleIdx="1" presStyleCnt="2"/>
      <dgm:spPr/>
    </dgm:pt>
    <dgm:pt modelId="{EBC667F2-48DD-4F07-AB1B-E1105A3E3D6F}" type="pres">
      <dgm:prSet presAssocID="{5CDD5728-7106-4B23-9741-343E241968FE}" presName="hierRoot2" presStyleCnt="0">
        <dgm:presLayoutVars>
          <dgm:hierBranch/>
        </dgm:presLayoutVars>
      </dgm:prSet>
      <dgm:spPr/>
    </dgm:pt>
    <dgm:pt modelId="{D387D767-6120-4AF9-94AC-3876B937BE0F}" type="pres">
      <dgm:prSet presAssocID="{5CDD5728-7106-4B23-9741-343E241968FE}" presName="rootComposite" presStyleCnt="0"/>
      <dgm:spPr/>
    </dgm:pt>
    <dgm:pt modelId="{C34B06AD-9139-433C-981F-A470B647D049}" type="pres">
      <dgm:prSet presAssocID="{5CDD5728-7106-4B23-9741-343E241968F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CE2169-56D5-4719-85E4-EF2046A5BB96}" type="pres">
      <dgm:prSet presAssocID="{5CDD5728-7106-4B23-9741-343E241968FE}" presName="rootConnector" presStyleLbl="node2" presStyleIdx="1" presStyleCnt="2"/>
      <dgm:spPr/>
      <dgm:t>
        <a:bodyPr/>
        <a:lstStyle/>
        <a:p>
          <a:endParaRPr lang="cs-CZ"/>
        </a:p>
      </dgm:t>
    </dgm:pt>
    <dgm:pt modelId="{146699F9-6D44-4C3A-8190-B89894349A79}" type="pres">
      <dgm:prSet presAssocID="{5CDD5728-7106-4B23-9741-343E241968FE}" presName="hierChild4" presStyleCnt="0"/>
      <dgm:spPr/>
    </dgm:pt>
    <dgm:pt modelId="{3916FE34-6F09-4A01-ABA7-710BD16F6B2D}" type="pres">
      <dgm:prSet presAssocID="{5CDD5728-7106-4B23-9741-343E241968FE}" presName="hierChild5" presStyleCnt="0"/>
      <dgm:spPr/>
    </dgm:pt>
    <dgm:pt modelId="{741E4D64-EEAB-41D4-95B8-E7C720A2E72E}" type="pres">
      <dgm:prSet presAssocID="{C59E8E3F-EB68-46BA-BBA5-227F065C0D76}" presName="hierChild3" presStyleCnt="0"/>
      <dgm:spPr/>
    </dgm:pt>
  </dgm:ptLst>
  <dgm:cxnLst>
    <dgm:cxn modelId="{B2FCD399-5678-449C-823B-8B778AA91041}" type="presOf" srcId="{24850010-A28E-4848-A05E-BE8695D21951}" destId="{235507FB-770F-4B8D-93BA-772C11EFC4A8}" srcOrd="0" destOrd="0" presId="urn:microsoft.com/office/officeart/2005/8/layout/orgChart1"/>
    <dgm:cxn modelId="{44605F35-7E03-4070-9638-7C8F23932EBF}" type="presOf" srcId="{6F4206F0-7D5A-453E-865B-CF71752A2220}" destId="{615480B5-C84A-4BDB-BF02-44855572687C}" srcOrd="0" destOrd="0" presId="urn:microsoft.com/office/officeart/2005/8/layout/orgChart1"/>
    <dgm:cxn modelId="{46EADF54-8B52-4F79-8197-E1F7DFF24E0C}" type="presOf" srcId="{6F4206F0-7D5A-453E-865B-CF71752A2220}" destId="{7648A326-31E1-428A-8BDE-CEF47F5255AD}" srcOrd="1" destOrd="0" presId="urn:microsoft.com/office/officeart/2005/8/layout/orgChart1"/>
    <dgm:cxn modelId="{CE7A6027-4779-402B-BDE6-0596522A0F18}" srcId="{C59E8E3F-EB68-46BA-BBA5-227F065C0D76}" destId="{6F4206F0-7D5A-453E-865B-CF71752A2220}" srcOrd="0" destOrd="0" parTransId="{24850010-A28E-4848-A05E-BE8695D21951}" sibTransId="{BEF94FA5-2EE2-4891-8D7F-5F6016E8A4E7}"/>
    <dgm:cxn modelId="{7FAE18DC-0ACE-4EEA-BD83-4A244C1523CB}" srcId="{C59E8E3F-EB68-46BA-BBA5-227F065C0D76}" destId="{5CDD5728-7106-4B23-9741-343E241968FE}" srcOrd="1" destOrd="0" parTransId="{1F6CD304-62AB-4028-845E-EBB7FA1D7601}" sibTransId="{0ADA3746-00D7-4163-BC3A-E2819067A7BC}"/>
    <dgm:cxn modelId="{00E32386-8FD6-4E01-8D51-84B2EBCCA78B}" type="presOf" srcId="{5CDD5728-7106-4B23-9741-343E241968FE}" destId="{C34B06AD-9139-433C-981F-A470B647D049}" srcOrd="0" destOrd="0" presId="urn:microsoft.com/office/officeart/2005/8/layout/orgChart1"/>
    <dgm:cxn modelId="{204B4149-AE73-453E-802D-DF48FC3A5DC1}" type="presOf" srcId="{C59E8E3F-EB68-46BA-BBA5-227F065C0D76}" destId="{4390B9F2-4E82-4195-9639-78A4A103C075}" srcOrd="0" destOrd="0" presId="urn:microsoft.com/office/officeart/2005/8/layout/orgChart1"/>
    <dgm:cxn modelId="{EC2E3374-7A04-4464-A602-806ABB48647D}" type="presOf" srcId="{1F6CD304-62AB-4028-845E-EBB7FA1D7601}" destId="{3894C616-0A29-4199-BF5E-E865228E1A17}" srcOrd="0" destOrd="0" presId="urn:microsoft.com/office/officeart/2005/8/layout/orgChart1"/>
    <dgm:cxn modelId="{8BE0A592-E3EE-4F62-8C0B-CC27B1B241EA}" srcId="{B4A99330-C6C1-4311-9332-A779163C3FD0}" destId="{C59E8E3F-EB68-46BA-BBA5-227F065C0D76}" srcOrd="0" destOrd="0" parTransId="{7FD92771-BD42-4C48-B767-8F978DFFB77C}" sibTransId="{9394BCE0-637A-4627-9711-D7B6FC3A0D8F}"/>
    <dgm:cxn modelId="{66F64AB8-5D99-4BC0-91D8-76E8ADBEA0B7}" type="presOf" srcId="{C59E8E3F-EB68-46BA-BBA5-227F065C0D76}" destId="{9BB9DE84-9B09-4AB6-AA1C-504305019B96}" srcOrd="1" destOrd="0" presId="urn:microsoft.com/office/officeart/2005/8/layout/orgChart1"/>
    <dgm:cxn modelId="{57AF6005-27B0-488B-A6DB-CAA9918EB2F8}" type="presOf" srcId="{5CDD5728-7106-4B23-9741-343E241968FE}" destId="{D4CE2169-56D5-4719-85E4-EF2046A5BB96}" srcOrd="1" destOrd="0" presId="urn:microsoft.com/office/officeart/2005/8/layout/orgChart1"/>
    <dgm:cxn modelId="{60841CFA-8677-4F0E-BC55-53C2324A1AAC}" type="presOf" srcId="{B4A99330-C6C1-4311-9332-A779163C3FD0}" destId="{49AFE24C-6CF1-460E-A2D9-CE37B14D322D}" srcOrd="0" destOrd="0" presId="urn:microsoft.com/office/officeart/2005/8/layout/orgChart1"/>
    <dgm:cxn modelId="{06DBC3B3-CB0C-4732-9F0A-004DAAF06B0C}" type="presParOf" srcId="{49AFE24C-6CF1-460E-A2D9-CE37B14D322D}" destId="{60752122-EB56-4813-A565-39296C18D8F9}" srcOrd="0" destOrd="0" presId="urn:microsoft.com/office/officeart/2005/8/layout/orgChart1"/>
    <dgm:cxn modelId="{F72CF5BD-CE0D-4B86-AB9B-349ACB1FD0CA}" type="presParOf" srcId="{60752122-EB56-4813-A565-39296C18D8F9}" destId="{FC2A94AE-0DEB-4AC6-8615-DF136B7C8150}" srcOrd="0" destOrd="0" presId="urn:microsoft.com/office/officeart/2005/8/layout/orgChart1"/>
    <dgm:cxn modelId="{F12FDD82-5DED-4C11-B7BB-788B6F91F993}" type="presParOf" srcId="{FC2A94AE-0DEB-4AC6-8615-DF136B7C8150}" destId="{4390B9F2-4E82-4195-9639-78A4A103C075}" srcOrd="0" destOrd="0" presId="urn:microsoft.com/office/officeart/2005/8/layout/orgChart1"/>
    <dgm:cxn modelId="{71AF5B6A-410A-4FFD-B84B-CD0FF5049DCF}" type="presParOf" srcId="{FC2A94AE-0DEB-4AC6-8615-DF136B7C8150}" destId="{9BB9DE84-9B09-4AB6-AA1C-504305019B96}" srcOrd="1" destOrd="0" presId="urn:microsoft.com/office/officeart/2005/8/layout/orgChart1"/>
    <dgm:cxn modelId="{FDEED394-0416-4A5E-BE45-9E2516935E73}" type="presParOf" srcId="{60752122-EB56-4813-A565-39296C18D8F9}" destId="{F9A6B7DC-FE4A-47FE-87B0-DC308BC93BF6}" srcOrd="1" destOrd="0" presId="urn:microsoft.com/office/officeart/2005/8/layout/orgChart1"/>
    <dgm:cxn modelId="{9360B1A9-48EF-445A-BF5D-0DC6C9A0C5FB}" type="presParOf" srcId="{F9A6B7DC-FE4A-47FE-87B0-DC308BC93BF6}" destId="{235507FB-770F-4B8D-93BA-772C11EFC4A8}" srcOrd="0" destOrd="0" presId="urn:microsoft.com/office/officeart/2005/8/layout/orgChart1"/>
    <dgm:cxn modelId="{CDE86E5E-495B-476D-A98E-DCDF5BDD029F}" type="presParOf" srcId="{F9A6B7DC-FE4A-47FE-87B0-DC308BC93BF6}" destId="{C163DFBF-6449-429A-BDCA-98F039B69FEA}" srcOrd="1" destOrd="0" presId="urn:microsoft.com/office/officeart/2005/8/layout/orgChart1"/>
    <dgm:cxn modelId="{A79A608F-CF3D-4165-A175-643189C30879}" type="presParOf" srcId="{C163DFBF-6449-429A-BDCA-98F039B69FEA}" destId="{01F690A8-57A2-41DA-AF47-DB4BD6AD139A}" srcOrd="0" destOrd="0" presId="urn:microsoft.com/office/officeart/2005/8/layout/orgChart1"/>
    <dgm:cxn modelId="{41B72F66-6615-4AB7-9496-50FABCEE79C4}" type="presParOf" srcId="{01F690A8-57A2-41DA-AF47-DB4BD6AD139A}" destId="{615480B5-C84A-4BDB-BF02-44855572687C}" srcOrd="0" destOrd="0" presId="urn:microsoft.com/office/officeart/2005/8/layout/orgChart1"/>
    <dgm:cxn modelId="{36DD7EFD-3FA8-4819-B013-186D2F781EFB}" type="presParOf" srcId="{01F690A8-57A2-41DA-AF47-DB4BD6AD139A}" destId="{7648A326-31E1-428A-8BDE-CEF47F5255AD}" srcOrd="1" destOrd="0" presId="urn:microsoft.com/office/officeart/2005/8/layout/orgChart1"/>
    <dgm:cxn modelId="{D88C921E-5587-4210-940A-CD5C04FB0F6D}" type="presParOf" srcId="{C163DFBF-6449-429A-BDCA-98F039B69FEA}" destId="{E4D31F5F-2B3D-485D-A193-21035781C5F6}" srcOrd="1" destOrd="0" presId="urn:microsoft.com/office/officeart/2005/8/layout/orgChart1"/>
    <dgm:cxn modelId="{CF56B41A-E874-49D5-BAB2-5F5125BD9D07}" type="presParOf" srcId="{C163DFBF-6449-429A-BDCA-98F039B69FEA}" destId="{5301B2D2-004C-4FAD-8B04-6AB9E39281B4}" srcOrd="2" destOrd="0" presId="urn:microsoft.com/office/officeart/2005/8/layout/orgChart1"/>
    <dgm:cxn modelId="{5305D33F-9061-4DC7-9E9E-1109F6C6139B}" type="presParOf" srcId="{F9A6B7DC-FE4A-47FE-87B0-DC308BC93BF6}" destId="{3894C616-0A29-4199-BF5E-E865228E1A17}" srcOrd="2" destOrd="0" presId="urn:microsoft.com/office/officeart/2005/8/layout/orgChart1"/>
    <dgm:cxn modelId="{3AF2FB48-EA7B-4BDD-8DE4-1EAAAAE39767}" type="presParOf" srcId="{F9A6B7DC-FE4A-47FE-87B0-DC308BC93BF6}" destId="{EBC667F2-48DD-4F07-AB1B-E1105A3E3D6F}" srcOrd="3" destOrd="0" presId="urn:microsoft.com/office/officeart/2005/8/layout/orgChart1"/>
    <dgm:cxn modelId="{F18D7FDD-F049-4A9A-927A-7D2C2420438E}" type="presParOf" srcId="{EBC667F2-48DD-4F07-AB1B-E1105A3E3D6F}" destId="{D387D767-6120-4AF9-94AC-3876B937BE0F}" srcOrd="0" destOrd="0" presId="urn:microsoft.com/office/officeart/2005/8/layout/orgChart1"/>
    <dgm:cxn modelId="{F9EF7FFD-C61C-4A9F-B4EB-4466A7A1CC72}" type="presParOf" srcId="{D387D767-6120-4AF9-94AC-3876B937BE0F}" destId="{C34B06AD-9139-433C-981F-A470B647D049}" srcOrd="0" destOrd="0" presId="urn:microsoft.com/office/officeart/2005/8/layout/orgChart1"/>
    <dgm:cxn modelId="{CFA310B6-6EE5-4E4D-B512-28F70C063887}" type="presParOf" srcId="{D387D767-6120-4AF9-94AC-3876B937BE0F}" destId="{D4CE2169-56D5-4719-85E4-EF2046A5BB96}" srcOrd="1" destOrd="0" presId="urn:microsoft.com/office/officeart/2005/8/layout/orgChart1"/>
    <dgm:cxn modelId="{8EC6418A-C3BE-4961-AF5D-BCC968398829}" type="presParOf" srcId="{EBC667F2-48DD-4F07-AB1B-E1105A3E3D6F}" destId="{146699F9-6D44-4C3A-8190-B89894349A79}" srcOrd="1" destOrd="0" presId="urn:microsoft.com/office/officeart/2005/8/layout/orgChart1"/>
    <dgm:cxn modelId="{8E8BF7F7-9E35-4E29-8E96-AEF9B31772FB}" type="presParOf" srcId="{EBC667F2-48DD-4F07-AB1B-E1105A3E3D6F}" destId="{3916FE34-6F09-4A01-ABA7-710BD16F6B2D}" srcOrd="2" destOrd="0" presId="urn:microsoft.com/office/officeart/2005/8/layout/orgChart1"/>
    <dgm:cxn modelId="{70D9AC57-B3AF-47F9-8409-397B8CBBA91D}" type="presParOf" srcId="{60752122-EB56-4813-A565-39296C18D8F9}" destId="{741E4D64-EEAB-41D4-95B8-E7C720A2E7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49D00-42CC-49B9-A294-E1D8ADD864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6411EAE-6BE8-45CC-90CA-C72284BB57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1408E5C2-2ACE-4FD6-A373-286291926DEB}" type="parTrans" cxnId="{C303B4AC-1506-417B-8FAB-2C3692234379}">
      <dgm:prSet/>
      <dgm:spPr/>
    </dgm:pt>
    <dgm:pt modelId="{A946F275-EAFA-4E13-A126-EF77B7B34BF9}" type="sibTrans" cxnId="{C303B4AC-1506-417B-8FAB-2C3692234379}">
      <dgm:prSet/>
      <dgm:spPr/>
    </dgm:pt>
    <dgm:pt modelId="{ACF06CB2-9109-4181-8EE2-7F487FCF078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gm:t>
    </dgm:pt>
    <dgm:pt modelId="{B39A8FE0-7CE5-4CAE-BBDE-2EABC64844DC}" type="parTrans" cxnId="{E97ED4F9-0DD0-4FAC-BFDE-0053FE24BF8A}">
      <dgm:prSet/>
      <dgm:spPr/>
    </dgm:pt>
    <dgm:pt modelId="{8218CF0D-E410-4B09-B3DF-055458773564}" type="sibTrans" cxnId="{E97ED4F9-0DD0-4FAC-BFDE-0053FE24BF8A}">
      <dgm:prSet/>
      <dgm:spPr/>
    </dgm:pt>
    <dgm:pt modelId="{77FB6894-7AB5-4D32-89AF-CF46CF322C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gm:t>
    </dgm:pt>
    <dgm:pt modelId="{937CADAC-B020-446F-B5C0-D5B6D4F7111D}" type="parTrans" cxnId="{9E0C20ED-76D5-4E2A-B43C-BBC7854F8E2E}">
      <dgm:prSet/>
      <dgm:spPr/>
    </dgm:pt>
    <dgm:pt modelId="{F3F01A61-E36C-4842-9E1C-5C272BD2D25D}" type="sibTrans" cxnId="{9E0C20ED-76D5-4E2A-B43C-BBC7854F8E2E}">
      <dgm:prSet/>
      <dgm:spPr/>
    </dgm:pt>
    <dgm:pt modelId="{90E5453B-1025-4E3A-BD9E-4D1F723C73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gm:t>
    </dgm:pt>
    <dgm:pt modelId="{27BB455B-1146-47A3-A879-7B253F0F9543}" type="parTrans" cxnId="{9E2B6F87-48F6-4855-BC0E-EACA2DC91C28}">
      <dgm:prSet/>
      <dgm:spPr/>
    </dgm:pt>
    <dgm:pt modelId="{79BC5A6F-D043-415D-84E8-8A71409390B0}" type="sibTrans" cxnId="{9E2B6F87-48F6-4855-BC0E-EACA2DC91C28}">
      <dgm:prSet/>
      <dgm:spPr/>
    </dgm:pt>
    <dgm:pt modelId="{A8089A04-364C-4713-84E4-E2954C58E0BA}" type="pres">
      <dgm:prSet presAssocID="{A5E49D00-42CC-49B9-A294-E1D8ADD864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C71A07-9967-4410-866F-23F024A55B99}" type="pres">
      <dgm:prSet presAssocID="{B6411EAE-6BE8-45CC-90CA-C72284BB5707}" presName="hierRoot1" presStyleCnt="0">
        <dgm:presLayoutVars>
          <dgm:hierBranch val="r"/>
        </dgm:presLayoutVars>
      </dgm:prSet>
      <dgm:spPr/>
    </dgm:pt>
    <dgm:pt modelId="{5C253BCF-C8BE-43ED-80E5-878A3BCCDCA5}" type="pres">
      <dgm:prSet presAssocID="{B6411EAE-6BE8-45CC-90CA-C72284BB5707}" presName="rootComposite1" presStyleCnt="0"/>
      <dgm:spPr/>
    </dgm:pt>
    <dgm:pt modelId="{2961D747-4E88-42B9-8E84-49C9C307249E}" type="pres">
      <dgm:prSet presAssocID="{B6411EAE-6BE8-45CC-90CA-C72284BB570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9E9DEAB-F5DC-443C-9923-FD4D26E666F8}" type="pres">
      <dgm:prSet presAssocID="{B6411EAE-6BE8-45CC-90CA-C72284BB570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C657FAE-C7D6-46F3-8AF7-289115C6E67B}" type="pres">
      <dgm:prSet presAssocID="{B6411EAE-6BE8-45CC-90CA-C72284BB5707}" presName="hierChild2" presStyleCnt="0"/>
      <dgm:spPr/>
    </dgm:pt>
    <dgm:pt modelId="{AE0CA00C-9593-47A3-8BBD-1FDD009E3458}" type="pres">
      <dgm:prSet presAssocID="{B39A8FE0-7CE5-4CAE-BBDE-2EABC64844DC}" presName="Name50" presStyleLbl="parChTrans1D2" presStyleIdx="0" presStyleCnt="3"/>
      <dgm:spPr/>
    </dgm:pt>
    <dgm:pt modelId="{848CE9F1-ECC1-4D9B-B3BE-FFB4C9BE3919}" type="pres">
      <dgm:prSet presAssocID="{ACF06CB2-9109-4181-8EE2-7F487FCF0788}" presName="hierRoot2" presStyleCnt="0">
        <dgm:presLayoutVars>
          <dgm:hierBranch/>
        </dgm:presLayoutVars>
      </dgm:prSet>
      <dgm:spPr/>
    </dgm:pt>
    <dgm:pt modelId="{03E7344D-AF17-4C1C-9725-58A7F9DCC641}" type="pres">
      <dgm:prSet presAssocID="{ACF06CB2-9109-4181-8EE2-7F487FCF0788}" presName="rootComposite" presStyleCnt="0"/>
      <dgm:spPr/>
    </dgm:pt>
    <dgm:pt modelId="{A005264D-DD3E-4E91-B351-06C950153B8C}" type="pres">
      <dgm:prSet presAssocID="{ACF06CB2-9109-4181-8EE2-7F487FCF078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1649CC-665F-46F2-AF83-3F26585E2640}" type="pres">
      <dgm:prSet presAssocID="{ACF06CB2-9109-4181-8EE2-7F487FCF0788}" presName="rootConnector" presStyleLbl="node2" presStyleIdx="0" presStyleCnt="3"/>
      <dgm:spPr/>
      <dgm:t>
        <a:bodyPr/>
        <a:lstStyle/>
        <a:p>
          <a:endParaRPr lang="cs-CZ"/>
        </a:p>
      </dgm:t>
    </dgm:pt>
    <dgm:pt modelId="{0F8B983B-EF19-4CBE-BD27-0658BFDECF9B}" type="pres">
      <dgm:prSet presAssocID="{ACF06CB2-9109-4181-8EE2-7F487FCF0788}" presName="hierChild4" presStyleCnt="0"/>
      <dgm:spPr/>
    </dgm:pt>
    <dgm:pt modelId="{B9D569FA-CD5F-464C-BAD7-B5DCF0581DE3}" type="pres">
      <dgm:prSet presAssocID="{ACF06CB2-9109-4181-8EE2-7F487FCF0788}" presName="hierChild5" presStyleCnt="0"/>
      <dgm:spPr/>
    </dgm:pt>
    <dgm:pt modelId="{0B5BC75C-0D57-4DCF-AACF-B46737ADF915}" type="pres">
      <dgm:prSet presAssocID="{937CADAC-B020-446F-B5C0-D5B6D4F7111D}" presName="Name50" presStyleLbl="parChTrans1D2" presStyleIdx="1" presStyleCnt="3"/>
      <dgm:spPr/>
    </dgm:pt>
    <dgm:pt modelId="{E9548473-421C-43F2-889A-A2B52D0699F8}" type="pres">
      <dgm:prSet presAssocID="{77FB6894-7AB5-4D32-89AF-CF46CF322C3B}" presName="hierRoot2" presStyleCnt="0">
        <dgm:presLayoutVars>
          <dgm:hierBranch/>
        </dgm:presLayoutVars>
      </dgm:prSet>
      <dgm:spPr/>
    </dgm:pt>
    <dgm:pt modelId="{6DE85EA8-020D-4A4E-82DE-712C324E85CC}" type="pres">
      <dgm:prSet presAssocID="{77FB6894-7AB5-4D32-89AF-CF46CF322C3B}" presName="rootComposite" presStyleCnt="0"/>
      <dgm:spPr/>
    </dgm:pt>
    <dgm:pt modelId="{106FE260-75D1-471D-97B0-1E602668359C}" type="pres">
      <dgm:prSet presAssocID="{77FB6894-7AB5-4D32-89AF-CF46CF322C3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038D67-6030-4D87-AD58-997F8F4CC671}" type="pres">
      <dgm:prSet presAssocID="{77FB6894-7AB5-4D32-89AF-CF46CF322C3B}" presName="rootConnector" presStyleLbl="node2" presStyleIdx="1" presStyleCnt="3"/>
      <dgm:spPr/>
      <dgm:t>
        <a:bodyPr/>
        <a:lstStyle/>
        <a:p>
          <a:endParaRPr lang="cs-CZ"/>
        </a:p>
      </dgm:t>
    </dgm:pt>
    <dgm:pt modelId="{64A4D72F-46F6-4B16-8492-93C67982E071}" type="pres">
      <dgm:prSet presAssocID="{77FB6894-7AB5-4D32-89AF-CF46CF322C3B}" presName="hierChild4" presStyleCnt="0"/>
      <dgm:spPr/>
    </dgm:pt>
    <dgm:pt modelId="{454CAFDB-4D4D-4BDF-ABC9-F433E96D5634}" type="pres">
      <dgm:prSet presAssocID="{77FB6894-7AB5-4D32-89AF-CF46CF322C3B}" presName="hierChild5" presStyleCnt="0"/>
      <dgm:spPr/>
    </dgm:pt>
    <dgm:pt modelId="{23BB9F8F-548A-423C-8C41-09976BED279A}" type="pres">
      <dgm:prSet presAssocID="{27BB455B-1146-47A3-A879-7B253F0F9543}" presName="Name50" presStyleLbl="parChTrans1D2" presStyleIdx="2" presStyleCnt="3"/>
      <dgm:spPr/>
    </dgm:pt>
    <dgm:pt modelId="{55B661B1-39DD-4493-8EF8-587F8A41DF18}" type="pres">
      <dgm:prSet presAssocID="{90E5453B-1025-4E3A-BD9E-4D1F723C7303}" presName="hierRoot2" presStyleCnt="0">
        <dgm:presLayoutVars>
          <dgm:hierBranch/>
        </dgm:presLayoutVars>
      </dgm:prSet>
      <dgm:spPr/>
    </dgm:pt>
    <dgm:pt modelId="{0F2F2408-73C3-409B-B082-F5DF9AEA88F4}" type="pres">
      <dgm:prSet presAssocID="{90E5453B-1025-4E3A-BD9E-4D1F723C7303}" presName="rootComposite" presStyleCnt="0"/>
      <dgm:spPr/>
    </dgm:pt>
    <dgm:pt modelId="{71C8650C-3293-4377-B63E-257C0092DF2C}" type="pres">
      <dgm:prSet presAssocID="{90E5453B-1025-4E3A-BD9E-4D1F723C73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525C48-FDC7-4737-AF34-33C1368C62C1}" type="pres">
      <dgm:prSet presAssocID="{90E5453B-1025-4E3A-BD9E-4D1F723C7303}" presName="rootConnector" presStyleLbl="node2" presStyleIdx="2" presStyleCnt="3"/>
      <dgm:spPr/>
      <dgm:t>
        <a:bodyPr/>
        <a:lstStyle/>
        <a:p>
          <a:endParaRPr lang="cs-CZ"/>
        </a:p>
      </dgm:t>
    </dgm:pt>
    <dgm:pt modelId="{D80C17A7-BA9E-4551-9263-8904D477378F}" type="pres">
      <dgm:prSet presAssocID="{90E5453B-1025-4E3A-BD9E-4D1F723C7303}" presName="hierChild4" presStyleCnt="0"/>
      <dgm:spPr/>
    </dgm:pt>
    <dgm:pt modelId="{E0D513E6-D0EF-4D2F-B162-79C14B013479}" type="pres">
      <dgm:prSet presAssocID="{90E5453B-1025-4E3A-BD9E-4D1F723C7303}" presName="hierChild5" presStyleCnt="0"/>
      <dgm:spPr/>
    </dgm:pt>
    <dgm:pt modelId="{533E1435-5206-4CC9-9FB1-DC3B907972F9}" type="pres">
      <dgm:prSet presAssocID="{B6411EAE-6BE8-45CC-90CA-C72284BB5707}" presName="hierChild3" presStyleCnt="0"/>
      <dgm:spPr/>
    </dgm:pt>
  </dgm:ptLst>
  <dgm:cxnLst>
    <dgm:cxn modelId="{5268D3ED-733D-4FB0-9C20-4239EC5B4019}" type="presOf" srcId="{90E5453B-1025-4E3A-BD9E-4D1F723C7303}" destId="{AA525C48-FDC7-4737-AF34-33C1368C62C1}" srcOrd="1" destOrd="0" presId="urn:microsoft.com/office/officeart/2005/8/layout/orgChart1"/>
    <dgm:cxn modelId="{8BE04740-3750-4B29-8768-9735DE4AA5F9}" type="presOf" srcId="{27BB455B-1146-47A3-A879-7B253F0F9543}" destId="{23BB9F8F-548A-423C-8C41-09976BED279A}" srcOrd="0" destOrd="0" presId="urn:microsoft.com/office/officeart/2005/8/layout/orgChart1"/>
    <dgm:cxn modelId="{FBE46087-3E40-42AE-A661-4A5FEA6A69A1}" type="presOf" srcId="{90E5453B-1025-4E3A-BD9E-4D1F723C7303}" destId="{71C8650C-3293-4377-B63E-257C0092DF2C}" srcOrd="0" destOrd="0" presId="urn:microsoft.com/office/officeart/2005/8/layout/orgChart1"/>
    <dgm:cxn modelId="{835C7FD6-74A5-4CEC-85FF-2E996F612E2A}" type="presOf" srcId="{B39A8FE0-7CE5-4CAE-BBDE-2EABC64844DC}" destId="{AE0CA00C-9593-47A3-8BBD-1FDD009E3458}" srcOrd="0" destOrd="0" presId="urn:microsoft.com/office/officeart/2005/8/layout/orgChart1"/>
    <dgm:cxn modelId="{B209BC8D-0E22-4001-BF51-352D81DCE838}" type="presOf" srcId="{77FB6894-7AB5-4D32-89AF-CF46CF322C3B}" destId="{D4038D67-6030-4D87-AD58-997F8F4CC671}" srcOrd="1" destOrd="0" presId="urn:microsoft.com/office/officeart/2005/8/layout/orgChart1"/>
    <dgm:cxn modelId="{CBF7BBA2-7A06-4B46-84E1-B2025D1F5357}" type="presOf" srcId="{ACF06CB2-9109-4181-8EE2-7F487FCF0788}" destId="{531649CC-665F-46F2-AF83-3F26585E2640}" srcOrd="1" destOrd="0" presId="urn:microsoft.com/office/officeart/2005/8/layout/orgChart1"/>
    <dgm:cxn modelId="{E97ED4F9-0DD0-4FAC-BFDE-0053FE24BF8A}" srcId="{B6411EAE-6BE8-45CC-90CA-C72284BB5707}" destId="{ACF06CB2-9109-4181-8EE2-7F487FCF0788}" srcOrd="0" destOrd="0" parTransId="{B39A8FE0-7CE5-4CAE-BBDE-2EABC64844DC}" sibTransId="{8218CF0D-E410-4B09-B3DF-055458773564}"/>
    <dgm:cxn modelId="{9E2B6F87-48F6-4855-BC0E-EACA2DC91C28}" srcId="{B6411EAE-6BE8-45CC-90CA-C72284BB5707}" destId="{90E5453B-1025-4E3A-BD9E-4D1F723C7303}" srcOrd="2" destOrd="0" parTransId="{27BB455B-1146-47A3-A879-7B253F0F9543}" sibTransId="{79BC5A6F-D043-415D-84E8-8A71409390B0}"/>
    <dgm:cxn modelId="{C303B4AC-1506-417B-8FAB-2C3692234379}" srcId="{A5E49D00-42CC-49B9-A294-E1D8ADD864E0}" destId="{B6411EAE-6BE8-45CC-90CA-C72284BB5707}" srcOrd="0" destOrd="0" parTransId="{1408E5C2-2ACE-4FD6-A373-286291926DEB}" sibTransId="{A946F275-EAFA-4E13-A126-EF77B7B34BF9}"/>
    <dgm:cxn modelId="{168417F1-148E-4690-99B5-6B32A46A07F9}" type="presOf" srcId="{A5E49D00-42CC-49B9-A294-E1D8ADD864E0}" destId="{A8089A04-364C-4713-84E4-E2954C58E0BA}" srcOrd="0" destOrd="0" presId="urn:microsoft.com/office/officeart/2005/8/layout/orgChart1"/>
    <dgm:cxn modelId="{9D7F1709-1CD0-4409-8BBA-012B70E5FDF9}" type="presOf" srcId="{ACF06CB2-9109-4181-8EE2-7F487FCF0788}" destId="{A005264D-DD3E-4E91-B351-06C950153B8C}" srcOrd="0" destOrd="0" presId="urn:microsoft.com/office/officeart/2005/8/layout/orgChart1"/>
    <dgm:cxn modelId="{9E0C20ED-76D5-4E2A-B43C-BBC7854F8E2E}" srcId="{B6411EAE-6BE8-45CC-90CA-C72284BB5707}" destId="{77FB6894-7AB5-4D32-89AF-CF46CF322C3B}" srcOrd="1" destOrd="0" parTransId="{937CADAC-B020-446F-B5C0-D5B6D4F7111D}" sibTransId="{F3F01A61-E36C-4842-9E1C-5C272BD2D25D}"/>
    <dgm:cxn modelId="{AF32B762-E8FB-4232-843C-E0332ABA77CD}" type="presOf" srcId="{77FB6894-7AB5-4D32-89AF-CF46CF322C3B}" destId="{106FE260-75D1-471D-97B0-1E602668359C}" srcOrd="0" destOrd="0" presId="urn:microsoft.com/office/officeart/2005/8/layout/orgChart1"/>
    <dgm:cxn modelId="{2AE6A3FD-EC33-4029-A0DB-D9616C2D2AD1}" type="presOf" srcId="{B6411EAE-6BE8-45CC-90CA-C72284BB5707}" destId="{2961D747-4E88-42B9-8E84-49C9C307249E}" srcOrd="0" destOrd="0" presId="urn:microsoft.com/office/officeart/2005/8/layout/orgChart1"/>
    <dgm:cxn modelId="{0BDBCF34-C7CE-4228-A31A-371074EBF902}" type="presOf" srcId="{B6411EAE-6BE8-45CC-90CA-C72284BB5707}" destId="{59E9DEAB-F5DC-443C-9923-FD4D26E666F8}" srcOrd="1" destOrd="0" presId="urn:microsoft.com/office/officeart/2005/8/layout/orgChart1"/>
    <dgm:cxn modelId="{686213DA-A8DD-41C1-89F5-9E8DA9D070DE}" type="presOf" srcId="{937CADAC-B020-446F-B5C0-D5B6D4F7111D}" destId="{0B5BC75C-0D57-4DCF-AACF-B46737ADF915}" srcOrd="0" destOrd="0" presId="urn:microsoft.com/office/officeart/2005/8/layout/orgChart1"/>
    <dgm:cxn modelId="{80BC09F4-B015-45D5-ACA4-22A9590716E9}" type="presParOf" srcId="{A8089A04-364C-4713-84E4-E2954C58E0BA}" destId="{25C71A07-9967-4410-866F-23F024A55B99}" srcOrd="0" destOrd="0" presId="urn:microsoft.com/office/officeart/2005/8/layout/orgChart1"/>
    <dgm:cxn modelId="{8B26D5F3-7202-4166-9643-606BED9CBC8C}" type="presParOf" srcId="{25C71A07-9967-4410-866F-23F024A55B99}" destId="{5C253BCF-C8BE-43ED-80E5-878A3BCCDCA5}" srcOrd="0" destOrd="0" presId="urn:microsoft.com/office/officeart/2005/8/layout/orgChart1"/>
    <dgm:cxn modelId="{713BE513-9F11-43E9-AFD0-E7E94483B926}" type="presParOf" srcId="{5C253BCF-C8BE-43ED-80E5-878A3BCCDCA5}" destId="{2961D747-4E88-42B9-8E84-49C9C307249E}" srcOrd="0" destOrd="0" presId="urn:microsoft.com/office/officeart/2005/8/layout/orgChart1"/>
    <dgm:cxn modelId="{FFA12D2B-0D78-4172-9265-B820318B77DE}" type="presParOf" srcId="{5C253BCF-C8BE-43ED-80E5-878A3BCCDCA5}" destId="{59E9DEAB-F5DC-443C-9923-FD4D26E666F8}" srcOrd="1" destOrd="0" presId="urn:microsoft.com/office/officeart/2005/8/layout/orgChart1"/>
    <dgm:cxn modelId="{3AEB6400-33A7-41C0-A8CE-C24330366CA9}" type="presParOf" srcId="{25C71A07-9967-4410-866F-23F024A55B99}" destId="{9C657FAE-C7D6-46F3-8AF7-289115C6E67B}" srcOrd="1" destOrd="0" presId="urn:microsoft.com/office/officeart/2005/8/layout/orgChart1"/>
    <dgm:cxn modelId="{6F1EE859-A919-4378-B11C-40938CFEA6FD}" type="presParOf" srcId="{9C657FAE-C7D6-46F3-8AF7-289115C6E67B}" destId="{AE0CA00C-9593-47A3-8BBD-1FDD009E3458}" srcOrd="0" destOrd="0" presId="urn:microsoft.com/office/officeart/2005/8/layout/orgChart1"/>
    <dgm:cxn modelId="{EBD2AB10-B29E-4BD8-A188-ED4004689D11}" type="presParOf" srcId="{9C657FAE-C7D6-46F3-8AF7-289115C6E67B}" destId="{848CE9F1-ECC1-4D9B-B3BE-FFB4C9BE3919}" srcOrd="1" destOrd="0" presId="urn:microsoft.com/office/officeart/2005/8/layout/orgChart1"/>
    <dgm:cxn modelId="{2598A907-7B29-4B77-B646-B10E22FC9D58}" type="presParOf" srcId="{848CE9F1-ECC1-4D9B-B3BE-FFB4C9BE3919}" destId="{03E7344D-AF17-4C1C-9725-58A7F9DCC641}" srcOrd="0" destOrd="0" presId="urn:microsoft.com/office/officeart/2005/8/layout/orgChart1"/>
    <dgm:cxn modelId="{CECE0F4E-3257-4ADF-9215-30F7333BE149}" type="presParOf" srcId="{03E7344D-AF17-4C1C-9725-58A7F9DCC641}" destId="{A005264D-DD3E-4E91-B351-06C950153B8C}" srcOrd="0" destOrd="0" presId="urn:microsoft.com/office/officeart/2005/8/layout/orgChart1"/>
    <dgm:cxn modelId="{879F0572-B9C2-4135-873B-232E0344E9DC}" type="presParOf" srcId="{03E7344D-AF17-4C1C-9725-58A7F9DCC641}" destId="{531649CC-665F-46F2-AF83-3F26585E2640}" srcOrd="1" destOrd="0" presId="urn:microsoft.com/office/officeart/2005/8/layout/orgChart1"/>
    <dgm:cxn modelId="{F4968534-FA9A-4957-B644-D69BC662CF35}" type="presParOf" srcId="{848CE9F1-ECC1-4D9B-B3BE-FFB4C9BE3919}" destId="{0F8B983B-EF19-4CBE-BD27-0658BFDECF9B}" srcOrd="1" destOrd="0" presId="urn:microsoft.com/office/officeart/2005/8/layout/orgChart1"/>
    <dgm:cxn modelId="{29945A8D-0374-4C04-9EE1-1C1FAFF13650}" type="presParOf" srcId="{848CE9F1-ECC1-4D9B-B3BE-FFB4C9BE3919}" destId="{B9D569FA-CD5F-464C-BAD7-B5DCF0581DE3}" srcOrd="2" destOrd="0" presId="urn:microsoft.com/office/officeart/2005/8/layout/orgChart1"/>
    <dgm:cxn modelId="{F0D08C0F-7A01-49EE-805D-BB3EA0C9D5AC}" type="presParOf" srcId="{9C657FAE-C7D6-46F3-8AF7-289115C6E67B}" destId="{0B5BC75C-0D57-4DCF-AACF-B46737ADF915}" srcOrd="2" destOrd="0" presId="urn:microsoft.com/office/officeart/2005/8/layout/orgChart1"/>
    <dgm:cxn modelId="{124D1D84-B6C1-45CB-A9E3-F4308AFA4E5A}" type="presParOf" srcId="{9C657FAE-C7D6-46F3-8AF7-289115C6E67B}" destId="{E9548473-421C-43F2-889A-A2B52D0699F8}" srcOrd="3" destOrd="0" presId="urn:microsoft.com/office/officeart/2005/8/layout/orgChart1"/>
    <dgm:cxn modelId="{3FAEB364-EE99-4685-85A9-936731CFD2DD}" type="presParOf" srcId="{E9548473-421C-43F2-889A-A2B52D0699F8}" destId="{6DE85EA8-020D-4A4E-82DE-712C324E85CC}" srcOrd="0" destOrd="0" presId="urn:microsoft.com/office/officeart/2005/8/layout/orgChart1"/>
    <dgm:cxn modelId="{130E7A1F-72F0-4306-875F-58B84F0863EB}" type="presParOf" srcId="{6DE85EA8-020D-4A4E-82DE-712C324E85CC}" destId="{106FE260-75D1-471D-97B0-1E602668359C}" srcOrd="0" destOrd="0" presId="urn:microsoft.com/office/officeart/2005/8/layout/orgChart1"/>
    <dgm:cxn modelId="{5ED7035B-6E4C-48EE-A2D0-E0F0B19D912E}" type="presParOf" srcId="{6DE85EA8-020D-4A4E-82DE-712C324E85CC}" destId="{D4038D67-6030-4D87-AD58-997F8F4CC671}" srcOrd="1" destOrd="0" presId="urn:microsoft.com/office/officeart/2005/8/layout/orgChart1"/>
    <dgm:cxn modelId="{6696FF2A-270A-478F-81BC-26C603008782}" type="presParOf" srcId="{E9548473-421C-43F2-889A-A2B52D0699F8}" destId="{64A4D72F-46F6-4B16-8492-93C67982E071}" srcOrd="1" destOrd="0" presId="urn:microsoft.com/office/officeart/2005/8/layout/orgChart1"/>
    <dgm:cxn modelId="{AD83F9F3-70FC-45E6-8723-91ABB93EBBCC}" type="presParOf" srcId="{E9548473-421C-43F2-889A-A2B52D0699F8}" destId="{454CAFDB-4D4D-4BDF-ABC9-F433E96D5634}" srcOrd="2" destOrd="0" presId="urn:microsoft.com/office/officeart/2005/8/layout/orgChart1"/>
    <dgm:cxn modelId="{7E570B61-566D-432E-8DEF-D3783A9B8E4C}" type="presParOf" srcId="{9C657FAE-C7D6-46F3-8AF7-289115C6E67B}" destId="{23BB9F8F-548A-423C-8C41-09976BED279A}" srcOrd="4" destOrd="0" presId="urn:microsoft.com/office/officeart/2005/8/layout/orgChart1"/>
    <dgm:cxn modelId="{F300C0E6-E8CF-461C-B690-2A800CC3680C}" type="presParOf" srcId="{9C657FAE-C7D6-46F3-8AF7-289115C6E67B}" destId="{55B661B1-39DD-4493-8EF8-587F8A41DF18}" srcOrd="5" destOrd="0" presId="urn:microsoft.com/office/officeart/2005/8/layout/orgChart1"/>
    <dgm:cxn modelId="{50A1399E-7380-4871-9395-CAFDF9558493}" type="presParOf" srcId="{55B661B1-39DD-4493-8EF8-587F8A41DF18}" destId="{0F2F2408-73C3-409B-B082-F5DF9AEA88F4}" srcOrd="0" destOrd="0" presId="urn:microsoft.com/office/officeart/2005/8/layout/orgChart1"/>
    <dgm:cxn modelId="{A02F9D6B-DE77-4573-90D3-E4C27E2A1046}" type="presParOf" srcId="{0F2F2408-73C3-409B-B082-F5DF9AEA88F4}" destId="{71C8650C-3293-4377-B63E-257C0092DF2C}" srcOrd="0" destOrd="0" presId="urn:microsoft.com/office/officeart/2005/8/layout/orgChart1"/>
    <dgm:cxn modelId="{5EE64E48-730D-4010-88E3-0D9F03F56786}" type="presParOf" srcId="{0F2F2408-73C3-409B-B082-F5DF9AEA88F4}" destId="{AA525C48-FDC7-4737-AF34-33C1368C62C1}" srcOrd="1" destOrd="0" presId="urn:microsoft.com/office/officeart/2005/8/layout/orgChart1"/>
    <dgm:cxn modelId="{F5B1E32F-0943-46DB-829C-4196D80970BF}" type="presParOf" srcId="{55B661B1-39DD-4493-8EF8-587F8A41DF18}" destId="{D80C17A7-BA9E-4551-9263-8904D477378F}" srcOrd="1" destOrd="0" presId="urn:microsoft.com/office/officeart/2005/8/layout/orgChart1"/>
    <dgm:cxn modelId="{2D5A6D4A-2EC6-4737-988C-0D1643EEF5C2}" type="presParOf" srcId="{55B661B1-39DD-4493-8EF8-587F8A41DF18}" destId="{E0D513E6-D0EF-4D2F-B162-79C14B013479}" srcOrd="2" destOrd="0" presId="urn:microsoft.com/office/officeart/2005/8/layout/orgChart1"/>
    <dgm:cxn modelId="{6B49F41D-05EF-4DD3-8BC8-14D8907645AD}" type="presParOf" srcId="{25C71A07-9967-4410-866F-23F024A55B99}" destId="{533E1435-5206-4CC9-9FB1-DC3B907972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47837-A218-46EA-ABF0-B66FE46097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3F93249-050A-474F-89B0-69C3AF6CF8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6F59F112-6578-4314-8757-77BF2DE85502}" type="parTrans" cxnId="{D254474D-778B-4242-877A-C368461FB5E4}">
      <dgm:prSet/>
      <dgm:spPr/>
      <dgm:t>
        <a:bodyPr/>
        <a:lstStyle/>
        <a:p>
          <a:endParaRPr lang="cs-CZ"/>
        </a:p>
      </dgm:t>
    </dgm:pt>
    <dgm:pt modelId="{53A673A6-D0DB-44E8-8D0C-7B89F72BAD84}" type="sibTrans" cxnId="{D254474D-778B-4242-877A-C368461FB5E4}">
      <dgm:prSet/>
      <dgm:spPr/>
      <dgm:t>
        <a:bodyPr/>
        <a:lstStyle/>
        <a:p>
          <a:endParaRPr lang="cs-CZ"/>
        </a:p>
      </dgm:t>
    </dgm:pt>
    <dgm:pt modelId="{740E67AA-12B7-42CC-8FCE-2D512E7C92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gm:t>
    </dgm:pt>
    <dgm:pt modelId="{83B91431-B370-4CD8-8B2D-F971126FCCDE}" type="parTrans" cxnId="{E2CF7FC4-AE16-409A-9F8C-37F365AC41AA}">
      <dgm:prSet/>
      <dgm:spPr/>
      <dgm:t>
        <a:bodyPr/>
        <a:lstStyle/>
        <a:p>
          <a:endParaRPr lang="cs-CZ"/>
        </a:p>
      </dgm:t>
    </dgm:pt>
    <dgm:pt modelId="{635203DD-0768-4C2E-82B7-0D67BC25F72F}" type="sibTrans" cxnId="{E2CF7FC4-AE16-409A-9F8C-37F365AC41AA}">
      <dgm:prSet/>
      <dgm:spPr/>
      <dgm:t>
        <a:bodyPr/>
        <a:lstStyle/>
        <a:p>
          <a:endParaRPr lang="cs-CZ"/>
        </a:p>
      </dgm:t>
    </dgm:pt>
    <dgm:pt modelId="{3CF47085-972E-4558-8802-7277E075561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gm:t>
    </dgm:pt>
    <dgm:pt modelId="{642B8542-A98B-4EC8-AE0E-1B4ABDE92425}" type="parTrans" cxnId="{7DD3629E-8C33-4C3E-8263-E6D974281E8B}">
      <dgm:prSet/>
      <dgm:spPr/>
      <dgm:t>
        <a:bodyPr/>
        <a:lstStyle/>
        <a:p>
          <a:endParaRPr lang="cs-CZ"/>
        </a:p>
      </dgm:t>
    </dgm:pt>
    <dgm:pt modelId="{918FBF3F-1E0E-4730-ACF0-5D018BB563F8}" type="sibTrans" cxnId="{7DD3629E-8C33-4C3E-8263-E6D974281E8B}">
      <dgm:prSet/>
      <dgm:spPr/>
      <dgm:t>
        <a:bodyPr/>
        <a:lstStyle/>
        <a:p>
          <a:endParaRPr lang="cs-CZ"/>
        </a:p>
      </dgm:t>
    </dgm:pt>
    <dgm:pt modelId="{337AF36D-DD28-4451-BFFE-A7C834D403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gm:t>
    </dgm:pt>
    <dgm:pt modelId="{7F4E279E-CCA2-43EE-BC2A-05D09AA87E8A}" type="parTrans" cxnId="{1417B99C-9216-4091-9437-5F8F2978F79D}">
      <dgm:prSet/>
      <dgm:spPr/>
      <dgm:t>
        <a:bodyPr/>
        <a:lstStyle/>
        <a:p>
          <a:endParaRPr lang="cs-CZ"/>
        </a:p>
      </dgm:t>
    </dgm:pt>
    <dgm:pt modelId="{34D186A0-3D30-4564-8206-764C01B8ACE2}" type="sibTrans" cxnId="{1417B99C-9216-4091-9437-5F8F2978F79D}">
      <dgm:prSet/>
      <dgm:spPr/>
      <dgm:t>
        <a:bodyPr/>
        <a:lstStyle/>
        <a:p>
          <a:endParaRPr lang="cs-CZ"/>
        </a:p>
      </dgm:t>
    </dgm:pt>
    <dgm:pt modelId="{0B1E5378-5C8B-4012-8A93-E86D0E15927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gm:t>
    </dgm:pt>
    <dgm:pt modelId="{2C56EEA9-F901-4B54-8D91-03AB8B7697E7}" type="parTrans" cxnId="{071989F1-0D09-4F7A-9306-B9AF48D5E28B}">
      <dgm:prSet/>
      <dgm:spPr/>
      <dgm:t>
        <a:bodyPr/>
        <a:lstStyle/>
        <a:p>
          <a:endParaRPr lang="cs-CZ"/>
        </a:p>
      </dgm:t>
    </dgm:pt>
    <dgm:pt modelId="{72E921E9-809A-4FDD-A348-CCF2C8A525AF}" type="sibTrans" cxnId="{071989F1-0D09-4F7A-9306-B9AF48D5E28B}">
      <dgm:prSet/>
      <dgm:spPr/>
      <dgm:t>
        <a:bodyPr/>
        <a:lstStyle/>
        <a:p>
          <a:endParaRPr lang="cs-CZ"/>
        </a:p>
      </dgm:t>
    </dgm:pt>
    <dgm:pt modelId="{3DC68D3C-5654-427E-A965-E2A5A3AB98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gm:t>
    </dgm:pt>
    <dgm:pt modelId="{81936BB7-6866-4691-B985-8CFD106A53B7}" type="parTrans" cxnId="{BDD1DC70-606A-4C1A-89CE-49CC2CFF6F50}">
      <dgm:prSet/>
      <dgm:spPr/>
      <dgm:t>
        <a:bodyPr/>
        <a:lstStyle/>
        <a:p>
          <a:endParaRPr lang="cs-CZ"/>
        </a:p>
      </dgm:t>
    </dgm:pt>
    <dgm:pt modelId="{2AD678AD-6E42-446E-BA6D-34E3C7FF6C86}" type="sibTrans" cxnId="{BDD1DC70-606A-4C1A-89CE-49CC2CFF6F50}">
      <dgm:prSet/>
      <dgm:spPr/>
      <dgm:t>
        <a:bodyPr/>
        <a:lstStyle/>
        <a:p>
          <a:endParaRPr lang="cs-CZ"/>
        </a:p>
      </dgm:t>
    </dgm:pt>
    <dgm:pt modelId="{2C4444A6-E5C0-4827-B86B-03700E30D02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gm:t>
    </dgm:pt>
    <dgm:pt modelId="{5B1AC98E-8D4C-4C29-8599-E19F44F5360B}" type="parTrans" cxnId="{CAD1E5D8-1123-453E-A16F-5629926245F0}">
      <dgm:prSet/>
      <dgm:spPr/>
      <dgm:t>
        <a:bodyPr/>
        <a:lstStyle/>
        <a:p>
          <a:endParaRPr lang="cs-CZ"/>
        </a:p>
      </dgm:t>
    </dgm:pt>
    <dgm:pt modelId="{6E2409D0-83E3-4D74-A3EA-7979DAC502CE}" type="sibTrans" cxnId="{CAD1E5D8-1123-453E-A16F-5629926245F0}">
      <dgm:prSet/>
      <dgm:spPr/>
      <dgm:t>
        <a:bodyPr/>
        <a:lstStyle/>
        <a:p>
          <a:endParaRPr lang="cs-CZ"/>
        </a:p>
      </dgm:t>
    </dgm:pt>
    <dgm:pt modelId="{90CF3225-69C8-4953-82A8-028812336A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gm:t>
    </dgm:pt>
    <dgm:pt modelId="{550581B3-44E9-4277-BAD9-FD1FB0992401}" type="parTrans" cxnId="{C9487D8F-4968-4EB0-92B2-89C9B626D11C}">
      <dgm:prSet/>
      <dgm:spPr/>
      <dgm:t>
        <a:bodyPr/>
        <a:lstStyle/>
        <a:p>
          <a:endParaRPr lang="cs-CZ"/>
        </a:p>
      </dgm:t>
    </dgm:pt>
    <dgm:pt modelId="{E64333B6-5C23-4419-A138-EE1940F8D73A}" type="sibTrans" cxnId="{C9487D8F-4968-4EB0-92B2-89C9B626D11C}">
      <dgm:prSet/>
      <dgm:spPr/>
      <dgm:t>
        <a:bodyPr/>
        <a:lstStyle/>
        <a:p>
          <a:endParaRPr lang="cs-CZ"/>
        </a:p>
      </dgm:t>
    </dgm:pt>
    <dgm:pt modelId="{00059ABD-F4BD-42B7-B52F-B12C63BA1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gm:t>
    </dgm:pt>
    <dgm:pt modelId="{7FE675F3-7B89-44A0-8264-674BCD7126DE}" type="parTrans" cxnId="{7F871746-49EC-477C-8523-5B86483D1CAB}">
      <dgm:prSet/>
      <dgm:spPr/>
      <dgm:t>
        <a:bodyPr/>
        <a:lstStyle/>
        <a:p>
          <a:endParaRPr lang="cs-CZ"/>
        </a:p>
      </dgm:t>
    </dgm:pt>
    <dgm:pt modelId="{55DD6BC4-CD35-4A66-B0E2-F1E888E0482A}" type="sibTrans" cxnId="{7F871746-49EC-477C-8523-5B86483D1CAB}">
      <dgm:prSet/>
      <dgm:spPr/>
      <dgm:t>
        <a:bodyPr/>
        <a:lstStyle/>
        <a:p>
          <a:endParaRPr lang="cs-CZ"/>
        </a:p>
      </dgm:t>
    </dgm:pt>
    <dgm:pt modelId="{909DBA4C-EE32-43AE-996C-26EB2D641EAA}" type="pres">
      <dgm:prSet presAssocID="{37347837-A218-46EA-ABF0-B66FE4609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2A196E-230C-467C-920B-ADB885FE5033}" type="pres">
      <dgm:prSet presAssocID="{E3F93249-050A-474F-89B0-69C3AF6CF810}" presName="hierRoot1" presStyleCnt="0">
        <dgm:presLayoutVars>
          <dgm:hierBranch val="r"/>
        </dgm:presLayoutVars>
      </dgm:prSet>
      <dgm:spPr/>
    </dgm:pt>
    <dgm:pt modelId="{ABC9C63D-BA3A-444B-9EB8-45C96A4E6C11}" type="pres">
      <dgm:prSet presAssocID="{E3F93249-050A-474F-89B0-69C3AF6CF810}" presName="rootComposite1" presStyleCnt="0"/>
      <dgm:spPr/>
    </dgm:pt>
    <dgm:pt modelId="{CF52A7D8-B04A-4AE8-B210-C3DDC61E979D}" type="pres">
      <dgm:prSet presAssocID="{E3F93249-050A-474F-89B0-69C3AF6CF8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FC1110-9DC8-405E-B880-DA8D115737B8}" type="pres">
      <dgm:prSet presAssocID="{E3F93249-050A-474F-89B0-69C3AF6CF81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9B20B92-7B72-4953-AB59-863326E69913}" type="pres">
      <dgm:prSet presAssocID="{E3F93249-050A-474F-89B0-69C3AF6CF810}" presName="hierChild2" presStyleCnt="0"/>
      <dgm:spPr/>
    </dgm:pt>
    <dgm:pt modelId="{CADE6C8D-5571-492C-A4D4-ABA7E0AF6F11}" type="pres">
      <dgm:prSet presAssocID="{83B91431-B370-4CD8-8B2D-F971126FCCDE}" presName="Name50" presStyleLbl="parChTrans1D2" presStyleIdx="0" presStyleCnt="3"/>
      <dgm:spPr/>
    </dgm:pt>
    <dgm:pt modelId="{4D0DD4C3-B58B-4676-87C7-F49EB28AC12C}" type="pres">
      <dgm:prSet presAssocID="{740E67AA-12B7-42CC-8FCE-2D512E7C9219}" presName="hierRoot2" presStyleCnt="0">
        <dgm:presLayoutVars>
          <dgm:hierBranch/>
        </dgm:presLayoutVars>
      </dgm:prSet>
      <dgm:spPr/>
    </dgm:pt>
    <dgm:pt modelId="{08190D1B-8F4C-4575-A229-8769FC32EED8}" type="pres">
      <dgm:prSet presAssocID="{740E67AA-12B7-42CC-8FCE-2D512E7C9219}" presName="rootComposite" presStyleCnt="0"/>
      <dgm:spPr/>
    </dgm:pt>
    <dgm:pt modelId="{3792253A-709A-46C8-86E6-0F97864EDC9E}" type="pres">
      <dgm:prSet presAssocID="{740E67AA-12B7-42CC-8FCE-2D512E7C921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D65A94-BCE2-4CAC-A9C5-8156BFD4B754}" type="pres">
      <dgm:prSet presAssocID="{740E67AA-12B7-42CC-8FCE-2D512E7C9219}" presName="rootConnector" presStyleLbl="node2" presStyleIdx="0" presStyleCnt="3"/>
      <dgm:spPr/>
      <dgm:t>
        <a:bodyPr/>
        <a:lstStyle/>
        <a:p>
          <a:endParaRPr lang="cs-CZ"/>
        </a:p>
      </dgm:t>
    </dgm:pt>
    <dgm:pt modelId="{9C839CB5-743B-4ED0-B3BC-5991A0A01978}" type="pres">
      <dgm:prSet presAssocID="{740E67AA-12B7-42CC-8FCE-2D512E7C9219}" presName="hierChild4" presStyleCnt="0"/>
      <dgm:spPr/>
    </dgm:pt>
    <dgm:pt modelId="{0AFBBCAF-3AE5-4DAF-AADC-50065EFB10FB}" type="pres">
      <dgm:prSet presAssocID="{642B8542-A98B-4EC8-AE0E-1B4ABDE92425}" presName="Name35" presStyleLbl="parChTrans1D3" presStyleIdx="0" presStyleCnt="2"/>
      <dgm:spPr/>
    </dgm:pt>
    <dgm:pt modelId="{B6F9A819-145B-426B-A29E-F38C0640E06B}" type="pres">
      <dgm:prSet presAssocID="{3CF47085-972E-4558-8802-7277E075561C}" presName="hierRoot2" presStyleCnt="0">
        <dgm:presLayoutVars>
          <dgm:hierBranch val="r"/>
        </dgm:presLayoutVars>
      </dgm:prSet>
      <dgm:spPr/>
    </dgm:pt>
    <dgm:pt modelId="{D3F0767C-DAAB-4300-9B09-7E64D4C961F2}" type="pres">
      <dgm:prSet presAssocID="{3CF47085-972E-4558-8802-7277E075561C}" presName="rootComposite" presStyleCnt="0"/>
      <dgm:spPr/>
    </dgm:pt>
    <dgm:pt modelId="{A2813CC5-D29F-410C-A108-DB38FFCCB0B7}" type="pres">
      <dgm:prSet presAssocID="{3CF47085-972E-4558-8802-7277E075561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0373C0-FF08-4D72-AAD1-53BBDED826EB}" type="pres">
      <dgm:prSet presAssocID="{3CF47085-972E-4558-8802-7277E075561C}" presName="rootConnector" presStyleLbl="node3" presStyleIdx="0" presStyleCnt="2"/>
      <dgm:spPr/>
      <dgm:t>
        <a:bodyPr/>
        <a:lstStyle/>
        <a:p>
          <a:endParaRPr lang="cs-CZ"/>
        </a:p>
      </dgm:t>
    </dgm:pt>
    <dgm:pt modelId="{5B8196F3-05D5-45C9-884A-20D8A736F305}" type="pres">
      <dgm:prSet presAssocID="{3CF47085-972E-4558-8802-7277E075561C}" presName="hierChild4" presStyleCnt="0"/>
      <dgm:spPr/>
    </dgm:pt>
    <dgm:pt modelId="{A7120672-1D12-4FDC-A787-35824DA36B46}" type="pres">
      <dgm:prSet presAssocID="{7F4E279E-CCA2-43EE-BC2A-05D09AA87E8A}" presName="Name50" presStyleLbl="parChTrans1D4" presStyleIdx="0" presStyleCnt="3"/>
      <dgm:spPr/>
    </dgm:pt>
    <dgm:pt modelId="{3E228488-37A7-4137-BE1C-BD4EE712A203}" type="pres">
      <dgm:prSet presAssocID="{337AF36D-DD28-4451-BFFE-A7C834D403C9}" presName="hierRoot2" presStyleCnt="0">
        <dgm:presLayoutVars>
          <dgm:hierBranch val="r"/>
        </dgm:presLayoutVars>
      </dgm:prSet>
      <dgm:spPr/>
    </dgm:pt>
    <dgm:pt modelId="{D6A68303-34D4-46CA-A5A6-367181E1DA37}" type="pres">
      <dgm:prSet presAssocID="{337AF36D-DD28-4451-BFFE-A7C834D403C9}" presName="rootComposite" presStyleCnt="0"/>
      <dgm:spPr/>
    </dgm:pt>
    <dgm:pt modelId="{BE70F1EF-AB5B-414A-98EA-6C8FA30B1FAC}" type="pres">
      <dgm:prSet presAssocID="{337AF36D-DD28-4451-BFFE-A7C834D403C9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9B2D9E-A66B-498A-B390-5992125F17AA}" type="pres">
      <dgm:prSet presAssocID="{337AF36D-DD28-4451-BFFE-A7C834D403C9}" presName="rootConnector" presStyleLbl="node4" presStyleIdx="0" presStyleCnt="3"/>
      <dgm:spPr/>
      <dgm:t>
        <a:bodyPr/>
        <a:lstStyle/>
        <a:p>
          <a:endParaRPr lang="cs-CZ"/>
        </a:p>
      </dgm:t>
    </dgm:pt>
    <dgm:pt modelId="{578AD85E-C195-4B20-BA28-1366C45BC0D5}" type="pres">
      <dgm:prSet presAssocID="{337AF36D-DD28-4451-BFFE-A7C834D403C9}" presName="hierChild4" presStyleCnt="0"/>
      <dgm:spPr/>
    </dgm:pt>
    <dgm:pt modelId="{5EB30DF7-FFB1-445D-BB69-D9A5BC94F456}" type="pres">
      <dgm:prSet presAssocID="{337AF36D-DD28-4451-BFFE-A7C834D403C9}" presName="hierChild5" presStyleCnt="0"/>
      <dgm:spPr/>
    </dgm:pt>
    <dgm:pt modelId="{48A6653C-1AAB-409B-A792-3B773AC86DE0}" type="pres">
      <dgm:prSet presAssocID="{2C56EEA9-F901-4B54-8D91-03AB8B7697E7}" presName="Name50" presStyleLbl="parChTrans1D4" presStyleIdx="1" presStyleCnt="3"/>
      <dgm:spPr/>
    </dgm:pt>
    <dgm:pt modelId="{395B3F29-E532-46CB-A530-69B68C83C50F}" type="pres">
      <dgm:prSet presAssocID="{0B1E5378-5C8B-4012-8A93-E86D0E15927D}" presName="hierRoot2" presStyleCnt="0">
        <dgm:presLayoutVars>
          <dgm:hierBranch val="r"/>
        </dgm:presLayoutVars>
      </dgm:prSet>
      <dgm:spPr/>
    </dgm:pt>
    <dgm:pt modelId="{EA75D91B-DCF7-4D6F-9992-81410EAB4BB3}" type="pres">
      <dgm:prSet presAssocID="{0B1E5378-5C8B-4012-8A93-E86D0E15927D}" presName="rootComposite" presStyleCnt="0"/>
      <dgm:spPr/>
    </dgm:pt>
    <dgm:pt modelId="{F2E3E954-266C-4AA6-8E93-97FA50284EFE}" type="pres">
      <dgm:prSet presAssocID="{0B1E5378-5C8B-4012-8A93-E86D0E15927D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0FAE1B-05B5-45E9-9B91-EB782E2B7F1C}" type="pres">
      <dgm:prSet presAssocID="{0B1E5378-5C8B-4012-8A93-E86D0E15927D}" presName="rootConnector" presStyleLbl="node4" presStyleIdx="1" presStyleCnt="3"/>
      <dgm:spPr/>
      <dgm:t>
        <a:bodyPr/>
        <a:lstStyle/>
        <a:p>
          <a:endParaRPr lang="cs-CZ"/>
        </a:p>
      </dgm:t>
    </dgm:pt>
    <dgm:pt modelId="{41CDF70A-AE52-44CD-B8F8-27EB2E177D35}" type="pres">
      <dgm:prSet presAssocID="{0B1E5378-5C8B-4012-8A93-E86D0E15927D}" presName="hierChild4" presStyleCnt="0"/>
      <dgm:spPr/>
    </dgm:pt>
    <dgm:pt modelId="{AFC4EA0B-5097-406B-8914-36A23A6123B3}" type="pres">
      <dgm:prSet presAssocID="{0B1E5378-5C8B-4012-8A93-E86D0E15927D}" presName="hierChild5" presStyleCnt="0"/>
      <dgm:spPr/>
    </dgm:pt>
    <dgm:pt modelId="{201229CC-B971-42A9-92C4-D00A5E6A359A}" type="pres">
      <dgm:prSet presAssocID="{81936BB7-6866-4691-B985-8CFD106A53B7}" presName="Name50" presStyleLbl="parChTrans1D4" presStyleIdx="2" presStyleCnt="3"/>
      <dgm:spPr/>
    </dgm:pt>
    <dgm:pt modelId="{5935944A-B68B-44A2-BD0D-F0D2CD03F575}" type="pres">
      <dgm:prSet presAssocID="{3DC68D3C-5654-427E-A965-E2A5A3AB98A0}" presName="hierRoot2" presStyleCnt="0">
        <dgm:presLayoutVars>
          <dgm:hierBranch val="r"/>
        </dgm:presLayoutVars>
      </dgm:prSet>
      <dgm:spPr/>
    </dgm:pt>
    <dgm:pt modelId="{BDB8EBEC-E77F-4C5B-877F-5457911946F8}" type="pres">
      <dgm:prSet presAssocID="{3DC68D3C-5654-427E-A965-E2A5A3AB98A0}" presName="rootComposite" presStyleCnt="0"/>
      <dgm:spPr/>
    </dgm:pt>
    <dgm:pt modelId="{8FC7E86A-64BB-4BB9-80A7-06A17B4D2EFC}" type="pres">
      <dgm:prSet presAssocID="{3DC68D3C-5654-427E-A965-E2A5A3AB98A0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674989-F863-43F4-A33B-818E83485FFD}" type="pres">
      <dgm:prSet presAssocID="{3DC68D3C-5654-427E-A965-E2A5A3AB98A0}" presName="rootConnector" presStyleLbl="node4" presStyleIdx="2" presStyleCnt="3"/>
      <dgm:spPr/>
      <dgm:t>
        <a:bodyPr/>
        <a:lstStyle/>
        <a:p>
          <a:endParaRPr lang="cs-CZ"/>
        </a:p>
      </dgm:t>
    </dgm:pt>
    <dgm:pt modelId="{9FF38378-6A0A-4552-BAC6-6FB282956A62}" type="pres">
      <dgm:prSet presAssocID="{3DC68D3C-5654-427E-A965-E2A5A3AB98A0}" presName="hierChild4" presStyleCnt="0"/>
      <dgm:spPr/>
    </dgm:pt>
    <dgm:pt modelId="{4F4A028D-71EA-4086-B8AE-CC9566805435}" type="pres">
      <dgm:prSet presAssocID="{3DC68D3C-5654-427E-A965-E2A5A3AB98A0}" presName="hierChild5" presStyleCnt="0"/>
      <dgm:spPr/>
    </dgm:pt>
    <dgm:pt modelId="{C4EB85C5-E0FE-4AD7-A5E7-20189174225B}" type="pres">
      <dgm:prSet presAssocID="{3CF47085-972E-4558-8802-7277E075561C}" presName="hierChild5" presStyleCnt="0"/>
      <dgm:spPr/>
    </dgm:pt>
    <dgm:pt modelId="{46D22A15-DF41-4D7C-B06D-D1FA04ED0E66}" type="pres">
      <dgm:prSet presAssocID="{5B1AC98E-8D4C-4C29-8599-E19F44F5360B}" presName="Name35" presStyleLbl="parChTrans1D3" presStyleIdx="1" presStyleCnt="2"/>
      <dgm:spPr/>
    </dgm:pt>
    <dgm:pt modelId="{26425043-9761-4648-8CDE-78653CAD63E7}" type="pres">
      <dgm:prSet presAssocID="{2C4444A6-E5C0-4827-B86B-03700E30D02A}" presName="hierRoot2" presStyleCnt="0">
        <dgm:presLayoutVars>
          <dgm:hierBranch val="r"/>
        </dgm:presLayoutVars>
      </dgm:prSet>
      <dgm:spPr/>
    </dgm:pt>
    <dgm:pt modelId="{7C5F93CF-FE44-4A4A-90DD-884D8C49519B}" type="pres">
      <dgm:prSet presAssocID="{2C4444A6-E5C0-4827-B86B-03700E30D02A}" presName="rootComposite" presStyleCnt="0"/>
      <dgm:spPr/>
    </dgm:pt>
    <dgm:pt modelId="{74270234-6E3B-4F1F-AEAA-2EC0D844AAE9}" type="pres">
      <dgm:prSet presAssocID="{2C4444A6-E5C0-4827-B86B-03700E30D02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06AAFE4-AF99-4FDE-BEC6-E955A65B372B}" type="pres">
      <dgm:prSet presAssocID="{2C4444A6-E5C0-4827-B86B-03700E30D02A}" presName="rootConnector" presStyleLbl="node3" presStyleIdx="1" presStyleCnt="2"/>
      <dgm:spPr/>
      <dgm:t>
        <a:bodyPr/>
        <a:lstStyle/>
        <a:p>
          <a:endParaRPr lang="cs-CZ"/>
        </a:p>
      </dgm:t>
    </dgm:pt>
    <dgm:pt modelId="{84A673AC-A8EF-4E5B-BF5A-86CAA1F06BBD}" type="pres">
      <dgm:prSet presAssocID="{2C4444A6-E5C0-4827-B86B-03700E30D02A}" presName="hierChild4" presStyleCnt="0"/>
      <dgm:spPr/>
    </dgm:pt>
    <dgm:pt modelId="{10D9E72A-069E-4258-A349-E498A10A1912}" type="pres">
      <dgm:prSet presAssocID="{2C4444A6-E5C0-4827-B86B-03700E30D02A}" presName="hierChild5" presStyleCnt="0"/>
      <dgm:spPr/>
    </dgm:pt>
    <dgm:pt modelId="{41DD28A1-8446-4F2B-86E7-D5DB209A678A}" type="pres">
      <dgm:prSet presAssocID="{740E67AA-12B7-42CC-8FCE-2D512E7C9219}" presName="hierChild5" presStyleCnt="0"/>
      <dgm:spPr/>
    </dgm:pt>
    <dgm:pt modelId="{94B76925-0832-4BC3-92DA-34C444C0BE24}" type="pres">
      <dgm:prSet presAssocID="{550581B3-44E9-4277-BAD9-FD1FB0992401}" presName="Name50" presStyleLbl="parChTrans1D2" presStyleIdx="1" presStyleCnt="3"/>
      <dgm:spPr/>
    </dgm:pt>
    <dgm:pt modelId="{72CC58E8-7667-460A-8F48-26AD139D7A68}" type="pres">
      <dgm:prSet presAssocID="{90CF3225-69C8-4953-82A8-028812336A3C}" presName="hierRoot2" presStyleCnt="0">
        <dgm:presLayoutVars>
          <dgm:hierBranch/>
        </dgm:presLayoutVars>
      </dgm:prSet>
      <dgm:spPr/>
    </dgm:pt>
    <dgm:pt modelId="{F037D27F-1B91-4F6F-AD71-C1DB53132572}" type="pres">
      <dgm:prSet presAssocID="{90CF3225-69C8-4953-82A8-028812336A3C}" presName="rootComposite" presStyleCnt="0"/>
      <dgm:spPr/>
    </dgm:pt>
    <dgm:pt modelId="{C766EED7-2405-4E6C-9576-5F3BBAA3400E}" type="pres">
      <dgm:prSet presAssocID="{90CF3225-69C8-4953-82A8-028812336A3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DF53E9-2A4C-45DA-88D9-6C9811AC9BF7}" type="pres">
      <dgm:prSet presAssocID="{90CF3225-69C8-4953-82A8-028812336A3C}" presName="rootConnector" presStyleLbl="node2" presStyleIdx="1" presStyleCnt="3"/>
      <dgm:spPr/>
      <dgm:t>
        <a:bodyPr/>
        <a:lstStyle/>
        <a:p>
          <a:endParaRPr lang="cs-CZ"/>
        </a:p>
      </dgm:t>
    </dgm:pt>
    <dgm:pt modelId="{86A74558-C0A4-4F84-A957-9266578B04D5}" type="pres">
      <dgm:prSet presAssocID="{90CF3225-69C8-4953-82A8-028812336A3C}" presName="hierChild4" presStyleCnt="0"/>
      <dgm:spPr/>
    </dgm:pt>
    <dgm:pt modelId="{268B992B-920F-4F8C-9699-E3B9A397C348}" type="pres">
      <dgm:prSet presAssocID="{90CF3225-69C8-4953-82A8-028812336A3C}" presName="hierChild5" presStyleCnt="0"/>
      <dgm:spPr/>
    </dgm:pt>
    <dgm:pt modelId="{93789213-C124-4E2C-A62B-2F158D746559}" type="pres">
      <dgm:prSet presAssocID="{7FE675F3-7B89-44A0-8264-674BCD7126DE}" presName="Name50" presStyleLbl="parChTrans1D2" presStyleIdx="2" presStyleCnt="3"/>
      <dgm:spPr/>
    </dgm:pt>
    <dgm:pt modelId="{63030B9B-7902-465B-9640-C7B70DA0A2E9}" type="pres">
      <dgm:prSet presAssocID="{00059ABD-F4BD-42B7-B52F-B12C63BA1F3A}" presName="hierRoot2" presStyleCnt="0">
        <dgm:presLayoutVars>
          <dgm:hierBranch/>
        </dgm:presLayoutVars>
      </dgm:prSet>
      <dgm:spPr/>
    </dgm:pt>
    <dgm:pt modelId="{BB0C4CBF-7CD2-47C1-878F-BDD93B2A4F0A}" type="pres">
      <dgm:prSet presAssocID="{00059ABD-F4BD-42B7-B52F-B12C63BA1F3A}" presName="rootComposite" presStyleCnt="0"/>
      <dgm:spPr/>
    </dgm:pt>
    <dgm:pt modelId="{6AEAE6CB-13C6-4BDA-B8F7-E6A64BC757B2}" type="pres">
      <dgm:prSet presAssocID="{00059ABD-F4BD-42B7-B52F-B12C63BA1F3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9C785B-3219-4177-8B41-8AB0D8F70708}" type="pres">
      <dgm:prSet presAssocID="{00059ABD-F4BD-42B7-B52F-B12C63BA1F3A}" presName="rootConnector" presStyleLbl="node2" presStyleIdx="2" presStyleCnt="3"/>
      <dgm:spPr/>
      <dgm:t>
        <a:bodyPr/>
        <a:lstStyle/>
        <a:p>
          <a:endParaRPr lang="cs-CZ"/>
        </a:p>
      </dgm:t>
    </dgm:pt>
    <dgm:pt modelId="{BA8914F0-4507-477D-A517-97E30B47B14D}" type="pres">
      <dgm:prSet presAssocID="{00059ABD-F4BD-42B7-B52F-B12C63BA1F3A}" presName="hierChild4" presStyleCnt="0"/>
      <dgm:spPr/>
    </dgm:pt>
    <dgm:pt modelId="{54E2D60E-4C72-42AF-A869-24CB3FCD8556}" type="pres">
      <dgm:prSet presAssocID="{00059ABD-F4BD-42B7-B52F-B12C63BA1F3A}" presName="hierChild5" presStyleCnt="0"/>
      <dgm:spPr/>
    </dgm:pt>
    <dgm:pt modelId="{78B1D07E-BF36-4D3F-9672-5457DB6E95C3}" type="pres">
      <dgm:prSet presAssocID="{E3F93249-050A-474F-89B0-69C3AF6CF810}" presName="hierChild3" presStyleCnt="0"/>
      <dgm:spPr/>
    </dgm:pt>
  </dgm:ptLst>
  <dgm:cxnLst>
    <dgm:cxn modelId="{60027E0C-10A1-40D0-B9A6-8E350E152653}" type="presOf" srcId="{2C4444A6-E5C0-4827-B86B-03700E30D02A}" destId="{74270234-6E3B-4F1F-AEAA-2EC0D844AAE9}" srcOrd="0" destOrd="0" presId="urn:microsoft.com/office/officeart/2005/8/layout/orgChart1"/>
    <dgm:cxn modelId="{4FAA1C64-2B37-42EC-B7EB-92E2FECFC582}" type="presOf" srcId="{E3F93249-050A-474F-89B0-69C3AF6CF810}" destId="{CF52A7D8-B04A-4AE8-B210-C3DDC61E979D}" srcOrd="0" destOrd="0" presId="urn:microsoft.com/office/officeart/2005/8/layout/orgChart1"/>
    <dgm:cxn modelId="{C9487D8F-4968-4EB0-92B2-89C9B626D11C}" srcId="{E3F93249-050A-474F-89B0-69C3AF6CF810}" destId="{90CF3225-69C8-4953-82A8-028812336A3C}" srcOrd="1" destOrd="0" parTransId="{550581B3-44E9-4277-BAD9-FD1FB0992401}" sibTransId="{E64333B6-5C23-4419-A138-EE1940F8D73A}"/>
    <dgm:cxn modelId="{071989F1-0D09-4F7A-9306-B9AF48D5E28B}" srcId="{3CF47085-972E-4558-8802-7277E075561C}" destId="{0B1E5378-5C8B-4012-8A93-E86D0E15927D}" srcOrd="1" destOrd="0" parTransId="{2C56EEA9-F901-4B54-8D91-03AB8B7697E7}" sibTransId="{72E921E9-809A-4FDD-A348-CCF2C8A525AF}"/>
    <dgm:cxn modelId="{FCD7931C-5042-448E-839F-AAAD74B48656}" type="presOf" srcId="{90CF3225-69C8-4953-82A8-028812336A3C}" destId="{28DF53E9-2A4C-45DA-88D9-6C9811AC9BF7}" srcOrd="1" destOrd="0" presId="urn:microsoft.com/office/officeart/2005/8/layout/orgChart1"/>
    <dgm:cxn modelId="{E7A31B8B-0D84-42DF-83D1-D677E8CBD917}" type="presOf" srcId="{00059ABD-F4BD-42B7-B52F-B12C63BA1F3A}" destId="{6AEAE6CB-13C6-4BDA-B8F7-E6A64BC757B2}" srcOrd="0" destOrd="0" presId="urn:microsoft.com/office/officeart/2005/8/layout/orgChart1"/>
    <dgm:cxn modelId="{03FD8DAC-65B7-4DFF-9911-168862B666DD}" type="presOf" srcId="{550581B3-44E9-4277-BAD9-FD1FB0992401}" destId="{94B76925-0832-4BC3-92DA-34C444C0BE24}" srcOrd="0" destOrd="0" presId="urn:microsoft.com/office/officeart/2005/8/layout/orgChart1"/>
    <dgm:cxn modelId="{308DCFAF-EEE3-475B-BB9F-98D580591ED1}" type="presOf" srcId="{37347837-A218-46EA-ABF0-B66FE46097B5}" destId="{909DBA4C-EE32-43AE-996C-26EB2D641EAA}" srcOrd="0" destOrd="0" presId="urn:microsoft.com/office/officeart/2005/8/layout/orgChart1"/>
    <dgm:cxn modelId="{E2CF7FC4-AE16-409A-9F8C-37F365AC41AA}" srcId="{E3F93249-050A-474F-89B0-69C3AF6CF810}" destId="{740E67AA-12B7-42CC-8FCE-2D512E7C9219}" srcOrd="0" destOrd="0" parTransId="{83B91431-B370-4CD8-8B2D-F971126FCCDE}" sibTransId="{635203DD-0768-4C2E-82B7-0D67BC25F72F}"/>
    <dgm:cxn modelId="{D7366C13-4AD1-446A-B424-5F5006395A76}" type="presOf" srcId="{5B1AC98E-8D4C-4C29-8599-E19F44F5360B}" destId="{46D22A15-DF41-4D7C-B06D-D1FA04ED0E66}" srcOrd="0" destOrd="0" presId="urn:microsoft.com/office/officeart/2005/8/layout/orgChart1"/>
    <dgm:cxn modelId="{CB3EE54E-27EE-4ECC-B234-1AF1F48A8748}" type="presOf" srcId="{7FE675F3-7B89-44A0-8264-674BCD7126DE}" destId="{93789213-C124-4E2C-A62B-2F158D746559}" srcOrd="0" destOrd="0" presId="urn:microsoft.com/office/officeart/2005/8/layout/orgChart1"/>
    <dgm:cxn modelId="{E04F2371-E49B-440B-B0AA-911351609ADB}" type="presOf" srcId="{3CF47085-972E-4558-8802-7277E075561C}" destId="{A2813CC5-D29F-410C-A108-DB38FFCCB0B7}" srcOrd="0" destOrd="0" presId="urn:microsoft.com/office/officeart/2005/8/layout/orgChart1"/>
    <dgm:cxn modelId="{DE9319BD-1FA1-4DEC-9834-F50C8AEBB82A}" type="presOf" srcId="{90CF3225-69C8-4953-82A8-028812336A3C}" destId="{C766EED7-2405-4E6C-9576-5F3BBAA3400E}" srcOrd="0" destOrd="0" presId="urn:microsoft.com/office/officeart/2005/8/layout/orgChart1"/>
    <dgm:cxn modelId="{F8389040-84B4-4C02-9B7F-28E1A956A5DE}" type="presOf" srcId="{740E67AA-12B7-42CC-8FCE-2D512E7C9219}" destId="{3792253A-709A-46C8-86E6-0F97864EDC9E}" srcOrd="0" destOrd="0" presId="urn:microsoft.com/office/officeart/2005/8/layout/orgChart1"/>
    <dgm:cxn modelId="{F8FBB2A3-DF7B-4D55-B25E-A9EFFBC27B3D}" type="presOf" srcId="{337AF36D-DD28-4451-BFFE-A7C834D403C9}" destId="{B69B2D9E-A66B-498A-B390-5992125F17AA}" srcOrd="1" destOrd="0" presId="urn:microsoft.com/office/officeart/2005/8/layout/orgChart1"/>
    <dgm:cxn modelId="{8C23A6B5-50A2-49C7-835C-8BE2A68B6F4D}" type="presOf" srcId="{81936BB7-6866-4691-B985-8CFD106A53B7}" destId="{201229CC-B971-42A9-92C4-D00A5E6A359A}" srcOrd="0" destOrd="0" presId="urn:microsoft.com/office/officeart/2005/8/layout/orgChart1"/>
    <dgm:cxn modelId="{711BACF9-34D0-42FF-8E05-2A85B5538D03}" type="presOf" srcId="{0B1E5378-5C8B-4012-8A93-E86D0E15927D}" destId="{190FAE1B-05B5-45E9-9B91-EB782E2B7F1C}" srcOrd="1" destOrd="0" presId="urn:microsoft.com/office/officeart/2005/8/layout/orgChart1"/>
    <dgm:cxn modelId="{1417B99C-9216-4091-9437-5F8F2978F79D}" srcId="{3CF47085-972E-4558-8802-7277E075561C}" destId="{337AF36D-DD28-4451-BFFE-A7C834D403C9}" srcOrd="0" destOrd="0" parTransId="{7F4E279E-CCA2-43EE-BC2A-05D09AA87E8A}" sibTransId="{34D186A0-3D30-4564-8206-764C01B8ACE2}"/>
    <dgm:cxn modelId="{9CC3B034-F40F-4D43-93D5-E667447AE625}" type="presOf" srcId="{2C4444A6-E5C0-4827-B86B-03700E30D02A}" destId="{C06AAFE4-AF99-4FDE-BEC6-E955A65B372B}" srcOrd="1" destOrd="0" presId="urn:microsoft.com/office/officeart/2005/8/layout/orgChart1"/>
    <dgm:cxn modelId="{20A61E5E-C9A2-409C-91E4-AB1A5D5864F8}" type="presOf" srcId="{83B91431-B370-4CD8-8B2D-F971126FCCDE}" destId="{CADE6C8D-5571-492C-A4D4-ABA7E0AF6F11}" srcOrd="0" destOrd="0" presId="urn:microsoft.com/office/officeart/2005/8/layout/orgChart1"/>
    <dgm:cxn modelId="{C895F835-E05F-437D-9FC4-A33FF04C115E}" type="presOf" srcId="{337AF36D-DD28-4451-BFFE-A7C834D403C9}" destId="{BE70F1EF-AB5B-414A-98EA-6C8FA30B1FAC}" srcOrd="0" destOrd="0" presId="urn:microsoft.com/office/officeart/2005/8/layout/orgChart1"/>
    <dgm:cxn modelId="{7F871746-49EC-477C-8523-5B86483D1CAB}" srcId="{E3F93249-050A-474F-89B0-69C3AF6CF810}" destId="{00059ABD-F4BD-42B7-B52F-B12C63BA1F3A}" srcOrd="2" destOrd="0" parTransId="{7FE675F3-7B89-44A0-8264-674BCD7126DE}" sibTransId="{55DD6BC4-CD35-4A66-B0E2-F1E888E0482A}"/>
    <dgm:cxn modelId="{136A8DC6-9BF3-41B2-8437-8BCBB1447C62}" type="presOf" srcId="{3DC68D3C-5654-427E-A965-E2A5A3AB98A0}" destId="{0B674989-F863-43F4-A33B-818E83485FFD}" srcOrd="1" destOrd="0" presId="urn:microsoft.com/office/officeart/2005/8/layout/orgChart1"/>
    <dgm:cxn modelId="{CAD1E5D8-1123-453E-A16F-5629926245F0}" srcId="{740E67AA-12B7-42CC-8FCE-2D512E7C9219}" destId="{2C4444A6-E5C0-4827-B86B-03700E30D02A}" srcOrd="1" destOrd="0" parTransId="{5B1AC98E-8D4C-4C29-8599-E19F44F5360B}" sibTransId="{6E2409D0-83E3-4D74-A3EA-7979DAC502CE}"/>
    <dgm:cxn modelId="{C8A3ADED-6CBF-4468-BF31-B6450D3791D8}" type="presOf" srcId="{E3F93249-050A-474F-89B0-69C3AF6CF810}" destId="{48FC1110-9DC8-405E-B880-DA8D115737B8}" srcOrd="1" destOrd="0" presId="urn:microsoft.com/office/officeart/2005/8/layout/orgChart1"/>
    <dgm:cxn modelId="{C72DD372-2309-4D69-B71A-16B4E0BD1922}" type="presOf" srcId="{0B1E5378-5C8B-4012-8A93-E86D0E15927D}" destId="{F2E3E954-266C-4AA6-8E93-97FA50284EFE}" srcOrd="0" destOrd="0" presId="urn:microsoft.com/office/officeart/2005/8/layout/orgChart1"/>
    <dgm:cxn modelId="{BDD1DC70-606A-4C1A-89CE-49CC2CFF6F50}" srcId="{3CF47085-972E-4558-8802-7277E075561C}" destId="{3DC68D3C-5654-427E-A965-E2A5A3AB98A0}" srcOrd="2" destOrd="0" parTransId="{81936BB7-6866-4691-B985-8CFD106A53B7}" sibTransId="{2AD678AD-6E42-446E-BA6D-34E3C7FF6C86}"/>
    <dgm:cxn modelId="{372ED50F-E0D1-4FBD-A7D7-1D83553041DD}" type="presOf" srcId="{740E67AA-12B7-42CC-8FCE-2D512E7C9219}" destId="{CCD65A94-BCE2-4CAC-A9C5-8156BFD4B754}" srcOrd="1" destOrd="0" presId="urn:microsoft.com/office/officeart/2005/8/layout/orgChart1"/>
    <dgm:cxn modelId="{D254474D-778B-4242-877A-C368461FB5E4}" srcId="{37347837-A218-46EA-ABF0-B66FE46097B5}" destId="{E3F93249-050A-474F-89B0-69C3AF6CF810}" srcOrd="0" destOrd="0" parTransId="{6F59F112-6578-4314-8757-77BF2DE85502}" sibTransId="{53A673A6-D0DB-44E8-8D0C-7B89F72BAD84}"/>
    <dgm:cxn modelId="{3D569101-B290-46CF-AAF9-D119D649AB91}" type="presOf" srcId="{2C56EEA9-F901-4B54-8D91-03AB8B7697E7}" destId="{48A6653C-1AAB-409B-A792-3B773AC86DE0}" srcOrd="0" destOrd="0" presId="urn:microsoft.com/office/officeart/2005/8/layout/orgChart1"/>
    <dgm:cxn modelId="{48411600-1C3C-471B-BD94-EC918E0C397A}" type="presOf" srcId="{3CF47085-972E-4558-8802-7277E075561C}" destId="{F70373C0-FF08-4D72-AAD1-53BBDED826EB}" srcOrd="1" destOrd="0" presId="urn:microsoft.com/office/officeart/2005/8/layout/orgChart1"/>
    <dgm:cxn modelId="{296E7CC6-CF78-4247-9DCD-F65523771EC1}" type="presOf" srcId="{3DC68D3C-5654-427E-A965-E2A5A3AB98A0}" destId="{8FC7E86A-64BB-4BB9-80A7-06A17B4D2EFC}" srcOrd="0" destOrd="0" presId="urn:microsoft.com/office/officeart/2005/8/layout/orgChart1"/>
    <dgm:cxn modelId="{7DD3629E-8C33-4C3E-8263-E6D974281E8B}" srcId="{740E67AA-12B7-42CC-8FCE-2D512E7C9219}" destId="{3CF47085-972E-4558-8802-7277E075561C}" srcOrd="0" destOrd="0" parTransId="{642B8542-A98B-4EC8-AE0E-1B4ABDE92425}" sibTransId="{918FBF3F-1E0E-4730-ACF0-5D018BB563F8}"/>
    <dgm:cxn modelId="{8F90FAD4-67AD-437E-A4B0-260E216A6A32}" type="presOf" srcId="{7F4E279E-CCA2-43EE-BC2A-05D09AA87E8A}" destId="{A7120672-1D12-4FDC-A787-35824DA36B46}" srcOrd="0" destOrd="0" presId="urn:microsoft.com/office/officeart/2005/8/layout/orgChart1"/>
    <dgm:cxn modelId="{EC8ED016-9472-44D4-B164-FF139E167796}" type="presOf" srcId="{642B8542-A98B-4EC8-AE0E-1B4ABDE92425}" destId="{0AFBBCAF-3AE5-4DAF-AADC-50065EFB10FB}" srcOrd="0" destOrd="0" presId="urn:microsoft.com/office/officeart/2005/8/layout/orgChart1"/>
    <dgm:cxn modelId="{8FEF4AD3-3E02-4C28-BE5B-C15FC1304AA5}" type="presOf" srcId="{00059ABD-F4BD-42B7-B52F-B12C63BA1F3A}" destId="{BE9C785B-3219-4177-8B41-8AB0D8F70708}" srcOrd="1" destOrd="0" presId="urn:microsoft.com/office/officeart/2005/8/layout/orgChart1"/>
    <dgm:cxn modelId="{DC41AEA5-0D27-4963-9B92-848A472C5F5D}" type="presParOf" srcId="{909DBA4C-EE32-43AE-996C-26EB2D641EAA}" destId="{282A196E-230C-467C-920B-ADB885FE5033}" srcOrd="0" destOrd="0" presId="urn:microsoft.com/office/officeart/2005/8/layout/orgChart1"/>
    <dgm:cxn modelId="{A7DC94DB-E68A-4D5F-94F7-758ED66289AE}" type="presParOf" srcId="{282A196E-230C-467C-920B-ADB885FE5033}" destId="{ABC9C63D-BA3A-444B-9EB8-45C96A4E6C11}" srcOrd="0" destOrd="0" presId="urn:microsoft.com/office/officeart/2005/8/layout/orgChart1"/>
    <dgm:cxn modelId="{5F4D1FC2-5955-4A89-9C79-20A473EFC31E}" type="presParOf" srcId="{ABC9C63D-BA3A-444B-9EB8-45C96A4E6C11}" destId="{CF52A7D8-B04A-4AE8-B210-C3DDC61E979D}" srcOrd="0" destOrd="0" presId="urn:microsoft.com/office/officeart/2005/8/layout/orgChart1"/>
    <dgm:cxn modelId="{D03904FB-5B98-4463-A129-07B1935A1FBB}" type="presParOf" srcId="{ABC9C63D-BA3A-444B-9EB8-45C96A4E6C11}" destId="{48FC1110-9DC8-405E-B880-DA8D115737B8}" srcOrd="1" destOrd="0" presId="urn:microsoft.com/office/officeart/2005/8/layout/orgChart1"/>
    <dgm:cxn modelId="{3F1D5B76-AFAE-442E-B2E7-D03F9530DE35}" type="presParOf" srcId="{282A196E-230C-467C-920B-ADB885FE5033}" destId="{E9B20B92-7B72-4953-AB59-863326E69913}" srcOrd="1" destOrd="0" presId="urn:microsoft.com/office/officeart/2005/8/layout/orgChart1"/>
    <dgm:cxn modelId="{1B1A135B-5284-4793-B9E3-F8428134051E}" type="presParOf" srcId="{E9B20B92-7B72-4953-AB59-863326E69913}" destId="{CADE6C8D-5571-492C-A4D4-ABA7E0AF6F11}" srcOrd="0" destOrd="0" presId="urn:microsoft.com/office/officeart/2005/8/layout/orgChart1"/>
    <dgm:cxn modelId="{57317855-1C7F-4C6F-8D5C-8C01DD391655}" type="presParOf" srcId="{E9B20B92-7B72-4953-AB59-863326E69913}" destId="{4D0DD4C3-B58B-4676-87C7-F49EB28AC12C}" srcOrd="1" destOrd="0" presId="urn:microsoft.com/office/officeart/2005/8/layout/orgChart1"/>
    <dgm:cxn modelId="{7871DE49-E8F5-4ECC-B034-9ACF5585D2D7}" type="presParOf" srcId="{4D0DD4C3-B58B-4676-87C7-F49EB28AC12C}" destId="{08190D1B-8F4C-4575-A229-8769FC32EED8}" srcOrd="0" destOrd="0" presId="urn:microsoft.com/office/officeart/2005/8/layout/orgChart1"/>
    <dgm:cxn modelId="{E43EE7DD-17D8-47CD-884C-7BF5A8411703}" type="presParOf" srcId="{08190D1B-8F4C-4575-A229-8769FC32EED8}" destId="{3792253A-709A-46C8-86E6-0F97864EDC9E}" srcOrd="0" destOrd="0" presId="urn:microsoft.com/office/officeart/2005/8/layout/orgChart1"/>
    <dgm:cxn modelId="{F5589E8C-F94F-4717-9B56-532BAAB6832E}" type="presParOf" srcId="{08190D1B-8F4C-4575-A229-8769FC32EED8}" destId="{CCD65A94-BCE2-4CAC-A9C5-8156BFD4B754}" srcOrd="1" destOrd="0" presId="urn:microsoft.com/office/officeart/2005/8/layout/orgChart1"/>
    <dgm:cxn modelId="{FCF6C505-1242-4A7A-8A77-1455C6529B4D}" type="presParOf" srcId="{4D0DD4C3-B58B-4676-87C7-F49EB28AC12C}" destId="{9C839CB5-743B-4ED0-B3BC-5991A0A01978}" srcOrd="1" destOrd="0" presId="urn:microsoft.com/office/officeart/2005/8/layout/orgChart1"/>
    <dgm:cxn modelId="{6BC2B7B2-005B-4BA8-AC2F-593598164084}" type="presParOf" srcId="{9C839CB5-743B-4ED0-B3BC-5991A0A01978}" destId="{0AFBBCAF-3AE5-4DAF-AADC-50065EFB10FB}" srcOrd="0" destOrd="0" presId="urn:microsoft.com/office/officeart/2005/8/layout/orgChart1"/>
    <dgm:cxn modelId="{55F85059-9370-49F0-B852-48092FAD8FC3}" type="presParOf" srcId="{9C839CB5-743B-4ED0-B3BC-5991A0A01978}" destId="{B6F9A819-145B-426B-A29E-F38C0640E06B}" srcOrd="1" destOrd="0" presId="urn:microsoft.com/office/officeart/2005/8/layout/orgChart1"/>
    <dgm:cxn modelId="{51886DDC-7427-48D4-A383-58D5CF7D95A4}" type="presParOf" srcId="{B6F9A819-145B-426B-A29E-F38C0640E06B}" destId="{D3F0767C-DAAB-4300-9B09-7E64D4C961F2}" srcOrd="0" destOrd="0" presId="urn:microsoft.com/office/officeart/2005/8/layout/orgChart1"/>
    <dgm:cxn modelId="{59F04EDE-69BD-4224-A8F2-1298FB9AA3CA}" type="presParOf" srcId="{D3F0767C-DAAB-4300-9B09-7E64D4C961F2}" destId="{A2813CC5-D29F-410C-A108-DB38FFCCB0B7}" srcOrd="0" destOrd="0" presId="urn:microsoft.com/office/officeart/2005/8/layout/orgChart1"/>
    <dgm:cxn modelId="{E5A3453B-107D-4AC8-A217-1A3AB94064F9}" type="presParOf" srcId="{D3F0767C-DAAB-4300-9B09-7E64D4C961F2}" destId="{F70373C0-FF08-4D72-AAD1-53BBDED826EB}" srcOrd="1" destOrd="0" presId="urn:microsoft.com/office/officeart/2005/8/layout/orgChart1"/>
    <dgm:cxn modelId="{2B48C922-6E46-492D-9CA8-5593321089BE}" type="presParOf" srcId="{B6F9A819-145B-426B-A29E-F38C0640E06B}" destId="{5B8196F3-05D5-45C9-884A-20D8A736F305}" srcOrd="1" destOrd="0" presId="urn:microsoft.com/office/officeart/2005/8/layout/orgChart1"/>
    <dgm:cxn modelId="{C308A1C3-6B83-492F-8405-D4CD4A692FA8}" type="presParOf" srcId="{5B8196F3-05D5-45C9-884A-20D8A736F305}" destId="{A7120672-1D12-4FDC-A787-35824DA36B46}" srcOrd="0" destOrd="0" presId="urn:microsoft.com/office/officeart/2005/8/layout/orgChart1"/>
    <dgm:cxn modelId="{BE3212D1-3FD5-4A29-9DC9-0767795632F1}" type="presParOf" srcId="{5B8196F3-05D5-45C9-884A-20D8A736F305}" destId="{3E228488-37A7-4137-BE1C-BD4EE712A203}" srcOrd="1" destOrd="0" presId="urn:microsoft.com/office/officeart/2005/8/layout/orgChart1"/>
    <dgm:cxn modelId="{5937FE9D-F69A-471B-B561-4824570C482F}" type="presParOf" srcId="{3E228488-37A7-4137-BE1C-BD4EE712A203}" destId="{D6A68303-34D4-46CA-A5A6-367181E1DA37}" srcOrd="0" destOrd="0" presId="urn:microsoft.com/office/officeart/2005/8/layout/orgChart1"/>
    <dgm:cxn modelId="{5C79AEA8-14F2-4103-A50C-A0834E1F2BA0}" type="presParOf" srcId="{D6A68303-34D4-46CA-A5A6-367181E1DA37}" destId="{BE70F1EF-AB5B-414A-98EA-6C8FA30B1FAC}" srcOrd="0" destOrd="0" presId="urn:microsoft.com/office/officeart/2005/8/layout/orgChart1"/>
    <dgm:cxn modelId="{083FBF86-04E0-4CC3-8D29-F2E751ABAA63}" type="presParOf" srcId="{D6A68303-34D4-46CA-A5A6-367181E1DA37}" destId="{B69B2D9E-A66B-498A-B390-5992125F17AA}" srcOrd="1" destOrd="0" presId="urn:microsoft.com/office/officeart/2005/8/layout/orgChart1"/>
    <dgm:cxn modelId="{0033A842-93BB-477D-90B8-315B368C8760}" type="presParOf" srcId="{3E228488-37A7-4137-BE1C-BD4EE712A203}" destId="{578AD85E-C195-4B20-BA28-1366C45BC0D5}" srcOrd="1" destOrd="0" presId="urn:microsoft.com/office/officeart/2005/8/layout/orgChart1"/>
    <dgm:cxn modelId="{05898ADC-65C3-48EA-A55D-01CE04AC0B52}" type="presParOf" srcId="{3E228488-37A7-4137-BE1C-BD4EE712A203}" destId="{5EB30DF7-FFB1-445D-BB69-D9A5BC94F456}" srcOrd="2" destOrd="0" presId="urn:microsoft.com/office/officeart/2005/8/layout/orgChart1"/>
    <dgm:cxn modelId="{2649388F-54E8-4CF5-92FD-7BB4E2E56BEB}" type="presParOf" srcId="{5B8196F3-05D5-45C9-884A-20D8A736F305}" destId="{48A6653C-1AAB-409B-A792-3B773AC86DE0}" srcOrd="2" destOrd="0" presId="urn:microsoft.com/office/officeart/2005/8/layout/orgChart1"/>
    <dgm:cxn modelId="{2108A93B-0E0C-4AB3-8259-FBF80C8C80CA}" type="presParOf" srcId="{5B8196F3-05D5-45C9-884A-20D8A736F305}" destId="{395B3F29-E532-46CB-A530-69B68C83C50F}" srcOrd="3" destOrd="0" presId="urn:microsoft.com/office/officeart/2005/8/layout/orgChart1"/>
    <dgm:cxn modelId="{F4F351A3-B171-432E-8446-7346A4FD9F8B}" type="presParOf" srcId="{395B3F29-E532-46CB-A530-69B68C83C50F}" destId="{EA75D91B-DCF7-4D6F-9992-81410EAB4BB3}" srcOrd="0" destOrd="0" presId="urn:microsoft.com/office/officeart/2005/8/layout/orgChart1"/>
    <dgm:cxn modelId="{5F34BC3A-0837-4598-B21D-438334189FFB}" type="presParOf" srcId="{EA75D91B-DCF7-4D6F-9992-81410EAB4BB3}" destId="{F2E3E954-266C-4AA6-8E93-97FA50284EFE}" srcOrd="0" destOrd="0" presId="urn:microsoft.com/office/officeart/2005/8/layout/orgChart1"/>
    <dgm:cxn modelId="{0F118183-F97D-4F4A-8D96-58C607171E5A}" type="presParOf" srcId="{EA75D91B-DCF7-4D6F-9992-81410EAB4BB3}" destId="{190FAE1B-05B5-45E9-9B91-EB782E2B7F1C}" srcOrd="1" destOrd="0" presId="urn:microsoft.com/office/officeart/2005/8/layout/orgChart1"/>
    <dgm:cxn modelId="{FF7080D0-056E-48FB-852E-5D2C200A213B}" type="presParOf" srcId="{395B3F29-E532-46CB-A530-69B68C83C50F}" destId="{41CDF70A-AE52-44CD-B8F8-27EB2E177D35}" srcOrd="1" destOrd="0" presId="urn:microsoft.com/office/officeart/2005/8/layout/orgChart1"/>
    <dgm:cxn modelId="{16815C86-3D78-4182-802D-5F583D65C074}" type="presParOf" srcId="{395B3F29-E532-46CB-A530-69B68C83C50F}" destId="{AFC4EA0B-5097-406B-8914-36A23A6123B3}" srcOrd="2" destOrd="0" presId="urn:microsoft.com/office/officeart/2005/8/layout/orgChart1"/>
    <dgm:cxn modelId="{A7CD700D-0171-42AA-8B9F-D4521E97C63C}" type="presParOf" srcId="{5B8196F3-05D5-45C9-884A-20D8A736F305}" destId="{201229CC-B971-42A9-92C4-D00A5E6A359A}" srcOrd="4" destOrd="0" presId="urn:microsoft.com/office/officeart/2005/8/layout/orgChart1"/>
    <dgm:cxn modelId="{662A2CFD-6DEC-4E9D-ACF1-1466E9F3B3A0}" type="presParOf" srcId="{5B8196F3-05D5-45C9-884A-20D8A736F305}" destId="{5935944A-B68B-44A2-BD0D-F0D2CD03F575}" srcOrd="5" destOrd="0" presId="urn:microsoft.com/office/officeart/2005/8/layout/orgChart1"/>
    <dgm:cxn modelId="{02E44BF1-3081-4EEB-9277-0312BA6A3BE4}" type="presParOf" srcId="{5935944A-B68B-44A2-BD0D-F0D2CD03F575}" destId="{BDB8EBEC-E77F-4C5B-877F-5457911946F8}" srcOrd="0" destOrd="0" presId="urn:microsoft.com/office/officeart/2005/8/layout/orgChart1"/>
    <dgm:cxn modelId="{A510E961-B252-4AFC-AD25-622AFCA0C68D}" type="presParOf" srcId="{BDB8EBEC-E77F-4C5B-877F-5457911946F8}" destId="{8FC7E86A-64BB-4BB9-80A7-06A17B4D2EFC}" srcOrd="0" destOrd="0" presId="urn:microsoft.com/office/officeart/2005/8/layout/orgChart1"/>
    <dgm:cxn modelId="{18CA77C2-22FE-4B0C-842D-5836A89A97C5}" type="presParOf" srcId="{BDB8EBEC-E77F-4C5B-877F-5457911946F8}" destId="{0B674989-F863-43F4-A33B-818E83485FFD}" srcOrd="1" destOrd="0" presId="urn:microsoft.com/office/officeart/2005/8/layout/orgChart1"/>
    <dgm:cxn modelId="{6E746EC6-5012-4BA4-A8B3-07D1CFE397B2}" type="presParOf" srcId="{5935944A-B68B-44A2-BD0D-F0D2CD03F575}" destId="{9FF38378-6A0A-4552-BAC6-6FB282956A62}" srcOrd="1" destOrd="0" presId="urn:microsoft.com/office/officeart/2005/8/layout/orgChart1"/>
    <dgm:cxn modelId="{E1E9D2F7-C3E4-4B01-951E-A1EB7306FCD2}" type="presParOf" srcId="{5935944A-B68B-44A2-BD0D-F0D2CD03F575}" destId="{4F4A028D-71EA-4086-B8AE-CC9566805435}" srcOrd="2" destOrd="0" presId="urn:microsoft.com/office/officeart/2005/8/layout/orgChart1"/>
    <dgm:cxn modelId="{F5714661-3846-4DDA-9AF7-CB0FDDEA3B37}" type="presParOf" srcId="{B6F9A819-145B-426B-A29E-F38C0640E06B}" destId="{C4EB85C5-E0FE-4AD7-A5E7-20189174225B}" srcOrd="2" destOrd="0" presId="urn:microsoft.com/office/officeart/2005/8/layout/orgChart1"/>
    <dgm:cxn modelId="{044CF210-90A6-43CB-AB3D-BAA656CC7D29}" type="presParOf" srcId="{9C839CB5-743B-4ED0-B3BC-5991A0A01978}" destId="{46D22A15-DF41-4D7C-B06D-D1FA04ED0E66}" srcOrd="2" destOrd="0" presId="urn:microsoft.com/office/officeart/2005/8/layout/orgChart1"/>
    <dgm:cxn modelId="{F324B3B0-1585-4077-B0B5-6D895665AF9F}" type="presParOf" srcId="{9C839CB5-743B-4ED0-B3BC-5991A0A01978}" destId="{26425043-9761-4648-8CDE-78653CAD63E7}" srcOrd="3" destOrd="0" presId="urn:microsoft.com/office/officeart/2005/8/layout/orgChart1"/>
    <dgm:cxn modelId="{B895720A-B95B-4AF6-AD24-C19C265C733B}" type="presParOf" srcId="{26425043-9761-4648-8CDE-78653CAD63E7}" destId="{7C5F93CF-FE44-4A4A-90DD-884D8C49519B}" srcOrd="0" destOrd="0" presId="urn:microsoft.com/office/officeart/2005/8/layout/orgChart1"/>
    <dgm:cxn modelId="{6F9EA820-51A4-4891-8BCF-C10E7814BB83}" type="presParOf" srcId="{7C5F93CF-FE44-4A4A-90DD-884D8C49519B}" destId="{74270234-6E3B-4F1F-AEAA-2EC0D844AAE9}" srcOrd="0" destOrd="0" presId="urn:microsoft.com/office/officeart/2005/8/layout/orgChart1"/>
    <dgm:cxn modelId="{28630D19-2E6C-4AD6-9329-6A348466682F}" type="presParOf" srcId="{7C5F93CF-FE44-4A4A-90DD-884D8C49519B}" destId="{C06AAFE4-AF99-4FDE-BEC6-E955A65B372B}" srcOrd="1" destOrd="0" presId="urn:microsoft.com/office/officeart/2005/8/layout/orgChart1"/>
    <dgm:cxn modelId="{8378F7E3-E21D-4850-B45A-8705F7FF9F74}" type="presParOf" srcId="{26425043-9761-4648-8CDE-78653CAD63E7}" destId="{84A673AC-A8EF-4E5B-BF5A-86CAA1F06BBD}" srcOrd="1" destOrd="0" presId="urn:microsoft.com/office/officeart/2005/8/layout/orgChart1"/>
    <dgm:cxn modelId="{5A6E7278-60F5-49FA-9AE3-DBA41B646C0E}" type="presParOf" srcId="{26425043-9761-4648-8CDE-78653CAD63E7}" destId="{10D9E72A-069E-4258-A349-E498A10A1912}" srcOrd="2" destOrd="0" presId="urn:microsoft.com/office/officeart/2005/8/layout/orgChart1"/>
    <dgm:cxn modelId="{9B7DA8A0-DB11-46FC-B5D6-46F5E127CA36}" type="presParOf" srcId="{4D0DD4C3-B58B-4676-87C7-F49EB28AC12C}" destId="{41DD28A1-8446-4F2B-86E7-D5DB209A678A}" srcOrd="2" destOrd="0" presId="urn:microsoft.com/office/officeart/2005/8/layout/orgChart1"/>
    <dgm:cxn modelId="{BF7A7F2A-E969-451F-B1AA-C7C69541441B}" type="presParOf" srcId="{E9B20B92-7B72-4953-AB59-863326E69913}" destId="{94B76925-0832-4BC3-92DA-34C444C0BE24}" srcOrd="2" destOrd="0" presId="urn:microsoft.com/office/officeart/2005/8/layout/orgChart1"/>
    <dgm:cxn modelId="{3CA1149F-9EDF-4C79-81CB-1B41BD88F05B}" type="presParOf" srcId="{E9B20B92-7B72-4953-AB59-863326E69913}" destId="{72CC58E8-7667-460A-8F48-26AD139D7A68}" srcOrd="3" destOrd="0" presId="urn:microsoft.com/office/officeart/2005/8/layout/orgChart1"/>
    <dgm:cxn modelId="{C66549B8-C444-4762-A452-114358AECFD2}" type="presParOf" srcId="{72CC58E8-7667-460A-8F48-26AD139D7A68}" destId="{F037D27F-1B91-4F6F-AD71-C1DB53132572}" srcOrd="0" destOrd="0" presId="urn:microsoft.com/office/officeart/2005/8/layout/orgChart1"/>
    <dgm:cxn modelId="{C3C60E77-5E86-4576-B2DC-033513ACF617}" type="presParOf" srcId="{F037D27F-1B91-4F6F-AD71-C1DB53132572}" destId="{C766EED7-2405-4E6C-9576-5F3BBAA3400E}" srcOrd="0" destOrd="0" presId="urn:microsoft.com/office/officeart/2005/8/layout/orgChart1"/>
    <dgm:cxn modelId="{63087725-1B36-4B45-819F-6358E25A3274}" type="presParOf" srcId="{F037D27F-1B91-4F6F-AD71-C1DB53132572}" destId="{28DF53E9-2A4C-45DA-88D9-6C9811AC9BF7}" srcOrd="1" destOrd="0" presId="urn:microsoft.com/office/officeart/2005/8/layout/orgChart1"/>
    <dgm:cxn modelId="{95775E0E-4BCD-420F-9F8D-166A79AA766E}" type="presParOf" srcId="{72CC58E8-7667-460A-8F48-26AD139D7A68}" destId="{86A74558-C0A4-4F84-A957-9266578B04D5}" srcOrd="1" destOrd="0" presId="urn:microsoft.com/office/officeart/2005/8/layout/orgChart1"/>
    <dgm:cxn modelId="{88B882A1-C388-40CB-8879-0A2CED71345A}" type="presParOf" srcId="{72CC58E8-7667-460A-8F48-26AD139D7A68}" destId="{268B992B-920F-4F8C-9699-E3B9A397C348}" srcOrd="2" destOrd="0" presId="urn:microsoft.com/office/officeart/2005/8/layout/orgChart1"/>
    <dgm:cxn modelId="{C1A20A63-1413-4798-9C3B-321AC9CB60D3}" type="presParOf" srcId="{E9B20B92-7B72-4953-AB59-863326E69913}" destId="{93789213-C124-4E2C-A62B-2F158D746559}" srcOrd="4" destOrd="0" presId="urn:microsoft.com/office/officeart/2005/8/layout/orgChart1"/>
    <dgm:cxn modelId="{70A287B8-0BA5-4C61-880A-D4B3C55322E6}" type="presParOf" srcId="{E9B20B92-7B72-4953-AB59-863326E69913}" destId="{63030B9B-7902-465B-9640-C7B70DA0A2E9}" srcOrd="5" destOrd="0" presId="urn:microsoft.com/office/officeart/2005/8/layout/orgChart1"/>
    <dgm:cxn modelId="{54E68A5F-E013-4AD4-882E-8B5F2B6245D3}" type="presParOf" srcId="{63030B9B-7902-465B-9640-C7B70DA0A2E9}" destId="{BB0C4CBF-7CD2-47C1-878F-BDD93B2A4F0A}" srcOrd="0" destOrd="0" presId="urn:microsoft.com/office/officeart/2005/8/layout/orgChart1"/>
    <dgm:cxn modelId="{B2669222-2216-44E4-86D8-0A8B373EFE29}" type="presParOf" srcId="{BB0C4CBF-7CD2-47C1-878F-BDD93B2A4F0A}" destId="{6AEAE6CB-13C6-4BDA-B8F7-E6A64BC757B2}" srcOrd="0" destOrd="0" presId="urn:microsoft.com/office/officeart/2005/8/layout/orgChart1"/>
    <dgm:cxn modelId="{A116A66B-D186-4530-AA1B-2812772E1818}" type="presParOf" srcId="{BB0C4CBF-7CD2-47C1-878F-BDD93B2A4F0A}" destId="{BE9C785B-3219-4177-8B41-8AB0D8F70708}" srcOrd="1" destOrd="0" presId="urn:microsoft.com/office/officeart/2005/8/layout/orgChart1"/>
    <dgm:cxn modelId="{F1B580FA-D139-48ED-A02B-F8E1C5381BF3}" type="presParOf" srcId="{63030B9B-7902-465B-9640-C7B70DA0A2E9}" destId="{BA8914F0-4507-477D-A517-97E30B47B14D}" srcOrd="1" destOrd="0" presId="urn:microsoft.com/office/officeart/2005/8/layout/orgChart1"/>
    <dgm:cxn modelId="{65EEB4C3-8987-4B65-9BB1-E5C165035838}" type="presParOf" srcId="{63030B9B-7902-465B-9640-C7B70DA0A2E9}" destId="{54E2D60E-4C72-42AF-A869-24CB3FCD8556}" srcOrd="2" destOrd="0" presId="urn:microsoft.com/office/officeart/2005/8/layout/orgChart1"/>
    <dgm:cxn modelId="{F437C06E-7111-462D-AB0C-A95BE708DB19}" type="presParOf" srcId="{282A196E-230C-467C-920B-ADB885FE5033}" destId="{78B1D07E-BF36-4D3F-9672-5457DB6E95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081751" y="1992403"/>
          <a:ext cx="91440" cy="345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799" y="824442"/>
          <a:ext cx="1012671" cy="345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726"/>
              </a:lnTo>
              <a:lnTo>
                <a:pt x="1012671" y="172726"/>
              </a:lnTo>
              <a:lnTo>
                <a:pt x="1012671" y="345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3073845" y="1992403"/>
          <a:ext cx="91440" cy="345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54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3119565" y="824442"/>
          <a:ext cx="995234" cy="345453"/>
        </a:xfrm>
        <a:custGeom>
          <a:avLst/>
          <a:gdLst/>
          <a:ahLst/>
          <a:cxnLst/>
          <a:rect l="0" t="0" r="0" b="0"/>
          <a:pathLst>
            <a:path>
              <a:moveTo>
                <a:pt x="995234" y="0"/>
              </a:moveTo>
              <a:lnTo>
                <a:pt x="995234" y="172726"/>
              </a:lnTo>
              <a:lnTo>
                <a:pt x="0" y="172726"/>
              </a:lnTo>
              <a:lnTo>
                <a:pt x="0" y="345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292292" y="1934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292292" y="1934"/>
        <a:ext cx="1645015" cy="822507"/>
      </dsp:txXfrm>
    </dsp:sp>
    <dsp:sp modelId="{F897A9D1-EEDD-41E6-93DE-824A87A419A5}">
      <dsp:nvSpPr>
        <dsp:cNvPr id="0" name=""/>
        <dsp:cNvSpPr/>
      </dsp:nvSpPr>
      <dsp:spPr>
        <a:xfrm>
          <a:off x="2279620" y="1169896"/>
          <a:ext cx="1679890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2279620" y="1169896"/>
        <a:ext cx="1679890" cy="822507"/>
      </dsp:txXfrm>
    </dsp:sp>
    <dsp:sp modelId="{8CF669E9-77B6-427F-9A34-3922CB6A6F4B}">
      <dsp:nvSpPr>
        <dsp:cNvPr id="0" name=""/>
        <dsp:cNvSpPr/>
      </dsp:nvSpPr>
      <dsp:spPr>
        <a:xfrm>
          <a:off x="2297057" y="2337857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97057" y="2337857"/>
        <a:ext cx="1645015" cy="822507"/>
      </dsp:txXfrm>
    </dsp:sp>
    <dsp:sp modelId="{BD071168-F966-4068-837F-894C2E5F6900}">
      <dsp:nvSpPr>
        <dsp:cNvPr id="0" name=""/>
        <dsp:cNvSpPr/>
      </dsp:nvSpPr>
      <dsp:spPr>
        <a:xfrm>
          <a:off x="4304963" y="1169896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04963" y="1169896"/>
        <a:ext cx="1645015" cy="822507"/>
      </dsp:txXfrm>
    </dsp:sp>
    <dsp:sp modelId="{F670F50B-8DF4-4B3D-9D14-510F64D3510B}">
      <dsp:nvSpPr>
        <dsp:cNvPr id="0" name=""/>
        <dsp:cNvSpPr/>
      </dsp:nvSpPr>
      <dsp:spPr>
        <a:xfrm>
          <a:off x="4304963" y="2337857"/>
          <a:ext cx="1645015" cy="8225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04963" y="2337857"/>
        <a:ext cx="1645015" cy="822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88B7C-5756-49EF-BB23-7BE98EC273E5}">
      <dsp:nvSpPr>
        <dsp:cNvPr id="0" name=""/>
        <dsp:cNvSpPr/>
      </dsp:nvSpPr>
      <dsp:spPr>
        <a:xfrm>
          <a:off x="1943096" y="3410889"/>
          <a:ext cx="1181259" cy="345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685"/>
              </a:lnTo>
              <a:lnTo>
                <a:pt x="1181259" y="153685"/>
              </a:lnTo>
              <a:lnTo>
                <a:pt x="1181259" y="345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C8296-8559-40E7-8F8F-220C50C2032B}">
      <dsp:nvSpPr>
        <dsp:cNvPr id="0" name=""/>
        <dsp:cNvSpPr/>
      </dsp:nvSpPr>
      <dsp:spPr>
        <a:xfrm>
          <a:off x="914243" y="3410889"/>
          <a:ext cx="1028853" cy="345471"/>
        </a:xfrm>
        <a:custGeom>
          <a:avLst/>
          <a:gdLst/>
          <a:ahLst/>
          <a:cxnLst/>
          <a:rect l="0" t="0" r="0" b="0"/>
          <a:pathLst>
            <a:path>
              <a:moveTo>
                <a:pt x="1028853" y="0"/>
              </a:moveTo>
              <a:lnTo>
                <a:pt x="1028853" y="153685"/>
              </a:lnTo>
              <a:lnTo>
                <a:pt x="0" y="153685"/>
              </a:lnTo>
              <a:lnTo>
                <a:pt x="0" y="3454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DE156-B488-4E4D-8220-E8A3723B9381}">
      <dsp:nvSpPr>
        <dsp:cNvPr id="0" name=""/>
        <dsp:cNvSpPr/>
      </dsp:nvSpPr>
      <dsp:spPr>
        <a:xfrm>
          <a:off x="71633" y="275432"/>
          <a:ext cx="3742926" cy="3135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71633" y="275432"/>
        <a:ext cx="3742926" cy="3135456"/>
      </dsp:txXfrm>
    </dsp:sp>
    <dsp:sp modelId="{5994C3C9-682C-45AE-BD25-547F420FF974}">
      <dsp:nvSpPr>
        <dsp:cNvPr id="0" name=""/>
        <dsp:cNvSpPr/>
      </dsp:nvSpPr>
      <dsp:spPr>
        <a:xfrm>
          <a:off x="973" y="3756360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973" y="3756360"/>
        <a:ext cx="1826539" cy="913269"/>
      </dsp:txXfrm>
    </dsp:sp>
    <dsp:sp modelId="{B20E17AE-7D21-44DF-859F-E31CA65D44C6}">
      <dsp:nvSpPr>
        <dsp:cNvPr id="0" name=""/>
        <dsp:cNvSpPr/>
      </dsp:nvSpPr>
      <dsp:spPr>
        <a:xfrm>
          <a:off x="2211086" y="3756360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sp:txBody>
      <dsp:txXfrm>
        <a:off x="2211086" y="3756360"/>
        <a:ext cx="1826539" cy="91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4C616-0A29-4199-BF5E-E865228E1A17}">
      <dsp:nvSpPr>
        <dsp:cNvPr id="0" name=""/>
        <dsp:cNvSpPr/>
      </dsp:nvSpPr>
      <dsp:spPr>
        <a:xfrm>
          <a:off x="2016124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85"/>
              </a:lnTo>
              <a:lnTo>
                <a:pt x="1103318" y="191485"/>
              </a:lnTo>
              <a:lnTo>
                <a:pt x="1103318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507FB-770F-4B8D-93BA-772C11EFC4A8}">
      <dsp:nvSpPr>
        <dsp:cNvPr id="0" name=""/>
        <dsp:cNvSpPr/>
      </dsp:nvSpPr>
      <dsp:spPr>
        <a:xfrm>
          <a:off x="912806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1103318" y="0"/>
              </a:moveTo>
              <a:lnTo>
                <a:pt x="1103318" y="191485"/>
              </a:lnTo>
              <a:lnTo>
                <a:pt x="0" y="191485"/>
              </a:lnTo>
              <a:lnTo>
                <a:pt x="0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0B9F2-4E82-4195-9639-78A4A103C075}">
      <dsp:nvSpPr>
        <dsp:cNvPr id="0" name=""/>
        <dsp:cNvSpPr/>
      </dsp:nvSpPr>
      <dsp:spPr>
        <a:xfrm>
          <a:off x="1104291" y="1092987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1104291" y="1092987"/>
        <a:ext cx="1823667" cy="911833"/>
      </dsp:txXfrm>
    </dsp:sp>
    <dsp:sp modelId="{615480B5-C84A-4BDB-BF02-44855572687C}">
      <dsp:nvSpPr>
        <dsp:cNvPr id="0" name=""/>
        <dsp:cNvSpPr/>
      </dsp:nvSpPr>
      <dsp:spPr>
        <a:xfrm>
          <a:off x="972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sp:txBody>
      <dsp:txXfrm>
        <a:off x="972" y="2387791"/>
        <a:ext cx="1823667" cy="911833"/>
      </dsp:txXfrm>
    </dsp:sp>
    <dsp:sp modelId="{C34B06AD-9139-433C-981F-A470B647D049}">
      <dsp:nvSpPr>
        <dsp:cNvPr id="0" name=""/>
        <dsp:cNvSpPr/>
      </dsp:nvSpPr>
      <dsp:spPr>
        <a:xfrm>
          <a:off x="2207610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sp:txBody>
      <dsp:txXfrm>
        <a:off x="2207610" y="2387791"/>
        <a:ext cx="1823667" cy="91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B9F8F-548A-423C-8C41-09976BED279A}">
      <dsp:nvSpPr>
        <dsp:cNvPr id="0" name=""/>
        <dsp:cNvSpPr/>
      </dsp:nvSpPr>
      <dsp:spPr>
        <a:xfrm>
          <a:off x="1140099" y="836381"/>
          <a:ext cx="250292" cy="313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003"/>
              </a:lnTo>
              <a:lnTo>
                <a:pt x="250292" y="313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BC75C-0D57-4DCF-AACF-B46737ADF915}">
      <dsp:nvSpPr>
        <dsp:cNvPr id="0" name=""/>
        <dsp:cNvSpPr/>
      </dsp:nvSpPr>
      <dsp:spPr>
        <a:xfrm>
          <a:off x="1140099" y="836381"/>
          <a:ext cx="250292" cy="1952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284"/>
              </a:lnTo>
              <a:lnTo>
                <a:pt x="250292" y="19522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CA00C-9593-47A3-8BBD-1FDD009E3458}">
      <dsp:nvSpPr>
        <dsp:cNvPr id="0" name=""/>
        <dsp:cNvSpPr/>
      </dsp:nvSpPr>
      <dsp:spPr>
        <a:xfrm>
          <a:off x="1140099" y="836381"/>
          <a:ext cx="250292" cy="767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564"/>
              </a:lnTo>
              <a:lnTo>
                <a:pt x="250292" y="7675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1D747-4E88-42B9-8E84-49C9C307249E}">
      <dsp:nvSpPr>
        <dsp:cNvPr id="0" name=""/>
        <dsp:cNvSpPr/>
      </dsp:nvSpPr>
      <dsp:spPr>
        <a:xfrm>
          <a:off x="973238" y="207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973238" y="2071"/>
        <a:ext cx="1668619" cy="834309"/>
      </dsp:txXfrm>
    </dsp:sp>
    <dsp:sp modelId="{A005264D-DD3E-4E91-B351-06C950153B8C}">
      <dsp:nvSpPr>
        <dsp:cNvPr id="0" name=""/>
        <dsp:cNvSpPr/>
      </dsp:nvSpPr>
      <dsp:spPr>
        <a:xfrm>
          <a:off x="1390392" y="118679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sp:txBody>
      <dsp:txXfrm>
        <a:off x="1390392" y="1186791"/>
        <a:ext cx="1668619" cy="834309"/>
      </dsp:txXfrm>
    </dsp:sp>
    <dsp:sp modelId="{106FE260-75D1-471D-97B0-1E602668359C}">
      <dsp:nvSpPr>
        <dsp:cNvPr id="0" name=""/>
        <dsp:cNvSpPr/>
      </dsp:nvSpPr>
      <dsp:spPr>
        <a:xfrm>
          <a:off x="1390392" y="237151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sp:txBody>
      <dsp:txXfrm>
        <a:off x="1390392" y="2371511"/>
        <a:ext cx="1668619" cy="834309"/>
      </dsp:txXfrm>
    </dsp:sp>
    <dsp:sp modelId="{71C8650C-3293-4377-B63E-257C0092DF2C}">
      <dsp:nvSpPr>
        <dsp:cNvPr id="0" name=""/>
        <dsp:cNvSpPr/>
      </dsp:nvSpPr>
      <dsp:spPr>
        <a:xfrm>
          <a:off x="1390392" y="3556230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sp:txBody>
      <dsp:txXfrm>
        <a:off x="1390392" y="3556230"/>
        <a:ext cx="1668619" cy="83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89213-C124-4E2C-A62B-2F158D746559}">
      <dsp:nvSpPr>
        <dsp:cNvPr id="0" name=""/>
        <dsp:cNvSpPr/>
      </dsp:nvSpPr>
      <dsp:spPr>
        <a:xfrm>
          <a:off x="2907245" y="537368"/>
          <a:ext cx="160294" cy="5043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3945"/>
              </a:lnTo>
              <a:lnTo>
                <a:pt x="160294" y="50439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6925-0832-4BC3-92DA-34C444C0BE24}">
      <dsp:nvSpPr>
        <dsp:cNvPr id="0" name=""/>
        <dsp:cNvSpPr/>
      </dsp:nvSpPr>
      <dsp:spPr>
        <a:xfrm>
          <a:off x="2907245" y="537368"/>
          <a:ext cx="160294" cy="4285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5216"/>
              </a:lnTo>
              <a:lnTo>
                <a:pt x="160294" y="42852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22A15-DF41-4D7C-B06D-D1FA04ED0E66}">
      <dsp:nvSpPr>
        <dsp:cNvPr id="0" name=""/>
        <dsp:cNvSpPr/>
      </dsp:nvSpPr>
      <dsp:spPr>
        <a:xfrm>
          <a:off x="4248379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06"/>
              </a:lnTo>
              <a:lnTo>
                <a:pt x="646522" y="112206"/>
              </a:lnTo>
              <a:lnTo>
                <a:pt x="646522" y="2244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229CC-B971-42A9-92C4-D00A5E6A359A}">
      <dsp:nvSpPr>
        <dsp:cNvPr id="0" name=""/>
        <dsp:cNvSpPr/>
      </dsp:nvSpPr>
      <dsp:spPr>
        <a:xfrm>
          <a:off x="3174403" y="2054827"/>
          <a:ext cx="160294" cy="2009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028"/>
              </a:lnTo>
              <a:lnTo>
                <a:pt x="160294" y="20090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6653C-1AAB-409B-A792-3B773AC86DE0}">
      <dsp:nvSpPr>
        <dsp:cNvPr id="0" name=""/>
        <dsp:cNvSpPr/>
      </dsp:nvSpPr>
      <dsp:spPr>
        <a:xfrm>
          <a:off x="3174403" y="2054827"/>
          <a:ext cx="160294" cy="1250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0299"/>
              </a:lnTo>
              <a:lnTo>
                <a:pt x="160294" y="1250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20672-1D12-4FDC-A787-35824DA36B46}">
      <dsp:nvSpPr>
        <dsp:cNvPr id="0" name=""/>
        <dsp:cNvSpPr/>
      </dsp:nvSpPr>
      <dsp:spPr>
        <a:xfrm>
          <a:off x="3174403" y="2054827"/>
          <a:ext cx="160294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160294" y="4915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BBCAF-3AE5-4DAF-AADC-50065EFB10FB}">
      <dsp:nvSpPr>
        <dsp:cNvPr id="0" name=""/>
        <dsp:cNvSpPr/>
      </dsp:nvSpPr>
      <dsp:spPr>
        <a:xfrm>
          <a:off x="3601856" y="1296098"/>
          <a:ext cx="646522" cy="224412"/>
        </a:xfrm>
        <a:custGeom>
          <a:avLst/>
          <a:gdLst/>
          <a:ahLst/>
          <a:cxnLst/>
          <a:rect l="0" t="0" r="0" b="0"/>
          <a:pathLst>
            <a:path>
              <a:moveTo>
                <a:pt x="646522" y="0"/>
              </a:moveTo>
              <a:lnTo>
                <a:pt x="646522" y="112206"/>
              </a:lnTo>
              <a:lnTo>
                <a:pt x="0" y="112206"/>
              </a:lnTo>
              <a:lnTo>
                <a:pt x="0" y="2244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E6C8D-5571-492C-A4D4-ABA7E0AF6F11}">
      <dsp:nvSpPr>
        <dsp:cNvPr id="0" name=""/>
        <dsp:cNvSpPr/>
      </dsp:nvSpPr>
      <dsp:spPr>
        <a:xfrm>
          <a:off x="2907245" y="537368"/>
          <a:ext cx="806817" cy="491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570"/>
              </a:lnTo>
              <a:lnTo>
                <a:pt x="806817" y="4915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2A7D8-B04A-4AE8-B210-C3DDC61E979D}">
      <dsp:nvSpPr>
        <dsp:cNvPr id="0" name=""/>
        <dsp:cNvSpPr/>
      </dsp:nvSpPr>
      <dsp:spPr>
        <a:xfrm>
          <a:off x="2800382" y="3052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2800382" y="3052"/>
        <a:ext cx="1068632" cy="534316"/>
      </dsp:txXfrm>
    </dsp:sp>
    <dsp:sp modelId="{3792253A-709A-46C8-86E6-0F97864EDC9E}">
      <dsp:nvSpPr>
        <dsp:cNvPr id="0" name=""/>
        <dsp:cNvSpPr/>
      </dsp:nvSpPr>
      <dsp:spPr>
        <a:xfrm>
          <a:off x="3714062" y="761781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sp:txBody>
      <dsp:txXfrm>
        <a:off x="3714062" y="761781"/>
        <a:ext cx="1068632" cy="534316"/>
      </dsp:txXfrm>
    </dsp:sp>
    <dsp:sp modelId="{A2813CC5-D29F-410C-A108-DB38FFCCB0B7}">
      <dsp:nvSpPr>
        <dsp:cNvPr id="0" name=""/>
        <dsp:cNvSpPr/>
      </dsp:nvSpPr>
      <dsp:spPr>
        <a:xfrm>
          <a:off x="3067540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sp:txBody>
      <dsp:txXfrm>
        <a:off x="3067540" y="1520510"/>
        <a:ext cx="1068632" cy="534316"/>
      </dsp:txXfrm>
    </dsp:sp>
    <dsp:sp modelId="{BE70F1EF-AB5B-414A-98EA-6C8FA30B1FAC}">
      <dsp:nvSpPr>
        <dsp:cNvPr id="0" name=""/>
        <dsp:cNvSpPr/>
      </dsp:nvSpPr>
      <dsp:spPr>
        <a:xfrm>
          <a:off x="3334698" y="2279239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sp:txBody>
      <dsp:txXfrm>
        <a:off x="3334698" y="2279239"/>
        <a:ext cx="1068632" cy="534316"/>
      </dsp:txXfrm>
    </dsp:sp>
    <dsp:sp modelId="{F2E3E954-266C-4AA6-8E93-97FA50284EFE}">
      <dsp:nvSpPr>
        <dsp:cNvPr id="0" name=""/>
        <dsp:cNvSpPr/>
      </dsp:nvSpPr>
      <dsp:spPr>
        <a:xfrm>
          <a:off x="3334698" y="3037968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sp:txBody>
      <dsp:txXfrm>
        <a:off x="3334698" y="3037968"/>
        <a:ext cx="1068632" cy="534316"/>
      </dsp:txXfrm>
    </dsp:sp>
    <dsp:sp modelId="{8FC7E86A-64BB-4BB9-80A7-06A17B4D2EFC}">
      <dsp:nvSpPr>
        <dsp:cNvPr id="0" name=""/>
        <dsp:cNvSpPr/>
      </dsp:nvSpPr>
      <dsp:spPr>
        <a:xfrm>
          <a:off x="3334698" y="3796697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sp:txBody>
      <dsp:txXfrm>
        <a:off x="3334698" y="3796697"/>
        <a:ext cx="1068632" cy="534316"/>
      </dsp:txXfrm>
    </dsp:sp>
    <dsp:sp modelId="{74270234-6E3B-4F1F-AEAA-2EC0D844AAE9}">
      <dsp:nvSpPr>
        <dsp:cNvPr id="0" name=""/>
        <dsp:cNvSpPr/>
      </dsp:nvSpPr>
      <dsp:spPr>
        <a:xfrm>
          <a:off x="4360585" y="1520510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sp:txBody>
      <dsp:txXfrm>
        <a:off x="4360585" y="1520510"/>
        <a:ext cx="1068632" cy="534316"/>
      </dsp:txXfrm>
    </dsp:sp>
    <dsp:sp modelId="{C766EED7-2405-4E6C-9576-5F3BBAA3400E}">
      <dsp:nvSpPr>
        <dsp:cNvPr id="0" name=""/>
        <dsp:cNvSpPr/>
      </dsp:nvSpPr>
      <dsp:spPr>
        <a:xfrm>
          <a:off x="3067540" y="455542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sp:txBody>
      <dsp:txXfrm>
        <a:off x="3067540" y="4555426"/>
        <a:ext cx="1068632" cy="534316"/>
      </dsp:txXfrm>
    </dsp:sp>
    <dsp:sp modelId="{6AEAE6CB-13C6-4BDA-B8F7-E6A64BC757B2}">
      <dsp:nvSpPr>
        <dsp:cNvPr id="0" name=""/>
        <dsp:cNvSpPr/>
      </dsp:nvSpPr>
      <dsp:spPr>
        <a:xfrm>
          <a:off x="3067540" y="5314156"/>
          <a:ext cx="1068632" cy="534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sp:txBody>
      <dsp:txXfrm>
        <a:off x="3067540" y="5314156"/>
        <a:ext cx="1068632" cy="534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5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37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2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09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23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99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17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6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7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3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7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41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9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B143A-047E-4AA6-8A98-9644B5EF42B8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6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Veřejná správa ve specifických oblastech I.</a:t>
            </a:r>
            <a:br>
              <a:rPr lang="cs-CZ" b="1" dirty="0" smtClean="0"/>
            </a:br>
            <a:r>
              <a:rPr lang="cs-CZ" b="1" dirty="0" smtClean="0"/>
              <a:t>FINANČNÍ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Petr Mrkývka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79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Šíře předmětu finanční správy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dána šíří záběru finančního práva </a:t>
            </a:r>
            <a:r>
              <a:rPr lang="cs-CZ" altLang="cs-CZ">
                <a:cs typeface="Arial" charset="0"/>
              </a:rPr>
              <a:t>►</a:t>
            </a:r>
          </a:p>
          <a:p>
            <a:r>
              <a:rPr lang="cs-CZ" altLang="cs-CZ">
                <a:cs typeface="Arial" charset="0"/>
              </a:rPr>
              <a:t>►různorodost forem a metod správních ingerencí</a:t>
            </a:r>
          </a:p>
          <a:p>
            <a:r>
              <a:rPr lang="cs-CZ" altLang="cs-CZ">
                <a:cs typeface="Arial" charset="0"/>
              </a:rPr>
              <a:t>►institucionální rozmanitost</a:t>
            </a:r>
          </a:p>
          <a:p>
            <a:r>
              <a:rPr lang="cs-CZ" altLang="cs-CZ">
                <a:cs typeface="Arial" charset="0"/>
              </a:rPr>
              <a:t>►obtížná systematizace</a:t>
            </a:r>
          </a:p>
          <a:p>
            <a:r>
              <a:rPr lang="cs-CZ" altLang="cs-CZ">
                <a:cs typeface="Arial" charset="0"/>
              </a:rPr>
              <a:t>►dekoncentrace vykonavatelů finanční správy. </a:t>
            </a:r>
          </a:p>
          <a:p>
            <a:endParaRPr lang="cs-CZ" altLang="cs-CZ">
              <a:cs typeface="Arial" charset="0"/>
            </a:endParaRP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20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40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4613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/>
              <a:t>Systém organizace finanční správy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4859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věcné principy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teritoriální principy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koncentrace x dekoncentrace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centralizace x decentralizace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duální správa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dělená správa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organizační x funkční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961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68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981200" y="274639"/>
          <a:ext cx="8229600" cy="585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5819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Centrální finanční správa – MF, ČNB</a:t>
            </a:r>
          </a:p>
          <a:p>
            <a:r>
              <a:rPr lang="cs-CZ" altLang="cs-CZ"/>
              <a:t>Administrativní členění státu – obec, okres, kraj (1960)</a:t>
            </a:r>
          </a:p>
          <a:p>
            <a:r>
              <a:rPr lang="cs-CZ" altLang="cs-CZ"/>
              <a:t>Obvody podle systému územních samosprávných celků – obec (typ), VÚSC</a:t>
            </a:r>
          </a:p>
          <a:p>
            <a:r>
              <a:rPr lang="cs-CZ" altLang="cs-CZ"/>
              <a:t>Vlastní obvody podle potřeb FS</a:t>
            </a:r>
          </a:p>
          <a:p>
            <a:r>
              <a:rPr lang="cs-CZ" altLang="cs-CZ"/>
              <a:t>Kombinovaný systém teritoriální a funkční (pobočky ČNB)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2104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příprava reformy finanční správy – návrh</a:t>
            </a:r>
          </a:p>
        </p:txBody>
      </p:sp>
    </p:spTree>
    <p:extLst>
      <p:ext uri="{BB962C8B-B14F-4D97-AF65-F5344CB8AC3E}">
        <p14:creationId xmlns:p14="http://schemas.microsoft.com/office/powerpoint/2010/main" val="2339227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Centralizovaná finanční správa – pobočky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ČNB</a:t>
            </a:r>
          </a:p>
          <a:p>
            <a:pPr>
              <a:lnSpc>
                <a:spcPct val="90000"/>
              </a:lnSpc>
            </a:pPr>
            <a:r>
              <a:rPr lang="cs-CZ" altLang="cs-CZ"/>
              <a:t>Fondy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/>
              <a:t>Decentralizace – fiskální federalismus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státních financí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územních samospráv</a:t>
            </a:r>
          </a:p>
          <a:p>
            <a:pPr>
              <a:lnSpc>
                <a:spcPct val="90000"/>
              </a:lnSpc>
            </a:pPr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66169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537" y="1340769"/>
            <a:ext cx="8353425" cy="4968875"/>
          </a:xfrm>
        </p:spPr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</a:t>
            </a:r>
            <a:r>
              <a:rPr lang="cs-CZ" altLang="cs-CZ" dirty="0" smtClean="0"/>
              <a:t>:</a:t>
            </a:r>
          </a:p>
          <a:p>
            <a:pPr marL="0" indent="0">
              <a:buNone/>
            </a:pPr>
            <a:r>
              <a:rPr lang="cs-CZ" altLang="cs-CZ" dirty="0" smtClean="0"/>
              <a:t>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</a:t>
            </a:r>
            <a:r>
              <a:rPr lang="cs-CZ" altLang="cs-CZ" dirty="0" smtClean="0"/>
              <a:t>ČNB (do 1.7.2017)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 smtClean="0"/>
              <a:t>FSČR: </a:t>
            </a:r>
            <a:r>
              <a:rPr lang="cs-CZ" altLang="cs-CZ" dirty="0"/>
              <a:t>obecné FÚ</a:t>
            </a:r>
            <a:r>
              <a:rPr lang="cs-CZ" altLang="cs-CZ" dirty="0" smtClean="0"/>
              <a:t>,  Specializovaný</a:t>
            </a:r>
            <a:r>
              <a:rPr lang="cs-CZ" altLang="cs-CZ" b="1" dirty="0" smtClean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02509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8. přednáška</a:t>
            </a:r>
            <a:r>
              <a:rPr lang="cs-CZ" b="1" dirty="0"/>
              <a:t>		</a:t>
            </a:r>
            <a:r>
              <a:rPr lang="cs-CZ" dirty="0"/>
              <a:t>24. 11. 2016	(doc. Mrkývka)</a:t>
            </a:r>
          </a:p>
          <a:p>
            <a:r>
              <a:rPr lang="cs-CZ" b="1" dirty="0"/>
              <a:t>Veřejná správa ve specifických oblastech I.</a:t>
            </a:r>
            <a:r>
              <a:rPr lang="cs-CZ" dirty="0"/>
              <a:t> (veřejná správa v oblasti finanční, financování veřejné správy).</a:t>
            </a:r>
          </a:p>
          <a:p>
            <a:r>
              <a:rPr lang="cs-CZ" b="1" dirty="0"/>
              <a:t>Cíl:</a:t>
            </a:r>
            <a:r>
              <a:rPr lang="cs-CZ" dirty="0"/>
              <a:t> cílem této přednášky je poukázat na konkrétní projevy veřejné správy ve speciálních oblastech. V daném ohledu jde uvedení faktu, že veřejná správa disponuje finančními zdroji, finanční prostředky přijímá a současně je i vynakládá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073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dirty="0"/>
              <a:t>§§ 161-162 Daňového řádu</a:t>
            </a:r>
          </a:p>
          <a:p>
            <a:r>
              <a:rPr lang="cs-CZ" altLang="cs-CZ" dirty="0"/>
              <a:t>Procesně dělená správa</a:t>
            </a:r>
          </a:p>
          <a:p>
            <a:r>
              <a:rPr lang="cs-CZ" altLang="cs-CZ" dirty="0"/>
              <a:t>Institucionálně dělená správa</a:t>
            </a:r>
          </a:p>
          <a:p>
            <a:pPr>
              <a:buFontTx/>
              <a:buNone/>
            </a:pPr>
            <a:endParaRPr lang="cs-CZ" altLang="cs-CZ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dirty="0"/>
              <a:t>Nalézací řízení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 smtClean="0"/>
          </a:p>
          <a:p>
            <a:pPr algn="ctr">
              <a:buFontTx/>
              <a:buNone/>
            </a:pPr>
            <a:r>
              <a:rPr lang="cs-CZ" altLang="cs-CZ" dirty="0" smtClean="0"/>
              <a:t>Inkasní </a:t>
            </a:r>
            <a:r>
              <a:rPr lang="cs-CZ" altLang="cs-CZ" dirty="0"/>
              <a:t>správa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 smtClean="0"/>
          </a:p>
          <a:p>
            <a:pPr algn="ctr">
              <a:buFontTx/>
              <a:buNone/>
            </a:pPr>
            <a:r>
              <a:rPr lang="cs-CZ" altLang="cs-CZ" dirty="0" smtClean="0"/>
              <a:t>Vymáhání</a:t>
            </a:r>
            <a:endParaRPr lang="cs-CZ" altLang="cs-CZ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797926" y="24288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805863" y="39449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874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Podřazení segmentů finanční správy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Primární FS: speciální </a:t>
            </a:r>
            <a:r>
              <a:rPr lang="cs-CZ" altLang="cs-CZ" dirty="0" err="1"/>
              <a:t>dekoncentráty</a:t>
            </a:r>
            <a:r>
              <a:rPr lang="cs-CZ" altLang="cs-CZ" dirty="0"/>
              <a:t> – </a:t>
            </a:r>
            <a:r>
              <a:rPr lang="cs-CZ" altLang="cs-CZ" dirty="0" smtClean="0"/>
              <a:t>FSČR, </a:t>
            </a:r>
            <a:r>
              <a:rPr lang="cs-CZ" altLang="cs-CZ" dirty="0"/>
              <a:t>CSČR, ČNB</a:t>
            </a:r>
          </a:p>
          <a:p>
            <a:r>
              <a:rPr lang="cs-CZ" altLang="cs-CZ" dirty="0"/>
              <a:t>Sekundární FS: svěřený výkon finanční správy v návaznosti na primární předmět správy, resp. </a:t>
            </a:r>
            <a:r>
              <a:rPr lang="cs-CZ" altLang="cs-CZ" dirty="0" smtClean="0"/>
              <a:t>primární </a:t>
            </a:r>
            <a:r>
              <a:rPr lang="cs-CZ" altLang="cs-CZ" dirty="0"/>
              <a:t>účel existence instituce, nerespektuje se dělba moci.</a:t>
            </a:r>
          </a:p>
          <a:p>
            <a:r>
              <a:rPr lang="cs-CZ" altLang="cs-CZ" dirty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2098063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Věcné členění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měny</a:t>
            </a:r>
          </a:p>
          <a:p>
            <a:r>
              <a:rPr lang="cs-CZ" altLang="cs-CZ" dirty="0"/>
              <a:t>Devizová správa</a:t>
            </a:r>
          </a:p>
          <a:p>
            <a:r>
              <a:rPr lang="cs-CZ" altLang="cs-CZ" dirty="0"/>
              <a:t>Dohled nad finančním trhem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r>
              <a:rPr lang="cs-CZ" altLang="cs-CZ" dirty="0"/>
              <a:t>Správa veřejných financí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			Primární</a:t>
            </a:r>
            <a:r>
              <a:rPr lang="cs-CZ" altLang="cs-CZ" dirty="0"/>
              <a:t>			Sekundární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3432175" y="4224337"/>
            <a:ext cx="12954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727575" y="4224337"/>
            <a:ext cx="16557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932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Primární správa veřejných financí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Celní správa České republiky</a:t>
            </a:r>
          </a:p>
          <a:p>
            <a:r>
              <a:rPr lang="cs-CZ" altLang="cs-CZ"/>
              <a:t>Finanční správa České republiky (od 1.1.2013)</a:t>
            </a:r>
          </a:p>
          <a:p>
            <a:r>
              <a:rPr lang="cs-CZ" altLang="cs-CZ"/>
              <a:t>Územní finanční orgány (do 31.12.2012)</a:t>
            </a:r>
          </a:p>
        </p:txBody>
      </p:sp>
    </p:spTree>
    <p:extLst>
      <p:ext uri="{BB962C8B-B14F-4D97-AF65-F5344CB8AC3E}">
        <p14:creationId xmlns:p14="http://schemas.microsoft.com/office/powerpoint/2010/main" val="2436299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Sekundární finanční správa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Správa materiálního základu veřejného sektoru – svěřené prostředky</a:t>
            </a:r>
          </a:p>
          <a:p>
            <a:r>
              <a:rPr lang="cs-CZ" dirty="0" smtClean="0"/>
              <a:t>Ekonomický základ veřejné správy</a:t>
            </a:r>
          </a:p>
          <a:p>
            <a:r>
              <a:rPr lang="cs-CZ" dirty="0" smtClean="0"/>
              <a:t>Fiskální federalizmus</a:t>
            </a:r>
          </a:p>
          <a:p>
            <a:r>
              <a:rPr lang="cs-CZ" dirty="0" smtClean="0"/>
              <a:t>Vykonavatelé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64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Sekundární finanční správa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Správa rozpočtových prostředků – rozpočtová kázeň!</a:t>
            </a:r>
          </a:p>
          <a:p>
            <a:r>
              <a:rPr lang="cs-CZ" dirty="0" smtClean="0"/>
              <a:t>Správa rozpočtových příjmů:</a:t>
            </a:r>
          </a:p>
          <a:p>
            <a:pPr marL="0" indent="0">
              <a:buNone/>
            </a:pPr>
            <a:r>
              <a:rPr lang="cs-CZ" b="1" dirty="0" smtClean="0"/>
              <a:t>Poplatky</a:t>
            </a:r>
          </a:p>
          <a:p>
            <a:pPr marL="0" indent="0">
              <a:buNone/>
            </a:pPr>
            <a:r>
              <a:rPr lang="cs-CZ" b="1" dirty="0" smtClean="0"/>
              <a:t>„Lokální daně“</a:t>
            </a:r>
          </a:p>
          <a:p>
            <a:pPr marL="0" indent="0">
              <a:buNone/>
            </a:pPr>
            <a:r>
              <a:rPr lang="cs-CZ" b="1" dirty="0" smtClean="0"/>
              <a:t>Jiné příjmy</a:t>
            </a:r>
          </a:p>
          <a:p>
            <a:r>
              <a:rPr lang="cs-CZ" dirty="0" smtClean="0"/>
              <a:t>Rozpočtová kapitola</a:t>
            </a:r>
          </a:p>
          <a:p>
            <a:r>
              <a:rPr lang="cs-CZ" dirty="0" smtClean="0"/>
              <a:t>Rozpočet zřizovatele </a:t>
            </a:r>
          </a:p>
          <a:p>
            <a:r>
              <a:rPr lang="cs-CZ" dirty="0" smtClean="0"/>
              <a:t>Vlastní rozpočet – veřejná samospráva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38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Kontrolní mechanizmy při finanční správě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Přezkoumání hospodaření</a:t>
            </a:r>
          </a:p>
          <a:p>
            <a:r>
              <a:rPr lang="cs-CZ" dirty="0" smtClean="0"/>
              <a:t>Audit</a:t>
            </a:r>
          </a:p>
          <a:p>
            <a:r>
              <a:rPr lang="cs-CZ" dirty="0" smtClean="0"/>
              <a:t>Finanční kontrola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031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662977"/>
              </p:ext>
            </p:extLst>
          </p:nvPr>
        </p:nvGraphicFramePr>
        <p:xfrm>
          <a:off x="838200" y="1473200"/>
          <a:ext cx="10733621" cy="4940300"/>
        </p:xfrm>
        <a:graphic>
          <a:graphicData uri="http://schemas.openxmlformats.org/drawingml/2006/table">
            <a:tbl>
              <a:tblPr/>
              <a:tblGrid>
                <a:gridCol w="5209540">
                  <a:extLst>
                    <a:ext uri="{9D8B030D-6E8A-4147-A177-3AD203B41FA5}">
                      <a16:colId xmlns:a16="http://schemas.microsoft.com/office/drawing/2014/main" val="162112336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046673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87850285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42727542"/>
                    </a:ext>
                  </a:extLst>
                </a:gridCol>
                <a:gridCol w="4899241">
                  <a:extLst>
                    <a:ext uri="{9D8B030D-6E8A-4147-A177-3AD203B41FA5}">
                      <a16:colId xmlns:a16="http://schemas.microsoft.com/office/drawing/2014/main" val="2316592225"/>
                    </a:ext>
                  </a:extLst>
                </a:gridCol>
              </a:tblGrid>
              <a:tr h="4940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TOMÁŠKOVÁ, Eva a Ivana PAŘÍZKOVÁ. Veřejné finance – ekonomické souvislosti. 1. dotisk 1. vyd. Brno: Masarykova univerzita, 2016. 136 s. ISBN 978-80-210-7749-2.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MRKÝVKA, Petr. Determinace a diverzifikace finančního práva. 1. vyd. Brno: Masarykova univerzita, 2012. 222 s. Acta </a:t>
                      </a:r>
                      <a:r>
                        <a:rPr lang="cs-CZ" dirty="0" err="1" smtClean="0"/>
                        <a:t>Universitatis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Brunensis</a:t>
                      </a:r>
                      <a:r>
                        <a:rPr lang="cs-CZ" dirty="0" smtClean="0"/>
                        <a:t> No 436. ISBN 978-80-210-6041-8.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PAŘÍZKOVÁ, Ivana. Finance územní samosprávy. 1. vyd. Brno: Masarykova univerzita, 2008. 238 s. Edice učebnic č. 414. ISBN 978-80-210-4511-8. </a:t>
                      </a:r>
                    </a:p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MRKÝVKA, Petr. Finanční správa. 1. vyd. Brno: Masarykova univerzita Brno, 1997. 192 s. Acta </a:t>
                      </a:r>
                      <a:r>
                        <a:rPr lang="cs-CZ" dirty="0" err="1"/>
                        <a:t>Universitatis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Brunensis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Iuridica</a:t>
                      </a:r>
                      <a:r>
                        <a:rPr lang="cs-CZ" dirty="0"/>
                        <a:t> ; No 196. ISBN 80-210-1685-X.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33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96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600" dirty="0" err="1"/>
              <a:t>Merkl</a:t>
            </a:r>
            <a:r>
              <a:rPr lang="cs-CZ" altLang="cs-CZ" sz="2600" dirty="0"/>
              <a:t>: pomocná funkce - slouží realizaci ostatních činností státu, negoval její samostatnost (</a:t>
            </a:r>
            <a:r>
              <a:rPr lang="cs-CZ" altLang="cs-CZ" sz="2600" dirty="0" err="1"/>
              <a:t>Merkl</a:t>
            </a:r>
            <a:r>
              <a:rPr lang="cs-CZ" altLang="cs-CZ" sz="2600" dirty="0"/>
              <a:t>, A. Obecné právo správní. Díl II. Praha – Brno: Orbis 1932)</a:t>
            </a:r>
          </a:p>
          <a:p>
            <a:pPr>
              <a:lnSpc>
                <a:spcPct val="90000"/>
              </a:lnSpc>
            </a:pPr>
            <a:r>
              <a:rPr lang="cs-CZ" altLang="cs-CZ" sz="2600" b="1" dirty="0"/>
              <a:t>X </a:t>
            </a:r>
            <a:r>
              <a:rPr lang="cs-CZ" altLang="cs-CZ" sz="2600" dirty="0" err="1"/>
              <a:t>Pošvář</a:t>
            </a:r>
            <a:r>
              <a:rPr lang="cs-CZ" altLang="cs-CZ" sz="2600" dirty="0"/>
              <a:t>: samostatný díl veřejné správy</a:t>
            </a:r>
          </a:p>
          <a:p>
            <a:pPr>
              <a:lnSpc>
                <a:spcPct val="90000"/>
              </a:lnSpc>
            </a:pPr>
            <a:r>
              <a:rPr lang="cs-CZ" altLang="cs-CZ" sz="2600" dirty="0" err="1"/>
              <a:t>Siblík</a:t>
            </a:r>
            <a:r>
              <a:rPr lang="cs-CZ" altLang="cs-CZ" sz="2600" dirty="0"/>
              <a:t>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156987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42194537"/>
              </p:ext>
            </p:extLst>
          </p:nvPr>
        </p:nvGraphicFramePr>
        <p:xfrm>
          <a:off x="1981200" y="1181100"/>
          <a:ext cx="8229600" cy="3162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711700"/>
            <a:ext cx="10972800" cy="1419226"/>
          </a:xfrm>
        </p:spPr>
        <p:txBody>
          <a:bodyPr/>
          <a:lstStyle/>
          <a:p>
            <a:r>
              <a:rPr lang="cs-CZ" altLang="cs-CZ" sz="2600"/>
              <a:t>Stejně je možné pojímat celou veřejnou správu i jednotlivé její díly</a:t>
            </a:r>
          </a:p>
          <a:p>
            <a:r>
              <a:rPr lang="cs-CZ" altLang="cs-CZ" sz="2600"/>
              <a:t>Finanční správa je specifickým a výjimečným dílem veřejné správy – v čem? </a:t>
            </a:r>
            <a:r>
              <a:rPr lang="cs-CZ" altLang="cs-CZ" sz="260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02212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Specifika a výjimečnost finanční správy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altLang="cs-CZ" dirty="0"/>
              <a:t>Finanční správa je výjimečná svým předmětem, svojí právní regulací a tím, …. že je všude! </a:t>
            </a:r>
            <a:r>
              <a:rPr lang="cs-CZ" altLang="cs-CZ" dirty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695416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028183"/>
              </p:ext>
            </p:extLst>
          </p:nvPr>
        </p:nvGraphicFramePr>
        <p:xfrm>
          <a:off x="1600200" y="1417638"/>
          <a:ext cx="4038600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411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200" b="1"/>
              <a:t>Obecný: </a:t>
            </a:r>
            <a:r>
              <a:rPr lang="cs-CZ" altLang="cs-CZ" sz="2200"/>
              <a:t>široká škála společenských vztahů, do kterých veřejná moc ingeruje s užitím forem a metod vlastních veřejné správě </a:t>
            </a:r>
          </a:p>
          <a:p>
            <a:pPr>
              <a:lnSpc>
                <a:spcPct val="90000"/>
              </a:lnSpc>
            </a:pPr>
            <a:r>
              <a:rPr lang="cs-CZ" altLang="cs-CZ" sz="2200" b="1"/>
              <a:t>FS: </a:t>
            </a:r>
            <a:r>
              <a:rPr lang="cs-CZ" altLang="cs-CZ" sz="2200"/>
              <a:t>společenské vztahy regulované normami finančního práva, do kterých veřejná moc ingeruje s užitím forem a metod vlastních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166598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2600" b="1"/>
              <a:t>Předmět finančního práva</a:t>
            </a:r>
          </a:p>
          <a:p>
            <a:pPr algn="ctr">
              <a:buFont typeface="Wingdings" pitchFamily="2" charset="2"/>
              <a:buNone/>
            </a:pPr>
            <a:r>
              <a:rPr lang="en-US" altLang="cs-CZ" sz="6100" b="1">
                <a:cs typeface="Arial" charset="0"/>
              </a:rPr>
              <a:t>&gt;</a:t>
            </a:r>
            <a:endParaRPr lang="cs-CZ" altLang="cs-CZ" sz="6100" b="1"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cs-CZ" altLang="cs-CZ" sz="2600" b="1">
                <a:cs typeface="Arial" charset="0"/>
              </a:rPr>
              <a:t>Předmět finanční správy</a:t>
            </a:r>
          </a:p>
          <a:p>
            <a:pPr algn="just"/>
            <a:r>
              <a:rPr lang="cs-CZ" altLang="cs-CZ" sz="2600" i="1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2600" i="1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13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finančního práva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Společenské vztahy, které vznikají, realizují se a </a:t>
            </a:r>
            <a:r>
              <a:rPr lang="cs-CZ" altLang="cs-CZ" dirty="0" smtClean="0"/>
              <a:t>zanikají v souvislosti s veřejnou finanční činností = finanční činnost státu a veřejné samosprávy</a:t>
            </a:r>
            <a:endParaRPr lang="cs-CZ" altLang="cs-CZ" dirty="0"/>
          </a:p>
          <a:p>
            <a:pPr marL="0" indent="0">
              <a:buNone/>
            </a:pPr>
            <a:r>
              <a:rPr lang="cs-CZ" altLang="cs-CZ" dirty="0" smtClean="0"/>
              <a:t>1. V </a:t>
            </a:r>
            <a:r>
              <a:rPr lang="cs-CZ" altLang="cs-CZ" dirty="0"/>
              <a:t>procesu tvorby, rozdělování a užití veřejných peněžních fondů,</a:t>
            </a:r>
          </a:p>
          <a:p>
            <a:pPr marL="0" indent="0">
              <a:buNone/>
            </a:pPr>
            <a:r>
              <a:rPr lang="cs-CZ" altLang="cs-CZ" dirty="0" smtClean="0"/>
              <a:t>2. V </a:t>
            </a:r>
            <a:r>
              <a:rPr lang="cs-CZ" altLang="cs-CZ" dirty="0"/>
              <a:t>souvislosti s fungování peněžního systému,</a:t>
            </a:r>
          </a:p>
          <a:p>
            <a:pPr marL="0" indent="0">
              <a:buNone/>
            </a:pPr>
            <a:r>
              <a:rPr lang="cs-CZ" altLang="cs-CZ" dirty="0" smtClean="0"/>
              <a:t>3. V </a:t>
            </a:r>
            <a:r>
              <a:rPr lang="cs-CZ" altLang="cs-CZ" dirty="0"/>
              <a:t>rámci veřejnoprávních ingerencí do finančního trhu.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(segmenty klasického pojetí finančního práva)</a:t>
            </a:r>
          </a:p>
        </p:txBody>
      </p:sp>
    </p:spTree>
    <p:extLst>
      <p:ext uri="{BB962C8B-B14F-4D97-AF65-F5344CB8AC3E}">
        <p14:creationId xmlns:p14="http://schemas.microsoft.com/office/powerpoint/2010/main" val="39389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Tyto společenské vztahy jsou regulovány normami finančního práva s využitím metody založené na administrativně právní metodě regulace:</a:t>
            </a:r>
          </a:p>
          <a:p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8944297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852</Words>
  <Application>Microsoft Office PowerPoint</Application>
  <PresentationFormat>Širokoúhlá obrazovka</PresentationFormat>
  <Paragraphs>167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Motiv Office</vt:lpstr>
      <vt:lpstr>Veřejná správa ve specifických oblastech I. FINANČNÍ SPRÁVA</vt:lpstr>
      <vt:lpstr>Prezentace aplikace PowerPoint</vt:lpstr>
      <vt:lpstr>Finanční správa</vt:lpstr>
      <vt:lpstr>Pojetí finanční správy</vt:lpstr>
      <vt:lpstr>Specifika a výjimečnost finanční správy</vt:lpstr>
      <vt:lpstr>Předmět finanční správy</vt:lpstr>
      <vt:lpstr>Prezentace aplikace PowerPoint</vt:lpstr>
      <vt:lpstr>Předmět finančního práva</vt:lpstr>
      <vt:lpstr>Prezentace aplikace PowerPoint</vt:lpstr>
      <vt:lpstr>Šíře předmětu finanční správy</vt:lpstr>
      <vt:lpstr>Prostředí realizace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Podřazení segmentů finanční správy</vt:lpstr>
      <vt:lpstr>Věcné členění finanční správy</vt:lpstr>
      <vt:lpstr>Primární správa veřejných financí</vt:lpstr>
      <vt:lpstr>Sekundární finanční správa I</vt:lpstr>
      <vt:lpstr>Sekundární finanční správa II</vt:lpstr>
      <vt:lpstr>Kontrolní mechanizmy při finanční správě</vt:lpstr>
      <vt:lpstr>Doporučená 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ve specifických oblastech I. FINANČNÍ SPRÁVA</dc:title>
  <dc:creator>Petr Mrkývka</dc:creator>
  <cp:lastModifiedBy>Petr Mrkývka</cp:lastModifiedBy>
  <cp:revision>5</cp:revision>
  <dcterms:created xsi:type="dcterms:W3CDTF">2016-11-23T17:38:05Z</dcterms:created>
  <dcterms:modified xsi:type="dcterms:W3CDTF">2016-11-23T18:07:46Z</dcterms:modified>
</cp:coreProperties>
</file>