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8DA7"/>
    <a:srgbClr val="033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4E761-44B9-4CC0-A638-E1EB6BCB5880}" type="datetimeFigureOut">
              <a:rPr lang="en-GB" smtClean="0"/>
              <a:t>05/12/2016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61154-353A-4CFD-AB29-F3535B10D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06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15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12/5/2016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90384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551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692823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53010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12/5/2016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4651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12/5/2016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54325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947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37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80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10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12/5/2016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615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12/5/2016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29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12/5/2016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12/5/2016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05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12/5/2016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7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12/5/2016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59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557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8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4" y="0"/>
            <a:ext cx="8825658" cy="3329581"/>
          </a:xfrm>
        </p:spPr>
        <p:txBody>
          <a:bodyPr>
            <a:normAutofit/>
          </a:bodyPr>
          <a:lstStyle/>
          <a:p>
            <a:r>
              <a:rPr lang="en-GB" dirty="0" err="1"/>
              <a:t>Evropské</a:t>
            </a:r>
            <a:r>
              <a:rPr lang="en-GB" dirty="0"/>
              <a:t> </a:t>
            </a:r>
            <a:r>
              <a:rPr lang="en-GB" dirty="0" err="1"/>
              <a:t>hospodářské</a:t>
            </a:r>
            <a:r>
              <a:rPr lang="en-GB" dirty="0"/>
              <a:t> </a:t>
            </a:r>
            <a:r>
              <a:rPr lang="en-GB" dirty="0" err="1"/>
              <a:t>právo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4" y="4777380"/>
            <a:ext cx="9888183" cy="1447574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Od Bail-</a:t>
            </a:r>
            <a:r>
              <a:rPr lang="en-GB" sz="3200" b="1" dirty="0" err="1">
                <a:solidFill>
                  <a:schemeClr val="bg1"/>
                </a:solidFill>
              </a:rPr>
              <a:t>Outu</a:t>
            </a:r>
            <a:r>
              <a:rPr lang="en-GB" sz="3200" b="1" dirty="0">
                <a:solidFill>
                  <a:schemeClr val="bg1"/>
                </a:solidFill>
              </a:rPr>
              <a:t> k Bail-</a:t>
            </a:r>
            <a:r>
              <a:rPr lang="en-GB" sz="3200" b="1" dirty="0" err="1">
                <a:solidFill>
                  <a:schemeClr val="bg1"/>
                </a:solidFill>
              </a:rPr>
              <a:t>Inu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36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9015" y="-105508"/>
            <a:ext cx="5509892" cy="7346524"/>
          </a:xfrm>
        </p:spPr>
      </p:pic>
    </p:spTree>
    <p:extLst>
      <p:ext uri="{BB962C8B-B14F-4D97-AF65-F5344CB8AC3E}">
        <p14:creationId xmlns:p14="http://schemas.microsoft.com/office/powerpoint/2010/main" val="3736310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9693" y="-1"/>
            <a:ext cx="5290084" cy="7053447"/>
          </a:xfrm>
        </p:spPr>
      </p:pic>
    </p:spTree>
    <p:extLst>
      <p:ext uri="{BB962C8B-B14F-4D97-AF65-F5344CB8AC3E}">
        <p14:creationId xmlns:p14="http://schemas.microsoft.com/office/powerpoint/2010/main" val="3784653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74" t="1679" r="1734" b="4225"/>
          <a:stretch/>
        </p:blipFill>
        <p:spPr>
          <a:xfrm>
            <a:off x="3083167" y="0"/>
            <a:ext cx="5767755" cy="7748329"/>
          </a:xfrm>
        </p:spPr>
      </p:pic>
    </p:spTree>
    <p:extLst>
      <p:ext uri="{BB962C8B-B14F-4D97-AF65-F5344CB8AC3E}">
        <p14:creationId xmlns:p14="http://schemas.microsoft.com/office/powerpoint/2010/main" val="4280725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78" r="5980" b="4537"/>
          <a:stretch/>
        </p:blipFill>
        <p:spPr>
          <a:xfrm>
            <a:off x="3200401" y="-187570"/>
            <a:ext cx="5345722" cy="7162801"/>
          </a:xfrm>
        </p:spPr>
      </p:pic>
    </p:spTree>
    <p:extLst>
      <p:ext uri="{BB962C8B-B14F-4D97-AF65-F5344CB8AC3E}">
        <p14:creationId xmlns:p14="http://schemas.microsoft.com/office/powerpoint/2010/main" val="2289938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Jak</a:t>
            </a:r>
            <a:r>
              <a:rPr lang="en-GB" dirty="0"/>
              <a:t> k Bail In u </a:t>
            </a:r>
            <a:r>
              <a:rPr lang="en-GB" dirty="0" err="1"/>
              <a:t>dojdeme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5741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918" b="5594"/>
          <a:stretch/>
        </p:blipFill>
        <p:spPr>
          <a:xfrm>
            <a:off x="3106616" y="-726770"/>
            <a:ext cx="5849816" cy="7584770"/>
          </a:xfrm>
        </p:spPr>
      </p:pic>
    </p:spTree>
    <p:extLst>
      <p:ext uri="{BB962C8B-B14F-4D97-AF65-F5344CB8AC3E}">
        <p14:creationId xmlns:p14="http://schemas.microsoft.com/office/powerpoint/2010/main" val="2811052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1415" y="-386801"/>
            <a:ext cx="5568462" cy="7424617"/>
          </a:xfrm>
        </p:spPr>
      </p:pic>
    </p:spTree>
    <p:extLst>
      <p:ext uri="{BB962C8B-B14F-4D97-AF65-F5344CB8AC3E}">
        <p14:creationId xmlns:p14="http://schemas.microsoft.com/office/powerpoint/2010/main" val="1032383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6585" y="-574371"/>
            <a:ext cx="5673969" cy="7565293"/>
          </a:xfrm>
        </p:spPr>
      </p:pic>
    </p:spTree>
    <p:extLst>
      <p:ext uri="{BB962C8B-B14F-4D97-AF65-F5344CB8AC3E}">
        <p14:creationId xmlns:p14="http://schemas.microsoft.com/office/powerpoint/2010/main" val="69342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0738" y="-652524"/>
            <a:ext cx="5908431" cy="7877910"/>
          </a:xfrm>
        </p:spPr>
      </p:pic>
    </p:spTree>
    <p:extLst>
      <p:ext uri="{BB962C8B-B14F-4D97-AF65-F5344CB8AC3E}">
        <p14:creationId xmlns:p14="http://schemas.microsoft.com/office/powerpoint/2010/main" val="3332459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-855724"/>
            <a:ext cx="6283569" cy="8378094"/>
          </a:xfrm>
        </p:spPr>
      </p:pic>
    </p:spTree>
    <p:extLst>
      <p:ext uri="{BB962C8B-B14F-4D97-AF65-F5344CB8AC3E}">
        <p14:creationId xmlns:p14="http://schemas.microsoft.com/office/powerpoint/2010/main" val="763626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7580" y="956303"/>
            <a:ext cx="7729728" cy="118872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17" t="266" r="9031" b="5544"/>
          <a:stretch/>
        </p:blipFill>
        <p:spPr>
          <a:xfrm>
            <a:off x="3483151" y="0"/>
            <a:ext cx="5840016" cy="6858000"/>
          </a:xfrm>
        </p:spPr>
      </p:pic>
    </p:spTree>
    <p:extLst>
      <p:ext uri="{BB962C8B-B14F-4D97-AF65-F5344CB8AC3E}">
        <p14:creationId xmlns:p14="http://schemas.microsoft.com/office/powerpoint/2010/main" val="857984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3999" y="-1"/>
            <a:ext cx="6257970" cy="8343961"/>
          </a:xfrm>
        </p:spPr>
      </p:pic>
    </p:spTree>
    <p:extLst>
      <p:ext uri="{BB962C8B-B14F-4D97-AF65-F5344CB8AC3E}">
        <p14:creationId xmlns:p14="http://schemas.microsoft.com/office/powerpoint/2010/main" val="1554692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2583" y="0"/>
            <a:ext cx="5214616" cy="6952823"/>
          </a:xfrm>
        </p:spPr>
      </p:pic>
    </p:spTree>
    <p:extLst>
      <p:ext uri="{BB962C8B-B14F-4D97-AF65-F5344CB8AC3E}">
        <p14:creationId xmlns:p14="http://schemas.microsoft.com/office/powerpoint/2010/main" val="337832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3999" y="-1"/>
            <a:ext cx="5226339" cy="6968453"/>
          </a:xfrm>
        </p:spPr>
      </p:pic>
    </p:spTree>
    <p:extLst>
      <p:ext uri="{BB962C8B-B14F-4D97-AF65-F5344CB8AC3E}">
        <p14:creationId xmlns:p14="http://schemas.microsoft.com/office/powerpoint/2010/main" val="3031785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" r="2450"/>
          <a:stretch/>
        </p:blipFill>
        <p:spPr>
          <a:xfrm>
            <a:off x="3493478" y="0"/>
            <a:ext cx="5134707" cy="7010462"/>
          </a:xfrm>
        </p:spPr>
      </p:pic>
    </p:spTree>
    <p:extLst>
      <p:ext uri="{BB962C8B-B14F-4D97-AF65-F5344CB8AC3E}">
        <p14:creationId xmlns:p14="http://schemas.microsoft.com/office/powerpoint/2010/main" val="3040806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6277" y="-27293"/>
            <a:ext cx="5163969" cy="6885293"/>
          </a:xfrm>
        </p:spPr>
      </p:pic>
    </p:spTree>
    <p:extLst>
      <p:ext uri="{BB962C8B-B14F-4D97-AF65-F5344CB8AC3E}">
        <p14:creationId xmlns:p14="http://schemas.microsoft.com/office/powerpoint/2010/main" val="2034049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9" r="2715" b="-1"/>
          <a:stretch/>
        </p:blipFill>
        <p:spPr>
          <a:xfrm>
            <a:off x="3516923" y="0"/>
            <a:ext cx="5040923" cy="6897138"/>
          </a:xfrm>
        </p:spPr>
      </p:pic>
    </p:spTree>
    <p:extLst>
      <p:ext uri="{BB962C8B-B14F-4D97-AF65-F5344CB8AC3E}">
        <p14:creationId xmlns:p14="http://schemas.microsoft.com/office/powerpoint/2010/main" val="3196527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6277" y="-121078"/>
            <a:ext cx="5234308" cy="6979078"/>
          </a:xfrm>
        </p:spPr>
      </p:pic>
    </p:spTree>
    <p:extLst>
      <p:ext uri="{BB962C8B-B14F-4D97-AF65-F5344CB8AC3E}">
        <p14:creationId xmlns:p14="http://schemas.microsoft.com/office/powerpoint/2010/main" val="1095461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Odpovídali</a:t>
            </a:r>
            <a:r>
              <a:rPr lang="en-GB" dirty="0"/>
              <a:t> </a:t>
            </a:r>
            <a:r>
              <a:rPr lang="en-GB" dirty="0" err="1"/>
              <a:t>byste</a:t>
            </a:r>
            <a:r>
              <a:rPr lang="en-GB" dirty="0"/>
              <a:t> </a:t>
            </a:r>
            <a:r>
              <a:rPr lang="en-GB" dirty="0" err="1"/>
              <a:t>jinak</a:t>
            </a:r>
            <a:r>
              <a:rPr lang="en-GB" dirty="0"/>
              <a:t> 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171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01" b="4953"/>
          <a:stretch/>
        </p:blipFill>
        <p:spPr>
          <a:xfrm>
            <a:off x="3424417" y="0"/>
            <a:ext cx="5265360" cy="6858000"/>
          </a:xfrm>
        </p:spPr>
      </p:pic>
    </p:spTree>
    <p:extLst>
      <p:ext uri="{BB962C8B-B14F-4D97-AF65-F5344CB8AC3E}">
        <p14:creationId xmlns:p14="http://schemas.microsoft.com/office/powerpoint/2010/main" val="2770421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8647" y="0"/>
            <a:ext cx="5161130" cy="6881508"/>
          </a:xfrm>
        </p:spPr>
      </p:pic>
    </p:spTree>
    <p:extLst>
      <p:ext uri="{BB962C8B-B14F-4D97-AF65-F5344CB8AC3E}">
        <p14:creationId xmlns:p14="http://schemas.microsoft.com/office/powerpoint/2010/main" val="3971052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93" t="1579"/>
          <a:stretch/>
        </p:blipFill>
        <p:spPr>
          <a:xfrm>
            <a:off x="3622429" y="-1"/>
            <a:ext cx="5662247" cy="7541549"/>
          </a:xfrm>
        </p:spPr>
      </p:pic>
    </p:spTree>
    <p:extLst>
      <p:ext uri="{BB962C8B-B14F-4D97-AF65-F5344CB8AC3E}">
        <p14:creationId xmlns:p14="http://schemas.microsoft.com/office/powerpoint/2010/main" val="3933730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6277" y="-128954"/>
            <a:ext cx="5240215" cy="6986954"/>
          </a:xfrm>
        </p:spPr>
      </p:pic>
    </p:spTree>
    <p:extLst>
      <p:ext uri="{BB962C8B-B14F-4D97-AF65-F5344CB8AC3E}">
        <p14:creationId xmlns:p14="http://schemas.microsoft.com/office/powerpoint/2010/main" val="4287872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8309" y="0"/>
            <a:ext cx="5231468" cy="6975292"/>
          </a:xfrm>
        </p:spPr>
      </p:pic>
    </p:spTree>
    <p:extLst>
      <p:ext uri="{BB962C8B-B14F-4D97-AF65-F5344CB8AC3E}">
        <p14:creationId xmlns:p14="http://schemas.microsoft.com/office/powerpoint/2010/main" val="1374312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201" y="-1"/>
            <a:ext cx="5184576" cy="6912769"/>
          </a:xfrm>
        </p:spPr>
      </p:pic>
    </p:spTree>
    <p:extLst>
      <p:ext uri="{BB962C8B-B14F-4D97-AF65-F5344CB8AC3E}">
        <p14:creationId xmlns:p14="http://schemas.microsoft.com/office/powerpoint/2010/main" val="1506335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0369" y="-1"/>
            <a:ext cx="5149407" cy="6865877"/>
          </a:xfrm>
        </p:spPr>
      </p:pic>
    </p:spTree>
    <p:extLst>
      <p:ext uri="{BB962C8B-B14F-4D97-AF65-F5344CB8AC3E}">
        <p14:creationId xmlns:p14="http://schemas.microsoft.com/office/powerpoint/2010/main" val="1264643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0" r="-1" b="4959"/>
          <a:stretch/>
        </p:blipFill>
        <p:spPr>
          <a:xfrm>
            <a:off x="3305908" y="0"/>
            <a:ext cx="5290084" cy="6740769"/>
          </a:xfrm>
        </p:spPr>
      </p:pic>
    </p:spTree>
    <p:extLst>
      <p:ext uri="{BB962C8B-B14F-4D97-AF65-F5344CB8AC3E}">
        <p14:creationId xmlns:p14="http://schemas.microsoft.com/office/powerpoint/2010/main" val="1515914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794"/>
          <a:stretch/>
        </p:blipFill>
        <p:spPr>
          <a:xfrm>
            <a:off x="3429046" y="11723"/>
            <a:ext cx="4894339" cy="6846277"/>
          </a:xfrm>
        </p:spPr>
      </p:pic>
    </p:spTree>
    <p:extLst>
      <p:ext uri="{BB962C8B-B14F-4D97-AF65-F5344CB8AC3E}">
        <p14:creationId xmlns:p14="http://schemas.microsoft.com/office/powerpoint/2010/main" val="3628131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12" b="4507"/>
          <a:stretch/>
        </p:blipFill>
        <p:spPr>
          <a:xfrm>
            <a:off x="3505200" y="0"/>
            <a:ext cx="5184577" cy="6541478"/>
          </a:xfrm>
        </p:spPr>
      </p:pic>
    </p:spTree>
    <p:extLst>
      <p:ext uri="{BB962C8B-B14F-4D97-AF65-F5344CB8AC3E}">
        <p14:creationId xmlns:p14="http://schemas.microsoft.com/office/powerpoint/2010/main" val="1816697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Bail out a bail in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2486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6277" y="0"/>
            <a:ext cx="5143499" cy="6858000"/>
          </a:xfrm>
        </p:spPr>
      </p:pic>
    </p:spTree>
    <p:extLst>
      <p:ext uri="{BB962C8B-B14F-4D97-AF65-F5344CB8AC3E}">
        <p14:creationId xmlns:p14="http://schemas.microsoft.com/office/powerpoint/2010/main" val="3949118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10" r="4315"/>
          <a:stretch/>
        </p:blipFill>
        <p:spPr>
          <a:xfrm>
            <a:off x="3261169" y="0"/>
            <a:ext cx="5109109" cy="699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94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35" b="9134"/>
          <a:stretch/>
        </p:blipFill>
        <p:spPr>
          <a:xfrm>
            <a:off x="3563815" y="0"/>
            <a:ext cx="5437787" cy="6858000"/>
          </a:xfrm>
        </p:spPr>
      </p:pic>
    </p:spTree>
    <p:extLst>
      <p:ext uri="{BB962C8B-B14F-4D97-AF65-F5344CB8AC3E}">
        <p14:creationId xmlns:p14="http://schemas.microsoft.com/office/powerpoint/2010/main" val="38792813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87" b="2423"/>
          <a:stretch/>
        </p:blipFill>
        <p:spPr>
          <a:xfrm>
            <a:off x="3032760" y="0"/>
            <a:ext cx="5184339" cy="6705600"/>
          </a:xfrm>
        </p:spPr>
      </p:pic>
    </p:spTree>
    <p:extLst>
      <p:ext uri="{BB962C8B-B14F-4D97-AF65-F5344CB8AC3E}">
        <p14:creationId xmlns:p14="http://schemas.microsoft.com/office/powerpoint/2010/main" val="3408418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5681" y="-1"/>
            <a:ext cx="5154096" cy="6872129"/>
          </a:xfrm>
        </p:spPr>
      </p:pic>
    </p:spTree>
    <p:extLst>
      <p:ext uri="{BB962C8B-B14F-4D97-AF65-F5344CB8AC3E}">
        <p14:creationId xmlns:p14="http://schemas.microsoft.com/office/powerpoint/2010/main" val="20306710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3477" y="2052638"/>
            <a:ext cx="3146821" cy="419576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1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6439" y="0"/>
            <a:ext cx="5201721" cy="6935629"/>
          </a:xfrm>
        </p:spPr>
      </p:pic>
    </p:spTree>
    <p:extLst>
      <p:ext uri="{BB962C8B-B14F-4D97-AF65-F5344CB8AC3E}">
        <p14:creationId xmlns:p14="http://schemas.microsoft.com/office/powerpoint/2010/main" val="134206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36" t="2806" r="1944" b="3564"/>
          <a:stretch/>
        </p:blipFill>
        <p:spPr>
          <a:xfrm>
            <a:off x="3598985" y="-1232438"/>
            <a:ext cx="6060830" cy="8090438"/>
          </a:xfrm>
        </p:spPr>
      </p:pic>
    </p:spTree>
    <p:extLst>
      <p:ext uri="{BB962C8B-B14F-4D97-AF65-F5344CB8AC3E}">
        <p14:creationId xmlns:p14="http://schemas.microsoft.com/office/powerpoint/2010/main" val="2977015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49" t="-992" r="-1188" b="6387"/>
          <a:stretch/>
        </p:blipFill>
        <p:spPr>
          <a:xfrm>
            <a:off x="3165231" y="-902144"/>
            <a:ext cx="5908432" cy="7760144"/>
          </a:xfrm>
        </p:spPr>
      </p:pic>
    </p:spTree>
    <p:extLst>
      <p:ext uri="{BB962C8B-B14F-4D97-AF65-F5344CB8AC3E}">
        <p14:creationId xmlns:p14="http://schemas.microsoft.com/office/powerpoint/2010/main" val="466451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8308" y="-1125356"/>
            <a:ext cx="6154615" cy="8206155"/>
          </a:xfrm>
        </p:spPr>
      </p:pic>
    </p:spTree>
    <p:extLst>
      <p:ext uri="{BB962C8B-B14F-4D97-AF65-F5344CB8AC3E}">
        <p14:creationId xmlns:p14="http://schemas.microsoft.com/office/powerpoint/2010/main" val="3935707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0" y="-187569"/>
            <a:ext cx="5630053" cy="7506738"/>
          </a:xfrm>
        </p:spPr>
      </p:pic>
    </p:spTree>
    <p:extLst>
      <p:ext uri="{BB962C8B-B14F-4D97-AF65-F5344CB8AC3E}">
        <p14:creationId xmlns:p14="http://schemas.microsoft.com/office/powerpoint/2010/main" val="3105182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0" t="3150"/>
          <a:stretch/>
        </p:blipFill>
        <p:spPr>
          <a:xfrm>
            <a:off x="3270738" y="93785"/>
            <a:ext cx="5524546" cy="7209754"/>
          </a:xfrm>
        </p:spPr>
      </p:pic>
    </p:spTree>
    <p:extLst>
      <p:ext uri="{BB962C8B-B14F-4D97-AF65-F5344CB8AC3E}">
        <p14:creationId xmlns:p14="http://schemas.microsoft.com/office/powerpoint/2010/main" val="6211408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2827</TotalTime>
  <Words>22</Words>
  <Application>Microsoft Office PowerPoint</Application>
  <PresentationFormat>Širokoúhlá obrazovka</PresentationFormat>
  <Paragraphs>5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8" baseType="lpstr">
      <vt:lpstr>Arial</vt:lpstr>
      <vt:lpstr>Calibri</vt:lpstr>
      <vt:lpstr>Century Gothic</vt:lpstr>
      <vt:lpstr>Wingdings 3</vt:lpstr>
      <vt:lpstr>Ion</vt:lpstr>
      <vt:lpstr>Evropské hospodářské právo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k Bail In u dojdeme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Odpovídali byste jinak 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Bail out a bail 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Evropské hospodářské právo</dc:title>
  <dc:creator>green</dc:creator>
  <cp:lastModifiedBy>green</cp:lastModifiedBy>
  <cp:revision>105</cp:revision>
  <dcterms:created xsi:type="dcterms:W3CDTF">2016-10-09T11:29:16Z</dcterms:created>
  <dcterms:modified xsi:type="dcterms:W3CDTF">2016-12-05T17:13:07Z</dcterms:modified>
</cp:coreProperties>
</file>