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333" r:id="rId13"/>
    <p:sldId id="351" r:id="rId14"/>
    <p:sldId id="348" r:id="rId15"/>
    <p:sldId id="349" r:id="rId16"/>
    <p:sldId id="267" r:id="rId17"/>
    <p:sldId id="350" r:id="rId18"/>
    <p:sldId id="339" r:id="rId19"/>
    <p:sldId id="334" r:id="rId20"/>
    <p:sldId id="332" r:id="rId21"/>
    <p:sldId id="266" r:id="rId22"/>
    <p:sldId id="335" r:id="rId23"/>
    <p:sldId id="342" r:id="rId24"/>
    <p:sldId id="340" r:id="rId25"/>
    <p:sldId id="341" r:id="rId26"/>
    <p:sldId id="343" r:id="rId27"/>
    <p:sldId id="345" r:id="rId28"/>
    <p:sldId id="344" r:id="rId29"/>
    <p:sldId id="291" r:id="rId30"/>
    <p:sldId id="292" r:id="rId31"/>
    <p:sldId id="293" r:id="rId32"/>
    <p:sldId id="294" r:id="rId33"/>
    <p:sldId id="295" r:id="rId34"/>
    <p:sldId id="330" r:id="rId35"/>
    <p:sldId id="346" r:id="rId36"/>
    <p:sldId id="298" r:id="rId37"/>
    <p:sldId id="299" r:id="rId38"/>
    <p:sldId id="300" r:id="rId39"/>
    <p:sldId id="301" r:id="rId40"/>
    <p:sldId id="347" r:id="rId41"/>
    <p:sldId id="352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86323" autoAdjust="0"/>
  </p:normalViewPr>
  <p:slideViewPr>
    <p:cSldViewPr>
      <p:cViewPr varScale="1">
        <p:scale>
          <a:sx n="94" d="100"/>
          <a:sy n="94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EE506B-71D2-4B24-AFAC-4845DB9E1864}" type="pres">
      <dgm:prSet presAssocID="{0E62319F-36CC-4CD4-A2A0-A87B463096E5}" presName="rootConnector1" presStyleLbl="node1" presStyleIdx="0" presStyleCnt="0"/>
      <dgm:spPr/>
      <dgm:t>
        <a:bodyPr/>
        <a:lstStyle/>
        <a:p>
          <a:endParaRPr lang="cs-CZ"/>
        </a:p>
      </dgm:t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D258BD-BF38-47F0-9451-4DEB5DFFA2C5}" type="pres">
      <dgm:prSet presAssocID="{B6288525-4E3E-4A3C-AD55-675461EABF8A}" presName="rootConnector" presStyleLbl="node2" presStyleIdx="0" presStyleCnt="2"/>
      <dgm:spPr/>
      <dgm:t>
        <a:bodyPr/>
        <a:lstStyle/>
        <a:p>
          <a:endParaRPr lang="cs-CZ"/>
        </a:p>
      </dgm:t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08B599-715A-4327-B1B9-BFC3F7C8B9B7}" type="pres">
      <dgm:prSet presAssocID="{7147C904-B4E8-4DC6-8972-CC81517B2E3D}" presName="rootConnector" presStyleLbl="node2" presStyleIdx="1" presStyleCnt="2"/>
      <dgm:spPr/>
      <dgm:t>
        <a:bodyPr/>
        <a:lstStyle/>
        <a:p>
          <a:endParaRPr lang="cs-CZ"/>
        </a:p>
      </dgm:t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A0B55B3C-170D-4C37-9500-8CA90DA007D4}" type="presOf" srcId="{7147C904-B4E8-4DC6-8972-CC81517B2E3D}" destId="{0A0EBC7F-21B6-445A-9C71-6806CB9267B1}" srcOrd="0" destOrd="0" presId="urn:microsoft.com/office/officeart/2005/8/layout/orgChart1"/>
    <dgm:cxn modelId="{394E620D-CB63-44E4-97AC-3194CF8012E9}" type="presOf" srcId="{B2ED94B2-F6FC-4D31-AA46-68F018E65332}" destId="{8E845833-EF1A-48DA-9708-471854AC1B7A}" srcOrd="0" destOrd="0" presId="urn:microsoft.com/office/officeart/2005/8/layout/orgChart1"/>
    <dgm:cxn modelId="{6BB1C75D-B5A4-47CD-BC01-E9B2CB29B3BE}" type="presOf" srcId="{B6288525-4E3E-4A3C-AD55-675461EABF8A}" destId="{98FD872A-233B-4EF9-AF2A-9B047BBD4518}" srcOrd="0" destOrd="0" presId="urn:microsoft.com/office/officeart/2005/8/layout/orgChart1"/>
    <dgm:cxn modelId="{4BB8A886-ED52-4D1A-95DE-6280EE862878}" type="presOf" srcId="{4629EF9B-1341-403B-BEE2-54D2BEF418CE}" destId="{1311C81D-374B-44C1-A1F0-FBF3F99F0A04}" srcOrd="0" destOrd="0" presId="urn:microsoft.com/office/officeart/2005/8/layout/orgChart1"/>
    <dgm:cxn modelId="{E5B7050D-3F1E-4125-8536-BB2C58569149}" type="presOf" srcId="{0E62319F-36CC-4CD4-A2A0-A87B463096E5}" destId="{9EA70714-20AC-4E51-9B26-D05969B93433}" srcOrd="0" destOrd="0" presId="urn:microsoft.com/office/officeart/2005/8/layout/orgChart1"/>
    <dgm:cxn modelId="{C241A185-E19D-4B0A-98BC-BBE2BC1FB645}" type="presOf" srcId="{0E62319F-36CC-4CD4-A2A0-A87B463096E5}" destId="{5DEE506B-71D2-4B24-AFAC-4845DB9E1864}" srcOrd="1" destOrd="0" presId="urn:microsoft.com/office/officeart/2005/8/layout/orgChart1"/>
    <dgm:cxn modelId="{2FA11615-7757-4289-A8D2-604C391DCD0A}" type="presOf" srcId="{7147C904-B4E8-4DC6-8972-CC81517B2E3D}" destId="{1E08B599-715A-4327-B1B9-BFC3F7C8B9B7}" srcOrd="1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8E13DBCA-4300-44D0-A40C-AB6A01C645FC}" type="presOf" srcId="{15B4A870-7892-490D-8FD1-1E6F6DF7FE12}" destId="{EC1FE784-D7DF-4085-A0F2-694B34A3F13A}" srcOrd="0" destOrd="0" presId="urn:microsoft.com/office/officeart/2005/8/layout/orgChart1"/>
    <dgm:cxn modelId="{45878943-93F8-4AA8-AB17-40AA5C23BE6A}" type="presOf" srcId="{B6288525-4E3E-4A3C-AD55-675461EABF8A}" destId="{FDD258BD-BF38-47F0-9451-4DEB5DFFA2C5}" srcOrd="1" destOrd="0" presId="urn:microsoft.com/office/officeart/2005/8/layout/orgChart1"/>
    <dgm:cxn modelId="{DD4EA1D8-6DB8-4C0E-9EED-57D13906863B}" type="presParOf" srcId="{EC1FE784-D7DF-4085-A0F2-694B34A3F13A}" destId="{F30DEE63-6D90-47B4-9A25-AD3A1EC90C6C}" srcOrd="0" destOrd="0" presId="urn:microsoft.com/office/officeart/2005/8/layout/orgChart1"/>
    <dgm:cxn modelId="{8F9BF23D-F762-4BA9-8D04-6637A57E7C0F}" type="presParOf" srcId="{F30DEE63-6D90-47B4-9A25-AD3A1EC90C6C}" destId="{0ED34195-BFA4-45C0-A2E9-A1EA219BD2E8}" srcOrd="0" destOrd="0" presId="urn:microsoft.com/office/officeart/2005/8/layout/orgChart1"/>
    <dgm:cxn modelId="{45F8070F-E070-4AA5-B53B-B4595105EE2A}" type="presParOf" srcId="{0ED34195-BFA4-45C0-A2E9-A1EA219BD2E8}" destId="{9EA70714-20AC-4E51-9B26-D05969B93433}" srcOrd="0" destOrd="0" presId="urn:microsoft.com/office/officeart/2005/8/layout/orgChart1"/>
    <dgm:cxn modelId="{FC39AD64-6930-4E99-93DC-870273F13A86}" type="presParOf" srcId="{0ED34195-BFA4-45C0-A2E9-A1EA219BD2E8}" destId="{5DEE506B-71D2-4B24-AFAC-4845DB9E1864}" srcOrd="1" destOrd="0" presId="urn:microsoft.com/office/officeart/2005/8/layout/orgChart1"/>
    <dgm:cxn modelId="{9A05EF6E-D756-406E-8422-D44BA153424F}" type="presParOf" srcId="{F30DEE63-6D90-47B4-9A25-AD3A1EC90C6C}" destId="{FC11F441-4936-4551-94AC-804D7CA2CF4E}" srcOrd="1" destOrd="0" presId="urn:microsoft.com/office/officeart/2005/8/layout/orgChart1"/>
    <dgm:cxn modelId="{FFE7FA6A-19B3-4174-BB64-0BBF3998EBC8}" type="presParOf" srcId="{FC11F441-4936-4551-94AC-804D7CA2CF4E}" destId="{8E845833-EF1A-48DA-9708-471854AC1B7A}" srcOrd="0" destOrd="0" presId="urn:microsoft.com/office/officeart/2005/8/layout/orgChart1"/>
    <dgm:cxn modelId="{CCF432F5-B5B1-410C-9453-3B4BA3F0BA78}" type="presParOf" srcId="{FC11F441-4936-4551-94AC-804D7CA2CF4E}" destId="{CD79FBA9-0789-4FE2-9648-31DB8E0EF050}" srcOrd="1" destOrd="0" presId="urn:microsoft.com/office/officeart/2005/8/layout/orgChart1"/>
    <dgm:cxn modelId="{50003C51-A6D9-4BF1-B2FD-7F3431097CA4}" type="presParOf" srcId="{CD79FBA9-0789-4FE2-9648-31DB8E0EF050}" destId="{7848705C-6B42-4C00-B74E-9CECC63B59C0}" srcOrd="0" destOrd="0" presId="urn:microsoft.com/office/officeart/2005/8/layout/orgChart1"/>
    <dgm:cxn modelId="{DE1058E1-120B-4AD4-9C8A-A221931B1623}" type="presParOf" srcId="{7848705C-6B42-4C00-B74E-9CECC63B59C0}" destId="{98FD872A-233B-4EF9-AF2A-9B047BBD4518}" srcOrd="0" destOrd="0" presId="urn:microsoft.com/office/officeart/2005/8/layout/orgChart1"/>
    <dgm:cxn modelId="{F99945AA-1A92-414C-9529-D2A872C565B9}" type="presParOf" srcId="{7848705C-6B42-4C00-B74E-9CECC63B59C0}" destId="{FDD258BD-BF38-47F0-9451-4DEB5DFFA2C5}" srcOrd="1" destOrd="0" presId="urn:microsoft.com/office/officeart/2005/8/layout/orgChart1"/>
    <dgm:cxn modelId="{A7555CF7-5A1F-4A58-85DB-0C860BA54BD9}" type="presParOf" srcId="{CD79FBA9-0789-4FE2-9648-31DB8E0EF050}" destId="{500A9BCA-C867-4FC4-BD50-DC0B5F9374CC}" srcOrd="1" destOrd="0" presId="urn:microsoft.com/office/officeart/2005/8/layout/orgChart1"/>
    <dgm:cxn modelId="{67D49250-AE03-4541-86E1-862545394B4E}" type="presParOf" srcId="{CD79FBA9-0789-4FE2-9648-31DB8E0EF050}" destId="{C74D06AC-C60D-492A-AC22-C49E70512A66}" srcOrd="2" destOrd="0" presId="urn:microsoft.com/office/officeart/2005/8/layout/orgChart1"/>
    <dgm:cxn modelId="{CB2E813E-959C-4D2B-920F-66F4A2B48CD4}" type="presParOf" srcId="{FC11F441-4936-4551-94AC-804D7CA2CF4E}" destId="{1311C81D-374B-44C1-A1F0-FBF3F99F0A04}" srcOrd="2" destOrd="0" presId="urn:microsoft.com/office/officeart/2005/8/layout/orgChart1"/>
    <dgm:cxn modelId="{2AE981FB-CEC3-4399-A0AB-2F6782396FB1}" type="presParOf" srcId="{FC11F441-4936-4551-94AC-804D7CA2CF4E}" destId="{BD2D78EB-2472-466B-90AD-339B5D28BF11}" srcOrd="3" destOrd="0" presId="urn:microsoft.com/office/officeart/2005/8/layout/orgChart1"/>
    <dgm:cxn modelId="{D9A7882A-2E1F-4F23-B1F7-D0BA55603B40}" type="presParOf" srcId="{BD2D78EB-2472-466B-90AD-339B5D28BF11}" destId="{44D4CB92-0B39-4F8A-B723-4C3567FCCFD8}" srcOrd="0" destOrd="0" presId="urn:microsoft.com/office/officeart/2005/8/layout/orgChart1"/>
    <dgm:cxn modelId="{051187E7-BF88-40CA-8950-4C0BDBCB9DFD}" type="presParOf" srcId="{44D4CB92-0B39-4F8A-B723-4C3567FCCFD8}" destId="{0A0EBC7F-21B6-445A-9C71-6806CB9267B1}" srcOrd="0" destOrd="0" presId="urn:microsoft.com/office/officeart/2005/8/layout/orgChart1"/>
    <dgm:cxn modelId="{042336CC-439A-4B29-AD1E-3643A374E440}" type="presParOf" srcId="{44D4CB92-0B39-4F8A-B723-4C3567FCCFD8}" destId="{1E08B599-715A-4327-B1B9-BFC3F7C8B9B7}" srcOrd="1" destOrd="0" presId="urn:microsoft.com/office/officeart/2005/8/layout/orgChart1"/>
    <dgm:cxn modelId="{5C4AF33A-80A3-49DF-BE3B-ACDBCCDEABBD}" type="presParOf" srcId="{BD2D78EB-2472-466B-90AD-339B5D28BF11}" destId="{33F97091-1A39-4816-8E5D-51F0055375FC}" srcOrd="1" destOrd="0" presId="urn:microsoft.com/office/officeart/2005/8/layout/orgChart1"/>
    <dgm:cxn modelId="{6D4FE4F8-FB8A-4ECE-A4E0-A2EFC7783748}" type="presParOf" srcId="{BD2D78EB-2472-466B-90AD-339B5D28BF11}" destId="{72B6FAB4-F3DA-4CD1-A65E-D67D3CF60A5E}" srcOrd="2" destOrd="0" presId="urn:microsoft.com/office/officeart/2005/8/layout/orgChart1"/>
    <dgm:cxn modelId="{E6481EC2-803B-414C-B62E-89951A167900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 smtClean="0"/>
            <a:t>2008/118/</a:t>
          </a:r>
          <a:endParaRPr lang="cs-CZ" dirty="0"/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51D562-84D7-4F71-B4DD-43B56C29E684}" type="pres">
      <dgm:prSet presAssocID="{C4B7F0AE-5846-45EA-BC1B-BD9387CFDA28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  <dgm:t>
        <a:bodyPr/>
        <a:lstStyle/>
        <a:p>
          <a:endParaRPr lang="cs-CZ"/>
        </a:p>
      </dgm:t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EDB16C4-5926-429F-ACBD-8DE596BA58DE}" type="pres">
      <dgm:prSet presAssocID="{97E13697-AF1B-4958-A556-5A1E371E9440}" presName="rootConnector" presStyleLbl="node2" presStyleIdx="0" presStyleCnt="4"/>
      <dgm:spPr/>
      <dgm:t>
        <a:bodyPr/>
        <a:lstStyle/>
        <a:p>
          <a:endParaRPr lang="cs-CZ"/>
        </a:p>
      </dgm:t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  <dgm:t>
        <a:bodyPr/>
        <a:lstStyle/>
        <a:p>
          <a:endParaRPr lang="cs-CZ"/>
        </a:p>
      </dgm:t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213671-6207-4150-8970-617DA5266D48}" type="pres">
      <dgm:prSet presAssocID="{A740BA3A-EE25-45FF-A4D9-AF1D3D96F644}" presName="rootConnector" presStyleLbl="node3" presStyleIdx="0" presStyleCnt="4"/>
      <dgm:spPr/>
      <dgm:t>
        <a:bodyPr/>
        <a:lstStyle/>
        <a:p>
          <a:endParaRPr lang="cs-CZ"/>
        </a:p>
      </dgm:t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  <dgm:t>
        <a:bodyPr/>
        <a:lstStyle/>
        <a:p>
          <a:endParaRPr lang="cs-CZ"/>
        </a:p>
      </dgm:t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3ED8E9-369F-4E47-874C-B46DA1062441}" type="pres">
      <dgm:prSet presAssocID="{422FBF52-75F3-4976-A94C-21CEE972B4BB}" presName="rootConnector" presStyleLbl="node4" presStyleIdx="0" presStyleCnt="11"/>
      <dgm:spPr/>
      <dgm:t>
        <a:bodyPr/>
        <a:lstStyle/>
        <a:p>
          <a:endParaRPr lang="cs-CZ"/>
        </a:p>
      </dgm:t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  <dgm:t>
        <a:bodyPr/>
        <a:lstStyle/>
        <a:p>
          <a:endParaRPr lang="cs-CZ"/>
        </a:p>
      </dgm:t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D9F41C-CCAF-4CA5-A3F3-53CE6EF95A96}" type="pres">
      <dgm:prSet presAssocID="{B23AA193-0C8F-4B42-8C06-10E55642EB6C}" presName="rootConnector" presStyleLbl="node2" presStyleIdx="1" presStyleCnt="4"/>
      <dgm:spPr/>
      <dgm:t>
        <a:bodyPr/>
        <a:lstStyle/>
        <a:p>
          <a:endParaRPr lang="cs-CZ"/>
        </a:p>
      </dgm:t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  <dgm:t>
        <a:bodyPr/>
        <a:lstStyle/>
        <a:p>
          <a:endParaRPr lang="cs-CZ"/>
        </a:p>
      </dgm:t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AF75BF-EB85-4A07-9E2C-1D716BC10AEB}" type="pres">
      <dgm:prSet presAssocID="{F1FDB6B0-9679-43AF-A58E-81A59443D06F}" presName="rootConnector" presStyleLbl="node3" presStyleIdx="1" presStyleCnt="4"/>
      <dgm:spPr/>
      <dgm:t>
        <a:bodyPr/>
        <a:lstStyle/>
        <a:p>
          <a:endParaRPr lang="cs-CZ"/>
        </a:p>
      </dgm:t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  <dgm:t>
        <a:bodyPr/>
        <a:lstStyle/>
        <a:p>
          <a:endParaRPr lang="cs-CZ"/>
        </a:p>
      </dgm:t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95CD46-B8FE-4108-A46E-0863468E4F0D}" type="pres">
      <dgm:prSet presAssocID="{A987D028-A38D-4A6C-9BA0-C9DF0C901919}" presName="rootConnector" presStyleLbl="node4" presStyleIdx="1" presStyleCnt="11"/>
      <dgm:spPr/>
      <dgm:t>
        <a:bodyPr/>
        <a:lstStyle/>
        <a:p>
          <a:endParaRPr lang="cs-CZ"/>
        </a:p>
      </dgm:t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  <dgm:t>
        <a:bodyPr/>
        <a:lstStyle/>
        <a:p>
          <a:endParaRPr lang="cs-CZ"/>
        </a:p>
      </dgm:t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46E261C-98FF-4276-9D07-11C5076152EA}" type="pres">
      <dgm:prSet presAssocID="{672A1B81-9199-4842-8E4A-7E36D5230233}" presName="rootConnector" presStyleLbl="node2" presStyleIdx="2" presStyleCnt="4"/>
      <dgm:spPr/>
      <dgm:t>
        <a:bodyPr/>
        <a:lstStyle/>
        <a:p>
          <a:endParaRPr lang="cs-CZ"/>
        </a:p>
      </dgm:t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  <dgm:t>
        <a:bodyPr/>
        <a:lstStyle/>
        <a:p>
          <a:endParaRPr lang="cs-CZ"/>
        </a:p>
      </dgm:t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0CAC49-9BAA-4352-BBC5-51C6C9BB1C8A}" type="pres">
      <dgm:prSet presAssocID="{E70CBB3E-D4EE-4DF7-A853-AAE9FD6CA035}" presName="rootConnector" presStyleLbl="node3" presStyleIdx="2" presStyleCnt="4"/>
      <dgm:spPr/>
      <dgm:t>
        <a:bodyPr/>
        <a:lstStyle/>
        <a:p>
          <a:endParaRPr lang="cs-CZ"/>
        </a:p>
      </dgm:t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  <dgm:t>
        <a:bodyPr/>
        <a:lstStyle/>
        <a:p>
          <a:endParaRPr lang="cs-CZ"/>
        </a:p>
      </dgm:t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F75110-A373-40AE-BB66-9D6C97C9E151}" type="pres">
      <dgm:prSet presAssocID="{451AA412-5386-4231-9B51-4824A47922E6}" presName="rootConnector" presStyleLbl="node4" presStyleIdx="2" presStyleCnt="11"/>
      <dgm:spPr/>
      <dgm:t>
        <a:bodyPr/>
        <a:lstStyle/>
        <a:p>
          <a:endParaRPr lang="cs-CZ"/>
        </a:p>
      </dgm:t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  <dgm:t>
        <a:bodyPr/>
        <a:lstStyle/>
        <a:p>
          <a:endParaRPr lang="cs-CZ"/>
        </a:p>
      </dgm:t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4B6EF4-7774-4197-8014-F60D43C3E75B}" type="pres">
      <dgm:prSet presAssocID="{44F6A7DE-6925-4A1C-AE11-5DE32A1CFD6E}" presName="rootConnector" presStyleLbl="node4" presStyleIdx="3" presStyleCnt="11"/>
      <dgm:spPr/>
      <dgm:t>
        <a:bodyPr/>
        <a:lstStyle/>
        <a:p>
          <a:endParaRPr lang="cs-CZ"/>
        </a:p>
      </dgm:t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  <dgm:t>
        <a:bodyPr/>
        <a:lstStyle/>
        <a:p>
          <a:endParaRPr lang="cs-CZ"/>
        </a:p>
      </dgm:t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2B027-BE96-4612-A6B5-16C5F28093EC}" type="pres">
      <dgm:prSet presAssocID="{729CE722-21D6-4A2E-885D-D185A79BF646}" presName="rootConnector" presStyleLbl="node4" presStyleIdx="4" presStyleCnt="11"/>
      <dgm:spPr/>
      <dgm:t>
        <a:bodyPr/>
        <a:lstStyle/>
        <a:p>
          <a:endParaRPr lang="cs-CZ"/>
        </a:p>
      </dgm:t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  <dgm:t>
        <a:bodyPr/>
        <a:lstStyle/>
        <a:p>
          <a:endParaRPr lang="cs-CZ"/>
        </a:p>
      </dgm:t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D3912-C158-4E81-90DD-9E41BB5DF18F}" type="pres">
      <dgm:prSet presAssocID="{672F937B-15AE-4E89-875F-4651DAB678F2}" presName="rootConnector" presStyleLbl="node4" presStyleIdx="5" presStyleCnt="11"/>
      <dgm:spPr/>
      <dgm:t>
        <a:bodyPr/>
        <a:lstStyle/>
        <a:p>
          <a:endParaRPr lang="cs-CZ"/>
        </a:p>
      </dgm:t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  <dgm:t>
        <a:bodyPr/>
        <a:lstStyle/>
        <a:p>
          <a:endParaRPr lang="cs-CZ"/>
        </a:p>
      </dgm:t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001108-CAA1-4451-A9FA-E19EADB0F56E}" type="pres">
      <dgm:prSet presAssocID="{D9C0E411-E465-4CE9-A2B6-61F964953DB2}" presName="rootConnector" presStyleLbl="node2" presStyleIdx="3" presStyleCnt="4"/>
      <dgm:spPr/>
      <dgm:t>
        <a:bodyPr/>
        <a:lstStyle/>
        <a:p>
          <a:endParaRPr lang="cs-CZ"/>
        </a:p>
      </dgm:t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  <dgm:t>
        <a:bodyPr/>
        <a:lstStyle/>
        <a:p>
          <a:endParaRPr lang="cs-CZ"/>
        </a:p>
      </dgm:t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CDD647C-478B-4F20-8562-EDAF51F1BE8D}" type="pres">
      <dgm:prSet presAssocID="{27531649-AF05-42D4-94CE-C149832ADACD}" presName="rootConnector" presStyleLbl="node3" presStyleIdx="3" presStyleCnt="4"/>
      <dgm:spPr/>
      <dgm:t>
        <a:bodyPr/>
        <a:lstStyle/>
        <a:p>
          <a:endParaRPr lang="cs-CZ"/>
        </a:p>
      </dgm:t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  <dgm:t>
        <a:bodyPr/>
        <a:lstStyle/>
        <a:p>
          <a:endParaRPr lang="cs-CZ"/>
        </a:p>
      </dgm:t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92E907C-9C80-4DFD-BCF3-97DE3BEA64B9}" type="pres">
      <dgm:prSet presAssocID="{7C24DD56-E893-4F47-9F6B-57714AABC123}" presName="rootConnector" presStyleLbl="node4" presStyleIdx="6" presStyleCnt="11"/>
      <dgm:spPr/>
      <dgm:t>
        <a:bodyPr/>
        <a:lstStyle/>
        <a:p>
          <a:endParaRPr lang="cs-CZ"/>
        </a:p>
      </dgm:t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  <dgm:t>
        <a:bodyPr/>
        <a:lstStyle/>
        <a:p>
          <a:endParaRPr lang="cs-CZ"/>
        </a:p>
      </dgm:t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5D6A18-08CD-40DD-985D-4D16F91D5BF0}" type="pres">
      <dgm:prSet presAssocID="{E18FC596-C4A6-406E-B1E3-37A425B1906A}" presName="rootConnector" presStyleLbl="node4" presStyleIdx="7" presStyleCnt="11"/>
      <dgm:spPr/>
      <dgm:t>
        <a:bodyPr/>
        <a:lstStyle/>
        <a:p>
          <a:endParaRPr lang="cs-CZ"/>
        </a:p>
      </dgm:t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  <dgm:t>
        <a:bodyPr/>
        <a:lstStyle/>
        <a:p>
          <a:endParaRPr lang="cs-CZ"/>
        </a:p>
      </dgm:t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21A151-8290-4740-9B99-D57313FAC442}" type="pres">
      <dgm:prSet presAssocID="{78A9D01F-0CCB-45FC-ABD3-BE7281EE74DC}" presName="rootConnector" presStyleLbl="node4" presStyleIdx="8" presStyleCnt="11"/>
      <dgm:spPr/>
      <dgm:t>
        <a:bodyPr/>
        <a:lstStyle/>
        <a:p>
          <a:endParaRPr lang="cs-CZ"/>
        </a:p>
      </dgm:t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  <dgm:t>
        <a:bodyPr/>
        <a:lstStyle/>
        <a:p>
          <a:endParaRPr lang="cs-CZ"/>
        </a:p>
      </dgm:t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B651B6-E1DE-42E8-9533-6838193622F8}" type="pres">
      <dgm:prSet presAssocID="{5FBB77AD-63A9-4599-BB6A-557B63847683}" presName="rootConnector" presStyleLbl="node4" presStyleIdx="9" presStyleCnt="11"/>
      <dgm:spPr/>
      <dgm:t>
        <a:bodyPr/>
        <a:lstStyle/>
        <a:p>
          <a:endParaRPr lang="cs-CZ"/>
        </a:p>
      </dgm:t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  <dgm:t>
        <a:bodyPr/>
        <a:lstStyle/>
        <a:p>
          <a:endParaRPr lang="cs-CZ"/>
        </a:p>
      </dgm:t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4E9E04-F4E8-4318-87B2-61B20E49724B}" type="pres">
      <dgm:prSet presAssocID="{2E15E489-AB04-4DE9-99E9-9B29A55C0FDE}" presName="rootConnector" presStyleLbl="node4" presStyleIdx="10" presStyleCnt="11"/>
      <dgm:spPr/>
      <dgm:t>
        <a:bodyPr/>
        <a:lstStyle/>
        <a:p>
          <a:endParaRPr lang="cs-CZ"/>
        </a:p>
      </dgm:t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3607667D-6DA3-4F97-9FAF-8587CF4F5F3F}" type="presOf" srcId="{5DFB5DE5-957B-43B7-8FAA-4E9A6B569701}" destId="{D1E639F7-BCDD-4BAB-8FD8-A8120DCBDC3D}" srcOrd="0" destOrd="0" presId="urn:microsoft.com/office/officeart/2005/8/layout/orgChart1"/>
    <dgm:cxn modelId="{A089353A-9C06-4C08-9D06-5CDAB0742572}" type="presOf" srcId="{672A1B81-9199-4842-8E4A-7E36D5230233}" destId="{C136FD78-6871-475F-B583-6A884C963B83}" srcOrd="0" destOrd="0" presId="urn:microsoft.com/office/officeart/2005/8/layout/orgChart1"/>
    <dgm:cxn modelId="{867F7B50-7368-4FFD-A45F-4351A2BACEAB}" type="presOf" srcId="{7C24DD56-E893-4F47-9F6B-57714AABC123}" destId="{B92E907C-9C80-4DFD-BCF3-97DE3BEA64B9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4FEB7DE9-6575-4E8A-858D-F2C2F50995C3}" type="presOf" srcId="{DB52D8C6-E77E-4AF4-8919-A9D631683B9E}" destId="{90CAA756-46AA-431B-8D16-A4E88BE955C5}" srcOrd="0" destOrd="0" presId="urn:microsoft.com/office/officeart/2005/8/layout/orgChart1"/>
    <dgm:cxn modelId="{20B4455F-5E75-40E8-A00A-DF2CE01951B3}" type="presOf" srcId="{89004E01-AC3F-4EB9-8342-E3B47F771F6D}" destId="{4C5ABD0D-DB66-4073-8E0D-A391CA67BB03}" srcOrd="0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CFE1E8A8-CCDE-4CD8-A479-A160F40FAAE3}" type="presOf" srcId="{F1FDB6B0-9679-43AF-A58E-81A59443D06F}" destId="{0FAF75BF-EB85-4A07-9E2C-1D716BC10AEB}" srcOrd="1" destOrd="0" presId="urn:microsoft.com/office/officeart/2005/8/layout/orgChart1"/>
    <dgm:cxn modelId="{352F2D06-6A56-4470-91E8-0F9D7DFF62E5}" type="presOf" srcId="{C4B7F0AE-5846-45EA-BC1B-BD9387CFDA28}" destId="{B251D562-84D7-4F71-B4DD-43B56C29E684}" srcOrd="1" destOrd="0" presId="urn:microsoft.com/office/officeart/2005/8/layout/orgChart1"/>
    <dgm:cxn modelId="{7168CF5B-CEA8-4D75-A916-D1406F738944}" type="presOf" srcId="{E18FC596-C4A6-406E-B1E3-37A425B1906A}" destId="{9D5D6A18-08CD-40DD-985D-4D16F91D5BF0}" srcOrd="1" destOrd="0" presId="urn:microsoft.com/office/officeart/2005/8/layout/orgChart1"/>
    <dgm:cxn modelId="{D74FDD7B-F00B-4EBB-AB1A-252EE6A6FA7F}" type="presOf" srcId="{09742BB6-B2E8-4D15-989D-1A5DC4C19DEB}" destId="{1A40DB4E-FE81-41F4-A4A1-14777868C84E}" srcOrd="0" destOrd="0" presId="urn:microsoft.com/office/officeart/2005/8/layout/orgChart1"/>
    <dgm:cxn modelId="{4E9B9935-F679-4261-96B2-0EF730615841}" type="presOf" srcId="{EA33ED53-FEE6-4610-80F8-CE2E3F6DBCB7}" destId="{A587C6CE-5EDB-49C3-A334-86159114376D}" srcOrd="0" destOrd="0" presId="urn:microsoft.com/office/officeart/2005/8/layout/orgChart1"/>
    <dgm:cxn modelId="{B0BC5D4A-9EA3-4CB7-98D7-18F027EBFCC0}" type="presOf" srcId="{672F937B-15AE-4E89-875F-4651DAB678F2}" destId="{83222C23-D7FF-4C69-A28E-C5DF1D6253DB}" srcOrd="0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8817DF56-D2CA-44B6-B381-D71E6FCD2280}" type="presOf" srcId="{B23AA193-0C8F-4B42-8C06-10E55642EB6C}" destId="{A58A8E4C-1E52-4A87-AFC0-3ADC44789ABD}" srcOrd="0" destOrd="0" presId="urn:microsoft.com/office/officeart/2005/8/layout/orgChart1"/>
    <dgm:cxn modelId="{063F3AA7-14B1-4AF9-B52F-2AA7B0D097EF}" type="presOf" srcId="{A740BA3A-EE25-45FF-A4D9-AF1D3D96F644}" destId="{24213671-6207-4150-8970-617DA5266D48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6D14D106-C7C0-42C0-BA38-EAF3FEBABA04}" type="presOf" srcId="{97E13697-AF1B-4958-A556-5A1E371E9440}" destId="{86C1A13D-3E0C-46BC-B76F-1BC409408C9B}" srcOrd="0" destOrd="0" presId="urn:microsoft.com/office/officeart/2005/8/layout/orgChart1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CC44B647-A322-47A8-A935-7E412B4F4B82}" type="presOf" srcId="{D9C0E411-E465-4CE9-A2B6-61F964953DB2}" destId="{AC96E56C-292B-4648-821E-FD157DEA1B00}" srcOrd="0" destOrd="0" presId="urn:microsoft.com/office/officeart/2005/8/layout/orgChart1"/>
    <dgm:cxn modelId="{DCF6BA50-A1AC-462F-A816-ACAE24F0330D}" type="presOf" srcId="{78A9D01F-0CCB-45FC-ABD3-BE7281EE74DC}" destId="{7A3986A9-96ED-423B-9E98-C55BCAC310D3}" srcOrd="0" destOrd="0" presId="urn:microsoft.com/office/officeart/2005/8/layout/orgChart1"/>
    <dgm:cxn modelId="{92361FD7-777F-4E0F-BCB7-CF2344FED3E1}" type="presOf" srcId="{5FBB77AD-63A9-4599-BB6A-557B63847683}" destId="{4FB651B6-E1DE-42E8-9533-6838193622F8}" srcOrd="1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A4997007-FD02-44C6-9C33-22206F9BE052}" type="presOf" srcId="{AB847D3F-5B9E-4FFA-B75D-BBE24C38EEB7}" destId="{77D053FF-564A-41DA-92BF-5A590A208489}" srcOrd="0" destOrd="0" presId="urn:microsoft.com/office/officeart/2005/8/layout/orgChart1"/>
    <dgm:cxn modelId="{80027FD1-A6D7-46BC-97EB-B12AC0CBAD11}" type="presOf" srcId="{439CD620-3505-4B74-B2B9-7EEA3BEF72A1}" destId="{CE611606-5901-488A-8086-8BB43684821A}" srcOrd="0" destOrd="0" presId="urn:microsoft.com/office/officeart/2005/8/layout/orgChart1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3183080F-59C2-4165-8C13-1E18A743A477}" type="presOf" srcId="{3DBDB1E0-B2F3-4735-8142-F138BC403F1A}" destId="{88575C21-CDC5-40E4-B5EA-283723A89D92}" srcOrd="0" destOrd="0" presId="urn:microsoft.com/office/officeart/2005/8/layout/orgChart1"/>
    <dgm:cxn modelId="{01D1F0A4-31F6-4876-B7B8-82B457D163E1}" type="presOf" srcId="{E70CBB3E-D4EE-4DF7-A853-AAE9FD6CA035}" destId="{B6102469-7DD2-425B-928C-208C056FFAC7}" srcOrd="0" destOrd="0" presId="urn:microsoft.com/office/officeart/2005/8/layout/orgChart1"/>
    <dgm:cxn modelId="{883AB751-954C-45A4-A157-7C023FF9EF6C}" type="presOf" srcId="{0049D997-303B-4E38-B79B-14C8F401913F}" destId="{20A9F8AD-722F-436F-93A2-0513CEFA3129}" srcOrd="0" destOrd="0" presId="urn:microsoft.com/office/officeart/2005/8/layout/orgChart1"/>
    <dgm:cxn modelId="{521BC59C-2331-4952-8A21-0DAC0BD443FB}" type="presOf" srcId="{54F74220-A0DB-4E78-B175-EC832CF7E78D}" destId="{AD43AA5A-05F9-4AC7-A8B8-CE92E9E9A984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9988FDB2-CEB1-48CD-95BE-5E332F9CC806}" type="presOf" srcId="{2D458A50-565E-4C71-A717-0BB4AA194F10}" destId="{E42194FD-D5DD-4387-9818-9BCF0075E663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C07426FB-6A56-40D7-ADF0-A958F23EF0DF}" type="presOf" srcId="{672F937B-15AE-4E89-875F-4651DAB678F2}" destId="{A45D3912-C158-4E81-90DD-9E41BB5DF18F}" srcOrd="1" destOrd="0" presId="urn:microsoft.com/office/officeart/2005/8/layout/orgChart1"/>
    <dgm:cxn modelId="{37E5DA61-9C5C-4C8F-9D09-5347F10225D5}" type="presOf" srcId="{44F6A7DE-6925-4A1C-AE11-5DE32A1CFD6E}" destId="{664B6EF4-7774-4197-8014-F60D43C3E75B}" srcOrd="1" destOrd="0" presId="urn:microsoft.com/office/officeart/2005/8/layout/orgChart1"/>
    <dgm:cxn modelId="{D9743807-1367-4D8F-96E2-6CC9E7BDEB2E}" type="presOf" srcId="{97E13697-AF1B-4958-A556-5A1E371E9440}" destId="{3EDB16C4-5926-429F-ACBD-8DE596BA58DE}" srcOrd="1" destOrd="0" presId="urn:microsoft.com/office/officeart/2005/8/layout/orgChart1"/>
    <dgm:cxn modelId="{680FA9AD-6E30-46E9-ADEF-0B5B7917B0EA}" type="presOf" srcId="{422FBF52-75F3-4976-A94C-21CEE972B4BB}" destId="{613ED8E9-369F-4E47-874C-B46DA1062441}" srcOrd="1" destOrd="0" presId="urn:microsoft.com/office/officeart/2005/8/layout/orgChart1"/>
    <dgm:cxn modelId="{FD239FB3-33F4-4C7C-99E6-BF951CC1537D}" type="presOf" srcId="{78A9D01F-0CCB-45FC-ABD3-BE7281EE74DC}" destId="{9221A151-8290-4740-9B99-D57313FAC442}" srcOrd="1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15FBE265-2BD3-4680-A184-7A289B8BAC30}" type="presOf" srcId="{27531649-AF05-42D4-94CE-C149832ADACD}" destId="{2CDD647C-478B-4F20-8562-EDAF51F1BE8D}" srcOrd="1" destOrd="0" presId="urn:microsoft.com/office/officeart/2005/8/layout/orgChart1"/>
    <dgm:cxn modelId="{EF552807-D62F-41CA-BF50-35D74305D41C}" type="presOf" srcId="{6E81ACB5-A4FF-44CE-A2A3-8A6B7877DC6F}" destId="{13F61F10-8A45-4625-B2CF-B39D7F50FA8D}" srcOrd="0" destOrd="0" presId="urn:microsoft.com/office/officeart/2005/8/layout/orgChart1"/>
    <dgm:cxn modelId="{C10EED4D-018D-45F4-A43A-C03B671ABFFF}" type="presOf" srcId="{729CE722-21D6-4A2E-885D-D185A79BF646}" destId="{2640F1FF-FEBA-4EE9-9E49-FF3E2C506298}" srcOrd="0" destOrd="0" presId="urn:microsoft.com/office/officeart/2005/8/layout/orgChart1"/>
    <dgm:cxn modelId="{86873A36-CA55-4FE0-A7CC-43DCEDBDADEC}" type="presOf" srcId="{2BAF0179-886C-4E1A-94E3-CA7EB1E69E2E}" destId="{0F46EB97-79B2-4889-B14A-67353B4D2D0E}" srcOrd="0" destOrd="0" presId="urn:microsoft.com/office/officeart/2005/8/layout/orgChart1"/>
    <dgm:cxn modelId="{25058A72-B32B-4EFB-9B3D-6326C709220E}" type="presOf" srcId="{59E53A8F-14B9-42B9-B6B7-FE3A1B2A1FBF}" destId="{715B34D7-64ED-4CBD-AFF0-C840B13DCB21}" srcOrd="0" destOrd="0" presId="urn:microsoft.com/office/officeart/2005/8/layout/orgChart1"/>
    <dgm:cxn modelId="{1BCE7D7B-67D7-45CE-880B-C94ECED9FFCE}" type="presOf" srcId="{0FB80279-36A3-42DF-8B58-B41BAEB128EB}" destId="{D8C36E38-F48B-4D75-8AEE-446D46D0C576}" srcOrd="0" destOrd="0" presId="urn:microsoft.com/office/officeart/2005/8/layout/orgChart1"/>
    <dgm:cxn modelId="{8A654B8B-B22C-4295-B86F-6100A9928E24}" type="presOf" srcId="{F1FDB6B0-9679-43AF-A58E-81A59443D06F}" destId="{C7E1A879-1556-4F08-84D3-CF2C7E207084}" srcOrd="0" destOrd="0" presId="urn:microsoft.com/office/officeart/2005/8/layout/orgChart1"/>
    <dgm:cxn modelId="{9BC23440-17CA-4C0B-AA06-186F2B3C833C}" type="presOf" srcId="{422FBF52-75F3-4976-A94C-21CEE972B4BB}" destId="{2FE14E73-1617-42D6-950A-E4988592CA04}" srcOrd="0" destOrd="0" presId="urn:microsoft.com/office/officeart/2005/8/layout/orgChart1"/>
    <dgm:cxn modelId="{631DB22F-F75F-4709-A1FC-D1DFF0799F25}" type="presOf" srcId="{A987D028-A38D-4A6C-9BA0-C9DF0C901919}" destId="{C895CD46-B8FE-4108-A46E-0863468E4F0D}" srcOrd="1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D9916FBD-9350-4B7C-8A5B-E37A7895499A}" type="presOf" srcId="{27531649-AF05-42D4-94CE-C149832ADACD}" destId="{2B52DCFD-B234-4C70-B9DD-4DF421189875}" srcOrd="0" destOrd="0" presId="urn:microsoft.com/office/officeart/2005/8/layout/orgChart1"/>
    <dgm:cxn modelId="{C802BB5F-9D52-4269-8813-5EDD55CD2398}" type="presOf" srcId="{451AA412-5386-4231-9B51-4824A47922E6}" destId="{7EF75110-A373-40AE-BB66-9D6C97C9E151}" srcOrd="1" destOrd="0" presId="urn:microsoft.com/office/officeart/2005/8/layout/orgChart1"/>
    <dgm:cxn modelId="{92FA6EC5-39A8-44FD-86D2-3ECD0272A53A}" type="presOf" srcId="{2E15E489-AB04-4DE9-99E9-9B29A55C0FDE}" destId="{698984B6-4862-4310-B0D5-54B07D0BD053}" srcOrd="0" destOrd="0" presId="urn:microsoft.com/office/officeart/2005/8/layout/orgChart1"/>
    <dgm:cxn modelId="{8DE5D081-7239-4C28-983B-49EA41CB7F0B}" type="presOf" srcId="{729CE722-21D6-4A2E-885D-D185A79BF646}" destId="{F2E2B027-BE96-4612-A6B5-16C5F28093EC}" srcOrd="1" destOrd="0" presId="urn:microsoft.com/office/officeart/2005/8/layout/orgChart1"/>
    <dgm:cxn modelId="{17C9CDEF-7B6D-4EE1-A813-30B2817D2D0E}" type="presOf" srcId="{E70CBB3E-D4EE-4DF7-A853-AAE9FD6CA035}" destId="{C80CAC49-9BAA-4352-BBC5-51C6C9BB1C8A}" srcOrd="1" destOrd="0" presId="urn:microsoft.com/office/officeart/2005/8/layout/orgChart1"/>
    <dgm:cxn modelId="{A593B993-9A6E-4C78-B185-F0074506B027}" type="presOf" srcId="{DCA42CFD-D013-4E8D-82F0-1F1FC98888B0}" destId="{7A301A1E-8E36-41DD-9088-5CD182EF5EC9}" srcOrd="0" destOrd="0" presId="urn:microsoft.com/office/officeart/2005/8/layout/orgChart1"/>
    <dgm:cxn modelId="{D400005F-73E5-46D5-B811-852142CF0BDF}" type="presOf" srcId="{7C24DD56-E893-4F47-9F6B-57714AABC123}" destId="{DFEA8A03-022F-429F-949F-90BEAAC22EA0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5EE37675-121E-4AD6-89CE-CB3945FF771E}" type="presOf" srcId="{451AA412-5386-4231-9B51-4824A47922E6}" destId="{471BCFCD-EBBC-422F-A703-72CAFFB57E17}" srcOrd="0" destOrd="0" presId="urn:microsoft.com/office/officeart/2005/8/layout/orgChart1"/>
    <dgm:cxn modelId="{2332D35E-DA8E-4DFD-B91C-3BEE41DB4450}" type="presOf" srcId="{44F6A7DE-6925-4A1C-AE11-5DE32A1CFD6E}" destId="{92D51762-3646-4AFF-A133-FB41F0F4FAF8}" srcOrd="0" destOrd="0" presId="urn:microsoft.com/office/officeart/2005/8/layout/orgChart1"/>
    <dgm:cxn modelId="{4C3CACDB-76DB-433D-BE60-0E1907D1B933}" type="presOf" srcId="{2E15E489-AB04-4DE9-99E9-9B29A55C0FDE}" destId="{BD4E9E04-F4E8-4318-87B2-61B20E49724B}" srcOrd="1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E04D99B1-234E-4959-98F6-E8E62828F765}" type="presOf" srcId="{D9C0E411-E465-4CE9-A2B6-61F964953DB2}" destId="{E8001108-CAA1-4451-A9FA-E19EADB0F56E}" srcOrd="1" destOrd="0" presId="urn:microsoft.com/office/officeart/2005/8/layout/orgChart1"/>
    <dgm:cxn modelId="{DE67945E-CD19-4FE9-9A64-12526BBEEC29}" type="presOf" srcId="{B23AA193-0C8F-4B42-8C06-10E55642EB6C}" destId="{F8D9F41C-CCAF-4CA5-A3F3-53CE6EF95A96}" srcOrd="1" destOrd="0" presId="urn:microsoft.com/office/officeart/2005/8/layout/orgChart1"/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263C3101-1C7A-4585-9AFD-727A9959E83D}" type="presOf" srcId="{867F6472-73A8-4E1A-8454-ED9732811BDE}" destId="{56842667-4457-4FFE-B72B-55E6374BE44B}" srcOrd="0" destOrd="0" presId="urn:microsoft.com/office/officeart/2005/8/layout/orgChart1"/>
    <dgm:cxn modelId="{A78535A5-2816-4D9A-B59A-E448E360B78C}" type="presOf" srcId="{E18FC596-C4A6-406E-B1E3-37A425B1906A}" destId="{0A7D1AE9-FE08-48D5-AEC8-A64A1F40CC51}" srcOrd="0" destOrd="0" presId="urn:microsoft.com/office/officeart/2005/8/layout/orgChart1"/>
    <dgm:cxn modelId="{900F487D-A9A7-4F6A-9649-17173983F2C8}" type="presOf" srcId="{A740BA3A-EE25-45FF-A4D9-AF1D3D96F644}" destId="{9FD5EBF7-E731-4524-89B5-EBE5A51A5869}" srcOrd="0" destOrd="0" presId="urn:microsoft.com/office/officeart/2005/8/layout/orgChart1"/>
    <dgm:cxn modelId="{0AF47297-62D8-4ABA-B249-2F03F1CBA275}" type="presOf" srcId="{672A1B81-9199-4842-8E4A-7E36D5230233}" destId="{F46E261C-98FF-4276-9D07-11C5076152EA}" srcOrd="1" destOrd="0" presId="urn:microsoft.com/office/officeart/2005/8/layout/orgChart1"/>
    <dgm:cxn modelId="{517AF9F7-6603-4C00-A229-355FB9ED7210}" type="presOf" srcId="{25E57019-6CC2-446B-92E4-05E841463EDB}" destId="{A28FF244-7D34-490F-B192-DBAA0ED4DBD3}" srcOrd="0" destOrd="0" presId="urn:microsoft.com/office/officeart/2005/8/layout/orgChart1"/>
    <dgm:cxn modelId="{AF22231D-8507-4640-A966-DE3E4D5BA4C7}" type="presOf" srcId="{5FBB77AD-63A9-4599-BB6A-557B63847683}" destId="{DADB3A28-637D-4AAB-B1D0-12286FB3F4DF}" srcOrd="0" destOrd="0" presId="urn:microsoft.com/office/officeart/2005/8/layout/orgChart1"/>
    <dgm:cxn modelId="{8383DAFB-5BD8-4F61-8F75-CA087FC45DFB}" type="presOf" srcId="{688A8FE9-1B26-4161-BCDA-D176BCDD8500}" destId="{51CCBB21-622C-4022-96C5-645FBC66E4B8}" srcOrd="0" destOrd="0" presId="urn:microsoft.com/office/officeart/2005/8/layout/orgChart1"/>
    <dgm:cxn modelId="{C004D306-82C9-4B1D-ACDF-F33B42B73CBC}" type="presOf" srcId="{C0B68F57-EE33-481B-B38A-548BDE6B04C7}" destId="{67A9420D-26CB-41A8-A01D-F0BEC20134FB}" srcOrd="0" destOrd="0" presId="urn:microsoft.com/office/officeart/2005/8/layout/orgChart1"/>
    <dgm:cxn modelId="{1AAE2415-7E96-4362-AA51-1D1F5B4A4F73}" type="presOf" srcId="{C4B7F0AE-5846-45EA-BC1B-BD9387CFDA28}" destId="{BF01026E-A656-4268-A0DE-3AEDAFCCD0AF}" srcOrd="0" destOrd="0" presId="urn:microsoft.com/office/officeart/2005/8/layout/orgChart1"/>
    <dgm:cxn modelId="{AFC0B986-A197-4B23-974A-FA31982C1E9F}" type="presOf" srcId="{A987D028-A38D-4A6C-9BA0-C9DF0C901919}" destId="{436FA973-400B-4F6F-9F5E-F11F6E55385D}" srcOrd="0" destOrd="0" presId="urn:microsoft.com/office/officeart/2005/8/layout/orgChart1"/>
    <dgm:cxn modelId="{717E89E1-1EE9-4240-ABE6-92617EE9CAD4}" type="presParOf" srcId="{1A40DB4E-FE81-41F4-A4A1-14777868C84E}" destId="{9B89D319-C2AD-4A82-BD9D-AC80AADD232E}" srcOrd="0" destOrd="0" presId="urn:microsoft.com/office/officeart/2005/8/layout/orgChart1"/>
    <dgm:cxn modelId="{60DA18DD-1DD6-45A3-A20D-357593D680FE}" type="presParOf" srcId="{9B89D319-C2AD-4A82-BD9D-AC80AADD232E}" destId="{B7EE33AF-CF85-4E2B-B4AD-3182519FE9F8}" srcOrd="0" destOrd="0" presId="urn:microsoft.com/office/officeart/2005/8/layout/orgChart1"/>
    <dgm:cxn modelId="{2539FF06-7304-4440-9AD3-A153282F0A5B}" type="presParOf" srcId="{B7EE33AF-CF85-4E2B-B4AD-3182519FE9F8}" destId="{BF01026E-A656-4268-A0DE-3AEDAFCCD0AF}" srcOrd="0" destOrd="0" presId="urn:microsoft.com/office/officeart/2005/8/layout/orgChart1"/>
    <dgm:cxn modelId="{2B5EA314-DCEF-4F1C-B731-86D59E67C745}" type="presParOf" srcId="{B7EE33AF-CF85-4E2B-B4AD-3182519FE9F8}" destId="{B251D562-84D7-4F71-B4DD-43B56C29E684}" srcOrd="1" destOrd="0" presId="urn:microsoft.com/office/officeart/2005/8/layout/orgChart1"/>
    <dgm:cxn modelId="{CCDB823D-6FD5-49B2-A9CE-B4DBEB81E8D1}" type="presParOf" srcId="{9B89D319-C2AD-4A82-BD9D-AC80AADD232E}" destId="{A4159F46-9AC7-438F-8EC5-ECDBDCDEF565}" srcOrd="1" destOrd="0" presId="urn:microsoft.com/office/officeart/2005/8/layout/orgChart1"/>
    <dgm:cxn modelId="{C158020F-4D5F-4E78-8A65-5CF0BE12B70A}" type="presParOf" srcId="{A4159F46-9AC7-438F-8EC5-ECDBDCDEF565}" destId="{67A9420D-26CB-41A8-A01D-F0BEC20134FB}" srcOrd="0" destOrd="0" presId="urn:microsoft.com/office/officeart/2005/8/layout/orgChart1"/>
    <dgm:cxn modelId="{7C0C0371-74CB-49FF-AAC4-9B1925F20B30}" type="presParOf" srcId="{A4159F46-9AC7-438F-8EC5-ECDBDCDEF565}" destId="{B29CADEA-FEC1-48B3-BA51-39FB080703F1}" srcOrd="1" destOrd="0" presId="urn:microsoft.com/office/officeart/2005/8/layout/orgChart1"/>
    <dgm:cxn modelId="{A70AC2DA-9E6E-4698-AB76-AAF4E0417D6E}" type="presParOf" srcId="{B29CADEA-FEC1-48B3-BA51-39FB080703F1}" destId="{ECC637A3-4A67-4301-9887-72238A8AF247}" srcOrd="0" destOrd="0" presId="urn:microsoft.com/office/officeart/2005/8/layout/orgChart1"/>
    <dgm:cxn modelId="{E9BFA715-5A81-45CD-A6EE-33871C1CF0B8}" type="presParOf" srcId="{ECC637A3-4A67-4301-9887-72238A8AF247}" destId="{86C1A13D-3E0C-46BC-B76F-1BC409408C9B}" srcOrd="0" destOrd="0" presId="urn:microsoft.com/office/officeart/2005/8/layout/orgChart1"/>
    <dgm:cxn modelId="{E6436CC2-4231-4500-8A99-59DF5A1A4BD1}" type="presParOf" srcId="{ECC637A3-4A67-4301-9887-72238A8AF247}" destId="{3EDB16C4-5926-429F-ACBD-8DE596BA58DE}" srcOrd="1" destOrd="0" presId="urn:microsoft.com/office/officeart/2005/8/layout/orgChart1"/>
    <dgm:cxn modelId="{FA8DE708-006D-43C2-956B-698AC2AB0B1B}" type="presParOf" srcId="{B29CADEA-FEC1-48B3-BA51-39FB080703F1}" destId="{B5AA6DCF-3170-4E74-8C92-3CEF22196B3D}" srcOrd="1" destOrd="0" presId="urn:microsoft.com/office/officeart/2005/8/layout/orgChart1"/>
    <dgm:cxn modelId="{FAD4E578-6C9E-4446-B3C5-25DD0293E48F}" type="presParOf" srcId="{B5AA6DCF-3170-4E74-8C92-3CEF22196B3D}" destId="{13F61F10-8A45-4625-B2CF-B39D7F50FA8D}" srcOrd="0" destOrd="0" presId="urn:microsoft.com/office/officeart/2005/8/layout/orgChart1"/>
    <dgm:cxn modelId="{7EF9E84D-BD28-4729-9D27-E874D9F7E1C2}" type="presParOf" srcId="{B5AA6DCF-3170-4E74-8C92-3CEF22196B3D}" destId="{988D875F-2140-49E2-923E-BCF944418DE0}" srcOrd="1" destOrd="0" presId="urn:microsoft.com/office/officeart/2005/8/layout/orgChart1"/>
    <dgm:cxn modelId="{F21C041B-E7CA-4667-AF38-54DF8322C5A9}" type="presParOf" srcId="{988D875F-2140-49E2-923E-BCF944418DE0}" destId="{CDF460FE-3DC4-417A-9CE5-2222E605EB40}" srcOrd="0" destOrd="0" presId="urn:microsoft.com/office/officeart/2005/8/layout/orgChart1"/>
    <dgm:cxn modelId="{F8266774-1006-47A0-97FD-E66257FE22C4}" type="presParOf" srcId="{CDF460FE-3DC4-417A-9CE5-2222E605EB40}" destId="{9FD5EBF7-E731-4524-89B5-EBE5A51A5869}" srcOrd="0" destOrd="0" presId="urn:microsoft.com/office/officeart/2005/8/layout/orgChart1"/>
    <dgm:cxn modelId="{93C29EA5-FDDE-4F56-8392-5BFD7F3ADDB5}" type="presParOf" srcId="{CDF460FE-3DC4-417A-9CE5-2222E605EB40}" destId="{24213671-6207-4150-8970-617DA5266D48}" srcOrd="1" destOrd="0" presId="urn:microsoft.com/office/officeart/2005/8/layout/orgChart1"/>
    <dgm:cxn modelId="{848EDBD9-979C-4A6F-9C08-91B88658B793}" type="presParOf" srcId="{988D875F-2140-49E2-923E-BCF944418DE0}" destId="{C1F31144-B7EE-492F-ACCC-C0537C7D81DC}" srcOrd="1" destOrd="0" presId="urn:microsoft.com/office/officeart/2005/8/layout/orgChart1"/>
    <dgm:cxn modelId="{2B946666-FCC0-402A-A7C6-C7CB2E7DF9E7}" type="presParOf" srcId="{C1F31144-B7EE-492F-ACCC-C0537C7D81DC}" destId="{7A301A1E-8E36-41DD-9088-5CD182EF5EC9}" srcOrd="0" destOrd="0" presId="urn:microsoft.com/office/officeart/2005/8/layout/orgChart1"/>
    <dgm:cxn modelId="{6F00DE18-814E-4E00-9D5D-AB2DE22080D5}" type="presParOf" srcId="{C1F31144-B7EE-492F-ACCC-C0537C7D81DC}" destId="{F462EB24-FFD6-4EEA-B9B2-68C75E1728AB}" srcOrd="1" destOrd="0" presId="urn:microsoft.com/office/officeart/2005/8/layout/orgChart1"/>
    <dgm:cxn modelId="{9A299A3F-0DFF-49C6-985D-2E4F71FC4086}" type="presParOf" srcId="{F462EB24-FFD6-4EEA-B9B2-68C75E1728AB}" destId="{F69509DF-A55F-4BCA-B160-4076A42F6EA3}" srcOrd="0" destOrd="0" presId="urn:microsoft.com/office/officeart/2005/8/layout/orgChart1"/>
    <dgm:cxn modelId="{9712837A-6902-4D51-AF2D-9E18A55BC941}" type="presParOf" srcId="{F69509DF-A55F-4BCA-B160-4076A42F6EA3}" destId="{2FE14E73-1617-42D6-950A-E4988592CA04}" srcOrd="0" destOrd="0" presId="urn:microsoft.com/office/officeart/2005/8/layout/orgChart1"/>
    <dgm:cxn modelId="{C2B915AC-7D75-49F8-AAE5-F14DC5741CF6}" type="presParOf" srcId="{F69509DF-A55F-4BCA-B160-4076A42F6EA3}" destId="{613ED8E9-369F-4E47-874C-B46DA1062441}" srcOrd="1" destOrd="0" presId="urn:microsoft.com/office/officeart/2005/8/layout/orgChart1"/>
    <dgm:cxn modelId="{1EDD43BA-5ACD-4DB6-9F49-6215E4EEA197}" type="presParOf" srcId="{F462EB24-FFD6-4EEA-B9B2-68C75E1728AB}" destId="{203660C9-6F5F-45FE-8403-8131245C527C}" srcOrd="1" destOrd="0" presId="urn:microsoft.com/office/officeart/2005/8/layout/orgChart1"/>
    <dgm:cxn modelId="{34DD00DB-B841-4AB7-BCD3-33A5A5BD91BC}" type="presParOf" srcId="{F462EB24-FFD6-4EEA-B9B2-68C75E1728AB}" destId="{5992A4E9-8733-4BA9-8BCA-CA1149405DD0}" srcOrd="2" destOrd="0" presId="urn:microsoft.com/office/officeart/2005/8/layout/orgChart1"/>
    <dgm:cxn modelId="{A828B74C-588B-434A-BCB4-49CE1D75295C}" type="presParOf" srcId="{988D875F-2140-49E2-923E-BCF944418DE0}" destId="{EBF3EC0E-8640-4BC0-8D48-762CCC0F5DA7}" srcOrd="2" destOrd="0" presId="urn:microsoft.com/office/officeart/2005/8/layout/orgChart1"/>
    <dgm:cxn modelId="{61980522-E9A2-4D0D-9D43-0A9A93A52341}" type="presParOf" srcId="{B29CADEA-FEC1-48B3-BA51-39FB080703F1}" destId="{04150BF4-E338-4A8E-870E-2DFBB8EBDC05}" srcOrd="2" destOrd="0" presId="urn:microsoft.com/office/officeart/2005/8/layout/orgChart1"/>
    <dgm:cxn modelId="{29C4C05A-6A97-4699-8758-8C32FB30194D}" type="presParOf" srcId="{A4159F46-9AC7-438F-8EC5-ECDBDCDEF565}" destId="{4C5ABD0D-DB66-4073-8E0D-A391CA67BB03}" srcOrd="2" destOrd="0" presId="urn:microsoft.com/office/officeart/2005/8/layout/orgChart1"/>
    <dgm:cxn modelId="{798BB4EC-5473-490B-AA88-F5EEC8545A11}" type="presParOf" srcId="{A4159F46-9AC7-438F-8EC5-ECDBDCDEF565}" destId="{7B66B1F5-2DC6-4F83-9814-F5D9158D29AD}" srcOrd="3" destOrd="0" presId="urn:microsoft.com/office/officeart/2005/8/layout/orgChart1"/>
    <dgm:cxn modelId="{DFB39C9D-90F5-45EF-B21C-2E630E3B0398}" type="presParOf" srcId="{7B66B1F5-2DC6-4F83-9814-F5D9158D29AD}" destId="{C4310263-FF7F-49BB-A47B-60223DB41EA0}" srcOrd="0" destOrd="0" presId="urn:microsoft.com/office/officeart/2005/8/layout/orgChart1"/>
    <dgm:cxn modelId="{E08AD19E-931C-471F-AE9E-8BAE2C61F92A}" type="presParOf" srcId="{C4310263-FF7F-49BB-A47B-60223DB41EA0}" destId="{A58A8E4C-1E52-4A87-AFC0-3ADC44789ABD}" srcOrd="0" destOrd="0" presId="urn:microsoft.com/office/officeart/2005/8/layout/orgChart1"/>
    <dgm:cxn modelId="{7FF77225-73B6-4BBB-835D-58353C36019F}" type="presParOf" srcId="{C4310263-FF7F-49BB-A47B-60223DB41EA0}" destId="{F8D9F41C-CCAF-4CA5-A3F3-53CE6EF95A96}" srcOrd="1" destOrd="0" presId="urn:microsoft.com/office/officeart/2005/8/layout/orgChart1"/>
    <dgm:cxn modelId="{C0F56076-14FF-4CF1-B5BD-B4B65C681EA0}" type="presParOf" srcId="{7B66B1F5-2DC6-4F83-9814-F5D9158D29AD}" destId="{CEAB019F-ED23-428B-9D95-13BADE2B5335}" srcOrd="1" destOrd="0" presId="urn:microsoft.com/office/officeart/2005/8/layout/orgChart1"/>
    <dgm:cxn modelId="{E64706EE-4A76-4FB3-9A44-71A0630EEB2C}" type="presParOf" srcId="{CEAB019F-ED23-428B-9D95-13BADE2B5335}" destId="{CE611606-5901-488A-8086-8BB43684821A}" srcOrd="0" destOrd="0" presId="urn:microsoft.com/office/officeart/2005/8/layout/orgChart1"/>
    <dgm:cxn modelId="{DC9A35E7-7267-4EC4-961C-0D2BC8B05357}" type="presParOf" srcId="{CEAB019F-ED23-428B-9D95-13BADE2B5335}" destId="{29D86AA6-D459-40C2-BEF9-8B9AA1E16EA1}" srcOrd="1" destOrd="0" presId="urn:microsoft.com/office/officeart/2005/8/layout/orgChart1"/>
    <dgm:cxn modelId="{D1EA2ADB-EBD6-4549-99BC-78CD9A6D1484}" type="presParOf" srcId="{29D86AA6-D459-40C2-BEF9-8B9AA1E16EA1}" destId="{D5CBA93B-597D-403E-9C88-0EE9A8397823}" srcOrd="0" destOrd="0" presId="urn:microsoft.com/office/officeart/2005/8/layout/orgChart1"/>
    <dgm:cxn modelId="{EF72E4E8-E5DA-4B5C-B68B-95B35225A77D}" type="presParOf" srcId="{D5CBA93B-597D-403E-9C88-0EE9A8397823}" destId="{C7E1A879-1556-4F08-84D3-CF2C7E207084}" srcOrd="0" destOrd="0" presId="urn:microsoft.com/office/officeart/2005/8/layout/orgChart1"/>
    <dgm:cxn modelId="{0D7FEC59-5A68-418C-8022-55563D6901BD}" type="presParOf" srcId="{D5CBA93B-597D-403E-9C88-0EE9A8397823}" destId="{0FAF75BF-EB85-4A07-9E2C-1D716BC10AEB}" srcOrd="1" destOrd="0" presId="urn:microsoft.com/office/officeart/2005/8/layout/orgChart1"/>
    <dgm:cxn modelId="{17D92BA9-5A2E-40C9-8097-75C83712C93E}" type="presParOf" srcId="{29D86AA6-D459-40C2-BEF9-8B9AA1E16EA1}" destId="{7DCA722F-7FD3-4B85-8C21-B28CE4E38365}" srcOrd="1" destOrd="0" presId="urn:microsoft.com/office/officeart/2005/8/layout/orgChart1"/>
    <dgm:cxn modelId="{236BBB6F-CE96-40F3-8CE0-FF79C1DAB549}" type="presParOf" srcId="{7DCA722F-7FD3-4B85-8C21-B28CE4E38365}" destId="{77D053FF-564A-41DA-92BF-5A590A208489}" srcOrd="0" destOrd="0" presId="urn:microsoft.com/office/officeart/2005/8/layout/orgChart1"/>
    <dgm:cxn modelId="{75CE6DF4-9457-4268-9203-A92E6C956494}" type="presParOf" srcId="{7DCA722F-7FD3-4B85-8C21-B28CE4E38365}" destId="{706918FA-A30F-49E8-B7F2-3CE42B19D052}" srcOrd="1" destOrd="0" presId="urn:microsoft.com/office/officeart/2005/8/layout/orgChart1"/>
    <dgm:cxn modelId="{DE4A9184-19F4-43C3-9C4D-9C5CB3802D5F}" type="presParOf" srcId="{706918FA-A30F-49E8-B7F2-3CE42B19D052}" destId="{180F43D0-BF1D-48ED-851B-6285C4A1B024}" srcOrd="0" destOrd="0" presId="urn:microsoft.com/office/officeart/2005/8/layout/orgChart1"/>
    <dgm:cxn modelId="{AF38B457-B24D-46F6-9FCC-1CA472E682BD}" type="presParOf" srcId="{180F43D0-BF1D-48ED-851B-6285C4A1B024}" destId="{436FA973-400B-4F6F-9F5E-F11F6E55385D}" srcOrd="0" destOrd="0" presId="urn:microsoft.com/office/officeart/2005/8/layout/orgChart1"/>
    <dgm:cxn modelId="{25AA3FAE-F8E8-4670-82EC-D9E2B7FA62CC}" type="presParOf" srcId="{180F43D0-BF1D-48ED-851B-6285C4A1B024}" destId="{C895CD46-B8FE-4108-A46E-0863468E4F0D}" srcOrd="1" destOrd="0" presId="urn:microsoft.com/office/officeart/2005/8/layout/orgChart1"/>
    <dgm:cxn modelId="{9D34C458-AB3D-4160-BAC3-2A47BC097886}" type="presParOf" srcId="{706918FA-A30F-49E8-B7F2-3CE42B19D052}" destId="{9E2B0E27-E8DA-4CC1-82DB-4C2505A771FE}" srcOrd="1" destOrd="0" presId="urn:microsoft.com/office/officeart/2005/8/layout/orgChart1"/>
    <dgm:cxn modelId="{2BB6D2D9-EDE6-4A49-9871-AEE922CCB2C6}" type="presParOf" srcId="{706918FA-A30F-49E8-B7F2-3CE42B19D052}" destId="{C6756778-1230-42AD-AECA-D3CB1583B056}" srcOrd="2" destOrd="0" presId="urn:microsoft.com/office/officeart/2005/8/layout/orgChart1"/>
    <dgm:cxn modelId="{1E9C0A23-EDCC-4747-9BBB-44A4F9558DC6}" type="presParOf" srcId="{29D86AA6-D459-40C2-BEF9-8B9AA1E16EA1}" destId="{CE0FC42C-3534-4296-BB48-E24548A5A885}" srcOrd="2" destOrd="0" presId="urn:microsoft.com/office/officeart/2005/8/layout/orgChart1"/>
    <dgm:cxn modelId="{75550DD1-7537-4FAF-A7DA-2D3FF4E63441}" type="presParOf" srcId="{7B66B1F5-2DC6-4F83-9814-F5D9158D29AD}" destId="{65455C8B-19F8-4DCE-975E-5F66C8788A85}" srcOrd="2" destOrd="0" presId="urn:microsoft.com/office/officeart/2005/8/layout/orgChart1"/>
    <dgm:cxn modelId="{2F87A5C2-06C8-4F34-B851-1F6B651E72D3}" type="presParOf" srcId="{A4159F46-9AC7-438F-8EC5-ECDBDCDEF565}" destId="{0F46EB97-79B2-4889-B14A-67353B4D2D0E}" srcOrd="4" destOrd="0" presId="urn:microsoft.com/office/officeart/2005/8/layout/orgChart1"/>
    <dgm:cxn modelId="{788A959F-B3FF-43D6-B28B-8FF4296BCAFE}" type="presParOf" srcId="{A4159F46-9AC7-438F-8EC5-ECDBDCDEF565}" destId="{1B77E2CD-9B34-41F9-9F46-0CF70E637A6C}" srcOrd="5" destOrd="0" presId="urn:microsoft.com/office/officeart/2005/8/layout/orgChart1"/>
    <dgm:cxn modelId="{30CE3770-6EA7-442C-A379-3240EF14077D}" type="presParOf" srcId="{1B77E2CD-9B34-41F9-9F46-0CF70E637A6C}" destId="{40C729D8-E0C9-428F-BE22-04F5AF0D138F}" srcOrd="0" destOrd="0" presId="urn:microsoft.com/office/officeart/2005/8/layout/orgChart1"/>
    <dgm:cxn modelId="{7B3426C7-6EA4-48CE-A6DC-AF96B89A0884}" type="presParOf" srcId="{40C729D8-E0C9-428F-BE22-04F5AF0D138F}" destId="{C136FD78-6871-475F-B583-6A884C963B83}" srcOrd="0" destOrd="0" presId="urn:microsoft.com/office/officeart/2005/8/layout/orgChart1"/>
    <dgm:cxn modelId="{5B984576-2022-4855-8299-BF9A25EE4122}" type="presParOf" srcId="{40C729D8-E0C9-428F-BE22-04F5AF0D138F}" destId="{F46E261C-98FF-4276-9D07-11C5076152EA}" srcOrd="1" destOrd="0" presId="urn:microsoft.com/office/officeart/2005/8/layout/orgChart1"/>
    <dgm:cxn modelId="{BDC0320D-1B22-4E5D-8E9C-49D18B849FB8}" type="presParOf" srcId="{1B77E2CD-9B34-41F9-9F46-0CF70E637A6C}" destId="{695A38DF-8691-4416-B0D2-F64CF3B9FCB6}" srcOrd="1" destOrd="0" presId="urn:microsoft.com/office/officeart/2005/8/layout/orgChart1"/>
    <dgm:cxn modelId="{E4B7DEDA-C8E3-4283-861F-9CA60BCBC767}" type="presParOf" srcId="{695A38DF-8691-4416-B0D2-F64CF3B9FCB6}" destId="{E42194FD-D5DD-4387-9818-9BCF0075E663}" srcOrd="0" destOrd="0" presId="urn:microsoft.com/office/officeart/2005/8/layout/orgChart1"/>
    <dgm:cxn modelId="{75B12EED-B593-4B9E-A398-C37E4456BD1E}" type="presParOf" srcId="{695A38DF-8691-4416-B0D2-F64CF3B9FCB6}" destId="{1CE233AA-AEB8-479A-8AF8-0C4FFB7F5563}" srcOrd="1" destOrd="0" presId="urn:microsoft.com/office/officeart/2005/8/layout/orgChart1"/>
    <dgm:cxn modelId="{703C2B5C-BBBC-46E1-A1E3-C3BEBFB4BA06}" type="presParOf" srcId="{1CE233AA-AEB8-479A-8AF8-0C4FFB7F5563}" destId="{6709A087-E885-4F9A-BFB0-405D4521072B}" srcOrd="0" destOrd="0" presId="urn:microsoft.com/office/officeart/2005/8/layout/orgChart1"/>
    <dgm:cxn modelId="{856AC16E-2E21-48FF-9AEC-DD9CDAFF19A6}" type="presParOf" srcId="{6709A087-E885-4F9A-BFB0-405D4521072B}" destId="{B6102469-7DD2-425B-928C-208C056FFAC7}" srcOrd="0" destOrd="0" presId="urn:microsoft.com/office/officeart/2005/8/layout/orgChart1"/>
    <dgm:cxn modelId="{2B378A14-DEBF-44AA-A265-9158652BBCE0}" type="presParOf" srcId="{6709A087-E885-4F9A-BFB0-405D4521072B}" destId="{C80CAC49-9BAA-4352-BBC5-51C6C9BB1C8A}" srcOrd="1" destOrd="0" presId="urn:microsoft.com/office/officeart/2005/8/layout/orgChart1"/>
    <dgm:cxn modelId="{54899C86-AE7F-412A-9F17-9ADF27D47724}" type="presParOf" srcId="{1CE233AA-AEB8-479A-8AF8-0C4FFB7F5563}" destId="{4E98AB28-39A3-419B-8FB2-71679B481F20}" srcOrd="1" destOrd="0" presId="urn:microsoft.com/office/officeart/2005/8/layout/orgChart1"/>
    <dgm:cxn modelId="{57A8F95F-8B30-45F5-9CE9-1306641DA45C}" type="presParOf" srcId="{4E98AB28-39A3-419B-8FB2-71679B481F20}" destId="{D8C36E38-F48B-4D75-8AEE-446D46D0C576}" srcOrd="0" destOrd="0" presId="urn:microsoft.com/office/officeart/2005/8/layout/orgChart1"/>
    <dgm:cxn modelId="{1312A18B-85FE-498D-A284-A68BF6F9CDE8}" type="presParOf" srcId="{4E98AB28-39A3-419B-8FB2-71679B481F20}" destId="{C8701CDA-0003-4C09-BBA7-377BF0710006}" srcOrd="1" destOrd="0" presId="urn:microsoft.com/office/officeart/2005/8/layout/orgChart1"/>
    <dgm:cxn modelId="{176E4699-4644-4644-9265-2FABA7C51545}" type="presParOf" srcId="{C8701CDA-0003-4C09-BBA7-377BF0710006}" destId="{F08FCC54-6E7F-4B36-9941-1F4C9FAF15E1}" srcOrd="0" destOrd="0" presId="urn:microsoft.com/office/officeart/2005/8/layout/orgChart1"/>
    <dgm:cxn modelId="{DBB526AE-174E-4FE3-8AEA-CE30C53E950E}" type="presParOf" srcId="{F08FCC54-6E7F-4B36-9941-1F4C9FAF15E1}" destId="{471BCFCD-EBBC-422F-A703-72CAFFB57E17}" srcOrd="0" destOrd="0" presId="urn:microsoft.com/office/officeart/2005/8/layout/orgChart1"/>
    <dgm:cxn modelId="{CE66BB68-0CF9-4EC4-8A61-58AE2455FC90}" type="presParOf" srcId="{F08FCC54-6E7F-4B36-9941-1F4C9FAF15E1}" destId="{7EF75110-A373-40AE-BB66-9D6C97C9E151}" srcOrd="1" destOrd="0" presId="urn:microsoft.com/office/officeart/2005/8/layout/orgChart1"/>
    <dgm:cxn modelId="{416C4EC8-E244-4C9C-9066-02E8CCC415C7}" type="presParOf" srcId="{C8701CDA-0003-4C09-BBA7-377BF0710006}" destId="{A39691F6-9703-4C41-B6D1-02DB4228F6DC}" srcOrd="1" destOrd="0" presId="urn:microsoft.com/office/officeart/2005/8/layout/orgChart1"/>
    <dgm:cxn modelId="{DEC18027-D6BD-43FF-AAFB-C2768B2B5B25}" type="presParOf" srcId="{A39691F6-9703-4C41-B6D1-02DB4228F6DC}" destId="{D1E639F7-BCDD-4BAB-8FD8-A8120DCBDC3D}" srcOrd="0" destOrd="0" presId="urn:microsoft.com/office/officeart/2005/8/layout/orgChart1"/>
    <dgm:cxn modelId="{76749E6A-04F1-4C2B-8F99-FE877049F966}" type="presParOf" srcId="{A39691F6-9703-4C41-B6D1-02DB4228F6DC}" destId="{2EC7B170-FF22-485D-BF07-6276FEFAC50E}" srcOrd="1" destOrd="0" presId="urn:microsoft.com/office/officeart/2005/8/layout/orgChart1"/>
    <dgm:cxn modelId="{0ED99ADA-D4EE-45DF-AF2A-2BEF1C79C67C}" type="presParOf" srcId="{2EC7B170-FF22-485D-BF07-6276FEFAC50E}" destId="{C7A06BDA-0523-4D63-96B0-850AA9A175CE}" srcOrd="0" destOrd="0" presId="urn:microsoft.com/office/officeart/2005/8/layout/orgChart1"/>
    <dgm:cxn modelId="{8597BF19-351F-4681-9EF2-D01E5815F3DF}" type="presParOf" srcId="{C7A06BDA-0523-4D63-96B0-850AA9A175CE}" destId="{92D51762-3646-4AFF-A133-FB41F0F4FAF8}" srcOrd="0" destOrd="0" presId="urn:microsoft.com/office/officeart/2005/8/layout/orgChart1"/>
    <dgm:cxn modelId="{953B8BEF-057A-4279-AE9A-68028E07070F}" type="presParOf" srcId="{C7A06BDA-0523-4D63-96B0-850AA9A175CE}" destId="{664B6EF4-7774-4197-8014-F60D43C3E75B}" srcOrd="1" destOrd="0" presId="urn:microsoft.com/office/officeart/2005/8/layout/orgChart1"/>
    <dgm:cxn modelId="{D65C3DFD-8ADC-48A2-829A-C9F6FFD5C6B6}" type="presParOf" srcId="{2EC7B170-FF22-485D-BF07-6276FEFAC50E}" destId="{CC98E7F8-D4F3-45F8-BC78-DC343564FBFA}" srcOrd="1" destOrd="0" presId="urn:microsoft.com/office/officeart/2005/8/layout/orgChart1"/>
    <dgm:cxn modelId="{63DD54E0-A4AD-4947-8AE8-73C5C30D80EC}" type="presParOf" srcId="{CC98E7F8-D4F3-45F8-BC78-DC343564FBFA}" destId="{56842667-4457-4FFE-B72B-55E6374BE44B}" srcOrd="0" destOrd="0" presId="urn:microsoft.com/office/officeart/2005/8/layout/orgChart1"/>
    <dgm:cxn modelId="{F3BCC09B-FCE1-4D28-AF96-D5941933DA8B}" type="presParOf" srcId="{CC98E7F8-D4F3-45F8-BC78-DC343564FBFA}" destId="{97FE3BCA-74FB-4CE5-B481-54DD203ED3B7}" srcOrd="1" destOrd="0" presId="urn:microsoft.com/office/officeart/2005/8/layout/orgChart1"/>
    <dgm:cxn modelId="{F0C2A9DD-7C60-425B-AB6D-EC89673151EB}" type="presParOf" srcId="{97FE3BCA-74FB-4CE5-B481-54DD203ED3B7}" destId="{70632B25-AD04-4B06-8EA2-3FC18ECC84CB}" srcOrd="0" destOrd="0" presId="urn:microsoft.com/office/officeart/2005/8/layout/orgChart1"/>
    <dgm:cxn modelId="{DB5F69DA-2138-41C6-A605-C52EFBEC19C5}" type="presParOf" srcId="{70632B25-AD04-4B06-8EA2-3FC18ECC84CB}" destId="{2640F1FF-FEBA-4EE9-9E49-FF3E2C506298}" srcOrd="0" destOrd="0" presId="urn:microsoft.com/office/officeart/2005/8/layout/orgChart1"/>
    <dgm:cxn modelId="{E7234478-5C38-4F5D-A6AA-B14BE366B5E6}" type="presParOf" srcId="{70632B25-AD04-4B06-8EA2-3FC18ECC84CB}" destId="{F2E2B027-BE96-4612-A6B5-16C5F28093EC}" srcOrd="1" destOrd="0" presId="urn:microsoft.com/office/officeart/2005/8/layout/orgChart1"/>
    <dgm:cxn modelId="{B5FFDE33-1D32-42CC-80FA-F7DDAAB2AF64}" type="presParOf" srcId="{97FE3BCA-74FB-4CE5-B481-54DD203ED3B7}" destId="{8DF9BBEB-41F3-4431-A437-91519C7DB646}" srcOrd="1" destOrd="0" presId="urn:microsoft.com/office/officeart/2005/8/layout/orgChart1"/>
    <dgm:cxn modelId="{FAFF00D8-603E-40B3-B64E-D9BCAC768F05}" type="presParOf" srcId="{8DF9BBEB-41F3-4431-A437-91519C7DB646}" destId="{90CAA756-46AA-431B-8D16-A4E88BE955C5}" srcOrd="0" destOrd="0" presId="urn:microsoft.com/office/officeart/2005/8/layout/orgChart1"/>
    <dgm:cxn modelId="{587F689E-9686-4D0A-921C-08F780FF35F4}" type="presParOf" srcId="{8DF9BBEB-41F3-4431-A437-91519C7DB646}" destId="{9BEA5FF5-82F1-44A4-8CAE-BE3C4B7FB7DF}" srcOrd="1" destOrd="0" presId="urn:microsoft.com/office/officeart/2005/8/layout/orgChart1"/>
    <dgm:cxn modelId="{65B3F17C-79AE-4FA1-9FFD-8AD8C2B3AF59}" type="presParOf" srcId="{9BEA5FF5-82F1-44A4-8CAE-BE3C4B7FB7DF}" destId="{2B95163F-4C4D-4FA2-ABE2-8564943A610A}" srcOrd="0" destOrd="0" presId="urn:microsoft.com/office/officeart/2005/8/layout/orgChart1"/>
    <dgm:cxn modelId="{8668F132-0FE5-4911-952F-1CB6EF7075AE}" type="presParOf" srcId="{2B95163F-4C4D-4FA2-ABE2-8564943A610A}" destId="{83222C23-D7FF-4C69-A28E-C5DF1D6253DB}" srcOrd="0" destOrd="0" presId="urn:microsoft.com/office/officeart/2005/8/layout/orgChart1"/>
    <dgm:cxn modelId="{44529233-C98E-47AC-9AEA-5B378C141508}" type="presParOf" srcId="{2B95163F-4C4D-4FA2-ABE2-8564943A610A}" destId="{A45D3912-C158-4E81-90DD-9E41BB5DF18F}" srcOrd="1" destOrd="0" presId="urn:microsoft.com/office/officeart/2005/8/layout/orgChart1"/>
    <dgm:cxn modelId="{35D11DA4-E190-4ED2-9E5E-53611FA49E86}" type="presParOf" srcId="{9BEA5FF5-82F1-44A4-8CAE-BE3C4B7FB7DF}" destId="{E0C2C562-1BDE-424A-BDD5-85D62A2CC5BE}" srcOrd="1" destOrd="0" presId="urn:microsoft.com/office/officeart/2005/8/layout/orgChart1"/>
    <dgm:cxn modelId="{8EB65097-E163-4EC3-A0D9-6623BA10D137}" type="presParOf" srcId="{9BEA5FF5-82F1-44A4-8CAE-BE3C4B7FB7DF}" destId="{2E0A6799-E1E2-4E19-A3DB-18FE052E17B4}" srcOrd="2" destOrd="0" presId="urn:microsoft.com/office/officeart/2005/8/layout/orgChart1"/>
    <dgm:cxn modelId="{8E78FE99-B0D6-400C-B2D3-16E997FDDB12}" type="presParOf" srcId="{97FE3BCA-74FB-4CE5-B481-54DD203ED3B7}" destId="{E6E32CA3-D7F2-490C-A494-9563FD2B47F6}" srcOrd="2" destOrd="0" presId="urn:microsoft.com/office/officeart/2005/8/layout/orgChart1"/>
    <dgm:cxn modelId="{A24EB8DB-0DC9-4790-99B8-DBCE4B959F1D}" type="presParOf" srcId="{2EC7B170-FF22-485D-BF07-6276FEFAC50E}" destId="{90A6EECA-D8F6-4355-B880-706B833ADFEA}" srcOrd="2" destOrd="0" presId="urn:microsoft.com/office/officeart/2005/8/layout/orgChart1"/>
    <dgm:cxn modelId="{094B2158-05E8-4851-AB93-C053BC8CF284}" type="presParOf" srcId="{C8701CDA-0003-4C09-BBA7-377BF0710006}" destId="{AE6B63FD-DBF7-45F0-9686-A7BB60430B96}" srcOrd="2" destOrd="0" presId="urn:microsoft.com/office/officeart/2005/8/layout/orgChart1"/>
    <dgm:cxn modelId="{8167832E-8F8E-4141-A89B-0392E56C3B55}" type="presParOf" srcId="{1CE233AA-AEB8-479A-8AF8-0C4FFB7F5563}" destId="{CE2D66D6-E9A3-4C79-83F0-503ACFB01796}" srcOrd="2" destOrd="0" presId="urn:microsoft.com/office/officeart/2005/8/layout/orgChart1"/>
    <dgm:cxn modelId="{D00978BC-E91D-4EB7-9F3C-B1AE9C1D22BF}" type="presParOf" srcId="{1B77E2CD-9B34-41F9-9F46-0CF70E637A6C}" destId="{25942919-F035-4A16-B1CC-05C23DF06DD8}" srcOrd="2" destOrd="0" presId="urn:microsoft.com/office/officeart/2005/8/layout/orgChart1"/>
    <dgm:cxn modelId="{DFAE2463-3487-4264-96D3-D9C6ADB258DC}" type="presParOf" srcId="{A4159F46-9AC7-438F-8EC5-ECDBDCDEF565}" destId="{A28FF244-7D34-490F-B192-DBAA0ED4DBD3}" srcOrd="6" destOrd="0" presId="urn:microsoft.com/office/officeart/2005/8/layout/orgChart1"/>
    <dgm:cxn modelId="{FDF18DF9-32E2-4F9A-B855-8275CF167727}" type="presParOf" srcId="{A4159F46-9AC7-438F-8EC5-ECDBDCDEF565}" destId="{1C11C0F4-F067-449B-86C3-A97386A8AB6A}" srcOrd="7" destOrd="0" presId="urn:microsoft.com/office/officeart/2005/8/layout/orgChart1"/>
    <dgm:cxn modelId="{EA3C7E06-219B-4929-B0CA-894E02F639D6}" type="presParOf" srcId="{1C11C0F4-F067-449B-86C3-A97386A8AB6A}" destId="{B212847B-537F-4252-82E1-C7C5DAD01463}" srcOrd="0" destOrd="0" presId="urn:microsoft.com/office/officeart/2005/8/layout/orgChart1"/>
    <dgm:cxn modelId="{9F86174C-4D07-4F2D-B98C-9276AFD21671}" type="presParOf" srcId="{B212847B-537F-4252-82E1-C7C5DAD01463}" destId="{AC96E56C-292B-4648-821E-FD157DEA1B00}" srcOrd="0" destOrd="0" presId="urn:microsoft.com/office/officeart/2005/8/layout/orgChart1"/>
    <dgm:cxn modelId="{08A9B5FE-2561-4D1F-A52A-837C0D20388C}" type="presParOf" srcId="{B212847B-537F-4252-82E1-C7C5DAD01463}" destId="{E8001108-CAA1-4451-A9FA-E19EADB0F56E}" srcOrd="1" destOrd="0" presId="urn:microsoft.com/office/officeart/2005/8/layout/orgChart1"/>
    <dgm:cxn modelId="{51295810-3F36-480A-91AF-6D5BE298F4BB}" type="presParOf" srcId="{1C11C0F4-F067-449B-86C3-A97386A8AB6A}" destId="{6FC0B0B1-D7F7-45B2-82B9-EDC693D76BF5}" srcOrd="1" destOrd="0" presId="urn:microsoft.com/office/officeart/2005/8/layout/orgChart1"/>
    <dgm:cxn modelId="{99D875A9-2942-4193-A488-7FE652496F6E}" type="presParOf" srcId="{6FC0B0B1-D7F7-45B2-82B9-EDC693D76BF5}" destId="{51CCBB21-622C-4022-96C5-645FBC66E4B8}" srcOrd="0" destOrd="0" presId="urn:microsoft.com/office/officeart/2005/8/layout/orgChart1"/>
    <dgm:cxn modelId="{EFB41EC9-4349-48BF-91FC-2DD0DCF8E8CE}" type="presParOf" srcId="{6FC0B0B1-D7F7-45B2-82B9-EDC693D76BF5}" destId="{A77D19DE-1F28-412F-ACC3-08635D98D541}" srcOrd="1" destOrd="0" presId="urn:microsoft.com/office/officeart/2005/8/layout/orgChart1"/>
    <dgm:cxn modelId="{C9D655C9-D3D0-4620-91BC-47AFC7417D33}" type="presParOf" srcId="{A77D19DE-1F28-412F-ACC3-08635D98D541}" destId="{897F92D2-20ED-4628-8DA1-E72D2D9F92FE}" srcOrd="0" destOrd="0" presId="urn:microsoft.com/office/officeart/2005/8/layout/orgChart1"/>
    <dgm:cxn modelId="{C5895EC3-4B99-4432-8D76-A5D4E515975D}" type="presParOf" srcId="{897F92D2-20ED-4628-8DA1-E72D2D9F92FE}" destId="{2B52DCFD-B234-4C70-B9DD-4DF421189875}" srcOrd="0" destOrd="0" presId="urn:microsoft.com/office/officeart/2005/8/layout/orgChart1"/>
    <dgm:cxn modelId="{9EA2DCCA-1966-437C-971E-E5FB33CC627C}" type="presParOf" srcId="{897F92D2-20ED-4628-8DA1-E72D2D9F92FE}" destId="{2CDD647C-478B-4F20-8562-EDAF51F1BE8D}" srcOrd="1" destOrd="0" presId="urn:microsoft.com/office/officeart/2005/8/layout/orgChart1"/>
    <dgm:cxn modelId="{678726FC-81E4-42E1-8514-5AF74ABF95C0}" type="presParOf" srcId="{A77D19DE-1F28-412F-ACC3-08635D98D541}" destId="{2CA48BCB-E5BF-4019-A2CC-F2FC65DE76A3}" srcOrd="1" destOrd="0" presId="urn:microsoft.com/office/officeart/2005/8/layout/orgChart1"/>
    <dgm:cxn modelId="{D1E62435-86C1-473B-8E6B-113C1DA03276}" type="presParOf" srcId="{2CA48BCB-E5BF-4019-A2CC-F2FC65DE76A3}" destId="{715B34D7-64ED-4CBD-AFF0-C840B13DCB21}" srcOrd="0" destOrd="0" presId="urn:microsoft.com/office/officeart/2005/8/layout/orgChart1"/>
    <dgm:cxn modelId="{1F97B859-0EB1-42D1-ADFC-3D8A66B82FCE}" type="presParOf" srcId="{2CA48BCB-E5BF-4019-A2CC-F2FC65DE76A3}" destId="{5A3629B9-A851-4BDF-BA4D-DB00B15AC37D}" srcOrd="1" destOrd="0" presId="urn:microsoft.com/office/officeart/2005/8/layout/orgChart1"/>
    <dgm:cxn modelId="{78320BAD-8D1D-4E58-BD85-97EDD9EC1E22}" type="presParOf" srcId="{5A3629B9-A851-4BDF-BA4D-DB00B15AC37D}" destId="{D13713C1-0D3E-4D04-9C63-16915D0A6E8F}" srcOrd="0" destOrd="0" presId="urn:microsoft.com/office/officeart/2005/8/layout/orgChart1"/>
    <dgm:cxn modelId="{66B5303A-C00B-4DFD-8049-750460687F50}" type="presParOf" srcId="{D13713C1-0D3E-4D04-9C63-16915D0A6E8F}" destId="{DFEA8A03-022F-429F-949F-90BEAAC22EA0}" srcOrd="0" destOrd="0" presId="urn:microsoft.com/office/officeart/2005/8/layout/orgChart1"/>
    <dgm:cxn modelId="{C27B6BA7-525D-48C6-8CF9-717BD8A2817E}" type="presParOf" srcId="{D13713C1-0D3E-4D04-9C63-16915D0A6E8F}" destId="{B92E907C-9C80-4DFD-BCF3-97DE3BEA64B9}" srcOrd="1" destOrd="0" presId="urn:microsoft.com/office/officeart/2005/8/layout/orgChart1"/>
    <dgm:cxn modelId="{60E25959-FE21-4CB2-B81F-32B118BF119C}" type="presParOf" srcId="{5A3629B9-A851-4BDF-BA4D-DB00B15AC37D}" destId="{723069DB-5B30-437E-AA97-800F66692BEA}" srcOrd="1" destOrd="0" presId="urn:microsoft.com/office/officeart/2005/8/layout/orgChart1"/>
    <dgm:cxn modelId="{FBB4BD51-8BAD-4469-8D18-4E53C3B8E1DB}" type="presParOf" srcId="{723069DB-5B30-437E-AA97-800F66692BEA}" destId="{88575C21-CDC5-40E4-B5EA-283723A89D92}" srcOrd="0" destOrd="0" presId="urn:microsoft.com/office/officeart/2005/8/layout/orgChart1"/>
    <dgm:cxn modelId="{7027757B-15C5-46DA-8EF5-53F2AFC2267F}" type="presParOf" srcId="{723069DB-5B30-437E-AA97-800F66692BEA}" destId="{33376C1B-6435-403E-B684-F1FA1DDFEFB6}" srcOrd="1" destOrd="0" presId="urn:microsoft.com/office/officeart/2005/8/layout/orgChart1"/>
    <dgm:cxn modelId="{2EBBE70E-1516-4920-97A3-57E17C5301D6}" type="presParOf" srcId="{33376C1B-6435-403E-B684-F1FA1DDFEFB6}" destId="{727F6E77-5323-4D5A-B56B-47A6F0AA2D6B}" srcOrd="0" destOrd="0" presId="urn:microsoft.com/office/officeart/2005/8/layout/orgChart1"/>
    <dgm:cxn modelId="{2D33328C-623C-4C39-AF90-E09B85642D5D}" type="presParOf" srcId="{727F6E77-5323-4D5A-B56B-47A6F0AA2D6B}" destId="{0A7D1AE9-FE08-48D5-AEC8-A64A1F40CC51}" srcOrd="0" destOrd="0" presId="urn:microsoft.com/office/officeart/2005/8/layout/orgChart1"/>
    <dgm:cxn modelId="{9E4C8328-7B11-4766-877D-456C2CD86A9C}" type="presParOf" srcId="{727F6E77-5323-4D5A-B56B-47A6F0AA2D6B}" destId="{9D5D6A18-08CD-40DD-985D-4D16F91D5BF0}" srcOrd="1" destOrd="0" presId="urn:microsoft.com/office/officeart/2005/8/layout/orgChart1"/>
    <dgm:cxn modelId="{C2ABA0AA-BB55-4D42-B578-B72BD744DA32}" type="presParOf" srcId="{33376C1B-6435-403E-B684-F1FA1DDFEFB6}" destId="{FDA90E34-DC8D-4DD8-AE0B-EA6211D56BBA}" srcOrd="1" destOrd="0" presId="urn:microsoft.com/office/officeart/2005/8/layout/orgChart1"/>
    <dgm:cxn modelId="{85362493-415A-4E8E-BB57-A9418B3914F3}" type="presParOf" srcId="{FDA90E34-DC8D-4DD8-AE0B-EA6211D56BBA}" destId="{A587C6CE-5EDB-49C3-A334-86159114376D}" srcOrd="0" destOrd="0" presId="urn:microsoft.com/office/officeart/2005/8/layout/orgChart1"/>
    <dgm:cxn modelId="{FAB7C62B-39D6-425A-837D-E6D004BDB2A9}" type="presParOf" srcId="{FDA90E34-DC8D-4DD8-AE0B-EA6211D56BBA}" destId="{15937BDB-DB55-4CF9-B286-E9EAFBFA23A9}" srcOrd="1" destOrd="0" presId="urn:microsoft.com/office/officeart/2005/8/layout/orgChart1"/>
    <dgm:cxn modelId="{1F19D4A3-5368-4FF8-831A-EC0299FEB331}" type="presParOf" srcId="{15937BDB-DB55-4CF9-B286-E9EAFBFA23A9}" destId="{D181BF66-556D-43D6-BD9E-C68F94075C14}" srcOrd="0" destOrd="0" presId="urn:microsoft.com/office/officeart/2005/8/layout/orgChart1"/>
    <dgm:cxn modelId="{056A8451-EBA8-4D2C-A5D8-2457BECD4038}" type="presParOf" srcId="{D181BF66-556D-43D6-BD9E-C68F94075C14}" destId="{7A3986A9-96ED-423B-9E98-C55BCAC310D3}" srcOrd="0" destOrd="0" presId="urn:microsoft.com/office/officeart/2005/8/layout/orgChart1"/>
    <dgm:cxn modelId="{35626D93-39E1-4E11-863D-22EA40671C6D}" type="presParOf" srcId="{D181BF66-556D-43D6-BD9E-C68F94075C14}" destId="{9221A151-8290-4740-9B99-D57313FAC442}" srcOrd="1" destOrd="0" presId="urn:microsoft.com/office/officeart/2005/8/layout/orgChart1"/>
    <dgm:cxn modelId="{8EABE92F-EDE7-43A6-88EF-ED3C36249822}" type="presParOf" srcId="{15937BDB-DB55-4CF9-B286-E9EAFBFA23A9}" destId="{D41924D4-68C0-41D6-8468-8CD4DF2A5C0D}" srcOrd="1" destOrd="0" presId="urn:microsoft.com/office/officeart/2005/8/layout/orgChart1"/>
    <dgm:cxn modelId="{756C79D4-4509-4C00-B127-D7E87C39125E}" type="presParOf" srcId="{D41924D4-68C0-41D6-8468-8CD4DF2A5C0D}" destId="{20A9F8AD-722F-436F-93A2-0513CEFA3129}" srcOrd="0" destOrd="0" presId="urn:microsoft.com/office/officeart/2005/8/layout/orgChart1"/>
    <dgm:cxn modelId="{E3B014DE-E745-483E-8B92-0DC803909C15}" type="presParOf" srcId="{D41924D4-68C0-41D6-8468-8CD4DF2A5C0D}" destId="{9C248F44-9E1C-47C2-9BDA-C5F4963BFB30}" srcOrd="1" destOrd="0" presId="urn:microsoft.com/office/officeart/2005/8/layout/orgChart1"/>
    <dgm:cxn modelId="{CA28CD83-79F3-4136-97AB-8F59EBE92E3E}" type="presParOf" srcId="{9C248F44-9E1C-47C2-9BDA-C5F4963BFB30}" destId="{D16DF7AC-6AFB-4848-A082-2BA3172737B4}" srcOrd="0" destOrd="0" presId="urn:microsoft.com/office/officeart/2005/8/layout/orgChart1"/>
    <dgm:cxn modelId="{34378CCE-8F0B-4482-A5D1-A56F82A4C962}" type="presParOf" srcId="{D16DF7AC-6AFB-4848-A082-2BA3172737B4}" destId="{DADB3A28-637D-4AAB-B1D0-12286FB3F4DF}" srcOrd="0" destOrd="0" presId="urn:microsoft.com/office/officeart/2005/8/layout/orgChart1"/>
    <dgm:cxn modelId="{FB189AEB-C208-4851-96FC-41528BD98900}" type="presParOf" srcId="{D16DF7AC-6AFB-4848-A082-2BA3172737B4}" destId="{4FB651B6-E1DE-42E8-9533-6838193622F8}" srcOrd="1" destOrd="0" presId="urn:microsoft.com/office/officeart/2005/8/layout/orgChart1"/>
    <dgm:cxn modelId="{8E4A345D-7334-4E27-BCA0-42729B11EC6B}" type="presParOf" srcId="{9C248F44-9E1C-47C2-9BDA-C5F4963BFB30}" destId="{79BE6F6C-CD67-43B4-A35E-945A2FA4F9D3}" srcOrd="1" destOrd="0" presId="urn:microsoft.com/office/officeart/2005/8/layout/orgChart1"/>
    <dgm:cxn modelId="{D31CD24B-D96E-46DB-A43F-2AE2389F3778}" type="presParOf" srcId="{79BE6F6C-CD67-43B4-A35E-945A2FA4F9D3}" destId="{AD43AA5A-05F9-4AC7-A8B8-CE92E9E9A984}" srcOrd="0" destOrd="0" presId="urn:microsoft.com/office/officeart/2005/8/layout/orgChart1"/>
    <dgm:cxn modelId="{90EF24F5-6AD4-4CB0-BBC6-F8EF5ACBF706}" type="presParOf" srcId="{79BE6F6C-CD67-43B4-A35E-945A2FA4F9D3}" destId="{303D0198-4192-4C1D-8CCE-D83530550D3B}" srcOrd="1" destOrd="0" presId="urn:microsoft.com/office/officeart/2005/8/layout/orgChart1"/>
    <dgm:cxn modelId="{0A2EDEA6-DC57-47B0-AEFB-1E9E23146481}" type="presParOf" srcId="{303D0198-4192-4C1D-8CCE-D83530550D3B}" destId="{53C13BFB-31DB-4245-A47D-C29D9385A7AF}" srcOrd="0" destOrd="0" presId="urn:microsoft.com/office/officeart/2005/8/layout/orgChart1"/>
    <dgm:cxn modelId="{F77FCA6D-3A37-4451-AF40-9DE0736FFDCE}" type="presParOf" srcId="{53C13BFB-31DB-4245-A47D-C29D9385A7AF}" destId="{698984B6-4862-4310-B0D5-54B07D0BD053}" srcOrd="0" destOrd="0" presId="urn:microsoft.com/office/officeart/2005/8/layout/orgChart1"/>
    <dgm:cxn modelId="{B0919815-ACA6-49AF-A72B-C9E0689D8141}" type="presParOf" srcId="{53C13BFB-31DB-4245-A47D-C29D9385A7AF}" destId="{BD4E9E04-F4E8-4318-87B2-61B20E49724B}" srcOrd="1" destOrd="0" presId="urn:microsoft.com/office/officeart/2005/8/layout/orgChart1"/>
    <dgm:cxn modelId="{14464DFF-2C45-4488-B783-2575B3911EBF}" type="presParOf" srcId="{303D0198-4192-4C1D-8CCE-D83530550D3B}" destId="{FB9F4B57-020D-499E-A7EB-E714572BF362}" srcOrd="1" destOrd="0" presId="urn:microsoft.com/office/officeart/2005/8/layout/orgChart1"/>
    <dgm:cxn modelId="{28A0D3D4-2850-4386-AD97-95E132717E9C}" type="presParOf" srcId="{303D0198-4192-4C1D-8CCE-D83530550D3B}" destId="{FAF37774-A1C1-4B48-B918-07A666C15451}" srcOrd="2" destOrd="0" presId="urn:microsoft.com/office/officeart/2005/8/layout/orgChart1"/>
    <dgm:cxn modelId="{2A862A25-7CAA-47E8-BE4B-A568E5D68C14}" type="presParOf" srcId="{9C248F44-9E1C-47C2-9BDA-C5F4963BFB30}" destId="{66E68336-AA04-469C-AC08-7E10DDA32600}" srcOrd="2" destOrd="0" presId="urn:microsoft.com/office/officeart/2005/8/layout/orgChart1"/>
    <dgm:cxn modelId="{B7EE8030-9487-4EC0-889A-81D16F0E531F}" type="presParOf" srcId="{15937BDB-DB55-4CF9-B286-E9EAFBFA23A9}" destId="{2F0DEB3D-8654-4BF9-9BE7-5984DC077C5C}" srcOrd="2" destOrd="0" presId="urn:microsoft.com/office/officeart/2005/8/layout/orgChart1"/>
    <dgm:cxn modelId="{7F472B4F-43FE-4586-B726-55F3C4C5EB9A}" type="presParOf" srcId="{33376C1B-6435-403E-B684-F1FA1DDFEFB6}" destId="{E755F9B1-563C-413D-89D9-8BF4813D31A9}" srcOrd="2" destOrd="0" presId="urn:microsoft.com/office/officeart/2005/8/layout/orgChart1"/>
    <dgm:cxn modelId="{97C9F516-081C-4C04-9AE3-B3DBC3E9D149}" type="presParOf" srcId="{5A3629B9-A851-4BDF-BA4D-DB00B15AC37D}" destId="{4ADA3686-1D33-4EFB-9C09-3519E5214C31}" srcOrd="2" destOrd="0" presId="urn:microsoft.com/office/officeart/2005/8/layout/orgChart1"/>
    <dgm:cxn modelId="{88D3BE65-CB91-4A2C-B9F8-3AF69F35FD2C}" type="presParOf" srcId="{A77D19DE-1F28-412F-ACC3-08635D98D541}" destId="{5C364699-D553-4081-86F7-403FFAF2E525}" srcOrd="2" destOrd="0" presId="urn:microsoft.com/office/officeart/2005/8/layout/orgChart1"/>
    <dgm:cxn modelId="{A72C3FD2-DB38-453E-8D7F-9392DA02E647}" type="presParOf" srcId="{1C11C0F4-F067-449B-86C3-A97386A8AB6A}" destId="{17414FE5-99BE-431D-BB82-62FAAC87D79B}" srcOrd="2" destOrd="0" presId="urn:microsoft.com/office/officeart/2005/8/layout/orgChart1"/>
    <dgm:cxn modelId="{B6C5A0F3-9566-4312-9859-FD4B5AB48215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 smtClean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E25BCB-C669-4C9B-8E34-5ED1E556CA22}" type="pres">
      <dgm:prSet presAssocID="{D2A68CFF-2934-44C4-B006-231B0B4A0ED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  <dgm:t>
        <a:bodyPr/>
        <a:lstStyle/>
        <a:p>
          <a:endParaRPr lang="cs-CZ"/>
        </a:p>
      </dgm:t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E017DE-7217-4128-9C27-C9F666D51C88}" type="pres">
      <dgm:prSet presAssocID="{591EA3C4-25CD-461D-9FC8-DD954C1FEAD1}" presName="rootConnector" presStyleLbl="node2" presStyleIdx="0" presStyleCnt="3"/>
      <dgm:spPr/>
      <dgm:t>
        <a:bodyPr/>
        <a:lstStyle/>
        <a:p>
          <a:endParaRPr lang="cs-CZ"/>
        </a:p>
      </dgm:t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  <dgm:t>
        <a:bodyPr/>
        <a:lstStyle/>
        <a:p>
          <a:endParaRPr lang="cs-CZ"/>
        </a:p>
      </dgm:t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1AF872-CEB4-462A-A12F-0EE47DCF2F97}" type="pres">
      <dgm:prSet presAssocID="{3ACB0905-C7C1-4C86-9261-7A7F20ECDFBF}" presName="rootConnector" presStyleLbl="node3" presStyleIdx="0" presStyleCnt="4"/>
      <dgm:spPr/>
      <dgm:t>
        <a:bodyPr/>
        <a:lstStyle/>
        <a:p>
          <a:endParaRPr lang="cs-CZ"/>
        </a:p>
      </dgm:t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  <dgm:t>
        <a:bodyPr/>
        <a:lstStyle/>
        <a:p>
          <a:endParaRPr lang="cs-CZ"/>
        </a:p>
      </dgm:t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4B6A69-944D-430B-B2B9-E7CA720098BB}" type="pres">
      <dgm:prSet presAssocID="{10F84FFE-F2E1-4757-A24A-D486930FC0CC}" presName="rootConnector" presStyleLbl="node4" presStyleIdx="0" presStyleCnt="5"/>
      <dgm:spPr/>
      <dgm:t>
        <a:bodyPr/>
        <a:lstStyle/>
        <a:p>
          <a:endParaRPr lang="cs-CZ"/>
        </a:p>
      </dgm:t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  <dgm:t>
        <a:bodyPr/>
        <a:lstStyle/>
        <a:p>
          <a:endParaRPr lang="cs-CZ"/>
        </a:p>
      </dgm:t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757DA8-97CA-4350-962D-69C428238C4A}" type="pres">
      <dgm:prSet presAssocID="{C4BF7911-6A90-40C8-84B8-857337D47714}" presName="rootConnector" presStyleLbl="node4" presStyleIdx="1" presStyleCnt="5"/>
      <dgm:spPr/>
      <dgm:t>
        <a:bodyPr/>
        <a:lstStyle/>
        <a:p>
          <a:endParaRPr lang="cs-CZ"/>
        </a:p>
      </dgm:t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  <dgm:t>
        <a:bodyPr/>
        <a:lstStyle/>
        <a:p>
          <a:endParaRPr lang="cs-CZ"/>
        </a:p>
      </dgm:t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7E3C25-CD69-4769-9DC6-14F6E3EF3279}" type="pres">
      <dgm:prSet presAssocID="{578C0F6E-AE89-4BA1-AE1E-E56AED406387}" presName="rootConnector" presStyleLbl="node2" presStyleIdx="1" presStyleCnt="3"/>
      <dgm:spPr/>
      <dgm:t>
        <a:bodyPr/>
        <a:lstStyle/>
        <a:p>
          <a:endParaRPr lang="cs-CZ"/>
        </a:p>
      </dgm:t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  <dgm:t>
        <a:bodyPr/>
        <a:lstStyle/>
        <a:p>
          <a:endParaRPr lang="cs-CZ"/>
        </a:p>
      </dgm:t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6C9B78-EFC5-4EEC-88EB-DA18BCDD6A84}" type="pres">
      <dgm:prSet presAssocID="{DD2ACF27-05B2-41D2-AEF9-F80412A7781A}" presName="rootConnector" presStyleLbl="node3" presStyleIdx="1" presStyleCnt="4"/>
      <dgm:spPr/>
      <dgm:t>
        <a:bodyPr/>
        <a:lstStyle/>
        <a:p>
          <a:endParaRPr lang="cs-CZ"/>
        </a:p>
      </dgm:t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  <dgm:t>
        <a:bodyPr/>
        <a:lstStyle/>
        <a:p>
          <a:endParaRPr lang="cs-CZ"/>
        </a:p>
      </dgm:t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5B0C17-C496-4B62-BEDF-B653B26F41A1}" type="pres">
      <dgm:prSet presAssocID="{665C5F21-F84E-41F5-A2C8-C6F4305AE7D6}" presName="rootConnector" presStyleLbl="node3" presStyleIdx="2" presStyleCnt="4"/>
      <dgm:spPr/>
      <dgm:t>
        <a:bodyPr/>
        <a:lstStyle/>
        <a:p>
          <a:endParaRPr lang="cs-CZ"/>
        </a:p>
      </dgm:t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  <dgm:t>
        <a:bodyPr/>
        <a:lstStyle/>
        <a:p>
          <a:endParaRPr lang="cs-CZ"/>
        </a:p>
      </dgm:t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02C3EA7-DA86-464C-B405-4A919A5FF9B4}" type="pres">
      <dgm:prSet presAssocID="{9C4CC8D8-76A0-41BE-814D-4538DBD90BB0}" presName="rootConnector" presStyleLbl="node2" presStyleIdx="2" presStyleCnt="3"/>
      <dgm:spPr/>
      <dgm:t>
        <a:bodyPr/>
        <a:lstStyle/>
        <a:p>
          <a:endParaRPr lang="cs-CZ"/>
        </a:p>
      </dgm:t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  <dgm:t>
        <a:bodyPr/>
        <a:lstStyle/>
        <a:p>
          <a:endParaRPr lang="cs-CZ"/>
        </a:p>
      </dgm:t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0F7BB4-B159-45D3-9005-150CE3C94706}" type="pres">
      <dgm:prSet presAssocID="{59104DC6-B074-4777-B116-A4E3D99420AC}" presName="rootConnector" presStyleLbl="node3" presStyleIdx="3" presStyleCnt="4"/>
      <dgm:spPr/>
      <dgm:t>
        <a:bodyPr/>
        <a:lstStyle/>
        <a:p>
          <a:endParaRPr lang="cs-CZ"/>
        </a:p>
      </dgm:t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  <dgm:t>
        <a:bodyPr/>
        <a:lstStyle/>
        <a:p>
          <a:endParaRPr lang="cs-CZ"/>
        </a:p>
      </dgm:t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4527462-02B6-4201-8783-7D6F4A61CF5C}" type="pres">
      <dgm:prSet presAssocID="{1F10167F-0B6B-4C31-8009-49945FF4BEB3}" presName="rootConnector" presStyleLbl="node4" presStyleIdx="2" presStyleCnt="5"/>
      <dgm:spPr/>
      <dgm:t>
        <a:bodyPr/>
        <a:lstStyle/>
        <a:p>
          <a:endParaRPr lang="cs-CZ"/>
        </a:p>
      </dgm:t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  <dgm:t>
        <a:bodyPr/>
        <a:lstStyle/>
        <a:p>
          <a:endParaRPr lang="cs-CZ"/>
        </a:p>
      </dgm:t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9CF6A59-9DAC-47C9-8BE6-B82E214CDC28}" type="pres">
      <dgm:prSet presAssocID="{E887C495-3CA5-4E76-98E7-B8ED98941F48}" presName="rootConnector" presStyleLbl="node4" presStyleIdx="3" presStyleCnt="5"/>
      <dgm:spPr/>
      <dgm:t>
        <a:bodyPr/>
        <a:lstStyle/>
        <a:p>
          <a:endParaRPr lang="cs-CZ"/>
        </a:p>
      </dgm:t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  <dgm:t>
        <a:bodyPr/>
        <a:lstStyle/>
        <a:p>
          <a:endParaRPr lang="cs-CZ"/>
        </a:p>
      </dgm:t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EFAB64D-3D3E-4A02-84F3-FD77CBDB873B}" type="pres">
      <dgm:prSet presAssocID="{765B85BF-EA27-4318-BFA4-054DC7D6FCD9}" presName="rootConnector" presStyleLbl="node4" presStyleIdx="4" presStyleCnt="5"/>
      <dgm:spPr/>
      <dgm:t>
        <a:bodyPr/>
        <a:lstStyle/>
        <a:p>
          <a:endParaRPr lang="cs-CZ"/>
        </a:p>
      </dgm:t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 smtClean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2008/118/</a:t>
          </a:r>
          <a:endParaRPr lang="cs-CZ" sz="1100" kern="1200" dirty="0"/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 smtClean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smtClean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E1BD-2B98-4B9A-9055-06D61248BA49}" type="datetimeFigureOut">
              <a:rPr lang="cs-CZ" smtClean="0"/>
              <a:t>3.11.2017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784C-15D1-442D-8BDF-DD3A12ABB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/>
              <a:t>AKCÍZY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/>
              <a:t>Právní regulace </a:t>
            </a:r>
            <a:r>
              <a:rPr lang="cs-CZ" sz="2400" b="1" dirty="0" smtClean="0"/>
              <a:t>selektivních daní ze spotřeby</a:t>
            </a:r>
            <a:endParaRPr lang="cs-CZ" sz="24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416824" cy="1752600"/>
          </a:xfrm>
        </p:spPr>
        <p:txBody>
          <a:bodyPr/>
          <a:lstStyle/>
          <a:p>
            <a:pPr algn="just" eaLnBrk="1" hangingPunct="1"/>
            <a:r>
              <a:rPr lang="cs-CZ" sz="2000" b="1" dirty="0"/>
              <a:t>Dana </a:t>
            </a:r>
            <a:r>
              <a:rPr lang="cs-CZ" sz="2000" b="1" dirty="0" err="1" smtClean="0"/>
              <a:t>Šramková</a:t>
            </a:r>
            <a:endParaRPr lang="cs-CZ" sz="2000" b="1" dirty="0" smtClean="0"/>
          </a:p>
          <a:p>
            <a:pPr algn="just" eaLnBrk="1" hangingPunct="1"/>
            <a:r>
              <a:rPr lang="cs-CZ" sz="2000" b="1" dirty="0" smtClean="0"/>
              <a:t>(</a:t>
            </a:r>
            <a:r>
              <a:rPr lang="cs-CZ" sz="2000" b="1" dirty="0"/>
              <a:t>zpracováno </a:t>
            </a:r>
            <a:r>
              <a:rPr lang="cs-CZ" sz="2000" b="1" dirty="0" smtClean="0"/>
              <a:t>za využití prezentace doc. Petra </a:t>
            </a:r>
            <a:r>
              <a:rPr lang="cs-CZ" sz="2000" b="1" dirty="0" err="1" smtClean="0"/>
              <a:t>Mrkývky</a:t>
            </a:r>
            <a:r>
              <a:rPr lang="cs-CZ" sz="2000" b="1" dirty="0" smtClean="0"/>
              <a:t>)</a:t>
            </a:r>
            <a:endParaRPr lang="cs-CZ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cigaretový papír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KONEC</a:t>
            </a:r>
            <a:r>
              <a:rPr lang="cs-CZ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73/19</a:t>
            </a:r>
            <a:r>
              <a:rPr lang="cs-CZ" sz="2000" smtClean="0">
                <a:solidFill>
                  <a:srgbClr val="FF0000"/>
                </a:solidFill>
              </a:rPr>
              <a:t>52</a:t>
            </a:r>
            <a:r>
              <a:rPr lang="cs-CZ" sz="2000" smtClean="0"/>
              <a:t> Sb. (zrušen zákonem 588/19</a:t>
            </a:r>
            <a:r>
              <a:rPr lang="cs-CZ" sz="2000" smtClean="0">
                <a:solidFill>
                  <a:srgbClr val="FF0000"/>
                </a:solidFill>
              </a:rPr>
              <a:t>92</a:t>
            </a:r>
            <a:r>
              <a:rPr lang="cs-CZ" sz="2000" smtClean="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 smtClean="0"/>
              <a:t>EVROPEIZACE </a:t>
            </a:r>
            <a:r>
              <a:rPr lang="cs-CZ" sz="2000" smtClean="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 </a:t>
            </a:r>
            <a:endParaRPr lang="cs-CZ" dirty="0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0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 smtClean="0"/>
              <a:t>Výroba vybraných výrobků v EU</a:t>
            </a:r>
          </a:p>
          <a:p>
            <a:pPr eaLnBrk="1" hangingPunct="1"/>
            <a:r>
              <a:rPr lang="cs-CZ" dirty="0" smtClean="0"/>
              <a:t>Propuštění výrobků z daňového skladu</a:t>
            </a:r>
          </a:p>
          <a:p>
            <a:pPr eaLnBrk="1" hangingPunct="1"/>
            <a:r>
              <a:rPr lang="cs-CZ" dirty="0" smtClean="0"/>
              <a:t>Dovoz na daňové (celní) území EU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zvláštní subsystém regulující nepřímé/obratové daně – DPH, SpD, ED, Clo</a:t>
            </a:r>
          </a:p>
          <a:p>
            <a:pPr eaLnBrk="1" hangingPunct="1"/>
            <a:r>
              <a:rPr lang="cs-CZ" smtClean="0"/>
              <a:t>těsná provázanost s právem EU</a:t>
            </a:r>
          </a:p>
          <a:p>
            <a:pPr eaLnBrk="1" hangingPunct="1"/>
            <a:r>
              <a:rPr lang="cs-CZ" smtClean="0"/>
              <a:t>instituty blízké nebo totožné s právní úpravou cel a celnictví</a:t>
            </a:r>
          </a:p>
          <a:p>
            <a:pPr eaLnBrk="1" hangingPunct="1"/>
            <a:r>
              <a:rPr lang="cs-CZ" smtClean="0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 daně z přidané hodnoty zahrnuje i případný </a:t>
            </a:r>
            <a:r>
              <a:rPr lang="cs-CZ" smtClean="0">
                <a:solidFill>
                  <a:srgbClr val="FF0000"/>
                </a:solidFill>
              </a:rPr>
              <a:t>akcíz ---</a:t>
            </a: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 smtClean="0"/>
              <a:t>Cena bez daně + </a:t>
            </a:r>
            <a:r>
              <a:rPr lang="cs-CZ" smtClean="0">
                <a:solidFill>
                  <a:srgbClr val="FF0000"/>
                </a:solidFill>
              </a:rPr>
              <a:t>SpD</a:t>
            </a:r>
            <a:r>
              <a:rPr lang="cs-CZ" smtClean="0"/>
              <a:t> + DPH</a:t>
            </a:r>
            <a:r>
              <a:rPr lang="cs-CZ" smtClean="0">
                <a:latin typeface="Arial" charset="0"/>
                <a:cs typeface="Arial" charset="0"/>
              </a:rPr>
              <a:t>→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mtClean="0"/>
              <a:t>akcízy </a:t>
            </a:r>
            <a:r>
              <a:rPr lang="cs-CZ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>
                <a:solidFill>
                  <a:srgbClr val="FF0000"/>
                </a:solidFill>
              </a:rPr>
              <a:t>	</a:t>
            </a:r>
            <a:r>
              <a:rPr lang="cs-CZ" u="sng" smtClean="0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 smtClean="0"/>
              <a:t>tabák a tabákové výrobky</a:t>
            </a:r>
          </a:p>
          <a:p>
            <a:pPr eaLnBrk="1" hangingPunct="1"/>
            <a:r>
              <a:rPr lang="cs-CZ" smtClean="0"/>
              <a:t>alkoholické nápoje (lihoviny, pivo, víno)</a:t>
            </a:r>
          </a:p>
          <a:p>
            <a:pPr eaLnBrk="1" hangingPunct="1"/>
            <a:r>
              <a:rPr lang="cs-CZ" smtClean="0"/>
              <a:t>minerální oleje</a:t>
            </a:r>
          </a:p>
          <a:p>
            <a:pPr eaLnBrk="1" hangingPunct="1"/>
            <a:r>
              <a:rPr lang="cs-CZ" smtClean="0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akcízy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u="sng" dirty="0" smtClean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 smtClean="0"/>
              <a:t>ostatní např.</a:t>
            </a:r>
          </a:p>
          <a:p>
            <a:pPr eaLnBrk="1" hangingPunct="1"/>
            <a:r>
              <a:rPr lang="cs-CZ" dirty="0" smtClean="0"/>
              <a:t>automobily </a:t>
            </a:r>
          </a:p>
          <a:p>
            <a:pPr eaLnBrk="1" hangingPunct="1"/>
            <a:r>
              <a:rPr lang="cs-CZ" dirty="0" smtClean="0"/>
              <a:t>kožešinové výrobky</a:t>
            </a:r>
          </a:p>
          <a:p>
            <a:pPr eaLnBrk="1" hangingPunct="1"/>
            <a:r>
              <a:rPr lang="cs-CZ" dirty="0" smtClean="0"/>
              <a:t>střelné zbraně</a:t>
            </a:r>
          </a:p>
          <a:p>
            <a:pPr eaLnBrk="1" hangingPunct="1"/>
            <a:r>
              <a:rPr lang="cs-CZ" dirty="0" smtClean="0"/>
              <a:t>hrací karty, rulety …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jednorázově odváděná</a:t>
            </a:r>
          </a:p>
          <a:p>
            <a:pPr eaLnBrk="1" hangingPunct="1"/>
            <a:r>
              <a:rPr lang="cs-CZ" smtClean="0"/>
              <a:t>jednotková daň (krom tabáku- kombinace pevné sazby a %)</a:t>
            </a:r>
          </a:p>
          <a:p>
            <a:pPr eaLnBrk="1" hangingPunct="1"/>
            <a:r>
              <a:rPr lang="cs-CZ" smtClean="0"/>
              <a:t>nevratná (relativně) </a:t>
            </a:r>
          </a:p>
          <a:p>
            <a:pPr eaLnBrk="1" hangingPunct="1"/>
            <a:r>
              <a:rPr lang="cs-CZ" smtClean="0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Harmonizace akcízů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533328" cy="4114800"/>
          </a:xfrm>
        </p:spPr>
        <p:txBody>
          <a:bodyPr/>
          <a:lstStyle/>
          <a:p>
            <a:r>
              <a:rPr lang="cs-CZ" sz="2400" dirty="0" smtClean="0"/>
              <a:t>Směrnice stanoví:</a:t>
            </a:r>
          </a:p>
          <a:p>
            <a:pPr lvl="1"/>
            <a:r>
              <a:rPr lang="cs-CZ" sz="2000" dirty="0" smtClean="0"/>
              <a:t>které </a:t>
            </a:r>
            <a:r>
              <a:rPr lang="cs-CZ" sz="2000" dirty="0"/>
              <a:t>výrobky musí podléhat spotřebním daním </a:t>
            </a:r>
            <a:r>
              <a:rPr lang="cs-CZ" sz="2000" dirty="0" smtClean="0"/>
              <a:t>a</a:t>
            </a:r>
          </a:p>
          <a:p>
            <a:pPr lvl="1"/>
            <a:r>
              <a:rPr lang="cs-CZ" sz="2000" dirty="0" smtClean="0"/>
              <a:t>tzv</a:t>
            </a:r>
            <a:r>
              <a:rPr lang="cs-CZ" sz="2000" dirty="0"/>
              <a:t>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2348880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</a:t>
            </a:r>
            <a:r>
              <a:rPr lang="cs-CZ" sz="2400" dirty="0" smtClean="0"/>
              <a:t>daně</a:t>
            </a:r>
          </a:p>
          <a:p>
            <a:pPr lvl="1"/>
            <a:r>
              <a:rPr lang="cs-CZ" sz="2000" dirty="0" smtClean="0"/>
              <a:t>Olovnatý </a:t>
            </a:r>
            <a:r>
              <a:rPr lang="cs-CZ" sz="2000" dirty="0"/>
              <a:t>benzín 421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Bezolovnatý </a:t>
            </a:r>
            <a:r>
              <a:rPr lang="cs-CZ" sz="2000" dirty="0"/>
              <a:t>benzín 359 EUR/1000 </a:t>
            </a:r>
            <a:r>
              <a:rPr lang="cs-CZ" sz="2000" dirty="0" smtClean="0"/>
              <a:t>l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Plató 0,748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Pivo </a:t>
            </a:r>
            <a:r>
              <a:rPr lang="cs-CZ" sz="2000" dirty="0"/>
              <a:t>na stupeň alkoholu 1,87 </a:t>
            </a:r>
            <a:r>
              <a:rPr lang="cs-CZ" sz="2000" dirty="0" smtClean="0"/>
              <a:t>EUR</a:t>
            </a:r>
          </a:p>
          <a:p>
            <a:pPr lvl="1"/>
            <a:r>
              <a:rPr lang="cs-CZ" sz="2000" dirty="0" smtClean="0"/>
              <a:t>Etylalkohol </a:t>
            </a:r>
            <a:r>
              <a:rPr lang="cs-CZ" sz="2000" dirty="0"/>
              <a:t>550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Tiché </a:t>
            </a:r>
            <a:r>
              <a:rPr lang="cs-CZ" sz="2000" dirty="0"/>
              <a:t>a šumivé víno 0 EUR/1 </a:t>
            </a:r>
            <a:r>
              <a:rPr lang="cs-CZ" sz="2000" dirty="0" smtClean="0"/>
              <a:t>hl</a:t>
            </a:r>
          </a:p>
          <a:p>
            <a:pPr lvl="1"/>
            <a:r>
              <a:rPr lang="cs-CZ" sz="2000" dirty="0" smtClean="0"/>
              <a:t>Cigarety </a:t>
            </a:r>
            <a:r>
              <a:rPr lang="cs-CZ" sz="2000" dirty="0"/>
              <a:t>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0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Proč raději „akcíz“ než „spotřební daň“</a:t>
            </a:r>
          </a:p>
          <a:p>
            <a:pPr eaLnBrk="1" hangingPunct="1"/>
            <a:r>
              <a:rPr lang="cs-CZ" dirty="0" smtClean="0"/>
              <a:t>„spotřební daň“ – zavádějící termín</a:t>
            </a:r>
          </a:p>
          <a:p>
            <a:pPr eaLnBrk="1" hangingPunct="1"/>
            <a:r>
              <a:rPr lang="cs-CZ" dirty="0" smtClean="0"/>
              <a:t>v podstatě „spotřeba statku“ je předmětem také DPH. </a:t>
            </a:r>
          </a:p>
          <a:p>
            <a:pPr eaLnBrk="1" hangingPunct="1"/>
            <a:r>
              <a:rPr lang="cs-CZ" dirty="0" smtClean="0"/>
              <a:t>Původ – že by „Excise Duty“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Na úrovni práva EU - směrnice: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povinnost přijmout systém harmonizovaných akcízů MO-T-L-P-V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Směrnice 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 smtClean="0"/>
              <a:t>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jiné (neharmonizované) mohou existovat jen za podmínky, že nevyžadují hraniční kontrolu nebo další dodatečné náklady mezinárodního obchodu – </a:t>
            </a:r>
            <a:r>
              <a:rPr lang="cs-CZ" sz="2000" i="1" dirty="0" smtClean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sjednané výjimky </a:t>
            </a:r>
          </a:p>
        </p:txBody>
      </p:sp>
    </p:spTree>
    <p:extLst>
      <p:ext uri="{BB962C8B-B14F-4D97-AF65-F5344CB8AC3E}">
        <p14:creationId xmlns:p14="http://schemas.microsoft.com/office/powerpoint/2010/main" val="20170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tabákové 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urový tabák </a:t>
            </a:r>
            <a:r>
              <a:rPr lang="cs-CZ" sz="2400" dirty="0" smtClean="0">
                <a:solidFill>
                  <a:srgbClr val="FF0000"/>
                </a:solidFill>
              </a:rPr>
              <a:t>(od 2015)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+ 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17429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Daňový subjekt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Plátce daně:</a:t>
            </a:r>
          </a:p>
          <a:p>
            <a:pPr lvl="1"/>
            <a:r>
              <a:rPr lang="cs-CZ" sz="2000" dirty="0" smtClean="0"/>
              <a:t>PO nebo FO specifikovaná v § 4 </a:t>
            </a:r>
            <a:r>
              <a:rPr lang="cs-CZ" sz="2000" dirty="0" err="1" smtClean="0"/>
              <a:t>ZSpD</a:t>
            </a:r>
            <a:r>
              <a:rPr lang="cs-CZ" sz="2000" dirty="0" smtClean="0"/>
              <a:t>:</a:t>
            </a:r>
          </a:p>
          <a:p>
            <a:pPr lvl="1"/>
            <a:r>
              <a:rPr lang="cs-CZ" sz="2000" dirty="0" smtClean="0"/>
              <a:t>provozovatel </a:t>
            </a:r>
            <a:r>
              <a:rPr lang="cs-CZ" sz="2000" dirty="0"/>
              <a:t>daňového skladu, </a:t>
            </a:r>
            <a:r>
              <a:rPr lang="cs-CZ" sz="2000" dirty="0" smtClean="0"/>
              <a:t>oprávněný příjemce, daňový zástupce </a:t>
            </a:r>
            <a:r>
              <a:rPr lang="cs-CZ" sz="2000" dirty="0"/>
              <a:t>nebo </a:t>
            </a:r>
            <a:r>
              <a:rPr lang="cs-CZ" sz="2000" dirty="0" smtClean="0"/>
              <a:t>výrobce, kterému vznikla </a:t>
            </a:r>
            <a:r>
              <a:rPr lang="cs-CZ" sz="2000" dirty="0"/>
              <a:t>povinnost daň přiznat a zaplatit v souvislosti s uvedením vybraných výrobků do volného daňového oběhu, nebo v souvislosti se ztrátou nebo zničením anebo jiným znehodnocením vybraných výrobků v režimu podmíněného osvobození od daně</a:t>
            </a:r>
            <a:r>
              <a:rPr lang="cs-CZ" sz="2000" dirty="0" smtClean="0"/>
              <a:t>;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soba, jíž </a:t>
            </a:r>
            <a:r>
              <a:rPr lang="cs-CZ" sz="2000" dirty="0"/>
              <a:t>vznikla povinnost daň přiznat a zaplatit např. při dovozu či v dalších případech uvedených v § </a:t>
            </a:r>
            <a:r>
              <a:rPr lang="cs-CZ" sz="2000" dirty="0" smtClean="0"/>
              <a:t>4/1 /b </a:t>
            </a:r>
            <a:r>
              <a:rPr lang="cs-CZ" sz="2000" dirty="0" err="1" smtClean="0"/>
              <a:t>ZSpD</a:t>
            </a:r>
            <a:endParaRPr lang="cs-CZ" sz="2000" dirty="0" smtClean="0"/>
          </a:p>
          <a:p>
            <a:pPr lvl="1"/>
            <a:r>
              <a:rPr lang="cs-CZ" sz="2000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 daně a 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424936" cy="4114800"/>
          </a:xfrm>
        </p:spPr>
        <p:txBody>
          <a:bodyPr/>
          <a:lstStyle/>
          <a:p>
            <a:r>
              <a:rPr lang="cs-CZ" dirty="0"/>
              <a:t>Daň </a:t>
            </a:r>
            <a:r>
              <a:rPr lang="cs-CZ" dirty="0" smtClean="0"/>
              <a:t>= základ </a:t>
            </a:r>
            <a:r>
              <a:rPr lang="cs-CZ" dirty="0"/>
              <a:t>daně </a:t>
            </a:r>
            <a:r>
              <a:rPr lang="cs-CZ" dirty="0" smtClean="0"/>
              <a:t>x sazba daně</a:t>
            </a:r>
          </a:p>
          <a:p>
            <a:endParaRPr lang="cs-CZ" dirty="0"/>
          </a:p>
          <a:p>
            <a:r>
              <a:rPr lang="cs-CZ" dirty="0" smtClean="0"/>
              <a:t>Základ daně:</a:t>
            </a:r>
          </a:p>
          <a:p>
            <a:pPr lvl="1"/>
            <a:r>
              <a:rPr lang="cs-CZ" dirty="0" smtClean="0"/>
              <a:t>Litry, hektolitry, tuny</a:t>
            </a:r>
          </a:p>
          <a:p>
            <a:pPr lvl="1"/>
            <a:r>
              <a:rPr lang="cs-CZ" dirty="0" smtClean="0"/>
              <a:t>Kombinace ks nebo kg + cena (tabák. výrobky)</a:t>
            </a:r>
          </a:p>
          <a:p>
            <a:r>
              <a:rPr lang="cs-CZ" dirty="0" smtClean="0"/>
              <a:t>Sazba:</a:t>
            </a:r>
          </a:p>
          <a:p>
            <a:pPr lvl="1"/>
            <a:r>
              <a:rPr lang="cs-CZ" dirty="0" smtClean="0"/>
              <a:t>Pevná (Kč/hl)</a:t>
            </a:r>
          </a:p>
          <a:p>
            <a:pPr lvl="1"/>
            <a:r>
              <a:rPr lang="cs-CZ" dirty="0" smtClean="0"/>
              <a:t>Kombinace pevné a % (</a:t>
            </a:r>
            <a:r>
              <a:rPr lang="cs-CZ" dirty="0"/>
              <a:t>tabákové výrobky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Korekční prvek - osvobození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Za splnění stanovených kritérií např.</a:t>
            </a:r>
          </a:p>
          <a:p>
            <a:r>
              <a:rPr lang="cs-CZ" sz="2000" dirty="0" smtClean="0"/>
              <a:t>Příležitostný dovoz (v </a:t>
            </a:r>
            <a:r>
              <a:rPr lang="cs-CZ" sz="2000" dirty="0"/>
              <a:t>osobních zavazadlech </a:t>
            </a:r>
            <a:r>
              <a:rPr lang="cs-CZ" sz="2000" dirty="0" smtClean="0"/>
              <a:t>cestujícího</a:t>
            </a:r>
            <a:r>
              <a:rPr lang="cs-CZ" sz="2000" dirty="0"/>
              <a:t>)</a:t>
            </a:r>
          </a:p>
          <a:p>
            <a:r>
              <a:rPr lang="cs-CZ" sz="2000" dirty="0" smtClean="0"/>
              <a:t>Nákup bez </a:t>
            </a:r>
            <a:r>
              <a:rPr lang="cs-CZ" sz="2000" dirty="0"/>
              <a:t>daně za stavu ohrožení státu a válečného </a:t>
            </a:r>
            <a:r>
              <a:rPr lang="cs-CZ" sz="2000" dirty="0" smtClean="0"/>
              <a:t>stavu</a:t>
            </a:r>
            <a:endParaRPr lang="cs-CZ" sz="2000" dirty="0"/>
          </a:p>
          <a:p>
            <a:r>
              <a:rPr lang="cs-CZ" sz="2000" dirty="0" smtClean="0"/>
              <a:t>Dovoz EU-ČR pro NATO</a:t>
            </a:r>
          </a:p>
          <a:p>
            <a:r>
              <a:rPr lang="cs-CZ" sz="2000" dirty="0" smtClean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 smtClean="0"/>
              <a:t>Režim podmíněného </a:t>
            </a:r>
            <a:r>
              <a:rPr lang="cs-CZ" sz="2000" b="1" dirty="0"/>
              <a:t>osvobození </a:t>
            </a:r>
            <a:r>
              <a:rPr lang="cs-CZ" sz="2000" b="1" dirty="0" err="1" smtClean="0"/>
              <a:t>vv</a:t>
            </a:r>
            <a:r>
              <a:rPr lang="cs-CZ" sz="2000" b="1" dirty="0" smtClean="0"/>
              <a:t> od daně:</a:t>
            </a:r>
            <a:endParaRPr lang="cs-CZ" sz="2000" b="1" dirty="0"/>
          </a:p>
          <a:p>
            <a:r>
              <a:rPr lang="cs-CZ" sz="2000" dirty="0" smtClean="0"/>
              <a:t>Umístění </a:t>
            </a:r>
            <a:r>
              <a:rPr lang="cs-CZ" sz="2000" dirty="0" err="1" smtClean="0"/>
              <a:t>vv</a:t>
            </a:r>
            <a:r>
              <a:rPr lang="cs-CZ" sz="2000" dirty="0" smtClean="0"/>
              <a:t> </a:t>
            </a:r>
            <a:r>
              <a:rPr lang="cs-CZ" sz="2000" dirty="0"/>
              <a:t>v daňovém skladu </a:t>
            </a:r>
            <a:r>
              <a:rPr lang="cs-CZ" sz="2000" dirty="0" smtClean="0"/>
              <a:t>(§ </a:t>
            </a:r>
            <a:r>
              <a:rPr lang="cs-CZ" sz="2000" dirty="0"/>
              <a:t>3 písm. f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Doprava </a:t>
            </a:r>
            <a:r>
              <a:rPr lang="cs-CZ" sz="2000" dirty="0" err="1" smtClean="0"/>
              <a:t>vv</a:t>
            </a:r>
            <a:r>
              <a:rPr lang="cs-CZ" sz="2000" dirty="0" smtClean="0"/>
              <a:t> za </a:t>
            </a:r>
            <a:r>
              <a:rPr lang="cs-CZ" sz="2000" dirty="0"/>
              <a:t>podmínek stanovených pro dopravu a </a:t>
            </a:r>
            <a:r>
              <a:rPr lang="cs-CZ" sz="2000" dirty="0" smtClean="0"/>
              <a:t>vývoz   (§24 </a:t>
            </a:r>
            <a:r>
              <a:rPr lang="cs-CZ" sz="2000" dirty="0"/>
              <a:t>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Prodej za ceny bez daně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r>
              <a:rPr lang="cs-CZ" sz="2000" dirty="0" smtClean="0"/>
              <a:t>Prodej VV fyzické </a:t>
            </a:r>
            <a:r>
              <a:rPr lang="cs-CZ" sz="2000" dirty="0"/>
              <a:t>osobě při jejím bezprostředním výstupu z </a:t>
            </a:r>
            <a:r>
              <a:rPr lang="cs-CZ" sz="2000" dirty="0" smtClean="0"/>
              <a:t>daň. území EU pouze</a:t>
            </a:r>
            <a:endParaRPr lang="cs-CZ" sz="2000" dirty="0"/>
          </a:p>
          <a:p>
            <a:pPr lvl="1"/>
            <a:r>
              <a:rPr lang="cs-CZ" sz="1600" dirty="0" smtClean="0"/>
              <a:t>na </a:t>
            </a:r>
            <a:r>
              <a:rPr lang="cs-CZ" sz="1600" dirty="0"/>
              <a:t>základě pravomocného povolení k prodeji za ceny bez daně,</a:t>
            </a:r>
          </a:p>
          <a:p>
            <a:pPr lvl="1"/>
            <a:r>
              <a:rPr lang="cs-CZ" sz="1600" dirty="0" smtClean="0"/>
              <a:t>ve vymezené </a:t>
            </a:r>
            <a:r>
              <a:rPr lang="cs-CZ" sz="1600" dirty="0"/>
              <a:t>části </a:t>
            </a:r>
            <a:r>
              <a:rPr lang="cs-CZ" sz="1600" dirty="0" smtClean="0"/>
              <a:t>tranzit. </a:t>
            </a:r>
            <a:r>
              <a:rPr lang="cs-CZ" sz="1600" dirty="0"/>
              <a:t>prostoru </a:t>
            </a:r>
            <a:r>
              <a:rPr lang="cs-CZ" sz="1600" dirty="0" err="1" smtClean="0"/>
              <a:t>mezin</a:t>
            </a:r>
            <a:r>
              <a:rPr lang="cs-CZ" sz="1600" dirty="0" smtClean="0"/>
              <a:t>. </a:t>
            </a:r>
            <a:r>
              <a:rPr lang="cs-CZ" sz="1600" dirty="0"/>
              <a:t>letiště </a:t>
            </a:r>
            <a:r>
              <a:rPr lang="cs-CZ" sz="1600" dirty="0" smtClean="0"/>
              <a:t>nebo </a:t>
            </a:r>
            <a:r>
              <a:rPr lang="cs-CZ" sz="1600" dirty="0"/>
              <a:t>na palubě letadla během </a:t>
            </a:r>
            <a:r>
              <a:rPr lang="cs-CZ" sz="1600" dirty="0" smtClean="0"/>
              <a:t>letu</a:t>
            </a:r>
            <a:endParaRPr lang="cs-CZ" sz="1600" dirty="0"/>
          </a:p>
          <a:p>
            <a:pPr lvl="1"/>
            <a:r>
              <a:rPr lang="cs-CZ" sz="1600" dirty="0" smtClean="0"/>
              <a:t>po </a:t>
            </a:r>
            <a:r>
              <a:rPr lang="cs-CZ" sz="1600" dirty="0"/>
              <a:t>ověření, že její cílová stanice je ve třetí zemi nebo na třetím území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dirty="0" smtClean="0"/>
              <a:t>VV lze dodat na letiště či palubu jen v režimu </a:t>
            </a:r>
            <a:r>
              <a:rPr lang="cs-CZ" sz="1600" dirty="0"/>
              <a:t>podmíněného osvobození od daně</a:t>
            </a:r>
            <a:endParaRPr lang="cs-CZ" sz="1600" dirty="0" smtClean="0"/>
          </a:p>
          <a:p>
            <a:pPr lvl="1"/>
            <a:r>
              <a:rPr lang="cs-CZ" sz="1600" dirty="0"/>
              <a:t>M</a:t>
            </a:r>
            <a:r>
              <a:rPr lang="cs-CZ" sz="1600" dirty="0" smtClean="0"/>
              <a:t>ístně </a:t>
            </a:r>
            <a:r>
              <a:rPr lang="cs-CZ" sz="1600" dirty="0"/>
              <a:t>příslušným správcem daně správce daně místně příslušný mezinárodnímu </a:t>
            </a:r>
            <a:r>
              <a:rPr lang="cs-CZ" sz="1600" dirty="0" smtClean="0"/>
              <a:t>letišti.</a:t>
            </a:r>
            <a:endParaRPr lang="cs-CZ" sz="1600" dirty="0"/>
          </a:p>
          <a:p>
            <a:r>
              <a:rPr lang="cs-CZ" sz="2000" dirty="0" smtClean="0"/>
              <a:t>Držitel </a:t>
            </a:r>
            <a:r>
              <a:rPr lang="cs-CZ" sz="2000" dirty="0"/>
              <a:t>povolení k prodeji za ceny bez daně je povinen zajistit, aby při prodeji vybraných výrobků </a:t>
            </a:r>
            <a:r>
              <a:rPr lang="cs-CZ" sz="2000" dirty="0" smtClean="0"/>
              <a:t>bylo </a:t>
            </a:r>
            <a:r>
              <a:rPr lang="cs-CZ" sz="2000" dirty="0"/>
              <a:t>na prodejním dokladu </a:t>
            </a:r>
            <a:r>
              <a:rPr lang="cs-CZ" sz="2000" dirty="0" smtClean="0"/>
              <a:t>vyznačeno:</a:t>
            </a:r>
          </a:p>
          <a:p>
            <a:pPr lvl="1"/>
            <a:r>
              <a:rPr lang="cs-CZ" sz="1600" dirty="0" smtClean="0"/>
              <a:t>číslo </a:t>
            </a:r>
            <a:r>
              <a:rPr lang="cs-CZ" sz="1600" dirty="0"/>
              <a:t>letu,</a:t>
            </a:r>
          </a:p>
          <a:p>
            <a:pPr lvl="1"/>
            <a:r>
              <a:rPr lang="cs-CZ" sz="1600" dirty="0" smtClean="0"/>
              <a:t>druh </a:t>
            </a:r>
            <a:r>
              <a:rPr lang="cs-CZ" sz="1600" dirty="0"/>
              <a:t>vybraných výrobků</a:t>
            </a:r>
            <a:r>
              <a:rPr lang="cs-CZ" sz="1600" dirty="0" smtClean="0"/>
              <a:t>,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množství </a:t>
            </a:r>
            <a:r>
              <a:rPr lang="cs-CZ" sz="1600" dirty="0"/>
              <a:t>vybraných výrobků </a:t>
            </a:r>
            <a:r>
              <a:rPr lang="cs-CZ" sz="1600" dirty="0" smtClean="0"/>
              <a:t>a</a:t>
            </a:r>
            <a:r>
              <a:rPr lang="cs-CZ" sz="2000" dirty="0" smtClean="0"/>
              <a:t> </a:t>
            </a:r>
            <a:endParaRPr lang="cs-CZ" sz="2000" dirty="0"/>
          </a:p>
          <a:p>
            <a:pPr lvl="1"/>
            <a:r>
              <a:rPr lang="cs-CZ" sz="1600" dirty="0" smtClean="0"/>
              <a:t>cena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</a:t>
            </a:r>
            <a:r>
              <a:rPr lang="cs-CZ" dirty="0" err="1" smtClean="0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 (s </a:t>
            </a:r>
            <a:r>
              <a:rPr lang="cs-CZ" sz="2000" dirty="0"/>
              <a:t>výjimkou dovážených vybraných </a:t>
            </a:r>
            <a:r>
              <a:rPr lang="cs-CZ" sz="2000" dirty="0" smtClean="0"/>
              <a:t>výrobků)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samostatně </a:t>
            </a:r>
            <a:r>
              <a:rPr lang="cs-CZ" sz="2000" dirty="0"/>
              <a:t>za každou </a:t>
            </a:r>
            <a:r>
              <a:rPr lang="cs-CZ" sz="2000" dirty="0" smtClean="0"/>
              <a:t>daň 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40. dne po skončení zdaňovacího období, ve kterém vznikla povinnost daň přiznat a zaplatit, pokud tento </a:t>
            </a:r>
            <a:r>
              <a:rPr lang="cs-CZ" sz="2000" dirty="0" err="1" smtClean="0"/>
              <a:t>ZSpD</a:t>
            </a:r>
            <a:r>
              <a:rPr lang="cs-CZ" sz="2000" dirty="0" smtClean="0"/>
              <a:t> nestanoví jinak:</a:t>
            </a:r>
          </a:p>
          <a:p>
            <a:pPr lvl="2"/>
            <a:r>
              <a:rPr lang="cs-CZ" sz="1600" dirty="0"/>
              <a:t>Líh: 55 dnů po skončení zdaňovacího </a:t>
            </a:r>
            <a:r>
              <a:rPr lang="cs-CZ" sz="1600" dirty="0" smtClean="0"/>
              <a:t>období</a:t>
            </a:r>
          </a:p>
          <a:p>
            <a:pPr lvl="2"/>
            <a:r>
              <a:rPr lang="cs-CZ" sz="1600" dirty="0"/>
              <a:t>Tabák: Daň je zaplacena použitím tabákové nálepky</a:t>
            </a:r>
            <a:endParaRPr lang="cs-CZ" sz="1600" dirty="0" smtClean="0"/>
          </a:p>
          <a:p>
            <a:pPr lvl="2"/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selektivní spotřební daně uvalené na </a:t>
            </a:r>
            <a:r>
              <a:rPr lang="cs-CZ" smtClean="0">
                <a:solidFill>
                  <a:srgbClr val="FF0000"/>
                </a:solidFill>
              </a:rPr>
              <a:t>vybrané výrobky</a:t>
            </a:r>
            <a:r>
              <a:rPr lang="cs-CZ" smtClean="0"/>
              <a:t> navíc </a:t>
            </a:r>
            <a:r>
              <a:rPr lang="cs-CZ" u="sng" smtClean="0"/>
              <a:t>vedle</a:t>
            </a:r>
            <a:r>
              <a:rPr lang="cs-CZ" smtClean="0"/>
              <a:t> </a:t>
            </a:r>
            <a:r>
              <a:rPr lang="cs-CZ" smtClean="0">
                <a:solidFill>
                  <a:srgbClr val="FF0000"/>
                </a:solidFill>
              </a:rPr>
              <a:t>všeobecné spotřební daně</a:t>
            </a:r>
            <a:r>
              <a:rPr lang="cs-CZ" smtClean="0"/>
              <a:t> zvyšující daňové zatížení vybraných komodit</a:t>
            </a:r>
          </a:p>
          <a:p>
            <a:pPr eaLnBrk="1" hangingPunct="1"/>
            <a:r>
              <a:rPr lang="cs-CZ" u="sng" smtClean="0"/>
              <a:t>všeobecná spotřební daň</a:t>
            </a:r>
            <a:r>
              <a:rPr lang="cs-CZ" smtClean="0"/>
              <a:t> = v podmínkách EU …. daň z přidané hodnoty (DPH, VAT, PTU, MwSt ……)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Daň ze surového tabáku</a:t>
            </a:r>
            <a:br>
              <a:rPr lang="cs-CZ" dirty="0" smtClean="0"/>
            </a:br>
            <a:r>
              <a:rPr lang="cs-CZ" dirty="0" smtClean="0"/>
              <a:t>(od 1.7.2015)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r>
              <a:rPr lang="cs-CZ" dirty="0"/>
              <a:t>Sazby </a:t>
            </a:r>
            <a:r>
              <a:rPr lang="cs-CZ" dirty="0" smtClean="0"/>
              <a:t>daně - příklady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2140707"/>
              </p:ext>
            </p:extLst>
          </p:nvPr>
        </p:nvGraphicFramePr>
        <p:xfrm>
          <a:off x="179512" y="908720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/>
                <a:gridCol w="4042218"/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</a:t>
                      </a: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g/l</a:t>
                      </a:r>
                    </a:p>
                    <a:p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28 500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14 300/Kč/hl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 každé celé hmotnostní   procento extraktu původní mladiny (pro malé pivovary je sazba snížená podle objemu výroby v hl)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 (sazby od 1.1.2018)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 Kč/ks + 27% z ceny pro konečného spotřebitele, nejméně však 2,63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2 236 Kč/kg</a:t>
                      </a:r>
                      <a:endParaRPr lang="cs-CZ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+ ENERGETICKÉ DANĚ</a:t>
            </a:r>
          </a:p>
          <a:p>
            <a:pPr eaLnBrk="1" hangingPunct="1"/>
            <a:r>
              <a:rPr lang="cs-CZ" dirty="0" smtClean="0"/>
              <a:t>„ekologické daně“ </a:t>
            </a:r>
            <a:r>
              <a:rPr lang="cs-CZ" dirty="0" smtClean="0"/>
              <a:t>… Ehm…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8414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 smtClean="0"/>
              <a:t>fiskální záměry</a:t>
            </a:r>
          </a:p>
          <a:p>
            <a:pPr eaLnBrk="1" hangingPunct="1"/>
            <a:r>
              <a:rPr lang="cs-CZ" smtClean="0"/>
              <a:t>politická hlediska </a:t>
            </a:r>
          </a:p>
          <a:p>
            <a:pPr eaLnBrk="1" hangingPunct="1"/>
            <a:r>
              <a:rPr lang="cs-CZ" smtClean="0"/>
              <a:t>regulace spotřeby</a:t>
            </a:r>
          </a:p>
          <a:p>
            <a:pPr eaLnBrk="1" hangingPunct="1"/>
            <a:r>
              <a:rPr lang="cs-CZ" smtClean="0"/>
              <a:t>trvalá spotřeba</a:t>
            </a:r>
          </a:p>
          <a:p>
            <a:pPr eaLnBrk="1" hangingPunct="1"/>
            <a:r>
              <a:rPr lang="cs-CZ" smtClean="0"/>
              <a:t>luxus</a:t>
            </a:r>
          </a:p>
          <a:p>
            <a:pPr eaLnBrk="1" hangingPunct="1"/>
            <a:r>
              <a:rPr lang="cs-CZ" smtClean="0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energetických daní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Pro všechny tři daně platí: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Zdaňovací období</a:t>
            </a:r>
          </a:p>
          <a:p>
            <a:pPr lvl="1"/>
            <a:r>
              <a:rPr lang="cs-CZ" sz="2000" dirty="0" smtClean="0"/>
              <a:t>kalendářní měsíc</a:t>
            </a:r>
          </a:p>
          <a:p>
            <a:r>
              <a:rPr lang="cs-CZ" sz="2400" dirty="0" smtClean="0"/>
              <a:t>Podání DP:</a:t>
            </a:r>
          </a:p>
          <a:p>
            <a:pPr lvl="1"/>
            <a:r>
              <a:rPr lang="cs-CZ" sz="2000" dirty="0" smtClean="0"/>
              <a:t>do </a:t>
            </a:r>
            <a:r>
              <a:rPr lang="cs-CZ" sz="2000" dirty="0"/>
              <a:t>25. dne po skončení zdaňovacího období, ve kterém tato povinnost </a:t>
            </a:r>
            <a:r>
              <a:rPr lang="cs-CZ" sz="2000" dirty="0" smtClean="0"/>
              <a:t>vznikla</a:t>
            </a:r>
          </a:p>
          <a:p>
            <a:r>
              <a:rPr lang="cs-CZ" sz="2400" dirty="0" smtClean="0"/>
              <a:t>Splatnost:</a:t>
            </a:r>
          </a:p>
          <a:p>
            <a:pPr lvl="1"/>
            <a:r>
              <a:rPr lang="cs-CZ" sz="2000" dirty="0" smtClean="0"/>
              <a:t>Ve lhůtě pro podání DP, tedy do </a:t>
            </a:r>
            <a:r>
              <a:rPr lang="cs-CZ" sz="2000" dirty="0"/>
              <a:t>25. dne po skončení zdaňovacího období, ve kterém tato povinnost vznikla</a:t>
            </a:r>
          </a:p>
          <a:p>
            <a:pPr lvl="1"/>
            <a:endParaRPr lang="cs-CZ" sz="2000" dirty="0" smtClean="0"/>
          </a:p>
          <a:p>
            <a:pPr marL="914400" lvl="2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obecné: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Nepřímé daně</a:t>
            </a:r>
          </a:p>
          <a:p>
            <a:pPr lvl="1"/>
            <a:r>
              <a:rPr lang="cs-CZ" dirty="0" smtClean="0"/>
              <a:t>Daňové břemeno zpravidla nedopadá na plátce, ale na spotřebitele</a:t>
            </a:r>
          </a:p>
          <a:p>
            <a:pPr lvl="1"/>
            <a:r>
              <a:rPr lang="cs-CZ" dirty="0" smtClean="0"/>
              <a:t>Na rozdíl od DPH ale zpravidla vybírány na jednom stupni (u výrobce/dovozce)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  <a:p>
            <a:pPr lvl="1"/>
            <a:r>
              <a:rPr lang="cs-CZ" dirty="0" smtClean="0"/>
              <a:t>Poměrně </a:t>
            </a:r>
            <a:r>
              <a:rPr lang="cs-CZ" dirty="0"/>
              <a:t>stabilní příjem státního </a:t>
            </a:r>
            <a:r>
              <a:rPr lang="cs-CZ" dirty="0" smtClean="0"/>
              <a:t>rozpočtu</a:t>
            </a:r>
          </a:p>
          <a:p>
            <a:pPr lvl="1"/>
            <a:r>
              <a:rPr lang="cs-CZ" dirty="0" smtClean="0"/>
              <a:t>Omezení spotřeby produktů škodlivých zdraví </a:t>
            </a:r>
            <a:r>
              <a:rPr lang="cs-CZ" dirty="0"/>
              <a:t>č</a:t>
            </a:r>
            <a:r>
              <a:rPr lang="cs-CZ" dirty="0" smtClean="0"/>
              <a:t>i živ.pro.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 smtClean="0"/>
              <a:t>KATEGORIE </a:t>
            </a:r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omezené</a:t>
            </a:r>
            <a:r>
              <a:rPr lang="cs-CZ" dirty="0" smtClean="0"/>
              <a:t> (do 10 komodit) </a:t>
            </a:r>
            <a:r>
              <a:rPr lang="cs-CZ" dirty="0" smtClean="0">
                <a:solidFill>
                  <a:srgbClr val="FF0000"/>
                </a:solidFill>
              </a:rPr>
              <a:t>ČR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střední</a:t>
            </a:r>
            <a:r>
              <a:rPr lang="cs-CZ" dirty="0" smtClean="0"/>
              <a:t> (15 -30) </a:t>
            </a:r>
            <a:r>
              <a:rPr lang="cs-CZ" dirty="0" smtClean="0">
                <a:solidFill>
                  <a:srgbClr val="FF0000"/>
                </a:solidFill>
              </a:rPr>
              <a:t>Polsko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zdanění </a:t>
            </a:r>
            <a:r>
              <a:rPr lang="cs-CZ" b="1" dirty="0" smtClean="0"/>
              <a:t>široké</a:t>
            </a:r>
            <a:r>
              <a:rPr lang="cs-CZ" dirty="0" smtClean="0"/>
              <a:t> (nad 30) </a:t>
            </a:r>
            <a:r>
              <a:rPr lang="cs-CZ" dirty="0" smtClean="0">
                <a:solidFill>
                  <a:srgbClr val="FF0000"/>
                </a:solidFill>
              </a:rPr>
              <a:t>USA*</a:t>
            </a: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*) </a:t>
            </a:r>
            <a:r>
              <a:rPr lang="cs-CZ" sz="2000" i="1" dirty="0" smtClean="0"/>
              <a:t>Pozn.:  USA uplatňují daň z obratu (v ČR do 31.12.1992)</a:t>
            </a:r>
            <a:endParaRPr lang="cs-CZ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dvojí konstrukce</a:t>
            </a:r>
          </a:p>
          <a:p>
            <a:pPr eaLnBrk="1" hangingPunct="1"/>
            <a:r>
              <a:rPr lang="cs-CZ" smtClean="0"/>
              <a:t>1. Finanční monopoly</a:t>
            </a:r>
          </a:p>
          <a:p>
            <a:pPr eaLnBrk="1" hangingPunct="1"/>
            <a:r>
              <a:rPr lang="cs-CZ" smtClean="0"/>
              <a:t>2. Fabrikátové daně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ztratil význam po nacionalizaci (1945 – 1948)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 smtClean="0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lihový</a:t>
            </a:r>
            <a:r>
              <a:rPr lang="cs-CZ" smtClean="0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tabákový</a:t>
            </a:r>
            <a:r>
              <a:rPr lang="cs-CZ" smtClean="0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výbušných látek</a:t>
            </a:r>
            <a:r>
              <a:rPr lang="cs-CZ" smtClean="0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solní</a:t>
            </a:r>
            <a:r>
              <a:rPr lang="cs-CZ" smtClean="0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umělých sladidel</a:t>
            </a:r>
            <a:r>
              <a:rPr lang="cs-CZ" smtClean="0"/>
              <a:t> (270/1937 Sb.z.n.)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 smtClean="0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blízká konstrukce současným spotřebním daním</a:t>
            </a:r>
          </a:p>
          <a:p>
            <a:pPr eaLnBrk="1" hangingPunct="1"/>
            <a:r>
              <a:rPr lang="cs-CZ" smtClean="0"/>
              <a:t>zatížení již hotových výrobků</a:t>
            </a:r>
          </a:p>
          <a:p>
            <a:pPr eaLnBrk="1" hangingPunct="1"/>
            <a:r>
              <a:rPr lang="cs-CZ" u="sng" smtClean="0"/>
              <a:t>daně výrobní</a:t>
            </a:r>
            <a:r>
              <a:rPr lang="cs-CZ" smtClean="0"/>
              <a:t> – daně polotovarové – daně surovinové ….. </a:t>
            </a:r>
            <a:r>
              <a:rPr lang="cs-CZ" i="1" smtClean="0"/>
              <a:t>význam pro konstrukci daně z obratu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962</TotalTime>
  <Words>1471</Words>
  <Application>Microsoft Office PowerPoint</Application>
  <PresentationFormat>Předvádění na obrazovce (4:3)</PresentationFormat>
  <Paragraphs>297</Paragraphs>
  <Slides>41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Směsice</vt:lpstr>
      <vt:lpstr>AKCÍZY  Právní regulace selektivních daní ze spotřeby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 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Prezentace aplikace PowerPoint</vt:lpstr>
      <vt:lpstr>Poznámka</vt:lpstr>
      <vt:lpstr>Soustava akcízů v ČR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piva</vt:lpstr>
      <vt:lpstr>Daň z vína a meziproduktů</vt:lpstr>
      <vt:lpstr>Daň z tabákových výrobků</vt:lpstr>
      <vt:lpstr>Daň ze surového tabáku (od 1.7.2015)</vt:lpstr>
      <vt:lpstr>Sazby daně - příklady</vt:lpstr>
      <vt:lpstr>Od 1.1.2008 </vt:lpstr>
      <vt:lpstr>Daň ze zemního plynu a dalších plynů</vt:lpstr>
      <vt:lpstr>Daň z pevných paliv</vt:lpstr>
      <vt:lpstr>Daň z elektřiny</vt:lpstr>
      <vt:lpstr>Správa energetických daní</vt:lpstr>
      <vt:lpstr>Shrnutí obecné:</vt:lpstr>
    </vt:vector>
  </TitlesOfParts>
  <Company>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Dana Šramková</cp:lastModifiedBy>
  <cp:revision>42</cp:revision>
  <dcterms:created xsi:type="dcterms:W3CDTF">2006-11-22T23:15:15Z</dcterms:created>
  <dcterms:modified xsi:type="dcterms:W3CDTF">2017-11-03T14:06:46Z</dcterms:modified>
</cp:coreProperties>
</file>