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15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40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80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6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5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78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34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95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31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99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9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7865F-A892-4A87-AA86-D3A5092DB91B}" type="datetimeFigureOut">
              <a:rPr lang="cs-CZ" smtClean="0"/>
              <a:t>20.12.2017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8B19-7637-4C2F-B053-2C29B07B0E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28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Opáčko z obecné části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221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právo procesní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Neexistuje ucelený specifický soubor </a:t>
            </a:r>
            <a:r>
              <a:rPr lang="cs-CZ" dirty="0" err="1" smtClean="0"/>
              <a:t>procesněprávních</a:t>
            </a:r>
            <a:r>
              <a:rPr lang="cs-CZ" dirty="0" smtClean="0"/>
              <a:t> norem pro realizaci FPH</a:t>
            </a:r>
          </a:p>
          <a:p>
            <a:r>
              <a:rPr lang="cs-CZ" dirty="0" smtClean="0"/>
              <a:t>Použití SŘ</a:t>
            </a:r>
          </a:p>
          <a:p>
            <a:r>
              <a:rPr lang="cs-CZ" dirty="0" smtClean="0"/>
              <a:t>Použití DŘ</a:t>
            </a:r>
          </a:p>
          <a:p>
            <a:r>
              <a:rPr lang="cs-CZ" dirty="0" smtClean="0"/>
              <a:t>Rozpočtový proces, dotační proces</a:t>
            </a:r>
          </a:p>
          <a:p>
            <a:r>
              <a:rPr lang="cs-CZ" dirty="0" smtClean="0"/>
              <a:t>jiné</a:t>
            </a:r>
          </a:p>
        </p:txBody>
      </p:sp>
    </p:spTree>
    <p:extLst>
      <p:ext uri="{BB962C8B-B14F-4D97-AF65-F5344CB8AC3E}">
        <p14:creationId xmlns:p14="http://schemas.microsoft.com/office/powerpoint/2010/main" val="241837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Fiskální a nefiskální část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Fiskál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Rozpočtové právo</a:t>
            </a:r>
          </a:p>
          <a:p>
            <a:r>
              <a:rPr lang="cs-CZ" dirty="0" smtClean="0"/>
              <a:t>Berní právo </a:t>
            </a:r>
          </a:p>
          <a:p>
            <a:r>
              <a:rPr lang="cs-CZ" dirty="0" smtClean="0"/>
              <a:t>Dotační právo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Nefiskál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Měnové právo 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Právo finančního </a:t>
            </a:r>
            <a:r>
              <a:rPr lang="cs-CZ" dirty="0" err="1" smtClean="0"/>
              <a:t>trhui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Puncovní právo</a:t>
            </a:r>
          </a:p>
          <a:p>
            <a:r>
              <a:rPr lang="cs-CZ" dirty="0" smtClean="0"/>
              <a:t>Bilanční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06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FS v organizačním smyslu</a:t>
            </a:r>
          </a:p>
          <a:p>
            <a:r>
              <a:rPr lang="cs-CZ" dirty="0" smtClean="0"/>
              <a:t>FS ve funkčním smyslu </a:t>
            </a:r>
          </a:p>
          <a:p>
            <a:r>
              <a:rPr lang="cs-CZ" dirty="0" smtClean="0"/>
              <a:t>FS primární</a:t>
            </a:r>
          </a:p>
          <a:p>
            <a:r>
              <a:rPr lang="cs-CZ" dirty="0" smtClean="0"/>
              <a:t>FS sekundární</a:t>
            </a:r>
          </a:p>
          <a:p>
            <a:r>
              <a:rPr lang="cs-CZ" dirty="0" smtClean="0"/>
              <a:t>Dělená finanční správa</a:t>
            </a:r>
          </a:p>
          <a:p>
            <a:r>
              <a:rPr lang="cs-CZ" dirty="0" smtClean="0"/>
              <a:t>Duální </a:t>
            </a:r>
            <a:r>
              <a:rPr lang="cs-CZ" smtClean="0"/>
              <a:t>finanční správa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586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finanční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činnost = přímé nebo nepřímé nakládání s peněžní masou</a:t>
            </a:r>
          </a:p>
          <a:p>
            <a:r>
              <a:rPr lang="cs-CZ" dirty="0" smtClean="0"/>
              <a:t>Veřejná finanční činnost = finanční činnost státu a veřejnoprávních korporací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49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Zboží a služby poskytované k uspokojování veřejných potřeb</a:t>
            </a:r>
          </a:p>
          <a:p>
            <a:r>
              <a:rPr lang="cs-CZ" dirty="0" smtClean="0"/>
              <a:t>Pozor! Jiné pojetí v NOZ – věci </a:t>
            </a:r>
          </a:p>
          <a:p>
            <a:r>
              <a:rPr lang="cs-CZ" dirty="0" smtClean="0"/>
              <a:t>Kvalita statku – správní právo</a:t>
            </a:r>
          </a:p>
          <a:p>
            <a:r>
              <a:rPr lang="cs-CZ" dirty="0" smtClean="0"/>
              <a:t>Materiální základ pro poskytování veřejných statků – finanční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37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Odvětvotvorná</a:t>
            </a:r>
            <a:r>
              <a:rPr lang="cs-CZ" dirty="0" smtClean="0"/>
              <a:t>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Předmět </a:t>
            </a:r>
          </a:p>
          <a:p>
            <a:r>
              <a:rPr lang="cs-CZ" b="1" dirty="0" smtClean="0"/>
              <a:t>Metoda</a:t>
            </a:r>
          </a:p>
          <a:p>
            <a:r>
              <a:rPr lang="cs-CZ" b="1" dirty="0" smtClean="0"/>
              <a:t>Systémová soudržnost</a:t>
            </a:r>
          </a:p>
          <a:p>
            <a:r>
              <a:rPr lang="cs-CZ" b="1" dirty="0" smtClean="0"/>
              <a:t>Akceptace </a:t>
            </a: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256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93359"/>
            <a:ext cx="10515600" cy="4351338"/>
          </a:xfrm>
        </p:spPr>
        <p:txBody>
          <a:bodyPr/>
          <a:lstStyle/>
          <a:p>
            <a:r>
              <a:rPr lang="cs-CZ" dirty="0" smtClean="0"/>
              <a:t>Společenské vztahy, které vznikají, realizují se a zanikají v souvislosti s veřejnou finanční činností </a:t>
            </a:r>
          </a:p>
          <a:p>
            <a:r>
              <a:rPr lang="cs-CZ" dirty="0" smtClean="0"/>
              <a:t>A) při tvorbě a užití veřejných peněžních fondů</a:t>
            </a:r>
          </a:p>
          <a:p>
            <a:r>
              <a:rPr lang="cs-CZ" dirty="0" smtClean="0"/>
              <a:t>B) při zajišťování cenové/měnové stability</a:t>
            </a:r>
          </a:p>
          <a:p>
            <a:r>
              <a:rPr lang="cs-CZ" dirty="0" smtClean="0"/>
              <a:t>C) při zajišťování fungování finančního trhu</a:t>
            </a:r>
            <a:endParaRPr lang="cs-CZ" dirty="0"/>
          </a:p>
          <a:p>
            <a:r>
              <a:rPr lang="cs-CZ" b="1" dirty="0" smtClean="0"/>
              <a:t>Finančněprávní vztahy – </a:t>
            </a:r>
            <a:r>
              <a:rPr lang="cs-CZ" dirty="0" smtClean="0"/>
              <a:t>vztahy realizované normami finančního práva</a:t>
            </a:r>
            <a:endParaRPr lang="cs-CZ" b="1" dirty="0" smtClean="0"/>
          </a:p>
          <a:p>
            <a:r>
              <a:rPr lang="cs-CZ" b="1" dirty="0" smtClean="0"/>
              <a:t>Rysy vztahů: </a:t>
            </a:r>
            <a:r>
              <a:rPr lang="cs-CZ" dirty="0" smtClean="0"/>
              <a:t>vertikální, diagonální – obligatorní účast entity </a:t>
            </a:r>
            <a:r>
              <a:rPr lang="cs-CZ" b="1" dirty="0" smtClean="0"/>
              <a:t>„</a:t>
            </a:r>
            <a:r>
              <a:rPr lang="cs-CZ" b="1" dirty="0" err="1" smtClean="0"/>
              <a:t>potentior</a:t>
            </a:r>
            <a:r>
              <a:rPr lang="cs-CZ" b="1" dirty="0" smtClean="0"/>
              <a:t> persona“</a:t>
            </a:r>
          </a:p>
        </p:txBody>
      </p:sp>
    </p:spTree>
    <p:extLst>
      <p:ext uri="{BB962C8B-B14F-4D97-AF65-F5344CB8AC3E}">
        <p14:creationId xmlns:p14="http://schemas.microsoft.com/office/powerpoint/2010/main" val="132862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64620"/>
            <a:ext cx="10515600" cy="1325563"/>
          </a:xfrm>
        </p:spPr>
        <p:txBody>
          <a:bodyPr/>
          <a:lstStyle/>
          <a:p>
            <a:r>
              <a:rPr lang="cs-CZ" dirty="0" smtClean="0"/>
              <a:t>Metoda regulace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Veřejnoprávní</a:t>
            </a:r>
          </a:p>
          <a:p>
            <a:r>
              <a:rPr lang="cs-CZ" dirty="0" smtClean="0"/>
              <a:t>Základ administrativněprávní metoda </a:t>
            </a:r>
          </a:p>
          <a:p>
            <a:r>
              <a:rPr lang="cs-CZ" dirty="0" smtClean="0"/>
              <a:t>Modifikace – přizpůsobení prostředí realizace veřejné finanční činnosti </a:t>
            </a:r>
          </a:p>
          <a:p>
            <a:r>
              <a:rPr lang="cs-CZ" dirty="0" err="1" smtClean="0"/>
              <a:t>Autoaplikace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2 etapová realizace fp – metoda obligační, metoda mocenská</a:t>
            </a:r>
          </a:p>
          <a:p>
            <a:r>
              <a:rPr lang="cs-CZ" dirty="0" smtClean="0"/>
              <a:t>Finanční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5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Systémová soudržnost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Inkorporované odvětví x kodifikace </a:t>
            </a:r>
          </a:p>
          <a:p>
            <a:r>
              <a:rPr lang="cs-CZ" dirty="0" smtClean="0"/>
              <a:t>Různé možnosti systematizace finančního práva </a:t>
            </a:r>
          </a:p>
          <a:p>
            <a:r>
              <a:rPr lang="cs-CZ" dirty="0" smtClean="0"/>
              <a:t>Příklady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52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Akceptace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Evoluce názoru na existenci a obsah fp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44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právo trestní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ucelený specifický systém odpovědnosti</a:t>
            </a:r>
          </a:p>
          <a:p>
            <a:r>
              <a:rPr lang="cs-CZ" dirty="0" smtClean="0"/>
              <a:t>FPT – správní</a:t>
            </a:r>
          </a:p>
          <a:p>
            <a:r>
              <a:rPr lang="cs-CZ" dirty="0" smtClean="0"/>
              <a:t>FPT – soudní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POZOR na přestupky = správní delikty + staré přestupky</a:t>
            </a:r>
          </a:p>
          <a:p>
            <a:pPr marL="0" indent="0">
              <a:buNone/>
            </a:pPr>
            <a:r>
              <a:rPr lang="cs-CZ" dirty="0" smtClean="0"/>
              <a:t>Speciální sankce soukromoprávní povahy.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98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269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Opáčko z obecné části</vt:lpstr>
      <vt:lpstr>Veřejná finanční činnost</vt:lpstr>
      <vt:lpstr>Veřejné statky</vt:lpstr>
      <vt:lpstr>Odvětvotvorná kritéria</vt:lpstr>
      <vt:lpstr>Předmět</vt:lpstr>
      <vt:lpstr>Metoda regulace </vt:lpstr>
      <vt:lpstr>Systémová soudržnost</vt:lpstr>
      <vt:lpstr>Akceptace</vt:lpstr>
      <vt:lpstr>Finanční právo trestní</vt:lpstr>
      <vt:lpstr>Finanční právo procesní</vt:lpstr>
      <vt:lpstr>Fiskální a nefiskální část</vt:lpstr>
      <vt:lpstr>Finanční správa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Opáčko z obecné části</dc:title>
  <dc:creator>Petr Mrkývka</dc:creator>
  <cp:lastModifiedBy>Petr Mrkývka</cp:lastModifiedBy>
  <cp:revision>3</cp:revision>
  <dcterms:created xsi:type="dcterms:W3CDTF">2017-12-20T09:56:00Z</dcterms:created>
  <dcterms:modified xsi:type="dcterms:W3CDTF">2017-12-20T10:14:48Z</dcterms:modified>
</cp:coreProperties>
</file>