
<file path=[Content_Types].xml><?xml version="1.0" encoding="utf-8"?>
<Types xmlns="http://schemas.openxmlformats.org/package/2006/content-types">
  <Override PartName="/_rels/.rels" ContentType="application/vnd.openxmlformats-package.relationships+xml"/>
  <Override PartName="/ppt/_rels/presentation.xml.rels" ContentType="application/vnd.openxmlformats-package.relationships+xml"/>
  <Override PartName="/ppt/notesSlides/_rels/notesSlide5.xml.rels" ContentType="application/vnd.openxmlformats-package.relationships+xml"/>
  <Override PartName="/ppt/notesSlides/_rels/notesSlide2.xml.rels" ContentType="application/vnd.openxmlformats-package.relationships+xml"/>
  <Override PartName="/ppt/notesSlides/notesSlide5.xml" ContentType="application/vnd.openxmlformats-officedocument.presentationml.notesSlide+xml"/>
  <Override PartName="/ppt/notesSlides/notesSlide2.xml" ContentType="application/vnd.openxmlformats-officedocument.presentationml.notesSlide+xml"/>
  <Override PartName="/ppt/slides/slide19.xml" ContentType="application/vnd.openxmlformats-officedocument.presentationml.slide+xml"/>
  <Override PartName="/ppt/slides/slide18.xml" ContentType="application/vnd.openxmlformats-officedocument.presentationml.slide+xml"/>
  <Override PartName="/ppt/slides/slide17.xml" ContentType="application/vnd.openxmlformats-officedocument.presentationml.slide+xml"/>
  <Override PartName="/ppt/slides/slide16.xml" ContentType="application/vnd.openxmlformats-officedocument.presentationml.slide+xml"/>
  <Override PartName="/ppt/slides/slide15.xml" ContentType="application/vnd.openxmlformats-officedocument.presentationml.slide+xml"/>
  <Override PartName="/ppt/slides/slide14.xml" ContentType="application/vnd.openxmlformats-officedocument.presentationml.slide+xml"/>
  <Override PartName="/ppt/slides/_rels/slide17.xml.rels" ContentType="application/vnd.openxmlformats-package.relationships+xml"/>
  <Override PartName="/ppt/slides/_rels/slide16.xml.rels" ContentType="application/vnd.openxmlformats-package.relationships+xml"/>
  <Override PartName="/ppt/slides/_rels/slide15.xml.rels" ContentType="application/vnd.openxmlformats-package.relationships+xml"/>
  <Override PartName="/ppt/slides/_rels/slide14.xml.rels" ContentType="application/vnd.openxmlformats-package.relationships+xml"/>
  <Override PartName="/ppt/slides/_rels/slide13.xml.rels" ContentType="application/vnd.openxmlformats-package.relationships+xml"/>
  <Override PartName="/ppt/slides/_rels/slide12.xml.rels" ContentType="application/vnd.openxmlformats-package.relationships+xml"/>
  <Override PartName="/ppt/slides/_rels/slide11.xml.rels" ContentType="application/vnd.openxmlformats-package.relationships+xml"/>
  <Override PartName="/ppt/slides/_rels/slide10.xml.rels" ContentType="application/vnd.openxmlformats-package.relationships+xml"/>
  <Override PartName="/ppt/slides/_rels/slide8.xml.rels" ContentType="application/vnd.openxmlformats-package.relationships+xml"/>
  <Override PartName="/ppt/slides/_rels/slide7.xml.rels" ContentType="application/vnd.openxmlformats-package.relationships+xml"/>
  <Override PartName="/ppt/slides/_rels/slide6.xml.rels" ContentType="application/vnd.openxmlformats-package.relationships+xml"/>
  <Override PartName="/ppt/slides/_rels/slide5.xml.rels" ContentType="application/vnd.openxmlformats-package.relationships+xml"/>
  <Override PartName="/ppt/slides/_rels/slide4.xml.rels" ContentType="application/vnd.openxmlformats-package.relationships+xml"/>
  <Override PartName="/ppt/slides/_rels/slide3.xml.rels" ContentType="application/vnd.openxmlformats-package.relationships+xml"/>
  <Override PartName="/ppt/slides/_rels/slide19.xml.rels" ContentType="application/vnd.openxmlformats-package.relationships+xml"/>
  <Override PartName="/ppt/slides/_rels/slide2.xml.rels" ContentType="application/vnd.openxmlformats-package.relationships+xml"/>
  <Override PartName="/ppt/slides/_rels/slide9.xml.rels" ContentType="application/vnd.openxmlformats-package.relationships+xml"/>
  <Override PartName="/ppt/slides/_rels/slide18.xml.rels" ContentType="application/vnd.openxmlformats-package.relationships+xml"/>
  <Override PartName="/ppt/slides/_rels/slide1.xml.rels" ContentType="application/vnd.openxmlformats-package.relationships+xml"/>
  <Override PartName="/ppt/slides/slide13.xml" ContentType="application/vnd.openxmlformats-officedocument.presentationml.slide+xml"/>
  <Override PartName="/ppt/slides/slide9.xml" ContentType="application/vnd.openxmlformats-officedocument.presentationml.slide+xml"/>
  <Override PartName="/ppt/slides/slide12.xml" ContentType="application/vnd.openxmlformats-officedocument.presentationml.slide+xml"/>
  <Override PartName="/ppt/slides/slide8.xml" ContentType="application/vnd.openxmlformats-officedocument.presentationml.slide+xml"/>
  <Override PartName="/ppt/slides/slide11.xml" ContentType="application/vnd.openxmlformats-officedocument.presentationml.slide+xml"/>
  <Override PartName="/ppt/slides/slide7.xml" ContentType="application/vnd.openxmlformats-officedocument.presentationml.slide+xml"/>
  <Override PartName="/ppt/slides/slide10.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notesMasters/_rels/notesMaster1.xml.rels" ContentType="application/vnd.openxmlformats-package.relationships+xml"/>
  <Override PartName="/ppt/notesMasters/notesMaster1.xml" ContentType="application/vnd.openxmlformats-officedocument.presentationml.notesMaster+xml"/>
  <Override PartName="/ppt/media/image10.png" ContentType="image/png"/>
  <Override PartName="/ppt/media/image9.png" ContentType="image/png"/>
  <Override PartName="/ppt/media/image8.png" ContentType="image/png"/>
  <Override PartName="/ppt/media/image7.png" ContentType="image/png"/>
  <Override PartName="/ppt/media/image6.png" ContentType="image/png"/>
  <Override PartName="/ppt/media/image5.png" ContentType="image/png"/>
  <Override PartName="/ppt/media/image4.png" ContentType="image/png"/>
  <Override PartName="/ppt/media/image3.png" ContentType="image/png"/>
  <Override PartName="/ppt/media/image2.png" ContentType="image/png"/>
  <Override PartName="/ppt/media/image1.png" ContentType="image/png"/>
  <Override PartName="/ppt/slideLayouts/slideLayout48.xml" ContentType="application/vnd.openxmlformats-officedocument.presentationml.slideLayout+xml"/>
  <Override PartName="/ppt/slideLayouts/slideLayout47.xml" ContentType="application/vnd.openxmlformats-officedocument.presentationml.slideLayout+xml"/>
  <Override PartName="/ppt/slideLayouts/slideLayout46.xml" ContentType="application/vnd.openxmlformats-officedocument.presentationml.slideLayout+xml"/>
  <Override PartName="/ppt/slideLayouts/slideLayout45.xml" ContentType="application/vnd.openxmlformats-officedocument.presentationml.slideLayout+xml"/>
  <Override PartName="/ppt/slideLayouts/_rels/slideLayout43.xml.rels" ContentType="application/vnd.openxmlformats-package.relationships+xml"/>
  <Override PartName="/ppt/slideLayouts/_rels/slideLayout42.xml.rels" ContentType="application/vnd.openxmlformats-package.relationships+xml"/>
  <Override PartName="/ppt/slideLayouts/_rels/slideLayout41.xml.rels" ContentType="application/vnd.openxmlformats-package.relationships+xml"/>
  <Override PartName="/ppt/slideLayouts/_rels/slideLayout40.xml.rels" ContentType="application/vnd.openxmlformats-package.relationships+xml"/>
  <Override PartName="/ppt/slideLayouts/_rels/slideLayout34.xml.rels" ContentType="application/vnd.openxmlformats-package.relationships+xml"/>
  <Override PartName="/ppt/slideLayouts/_rels/slideLayout33.xml.rels" ContentType="application/vnd.openxmlformats-package.relationships+xml"/>
  <Override PartName="/ppt/slideLayouts/_rels/slideLayout32.xml.rels" ContentType="application/vnd.openxmlformats-package.relationships+xml"/>
  <Override PartName="/ppt/slideLayouts/_rels/slideLayout31.xml.rels" ContentType="application/vnd.openxmlformats-package.relationships+xml"/>
  <Override PartName="/ppt/slideLayouts/_rels/slideLayout30.xml.rels" ContentType="application/vnd.openxmlformats-package.relationships+xml"/>
  <Override PartName="/ppt/slideLayouts/_rels/slideLayout28.xml.rels" ContentType="application/vnd.openxmlformats-package.relationships+xml"/>
  <Override PartName="/ppt/slideLayouts/_rels/slideLayout9.xml.rels" ContentType="application/vnd.openxmlformats-package.relationships+xml"/>
  <Override PartName="/ppt/slideLayouts/_rels/slideLayout27.xml.rels" ContentType="application/vnd.openxmlformats-package.relationships+xml"/>
  <Override PartName="/ppt/slideLayouts/_rels/slideLayout24.xml.rels" ContentType="application/vnd.openxmlformats-package.relationships+xml"/>
  <Override PartName="/ppt/slideLayouts/_rels/slideLayout48.xml.rels" ContentType="application/vnd.openxmlformats-package.relationships+xml"/>
  <Override PartName="/ppt/slideLayouts/_rels/slideLayout5.xml.rels" ContentType="application/vnd.openxmlformats-package.relationships+xml"/>
  <Override PartName="/ppt/slideLayouts/_rels/slideLayout23.xml.rels" ContentType="application/vnd.openxmlformats-package.relationships+xml"/>
  <Override PartName="/ppt/slideLayouts/_rels/slideLayout47.xml.rels" ContentType="application/vnd.openxmlformats-package.relationships+xml"/>
  <Override PartName="/ppt/slideLayouts/_rels/slideLayout4.xml.rels" ContentType="application/vnd.openxmlformats-package.relationships+xml"/>
  <Override PartName="/ppt/slideLayouts/_rels/slideLayout22.xml.rels" ContentType="application/vnd.openxmlformats-package.relationships+xml"/>
  <Override PartName="/ppt/slideLayouts/_rels/slideLayout46.xml.rels" ContentType="application/vnd.openxmlformats-package.relationships+xml"/>
  <Override PartName="/ppt/slideLayouts/_rels/slideLayout3.xml.rels" ContentType="application/vnd.openxmlformats-package.relationships+xml"/>
  <Override PartName="/ppt/slideLayouts/_rels/slideLayout21.xml.rels" ContentType="application/vnd.openxmlformats-package.relationships+xml"/>
  <Override PartName="/ppt/slideLayouts/_rels/slideLayout45.xml.rels" ContentType="application/vnd.openxmlformats-package.relationships+xml"/>
  <Override PartName="/ppt/slideLayouts/_rels/slideLayout2.xml.rels" ContentType="application/vnd.openxmlformats-package.relationships+xml"/>
  <Override PartName="/ppt/slideLayouts/_rels/slideLayout20.xml.rels" ContentType="application/vnd.openxmlformats-package.relationships+xml"/>
  <Override PartName="/ppt/slideLayouts/_rels/slideLayout19.xml.rels" ContentType="application/vnd.openxmlformats-package.relationships+xml"/>
  <Override PartName="/ppt/slideLayouts/_rels/slideLayout18.xml.rels" ContentType="application/vnd.openxmlformats-package.relationships+xml"/>
  <Override PartName="/ppt/slideLayouts/_rels/slideLayout16.xml.rels" ContentType="application/vnd.openxmlformats-package.relationships+xml"/>
  <Override PartName="/ppt/slideLayouts/_rels/slideLayout8.xml.rels" ContentType="application/vnd.openxmlformats-package.relationships+xml"/>
  <Override PartName="/ppt/slideLayouts/_rels/slideLayout15.xml.rels" ContentType="application/vnd.openxmlformats-package.relationships+xml"/>
  <Override PartName="/ppt/slideLayouts/_rels/slideLayout7.xml.rels" ContentType="application/vnd.openxmlformats-package.relationships+xml"/>
  <Override PartName="/ppt/slideLayouts/_rels/slideLayout29.xml.rels" ContentType="application/vnd.openxmlformats-package.relationships+xml"/>
  <Override PartName="/ppt/slideLayouts/_rels/slideLayout39.xml.rels" ContentType="application/vnd.openxmlformats-package.relationships+xml"/>
  <Override PartName="/ppt/slideLayouts/_rels/slideLayout14.xml.rels" ContentType="application/vnd.openxmlformats-package.relationships+xml"/>
  <Override PartName="/ppt/slideLayouts/_rels/slideLayout38.xml.rels" ContentType="application/vnd.openxmlformats-package.relationships+xml"/>
  <Override PartName="/ppt/slideLayouts/_rels/slideLayout13.xml.rels" ContentType="application/vnd.openxmlformats-package.relationships+xml"/>
  <Override PartName="/ppt/slideLayouts/_rels/slideLayout6.xml.rels" ContentType="application/vnd.openxmlformats-package.relationships+xml"/>
  <Override PartName="/ppt/slideLayouts/_rels/slideLayout37.xml.rels" ContentType="application/vnd.openxmlformats-package.relationships+xml"/>
  <Override PartName="/ppt/slideLayouts/_rels/slideLayout12.xml.rels" ContentType="application/vnd.openxmlformats-package.relationships+xml"/>
  <Override PartName="/ppt/slideLayouts/_rels/slideLayout26.xml.rels" ContentType="application/vnd.openxmlformats-package.relationships+xml"/>
  <Override PartName="/ppt/slideLayouts/_rels/slideLayout36.xml.rels" ContentType="application/vnd.openxmlformats-package.relationships+xml"/>
  <Override PartName="/ppt/slideLayouts/_rels/slideLayout11.xml.rels" ContentType="application/vnd.openxmlformats-package.relationships+xml"/>
  <Override PartName="/ppt/slideLayouts/_rels/slideLayout25.xml.rels" ContentType="application/vnd.openxmlformats-package.relationships+xml"/>
  <Override PartName="/ppt/slideLayouts/_rels/slideLayout35.xml.rels" ContentType="application/vnd.openxmlformats-package.relationships+xml"/>
  <Override PartName="/ppt/slideLayouts/_rels/slideLayout10.xml.rels" ContentType="application/vnd.openxmlformats-package.relationships+xml"/>
  <Override PartName="/ppt/slideLayouts/_rels/slideLayout17.xml.rels" ContentType="application/vnd.openxmlformats-package.relationships+xml"/>
  <Override PartName="/ppt/slideLayouts/_rels/slideLayout44.xml.rels" ContentType="application/vnd.openxmlformats-package.relationships+xml"/>
  <Override PartName="/ppt/slideLayouts/_rels/slideLayout1.xml.rels" ContentType="application/vnd.openxmlformats-package.relationships+xml"/>
  <Override PartName="/ppt/slideLayouts/slideLayout39.xml" ContentType="application/vnd.openxmlformats-officedocument.presentationml.slideLayout+xml"/>
  <Override PartName="/ppt/slideLayouts/slideLayout38.xml" ContentType="application/vnd.openxmlformats-officedocument.presentationml.slideLayout+xml"/>
  <Override PartName="/ppt/slideLayouts/slideLayout37.xml" ContentType="application/vnd.openxmlformats-officedocument.presentationml.slideLayout+xml"/>
  <Override PartName="/ppt/slideLayouts/slideLayout36.xml" ContentType="application/vnd.openxmlformats-officedocument.presentationml.slideLayout+xml"/>
  <Override PartName="/ppt/slideLayouts/slideLayout35.xml" ContentType="application/vnd.openxmlformats-officedocument.presentationml.slideLayout+xml"/>
  <Override PartName="/ppt/slideLayouts/slideLayout34.xml" ContentType="application/vnd.openxmlformats-officedocument.presentationml.slideLayout+xml"/>
  <Override PartName="/ppt/slideLayouts/slideLayout33.xml" ContentType="application/vnd.openxmlformats-officedocument.presentationml.slideLayout+xml"/>
  <Override PartName="/ppt/slideLayouts/slideLayout32.xml" ContentType="application/vnd.openxmlformats-officedocument.presentationml.slideLayout+xml"/>
  <Override PartName="/ppt/slideLayouts/slideLayout31.xml" ContentType="application/vnd.openxmlformats-officedocument.presentationml.slideLayout+xml"/>
  <Override PartName="/ppt/slideLayouts/slideLayout30.xml" ContentType="application/vnd.openxmlformats-officedocument.presentationml.slideLayout+xml"/>
  <Override PartName="/ppt/slideLayouts/slideLayout2.xml" ContentType="application/vnd.openxmlformats-officedocument.presentationml.slideLayout+xml"/>
  <Override PartName="/ppt/slideLayouts/slideLayout21.xml" ContentType="application/vnd.openxmlformats-officedocument.presentationml.slideLayout+xml"/>
  <Override PartName="/ppt/slideLayouts/slideLayout44.xml" ContentType="application/vnd.openxmlformats-officedocument.presentationml.slideLayout+xml"/>
  <Override PartName="/ppt/slideLayouts/slideLayout19.xml" ContentType="application/vnd.openxmlformats-officedocument.presentationml.slideLayout+xml"/>
  <Override PartName="/ppt/slideLayouts/slideLayout1.xml" ContentType="application/vnd.openxmlformats-officedocument.presentationml.slideLayout+xml"/>
  <Override PartName="/ppt/slideLayouts/slideLayout20.xml" ContentType="application/vnd.openxmlformats-officedocument.presentationml.slideLayout+xml"/>
  <Override PartName="/ppt/slideLayouts/slideLayout43.xml" ContentType="application/vnd.openxmlformats-officedocument.presentationml.slideLayout+xml"/>
  <Override PartName="/ppt/slideLayouts/slideLayout18.xml" ContentType="application/vnd.openxmlformats-officedocument.presentationml.slideLayout+xml"/>
  <Override PartName="/ppt/slideLayouts/slideLayout40.xml" ContentType="application/vnd.openxmlformats-officedocument.presentationml.slideLayout+xml"/>
  <Override PartName="/ppt/slideLayouts/slideLayout15.xml" ContentType="application/vnd.openxmlformats-officedocument.presentationml.slideLayout+xml"/>
  <Override PartName="/ppt/slideLayouts/slideLayout14.xml" ContentType="application/vnd.openxmlformats-officedocument.presentationml.slideLayout+xml"/>
  <Override PartName="/ppt/slideLayouts/slideLayout13.xml" ContentType="application/vnd.openxmlformats-officedocument.presentationml.slideLayout+xml"/>
  <Override PartName="/ppt/slideLayouts/slideLayout12.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28.xml" ContentType="application/vnd.openxmlformats-officedocument.presentationml.slideLayout+xml"/>
  <Override PartName="/ppt/slideLayouts/slideLayout9.xml" ContentType="application/vnd.openxmlformats-officedocument.presentationml.slideLayout+xml"/>
  <Override PartName="/ppt/slideLayouts/slideLayout29.xml" ContentType="application/vnd.openxmlformats-officedocument.presentationml.slideLayout+xml"/>
  <Override PartName="/ppt/slideLayouts/slideLayout27.xml" ContentType="application/vnd.openxmlformats-officedocument.presentationml.slideLayout+xml"/>
  <Override PartName="/ppt/slideLayouts/slideLayout8.xml" ContentType="application/vnd.openxmlformats-officedocument.presentationml.slideLayout+xml"/>
  <Override PartName="/ppt/slideLayouts/slideLayout26.xml" ContentType="application/vnd.openxmlformats-officedocument.presentationml.slideLayout+xml"/>
  <Override PartName="/ppt/slideLayouts/slideLayout7.xml" ContentType="application/vnd.openxmlformats-officedocument.presentationml.slideLayout+xml"/>
  <Override PartName="/ppt/slideLayouts/slideLayout25.xml" ContentType="application/vnd.openxmlformats-officedocument.presentationml.slideLayout+xml"/>
  <Override PartName="/ppt/slideLayouts/slideLayout6.xml" ContentType="application/vnd.openxmlformats-officedocument.presentationml.slideLayout+xml"/>
  <Override PartName="/ppt/slideLayouts/slideLayout24.xml" ContentType="application/vnd.openxmlformats-officedocument.presentationml.slideLayout+xml"/>
  <Override PartName="/ppt/slideLayouts/slideLayout5.xml" ContentType="application/vnd.openxmlformats-officedocument.presentationml.slideLayout+xml"/>
  <Override PartName="/ppt/slideLayouts/slideLayout23.xml" ContentType="application/vnd.openxmlformats-officedocument.presentationml.slideLayout+xml"/>
  <Override PartName="/ppt/slideLayouts/slideLayout4.xml" ContentType="application/vnd.openxmlformats-officedocument.presentationml.slideLayout+xml"/>
  <Override PartName="/ppt/slideLayouts/slideLayout22.xml" ContentType="application/vnd.openxmlformats-officedocument.presentationml.slideLayout+xml"/>
  <Override PartName="/ppt/slideLayouts/slideLayout3.xml" ContentType="application/vnd.openxmlformats-officedocument.presentationml.slideLayout+xml"/>
  <Override PartName="/ppt/slideLayouts/slideLayout42.xml" ContentType="application/vnd.openxmlformats-officedocument.presentationml.slideLayout+xml"/>
  <Override PartName="/ppt/slideLayouts/slideLayout17.xml" ContentType="application/vnd.openxmlformats-officedocument.presentationml.slideLayout+xml"/>
  <Override PartName="/ppt/slideLayouts/slideLayout41.xml" ContentType="application/vnd.openxmlformats-officedocument.presentationml.slideLayout+xml"/>
  <Override PartName="/ppt/slideLayouts/slideLayout16.xml" ContentType="application/vnd.openxmlformats-officedocument.presentationml.slideLayout+xml"/>
  <Override PartName="/ppt/theme/theme5.xml" ContentType="application/vnd.openxmlformats-officedocument.theme+xml"/>
  <Override PartName="/ppt/theme/theme4.xml" ContentType="application/vnd.openxmlformats-officedocument.theme+xml"/>
  <Override PartName="/ppt/theme/theme3.xml" ContentType="application/vnd.openxmlformats-officedocument.theme+xml"/>
  <Override PartName="/ppt/theme/theme2.xml" ContentType="application/vnd.openxmlformats-officedocument.theme+xml"/>
  <Override PartName="/ppt/theme/theme1.xml" ContentType="application/vnd.openxmlformats-officedocument.theme+xml"/>
  <Override PartName="/ppt/slideMasters/_rels/slideMaster4.xml.rels" ContentType="application/vnd.openxmlformats-package.relationships+xml"/>
  <Override PartName="/ppt/slideMasters/_rels/slideMaster3.xml.rels" ContentType="application/vnd.openxmlformats-package.relationships+xml"/>
  <Override PartName="/ppt/slideMasters/_rels/slideMaster2.xml.rels" ContentType="application/vnd.openxmlformats-package.relationships+xml"/>
  <Override PartName="/ppt/slideMasters/_rels/slideMaster1.xml.rels" ContentType="application/vnd.openxmlformats-package.relationships+xml"/>
  <Override PartName="/ppt/slideMasters/slideMaster4.xml" ContentType="application/vnd.openxmlformats-officedocument.presentationml.slideMaster+xml"/>
  <Override PartName="/ppt/slideMasters/slideMaster3.xml" ContentType="application/vnd.openxmlformats-officedocument.presentationml.slideMaster+xml"/>
  <Override PartName="/ppt/slideMasters/slideMaster2.xml" ContentType="application/vnd.openxmlformats-officedocument.presentationml.slideMaster+xml"/>
  <Override PartName="/ppt/slideMasters/slideMaster1.xml" ContentType="application/vnd.openxmlformats-officedocument.presentationml.slideMaster+xml"/>
  <Override PartName="/ppt/presentation.xml" ContentType="application/vnd.openxmlformats-officedocument.presentationml.presentation.main+xml"/>
</Types>
</file>

<file path=_rels/.rels><?xml version="1.0" encoding="UTF-8"?>
<Relationships xmlns="http://schemas.openxmlformats.org/package/2006/relationships"><Relationship Id="rId1"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p:sldMasterIdLst>
    <p:sldMasterId id="2147483648" r:id="rId2"/>
    <p:sldMasterId id="2147483661" r:id="rId3"/>
    <p:sldMasterId id="2147483674" r:id="rId4"/>
    <p:sldMasterId id="2147483687"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 id="270" r:id="rId21"/>
    <p:sldId id="271" r:id="rId22"/>
    <p:sldId id="272" r:id="rId23"/>
    <p:sldId id="273" r:id="rId24"/>
    <p:sldId id="274" r:id="rId25"/>
  </p:sldIdLst>
  <p:sldSz cx="9144000" cy="6858000"/>
  <p:notesSz cx="7559675" cy="10691812"/>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slideMaster" Target="slideMasters/slideMaster4.xml"/><Relationship Id="rId6" Type="http://schemas.openxmlformats.org/officeDocument/2006/relationships/notesMaster" Target="notesMasters/notesMaster1.xml"/><Relationship Id="rId7" Type="http://schemas.openxmlformats.org/officeDocument/2006/relationships/slide" Target="slides/slide1.xml"/><Relationship Id="rId8" Type="http://schemas.openxmlformats.org/officeDocument/2006/relationships/slide" Target="slides/slide2.xml"/><Relationship Id="rId9" Type="http://schemas.openxmlformats.org/officeDocument/2006/relationships/slide" Target="slides/slide3.xml"/><Relationship Id="rId10" Type="http://schemas.openxmlformats.org/officeDocument/2006/relationships/slide" Target="slides/slide4.xml"/><Relationship Id="rId11" Type="http://schemas.openxmlformats.org/officeDocument/2006/relationships/slide" Target="slides/slide5.xml"/><Relationship Id="rId12" Type="http://schemas.openxmlformats.org/officeDocument/2006/relationships/slide" Target="slides/slide6.xml"/><Relationship Id="rId13" Type="http://schemas.openxmlformats.org/officeDocument/2006/relationships/slide" Target="slides/slide7.xml"/><Relationship Id="rId14" Type="http://schemas.openxmlformats.org/officeDocument/2006/relationships/slide" Target="slides/slide8.xml"/><Relationship Id="rId15" Type="http://schemas.openxmlformats.org/officeDocument/2006/relationships/slide" Target="slides/slide9.xml"/><Relationship Id="rId16" Type="http://schemas.openxmlformats.org/officeDocument/2006/relationships/slide" Target="slides/slide10.xml"/><Relationship Id="rId17" Type="http://schemas.openxmlformats.org/officeDocument/2006/relationships/slide" Target="slides/slide11.xml"/><Relationship Id="rId18" Type="http://schemas.openxmlformats.org/officeDocument/2006/relationships/slide" Target="slides/slide12.xml"/><Relationship Id="rId19" Type="http://schemas.openxmlformats.org/officeDocument/2006/relationships/slide" Target="slides/slide13.xml"/><Relationship Id="rId20" Type="http://schemas.openxmlformats.org/officeDocument/2006/relationships/slide" Target="slides/slide14.xml"/><Relationship Id="rId21" Type="http://schemas.openxmlformats.org/officeDocument/2006/relationships/slide" Target="slides/slide15.xml"/><Relationship Id="rId22" Type="http://schemas.openxmlformats.org/officeDocument/2006/relationships/slide" Target="slides/slide16.xml"/><Relationship Id="rId23" Type="http://schemas.openxmlformats.org/officeDocument/2006/relationships/slide" Target="slides/slide17.xml"/><Relationship Id="rId24" Type="http://schemas.openxmlformats.org/officeDocument/2006/relationships/slide" Target="slides/slide18.xml"/><Relationship Id="rId25" Type="http://schemas.openxmlformats.org/officeDocument/2006/relationships/slide" Target="slides/slide19.xml"/>
</Relationships>
</file>

<file path=ppt/notesMasters/_rels/notesMaster1.xml.rels><?xml version="1.0" encoding="UTF-8"?>
<Relationships xmlns="http://schemas.openxmlformats.org/package/2006/relationships"><Relationship Id="rId1" Type="http://schemas.openxmlformats.org/officeDocument/2006/relationships/theme" Target="../theme/theme5.xml"/>
</Relationships>
</file>

<file path=ppt/notesMasters/notesMaster1.xml><?xml version="1.0" encoding="utf-8"?>
<p:notesMaster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51" name="PlaceHolder 1"/>
          <p:cNvSpPr>
            <a:spLocks noGrp="1"/>
          </p:cNvSpPr>
          <p:nvPr>
            <p:ph type="body"/>
          </p:nvPr>
        </p:nvSpPr>
        <p:spPr>
          <a:xfrm>
            <a:off x="756000" y="5078520"/>
            <a:ext cx="6047640" cy="4811040"/>
          </a:xfrm>
          <a:prstGeom prst="rect">
            <a:avLst/>
          </a:prstGeom>
        </p:spPr>
        <p:txBody>
          <a:bodyPr lIns="0" rIns="0" tIns="0" bIns="0"/>
          <a:p>
            <a:r>
              <a:rPr lang="cs-CZ" sz="2000">
                <a:latin typeface="Arial"/>
              </a:rPr>
              <a:t>Klikněte pro úpravu formátu komentářů</a:t>
            </a:r>
            <a:endParaRPr/>
          </a:p>
        </p:txBody>
      </p:sp>
      <p:sp>
        <p:nvSpPr>
          <p:cNvPr id="152" name="PlaceHolder 2"/>
          <p:cNvSpPr>
            <a:spLocks noGrp="1"/>
          </p:cNvSpPr>
          <p:nvPr>
            <p:ph type="hdr"/>
          </p:nvPr>
        </p:nvSpPr>
        <p:spPr>
          <a:xfrm>
            <a:off x="0" y="0"/>
            <a:ext cx="3280680" cy="534240"/>
          </a:xfrm>
          <a:prstGeom prst="rect">
            <a:avLst/>
          </a:prstGeom>
        </p:spPr>
        <p:txBody>
          <a:bodyPr lIns="0" rIns="0" tIns="0" bIns="0"/>
          <a:p>
            <a:r>
              <a:rPr lang="cs-CZ" sz="1400">
                <a:latin typeface="Times New Roman"/>
              </a:rPr>
              <a:t>&lt;záhlaví&gt;</a:t>
            </a:r>
            <a:endParaRPr/>
          </a:p>
        </p:txBody>
      </p:sp>
      <p:sp>
        <p:nvSpPr>
          <p:cNvPr id="153" name="PlaceHolder 3"/>
          <p:cNvSpPr>
            <a:spLocks noGrp="1"/>
          </p:cNvSpPr>
          <p:nvPr>
            <p:ph type="dt"/>
          </p:nvPr>
        </p:nvSpPr>
        <p:spPr>
          <a:xfrm>
            <a:off x="4278960" y="0"/>
            <a:ext cx="3280680" cy="534240"/>
          </a:xfrm>
          <a:prstGeom prst="rect">
            <a:avLst/>
          </a:prstGeom>
        </p:spPr>
        <p:txBody>
          <a:bodyPr lIns="0" rIns="0" tIns="0" bIns="0"/>
          <a:p>
            <a:pPr algn="r"/>
            <a:r>
              <a:rPr lang="cs-CZ" sz="1400">
                <a:latin typeface="Times New Roman"/>
              </a:rPr>
              <a:t>&lt;datum/čas&gt;</a:t>
            </a:r>
            <a:endParaRPr/>
          </a:p>
        </p:txBody>
      </p:sp>
      <p:sp>
        <p:nvSpPr>
          <p:cNvPr id="154" name="PlaceHolder 4"/>
          <p:cNvSpPr>
            <a:spLocks noGrp="1"/>
          </p:cNvSpPr>
          <p:nvPr>
            <p:ph type="ftr"/>
          </p:nvPr>
        </p:nvSpPr>
        <p:spPr>
          <a:xfrm>
            <a:off x="0" y="10157400"/>
            <a:ext cx="3280680" cy="534240"/>
          </a:xfrm>
          <a:prstGeom prst="rect">
            <a:avLst/>
          </a:prstGeom>
        </p:spPr>
        <p:txBody>
          <a:bodyPr lIns="0" rIns="0" tIns="0" bIns="0" anchor="b"/>
          <a:p>
            <a:r>
              <a:rPr lang="cs-CZ" sz="1400">
                <a:latin typeface="Times New Roman"/>
              </a:rPr>
              <a:t>&lt;zápatí&gt;</a:t>
            </a:r>
            <a:endParaRPr/>
          </a:p>
        </p:txBody>
      </p:sp>
      <p:sp>
        <p:nvSpPr>
          <p:cNvPr id="155" name="PlaceHolder 5"/>
          <p:cNvSpPr>
            <a:spLocks noGrp="1"/>
          </p:cNvSpPr>
          <p:nvPr>
            <p:ph type="sldNum"/>
          </p:nvPr>
        </p:nvSpPr>
        <p:spPr>
          <a:xfrm>
            <a:off x="4278960" y="10157400"/>
            <a:ext cx="3280680" cy="534240"/>
          </a:xfrm>
          <a:prstGeom prst="rect">
            <a:avLst/>
          </a:prstGeom>
        </p:spPr>
        <p:txBody>
          <a:bodyPr lIns="0" rIns="0" tIns="0" bIns="0" anchor="b"/>
          <a:p>
            <a:pPr algn="r"/>
            <a:fld id="{14327CC7-E661-46F4-80A5-16085DC7DE8A}" type="slidenum">
              <a:rPr lang="cs-CZ" sz="1400">
                <a:latin typeface="Times New Roman"/>
              </a:rPr>
              <a:t>&lt;číslo&gt;</a:t>
            </a:fld>
            <a:endParaRPr/>
          </a:p>
        </p:txBody>
      </p:sp>
    </p:spTree>
  </p:cSld>
  <p:clrMap bg1="lt1" bg2="lt2" tx1="dk1" tx2="dk2" accent1="accent1" accent2="accent2" accent3="accent3" accent4="accent4" accent5="accent5" accent6="accent6" hlink="hlink" folHlink="folHlink"/>
</p:notesMaster>
</file>

<file path=ppt/notesSlides/_rels/notesSlide2.xml.rels><?xml version="1.0" encoding="UTF-8"?>
<Relationships xmlns="http://schemas.openxmlformats.org/package/2006/relationships"><Relationship Id="rId1" Type="http://schemas.openxmlformats.org/officeDocument/2006/relationships/slide" Target="../slides/slide2.xml"/><Relationship Id="rId2" Type="http://schemas.openxmlformats.org/officeDocument/2006/relationships/notesMaster" Target="../notesMasters/notesMaster1.xml"/>
</Relationships>
</file>

<file path=ppt/notesSlides/_rels/notesSlide5.xml.rels><?xml version="1.0" encoding="UTF-8"?>
<Relationships xmlns="http://schemas.openxmlformats.org/package/2006/relationships"><Relationship Id="rId1" Type="http://schemas.openxmlformats.org/officeDocument/2006/relationships/slide" Target="../slides/slide5.xml"/><Relationship Id="rId2" Type="http://schemas.openxmlformats.org/officeDocument/2006/relationships/notesMaster" Target="../notesMasters/notesMaster1.xml"/>
</Relationships>
</file>

<file path=ppt/notesSlides/notesSlide2.xml><?xml version="1.0" encoding="utf-8"?>
<p:notes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43" name="TextShape 1"/>
          <p:cNvSpPr txBox="1"/>
          <p:nvPr/>
        </p:nvSpPr>
        <p:spPr>
          <a:xfrm>
            <a:off x="685800" y="4343400"/>
            <a:ext cx="5486400" cy="4114800"/>
          </a:xfrm>
          <a:prstGeom prst="rect">
            <a:avLst/>
          </a:prstGeom>
          <a:noFill/>
          <a:ln>
            <a:noFill/>
          </a:ln>
        </p:spPr>
      </p:sp>
    </p:spTree>
  </p:cSld>
</p:notes>
</file>

<file path=ppt/notesSlides/notesSlide5.xml><?xml version="1.0" encoding="utf-8"?>
<p:notes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44" name="TextShape 1"/>
          <p:cNvSpPr txBox="1"/>
          <p:nvPr/>
        </p:nvSpPr>
        <p:spPr>
          <a:xfrm>
            <a:off x="685800" y="4343400"/>
            <a:ext cx="5486400" cy="4114800"/>
          </a:xfrm>
          <a:prstGeom prst="rect">
            <a:avLst/>
          </a:prstGeom>
          <a:noFill/>
          <a:ln>
            <a:noFill/>
          </a:ln>
        </p:spPr>
      </p:sp>
    </p:spTree>
  </p:cSld>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3.png"/><Relationship Id="rId3" Type="http://schemas.openxmlformats.org/officeDocument/2006/relationships/image" Target="../media/image4.png"/>
</Relationships>
</file>

<file path=ppt/slideLayouts/_rels/slideLayout2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7.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8.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9.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0.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1.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2.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4.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6.xml.rels><?xml version="1.0" encoding="UTF-8"?>
<Relationships xmlns="http://schemas.openxmlformats.org/package/2006/relationships"><Relationship Id="rId1" Type="http://schemas.openxmlformats.org/officeDocument/2006/relationships/slideMaster" Target="../slideMasters/slideMaster3.xml"/><Relationship Id="rId2" Type="http://schemas.openxmlformats.org/officeDocument/2006/relationships/image" Target="../media/image5.png"/><Relationship Id="rId3" Type="http://schemas.openxmlformats.org/officeDocument/2006/relationships/image" Target="../media/image6.png"/>
</Relationships>
</file>

<file path=ppt/slideLayouts/_rels/slideLayout3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9.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0.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1.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2.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3.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4.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5.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6.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8.xml.rels><?xml version="1.0" encoding="UTF-8"?>
<Relationships xmlns="http://schemas.openxmlformats.org/package/2006/relationships"><Relationship Id="rId1" Type="http://schemas.openxmlformats.org/officeDocument/2006/relationships/slideMaster" Target="../slideMasters/slideMaster4.xml"/><Relationship Id="rId2" Type="http://schemas.openxmlformats.org/officeDocument/2006/relationships/image" Target="../media/image7.png"/><Relationship Id="rId3" Type="http://schemas.openxmlformats.org/officeDocument/2006/relationships/image" Target="../media/image8.png"/>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type="objOverTx" preserve="1">
  <p:cSld name="Title,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457200" y="274680"/>
            <a:ext cx="8229240" cy="1142640"/>
          </a:xfrm>
          <a:prstGeom prst="rect">
            <a:avLst/>
          </a:prstGeom>
        </p:spPr>
        <p:txBody>
          <a:bodyPr lIns="0" rIns="0" tIns="0" bIns="0" anchor="ctr"/>
          <a:p>
            <a:endParaRPr/>
          </a:p>
        </p:txBody>
      </p:sp>
      <p:sp>
        <p:nvSpPr>
          <p:cNvPr id="27" name="PlaceHolder 2"/>
          <p:cNvSpPr>
            <a:spLocks noGrp="1"/>
          </p:cNvSpPr>
          <p:nvPr>
            <p:ph type="body"/>
          </p:nvPr>
        </p:nvSpPr>
        <p:spPr>
          <a:xfrm>
            <a:off x="457200" y="1604520"/>
            <a:ext cx="8229240" cy="1896840"/>
          </a:xfrm>
          <a:prstGeom prst="rect">
            <a:avLst/>
          </a:prstGeom>
        </p:spPr>
        <p:txBody>
          <a:bodyPr lIns="0" rIns="0" tIns="0" bIns="0"/>
          <a:p>
            <a:endParaRPr/>
          </a:p>
        </p:txBody>
      </p:sp>
      <p:sp>
        <p:nvSpPr>
          <p:cNvPr id="28" name="PlaceHolder 3"/>
          <p:cNvSpPr>
            <a:spLocks noGrp="1"/>
          </p:cNvSpPr>
          <p:nvPr>
            <p:ph type="body"/>
          </p:nvPr>
        </p:nvSpPr>
        <p:spPr>
          <a:xfrm>
            <a:off x="457200" y="3682080"/>
            <a:ext cx="8229240" cy="1896840"/>
          </a:xfrm>
          <a:prstGeom prst="rect">
            <a:avLst/>
          </a:prstGeom>
        </p:spPr>
        <p:txBody>
          <a:bodyPr lIns="0" rIns="0" tIns="0" bIns="0"/>
          <a:p>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type="fourObj" preserve="1">
  <p:cSld name="Title, 4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457200" y="274680"/>
            <a:ext cx="8229240" cy="1142640"/>
          </a:xfrm>
          <a:prstGeom prst="rect">
            <a:avLst/>
          </a:prstGeom>
        </p:spPr>
        <p:txBody>
          <a:bodyPr lIns="0" rIns="0" tIns="0" bIns="0" anchor="ctr"/>
          <a:p>
            <a:endParaRPr/>
          </a:p>
        </p:txBody>
      </p:sp>
      <p:sp>
        <p:nvSpPr>
          <p:cNvPr id="30" name="PlaceHolder 2"/>
          <p:cNvSpPr>
            <a:spLocks noGrp="1"/>
          </p:cNvSpPr>
          <p:nvPr>
            <p:ph type="body"/>
          </p:nvPr>
        </p:nvSpPr>
        <p:spPr>
          <a:xfrm>
            <a:off x="457200" y="1604520"/>
            <a:ext cx="4015800" cy="1896840"/>
          </a:xfrm>
          <a:prstGeom prst="rect">
            <a:avLst/>
          </a:prstGeom>
        </p:spPr>
        <p:txBody>
          <a:bodyPr lIns="0" rIns="0" tIns="0" bIns="0"/>
          <a:p>
            <a:endParaRPr/>
          </a:p>
        </p:txBody>
      </p:sp>
      <p:sp>
        <p:nvSpPr>
          <p:cNvPr id="31" name="PlaceHolder 3"/>
          <p:cNvSpPr>
            <a:spLocks noGrp="1"/>
          </p:cNvSpPr>
          <p:nvPr>
            <p:ph type="body"/>
          </p:nvPr>
        </p:nvSpPr>
        <p:spPr>
          <a:xfrm>
            <a:off x="4674240" y="1604520"/>
            <a:ext cx="4015800" cy="1896840"/>
          </a:xfrm>
          <a:prstGeom prst="rect">
            <a:avLst/>
          </a:prstGeom>
        </p:spPr>
        <p:txBody>
          <a:bodyPr lIns="0" rIns="0" tIns="0" bIns="0"/>
          <a:p>
            <a:endParaRPr/>
          </a:p>
        </p:txBody>
      </p:sp>
      <p:sp>
        <p:nvSpPr>
          <p:cNvPr id="32" name="PlaceHolder 4"/>
          <p:cNvSpPr>
            <a:spLocks noGrp="1"/>
          </p:cNvSpPr>
          <p:nvPr>
            <p:ph type="body"/>
          </p:nvPr>
        </p:nvSpPr>
        <p:spPr>
          <a:xfrm>
            <a:off x="4674240" y="3682080"/>
            <a:ext cx="4015800" cy="1896840"/>
          </a:xfrm>
          <a:prstGeom prst="rect">
            <a:avLst/>
          </a:prstGeom>
        </p:spPr>
        <p:txBody>
          <a:bodyPr lIns="0" rIns="0" tIns="0" bIns="0"/>
          <a:p>
            <a:endParaRPr/>
          </a:p>
        </p:txBody>
      </p:sp>
      <p:sp>
        <p:nvSpPr>
          <p:cNvPr id="33" name="PlaceHolder 5"/>
          <p:cNvSpPr>
            <a:spLocks noGrp="1"/>
          </p:cNvSpPr>
          <p:nvPr>
            <p:ph type="body"/>
          </p:nvPr>
        </p:nvSpPr>
        <p:spPr>
          <a:xfrm>
            <a:off x="457200" y="3682080"/>
            <a:ext cx="4015800" cy="1896840"/>
          </a:xfrm>
          <a:prstGeom prst="rect">
            <a:avLst/>
          </a:prstGeom>
        </p:spPr>
        <p:txBody>
          <a:bodyPr lIns="0" rIns="0" tIns="0" bIns="0"/>
          <a:p>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type="blank" preserve="1">
  <p:cSld name="Title, 6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457200" y="274680"/>
            <a:ext cx="8229240" cy="1142640"/>
          </a:xfrm>
          <a:prstGeom prst="rect">
            <a:avLst/>
          </a:prstGeom>
        </p:spPr>
        <p:txBody>
          <a:bodyPr lIns="0" rIns="0" tIns="0" bIns="0" anchor="ctr"/>
          <a:p>
            <a:endParaRPr/>
          </a:p>
        </p:txBody>
      </p:sp>
      <p:sp>
        <p:nvSpPr>
          <p:cNvPr id="35" name="PlaceHolder 2"/>
          <p:cNvSpPr>
            <a:spLocks noGrp="1"/>
          </p:cNvSpPr>
          <p:nvPr>
            <p:ph type="body"/>
          </p:nvPr>
        </p:nvSpPr>
        <p:spPr>
          <a:xfrm>
            <a:off x="457200" y="1604520"/>
            <a:ext cx="8229240" cy="3977280"/>
          </a:xfrm>
          <a:prstGeom prst="rect">
            <a:avLst/>
          </a:prstGeom>
        </p:spPr>
        <p:txBody>
          <a:bodyPr lIns="0" rIns="0" tIns="0" bIns="0"/>
          <a:p>
            <a:endParaRPr/>
          </a:p>
        </p:txBody>
      </p:sp>
      <p:sp>
        <p:nvSpPr>
          <p:cNvPr id="36" name="PlaceHolder 3"/>
          <p:cNvSpPr>
            <a:spLocks noGrp="1"/>
          </p:cNvSpPr>
          <p:nvPr>
            <p:ph type="body"/>
          </p:nvPr>
        </p:nvSpPr>
        <p:spPr>
          <a:xfrm>
            <a:off x="457200" y="1604520"/>
            <a:ext cx="8229240" cy="3977280"/>
          </a:xfrm>
          <a:prstGeom prst="rect">
            <a:avLst/>
          </a:prstGeom>
        </p:spPr>
        <p:txBody>
          <a:bodyPr lIns="0" rIns="0" tIns="0" bIns="0"/>
          <a:p>
            <a:endParaRPr/>
          </a:p>
        </p:txBody>
      </p:sp>
      <p:pic>
        <p:nvPicPr>
          <p:cNvPr id="37" name="" descr=""/>
          <p:cNvPicPr/>
          <p:nvPr/>
        </p:nvPicPr>
        <p:blipFill>
          <a:blip r:embed="rId2"/>
          <a:stretch/>
        </p:blipFill>
        <p:spPr>
          <a:xfrm>
            <a:off x="2079000" y="1604520"/>
            <a:ext cx="4985280" cy="3977280"/>
          </a:xfrm>
          <a:prstGeom prst="rect">
            <a:avLst/>
          </a:prstGeom>
          <a:ln>
            <a:noFill/>
          </a:ln>
        </p:spPr>
      </p:pic>
      <p:pic>
        <p:nvPicPr>
          <p:cNvPr id="38" name="" descr=""/>
          <p:cNvPicPr/>
          <p:nvPr/>
        </p:nvPicPr>
        <p:blipFill>
          <a:blip r:embed="rId3"/>
          <a:stretch/>
        </p:blipFill>
        <p:spPr>
          <a:xfrm>
            <a:off x="2079000" y="1604520"/>
            <a:ext cx="4985280" cy="3977280"/>
          </a:xfrm>
          <a:prstGeom prst="rect">
            <a:avLst/>
          </a:prstGeom>
          <a:ln>
            <a:noFill/>
          </a:ln>
        </p:spPr>
      </p:pic>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type="tx" preserve="1">
  <p:cSld name="Title Slide">
    <p:spTree>
      <p:nvGrpSpPr>
        <p:cNvPr id="1" name=""/>
        <p:cNvGrpSpPr/>
        <p:nvPr/>
      </p:nvGrpSpPr>
      <p:grpSpPr>
        <a:xfrm>
          <a:off x="0" y="0"/>
          <a:ext cx="0" cy="0"/>
          <a:chOff x="0" y="0"/>
          <a:chExt cx="0" cy="0"/>
        </a:xfrm>
      </p:grpSpPr>
      <p:sp>
        <p:nvSpPr>
          <p:cNvPr id="44" name="PlaceHolder 1"/>
          <p:cNvSpPr>
            <a:spLocks noGrp="1"/>
          </p:cNvSpPr>
          <p:nvPr>
            <p:ph type="title"/>
          </p:nvPr>
        </p:nvSpPr>
        <p:spPr>
          <a:xfrm>
            <a:off x="457200" y="274680"/>
            <a:ext cx="8229240" cy="1142640"/>
          </a:xfrm>
          <a:prstGeom prst="rect">
            <a:avLst/>
          </a:prstGeom>
        </p:spPr>
        <p:txBody>
          <a:bodyPr lIns="0" rIns="0" tIns="0" bIns="0" anchor="ctr"/>
          <a:p>
            <a:endParaRPr/>
          </a:p>
        </p:txBody>
      </p:sp>
      <p:sp>
        <p:nvSpPr>
          <p:cNvPr id="45" name="PlaceHolder 2"/>
          <p:cNvSpPr>
            <a:spLocks noGrp="1"/>
          </p:cNvSpPr>
          <p:nvPr>
            <p:ph type="subTitle"/>
          </p:nvPr>
        </p:nvSpPr>
        <p:spPr>
          <a:xfrm>
            <a:off x="457200" y="1604520"/>
            <a:ext cx="8229240" cy="3977280"/>
          </a:xfrm>
          <a:prstGeom prst="rect">
            <a:avLst/>
          </a:prstGeom>
        </p:spPr>
        <p:txBody>
          <a:bodyPr lIns="0" rIns="0" tIns="0" bIns="0" anchor="ctr"/>
          <a:p>
            <a:pPr algn="ctr"/>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type="obj" preserve="1">
  <p:cSld name="Title, Content">
    <p:spTree>
      <p:nvGrpSpPr>
        <p:cNvPr id="1" name=""/>
        <p:cNvGrpSpPr/>
        <p:nvPr/>
      </p:nvGrpSpPr>
      <p:grpSpPr>
        <a:xfrm>
          <a:off x="0" y="0"/>
          <a:ext cx="0" cy="0"/>
          <a:chOff x="0" y="0"/>
          <a:chExt cx="0" cy="0"/>
        </a:xfrm>
      </p:grpSpPr>
      <p:sp>
        <p:nvSpPr>
          <p:cNvPr id="46" name="PlaceHolder 1"/>
          <p:cNvSpPr>
            <a:spLocks noGrp="1"/>
          </p:cNvSpPr>
          <p:nvPr>
            <p:ph type="title"/>
          </p:nvPr>
        </p:nvSpPr>
        <p:spPr>
          <a:xfrm>
            <a:off x="457200" y="274680"/>
            <a:ext cx="8229240" cy="1142640"/>
          </a:xfrm>
          <a:prstGeom prst="rect">
            <a:avLst/>
          </a:prstGeom>
        </p:spPr>
        <p:txBody>
          <a:bodyPr lIns="0" rIns="0" tIns="0" bIns="0" anchor="ctr"/>
          <a:p>
            <a:endParaRPr/>
          </a:p>
        </p:txBody>
      </p:sp>
      <p:sp>
        <p:nvSpPr>
          <p:cNvPr id="47" name="PlaceHolder 2"/>
          <p:cNvSpPr>
            <a:spLocks noGrp="1"/>
          </p:cNvSpPr>
          <p:nvPr>
            <p:ph type="body"/>
          </p:nvPr>
        </p:nvSpPr>
        <p:spPr>
          <a:xfrm>
            <a:off x="457200" y="1604520"/>
            <a:ext cx="8229240" cy="3977280"/>
          </a:xfrm>
          <a:prstGeom prst="rect">
            <a:avLst/>
          </a:prstGeom>
        </p:spPr>
        <p:txBody>
          <a:bodyPr lIns="0" rIns="0" tIns="0" bIns="0"/>
          <a:p>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type="twoObj" preserve="1">
  <p:cSld name="Title, 2 Content">
    <p:spTree>
      <p:nvGrpSpPr>
        <p:cNvPr id="1" name=""/>
        <p:cNvGrpSpPr/>
        <p:nvPr/>
      </p:nvGrpSpPr>
      <p:grpSpPr>
        <a:xfrm>
          <a:off x="0" y="0"/>
          <a:ext cx="0" cy="0"/>
          <a:chOff x="0" y="0"/>
          <a:chExt cx="0" cy="0"/>
        </a:xfrm>
      </p:grpSpPr>
      <p:sp>
        <p:nvSpPr>
          <p:cNvPr id="48" name="PlaceHolder 1"/>
          <p:cNvSpPr>
            <a:spLocks noGrp="1"/>
          </p:cNvSpPr>
          <p:nvPr>
            <p:ph type="title"/>
          </p:nvPr>
        </p:nvSpPr>
        <p:spPr>
          <a:xfrm>
            <a:off x="457200" y="274680"/>
            <a:ext cx="8229240" cy="1142640"/>
          </a:xfrm>
          <a:prstGeom prst="rect">
            <a:avLst/>
          </a:prstGeom>
        </p:spPr>
        <p:txBody>
          <a:bodyPr lIns="0" rIns="0" tIns="0" bIns="0" anchor="ctr"/>
          <a:p>
            <a:endParaRPr/>
          </a:p>
        </p:txBody>
      </p:sp>
      <p:sp>
        <p:nvSpPr>
          <p:cNvPr id="49" name="PlaceHolder 2"/>
          <p:cNvSpPr>
            <a:spLocks noGrp="1"/>
          </p:cNvSpPr>
          <p:nvPr>
            <p:ph type="body"/>
          </p:nvPr>
        </p:nvSpPr>
        <p:spPr>
          <a:xfrm>
            <a:off x="457200" y="1604520"/>
            <a:ext cx="4015800" cy="3977280"/>
          </a:xfrm>
          <a:prstGeom prst="rect">
            <a:avLst/>
          </a:prstGeom>
        </p:spPr>
        <p:txBody>
          <a:bodyPr lIns="0" rIns="0" tIns="0" bIns="0"/>
          <a:p>
            <a:endParaRPr/>
          </a:p>
        </p:txBody>
      </p:sp>
      <p:sp>
        <p:nvSpPr>
          <p:cNvPr id="50" name="PlaceHolder 3"/>
          <p:cNvSpPr>
            <a:spLocks noGrp="1"/>
          </p:cNvSpPr>
          <p:nvPr>
            <p:ph type="body"/>
          </p:nvPr>
        </p:nvSpPr>
        <p:spPr>
          <a:xfrm>
            <a:off x="4674240" y="1604520"/>
            <a:ext cx="4015800" cy="3977280"/>
          </a:xfrm>
          <a:prstGeom prst="rect">
            <a:avLst/>
          </a:prstGeom>
        </p:spPr>
        <p:txBody>
          <a:bodyPr lIns="0" rIns="0" tIns="0" bIns="0"/>
          <a:p>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type="titleOnly" preserve="1">
  <p:cSld name="Title Only">
    <p:spTree>
      <p:nvGrpSpPr>
        <p:cNvPr id="1" name=""/>
        <p:cNvGrpSpPr/>
        <p:nvPr/>
      </p:nvGrpSpPr>
      <p:grpSpPr>
        <a:xfrm>
          <a:off x="0" y="0"/>
          <a:ext cx="0" cy="0"/>
          <a:chOff x="0" y="0"/>
          <a:chExt cx="0" cy="0"/>
        </a:xfrm>
      </p:grpSpPr>
      <p:sp>
        <p:nvSpPr>
          <p:cNvPr id="51" name="PlaceHolder 1"/>
          <p:cNvSpPr>
            <a:spLocks noGrp="1"/>
          </p:cNvSpPr>
          <p:nvPr>
            <p:ph type="title"/>
          </p:nvPr>
        </p:nvSpPr>
        <p:spPr>
          <a:xfrm>
            <a:off x="457200" y="274680"/>
            <a:ext cx="8229240" cy="1142640"/>
          </a:xfrm>
          <a:prstGeom prst="rect">
            <a:avLst/>
          </a:prstGeom>
        </p:spPr>
        <p:txBody>
          <a:bodyPr lIns="0" rIns="0" tIns="0" bIns="0" anchor="ctr"/>
          <a:p>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type="objOnly" preserve="1">
  <p:cSld name="Centered Text">
    <p:spTree>
      <p:nvGrpSpPr>
        <p:cNvPr id="1" name=""/>
        <p:cNvGrpSpPr/>
        <p:nvPr/>
      </p:nvGrpSpPr>
      <p:grpSpPr>
        <a:xfrm>
          <a:off x="0" y="0"/>
          <a:ext cx="0" cy="0"/>
          <a:chOff x="0" y="0"/>
          <a:chExt cx="0" cy="0"/>
        </a:xfrm>
      </p:grpSpPr>
      <p:sp>
        <p:nvSpPr>
          <p:cNvPr id="52" name="PlaceHolder 1"/>
          <p:cNvSpPr>
            <a:spLocks noGrp="1"/>
          </p:cNvSpPr>
          <p:nvPr>
            <p:ph type="subTitle"/>
          </p:nvPr>
        </p:nvSpPr>
        <p:spPr>
          <a:xfrm>
            <a:off x="457200" y="274680"/>
            <a:ext cx="8229240" cy="5297760"/>
          </a:xfrm>
          <a:prstGeom prst="rect">
            <a:avLst/>
          </a:prstGeom>
        </p:spPr>
        <p:txBody>
          <a:bodyPr lIns="0" rIns="0" tIns="0" bIns="0" anchor="ctr"/>
          <a:p>
            <a:pPr algn="ctr"/>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type="twoObjAndObj" preserve="1">
  <p:cSld name="Title, 2 Content and Content">
    <p:spTree>
      <p:nvGrpSpPr>
        <p:cNvPr id="1" name=""/>
        <p:cNvGrpSpPr/>
        <p:nvPr/>
      </p:nvGrpSpPr>
      <p:grpSpPr>
        <a:xfrm>
          <a:off x="0" y="0"/>
          <a:ext cx="0" cy="0"/>
          <a:chOff x="0" y="0"/>
          <a:chExt cx="0" cy="0"/>
        </a:xfrm>
      </p:grpSpPr>
      <p:sp>
        <p:nvSpPr>
          <p:cNvPr id="53" name="PlaceHolder 1"/>
          <p:cNvSpPr>
            <a:spLocks noGrp="1"/>
          </p:cNvSpPr>
          <p:nvPr>
            <p:ph type="title"/>
          </p:nvPr>
        </p:nvSpPr>
        <p:spPr>
          <a:xfrm>
            <a:off x="457200" y="274680"/>
            <a:ext cx="8229240" cy="1142640"/>
          </a:xfrm>
          <a:prstGeom prst="rect">
            <a:avLst/>
          </a:prstGeom>
        </p:spPr>
        <p:txBody>
          <a:bodyPr lIns="0" rIns="0" tIns="0" bIns="0" anchor="ctr"/>
          <a:p>
            <a:endParaRPr/>
          </a:p>
        </p:txBody>
      </p:sp>
      <p:sp>
        <p:nvSpPr>
          <p:cNvPr id="54" name="PlaceHolder 2"/>
          <p:cNvSpPr>
            <a:spLocks noGrp="1"/>
          </p:cNvSpPr>
          <p:nvPr>
            <p:ph type="body"/>
          </p:nvPr>
        </p:nvSpPr>
        <p:spPr>
          <a:xfrm>
            <a:off x="457200" y="1604520"/>
            <a:ext cx="4015800" cy="1896840"/>
          </a:xfrm>
          <a:prstGeom prst="rect">
            <a:avLst/>
          </a:prstGeom>
        </p:spPr>
        <p:txBody>
          <a:bodyPr lIns="0" rIns="0" tIns="0" bIns="0"/>
          <a:p>
            <a:endParaRPr/>
          </a:p>
        </p:txBody>
      </p:sp>
      <p:sp>
        <p:nvSpPr>
          <p:cNvPr id="55" name="PlaceHolder 3"/>
          <p:cNvSpPr>
            <a:spLocks noGrp="1"/>
          </p:cNvSpPr>
          <p:nvPr>
            <p:ph type="body"/>
          </p:nvPr>
        </p:nvSpPr>
        <p:spPr>
          <a:xfrm>
            <a:off x="457200" y="3682080"/>
            <a:ext cx="4015800" cy="1896840"/>
          </a:xfrm>
          <a:prstGeom prst="rect">
            <a:avLst/>
          </a:prstGeom>
        </p:spPr>
        <p:txBody>
          <a:bodyPr lIns="0" rIns="0" tIns="0" bIns="0"/>
          <a:p>
            <a:endParaRPr/>
          </a:p>
        </p:txBody>
      </p:sp>
      <p:sp>
        <p:nvSpPr>
          <p:cNvPr id="56" name="PlaceHolder 4"/>
          <p:cNvSpPr>
            <a:spLocks noGrp="1"/>
          </p:cNvSpPr>
          <p:nvPr>
            <p:ph type="body"/>
          </p:nvPr>
        </p:nvSpPr>
        <p:spPr>
          <a:xfrm>
            <a:off x="4674240" y="1604520"/>
            <a:ext cx="4015800" cy="3977280"/>
          </a:xfrm>
          <a:prstGeom prst="rect">
            <a:avLst/>
          </a:prstGeom>
        </p:spPr>
        <p:txBody>
          <a:bodyPr lIns="0" rIns="0" tIns="0" bIns="0"/>
          <a:p>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type="tx" preserve="1">
  <p:cSld name="Title Slide">
    <p:spTree>
      <p:nvGrpSpPr>
        <p:cNvPr id="1" name=""/>
        <p:cNvGrpSpPr/>
        <p:nvPr/>
      </p:nvGrpSpPr>
      <p:grpSpPr>
        <a:xfrm>
          <a:off x="0" y="0"/>
          <a:ext cx="0" cy="0"/>
          <a:chOff x="0" y="0"/>
          <a:chExt cx="0" cy="0"/>
        </a:xfrm>
      </p:grpSpPr>
      <p:sp>
        <p:nvSpPr>
          <p:cNvPr id="5" name="PlaceHolder 1"/>
          <p:cNvSpPr>
            <a:spLocks noGrp="1"/>
          </p:cNvSpPr>
          <p:nvPr>
            <p:ph type="title"/>
          </p:nvPr>
        </p:nvSpPr>
        <p:spPr>
          <a:xfrm>
            <a:off x="457200" y="274680"/>
            <a:ext cx="8229240" cy="1142640"/>
          </a:xfrm>
          <a:prstGeom prst="rect">
            <a:avLst/>
          </a:prstGeom>
        </p:spPr>
        <p:txBody>
          <a:bodyPr lIns="0" rIns="0" tIns="0" bIns="0" anchor="ctr"/>
          <a:p>
            <a:endParaRPr/>
          </a:p>
        </p:txBody>
      </p:sp>
      <p:sp>
        <p:nvSpPr>
          <p:cNvPr id="6" name="PlaceHolder 2"/>
          <p:cNvSpPr>
            <a:spLocks noGrp="1"/>
          </p:cNvSpPr>
          <p:nvPr>
            <p:ph type="subTitle"/>
          </p:nvPr>
        </p:nvSpPr>
        <p:spPr>
          <a:xfrm>
            <a:off x="457200" y="1604520"/>
            <a:ext cx="8229240" cy="3977280"/>
          </a:xfrm>
          <a:prstGeom prst="rect">
            <a:avLst/>
          </a:prstGeom>
        </p:spPr>
        <p:txBody>
          <a:bodyPr lIns="0" rIns="0" tIns="0" bIns="0" anchor="ctr"/>
          <a:p>
            <a:pPr algn="ctr"/>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type="objAndTwoObj" preserve="1">
  <p:cSld name="Title Content and 2 Content">
    <p:spTree>
      <p:nvGrpSpPr>
        <p:cNvPr id="1" name=""/>
        <p:cNvGrpSpPr/>
        <p:nvPr/>
      </p:nvGrpSpPr>
      <p:grpSpPr>
        <a:xfrm>
          <a:off x="0" y="0"/>
          <a:ext cx="0" cy="0"/>
          <a:chOff x="0" y="0"/>
          <a:chExt cx="0" cy="0"/>
        </a:xfrm>
      </p:grpSpPr>
      <p:sp>
        <p:nvSpPr>
          <p:cNvPr id="57" name="PlaceHolder 1"/>
          <p:cNvSpPr>
            <a:spLocks noGrp="1"/>
          </p:cNvSpPr>
          <p:nvPr>
            <p:ph type="title"/>
          </p:nvPr>
        </p:nvSpPr>
        <p:spPr>
          <a:xfrm>
            <a:off x="457200" y="274680"/>
            <a:ext cx="8229240" cy="1142640"/>
          </a:xfrm>
          <a:prstGeom prst="rect">
            <a:avLst/>
          </a:prstGeom>
        </p:spPr>
        <p:txBody>
          <a:bodyPr lIns="0" rIns="0" tIns="0" bIns="0" anchor="ctr"/>
          <a:p>
            <a:endParaRPr/>
          </a:p>
        </p:txBody>
      </p:sp>
      <p:sp>
        <p:nvSpPr>
          <p:cNvPr id="58" name="PlaceHolder 2"/>
          <p:cNvSpPr>
            <a:spLocks noGrp="1"/>
          </p:cNvSpPr>
          <p:nvPr>
            <p:ph type="body"/>
          </p:nvPr>
        </p:nvSpPr>
        <p:spPr>
          <a:xfrm>
            <a:off x="457200" y="1604520"/>
            <a:ext cx="4015800" cy="3977280"/>
          </a:xfrm>
          <a:prstGeom prst="rect">
            <a:avLst/>
          </a:prstGeom>
        </p:spPr>
        <p:txBody>
          <a:bodyPr lIns="0" rIns="0" tIns="0" bIns="0"/>
          <a:p>
            <a:endParaRPr/>
          </a:p>
        </p:txBody>
      </p:sp>
      <p:sp>
        <p:nvSpPr>
          <p:cNvPr id="59" name="PlaceHolder 3"/>
          <p:cNvSpPr>
            <a:spLocks noGrp="1"/>
          </p:cNvSpPr>
          <p:nvPr>
            <p:ph type="body"/>
          </p:nvPr>
        </p:nvSpPr>
        <p:spPr>
          <a:xfrm>
            <a:off x="4674240" y="1604520"/>
            <a:ext cx="4015800" cy="1896840"/>
          </a:xfrm>
          <a:prstGeom prst="rect">
            <a:avLst/>
          </a:prstGeom>
        </p:spPr>
        <p:txBody>
          <a:bodyPr lIns="0" rIns="0" tIns="0" bIns="0"/>
          <a:p>
            <a:endParaRPr/>
          </a:p>
        </p:txBody>
      </p:sp>
      <p:sp>
        <p:nvSpPr>
          <p:cNvPr id="60" name="PlaceHolder 4"/>
          <p:cNvSpPr>
            <a:spLocks noGrp="1"/>
          </p:cNvSpPr>
          <p:nvPr>
            <p:ph type="body"/>
          </p:nvPr>
        </p:nvSpPr>
        <p:spPr>
          <a:xfrm>
            <a:off x="4674240" y="3682080"/>
            <a:ext cx="4015800" cy="1896840"/>
          </a:xfrm>
          <a:prstGeom prst="rect">
            <a:avLst/>
          </a:prstGeom>
        </p:spPr>
        <p:txBody>
          <a:bodyPr lIns="0" rIns="0" tIns="0" bIns="0"/>
          <a:p>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type="twoObjOverTx" preserve="1">
  <p:cSld name="Title, 2 Content over Content">
    <p:spTree>
      <p:nvGrpSpPr>
        <p:cNvPr id="1" name=""/>
        <p:cNvGrpSpPr/>
        <p:nvPr/>
      </p:nvGrpSpPr>
      <p:grpSpPr>
        <a:xfrm>
          <a:off x="0" y="0"/>
          <a:ext cx="0" cy="0"/>
          <a:chOff x="0" y="0"/>
          <a:chExt cx="0" cy="0"/>
        </a:xfrm>
      </p:grpSpPr>
      <p:sp>
        <p:nvSpPr>
          <p:cNvPr id="61" name="PlaceHolder 1"/>
          <p:cNvSpPr>
            <a:spLocks noGrp="1"/>
          </p:cNvSpPr>
          <p:nvPr>
            <p:ph type="title"/>
          </p:nvPr>
        </p:nvSpPr>
        <p:spPr>
          <a:xfrm>
            <a:off x="457200" y="274680"/>
            <a:ext cx="8229240" cy="1142640"/>
          </a:xfrm>
          <a:prstGeom prst="rect">
            <a:avLst/>
          </a:prstGeom>
        </p:spPr>
        <p:txBody>
          <a:bodyPr lIns="0" rIns="0" tIns="0" bIns="0" anchor="ctr"/>
          <a:p>
            <a:endParaRPr/>
          </a:p>
        </p:txBody>
      </p:sp>
      <p:sp>
        <p:nvSpPr>
          <p:cNvPr id="62" name="PlaceHolder 2"/>
          <p:cNvSpPr>
            <a:spLocks noGrp="1"/>
          </p:cNvSpPr>
          <p:nvPr>
            <p:ph type="body"/>
          </p:nvPr>
        </p:nvSpPr>
        <p:spPr>
          <a:xfrm>
            <a:off x="457200" y="1604520"/>
            <a:ext cx="4015800" cy="1896840"/>
          </a:xfrm>
          <a:prstGeom prst="rect">
            <a:avLst/>
          </a:prstGeom>
        </p:spPr>
        <p:txBody>
          <a:bodyPr lIns="0" rIns="0" tIns="0" bIns="0"/>
          <a:p>
            <a:endParaRPr/>
          </a:p>
        </p:txBody>
      </p:sp>
      <p:sp>
        <p:nvSpPr>
          <p:cNvPr id="63" name="PlaceHolder 3"/>
          <p:cNvSpPr>
            <a:spLocks noGrp="1"/>
          </p:cNvSpPr>
          <p:nvPr>
            <p:ph type="body"/>
          </p:nvPr>
        </p:nvSpPr>
        <p:spPr>
          <a:xfrm>
            <a:off x="4674240" y="1604520"/>
            <a:ext cx="4015800" cy="1896840"/>
          </a:xfrm>
          <a:prstGeom prst="rect">
            <a:avLst/>
          </a:prstGeom>
        </p:spPr>
        <p:txBody>
          <a:bodyPr lIns="0" rIns="0" tIns="0" bIns="0"/>
          <a:p>
            <a:endParaRPr/>
          </a:p>
        </p:txBody>
      </p:sp>
      <p:sp>
        <p:nvSpPr>
          <p:cNvPr id="64" name="PlaceHolder 4"/>
          <p:cNvSpPr>
            <a:spLocks noGrp="1"/>
          </p:cNvSpPr>
          <p:nvPr>
            <p:ph type="body"/>
          </p:nvPr>
        </p:nvSpPr>
        <p:spPr>
          <a:xfrm>
            <a:off x="457200" y="3682080"/>
            <a:ext cx="8229240" cy="1896840"/>
          </a:xfrm>
          <a:prstGeom prst="rect">
            <a:avLst/>
          </a:prstGeom>
        </p:spPr>
        <p:txBody>
          <a:bodyPr lIns="0" rIns="0" tIns="0" bIns="0"/>
          <a:p>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type="objOverTx" preserve="1">
  <p:cSld name="Title, Content over Content">
    <p:spTree>
      <p:nvGrpSpPr>
        <p:cNvPr id="1" name=""/>
        <p:cNvGrpSpPr/>
        <p:nvPr/>
      </p:nvGrpSpPr>
      <p:grpSpPr>
        <a:xfrm>
          <a:off x="0" y="0"/>
          <a:ext cx="0" cy="0"/>
          <a:chOff x="0" y="0"/>
          <a:chExt cx="0" cy="0"/>
        </a:xfrm>
      </p:grpSpPr>
      <p:sp>
        <p:nvSpPr>
          <p:cNvPr id="65" name="PlaceHolder 1"/>
          <p:cNvSpPr>
            <a:spLocks noGrp="1"/>
          </p:cNvSpPr>
          <p:nvPr>
            <p:ph type="title"/>
          </p:nvPr>
        </p:nvSpPr>
        <p:spPr>
          <a:xfrm>
            <a:off x="457200" y="274680"/>
            <a:ext cx="8229240" cy="1142640"/>
          </a:xfrm>
          <a:prstGeom prst="rect">
            <a:avLst/>
          </a:prstGeom>
        </p:spPr>
        <p:txBody>
          <a:bodyPr lIns="0" rIns="0" tIns="0" bIns="0" anchor="ctr"/>
          <a:p>
            <a:endParaRPr/>
          </a:p>
        </p:txBody>
      </p:sp>
      <p:sp>
        <p:nvSpPr>
          <p:cNvPr id="66" name="PlaceHolder 2"/>
          <p:cNvSpPr>
            <a:spLocks noGrp="1"/>
          </p:cNvSpPr>
          <p:nvPr>
            <p:ph type="body"/>
          </p:nvPr>
        </p:nvSpPr>
        <p:spPr>
          <a:xfrm>
            <a:off x="457200" y="1604520"/>
            <a:ext cx="8229240" cy="1896840"/>
          </a:xfrm>
          <a:prstGeom prst="rect">
            <a:avLst/>
          </a:prstGeom>
        </p:spPr>
        <p:txBody>
          <a:bodyPr lIns="0" rIns="0" tIns="0" bIns="0"/>
          <a:p>
            <a:endParaRPr/>
          </a:p>
        </p:txBody>
      </p:sp>
      <p:sp>
        <p:nvSpPr>
          <p:cNvPr id="67" name="PlaceHolder 3"/>
          <p:cNvSpPr>
            <a:spLocks noGrp="1"/>
          </p:cNvSpPr>
          <p:nvPr>
            <p:ph type="body"/>
          </p:nvPr>
        </p:nvSpPr>
        <p:spPr>
          <a:xfrm>
            <a:off x="457200" y="3682080"/>
            <a:ext cx="8229240" cy="1896840"/>
          </a:xfrm>
          <a:prstGeom prst="rect">
            <a:avLst/>
          </a:prstGeom>
        </p:spPr>
        <p:txBody>
          <a:bodyPr lIns="0" rIns="0" tIns="0" bIns="0"/>
          <a:p>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type="fourObj" preserve="1">
  <p:cSld name="Title, 4 Content">
    <p:spTree>
      <p:nvGrpSpPr>
        <p:cNvPr id="1" name=""/>
        <p:cNvGrpSpPr/>
        <p:nvPr/>
      </p:nvGrpSpPr>
      <p:grpSpPr>
        <a:xfrm>
          <a:off x="0" y="0"/>
          <a:ext cx="0" cy="0"/>
          <a:chOff x="0" y="0"/>
          <a:chExt cx="0" cy="0"/>
        </a:xfrm>
      </p:grpSpPr>
      <p:sp>
        <p:nvSpPr>
          <p:cNvPr id="68" name="PlaceHolder 1"/>
          <p:cNvSpPr>
            <a:spLocks noGrp="1"/>
          </p:cNvSpPr>
          <p:nvPr>
            <p:ph type="title"/>
          </p:nvPr>
        </p:nvSpPr>
        <p:spPr>
          <a:xfrm>
            <a:off x="457200" y="274680"/>
            <a:ext cx="8229240" cy="1142640"/>
          </a:xfrm>
          <a:prstGeom prst="rect">
            <a:avLst/>
          </a:prstGeom>
        </p:spPr>
        <p:txBody>
          <a:bodyPr lIns="0" rIns="0" tIns="0" bIns="0" anchor="ctr"/>
          <a:p>
            <a:endParaRPr/>
          </a:p>
        </p:txBody>
      </p:sp>
      <p:sp>
        <p:nvSpPr>
          <p:cNvPr id="69" name="PlaceHolder 2"/>
          <p:cNvSpPr>
            <a:spLocks noGrp="1"/>
          </p:cNvSpPr>
          <p:nvPr>
            <p:ph type="body"/>
          </p:nvPr>
        </p:nvSpPr>
        <p:spPr>
          <a:xfrm>
            <a:off x="457200" y="1604520"/>
            <a:ext cx="4015800" cy="1896840"/>
          </a:xfrm>
          <a:prstGeom prst="rect">
            <a:avLst/>
          </a:prstGeom>
        </p:spPr>
        <p:txBody>
          <a:bodyPr lIns="0" rIns="0" tIns="0" bIns="0"/>
          <a:p>
            <a:endParaRPr/>
          </a:p>
        </p:txBody>
      </p:sp>
      <p:sp>
        <p:nvSpPr>
          <p:cNvPr id="70" name="PlaceHolder 3"/>
          <p:cNvSpPr>
            <a:spLocks noGrp="1"/>
          </p:cNvSpPr>
          <p:nvPr>
            <p:ph type="body"/>
          </p:nvPr>
        </p:nvSpPr>
        <p:spPr>
          <a:xfrm>
            <a:off x="4674240" y="1604520"/>
            <a:ext cx="4015800" cy="1896840"/>
          </a:xfrm>
          <a:prstGeom prst="rect">
            <a:avLst/>
          </a:prstGeom>
        </p:spPr>
        <p:txBody>
          <a:bodyPr lIns="0" rIns="0" tIns="0" bIns="0"/>
          <a:p>
            <a:endParaRPr/>
          </a:p>
        </p:txBody>
      </p:sp>
      <p:sp>
        <p:nvSpPr>
          <p:cNvPr id="71" name="PlaceHolder 4"/>
          <p:cNvSpPr>
            <a:spLocks noGrp="1"/>
          </p:cNvSpPr>
          <p:nvPr>
            <p:ph type="body"/>
          </p:nvPr>
        </p:nvSpPr>
        <p:spPr>
          <a:xfrm>
            <a:off x="4674240" y="3682080"/>
            <a:ext cx="4015800" cy="1896840"/>
          </a:xfrm>
          <a:prstGeom prst="rect">
            <a:avLst/>
          </a:prstGeom>
        </p:spPr>
        <p:txBody>
          <a:bodyPr lIns="0" rIns="0" tIns="0" bIns="0"/>
          <a:p>
            <a:endParaRPr/>
          </a:p>
        </p:txBody>
      </p:sp>
      <p:sp>
        <p:nvSpPr>
          <p:cNvPr id="72" name="PlaceHolder 5"/>
          <p:cNvSpPr>
            <a:spLocks noGrp="1"/>
          </p:cNvSpPr>
          <p:nvPr>
            <p:ph type="body"/>
          </p:nvPr>
        </p:nvSpPr>
        <p:spPr>
          <a:xfrm>
            <a:off x="457200" y="3682080"/>
            <a:ext cx="4015800" cy="1896840"/>
          </a:xfrm>
          <a:prstGeom prst="rect">
            <a:avLst/>
          </a:prstGeom>
        </p:spPr>
        <p:txBody>
          <a:bodyPr lIns="0" rIns="0" tIns="0" bIns="0"/>
          <a:p>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type="blank" preserve="1">
  <p:cSld name="Title, 6 Content">
    <p:spTree>
      <p:nvGrpSpPr>
        <p:cNvPr id="1" name=""/>
        <p:cNvGrpSpPr/>
        <p:nvPr/>
      </p:nvGrpSpPr>
      <p:grpSpPr>
        <a:xfrm>
          <a:off x="0" y="0"/>
          <a:ext cx="0" cy="0"/>
          <a:chOff x="0" y="0"/>
          <a:chExt cx="0" cy="0"/>
        </a:xfrm>
      </p:grpSpPr>
      <p:sp>
        <p:nvSpPr>
          <p:cNvPr id="73" name="PlaceHolder 1"/>
          <p:cNvSpPr>
            <a:spLocks noGrp="1"/>
          </p:cNvSpPr>
          <p:nvPr>
            <p:ph type="title"/>
          </p:nvPr>
        </p:nvSpPr>
        <p:spPr>
          <a:xfrm>
            <a:off x="457200" y="274680"/>
            <a:ext cx="8229240" cy="1142640"/>
          </a:xfrm>
          <a:prstGeom prst="rect">
            <a:avLst/>
          </a:prstGeom>
        </p:spPr>
        <p:txBody>
          <a:bodyPr lIns="0" rIns="0" tIns="0" bIns="0" anchor="ctr"/>
          <a:p>
            <a:endParaRPr/>
          </a:p>
        </p:txBody>
      </p:sp>
      <p:sp>
        <p:nvSpPr>
          <p:cNvPr id="74" name="PlaceHolder 2"/>
          <p:cNvSpPr>
            <a:spLocks noGrp="1"/>
          </p:cNvSpPr>
          <p:nvPr>
            <p:ph type="body"/>
          </p:nvPr>
        </p:nvSpPr>
        <p:spPr>
          <a:xfrm>
            <a:off x="457200" y="1604520"/>
            <a:ext cx="8229240" cy="3977280"/>
          </a:xfrm>
          <a:prstGeom prst="rect">
            <a:avLst/>
          </a:prstGeom>
        </p:spPr>
        <p:txBody>
          <a:bodyPr lIns="0" rIns="0" tIns="0" bIns="0"/>
          <a:p>
            <a:endParaRPr/>
          </a:p>
        </p:txBody>
      </p:sp>
      <p:sp>
        <p:nvSpPr>
          <p:cNvPr id="75" name="PlaceHolder 3"/>
          <p:cNvSpPr>
            <a:spLocks noGrp="1"/>
          </p:cNvSpPr>
          <p:nvPr>
            <p:ph type="body"/>
          </p:nvPr>
        </p:nvSpPr>
        <p:spPr>
          <a:xfrm>
            <a:off x="457200" y="1604520"/>
            <a:ext cx="8229240" cy="3977280"/>
          </a:xfrm>
          <a:prstGeom prst="rect">
            <a:avLst/>
          </a:prstGeom>
        </p:spPr>
        <p:txBody>
          <a:bodyPr lIns="0" rIns="0" tIns="0" bIns="0"/>
          <a:p>
            <a:endParaRPr/>
          </a:p>
        </p:txBody>
      </p:sp>
      <p:pic>
        <p:nvPicPr>
          <p:cNvPr id="76" name="" descr=""/>
          <p:cNvPicPr/>
          <p:nvPr/>
        </p:nvPicPr>
        <p:blipFill>
          <a:blip r:embed="rId2"/>
          <a:stretch/>
        </p:blipFill>
        <p:spPr>
          <a:xfrm>
            <a:off x="2079000" y="1604520"/>
            <a:ext cx="4985280" cy="3977280"/>
          </a:xfrm>
          <a:prstGeom prst="rect">
            <a:avLst/>
          </a:prstGeom>
          <a:ln>
            <a:noFill/>
          </a:ln>
        </p:spPr>
      </p:pic>
      <p:pic>
        <p:nvPicPr>
          <p:cNvPr id="77" name="" descr=""/>
          <p:cNvPicPr/>
          <p:nvPr/>
        </p:nvPicPr>
        <p:blipFill>
          <a:blip r:embed="rId3"/>
          <a:stretch/>
        </p:blipFill>
        <p:spPr>
          <a:xfrm>
            <a:off x="2079000" y="1604520"/>
            <a:ext cx="4985280" cy="3977280"/>
          </a:xfrm>
          <a:prstGeom prst="rect">
            <a:avLst/>
          </a:prstGeom>
          <a:ln>
            <a:noFill/>
          </a:ln>
        </p:spPr>
      </p:pic>
    </p:spTree>
  </p:cSld>
</p:sldLayout>
</file>

<file path=ppt/slideLayouts/slideLayout25.xml><?xml version="1.0" encoding="utf-8"?>
<p:sldLayout xmlns:a="http://schemas.openxmlformats.org/drawingml/2006/main" xmlns:p="http://schemas.openxmlformats.org/presentationml/2006/main" xmlns:r="http://schemas.openxmlformats.org/officeDocument/2006/relationships" type="blank" preserve="1">
  <p:cSld name="Blank Slide">
    <p:spTree>
      <p:nvGrpSpPr>
        <p:cNvPr id="1" name=""/>
        <p:cNvGrpSpPr/>
        <p:nvPr/>
      </p:nvGrpSpPr>
      <p:grpSpPr>
        <a:xfrm>
          <a:off x="0" y="0"/>
          <a:ext cx="0" cy="0"/>
          <a:chOff x="0" y="0"/>
          <a:chExt cx="0" cy="0"/>
        </a:xfrm>
      </p:grpSpPr>
    </p:spTree>
  </p:cSld>
</p:sldLayout>
</file>

<file path=ppt/slideLayouts/slideLayout26.xml><?xml version="1.0" encoding="utf-8"?>
<p:sldLayout xmlns:a="http://schemas.openxmlformats.org/drawingml/2006/main" xmlns:p="http://schemas.openxmlformats.org/presentationml/2006/main" xmlns:r="http://schemas.openxmlformats.org/officeDocument/2006/relationships" type="tx" preserve="1">
  <p:cSld name="Title Slide">
    <p:spTree>
      <p:nvGrpSpPr>
        <p:cNvPr id="1" name=""/>
        <p:cNvGrpSpPr/>
        <p:nvPr/>
      </p:nvGrpSpPr>
      <p:grpSpPr>
        <a:xfrm>
          <a:off x="0" y="0"/>
          <a:ext cx="0" cy="0"/>
          <a:chOff x="0" y="0"/>
          <a:chExt cx="0" cy="0"/>
        </a:xfrm>
      </p:grpSpPr>
      <p:sp>
        <p:nvSpPr>
          <p:cNvPr id="83" name="PlaceHolder 1"/>
          <p:cNvSpPr>
            <a:spLocks noGrp="1"/>
          </p:cNvSpPr>
          <p:nvPr>
            <p:ph type="title"/>
          </p:nvPr>
        </p:nvSpPr>
        <p:spPr>
          <a:xfrm>
            <a:off x="457200" y="274680"/>
            <a:ext cx="8229240" cy="1142640"/>
          </a:xfrm>
          <a:prstGeom prst="rect">
            <a:avLst/>
          </a:prstGeom>
        </p:spPr>
        <p:txBody>
          <a:bodyPr lIns="0" rIns="0" tIns="0" bIns="0" anchor="ctr"/>
          <a:p>
            <a:endParaRPr/>
          </a:p>
        </p:txBody>
      </p:sp>
      <p:sp>
        <p:nvSpPr>
          <p:cNvPr id="84" name="PlaceHolder 2"/>
          <p:cNvSpPr>
            <a:spLocks noGrp="1"/>
          </p:cNvSpPr>
          <p:nvPr>
            <p:ph type="subTitle"/>
          </p:nvPr>
        </p:nvSpPr>
        <p:spPr>
          <a:xfrm>
            <a:off x="457200" y="1604520"/>
            <a:ext cx="8229240" cy="3977280"/>
          </a:xfrm>
          <a:prstGeom prst="rect">
            <a:avLst/>
          </a:prstGeom>
        </p:spPr>
        <p:txBody>
          <a:bodyPr lIns="0" rIns="0" tIns="0" bIns="0" anchor="ctr"/>
          <a:p>
            <a:pPr algn="ctr"/>
            <a:endParaRPr/>
          </a:p>
        </p:txBody>
      </p:sp>
    </p:spTree>
  </p:cSld>
</p:sldLayout>
</file>

<file path=ppt/slideLayouts/slideLayout27.xml><?xml version="1.0" encoding="utf-8"?>
<p:sldLayout xmlns:a="http://schemas.openxmlformats.org/drawingml/2006/main" xmlns:p="http://schemas.openxmlformats.org/presentationml/2006/main" xmlns:r="http://schemas.openxmlformats.org/officeDocument/2006/relationships" type="obj" preserve="1">
  <p:cSld name="Title, Content">
    <p:spTree>
      <p:nvGrpSpPr>
        <p:cNvPr id="1" name=""/>
        <p:cNvGrpSpPr/>
        <p:nvPr/>
      </p:nvGrpSpPr>
      <p:grpSpPr>
        <a:xfrm>
          <a:off x="0" y="0"/>
          <a:ext cx="0" cy="0"/>
          <a:chOff x="0" y="0"/>
          <a:chExt cx="0" cy="0"/>
        </a:xfrm>
      </p:grpSpPr>
      <p:sp>
        <p:nvSpPr>
          <p:cNvPr id="85" name="PlaceHolder 1"/>
          <p:cNvSpPr>
            <a:spLocks noGrp="1"/>
          </p:cNvSpPr>
          <p:nvPr>
            <p:ph type="title"/>
          </p:nvPr>
        </p:nvSpPr>
        <p:spPr>
          <a:xfrm>
            <a:off x="457200" y="274680"/>
            <a:ext cx="8229240" cy="1142640"/>
          </a:xfrm>
          <a:prstGeom prst="rect">
            <a:avLst/>
          </a:prstGeom>
        </p:spPr>
        <p:txBody>
          <a:bodyPr lIns="0" rIns="0" tIns="0" bIns="0" anchor="ctr"/>
          <a:p>
            <a:endParaRPr/>
          </a:p>
        </p:txBody>
      </p:sp>
      <p:sp>
        <p:nvSpPr>
          <p:cNvPr id="86" name="PlaceHolder 2"/>
          <p:cNvSpPr>
            <a:spLocks noGrp="1"/>
          </p:cNvSpPr>
          <p:nvPr>
            <p:ph type="body"/>
          </p:nvPr>
        </p:nvSpPr>
        <p:spPr>
          <a:xfrm>
            <a:off x="457200" y="1604520"/>
            <a:ext cx="8229240" cy="3977280"/>
          </a:xfrm>
          <a:prstGeom prst="rect">
            <a:avLst/>
          </a:prstGeom>
        </p:spPr>
        <p:txBody>
          <a:bodyPr lIns="0" rIns="0" tIns="0" bIns="0"/>
          <a:p>
            <a:endParaRPr/>
          </a:p>
        </p:txBody>
      </p:sp>
    </p:spTree>
  </p:cSld>
</p:sldLayout>
</file>

<file path=ppt/slideLayouts/slideLayout28.xml><?xml version="1.0" encoding="utf-8"?>
<p:sldLayout xmlns:a="http://schemas.openxmlformats.org/drawingml/2006/main" xmlns:p="http://schemas.openxmlformats.org/presentationml/2006/main" xmlns:r="http://schemas.openxmlformats.org/officeDocument/2006/relationships" type="twoObj" preserve="1">
  <p:cSld name="Title, 2 Content">
    <p:spTree>
      <p:nvGrpSpPr>
        <p:cNvPr id="1" name=""/>
        <p:cNvGrpSpPr/>
        <p:nvPr/>
      </p:nvGrpSpPr>
      <p:grpSpPr>
        <a:xfrm>
          <a:off x="0" y="0"/>
          <a:ext cx="0" cy="0"/>
          <a:chOff x="0" y="0"/>
          <a:chExt cx="0" cy="0"/>
        </a:xfrm>
      </p:grpSpPr>
      <p:sp>
        <p:nvSpPr>
          <p:cNvPr id="87" name="PlaceHolder 1"/>
          <p:cNvSpPr>
            <a:spLocks noGrp="1"/>
          </p:cNvSpPr>
          <p:nvPr>
            <p:ph type="title"/>
          </p:nvPr>
        </p:nvSpPr>
        <p:spPr>
          <a:xfrm>
            <a:off x="457200" y="274680"/>
            <a:ext cx="8229240" cy="1142640"/>
          </a:xfrm>
          <a:prstGeom prst="rect">
            <a:avLst/>
          </a:prstGeom>
        </p:spPr>
        <p:txBody>
          <a:bodyPr lIns="0" rIns="0" tIns="0" bIns="0" anchor="ctr"/>
          <a:p>
            <a:endParaRPr/>
          </a:p>
        </p:txBody>
      </p:sp>
      <p:sp>
        <p:nvSpPr>
          <p:cNvPr id="88" name="PlaceHolder 2"/>
          <p:cNvSpPr>
            <a:spLocks noGrp="1"/>
          </p:cNvSpPr>
          <p:nvPr>
            <p:ph type="body"/>
          </p:nvPr>
        </p:nvSpPr>
        <p:spPr>
          <a:xfrm>
            <a:off x="457200" y="1604520"/>
            <a:ext cx="4015800" cy="3977280"/>
          </a:xfrm>
          <a:prstGeom prst="rect">
            <a:avLst/>
          </a:prstGeom>
        </p:spPr>
        <p:txBody>
          <a:bodyPr lIns="0" rIns="0" tIns="0" bIns="0"/>
          <a:p>
            <a:endParaRPr/>
          </a:p>
        </p:txBody>
      </p:sp>
      <p:sp>
        <p:nvSpPr>
          <p:cNvPr id="89" name="PlaceHolder 3"/>
          <p:cNvSpPr>
            <a:spLocks noGrp="1"/>
          </p:cNvSpPr>
          <p:nvPr>
            <p:ph type="body"/>
          </p:nvPr>
        </p:nvSpPr>
        <p:spPr>
          <a:xfrm>
            <a:off x="4674240" y="1604520"/>
            <a:ext cx="4015800" cy="3977280"/>
          </a:xfrm>
          <a:prstGeom prst="rect">
            <a:avLst/>
          </a:prstGeom>
        </p:spPr>
        <p:txBody>
          <a:bodyPr lIns="0" rIns="0" tIns="0" bIns="0"/>
          <a:p>
            <a:endParaRPr/>
          </a:p>
        </p:txBody>
      </p:sp>
    </p:spTree>
  </p:cSld>
</p:sldLayout>
</file>

<file path=ppt/slideLayouts/slideLayout29.xml><?xml version="1.0" encoding="utf-8"?>
<p:sldLayout xmlns:a="http://schemas.openxmlformats.org/drawingml/2006/main" xmlns:p="http://schemas.openxmlformats.org/presentationml/2006/main" xmlns:r="http://schemas.openxmlformats.org/officeDocument/2006/relationships" type="titleOnly" preserve="1">
  <p:cSld name="Title Only">
    <p:spTree>
      <p:nvGrpSpPr>
        <p:cNvPr id="1" name=""/>
        <p:cNvGrpSpPr/>
        <p:nvPr/>
      </p:nvGrpSpPr>
      <p:grpSpPr>
        <a:xfrm>
          <a:off x="0" y="0"/>
          <a:ext cx="0" cy="0"/>
          <a:chOff x="0" y="0"/>
          <a:chExt cx="0" cy="0"/>
        </a:xfrm>
      </p:grpSpPr>
      <p:sp>
        <p:nvSpPr>
          <p:cNvPr id="90" name="PlaceHolder 1"/>
          <p:cNvSpPr>
            <a:spLocks noGrp="1"/>
          </p:cNvSpPr>
          <p:nvPr>
            <p:ph type="title"/>
          </p:nvPr>
        </p:nvSpPr>
        <p:spPr>
          <a:xfrm>
            <a:off x="457200" y="274680"/>
            <a:ext cx="8229240" cy="1142640"/>
          </a:xfrm>
          <a:prstGeom prst="rect">
            <a:avLst/>
          </a:prstGeom>
        </p:spPr>
        <p:txBody>
          <a:bodyPr lIns="0" rIns="0" tIns="0" bIns="0" anchor="ctr"/>
          <a:p>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type="obj" preserve="1">
  <p:cSld name="Title,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457200" y="274680"/>
            <a:ext cx="8229240" cy="1142640"/>
          </a:xfrm>
          <a:prstGeom prst="rect">
            <a:avLst/>
          </a:prstGeom>
        </p:spPr>
        <p:txBody>
          <a:bodyPr lIns="0" rIns="0" tIns="0" bIns="0" anchor="ctr"/>
          <a:p>
            <a:endParaRPr/>
          </a:p>
        </p:txBody>
      </p:sp>
      <p:sp>
        <p:nvSpPr>
          <p:cNvPr id="8" name="PlaceHolder 2"/>
          <p:cNvSpPr>
            <a:spLocks noGrp="1"/>
          </p:cNvSpPr>
          <p:nvPr>
            <p:ph type="body"/>
          </p:nvPr>
        </p:nvSpPr>
        <p:spPr>
          <a:xfrm>
            <a:off x="457200" y="1604520"/>
            <a:ext cx="8229240" cy="3977280"/>
          </a:xfrm>
          <a:prstGeom prst="rect">
            <a:avLst/>
          </a:prstGeom>
        </p:spPr>
        <p:txBody>
          <a:bodyPr lIns="0" rIns="0" tIns="0" bIns="0"/>
          <a:p>
            <a:endParaRPr/>
          </a:p>
        </p:txBody>
      </p:sp>
    </p:spTree>
  </p:cSld>
</p:sldLayout>
</file>

<file path=ppt/slideLayouts/slideLayout30.xml><?xml version="1.0" encoding="utf-8"?>
<p:sldLayout xmlns:a="http://schemas.openxmlformats.org/drawingml/2006/main" xmlns:p="http://schemas.openxmlformats.org/presentationml/2006/main" xmlns:r="http://schemas.openxmlformats.org/officeDocument/2006/relationships" type="objOnly" preserve="1">
  <p:cSld name="Centered Text">
    <p:spTree>
      <p:nvGrpSpPr>
        <p:cNvPr id="1" name=""/>
        <p:cNvGrpSpPr/>
        <p:nvPr/>
      </p:nvGrpSpPr>
      <p:grpSpPr>
        <a:xfrm>
          <a:off x="0" y="0"/>
          <a:ext cx="0" cy="0"/>
          <a:chOff x="0" y="0"/>
          <a:chExt cx="0" cy="0"/>
        </a:xfrm>
      </p:grpSpPr>
      <p:sp>
        <p:nvSpPr>
          <p:cNvPr id="91" name="PlaceHolder 1"/>
          <p:cNvSpPr>
            <a:spLocks noGrp="1"/>
          </p:cNvSpPr>
          <p:nvPr>
            <p:ph type="subTitle"/>
          </p:nvPr>
        </p:nvSpPr>
        <p:spPr>
          <a:xfrm>
            <a:off x="457200" y="274680"/>
            <a:ext cx="8229240" cy="5297760"/>
          </a:xfrm>
          <a:prstGeom prst="rect">
            <a:avLst/>
          </a:prstGeom>
        </p:spPr>
        <p:txBody>
          <a:bodyPr lIns="0" rIns="0" tIns="0" bIns="0" anchor="ctr"/>
          <a:p>
            <a:pPr algn="ctr"/>
            <a:endParaRPr/>
          </a:p>
        </p:txBody>
      </p:sp>
    </p:spTree>
  </p:cSld>
</p:sldLayout>
</file>

<file path=ppt/slideLayouts/slideLayout31.xml><?xml version="1.0" encoding="utf-8"?>
<p:sldLayout xmlns:a="http://schemas.openxmlformats.org/drawingml/2006/main" xmlns:p="http://schemas.openxmlformats.org/presentationml/2006/main" xmlns:r="http://schemas.openxmlformats.org/officeDocument/2006/relationships" type="twoObjAndObj" preserve="1">
  <p:cSld name="Title, 2 Content and Content">
    <p:spTree>
      <p:nvGrpSpPr>
        <p:cNvPr id="1" name=""/>
        <p:cNvGrpSpPr/>
        <p:nvPr/>
      </p:nvGrpSpPr>
      <p:grpSpPr>
        <a:xfrm>
          <a:off x="0" y="0"/>
          <a:ext cx="0" cy="0"/>
          <a:chOff x="0" y="0"/>
          <a:chExt cx="0" cy="0"/>
        </a:xfrm>
      </p:grpSpPr>
      <p:sp>
        <p:nvSpPr>
          <p:cNvPr id="92" name="PlaceHolder 1"/>
          <p:cNvSpPr>
            <a:spLocks noGrp="1"/>
          </p:cNvSpPr>
          <p:nvPr>
            <p:ph type="title"/>
          </p:nvPr>
        </p:nvSpPr>
        <p:spPr>
          <a:xfrm>
            <a:off x="457200" y="274680"/>
            <a:ext cx="8229240" cy="1142640"/>
          </a:xfrm>
          <a:prstGeom prst="rect">
            <a:avLst/>
          </a:prstGeom>
        </p:spPr>
        <p:txBody>
          <a:bodyPr lIns="0" rIns="0" tIns="0" bIns="0" anchor="ctr"/>
          <a:p>
            <a:endParaRPr/>
          </a:p>
        </p:txBody>
      </p:sp>
      <p:sp>
        <p:nvSpPr>
          <p:cNvPr id="93" name="PlaceHolder 2"/>
          <p:cNvSpPr>
            <a:spLocks noGrp="1"/>
          </p:cNvSpPr>
          <p:nvPr>
            <p:ph type="body"/>
          </p:nvPr>
        </p:nvSpPr>
        <p:spPr>
          <a:xfrm>
            <a:off x="457200" y="1604520"/>
            <a:ext cx="4015800" cy="1896840"/>
          </a:xfrm>
          <a:prstGeom prst="rect">
            <a:avLst/>
          </a:prstGeom>
        </p:spPr>
        <p:txBody>
          <a:bodyPr lIns="0" rIns="0" tIns="0" bIns="0"/>
          <a:p>
            <a:endParaRPr/>
          </a:p>
        </p:txBody>
      </p:sp>
      <p:sp>
        <p:nvSpPr>
          <p:cNvPr id="94" name="PlaceHolder 3"/>
          <p:cNvSpPr>
            <a:spLocks noGrp="1"/>
          </p:cNvSpPr>
          <p:nvPr>
            <p:ph type="body"/>
          </p:nvPr>
        </p:nvSpPr>
        <p:spPr>
          <a:xfrm>
            <a:off x="457200" y="3682080"/>
            <a:ext cx="4015800" cy="1896840"/>
          </a:xfrm>
          <a:prstGeom prst="rect">
            <a:avLst/>
          </a:prstGeom>
        </p:spPr>
        <p:txBody>
          <a:bodyPr lIns="0" rIns="0" tIns="0" bIns="0"/>
          <a:p>
            <a:endParaRPr/>
          </a:p>
        </p:txBody>
      </p:sp>
      <p:sp>
        <p:nvSpPr>
          <p:cNvPr id="95" name="PlaceHolder 4"/>
          <p:cNvSpPr>
            <a:spLocks noGrp="1"/>
          </p:cNvSpPr>
          <p:nvPr>
            <p:ph type="body"/>
          </p:nvPr>
        </p:nvSpPr>
        <p:spPr>
          <a:xfrm>
            <a:off x="4674240" y="1604520"/>
            <a:ext cx="4015800" cy="3977280"/>
          </a:xfrm>
          <a:prstGeom prst="rect">
            <a:avLst/>
          </a:prstGeom>
        </p:spPr>
        <p:txBody>
          <a:bodyPr lIns="0" rIns="0" tIns="0" bIns="0"/>
          <a:p>
            <a:endParaRPr/>
          </a:p>
        </p:txBody>
      </p:sp>
    </p:spTree>
  </p:cSld>
</p:sldLayout>
</file>

<file path=ppt/slideLayouts/slideLayout32.xml><?xml version="1.0" encoding="utf-8"?>
<p:sldLayout xmlns:a="http://schemas.openxmlformats.org/drawingml/2006/main" xmlns:p="http://schemas.openxmlformats.org/presentationml/2006/main" xmlns:r="http://schemas.openxmlformats.org/officeDocument/2006/relationships" type="objAndTwoObj" preserve="1">
  <p:cSld name="Title Content and 2 Content">
    <p:spTree>
      <p:nvGrpSpPr>
        <p:cNvPr id="1" name=""/>
        <p:cNvGrpSpPr/>
        <p:nvPr/>
      </p:nvGrpSpPr>
      <p:grpSpPr>
        <a:xfrm>
          <a:off x="0" y="0"/>
          <a:ext cx="0" cy="0"/>
          <a:chOff x="0" y="0"/>
          <a:chExt cx="0" cy="0"/>
        </a:xfrm>
      </p:grpSpPr>
      <p:sp>
        <p:nvSpPr>
          <p:cNvPr id="96" name="PlaceHolder 1"/>
          <p:cNvSpPr>
            <a:spLocks noGrp="1"/>
          </p:cNvSpPr>
          <p:nvPr>
            <p:ph type="title"/>
          </p:nvPr>
        </p:nvSpPr>
        <p:spPr>
          <a:xfrm>
            <a:off x="457200" y="274680"/>
            <a:ext cx="8229240" cy="1142640"/>
          </a:xfrm>
          <a:prstGeom prst="rect">
            <a:avLst/>
          </a:prstGeom>
        </p:spPr>
        <p:txBody>
          <a:bodyPr lIns="0" rIns="0" tIns="0" bIns="0" anchor="ctr"/>
          <a:p>
            <a:endParaRPr/>
          </a:p>
        </p:txBody>
      </p:sp>
      <p:sp>
        <p:nvSpPr>
          <p:cNvPr id="97" name="PlaceHolder 2"/>
          <p:cNvSpPr>
            <a:spLocks noGrp="1"/>
          </p:cNvSpPr>
          <p:nvPr>
            <p:ph type="body"/>
          </p:nvPr>
        </p:nvSpPr>
        <p:spPr>
          <a:xfrm>
            <a:off x="457200" y="1604520"/>
            <a:ext cx="4015800" cy="3977280"/>
          </a:xfrm>
          <a:prstGeom prst="rect">
            <a:avLst/>
          </a:prstGeom>
        </p:spPr>
        <p:txBody>
          <a:bodyPr lIns="0" rIns="0" tIns="0" bIns="0"/>
          <a:p>
            <a:endParaRPr/>
          </a:p>
        </p:txBody>
      </p:sp>
      <p:sp>
        <p:nvSpPr>
          <p:cNvPr id="98" name="PlaceHolder 3"/>
          <p:cNvSpPr>
            <a:spLocks noGrp="1"/>
          </p:cNvSpPr>
          <p:nvPr>
            <p:ph type="body"/>
          </p:nvPr>
        </p:nvSpPr>
        <p:spPr>
          <a:xfrm>
            <a:off x="4674240" y="1604520"/>
            <a:ext cx="4015800" cy="1896840"/>
          </a:xfrm>
          <a:prstGeom prst="rect">
            <a:avLst/>
          </a:prstGeom>
        </p:spPr>
        <p:txBody>
          <a:bodyPr lIns="0" rIns="0" tIns="0" bIns="0"/>
          <a:p>
            <a:endParaRPr/>
          </a:p>
        </p:txBody>
      </p:sp>
      <p:sp>
        <p:nvSpPr>
          <p:cNvPr id="99" name="PlaceHolder 4"/>
          <p:cNvSpPr>
            <a:spLocks noGrp="1"/>
          </p:cNvSpPr>
          <p:nvPr>
            <p:ph type="body"/>
          </p:nvPr>
        </p:nvSpPr>
        <p:spPr>
          <a:xfrm>
            <a:off x="4674240" y="3682080"/>
            <a:ext cx="4015800" cy="1896840"/>
          </a:xfrm>
          <a:prstGeom prst="rect">
            <a:avLst/>
          </a:prstGeom>
        </p:spPr>
        <p:txBody>
          <a:bodyPr lIns="0" rIns="0" tIns="0" bIns="0"/>
          <a:p>
            <a:endParaRPr/>
          </a:p>
        </p:txBody>
      </p:sp>
    </p:spTree>
  </p:cSld>
</p:sldLayout>
</file>

<file path=ppt/slideLayouts/slideLayout33.xml><?xml version="1.0" encoding="utf-8"?>
<p:sldLayout xmlns:a="http://schemas.openxmlformats.org/drawingml/2006/main" xmlns:p="http://schemas.openxmlformats.org/presentationml/2006/main" xmlns:r="http://schemas.openxmlformats.org/officeDocument/2006/relationships" type="twoObjOverTx" preserve="1">
  <p:cSld name="Title, 2 Content over Content">
    <p:spTree>
      <p:nvGrpSpPr>
        <p:cNvPr id="1" name=""/>
        <p:cNvGrpSpPr/>
        <p:nvPr/>
      </p:nvGrpSpPr>
      <p:grpSpPr>
        <a:xfrm>
          <a:off x="0" y="0"/>
          <a:ext cx="0" cy="0"/>
          <a:chOff x="0" y="0"/>
          <a:chExt cx="0" cy="0"/>
        </a:xfrm>
      </p:grpSpPr>
      <p:sp>
        <p:nvSpPr>
          <p:cNvPr id="100" name="PlaceHolder 1"/>
          <p:cNvSpPr>
            <a:spLocks noGrp="1"/>
          </p:cNvSpPr>
          <p:nvPr>
            <p:ph type="title"/>
          </p:nvPr>
        </p:nvSpPr>
        <p:spPr>
          <a:xfrm>
            <a:off x="457200" y="274680"/>
            <a:ext cx="8229240" cy="1142640"/>
          </a:xfrm>
          <a:prstGeom prst="rect">
            <a:avLst/>
          </a:prstGeom>
        </p:spPr>
        <p:txBody>
          <a:bodyPr lIns="0" rIns="0" tIns="0" bIns="0" anchor="ctr"/>
          <a:p>
            <a:endParaRPr/>
          </a:p>
        </p:txBody>
      </p:sp>
      <p:sp>
        <p:nvSpPr>
          <p:cNvPr id="101" name="PlaceHolder 2"/>
          <p:cNvSpPr>
            <a:spLocks noGrp="1"/>
          </p:cNvSpPr>
          <p:nvPr>
            <p:ph type="body"/>
          </p:nvPr>
        </p:nvSpPr>
        <p:spPr>
          <a:xfrm>
            <a:off x="457200" y="1604520"/>
            <a:ext cx="4015800" cy="1896840"/>
          </a:xfrm>
          <a:prstGeom prst="rect">
            <a:avLst/>
          </a:prstGeom>
        </p:spPr>
        <p:txBody>
          <a:bodyPr lIns="0" rIns="0" tIns="0" bIns="0"/>
          <a:p>
            <a:endParaRPr/>
          </a:p>
        </p:txBody>
      </p:sp>
      <p:sp>
        <p:nvSpPr>
          <p:cNvPr id="102" name="PlaceHolder 3"/>
          <p:cNvSpPr>
            <a:spLocks noGrp="1"/>
          </p:cNvSpPr>
          <p:nvPr>
            <p:ph type="body"/>
          </p:nvPr>
        </p:nvSpPr>
        <p:spPr>
          <a:xfrm>
            <a:off x="4674240" y="1604520"/>
            <a:ext cx="4015800" cy="1896840"/>
          </a:xfrm>
          <a:prstGeom prst="rect">
            <a:avLst/>
          </a:prstGeom>
        </p:spPr>
        <p:txBody>
          <a:bodyPr lIns="0" rIns="0" tIns="0" bIns="0"/>
          <a:p>
            <a:endParaRPr/>
          </a:p>
        </p:txBody>
      </p:sp>
      <p:sp>
        <p:nvSpPr>
          <p:cNvPr id="103" name="PlaceHolder 4"/>
          <p:cNvSpPr>
            <a:spLocks noGrp="1"/>
          </p:cNvSpPr>
          <p:nvPr>
            <p:ph type="body"/>
          </p:nvPr>
        </p:nvSpPr>
        <p:spPr>
          <a:xfrm>
            <a:off x="457200" y="3682080"/>
            <a:ext cx="8229240" cy="1896840"/>
          </a:xfrm>
          <a:prstGeom prst="rect">
            <a:avLst/>
          </a:prstGeom>
        </p:spPr>
        <p:txBody>
          <a:bodyPr lIns="0" rIns="0" tIns="0" bIns="0"/>
          <a:p>
            <a:endParaRPr/>
          </a:p>
        </p:txBody>
      </p:sp>
    </p:spTree>
  </p:cSld>
</p:sldLayout>
</file>

<file path=ppt/slideLayouts/slideLayout34.xml><?xml version="1.0" encoding="utf-8"?>
<p:sldLayout xmlns:a="http://schemas.openxmlformats.org/drawingml/2006/main" xmlns:p="http://schemas.openxmlformats.org/presentationml/2006/main" xmlns:r="http://schemas.openxmlformats.org/officeDocument/2006/relationships" type="objOverTx" preserve="1">
  <p:cSld name="Title, Content over Content">
    <p:spTree>
      <p:nvGrpSpPr>
        <p:cNvPr id="1" name=""/>
        <p:cNvGrpSpPr/>
        <p:nvPr/>
      </p:nvGrpSpPr>
      <p:grpSpPr>
        <a:xfrm>
          <a:off x="0" y="0"/>
          <a:ext cx="0" cy="0"/>
          <a:chOff x="0" y="0"/>
          <a:chExt cx="0" cy="0"/>
        </a:xfrm>
      </p:grpSpPr>
      <p:sp>
        <p:nvSpPr>
          <p:cNvPr id="104" name="PlaceHolder 1"/>
          <p:cNvSpPr>
            <a:spLocks noGrp="1"/>
          </p:cNvSpPr>
          <p:nvPr>
            <p:ph type="title"/>
          </p:nvPr>
        </p:nvSpPr>
        <p:spPr>
          <a:xfrm>
            <a:off x="457200" y="274680"/>
            <a:ext cx="8229240" cy="1142640"/>
          </a:xfrm>
          <a:prstGeom prst="rect">
            <a:avLst/>
          </a:prstGeom>
        </p:spPr>
        <p:txBody>
          <a:bodyPr lIns="0" rIns="0" tIns="0" bIns="0" anchor="ctr"/>
          <a:p>
            <a:endParaRPr/>
          </a:p>
        </p:txBody>
      </p:sp>
      <p:sp>
        <p:nvSpPr>
          <p:cNvPr id="105" name="PlaceHolder 2"/>
          <p:cNvSpPr>
            <a:spLocks noGrp="1"/>
          </p:cNvSpPr>
          <p:nvPr>
            <p:ph type="body"/>
          </p:nvPr>
        </p:nvSpPr>
        <p:spPr>
          <a:xfrm>
            <a:off x="457200" y="1604520"/>
            <a:ext cx="8229240" cy="1896840"/>
          </a:xfrm>
          <a:prstGeom prst="rect">
            <a:avLst/>
          </a:prstGeom>
        </p:spPr>
        <p:txBody>
          <a:bodyPr lIns="0" rIns="0" tIns="0" bIns="0"/>
          <a:p>
            <a:endParaRPr/>
          </a:p>
        </p:txBody>
      </p:sp>
      <p:sp>
        <p:nvSpPr>
          <p:cNvPr id="106" name="PlaceHolder 3"/>
          <p:cNvSpPr>
            <a:spLocks noGrp="1"/>
          </p:cNvSpPr>
          <p:nvPr>
            <p:ph type="body"/>
          </p:nvPr>
        </p:nvSpPr>
        <p:spPr>
          <a:xfrm>
            <a:off x="457200" y="3682080"/>
            <a:ext cx="8229240" cy="1896840"/>
          </a:xfrm>
          <a:prstGeom prst="rect">
            <a:avLst/>
          </a:prstGeom>
        </p:spPr>
        <p:txBody>
          <a:bodyPr lIns="0" rIns="0" tIns="0" bIns="0"/>
          <a:p>
            <a:endParaRPr/>
          </a:p>
        </p:txBody>
      </p:sp>
    </p:spTree>
  </p:cSld>
</p:sldLayout>
</file>

<file path=ppt/slideLayouts/slideLayout35.xml><?xml version="1.0" encoding="utf-8"?>
<p:sldLayout xmlns:a="http://schemas.openxmlformats.org/drawingml/2006/main" xmlns:p="http://schemas.openxmlformats.org/presentationml/2006/main" xmlns:r="http://schemas.openxmlformats.org/officeDocument/2006/relationships" type="fourObj" preserve="1">
  <p:cSld name="Title, 4 Content">
    <p:spTree>
      <p:nvGrpSpPr>
        <p:cNvPr id="1" name=""/>
        <p:cNvGrpSpPr/>
        <p:nvPr/>
      </p:nvGrpSpPr>
      <p:grpSpPr>
        <a:xfrm>
          <a:off x="0" y="0"/>
          <a:ext cx="0" cy="0"/>
          <a:chOff x="0" y="0"/>
          <a:chExt cx="0" cy="0"/>
        </a:xfrm>
      </p:grpSpPr>
      <p:sp>
        <p:nvSpPr>
          <p:cNvPr id="107" name="PlaceHolder 1"/>
          <p:cNvSpPr>
            <a:spLocks noGrp="1"/>
          </p:cNvSpPr>
          <p:nvPr>
            <p:ph type="title"/>
          </p:nvPr>
        </p:nvSpPr>
        <p:spPr>
          <a:xfrm>
            <a:off x="457200" y="274680"/>
            <a:ext cx="8229240" cy="1142640"/>
          </a:xfrm>
          <a:prstGeom prst="rect">
            <a:avLst/>
          </a:prstGeom>
        </p:spPr>
        <p:txBody>
          <a:bodyPr lIns="0" rIns="0" tIns="0" bIns="0" anchor="ctr"/>
          <a:p>
            <a:endParaRPr/>
          </a:p>
        </p:txBody>
      </p:sp>
      <p:sp>
        <p:nvSpPr>
          <p:cNvPr id="108" name="PlaceHolder 2"/>
          <p:cNvSpPr>
            <a:spLocks noGrp="1"/>
          </p:cNvSpPr>
          <p:nvPr>
            <p:ph type="body"/>
          </p:nvPr>
        </p:nvSpPr>
        <p:spPr>
          <a:xfrm>
            <a:off x="457200" y="1604520"/>
            <a:ext cx="4015800" cy="1896840"/>
          </a:xfrm>
          <a:prstGeom prst="rect">
            <a:avLst/>
          </a:prstGeom>
        </p:spPr>
        <p:txBody>
          <a:bodyPr lIns="0" rIns="0" tIns="0" bIns="0"/>
          <a:p>
            <a:endParaRPr/>
          </a:p>
        </p:txBody>
      </p:sp>
      <p:sp>
        <p:nvSpPr>
          <p:cNvPr id="109" name="PlaceHolder 3"/>
          <p:cNvSpPr>
            <a:spLocks noGrp="1"/>
          </p:cNvSpPr>
          <p:nvPr>
            <p:ph type="body"/>
          </p:nvPr>
        </p:nvSpPr>
        <p:spPr>
          <a:xfrm>
            <a:off x="4674240" y="1604520"/>
            <a:ext cx="4015800" cy="1896840"/>
          </a:xfrm>
          <a:prstGeom prst="rect">
            <a:avLst/>
          </a:prstGeom>
        </p:spPr>
        <p:txBody>
          <a:bodyPr lIns="0" rIns="0" tIns="0" bIns="0"/>
          <a:p>
            <a:endParaRPr/>
          </a:p>
        </p:txBody>
      </p:sp>
      <p:sp>
        <p:nvSpPr>
          <p:cNvPr id="110" name="PlaceHolder 4"/>
          <p:cNvSpPr>
            <a:spLocks noGrp="1"/>
          </p:cNvSpPr>
          <p:nvPr>
            <p:ph type="body"/>
          </p:nvPr>
        </p:nvSpPr>
        <p:spPr>
          <a:xfrm>
            <a:off x="4674240" y="3682080"/>
            <a:ext cx="4015800" cy="1896840"/>
          </a:xfrm>
          <a:prstGeom prst="rect">
            <a:avLst/>
          </a:prstGeom>
        </p:spPr>
        <p:txBody>
          <a:bodyPr lIns="0" rIns="0" tIns="0" bIns="0"/>
          <a:p>
            <a:endParaRPr/>
          </a:p>
        </p:txBody>
      </p:sp>
      <p:sp>
        <p:nvSpPr>
          <p:cNvPr id="111" name="PlaceHolder 5"/>
          <p:cNvSpPr>
            <a:spLocks noGrp="1"/>
          </p:cNvSpPr>
          <p:nvPr>
            <p:ph type="body"/>
          </p:nvPr>
        </p:nvSpPr>
        <p:spPr>
          <a:xfrm>
            <a:off x="457200" y="3682080"/>
            <a:ext cx="4015800" cy="1896840"/>
          </a:xfrm>
          <a:prstGeom prst="rect">
            <a:avLst/>
          </a:prstGeom>
        </p:spPr>
        <p:txBody>
          <a:bodyPr lIns="0" rIns="0" tIns="0" bIns="0"/>
          <a:p>
            <a:endParaRPr/>
          </a:p>
        </p:txBody>
      </p:sp>
    </p:spTree>
  </p:cSld>
</p:sldLayout>
</file>

<file path=ppt/slideLayouts/slideLayout36.xml><?xml version="1.0" encoding="utf-8"?>
<p:sldLayout xmlns:a="http://schemas.openxmlformats.org/drawingml/2006/main" xmlns:p="http://schemas.openxmlformats.org/presentationml/2006/main" xmlns:r="http://schemas.openxmlformats.org/officeDocument/2006/relationships" type="blank" preserve="1">
  <p:cSld name="Title, 6 Content">
    <p:spTree>
      <p:nvGrpSpPr>
        <p:cNvPr id="1" name=""/>
        <p:cNvGrpSpPr/>
        <p:nvPr/>
      </p:nvGrpSpPr>
      <p:grpSpPr>
        <a:xfrm>
          <a:off x="0" y="0"/>
          <a:ext cx="0" cy="0"/>
          <a:chOff x="0" y="0"/>
          <a:chExt cx="0" cy="0"/>
        </a:xfrm>
      </p:grpSpPr>
      <p:sp>
        <p:nvSpPr>
          <p:cNvPr id="112" name="PlaceHolder 1"/>
          <p:cNvSpPr>
            <a:spLocks noGrp="1"/>
          </p:cNvSpPr>
          <p:nvPr>
            <p:ph type="title"/>
          </p:nvPr>
        </p:nvSpPr>
        <p:spPr>
          <a:xfrm>
            <a:off x="457200" y="274680"/>
            <a:ext cx="8229240" cy="1142640"/>
          </a:xfrm>
          <a:prstGeom prst="rect">
            <a:avLst/>
          </a:prstGeom>
        </p:spPr>
        <p:txBody>
          <a:bodyPr lIns="0" rIns="0" tIns="0" bIns="0" anchor="ctr"/>
          <a:p>
            <a:endParaRPr/>
          </a:p>
        </p:txBody>
      </p:sp>
      <p:sp>
        <p:nvSpPr>
          <p:cNvPr id="113" name="PlaceHolder 2"/>
          <p:cNvSpPr>
            <a:spLocks noGrp="1"/>
          </p:cNvSpPr>
          <p:nvPr>
            <p:ph type="body"/>
          </p:nvPr>
        </p:nvSpPr>
        <p:spPr>
          <a:xfrm>
            <a:off x="457200" y="1604520"/>
            <a:ext cx="8229240" cy="3977280"/>
          </a:xfrm>
          <a:prstGeom prst="rect">
            <a:avLst/>
          </a:prstGeom>
        </p:spPr>
        <p:txBody>
          <a:bodyPr lIns="0" rIns="0" tIns="0" bIns="0"/>
          <a:p>
            <a:endParaRPr/>
          </a:p>
        </p:txBody>
      </p:sp>
      <p:sp>
        <p:nvSpPr>
          <p:cNvPr id="114" name="PlaceHolder 3"/>
          <p:cNvSpPr>
            <a:spLocks noGrp="1"/>
          </p:cNvSpPr>
          <p:nvPr>
            <p:ph type="body"/>
          </p:nvPr>
        </p:nvSpPr>
        <p:spPr>
          <a:xfrm>
            <a:off x="457200" y="1604520"/>
            <a:ext cx="8229240" cy="3977280"/>
          </a:xfrm>
          <a:prstGeom prst="rect">
            <a:avLst/>
          </a:prstGeom>
        </p:spPr>
        <p:txBody>
          <a:bodyPr lIns="0" rIns="0" tIns="0" bIns="0"/>
          <a:p>
            <a:endParaRPr/>
          </a:p>
        </p:txBody>
      </p:sp>
      <p:pic>
        <p:nvPicPr>
          <p:cNvPr id="115" name="" descr=""/>
          <p:cNvPicPr/>
          <p:nvPr/>
        </p:nvPicPr>
        <p:blipFill>
          <a:blip r:embed="rId2"/>
          <a:stretch/>
        </p:blipFill>
        <p:spPr>
          <a:xfrm>
            <a:off x="2079000" y="1604520"/>
            <a:ext cx="4985280" cy="3977280"/>
          </a:xfrm>
          <a:prstGeom prst="rect">
            <a:avLst/>
          </a:prstGeom>
          <a:ln>
            <a:noFill/>
          </a:ln>
        </p:spPr>
      </p:pic>
      <p:pic>
        <p:nvPicPr>
          <p:cNvPr id="116" name="" descr=""/>
          <p:cNvPicPr/>
          <p:nvPr/>
        </p:nvPicPr>
        <p:blipFill>
          <a:blip r:embed="rId3"/>
          <a:stretch/>
        </p:blipFill>
        <p:spPr>
          <a:xfrm>
            <a:off x="2079000" y="1604520"/>
            <a:ext cx="4985280" cy="3977280"/>
          </a:xfrm>
          <a:prstGeom prst="rect">
            <a:avLst/>
          </a:prstGeom>
          <a:ln>
            <a:noFill/>
          </a:ln>
        </p:spPr>
      </p:pic>
    </p:spTree>
  </p:cSld>
</p:sldLayout>
</file>

<file path=ppt/slideLayouts/slideLayout37.xml><?xml version="1.0" encoding="utf-8"?>
<p:sldLayout xmlns:a="http://schemas.openxmlformats.org/drawingml/2006/main" xmlns:p="http://schemas.openxmlformats.org/presentationml/2006/main" xmlns:r="http://schemas.openxmlformats.org/officeDocument/2006/relationships" type="blank" preserve="1">
  <p:cSld name="Blank Slide">
    <p:spTree>
      <p:nvGrpSpPr>
        <p:cNvPr id="1" name=""/>
        <p:cNvGrpSpPr/>
        <p:nvPr/>
      </p:nvGrpSpPr>
      <p:grpSpPr>
        <a:xfrm>
          <a:off x="0" y="0"/>
          <a:ext cx="0" cy="0"/>
          <a:chOff x="0" y="0"/>
          <a:chExt cx="0" cy="0"/>
        </a:xfrm>
      </p:grpSpPr>
    </p:spTree>
  </p:cSld>
</p:sldLayout>
</file>

<file path=ppt/slideLayouts/slideLayout38.xml><?xml version="1.0" encoding="utf-8"?>
<p:sldLayout xmlns:a="http://schemas.openxmlformats.org/drawingml/2006/main" xmlns:p="http://schemas.openxmlformats.org/presentationml/2006/main" xmlns:r="http://schemas.openxmlformats.org/officeDocument/2006/relationships" type="tx" preserve="1">
  <p:cSld name="Title Slide">
    <p:spTree>
      <p:nvGrpSpPr>
        <p:cNvPr id="1" name=""/>
        <p:cNvGrpSpPr/>
        <p:nvPr/>
      </p:nvGrpSpPr>
      <p:grpSpPr>
        <a:xfrm>
          <a:off x="0" y="0"/>
          <a:ext cx="0" cy="0"/>
          <a:chOff x="0" y="0"/>
          <a:chExt cx="0" cy="0"/>
        </a:xfrm>
      </p:grpSpPr>
      <p:sp>
        <p:nvSpPr>
          <p:cNvPr id="117" name="PlaceHolder 1"/>
          <p:cNvSpPr>
            <a:spLocks noGrp="1"/>
          </p:cNvSpPr>
          <p:nvPr>
            <p:ph type="title"/>
          </p:nvPr>
        </p:nvSpPr>
        <p:spPr>
          <a:xfrm>
            <a:off x="457200" y="274680"/>
            <a:ext cx="8229240" cy="1142640"/>
          </a:xfrm>
          <a:prstGeom prst="rect">
            <a:avLst/>
          </a:prstGeom>
        </p:spPr>
        <p:txBody>
          <a:bodyPr lIns="0" rIns="0" tIns="0" bIns="0" anchor="ctr"/>
          <a:p>
            <a:endParaRPr/>
          </a:p>
        </p:txBody>
      </p:sp>
      <p:sp>
        <p:nvSpPr>
          <p:cNvPr id="118" name="PlaceHolder 2"/>
          <p:cNvSpPr>
            <a:spLocks noGrp="1"/>
          </p:cNvSpPr>
          <p:nvPr>
            <p:ph type="subTitle"/>
          </p:nvPr>
        </p:nvSpPr>
        <p:spPr>
          <a:xfrm>
            <a:off x="457200" y="1604520"/>
            <a:ext cx="8229240" cy="3977280"/>
          </a:xfrm>
          <a:prstGeom prst="rect">
            <a:avLst/>
          </a:prstGeom>
        </p:spPr>
        <p:txBody>
          <a:bodyPr lIns="0" rIns="0" tIns="0" bIns="0" anchor="ctr"/>
          <a:p>
            <a:pPr algn="ctr"/>
            <a:endParaRPr/>
          </a:p>
        </p:txBody>
      </p:sp>
    </p:spTree>
  </p:cSld>
</p:sldLayout>
</file>

<file path=ppt/slideLayouts/slideLayout39.xml><?xml version="1.0" encoding="utf-8"?>
<p:sldLayout xmlns:a="http://schemas.openxmlformats.org/drawingml/2006/main" xmlns:p="http://schemas.openxmlformats.org/presentationml/2006/main" xmlns:r="http://schemas.openxmlformats.org/officeDocument/2006/relationships" type="obj" preserve="1">
  <p:cSld name="Title, Content">
    <p:spTree>
      <p:nvGrpSpPr>
        <p:cNvPr id="1" name=""/>
        <p:cNvGrpSpPr/>
        <p:nvPr/>
      </p:nvGrpSpPr>
      <p:grpSpPr>
        <a:xfrm>
          <a:off x="0" y="0"/>
          <a:ext cx="0" cy="0"/>
          <a:chOff x="0" y="0"/>
          <a:chExt cx="0" cy="0"/>
        </a:xfrm>
      </p:grpSpPr>
      <p:sp>
        <p:nvSpPr>
          <p:cNvPr id="119" name="PlaceHolder 1"/>
          <p:cNvSpPr>
            <a:spLocks noGrp="1"/>
          </p:cNvSpPr>
          <p:nvPr>
            <p:ph type="title"/>
          </p:nvPr>
        </p:nvSpPr>
        <p:spPr>
          <a:xfrm>
            <a:off x="457200" y="274680"/>
            <a:ext cx="8229240" cy="1142640"/>
          </a:xfrm>
          <a:prstGeom prst="rect">
            <a:avLst/>
          </a:prstGeom>
        </p:spPr>
        <p:txBody>
          <a:bodyPr lIns="0" rIns="0" tIns="0" bIns="0" anchor="ctr"/>
          <a:p>
            <a:endParaRPr/>
          </a:p>
        </p:txBody>
      </p:sp>
      <p:sp>
        <p:nvSpPr>
          <p:cNvPr id="120" name="PlaceHolder 2"/>
          <p:cNvSpPr>
            <a:spLocks noGrp="1"/>
          </p:cNvSpPr>
          <p:nvPr>
            <p:ph type="body"/>
          </p:nvPr>
        </p:nvSpPr>
        <p:spPr>
          <a:xfrm>
            <a:off x="457200" y="1604520"/>
            <a:ext cx="8229240" cy="3977280"/>
          </a:xfrm>
          <a:prstGeom prst="rect">
            <a:avLst/>
          </a:prstGeom>
        </p:spPr>
        <p:txBody>
          <a:bodyPr lIns="0" rIns="0" tIns="0" bIns="0"/>
          <a:p>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type="twoObj" preserve="1">
  <p:cSld name="Title, 2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457200" y="274680"/>
            <a:ext cx="8229240" cy="1142640"/>
          </a:xfrm>
          <a:prstGeom prst="rect">
            <a:avLst/>
          </a:prstGeom>
        </p:spPr>
        <p:txBody>
          <a:bodyPr lIns="0" rIns="0" tIns="0" bIns="0" anchor="ctr"/>
          <a:p>
            <a:endParaRPr/>
          </a:p>
        </p:txBody>
      </p:sp>
      <p:sp>
        <p:nvSpPr>
          <p:cNvPr id="10" name="PlaceHolder 2"/>
          <p:cNvSpPr>
            <a:spLocks noGrp="1"/>
          </p:cNvSpPr>
          <p:nvPr>
            <p:ph type="body"/>
          </p:nvPr>
        </p:nvSpPr>
        <p:spPr>
          <a:xfrm>
            <a:off x="457200" y="1604520"/>
            <a:ext cx="4015800" cy="3977280"/>
          </a:xfrm>
          <a:prstGeom prst="rect">
            <a:avLst/>
          </a:prstGeom>
        </p:spPr>
        <p:txBody>
          <a:bodyPr lIns="0" rIns="0" tIns="0" bIns="0"/>
          <a:p>
            <a:endParaRPr/>
          </a:p>
        </p:txBody>
      </p:sp>
      <p:sp>
        <p:nvSpPr>
          <p:cNvPr id="11" name="PlaceHolder 3"/>
          <p:cNvSpPr>
            <a:spLocks noGrp="1"/>
          </p:cNvSpPr>
          <p:nvPr>
            <p:ph type="body"/>
          </p:nvPr>
        </p:nvSpPr>
        <p:spPr>
          <a:xfrm>
            <a:off x="4674240" y="1604520"/>
            <a:ext cx="4015800" cy="3977280"/>
          </a:xfrm>
          <a:prstGeom prst="rect">
            <a:avLst/>
          </a:prstGeom>
        </p:spPr>
        <p:txBody>
          <a:bodyPr lIns="0" rIns="0" tIns="0" bIns="0"/>
          <a:p>
            <a:endParaRPr/>
          </a:p>
        </p:txBody>
      </p:sp>
    </p:spTree>
  </p:cSld>
</p:sldLayout>
</file>

<file path=ppt/slideLayouts/slideLayout40.xml><?xml version="1.0" encoding="utf-8"?>
<p:sldLayout xmlns:a="http://schemas.openxmlformats.org/drawingml/2006/main" xmlns:p="http://schemas.openxmlformats.org/presentationml/2006/main" xmlns:r="http://schemas.openxmlformats.org/officeDocument/2006/relationships" type="twoObj" preserve="1">
  <p:cSld name="Title, 2 Content">
    <p:spTree>
      <p:nvGrpSpPr>
        <p:cNvPr id="1" name=""/>
        <p:cNvGrpSpPr/>
        <p:nvPr/>
      </p:nvGrpSpPr>
      <p:grpSpPr>
        <a:xfrm>
          <a:off x="0" y="0"/>
          <a:ext cx="0" cy="0"/>
          <a:chOff x="0" y="0"/>
          <a:chExt cx="0" cy="0"/>
        </a:xfrm>
      </p:grpSpPr>
      <p:sp>
        <p:nvSpPr>
          <p:cNvPr id="121" name="PlaceHolder 1"/>
          <p:cNvSpPr>
            <a:spLocks noGrp="1"/>
          </p:cNvSpPr>
          <p:nvPr>
            <p:ph type="title"/>
          </p:nvPr>
        </p:nvSpPr>
        <p:spPr>
          <a:xfrm>
            <a:off x="457200" y="274680"/>
            <a:ext cx="8229240" cy="1142640"/>
          </a:xfrm>
          <a:prstGeom prst="rect">
            <a:avLst/>
          </a:prstGeom>
        </p:spPr>
        <p:txBody>
          <a:bodyPr lIns="0" rIns="0" tIns="0" bIns="0" anchor="ctr"/>
          <a:p>
            <a:endParaRPr/>
          </a:p>
        </p:txBody>
      </p:sp>
      <p:sp>
        <p:nvSpPr>
          <p:cNvPr id="122" name="PlaceHolder 2"/>
          <p:cNvSpPr>
            <a:spLocks noGrp="1"/>
          </p:cNvSpPr>
          <p:nvPr>
            <p:ph type="body"/>
          </p:nvPr>
        </p:nvSpPr>
        <p:spPr>
          <a:xfrm>
            <a:off x="457200" y="1604520"/>
            <a:ext cx="4015800" cy="3977280"/>
          </a:xfrm>
          <a:prstGeom prst="rect">
            <a:avLst/>
          </a:prstGeom>
        </p:spPr>
        <p:txBody>
          <a:bodyPr lIns="0" rIns="0" tIns="0" bIns="0"/>
          <a:p>
            <a:endParaRPr/>
          </a:p>
        </p:txBody>
      </p:sp>
      <p:sp>
        <p:nvSpPr>
          <p:cNvPr id="123" name="PlaceHolder 3"/>
          <p:cNvSpPr>
            <a:spLocks noGrp="1"/>
          </p:cNvSpPr>
          <p:nvPr>
            <p:ph type="body"/>
          </p:nvPr>
        </p:nvSpPr>
        <p:spPr>
          <a:xfrm>
            <a:off x="4674240" y="1604520"/>
            <a:ext cx="4015800" cy="3977280"/>
          </a:xfrm>
          <a:prstGeom prst="rect">
            <a:avLst/>
          </a:prstGeom>
        </p:spPr>
        <p:txBody>
          <a:bodyPr lIns="0" rIns="0" tIns="0" bIns="0"/>
          <a:p>
            <a:endParaRPr/>
          </a:p>
        </p:txBody>
      </p:sp>
    </p:spTree>
  </p:cSld>
</p:sldLayout>
</file>

<file path=ppt/slideLayouts/slideLayout41.xml><?xml version="1.0" encoding="utf-8"?>
<p:sldLayout xmlns:a="http://schemas.openxmlformats.org/drawingml/2006/main" xmlns:p="http://schemas.openxmlformats.org/presentationml/2006/main" xmlns:r="http://schemas.openxmlformats.org/officeDocument/2006/relationships" type="titleOnly" preserve="1">
  <p:cSld name="Title Only">
    <p:spTree>
      <p:nvGrpSpPr>
        <p:cNvPr id="1" name=""/>
        <p:cNvGrpSpPr/>
        <p:nvPr/>
      </p:nvGrpSpPr>
      <p:grpSpPr>
        <a:xfrm>
          <a:off x="0" y="0"/>
          <a:ext cx="0" cy="0"/>
          <a:chOff x="0" y="0"/>
          <a:chExt cx="0" cy="0"/>
        </a:xfrm>
      </p:grpSpPr>
      <p:sp>
        <p:nvSpPr>
          <p:cNvPr id="124" name="PlaceHolder 1"/>
          <p:cNvSpPr>
            <a:spLocks noGrp="1"/>
          </p:cNvSpPr>
          <p:nvPr>
            <p:ph type="title"/>
          </p:nvPr>
        </p:nvSpPr>
        <p:spPr>
          <a:xfrm>
            <a:off x="457200" y="274680"/>
            <a:ext cx="8229240" cy="1142640"/>
          </a:xfrm>
          <a:prstGeom prst="rect">
            <a:avLst/>
          </a:prstGeom>
        </p:spPr>
        <p:txBody>
          <a:bodyPr lIns="0" rIns="0" tIns="0" bIns="0" anchor="ctr"/>
          <a:p>
            <a:endParaRPr/>
          </a:p>
        </p:txBody>
      </p:sp>
    </p:spTree>
  </p:cSld>
</p:sldLayout>
</file>

<file path=ppt/slideLayouts/slideLayout42.xml><?xml version="1.0" encoding="utf-8"?>
<p:sldLayout xmlns:a="http://schemas.openxmlformats.org/drawingml/2006/main" xmlns:p="http://schemas.openxmlformats.org/presentationml/2006/main" xmlns:r="http://schemas.openxmlformats.org/officeDocument/2006/relationships" type="objOnly" preserve="1">
  <p:cSld name="Centered Text">
    <p:spTree>
      <p:nvGrpSpPr>
        <p:cNvPr id="1" name=""/>
        <p:cNvGrpSpPr/>
        <p:nvPr/>
      </p:nvGrpSpPr>
      <p:grpSpPr>
        <a:xfrm>
          <a:off x="0" y="0"/>
          <a:ext cx="0" cy="0"/>
          <a:chOff x="0" y="0"/>
          <a:chExt cx="0" cy="0"/>
        </a:xfrm>
      </p:grpSpPr>
      <p:sp>
        <p:nvSpPr>
          <p:cNvPr id="125" name="PlaceHolder 1"/>
          <p:cNvSpPr>
            <a:spLocks noGrp="1"/>
          </p:cNvSpPr>
          <p:nvPr>
            <p:ph type="subTitle"/>
          </p:nvPr>
        </p:nvSpPr>
        <p:spPr>
          <a:xfrm>
            <a:off x="457200" y="274680"/>
            <a:ext cx="8229240" cy="5297760"/>
          </a:xfrm>
          <a:prstGeom prst="rect">
            <a:avLst/>
          </a:prstGeom>
        </p:spPr>
        <p:txBody>
          <a:bodyPr lIns="0" rIns="0" tIns="0" bIns="0" anchor="ctr"/>
          <a:p>
            <a:pPr algn="ctr"/>
            <a:endParaRPr/>
          </a:p>
        </p:txBody>
      </p:sp>
    </p:spTree>
  </p:cSld>
</p:sldLayout>
</file>

<file path=ppt/slideLayouts/slideLayout43.xml><?xml version="1.0" encoding="utf-8"?>
<p:sldLayout xmlns:a="http://schemas.openxmlformats.org/drawingml/2006/main" xmlns:p="http://schemas.openxmlformats.org/presentationml/2006/main" xmlns:r="http://schemas.openxmlformats.org/officeDocument/2006/relationships" type="twoObjAndObj" preserve="1">
  <p:cSld name="Title, 2 Content and Content">
    <p:spTree>
      <p:nvGrpSpPr>
        <p:cNvPr id="1" name=""/>
        <p:cNvGrpSpPr/>
        <p:nvPr/>
      </p:nvGrpSpPr>
      <p:grpSpPr>
        <a:xfrm>
          <a:off x="0" y="0"/>
          <a:ext cx="0" cy="0"/>
          <a:chOff x="0" y="0"/>
          <a:chExt cx="0" cy="0"/>
        </a:xfrm>
      </p:grpSpPr>
      <p:sp>
        <p:nvSpPr>
          <p:cNvPr id="126" name="PlaceHolder 1"/>
          <p:cNvSpPr>
            <a:spLocks noGrp="1"/>
          </p:cNvSpPr>
          <p:nvPr>
            <p:ph type="title"/>
          </p:nvPr>
        </p:nvSpPr>
        <p:spPr>
          <a:xfrm>
            <a:off x="457200" y="274680"/>
            <a:ext cx="8229240" cy="1142640"/>
          </a:xfrm>
          <a:prstGeom prst="rect">
            <a:avLst/>
          </a:prstGeom>
        </p:spPr>
        <p:txBody>
          <a:bodyPr lIns="0" rIns="0" tIns="0" bIns="0" anchor="ctr"/>
          <a:p>
            <a:endParaRPr/>
          </a:p>
        </p:txBody>
      </p:sp>
      <p:sp>
        <p:nvSpPr>
          <p:cNvPr id="127" name="PlaceHolder 2"/>
          <p:cNvSpPr>
            <a:spLocks noGrp="1"/>
          </p:cNvSpPr>
          <p:nvPr>
            <p:ph type="body"/>
          </p:nvPr>
        </p:nvSpPr>
        <p:spPr>
          <a:xfrm>
            <a:off x="457200" y="1604520"/>
            <a:ext cx="4015800" cy="1896840"/>
          </a:xfrm>
          <a:prstGeom prst="rect">
            <a:avLst/>
          </a:prstGeom>
        </p:spPr>
        <p:txBody>
          <a:bodyPr lIns="0" rIns="0" tIns="0" bIns="0"/>
          <a:p>
            <a:endParaRPr/>
          </a:p>
        </p:txBody>
      </p:sp>
      <p:sp>
        <p:nvSpPr>
          <p:cNvPr id="128" name="PlaceHolder 3"/>
          <p:cNvSpPr>
            <a:spLocks noGrp="1"/>
          </p:cNvSpPr>
          <p:nvPr>
            <p:ph type="body"/>
          </p:nvPr>
        </p:nvSpPr>
        <p:spPr>
          <a:xfrm>
            <a:off x="457200" y="3682080"/>
            <a:ext cx="4015800" cy="1896840"/>
          </a:xfrm>
          <a:prstGeom prst="rect">
            <a:avLst/>
          </a:prstGeom>
        </p:spPr>
        <p:txBody>
          <a:bodyPr lIns="0" rIns="0" tIns="0" bIns="0"/>
          <a:p>
            <a:endParaRPr/>
          </a:p>
        </p:txBody>
      </p:sp>
      <p:sp>
        <p:nvSpPr>
          <p:cNvPr id="129" name="PlaceHolder 4"/>
          <p:cNvSpPr>
            <a:spLocks noGrp="1"/>
          </p:cNvSpPr>
          <p:nvPr>
            <p:ph type="body"/>
          </p:nvPr>
        </p:nvSpPr>
        <p:spPr>
          <a:xfrm>
            <a:off x="4674240" y="1604520"/>
            <a:ext cx="4015800" cy="3977280"/>
          </a:xfrm>
          <a:prstGeom prst="rect">
            <a:avLst/>
          </a:prstGeom>
        </p:spPr>
        <p:txBody>
          <a:bodyPr lIns="0" rIns="0" tIns="0" bIns="0"/>
          <a:p>
            <a:endParaRPr/>
          </a:p>
        </p:txBody>
      </p:sp>
    </p:spTree>
  </p:cSld>
</p:sldLayout>
</file>

<file path=ppt/slideLayouts/slideLayout44.xml><?xml version="1.0" encoding="utf-8"?>
<p:sldLayout xmlns:a="http://schemas.openxmlformats.org/drawingml/2006/main" xmlns:p="http://schemas.openxmlformats.org/presentationml/2006/main" xmlns:r="http://schemas.openxmlformats.org/officeDocument/2006/relationships" type="objAndTwoObj" preserve="1">
  <p:cSld name="Title Content and 2 Content">
    <p:spTree>
      <p:nvGrpSpPr>
        <p:cNvPr id="1" name=""/>
        <p:cNvGrpSpPr/>
        <p:nvPr/>
      </p:nvGrpSpPr>
      <p:grpSpPr>
        <a:xfrm>
          <a:off x="0" y="0"/>
          <a:ext cx="0" cy="0"/>
          <a:chOff x="0" y="0"/>
          <a:chExt cx="0" cy="0"/>
        </a:xfrm>
      </p:grpSpPr>
      <p:sp>
        <p:nvSpPr>
          <p:cNvPr id="130" name="PlaceHolder 1"/>
          <p:cNvSpPr>
            <a:spLocks noGrp="1"/>
          </p:cNvSpPr>
          <p:nvPr>
            <p:ph type="title"/>
          </p:nvPr>
        </p:nvSpPr>
        <p:spPr>
          <a:xfrm>
            <a:off x="457200" y="274680"/>
            <a:ext cx="8229240" cy="1142640"/>
          </a:xfrm>
          <a:prstGeom prst="rect">
            <a:avLst/>
          </a:prstGeom>
        </p:spPr>
        <p:txBody>
          <a:bodyPr lIns="0" rIns="0" tIns="0" bIns="0" anchor="ctr"/>
          <a:p>
            <a:endParaRPr/>
          </a:p>
        </p:txBody>
      </p:sp>
      <p:sp>
        <p:nvSpPr>
          <p:cNvPr id="131" name="PlaceHolder 2"/>
          <p:cNvSpPr>
            <a:spLocks noGrp="1"/>
          </p:cNvSpPr>
          <p:nvPr>
            <p:ph type="body"/>
          </p:nvPr>
        </p:nvSpPr>
        <p:spPr>
          <a:xfrm>
            <a:off x="457200" y="1604520"/>
            <a:ext cx="4015800" cy="3977280"/>
          </a:xfrm>
          <a:prstGeom prst="rect">
            <a:avLst/>
          </a:prstGeom>
        </p:spPr>
        <p:txBody>
          <a:bodyPr lIns="0" rIns="0" tIns="0" bIns="0"/>
          <a:p>
            <a:endParaRPr/>
          </a:p>
        </p:txBody>
      </p:sp>
      <p:sp>
        <p:nvSpPr>
          <p:cNvPr id="132" name="PlaceHolder 3"/>
          <p:cNvSpPr>
            <a:spLocks noGrp="1"/>
          </p:cNvSpPr>
          <p:nvPr>
            <p:ph type="body"/>
          </p:nvPr>
        </p:nvSpPr>
        <p:spPr>
          <a:xfrm>
            <a:off x="4674240" y="1604520"/>
            <a:ext cx="4015800" cy="1896840"/>
          </a:xfrm>
          <a:prstGeom prst="rect">
            <a:avLst/>
          </a:prstGeom>
        </p:spPr>
        <p:txBody>
          <a:bodyPr lIns="0" rIns="0" tIns="0" bIns="0"/>
          <a:p>
            <a:endParaRPr/>
          </a:p>
        </p:txBody>
      </p:sp>
      <p:sp>
        <p:nvSpPr>
          <p:cNvPr id="133" name="PlaceHolder 4"/>
          <p:cNvSpPr>
            <a:spLocks noGrp="1"/>
          </p:cNvSpPr>
          <p:nvPr>
            <p:ph type="body"/>
          </p:nvPr>
        </p:nvSpPr>
        <p:spPr>
          <a:xfrm>
            <a:off x="4674240" y="3682080"/>
            <a:ext cx="4015800" cy="1896840"/>
          </a:xfrm>
          <a:prstGeom prst="rect">
            <a:avLst/>
          </a:prstGeom>
        </p:spPr>
        <p:txBody>
          <a:bodyPr lIns="0" rIns="0" tIns="0" bIns="0"/>
          <a:p>
            <a:endParaRPr/>
          </a:p>
        </p:txBody>
      </p:sp>
    </p:spTree>
  </p:cSld>
</p:sldLayout>
</file>

<file path=ppt/slideLayouts/slideLayout45.xml><?xml version="1.0" encoding="utf-8"?>
<p:sldLayout xmlns:a="http://schemas.openxmlformats.org/drawingml/2006/main" xmlns:p="http://schemas.openxmlformats.org/presentationml/2006/main" xmlns:r="http://schemas.openxmlformats.org/officeDocument/2006/relationships" type="twoObjOverTx" preserve="1">
  <p:cSld name="Title, 2 Content over Content">
    <p:spTree>
      <p:nvGrpSpPr>
        <p:cNvPr id="1" name=""/>
        <p:cNvGrpSpPr/>
        <p:nvPr/>
      </p:nvGrpSpPr>
      <p:grpSpPr>
        <a:xfrm>
          <a:off x="0" y="0"/>
          <a:ext cx="0" cy="0"/>
          <a:chOff x="0" y="0"/>
          <a:chExt cx="0" cy="0"/>
        </a:xfrm>
      </p:grpSpPr>
      <p:sp>
        <p:nvSpPr>
          <p:cNvPr id="134" name="PlaceHolder 1"/>
          <p:cNvSpPr>
            <a:spLocks noGrp="1"/>
          </p:cNvSpPr>
          <p:nvPr>
            <p:ph type="title"/>
          </p:nvPr>
        </p:nvSpPr>
        <p:spPr>
          <a:xfrm>
            <a:off x="457200" y="274680"/>
            <a:ext cx="8229240" cy="1142640"/>
          </a:xfrm>
          <a:prstGeom prst="rect">
            <a:avLst/>
          </a:prstGeom>
        </p:spPr>
        <p:txBody>
          <a:bodyPr lIns="0" rIns="0" tIns="0" bIns="0" anchor="ctr"/>
          <a:p>
            <a:endParaRPr/>
          </a:p>
        </p:txBody>
      </p:sp>
      <p:sp>
        <p:nvSpPr>
          <p:cNvPr id="135" name="PlaceHolder 2"/>
          <p:cNvSpPr>
            <a:spLocks noGrp="1"/>
          </p:cNvSpPr>
          <p:nvPr>
            <p:ph type="body"/>
          </p:nvPr>
        </p:nvSpPr>
        <p:spPr>
          <a:xfrm>
            <a:off x="457200" y="1604520"/>
            <a:ext cx="4015800" cy="1896840"/>
          </a:xfrm>
          <a:prstGeom prst="rect">
            <a:avLst/>
          </a:prstGeom>
        </p:spPr>
        <p:txBody>
          <a:bodyPr lIns="0" rIns="0" tIns="0" bIns="0"/>
          <a:p>
            <a:endParaRPr/>
          </a:p>
        </p:txBody>
      </p:sp>
      <p:sp>
        <p:nvSpPr>
          <p:cNvPr id="136" name="PlaceHolder 3"/>
          <p:cNvSpPr>
            <a:spLocks noGrp="1"/>
          </p:cNvSpPr>
          <p:nvPr>
            <p:ph type="body"/>
          </p:nvPr>
        </p:nvSpPr>
        <p:spPr>
          <a:xfrm>
            <a:off x="4674240" y="1604520"/>
            <a:ext cx="4015800" cy="1896840"/>
          </a:xfrm>
          <a:prstGeom prst="rect">
            <a:avLst/>
          </a:prstGeom>
        </p:spPr>
        <p:txBody>
          <a:bodyPr lIns="0" rIns="0" tIns="0" bIns="0"/>
          <a:p>
            <a:endParaRPr/>
          </a:p>
        </p:txBody>
      </p:sp>
      <p:sp>
        <p:nvSpPr>
          <p:cNvPr id="137" name="PlaceHolder 4"/>
          <p:cNvSpPr>
            <a:spLocks noGrp="1"/>
          </p:cNvSpPr>
          <p:nvPr>
            <p:ph type="body"/>
          </p:nvPr>
        </p:nvSpPr>
        <p:spPr>
          <a:xfrm>
            <a:off x="457200" y="3682080"/>
            <a:ext cx="8229240" cy="1896840"/>
          </a:xfrm>
          <a:prstGeom prst="rect">
            <a:avLst/>
          </a:prstGeom>
        </p:spPr>
        <p:txBody>
          <a:bodyPr lIns="0" rIns="0" tIns="0" bIns="0"/>
          <a:p>
            <a:endParaRPr/>
          </a:p>
        </p:txBody>
      </p:sp>
    </p:spTree>
  </p:cSld>
</p:sldLayout>
</file>

<file path=ppt/slideLayouts/slideLayout46.xml><?xml version="1.0" encoding="utf-8"?>
<p:sldLayout xmlns:a="http://schemas.openxmlformats.org/drawingml/2006/main" xmlns:p="http://schemas.openxmlformats.org/presentationml/2006/main" xmlns:r="http://schemas.openxmlformats.org/officeDocument/2006/relationships" type="objOverTx" preserve="1">
  <p:cSld name="Title, Content over Content">
    <p:spTree>
      <p:nvGrpSpPr>
        <p:cNvPr id="1" name=""/>
        <p:cNvGrpSpPr/>
        <p:nvPr/>
      </p:nvGrpSpPr>
      <p:grpSpPr>
        <a:xfrm>
          <a:off x="0" y="0"/>
          <a:ext cx="0" cy="0"/>
          <a:chOff x="0" y="0"/>
          <a:chExt cx="0" cy="0"/>
        </a:xfrm>
      </p:grpSpPr>
      <p:sp>
        <p:nvSpPr>
          <p:cNvPr id="138" name="PlaceHolder 1"/>
          <p:cNvSpPr>
            <a:spLocks noGrp="1"/>
          </p:cNvSpPr>
          <p:nvPr>
            <p:ph type="title"/>
          </p:nvPr>
        </p:nvSpPr>
        <p:spPr>
          <a:xfrm>
            <a:off x="457200" y="274680"/>
            <a:ext cx="8229240" cy="1142640"/>
          </a:xfrm>
          <a:prstGeom prst="rect">
            <a:avLst/>
          </a:prstGeom>
        </p:spPr>
        <p:txBody>
          <a:bodyPr lIns="0" rIns="0" tIns="0" bIns="0" anchor="ctr"/>
          <a:p>
            <a:endParaRPr/>
          </a:p>
        </p:txBody>
      </p:sp>
      <p:sp>
        <p:nvSpPr>
          <p:cNvPr id="139" name="PlaceHolder 2"/>
          <p:cNvSpPr>
            <a:spLocks noGrp="1"/>
          </p:cNvSpPr>
          <p:nvPr>
            <p:ph type="body"/>
          </p:nvPr>
        </p:nvSpPr>
        <p:spPr>
          <a:xfrm>
            <a:off x="457200" y="1604520"/>
            <a:ext cx="8229240" cy="1896840"/>
          </a:xfrm>
          <a:prstGeom prst="rect">
            <a:avLst/>
          </a:prstGeom>
        </p:spPr>
        <p:txBody>
          <a:bodyPr lIns="0" rIns="0" tIns="0" bIns="0"/>
          <a:p>
            <a:endParaRPr/>
          </a:p>
        </p:txBody>
      </p:sp>
      <p:sp>
        <p:nvSpPr>
          <p:cNvPr id="140" name="PlaceHolder 3"/>
          <p:cNvSpPr>
            <a:spLocks noGrp="1"/>
          </p:cNvSpPr>
          <p:nvPr>
            <p:ph type="body"/>
          </p:nvPr>
        </p:nvSpPr>
        <p:spPr>
          <a:xfrm>
            <a:off x="457200" y="3682080"/>
            <a:ext cx="8229240" cy="1896840"/>
          </a:xfrm>
          <a:prstGeom prst="rect">
            <a:avLst/>
          </a:prstGeom>
        </p:spPr>
        <p:txBody>
          <a:bodyPr lIns="0" rIns="0" tIns="0" bIns="0"/>
          <a:p>
            <a:endParaRPr/>
          </a:p>
        </p:txBody>
      </p:sp>
    </p:spTree>
  </p:cSld>
</p:sldLayout>
</file>

<file path=ppt/slideLayouts/slideLayout47.xml><?xml version="1.0" encoding="utf-8"?>
<p:sldLayout xmlns:a="http://schemas.openxmlformats.org/drawingml/2006/main" xmlns:p="http://schemas.openxmlformats.org/presentationml/2006/main" xmlns:r="http://schemas.openxmlformats.org/officeDocument/2006/relationships" type="fourObj" preserve="1">
  <p:cSld name="Title, 4 Content">
    <p:spTree>
      <p:nvGrpSpPr>
        <p:cNvPr id="1" name=""/>
        <p:cNvGrpSpPr/>
        <p:nvPr/>
      </p:nvGrpSpPr>
      <p:grpSpPr>
        <a:xfrm>
          <a:off x="0" y="0"/>
          <a:ext cx="0" cy="0"/>
          <a:chOff x="0" y="0"/>
          <a:chExt cx="0" cy="0"/>
        </a:xfrm>
      </p:grpSpPr>
      <p:sp>
        <p:nvSpPr>
          <p:cNvPr id="141" name="PlaceHolder 1"/>
          <p:cNvSpPr>
            <a:spLocks noGrp="1"/>
          </p:cNvSpPr>
          <p:nvPr>
            <p:ph type="title"/>
          </p:nvPr>
        </p:nvSpPr>
        <p:spPr>
          <a:xfrm>
            <a:off x="457200" y="274680"/>
            <a:ext cx="8229240" cy="1142640"/>
          </a:xfrm>
          <a:prstGeom prst="rect">
            <a:avLst/>
          </a:prstGeom>
        </p:spPr>
        <p:txBody>
          <a:bodyPr lIns="0" rIns="0" tIns="0" bIns="0" anchor="ctr"/>
          <a:p>
            <a:endParaRPr/>
          </a:p>
        </p:txBody>
      </p:sp>
      <p:sp>
        <p:nvSpPr>
          <p:cNvPr id="142" name="PlaceHolder 2"/>
          <p:cNvSpPr>
            <a:spLocks noGrp="1"/>
          </p:cNvSpPr>
          <p:nvPr>
            <p:ph type="body"/>
          </p:nvPr>
        </p:nvSpPr>
        <p:spPr>
          <a:xfrm>
            <a:off x="457200" y="1604520"/>
            <a:ext cx="4015800" cy="1896840"/>
          </a:xfrm>
          <a:prstGeom prst="rect">
            <a:avLst/>
          </a:prstGeom>
        </p:spPr>
        <p:txBody>
          <a:bodyPr lIns="0" rIns="0" tIns="0" bIns="0"/>
          <a:p>
            <a:endParaRPr/>
          </a:p>
        </p:txBody>
      </p:sp>
      <p:sp>
        <p:nvSpPr>
          <p:cNvPr id="143" name="PlaceHolder 3"/>
          <p:cNvSpPr>
            <a:spLocks noGrp="1"/>
          </p:cNvSpPr>
          <p:nvPr>
            <p:ph type="body"/>
          </p:nvPr>
        </p:nvSpPr>
        <p:spPr>
          <a:xfrm>
            <a:off x="4674240" y="1604520"/>
            <a:ext cx="4015800" cy="1896840"/>
          </a:xfrm>
          <a:prstGeom prst="rect">
            <a:avLst/>
          </a:prstGeom>
        </p:spPr>
        <p:txBody>
          <a:bodyPr lIns="0" rIns="0" tIns="0" bIns="0"/>
          <a:p>
            <a:endParaRPr/>
          </a:p>
        </p:txBody>
      </p:sp>
      <p:sp>
        <p:nvSpPr>
          <p:cNvPr id="144" name="PlaceHolder 4"/>
          <p:cNvSpPr>
            <a:spLocks noGrp="1"/>
          </p:cNvSpPr>
          <p:nvPr>
            <p:ph type="body"/>
          </p:nvPr>
        </p:nvSpPr>
        <p:spPr>
          <a:xfrm>
            <a:off x="4674240" y="3682080"/>
            <a:ext cx="4015800" cy="1896840"/>
          </a:xfrm>
          <a:prstGeom prst="rect">
            <a:avLst/>
          </a:prstGeom>
        </p:spPr>
        <p:txBody>
          <a:bodyPr lIns="0" rIns="0" tIns="0" bIns="0"/>
          <a:p>
            <a:endParaRPr/>
          </a:p>
        </p:txBody>
      </p:sp>
      <p:sp>
        <p:nvSpPr>
          <p:cNvPr id="145" name="PlaceHolder 5"/>
          <p:cNvSpPr>
            <a:spLocks noGrp="1"/>
          </p:cNvSpPr>
          <p:nvPr>
            <p:ph type="body"/>
          </p:nvPr>
        </p:nvSpPr>
        <p:spPr>
          <a:xfrm>
            <a:off x="457200" y="3682080"/>
            <a:ext cx="4015800" cy="1896840"/>
          </a:xfrm>
          <a:prstGeom prst="rect">
            <a:avLst/>
          </a:prstGeom>
        </p:spPr>
        <p:txBody>
          <a:bodyPr lIns="0" rIns="0" tIns="0" bIns="0"/>
          <a:p>
            <a:endParaRPr/>
          </a:p>
        </p:txBody>
      </p:sp>
    </p:spTree>
  </p:cSld>
</p:sldLayout>
</file>

<file path=ppt/slideLayouts/slideLayout48.xml><?xml version="1.0" encoding="utf-8"?>
<p:sldLayout xmlns:a="http://schemas.openxmlformats.org/drawingml/2006/main" xmlns:p="http://schemas.openxmlformats.org/presentationml/2006/main" xmlns:r="http://schemas.openxmlformats.org/officeDocument/2006/relationships" type="blank" preserve="1">
  <p:cSld name="Title, 6 Content">
    <p:spTree>
      <p:nvGrpSpPr>
        <p:cNvPr id="1" name=""/>
        <p:cNvGrpSpPr/>
        <p:nvPr/>
      </p:nvGrpSpPr>
      <p:grpSpPr>
        <a:xfrm>
          <a:off x="0" y="0"/>
          <a:ext cx="0" cy="0"/>
          <a:chOff x="0" y="0"/>
          <a:chExt cx="0" cy="0"/>
        </a:xfrm>
      </p:grpSpPr>
      <p:sp>
        <p:nvSpPr>
          <p:cNvPr id="146" name="PlaceHolder 1"/>
          <p:cNvSpPr>
            <a:spLocks noGrp="1"/>
          </p:cNvSpPr>
          <p:nvPr>
            <p:ph type="title"/>
          </p:nvPr>
        </p:nvSpPr>
        <p:spPr>
          <a:xfrm>
            <a:off x="457200" y="274680"/>
            <a:ext cx="8229240" cy="1142640"/>
          </a:xfrm>
          <a:prstGeom prst="rect">
            <a:avLst/>
          </a:prstGeom>
        </p:spPr>
        <p:txBody>
          <a:bodyPr lIns="0" rIns="0" tIns="0" bIns="0" anchor="ctr"/>
          <a:p>
            <a:endParaRPr/>
          </a:p>
        </p:txBody>
      </p:sp>
      <p:sp>
        <p:nvSpPr>
          <p:cNvPr id="147" name="PlaceHolder 2"/>
          <p:cNvSpPr>
            <a:spLocks noGrp="1"/>
          </p:cNvSpPr>
          <p:nvPr>
            <p:ph type="body"/>
          </p:nvPr>
        </p:nvSpPr>
        <p:spPr>
          <a:xfrm>
            <a:off x="457200" y="1604520"/>
            <a:ext cx="8229240" cy="3977280"/>
          </a:xfrm>
          <a:prstGeom prst="rect">
            <a:avLst/>
          </a:prstGeom>
        </p:spPr>
        <p:txBody>
          <a:bodyPr lIns="0" rIns="0" tIns="0" bIns="0"/>
          <a:p>
            <a:endParaRPr/>
          </a:p>
        </p:txBody>
      </p:sp>
      <p:sp>
        <p:nvSpPr>
          <p:cNvPr id="148" name="PlaceHolder 3"/>
          <p:cNvSpPr>
            <a:spLocks noGrp="1"/>
          </p:cNvSpPr>
          <p:nvPr>
            <p:ph type="body"/>
          </p:nvPr>
        </p:nvSpPr>
        <p:spPr>
          <a:xfrm>
            <a:off x="457200" y="1604520"/>
            <a:ext cx="8229240" cy="3977280"/>
          </a:xfrm>
          <a:prstGeom prst="rect">
            <a:avLst/>
          </a:prstGeom>
        </p:spPr>
        <p:txBody>
          <a:bodyPr lIns="0" rIns="0" tIns="0" bIns="0"/>
          <a:p>
            <a:endParaRPr/>
          </a:p>
        </p:txBody>
      </p:sp>
      <p:pic>
        <p:nvPicPr>
          <p:cNvPr id="149" name="" descr=""/>
          <p:cNvPicPr/>
          <p:nvPr/>
        </p:nvPicPr>
        <p:blipFill>
          <a:blip r:embed="rId2"/>
          <a:stretch/>
        </p:blipFill>
        <p:spPr>
          <a:xfrm>
            <a:off x="2079000" y="1604520"/>
            <a:ext cx="4985280" cy="3977280"/>
          </a:xfrm>
          <a:prstGeom prst="rect">
            <a:avLst/>
          </a:prstGeom>
          <a:ln>
            <a:noFill/>
          </a:ln>
        </p:spPr>
      </p:pic>
      <p:pic>
        <p:nvPicPr>
          <p:cNvPr id="150" name="" descr=""/>
          <p:cNvPicPr/>
          <p:nvPr/>
        </p:nvPicPr>
        <p:blipFill>
          <a:blip r:embed="rId3"/>
          <a:stretch/>
        </p:blipFill>
        <p:spPr>
          <a:xfrm>
            <a:off x="2079000" y="1604520"/>
            <a:ext cx="4985280" cy="3977280"/>
          </a:xfrm>
          <a:prstGeom prst="rect">
            <a:avLst/>
          </a:prstGeom>
          <a:ln>
            <a:noFill/>
          </a:ln>
        </p:spPr>
      </p:pic>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type="titleOnly" preserve="1">
  <p:cSld name="Title Only">
    <p:spTree>
      <p:nvGrpSpPr>
        <p:cNvPr id="1" name=""/>
        <p:cNvGrpSpPr/>
        <p:nvPr/>
      </p:nvGrpSpPr>
      <p:grpSpPr>
        <a:xfrm>
          <a:off x="0" y="0"/>
          <a:ext cx="0" cy="0"/>
          <a:chOff x="0" y="0"/>
          <a:chExt cx="0" cy="0"/>
        </a:xfrm>
      </p:grpSpPr>
      <p:sp>
        <p:nvSpPr>
          <p:cNvPr id="12" name="PlaceHolder 1"/>
          <p:cNvSpPr>
            <a:spLocks noGrp="1"/>
          </p:cNvSpPr>
          <p:nvPr>
            <p:ph type="title"/>
          </p:nvPr>
        </p:nvSpPr>
        <p:spPr>
          <a:xfrm>
            <a:off x="457200" y="274680"/>
            <a:ext cx="8229240" cy="1142640"/>
          </a:xfrm>
          <a:prstGeom prst="rect">
            <a:avLst/>
          </a:prstGeom>
        </p:spPr>
        <p:txBody>
          <a:bodyPr lIns="0" rIns="0" tIns="0" bIns="0" anchor="ctr"/>
          <a:p>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type="objOnly" preserve="1">
  <p:cSld name="Centered Text">
    <p:spTree>
      <p:nvGrpSpPr>
        <p:cNvPr id="1" name=""/>
        <p:cNvGrpSpPr/>
        <p:nvPr/>
      </p:nvGrpSpPr>
      <p:grpSpPr>
        <a:xfrm>
          <a:off x="0" y="0"/>
          <a:ext cx="0" cy="0"/>
          <a:chOff x="0" y="0"/>
          <a:chExt cx="0" cy="0"/>
        </a:xfrm>
      </p:grpSpPr>
      <p:sp>
        <p:nvSpPr>
          <p:cNvPr id="13" name="PlaceHolder 1"/>
          <p:cNvSpPr>
            <a:spLocks noGrp="1"/>
          </p:cNvSpPr>
          <p:nvPr>
            <p:ph type="subTitle"/>
          </p:nvPr>
        </p:nvSpPr>
        <p:spPr>
          <a:xfrm>
            <a:off x="457200" y="274680"/>
            <a:ext cx="8229240" cy="5297760"/>
          </a:xfrm>
          <a:prstGeom prst="rect">
            <a:avLst/>
          </a:prstGeom>
        </p:spPr>
        <p:txBody>
          <a:bodyPr lIns="0" rIns="0" tIns="0" bIns="0" anchor="ctr"/>
          <a:p>
            <a:pPr algn="ctr"/>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type="twoObjAndObj" preserve="1">
  <p:cSld name="Title, 2 Content and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457200" y="274680"/>
            <a:ext cx="8229240" cy="1142640"/>
          </a:xfrm>
          <a:prstGeom prst="rect">
            <a:avLst/>
          </a:prstGeom>
        </p:spPr>
        <p:txBody>
          <a:bodyPr lIns="0" rIns="0" tIns="0" bIns="0" anchor="ctr"/>
          <a:p>
            <a:endParaRPr/>
          </a:p>
        </p:txBody>
      </p:sp>
      <p:sp>
        <p:nvSpPr>
          <p:cNvPr id="15" name="PlaceHolder 2"/>
          <p:cNvSpPr>
            <a:spLocks noGrp="1"/>
          </p:cNvSpPr>
          <p:nvPr>
            <p:ph type="body"/>
          </p:nvPr>
        </p:nvSpPr>
        <p:spPr>
          <a:xfrm>
            <a:off x="457200" y="1604520"/>
            <a:ext cx="4015800" cy="1896840"/>
          </a:xfrm>
          <a:prstGeom prst="rect">
            <a:avLst/>
          </a:prstGeom>
        </p:spPr>
        <p:txBody>
          <a:bodyPr lIns="0" rIns="0" tIns="0" bIns="0"/>
          <a:p>
            <a:endParaRPr/>
          </a:p>
        </p:txBody>
      </p:sp>
      <p:sp>
        <p:nvSpPr>
          <p:cNvPr id="16" name="PlaceHolder 3"/>
          <p:cNvSpPr>
            <a:spLocks noGrp="1"/>
          </p:cNvSpPr>
          <p:nvPr>
            <p:ph type="body"/>
          </p:nvPr>
        </p:nvSpPr>
        <p:spPr>
          <a:xfrm>
            <a:off x="457200" y="3682080"/>
            <a:ext cx="4015800" cy="1896840"/>
          </a:xfrm>
          <a:prstGeom prst="rect">
            <a:avLst/>
          </a:prstGeom>
        </p:spPr>
        <p:txBody>
          <a:bodyPr lIns="0" rIns="0" tIns="0" bIns="0"/>
          <a:p>
            <a:endParaRPr/>
          </a:p>
        </p:txBody>
      </p:sp>
      <p:sp>
        <p:nvSpPr>
          <p:cNvPr id="17" name="PlaceHolder 4"/>
          <p:cNvSpPr>
            <a:spLocks noGrp="1"/>
          </p:cNvSpPr>
          <p:nvPr>
            <p:ph type="body"/>
          </p:nvPr>
        </p:nvSpPr>
        <p:spPr>
          <a:xfrm>
            <a:off x="4674240" y="1604520"/>
            <a:ext cx="4015800" cy="3977280"/>
          </a:xfrm>
          <a:prstGeom prst="rect">
            <a:avLst/>
          </a:prstGeom>
        </p:spPr>
        <p:txBody>
          <a:bodyPr lIns="0" rIns="0" tIns="0" bIns="0"/>
          <a:p>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type="objAndTwoObj" preserve="1">
  <p:cSld name="Title Content and 2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457200" y="274680"/>
            <a:ext cx="8229240" cy="1142640"/>
          </a:xfrm>
          <a:prstGeom prst="rect">
            <a:avLst/>
          </a:prstGeom>
        </p:spPr>
        <p:txBody>
          <a:bodyPr lIns="0" rIns="0" tIns="0" bIns="0" anchor="ctr"/>
          <a:p>
            <a:endParaRPr/>
          </a:p>
        </p:txBody>
      </p:sp>
      <p:sp>
        <p:nvSpPr>
          <p:cNvPr id="19" name="PlaceHolder 2"/>
          <p:cNvSpPr>
            <a:spLocks noGrp="1"/>
          </p:cNvSpPr>
          <p:nvPr>
            <p:ph type="body"/>
          </p:nvPr>
        </p:nvSpPr>
        <p:spPr>
          <a:xfrm>
            <a:off x="457200" y="1604520"/>
            <a:ext cx="4015800" cy="3977280"/>
          </a:xfrm>
          <a:prstGeom prst="rect">
            <a:avLst/>
          </a:prstGeom>
        </p:spPr>
        <p:txBody>
          <a:bodyPr lIns="0" rIns="0" tIns="0" bIns="0"/>
          <a:p>
            <a:endParaRPr/>
          </a:p>
        </p:txBody>
      </p:sp>
      <p:sp>
        <p:nvSpPr>
          <p:cNvPr id="20" name="PlaceHolder 3"/>
          <p:cNvSpPr>
            <a:spLocks noGrp="1"/>
          </p:cNvSpPr>
          <p:nvPr>
            <p:ph type="body"/>
          </p:nvPr>
        </p:nvSpPr>
        <p:spPr>
          <a:xfrm>
            <a:off x="4674240" y="1604520"/>
            <a:ext cx="4015800" cy="1896840"/>
          </a:xfrm>
          <a:prstGeom prst="rect">
            <a:avLst/>
          </a:prstGeom>
        </p:spPr>
        <p:txBody>
          <a:bodyPr lIns="0" rIns="0" tIns="0" bIns="0"/>
          <a:p>
            <a:endParaRPr/>
          </a:p>
        </p:txBody>
      </p:sp>
      <p:sp>
        <p:nvSpPr>
          <p:cNvPr id="21" name="PlaceHolder 4"/>
          <p:cNvSpPr>
            <a:spLocks noGrp="1"/>
          </p:cNvSpPr>
          <p:nvPr>
            <p:ph type="body"/>
          </p:nvPr>
        </p:nvSpPr>
        <p:spPr>
          <a:xfrm>
            <a:off x="4674240" y="3682080"/>
            <a:ext cx="4015800" cy="1896840"/>
          </a:xfrm>
          <a:prstGeom prst="rect">
            <a:avLst/>
          </a:prstGeom>
        </p:spPr>
        <p:txBody>
          <a:bodyPr lIns="0" rIns="0" tIns="0" bIns="0"/>
          <a:p>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type="twoObjOverTx" preserve="1">
  <p:cSld name="Title, 2 Content over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457200" y="274680"/>
            <a:ext cx="8229240" cy="1142640"/>
          </a:xfrm>
          <a:prstGeom prst="rect">
            <a:avLst/>
          </a:prstGeom>
        </p:spPr>
        <p:txBody>
          <a:bodyPr lIns="0" rIns="0" tIns="0" bIns="0" anchor="ctr"/>
          <a:p>
            <a:endParaRPr/>
          </a:p>
        </p:txBody>
      </p:sp>
      <p:sp>
        <p:nvSpPr>
          <p:cNvPr id="23" name="PlaceHolder 2"/>
          <p:cNvSpPr>
            <a:spLocks noGrp="1"/>
          </p:cNvSpPr>
          <p:nvPr>
            <p:ph type="body"/>
          </p:nvPr>
        </p:nvSpPr>
        <p:spPr>
          <a:xfrm>
            <a:off x="457200" y="1604520"/>
            <a:ext cx="4015800" cy="1896840"/>
          </a:xfrm>
          <a:prstGeom prst="rect">
            <a:avLst/>
          </a:prstGeom>
        </p:spPr>
        <p:txBody>
          <a:bodyPr lIns="0" rIns="0" tIns="0" bIns="0"/>
          <a:p>
            <a:endParaRPr/>
          </a:p>
        </p:txBody>
      </p:sp>
      <p:sp>
        <p:nvSpPr>
          <p:cNvPr id="24" name="PlaceHolder 3"/>
          <p:cNvSpPr>
            <a:spLocks noGrp="1"/>
          </p:cNvSpPr>
          <p:nvPr>
            <p:ph type="body"/>
          </p:nvPr>
        </p:nvSpPr>
        <p:spPr>
          <a:xfrm>
            <a:off x="4674240" y="1604520"/>
            <a:ext cx="4015800" cy="1896840"/>
          </a:xfrm>
          <a:prstGeom prst="rect">
            <a:avLst/>
          </a:prstGeom>
        </p:spPr>
        <p:txBody>
          <a:bodyPr lIns="0" rIns="0" tIns="0" bIns="0"/>
          <a:p>
            <a:endParaRPr/>
          </a:p>
        </p:txBody>
      </p:sp>
      <p:sp>
        <p:nvSpPr>
          <p:cNvPr id="25" name="PlaceHolder 4"/>
          <p:cNvSpPr>
            <a:spLocks noGrp="1"/>
          </p:cNvSpPr>
          <p:nvPr>
            <p:ph type="body"/>
          </p:nvPr>
        </p:nvSpPr>
        <p:spPr>
          <a:xfrm>
            <a:off x="457200" y="3682080"/>
            <a:ext cx="8229240" cy="1896840"/>
          </a:xfrm>
          <a:prstGeom prst="rect">
            <a:avLst/>
          </a:prstGeom>
        </p:spPr>
        <p:txBody>
          <a:bodyPr lIns="0" rIns="0" tIns="0" bIns="0"/>
          <a:p>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slideLayout" Target="../slideLayouts/slideLayout25.xml"/><Relationship Id="rId3" Type="http://schemas.openxmlformats.org/officeDocument/2006/relationships/slideLayout" Target="../slideLayouts/slideLayout26.xml"/><Relationship Id="rId4" Type="http://schemas.openxmlformats.org/officeDocument/2006/relationships/slideLayout" Target="../slideLayouts/slideLayout27.xml"/><Relationship Id="rId5" Type="http://schemas.openxmlformats.org/officeDocument/2006/relationships/slideLayout" Target="../slideLayouts/slideLayout28.xml"/><Relationship Id="rId6" Type="http://schemas.openxmlformats.org/officeDocument/2006/relationships/slideLayout" Target="../slideLayouts/slideLayout29.xml"/><Relationship Id="rId7" Type="http://schemas.openxmlformats.org/officeDocument/2006/relationships/slideLayout" Target="../slideLayouts/slideLayout30.xml"/><Relationship Id="rId8" Type="http://schemas.openxmlformats.org/officeDocument/2006/relationships/slideLayout" Target="../slideLayouts/slideLayout31.xml"/><Relationship Id="rId9" Type="http://schemas.openxmlformats.org/officeDocument/2006/relationships/slideLayout" Target="../slideLayouts/slideLayout32.xml"/><Relationship Id="rId10" Type="http://schemas.openxmlformats.org/officeDocument/2006/relationships/slideLayout" Target="../slideLayouts/slideLayout33.xml"/><Relationship Id="rId11" Type="http://schemas.openxmlformats.org/officeDocument/2006/relationships/slideLayout" Target="../slideLayouts/slideLayout34.xml"/><Relationship Id="rId12" Type="http://schemas.openxmlformats.org/officeDocument/2006/relationships/slideLayout" Target="../slideLayouts/slideLayout35.xml"/><Relationship Id="rId13" Type="http://schemas.openxmlformats.org/officeDocument/2006/relationships/slideLayout" Target="../slideLayouts/slideLayout36.xml"/>
</Relationships>
</file>

<file path=ppt/slideMasters/_rels/slideMaster4.xml.rels><?xml version="1.0" encoding="UTF-8"?>
<Relationships xmlns="http://schemas.openxmlformats.org/package/2006/relationships"><Relationship Id="rId1" Type="http://schemas.openxmlformats.org/officeDocument/2006/relationships/theme" Target="../theme/theme4.xml"/><Relationship Id="rId2" Type="http://schemas.openxmlformats.org/officeDocument/2006/relationships/slideLayout" Target="../slideLayouts/slideLayout37.xml"/><Relationship Id="rId3" Type="http://schemas.openxmlformats.org/officeDocument/2006/relationships/slideLayout" Target="../slideLayouts/slideLayout38.xml"/><Relationship Id="rId4" Type="http://schemas.openxmlformats.org/officeDocument/2006/relationships/slideLayout" Target="../slideLayouts/slideLayout39.xml"/><Relationship Id="rId5" Type="http://schemas.openxmlformats.org/officeDocument/2006/relationships/slideLayout" Target="../slideLayouts/slideLayout40.xml"/><Relationship Id="rId6" Type="http://schemas.openxmlformats.org/officeDocument/2006/relationships/slideLayout" Target="../slideLayouts/slideLayout41.xml"/><Relationship Id="rId7" Type="http://schemas.openxmlformats.org/officeDocument/2006/relationships/slideLayout" Target="../slideLayouts/slideLayout42.xml"/><Relationship Id="rId8" Type="http://schemas.openxmlformats.org/officeDocument/2006/relationships/slideLayout" Target="../slideLayouts/slideLayout43.xml"/><Relationship Id="rId9" Type="http://schemas.openxmlformats.org/officeDocument/2006/relationships/slideLayout" Target="../slideLayouts/slideLayout44.xml"/><Relationship Id="rId10" Type="http://schemas.openxmlformats.org/officeDocument/2006/relationships/slideLayout" Target="../slideLayouts/slideLayout45.xml"/><Relationship Id="rId11" Type="http://schemas.openxmlformats.org/officeDocument/2006/relationships/slideLayout" Target="../slideLayouts/slideLayout46.xml"/><Relationship Id="rId12" Type="http://schemas.openxmlformats.org/officeDocument/2006/relationships/slideLayout" Target="../slideLayouts/slideLayout47.xml"/><Relationship Id="rId13" Type="http://schemas.openxmlformats.org/officeDocument/2006/relationships/slideLayout" Target="../slideLayouts/slideLayout48.xml"/>
</Relationships>
</file>

<file path=ppt/slideMasters/slideMaster1.xml><?xml version="1.0" encoding="utf-8"?>
<p:sldMaster xmlns:a="http://schemas.openxmlformats.org/drawingml/2006/main" xmlns:p="http://schemas.openxmlformats.org/presentationml/2006/main" xmlns:r="http://schemas.openxmlformats.org/officeDocument/2006/relationships">
  <p:cSld>
    <p:bg>
      <p:bgPr>
        <a:solidFill>
          <a:srgbClr val="ffffff"/>
        </a:solidFill>
      </p:bgPr>
    </p:bg>
    <p:spTree>
      <p:nvGrpSpPr>
        <p:cNvPr id="1" name=""/>
        <p:cNvGrpSpPr/>
        <p:nvPr/>
      </p:nvGrpSpPr>
      <p:grpSpPr>
        <a:xfrm>
          <a:off x="0" y="0"/>
          <a:ext cx="0" cy="0"/>
          <a:chOff x="0" y="0"/>
          <a:chExt cx="0" cy="0"/>
        </a:xfrm>
      </p:grpSpPr>
      <p:sp>
        <p:nvSpPr>
          <p:cNvPr id="0" name="PlaceHolder 1"/>
          <p:cNvSpPr>
            <a:spLocks noGrp="1"/>
          </p:cNvSpPr>
          <p:nvPr>
            <p:ph type="title"/>
          </p:nvPr>
        </p:nvSpPr>
        <p:spPr>
          <a:xfrm>
            <a:off x="685800" y="2130480"/>
            <a:ext cx="7772040" cy="1469520"/>
          </a:xfrm>
          <a:prstGeom prst="rect">
            <a:avLst/>
          </a:prstGeom>
        </p:spPr>
        <p:txBody>
          <a:bodyPr anchor="ctr"/>
          <a:p>
            <a:pPr algn="ctr">
              <a:lnSpc>
                <a:spcPct val="100000"/>
              </a:lnSpc>
            </a:pPr>
            <a:r>
              <a:rPr lang="cs-CZ" sz="4400" strike="noStrike">
                <a:solidFill>
                  <a:srgbClr val="000000"/>
                </a:solidFill>
                <a:latin typeface="Calibri"/>
              </a:rPr>
              <a:t>Klikněte pro úpravu formátu textu nadpisuKliknutím lze upravit styl.</a:t>
            </a:r>
            <a:endParaRPr/>
          </a:p>
        </p:txBody>
      </p:sp>
      <p:sp>
        <p:nvSpPr>
          <p:cNvPr id="1" name="PlaceHolder 2"/>
          <p:cNvSpPr>
            <a:spLocks noGrp="1"/>
          </p:cNvSpPr>
          <p:nvPr>
            <p:ph type="dt"/>
          </p:nvPr>
        </p:nvSpPr>
        <p:spPr>
          <a:xfrm>
            <a:off x="457200" y="6356520"/>
            <a:ext cx="2133360" cy="364680"/>
          </a:xfrm>
          <a:prstGeom prst="rect">
            <a:avLst/>
          </a:prstGeom>
        </p:spPr>
        <p:txBody>
          <a:bodyPr anchor="ctr"/>
          <a:p>
            <a:pPr>
              <a:lnSpc>
                <a:spcPct val="100000"/>
              </a:lnSpc>
            </a:pPr>
            <a:r>
              <a:rPr lang="cs-CZ" sz="1200" strike="noStrike">
                <a:solidFill>
                  <a:srgbClr val="8b8b8b"/>
                </a:solidFill>
                <a:latin typeface="Calibri"/>
              </a:rPr>
              <a:t>14. 12. 2017</a:t>
            </a:r>
            <a:endParaRPr/>
          </a:p>
        </p:txBody>
      </p:sp>
      <p:sp>
        <p:nvSpPr>
          <p:cNvPr id="2" name="PlaceHolder 3"/>
          <p:cNvSpPr>
            <a:spLocks noGrp="1"/>
          </p:cNvSpPr>
          <p:nvPr>
            <p:ph type="ftr"/>
          </p:nvPr>
        </p:nvSpPr>
        <p:spPr>
          <a:xfrm>
            <a:off x="3124080" y="6356520"/>
            <a:ext cx="2895120" cy="364680"/>
          </a:xfrm>
          <a:prstGeom prst="rect">
            <a:avLst/>
          </a:prstGeom>
        </p:spPr>
        <p:txBody>
          <a:bodyPr anchor="ctr"/>
          <a:p>
            <a:endParaRPr/>
          </a:p>
        </p:txBody>
      </p:sp>
      <p:sp>
        <p:nvSpPr>
          <p:cNvPr id="3" name="PlaceHolder 4"/>
          <p:cNvSpPr>
            <a:spLocks noGrp="1"/>
          </p:cNvSpPr>
          <p:nvPr>
            <p:ph type="sldNum"/>
          </p:nvPr>
        </p:nvSpPr>
        <p:spPr>
          <a:xfrm>
            <a:off x="6553080" y="6356520"/>
            <a:ext cx="2133360" cy="364680"/>
          </a:xfrm>
          <a:prstGeom prst="rect">
            <a:avLst/>
          </a:prstGeom>
        </p:spPr>
        <p:txBody>
          <a:bodyPr anchor="ctr"/>
          <a:p>
            <a:pPr algn="r">
              <a:lnSpc>
                <a:spcPct val="100000"/>
              </a:lnSpc>
            </a:pPr>
            <a:fld id="{594AA262-6AE6-454A-8565-A6E18084AB4E}" type="slidenum">
              <a:rPr lang="cs-CZ" sz="1200" strike="noStrike">
                <a:solidFill>
                  <a:srgbClr val="8b8b8b"/>
                </a:solidFill>
                <a:latin typeface="Calibri"/>
              </a:rPr>
              <a:t>&lt;číslo&gt;</a:t>
            </a:fld>
            <a:endParaRPr/>
          </a:p>
        </p:txBody>
      </p:sp>
      <p:sp>
        <p:nvSpPr>
          <p:cNvPr id="4" name="PlaceHolder 5"/>
          <p:cNvSpPr>
            <a:spLocks noGrp="1"/>
          </p:cNvSpPr>
          <p:nvPr>
            <p:ph type="body"/>
          </p:nvPr>
        </p:nvSpPr>
        <p:spPr>
          <a:xfrm>
            <a:off x="457200" y="1604520"/>
            <a:ext cx="8229240" cy="3977280"/>
          </a:xfrm>
          <a:prstGeom prst="rect">
            <a:avLst/>
          </a:prstGeom>
        </p:spPr>
        <p:txBody>
          <a:bodyPr lIns="0" rIns="0" tIns="0" bIns="0"/>
          <a:p>
            <a:pPr>
              <a:buSzPct val="45000"/>
              <a:buFont typeface="StarSymbol"/>
              <a:buChar char=""/>
            </a:pPr>
            <a:r>
              <a:rPr lang="cs-CZ" sz="3200">
                <a:latin typeface="Calibri"/>
              </a:rPr>
              <a:t>Klikněte pro úpravu formátu textu osnovy</a:t>
            </a:r>
            <a:endParaRPr/>
          </a:p>
          <a:p>
            <a:pPr lvl="1">
              <a:buSzPct val="75000"/>
              <a:buFont typeface="StarSymbol"/>
              <a:buChar char=""/>
            </a:pPr>
            <a:r>
              <a:rPr lang="cs-CZ" sz="2400">
                <a:latin typeface="Calibri"/>
              </a:rPr>
              <a:t>Druhá úroveň</a:t>
            </a:r>
            <a:endParaRPr/>
          </a:p>
          <a:p>
            <a:pPr lvl="2">
              <a:buSzPct val="45000"/>
              <a:buFont typeface="StarSymbol"/>
              <a:buChar char=""/>
            </a:pPr>
            <a:r>
              <a:rPr lang="cs-CZ" sz="2000">
                <a:latin typeface="Calibri"/>
              </a:rPr>
              <a:t>Třetí úroveň</a:t>
            </a:r>
            <a:endParaRPr/>
          </a:p>
          <a:p>
            <a:pPr lvl="3">
              <a:buSzPct val="75000"/>
              <a:buFont typeface="StarSymbol"/>
              <a:buChar char=""/>
            </a:pPr>
            <a:r>
              <a:rPr lang="cs-CZ" sz="2000">
                <a:latin typeface="Calibri"/>
              </a:rPr>
              <a:t>Čtvrtá úroveň osnovy</a:t>
            </a:r>
            <a:endParaRPr/>
          </a:p>
          <a:p>
            <a:pPr lvl="4">
              <a:buSzPct val="45000"/>
              <a:buFont typeface="StarSymbol"/>
              <a:buChar char=""/>
            </a:pPr>
            <a:r>
              <a:rPr lang="cs-CZ" sz="2000">
                <a:latin typeface="Calibri"/>
              </a:rPr>
              <a:t>Pátá úroveň osnovy</a:t>
            </a:r>
            <a:endParaRPr/>
          </a:p>
          <a:p>
            <a:pPr lvl="5">
              <a:buSzPct val="45000"/>
              <a:buFont typeface="StarSymbol"/>
              <a:buChar char=""/>
            </a:pPr>
            <a:r>
              <a:rPr lang="cs-CZ" sz="2000">
                <a:latin typeface="Calibri"/>
              </a:rPr>
              <a:t>Šestá úroveň</a:t>
            </a:r>
            <a:endParaRPr/>
          </a:p>
          <a:p>
            <a:pPr lvl="6">
              <a:buSzPct val="45000"/>
              <a:buFont typeface="StarSymbol"/>
              <a:buChar char=""/>
            </a:pPr>
            <a:r>
              <a:rPr lang="cs-CZ" sz="2000">
                <a:latin typeface="Calibri"/>
              </a:rPr>
              <a:t>Sedmá úroveň</a:t>
            </a:r>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p:cSld>
    <p:bg>
      <p:bgPr>
        <a:solidFill>
          <a:srgbClr val="ffffff"/>
        </a:solidFill>
      </p:bgPr>
    </p:bg>
    <p:spTree>
      <p:nvGrpSpPr>
        <p:cNvPr id="1" name=""/>
        <p:cNvGrpSpPr/>
        <p:nvPr/>
      </p:nvGrpSpPr>
      <p:grpSpPr>
        <a:xfrm>
          <a:off x="0" y="0"/>
          <a:ext cx="0" cy="0"/>
          <a:chOff x="0" y="0"/>
          <a:chExt cx="0" cy="0"/>
        </a:xfrm>
      </p:grpSpPr>
      <p:sp>
        <p:nvSpPr>
          <p:cNvPr id="39" name="PlaceHolder 1"/>
          <p:cNvSpPr>
            <a:spLocks noGrp="1"/>
          </p:cNvSpPr>
          <p:nvPr>
            <p:ph type="title"/>
          </p:nvPr>
        </p:nvSpPr>
        <p:spPr>
          <a:xfrm>
            <a:off x="457200" y="274680"/>
            <a:ext cx="8229240" cy="1142640"/>
          </a:xfrm>
          <a:prstGeom prst="rect">
            <a:avLst/>
          </a:prstGeom>
        </p:spPr>
        <p:txBody>
          <a:bodyPr anchor="ctr"/>
          <a:p>
            <a:pPr algn="ctr">
              <a:lnSpc>
                <a:spcPct val="100000"/>
              </a:lnSpc>
            </a:pPr>
            <a:r>
              <a:rPr lang="cs-CZ" sz="4400" strike="noStrike">
                <a:solidFill>
                  <a:srgbClr val="000000"/>
                </a:solidFill>
                <a:latin typeface="Calibri"/>
              </a:rPr>
              <a:t>Klikněte pro úpravu formátu textu nadpisuKliknutím lze upravit styl.</a:t>
            </a:r>
            <a:endParaRPr/>
          </a:p>
        </p:txBody>
      </p:sp>
      <p:sp>
        <p:nvSpPr>
          <p:cNvPr id="40" name="PlaceHolder 2"/>
          <p:cNvSpPr>
            <a:spLocks noGrp="1"/>
          </p:cNvSpPr>
          <p:nvPr>
            <p:ph type="body"/>
          </p:nvPr>
        </p:nvSpPr>
        <p:spPr>
          <a:xfrm>
            <a:off x="457200" y="1600200"/>
            <a:ext cx="8229240" cy="4525560"/>
          </a:xfrm>
          <a:prstGeom prst="rect">
            <a:avLst/>
          </a:prstGeom>
        </p:spPr>
        <p:txBody>
          <a:bodyPr/>
          <a:p>
            <a:pPr>
              <a:buSzPct val="45000"/>
              <a:buFont typeface="StarSymbol"/>
              <a:buChar char=""/>
            </a:pPr>
            <a:r>
              <a:rPr lang="cs-CZ" sz="3200" strike="noStrike">
                <a:solidFill>
                  <a:srgbClr val="000000"/>
                </a:solidFill>
                <a:latin typeface="Calibri"/>
              </a:rPr>
              <a:t>Klikněte pro úpravu formátu textu osnovy</a:t>
            </a:r>
            <a:endParaRPr/>
          </a:p>
          <a:p>
            <a:pPr lvl="1">
              <a:buSzPct val="75000"/>
              <a:buFont typeface="StarSymbol"/>
              <a:buChar char=""/>
            </a:pPr>
            <a:r>
              <a:rPr lang="cs-CZ" sz="3200" strike="noStrike">
                <a:solidFill>
                  <a:srgbClr val="000000"/>
                </a:solidFill>
                <a:latin typeface="Calibri"/>
              </a:rPr>
              <a:t>Druhá úroveň</a:t>
            </a:r>
            <a:endParaRPr/>
          </a:p>
          <a:p>
            <a:pPr lvl="2">
              <a:buSzPct val="45000"/>
              <a:buFont typeface="StarSymbol"/>
              <a:buChar char=""/>
            </a:pPr>
            <a:r>
              <a:rPr lang="cs-CZ" sz="3200" strike="noStrike">
                <a:solidFill>
                  <a:srgbClr val="000000"/>
                </a:solidFill>
                <a:latin typeface="Calibri"/>
              </a:rPr>
              <a:t>Třetí úroveň</a:t>
            </a:r>
            <a:endParaRPr/>
          </a:p>
          <a:p>
            <a:pPr lvl="3">
              <a:buSzPct val="75000"/>
              <a:buFont typeface="StarSymbol"/>
              <a:buChar char=""/>
            </a:pPr>
            <a:r>
              <a:rPr lang="cs-CZ" sz="3200" strike="noStrike">
                <a:solidFill>
                  <a:srgbClr val="000000"/>
                </a:solidFill>
                <a:latin typeface="Calibri"/>
              </a:rPr>
              <a:t>Čtvrtá úroveň osnovy</a:t>
            </a:r>
            <a:endParaRPr/>
          </a:p>
          <a:p>
            <a:pPr lvl="4">
              <a:buSzPct val="45000"/>
              <a:buFont typeface="StarSymbol"/>
              <a:buChar char=""/>
            </a:pPr>
            <a:r>
              <a:rPr lang="cs-CZ" sz="3200" strike="noStrike">
                <a:solidFill>
                  <a:srgbClr val="000000"/>
                </a:solidFill>
                <a:latin typeface="Calibri"/>
              </a:rPr>
              <a:t>Pátá úroveň osnovy</a:t>
            </a:r>
            <a:endParaRPr/>
          </a:p>
          <a:p>
            <a:pPr lvl="5">
              <a:buSzPct val="45000"/>
              <a:buFont typeface="StarSymbol"/>
              <a:buChar char=""/>
            </a:pPr>
            <a:r>
              <a:rPr lang="cs-CZ" sz="3200" strike="noStrike">
                <a:solidFill>
                  <a:srgbClr val="000000"/>
                </a:solidFill>
                <a:latin typeface="Calibri"/>
              </a:rPr>
              <a:t>Šestá úroveň</a:t>
            </a:r>
            <a:endParaRPr/>
          </a:p>
          <a:p>
            <a:pPr>
              <a:lnSpc>
                <a:spcPct val="100000"/>
              </a:lnSpc>
              <a:buFont typeface="Arial"/>
              <a:buChar char="•"/>
            </a:pPr>
            <a:r>
              <a:rPr lang="cs-CZ" sz="3200" strike="noStrike">
                <a:solidFill>
                  <a:srgbClr val="000000"/>
                </a:solidFill>
                <a:latin typeface="Calibri"/>
              </a:rPr>
              <a:t>Sedmá úroveňKliknutím lze upravit styly předlohy textu.</a:t>
            </a:r>
            <a:endParaRPr/>
          </a:p>
          <a:p>
            <a:pPr lvl="1">
              <a:lnSpc>
                <a:spcPct val="100000"/>
              </a:lnSpc>
              <a:buFont typeface="Arial"/>
              <a:buChar char="–"/>
            </a:pPr>
            <a:r>
              <a:rPr lang="cs-CZ" sz="2800" strike="noStrike">
                <a:solidFill>
                  <a:srgbClr val="000000"/>
                </a:solidFill>
                <a:latin typeface="Calibri"/>
              </a:rPr>
              <a:t>Druhá úroveň</a:t>
            </a:r>
            <a:endParaRPr/>
          </a:p>
          <a:p>
            <a:pPr lvl="2">
              <a:lnSpc>
                <a:spcPct val="100000"/>
              </a:lnSpc>
              <a:buFont typeface="Arial"/>
              <a:buChar char="•"/>
            </a:pPr>
            <a:r>
              <a:rPr lang="cs-CZ" sz="2400" strike="noStrike">
                <a:solidFill>
                  <a:srgbClr val="000000"/>
                </a:solidFill>
                <a:latin typeface="Calibri"/>
              </a:rPr>
              <a:t>Třetí úroveň</a:t>
            </a:r>
            <a:endParaRPr/>
          </a:p>
          <a:p>
            <a:pPr lvl="3">
              <a:lnSpc>
                <a:spcPct val="100000"/>
              </a:lnSpc>
              <a:buFont typeface="Arial"/>
              <a:buChar char="–"/>
            </a:pPr>
            <a:r>
              <a:rPr lang="cs-CZ" sz="2000" strike="noStrike">
                <a:solidFill>
                  <a:srgbClr val="000000"/>
                </a:solidFill>
                <a:latin typeface="Calibri"/>
              </a:rPr>
              <a:t>Čtvrtá úroveň</a:t>
            </a:r>
            <a:endParaRPr/>
          </a:p>
          <a:p>
            <a:pPr lvl="4">
              <a:lnSpc>
                <a:spcPct val="100000"/>
              </a:lnSpc>
              <a:buFont typeface="Arial"/>
              <a:buChar char="»"/>
            </a:pPr>
            <a:r>
              <a:rPr lang="cs-CZ" sz="2000" strike="noStrike">
                <a:solidFill>
                  <a:srgbClr val="000000"/>
                </a:solidFill>
                <a:latin typeface="Calibri"/>
              </a:rPr>
              <a:t>Pátá úroveň</a:t>
            </a:r>
            <a:endParaRPr/>
          </a:p>
        </p:txBody>
      </p:sp>
      <p:sp>
        <p:nvSpPr>
          <p:cNvPr id="41" name="PlaceHolder 3"/>
          <p:cNvSpPr>
            <a:spLocks noGrp="1"/>
          </p:cNvSpPr>
          <p:nvPr>
            <p:ph type="dt"/>
          </p:nvPr>
        </p:nvSpPr>
        <p:spPr>
          <a:xfrm>
            <a:off x="457200" y="6356520"/>
            <a:ext cx="2133360" cy="364680"/>
          </a:xfrm>
          <a:prstGeom prst="rect">
            <a:avLst/>
          </a:prstGeom>
        </p:spPr>
        <p:txBody>
          <a:bodyPr anchor="ctr"/>
          <a:p>
            <a:pPr>
              <a:lnSpc>
                <a:spcPct val="100000"/>
              </a:lnSpc>
            </a:pPr>
            <a:r>
              <a:rPr lang="cs-CZ" sz="1200" strike="noStrike">
                <a:solidFill>
                  <a:srgbClr val="8b8b8b"/>
                </a:solidFill>
                <a:latin typeface="Calibri"/>
              </a:rPr>
              <a:t>14. 12. 2017</a:t>
            </a:r>
            <a:endParaRPr/>
          </a:p>
        </p:txBody>
      </p:sp>
      <p:sp>
        <p:nvSpPr>
          <p:cNvPr id="42" name="PlaceHolder 4"/>
          <p:cNvSpPr>
            <a:spLocks noGrp="1"/>
          </p:cNvSpPr>
          <p:nvPr>
            <p:ph type="ftr"/>
          </p:nvPr>
        </p:nvSpPr>
        <p:spPr>
          <a:xfrm>
            <a:off x="3124080" y="6356520"/>
            <a:ext cx="2895120" cy="364680"/>
          </a:xfrm>
          <a:prstGeom prst="rect">
            <a:avLst/>
          </a:prstGeom>
        </p:spPr>
        <p:txBody>
          <a:bodyPr anchor="ctr"/>
          <a:p>
            <a:endParaRPr/>
          </a:p>
        </p:txBody>
      </p:sp>
      <p:sp>
        <p:nvSpPr>
          <p:cNvPr id="43" name="PlaceHolder 5"/>
          <p:cNvSpPr>
            <a:spLocks noGrp="1"/>
          </p:cNvSpPr>
          <p:nvPr>
            <p:ph type="sldNum"/>
          </p:nvPr>
        </p:nvSpPr>
        <p:spPr>
          <a:xfrm>
            <a:off x="6553080" y="6356520"/>
            <a:ext cx="2133360" cy="364680"/>
          </a:xfrm>
          <a:prstGeom prst="rect">
            <a:avLst/>
          </a:prstGeom>
        </p:spPr>
        <p:txBody>
          <a:bodyPr anchor="ctr"/>
          <a:p>
            <a:pPr algn="r">
              <a:lnSpc>
                <a:spcPct val="100000"/>
              </a:lnSpc>
            </a:pPr>
            <a:fld id="{EDD05ACF-6353-4F01-BEB0-0B54FA1D22EB}" type="slidenum">
              <a:rPr lang="cs-CZ" sz="1200" strike="noStrike">
                <a:solidFill>
                  <a:srgbClr val="8b8b8b"/>
                </a:solidFill>
                <a:latin typeface="Calibri"/>
              </a:rPr>
              <a:t>&lt;číslo&gt;</a:t>
            </a:fld>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p:cSld>
    <p:bg>
      <p:bgPr>
        <a:solidFill>
          <a:srgbClr val="ffffff"/>
        </a:solidFill>
      </p:bgPr>
    </p:bg>
    <p:spTree>
      <p:nvGrpSpPr>
        <p:cNvPr id="1" name=""/>
        <p:cNvGrpSpPr/>
        <p:nvPr/>
      </p:nvGrpSpPr>
      <p:grpSpPr>
        <a:xfrm>
          <a:off x="0" y="0"/>
          <a:ext cx="0" cy="0"/>
          <a:chOff x="0" y="0"/>
          <a:chExt cx="0" cy="0"/>
        </a:xfrm>
      </p:grpSpPr>
      <p:sp>
        <p:nvSpPr>
          <p:cNvPr id="78" name="PlaceHolder 1"/>
          <p:cNvSpPr>
            <a:spLocks noGrp="1"/>
          </p:cNvSpPr>
          <p:nvPr>
            <p:ph type="title"/>
          </p:nvPr>
        </p:nvSpPr>
        <p:spPr>
          <a:xfrm>
            <a:off x="457200" y="274680"/>
            <a:ext cx="8229240" cy="1142640"/>
          </a:xfrm>
          <a:prstGeom prst="rect">
            <a:avLst/>
          </a:prstGeom>
        </p:spPr>
        <p:txBody>
          <a:bodyPr anchor="ctr"/>
          <a:p>
            <a:pPr algn="ctr">
              <a:lnSpc>
                <a:spcPct val="100000"/>
              </a:lnSpc>
            </a:pPr>
            <a:r>
              <a:rPr lang="cs-CZ" sz="4400" strike="noStrike">
                <a:solidFill>
                  <a:srgbClr val="000000"/>
                </a:solidFill>
                <a:latin typeface="Calibri"/>
              </a:rPr>
              <a:t>Klikněte pro úpravu formátu textu nadpisuKliknutím lze upravit styl.</a:t>
            </a:r>
            <a:endParaRPr/>
          </a:p>
        </p:txBody>
      </p:sp>
      <p:sp>
        <p:nvSpPr>
          <p:cNvPr id="79" name="PlaceHolder 2"/>
          <p:cNvSpPr>
            <a:spLocks noGrp="1"/>
          </p:cNvSpPr>
          <p:nvPr>
            <p:ph type="dt"/>
          </p:nvPr>
        </p:nvSpPr>
        <p:spPr>
          <a:xfrm>
            <a:off x="457200" y="6356520"/>
            <a:ext cx="2133360" cy="364680"/>
          </a:xfrm>
          <a:prstGeom prst="rect">
            <a:avLst/>
          </a:prstGeom>
        </p:spPr>
        <p:txBody>
          <a:bodyPr anchor="ctr"/>
          <a:p>
            <a:pPr>
              <a:lnSpc>
                <a:spcPct val="100000"/>
              </a:lnSpc>
            </a:pPr>
            <a:r>
              <a:rPr lang="cs-CZ" sz="1200" strike="noStrike">
                <a:solidFill>
                  <a:srgbClr val="8b8b8b"/>
                </a:solidFill>
                <a:latin typeface="Calibri"/>
              </a:rPr>
              <a:t>14. 12. 2017</a:t>
            </a:r>
            <a:endParaRPr/>
          </a:p>
        </p:txBody>
      </p:sp>
      <p:sp>
        <p:nvSpPr>
          <p:cNvPr id="80" name="PlaceHolder 3"/>
          <p:cNvSpPr>
            <a:spLocks noGrp="1"/>
          </p:cNvSpPr>
          <p:nvPr>
            <p:ph type="ftr"/>
          </p:nvPr>
        </p:nvSpPr>
        <p:spPr>
          <a:xfrm>
            <a:off x="3124080" y="6356520"/>
            <a:ext cx="2895120" cy="364680"/>
          </a:xfrm>
          <a:prstGeom prst="rect">
            <a:avLst/>
          </a:prstGeom>
        </p:spPr>
        <p:txBody>
          <a:bodyPr anchor="ctr"/>
          <a:p>
            <a:endParaRPr/>
          </a:p>
        </p:txBody>
      </p:sp>
      <p:sp>
        <p:nvSpPr>
          <p:cNvPr id="81" name="PlaceHolder 4"/>
          <p:cNvSpPr>
            <a:spLocks noGrp="1"/>
          </p:cNvSpPr>
          <p:nvPr>
            <p:ph type="sldNum"/>
          </p:nvPr>
        </p:nvSpPr>
        <p:spPr>
          <a:xfrm>
            <a:off x="6553080" y="6356520"/>
            <a:ext cx="2133360" cy="364680"/>
          </a:xfrm>
          <a:prstGeom prst="rect">
            <a:avLst/>
          </a:prstGeom>
        </p:spPr>
        <p:txBody>
          <a:bodyPr anchor="ctr"/>
          <a:p>
            <a:pPr algn="r">
              <a:lnSpc>
                <a:spcPct val="100000"/>
              </a:lnSpc>
            </a:pPr>
            <a:fld id="{980A92D5-227F-46F7-A863-ABFB69405904}" type="slidenum">
              <a:rPr lang="cs-CZ" sz="1200" strike="noStrike">
                <a:solidFill>
                  <a:srgbClr val="8b8b8b"/>
                </a:solidFill>
                <a:latin typeface="Calibri"/>
              </a:rPr>
              <a:t>&lt;číslo&gt;</a:t>
            </a:fld>
            <a:endParaRPr/>
          </a:p>
        </p:txBody>
      </p:sp>
      <p:sp>
        <p:nvSpPr>
          <p:cNvPr id="82" name="PlaceHolder 5"/>
          <p:cNvSpPr>
            <a:spLocks noGrp="1"/>
          </p:cNvSpPr>
          <p:nvPr>
            <p:ph type="body"/>
          </p:nvPr>
        </p:nvSpPr>
        <p:spPr>
          <a:xfrm>
            <a:off x="457200" y="1604520"/>
            <a:ext cx="8229240" cy="3977280"/>
          </a:xfrm>
          <a:prstGeom prst="rect">
            <a:avLst/>
          </a:prstGeom>
        </p:spPr>
        <p:txBody>
          <a:bodyPr lIns="0" rIns="0" tIns="0" bIns="0"/>
          <a:p>
            <a:pPr>
              <a:buSzPct val="45000"/>
              <a:buFont typeface="StarSymbol"/>
              <a:buChar char=""/>
            </a:pPr>
            <a:r>
              <a:rPr lang="cs-CZ" sz="3200">
                <a:latin typeface="Calibri"/>
              </a:rPr>
              <a:t>Klikněte pro úpravu formátu textu osnovy</a:t>
            </a:r>
            <a:endParaRPr/>
          </a:p>
          <a:p>
            <a:pPr lvl="1">
              <a:buSzPct val="75000"/>
              <a:buFont typeface="StarSymbol"/>
              <a:buChar char=""/>
            </a:pPr>
            <a:r>
              <a:rPr lang="cs-CZ" sz="2400">
                <a:latin typeface="Calibri"/>
              </a:rPr>
              <a:t>Druhá úroveň</a:t>
            </a:r>
            <a:endParaRPr/>
          </a:p>
          <a:p>
            <a:pPr lvl="2">
              <a:buSzPct val="45000"/>
              <a:buFont typeface="StarSymbol"/>
              <a:buChar char=""/>
            </a:pPr>
            <a:r>
              <a:rPr lang="cs-CZ" sz="2000">
                <a:latin typeface="Calibri"/>
              </a:rPr>
              <a:t>Třetí úroveň</a:t>
            </a:r>
            <a:endParaRPr/>
          </a:p>
          <a:p>
            <a:pPr lvl="3">
              <a:buSzPct val="75000"/>
              <a:buFont typeface="StarSymbol"/>
              <a:buChar char=""/>
            </a:pPr>
            <a:r>
              <a:rPr lang="cs-CZ" sz="2000">
                <a:latin typeface="Calibri"/>
              </a:rPr>
              <a:t>Čtvrtá úroveň osnovy</a:t>
            </a:r>
            <a:endParaRPr/>
          </a:p>
          <a:p>
            <a:pPr lvl="4">
              <a:buSzPct val="45000"/>
              <a:buFont typeface="StarSymbol"/>
              <a:buChar char=""/>
            </a:pPr>
            <a:r>
              <a:rPr lang="cs-CZ" sz="2000">
                <a:latin typeface="Calibri"/>
              </a:rPr>
              <a:t>Pátá úroveň osnovy</a:t>
            </a:r>
            <a:endParaRPr/>
          </a:p>
          <a:p>
            <a:pPr lvl="5">
              <a:buSzPct val="45000"/>
              <a:buFont typeface="StarSymbol"/>
              <a:buChar char=""/>
            </a:pPr>
            <a:r>
              <a:rPr lang="cs-CZ" sz="2000">
                <a:latin typeface="Calibri"/>
              </a:rPr>
              <a:t>Šestá úroveň</a:t>
            </a:r>
            <a:endParaRPr/>
          </a:p>
          <a:p>
            <a:pPr lvl="6">
              <a:buSzPct val="45000"/>
              <a:buFont typeface="StarSymbol"/>
              <a:buChar char=""/>
            </a:pPr>
            <a:r>
              <a:rPr lang="cs-CZ" sz="2000">
                <a:latin typeface="Calibri"/>
              </a:rPr>
              <a:t>Sedmá úroveň</a:t>
            </a:r>
            <a:endParaRPr/>
          </a:p>
        </p:txBody>
      </p:sp>
    </p:spTree>
  </p:cSld>
  <p:clrMap bg1="lt1" bg2="lt2" tx1="dk1" tx2="dk2" accent1="accent1" accent2="accent2" accent3="accent3" accent4="accent4" accent5="accent5" accent6="accent6" hlink="hlink" folHlink="folHlink"/>
  <p:sldLayoutIdLst>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Lst>
</p:sldMaster>
</file>

<file path=ppt/slideMasters/slideMaster4.xml><?xml version="1.0" encoding="utf-8"?>
<p:sldMaster xmlns:a="http://schemas.openxmlformats.org/drawingml/2006/main" xmlns:p="http://schemas.openxmlformats.org/presentationml/2006/main" xmlns:r="http://schemas.openxmlformats.org/officeDocument/2006/relationships">
  <p:cSld>
    <p:bg>
      <p:bgPr>
        <a:solidFill>
          <a:srgbClr val="ffffff"/>
        </a:solidFill>
      </p:bgPr>
    </p:bg>
    <p:spTree>
      <p:nvGrpSpPr>
        <p:cNvPr id="1" name=""/>
        <p:cNvGrpSpPr/>
        <p:nvPr/>
      </p:nvGrpSpPr>
      <p:grpSpPr>
        <a:xfrm>
          <a:off x="0" y="0"/>
          <a:ext cx="0" cy="0"/>
          <a:chOff x="0" y="0"/>
          <a:chExt cx="0" cy="0"/>
        </a:xfrm>
      </p:grpSpPr>
    </p:spTree>
  </p:cSld>
  <p:clrMap bg1="lt1" bg2="lt2" tx1="dk1" tx2="dk2" accent1="accent1" accent2="accent2" accent3="accent3" accent4="accent4" accent5="accent5" accent6="accent6" hlink="hlink" folHlink="folHlink"/>
  <p:sldLayoutIdLst>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 id="2147483699"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29.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29.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29.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29.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29.xml"/>
</Relationships>
</file>

<file path=ppt/slides/_rels/slide15.xml.rels><?xml version="1.0" encoding="UTF-8"?>
<Relationships xmlns="http://schemas.openxmlformats.org/package/2006/relationships"><Relationship Id="rId1" Type="http://schemas.openxmlformats.org/officeDocument/2006/relationships/slideLayout" Target="../slideLayouts/slideLayout29.xml"/>
</Relationships>
</file>

<file path=ppt/slides/_rels/slide16.xml.rels><?xml version="1.0" encoding="UTF-8"?>
<Relationships xmlns="http://schemas.openxmlformats.org/package/2006/relationships"><Relationship Id="rId1" Type="http://schemas.openxmlformats.org/officeDocument/2006/relationships/slideLayout" Target="../slideLayouts/slideLayout29.xml"/>
</Relationships>
</file>

<file path=ppt/slides/_rels/slide17.xml.rels><?xml version="1.0" encoding="UTF-8"?>
<Relationships xmlns="http://schemas.openxmlformats.org/package/2006/relationships"><Relationship Id="rId1" Type="http://schemas.openxmlformats.org/officeDocument/2006/relationships/slideLayout" Target="../slideLayouts/slideLayout29.xml"/>
</Relationships>
</file>

<file path=ppt/slides/_rels/slide18.xml.rels><?xml version="1.0" encoding="UTF-8"?>
<Relationships xmlns="http://schemas.openxmlformats.org/package/2006/relationships"><Relationship Id="rId1" Type="http://schemas.openxmlformats.org/officeDocument/2006/relationships/slideLayout" Target="../slideLayouts/slideLayout29.xml"/>
</Relationships>
</file>

<file path=ppt/slides/_rels/slide19.xml.rels><?xml version="1.0" encoding="UTF-8"?>
<Relationships xmlns="http://schemas.openxmlformats.org/package/2006/relationships"><Relationship Id="rId1" Type="http://schemas.openxmlformats.org/officeDocument/2006/relationships/slideLayout" Target="../slideLayouts/slideLayout29.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37.xml"/><Relationship Id="rId2" Type="http://schemas.openxmlformats.org/officeDocument/2006/relationships/notesSlide" Target="../notesSlides/notesSlide2.xml"/>
</Relationships>
</file>

<file path=ppt/slides/_rels/slide3.xml.rels><?xml version="1.0" encoding="UTF-8"?>
<Relationships xmlns="http://schemas.openxmlformats.org/package/2006/relationships"><Relationship Id="rId1" Type="http://schemas.openxmlformats.org/officeDocument/2006/relationships/image" Target="../media/image9.png"/><Relationship Id="rId2" Type="http://schemas.openxmlformats.org/officeDocument/2006/relationships/slideLayout" Target="../slideLayouts/slideLayout37.xml"/>
</Relationships>
</file>

<file path=ppt/slides/_rels/slide4.xml.rels><?xml version="1.0" encoding="UTF-8"?>
<Relationships xmlns="http://schemas.openxmlformats.org/package/2006/relationships"><Relationship Id="rId1" Type="http://schemas.openxmlformats.org/officeDocument/2006/relationships/image" Target="../media/image10.png"/><Relationship Id="rId2" Type="http://schemas.openxmlformats.org/officeDocument/2006/relationships/slideLayout" Target="../slideLayouts/slideLayout37.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37.xml"/><Relationship Id="rId2" Type="http://schemas.openxmlformats.org/officeDocument/2006/relationships/notesSlide" Target="../notesSlides/notesSlide5.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29.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29.xml"/>
</Relationships>
</file>

<file path=ppt/slides/slide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56" name="TextShape 1"/>
          <p:cNvSpPr txBox="1"/>
          <p:nvPr/>
        </p:nvSpPr>
        <p:spPr>
          <a:xfrm>
            <a:off x="685800" y="2130480"/>
            <a:ext cx="7772040" cy="1469520"/>
          </a:xfrm>
          <a:prstGeom prst="rect">
            <a:avLst/>
          </a:prstGeom>
          <a:noFill/>
          <a:ln>
            <a:noFill/>
          </a:ln>
        </p:spPr>
        <p:txBody>
          <a:bodyPr anchor="ctr"/>
          <a:p>
            <a:pPr algn="ctr">
              <a:lnSpc>
                <a:spcPct val="100000"/>
              </a:lnSpc>
            </a:pPr>
            <a:r>
              <a:rPr lang="cs-CZ" sz="4400" strike="noStrike">
                <a:solidFill>
                  <a:srgbClr val="000000"/>
                </a:solidFill>
                <a:latin typeface="Calibri"/>
              </a:rPr>
              <a:t>Souběhy</a:t>
            </a:r>
            <a:endParaRPr/>
          </a:p>
        </p:txBody>
      </p:sp>
      <p:sp>
        <p:nvSpPr>
          <p:cNvPr id="157" name="TextShape 2"/>
          <p:cNvSpPr txBox="1"/>
          <p:nvPr/>
        </p:nvSpPr>
        <p:spPr>
          <a:xfrm>
            <a:off x="1371600" y="3886200"/>
            <a:ext cx="6400440" cy="1752120"/>
          </a:xfrm>
          <a:prstGeom prst="rect">
            <a:avLst/>
          </a:prstGeom>
          <a:noFill/>
          <a:ln>
            <a:noFill/>
          </a:ln>
        </p:spPr>
        <p:txBody>
          <a:bodyPr/>
          <a:p>
            <a:pPr algn="ctr"/>
            <a:endParaRPr/>
          </a:p>
        </p:txBody>
      </p:sp>
    </p:spTree>
  </p:cSld>
  <p:timing>
    <p:tnLst>
      <p:par>
        <p:cTn id="1" dur="indefinite" restart="never" nodeType="tmRoot">
          <p:childTnLst>
            <p:seq>
              <p:cTn id="2" nodeType="mainSeq"/>
              <p:prevCondLst>
                <p:cond delay="0" evt="onPrev">
                  <p:tgtEl>
                    <p:sldTgt/>
                  </p:tgtEl>
                </p:cond>
              </p:prevCondLst>
              <p:nextCondLst>
                <p:cond delay="0" evt="onNext">
                  <p:tgtEl>
                    <p:sldTgt/>
                  </p:tgtEl>
                </p:cond>
              </p:nextCondLst>
            </p:seq>
          </p:childTnLst>
        </p:cTn>
      </p:par>
    </p:tnLst>
  </p:timing>
</p:sld>
</file>

<file path=ppt/slides/slide10.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23" name="TextShape 1"/>
          <p:cNvSpPr txBox="1"/>
          <p:nvPr/>
        </p:nvSpPr>
        <p:spPr>
          <a:xfrm>
            <a:off x="443160" y="82080"/>
            <a:ext cx="8229240" cy="898200"/>
          </a:xfrm>
          <a:prstGeom prst="rect">
            <a:avLst/>
          </a:prstGeom>
          <a:noFill/>
          <a:ln>
            <a:noFill/>
          </a:ln>
        </p:spPr>
        <p:txBody>
          <a:bodyPr anchor="ctr"/>
          <a:p>
            <a:pPr algn="ctr">
              <a:lnSpc>
                <a:spcPct val="100000"/>
              </a:lnSpc>
            </a:pPr>
            <a:r>
              <a:rPr lang="cs-CZ" sz="4400" strike="noStrike">
                <a:solidFill>
                  <a:srgbClr val="000000"/>
                </a:solidFill>
                <a:latin typeface="Calibri"/>
              </a:rPr>
              <a:t>Argumenty pro judikaturní závěr</a:t>
            </a:r>
            <a:endParaRPr/>
          </a:p>
        </p:txBody>
      </p:sp>
      <p:sp>
        <p:nvSpPr>
          <p:cNvPr id="224" name="CustomShape 2"/>
          <p:cNvSpPr/>
          <p:nvPr/>
        </p:nvSpPr>
        <p:spPr>
          <a:xfrm>
            <a:off x="323280" y="906480"/>
            <a:ext cx="8424720" cy="6307560"/>
          </a:xfrm>
          <a:prstGeom prst="rect">
            <a:avLst/>
          </a:prstGeom>
          <a:noFill/>
          <a:ln>
            <a:noFill/>
          </a:ln>
        </p:spPr>
        <p:style>
          <a:lnRef idx="0"/>
          <a:fillRef idx="0"/>
          <a:effectRef idx="0"/>
          <a:fontRef idx="minor"/>
        </p:style>
        <p:txBody>
          <a:bodyPr lIns="90000" rIns="90000" tIns="45000" bIns="45000"/>
          <a:p>
            <a:pPr algn="just">
              <a:lnSpc>
                <a:spcPct val="100000"/>
              </a:lnSpc>
            </a:pPr>
            <a:r>
              <a:rPr lang="cs-CZ" sz="2400" strike="noStrike">
                <a:solidFill>
                  <a:srgbClr val="ff0000"/>
                </a:solidFill>
                <a:latin typeface="Calibri"/>
              </a:rPr>
              <a:t>V případě činnosti členů statutárních orgánů nejde o výkon závislé práce: </a:t>
            </a:r>
            <a:endParaRPr/>
          </a:p>
          <a:p>
            <a:pPr algn="just">
              <a:lnSpc>
                <a:spcPct val="100000"/>
              </a:lnSpc>
            </a:pPr>
            <a:r>
              <a:rPr lang="cs-CZ" sz="2400" strike="noStrike">
                <a:solidFill>
                  <a:srgbClr val="000000"/>
                </a:solidFill>
                <a:latin typeface="Calibri"/>
              </a:rPr>
              <a:t>- není dán znak nadřízenosti a podřízenosti, </a:t>
            </a:r>
            <a:endParaRPr/>
          </a:p>
          <a:p>
            <a:pPr algn="just">
              <a:lnSpc>
                <a:spcPct val="100000"/>
              </a:lnSpc>
            </a:pPr>
            <a:r>
              <a:rPr lang="cs-CZ" sz="2400" strike="noStrike">
                <a:solidFill>
                  <a:srgbClr val="000000"/>
                </a:solidFill>
                <a:latin typeface="Calibri"/>
              </a:rPr>
              <a:t>- speciální úprava odpovědnosti za činnost statutárního orgánu</a:t>
            </a:r>
            <a:endParaRPr/>
          </a:p>
          <a:p>
            <a:pPr algn="just">
              <a:lnSpc>
                <a:spcPct val="100000"/>
              </a:lnSpc>
            </a:pPr>
            <a:r>
              <a:rPr lang="cs-CZ" sz="2400" strike="noStrike">
                <a:solidFill>
                  <a:srgbClr val="000000"/>
                </a:solidFill>
                <a:latin typeface="Calibri"/>
              </a:rPr>
              <a:t>- charakteristika obou vztahů: </a:t>
            </a:r>
            <a:r>
              <a:rPr b="1" lang="cs-CZ" sz="2400" strike="noStrike">
                <a:solidFill>
                  <a:srgbClr val="000000"/>
                </a:solidFill>
                <a:latin typeface="Calibri"/>
              </a:rPr>
              <a:t>závislá práce:</a:t>
            </a:r>
            <a:r>
              <a:rPr lang="cs-CZ" sz="2400" strike="noStrike">
                <a:solidFill>
                  <a:srgbClr val="000000"/>
                </a:solidFill>
                <a:latin typeface="Calibri"/>
              </a:rPr>
              <a:t> nerovný vztah zaměstnavatele a zaměstnance, omezení smluvní svobody zaměstnavatele - vyrovnává potenciálně slabší vyjednávající pozici zaměstnance, pro něhož výkon závislé práce zpravidla znamená jediný zdroj obživy, jehož ztráta může mít pro život zaměstnance fatální následky, podřízení zaměstnance vedení zaměstnavatele, který nese náklady svého podnikatelského záměru i odpovědnost za jeho zdar, a má tedy široké pravomoci při organizaci, řízení a kontrole zaměstnancovy práce. </a:t>
            </a:r>
            <a:endParaRPr/>
          </a:p>
          <a:p>
            <a:pPr algn="just">
              <a:lnSpc>
                <a:spcPct val="100000"/>
              </a:lnSpc>
            </a:pPr>
            <a:r>
              <a:rPr lang="cs-CZ" sz="2400" strike="noStrike">
                <a:solidFill>
                  <a:srgbClr val="000000"/>
                </a:solidFill>
                <a:latin typeface="Calibri"/>
              </a:rPr>
              <a:t>  </a:t>
            </a:r>
            <a:r>
              <a:rPr b="1" lang="cs-CZ" sz="2400" strike="noStrike">
                <a:solidFill>
                  <a:srgbClr val="000000"/>
                </a:solidFill>
                <a:latin typeface="Calibri"/>
              </a:rPr>
              <a:t>statutární orgán:</a:t>
            </a:r>
            <a:r>
              <a:rPr lang="cs-CZ" sz="2400" strike="noStrike">
                <a:solidFill>
                  <a:srgbClr val="000000"/>
                </a:solidFill>
                <a:latin typeface="Calibri"/>
              </a:rPr>
              <a:t> řízení společnosti, relativní autonomie a svoboda při rozhodování, péče řádného hospodáře, zvláštní postupy ustanovení do funkce a odvolání z funkce</a:t>
            </a:r>
            <a:endParaRPr/>
          </a:p>
          <a:p>
            <a:pPr algn="just">
              <a:lnSpc>
                <a:spcPct val="100000"/>
              </a:lnSpc>
            </a:pPr>
            <a:endParaRPr/>
          </a:p>
        </p:txBody>
      </p:sp>
    </p:spTree>
  </p:cSld>
  <p:timing>
    <p:tnLst>
      <p:par>
        <p:cTn id="19" dur="indefinite" restart="never" nodeType="tmRoot">
          <p:childTnLst>
            <p:seq>
              <p:cTn id="20" nodeType="mainSeq"/>
              <p:prevCondLst>
                <p:cond delay="0" evt="onPrev">
                  <p:tgtEl>
                    <p:sldTgt/>
                  </p:tgtEl>
                </p:cond>
              </p:prevCondLst>
              <p:nextCondLst>
                <p:cond delay="0" evt="onNext">
                  <p:tgtEl>
                    <p:sldTgt/>
                  </p:tgtEl>
                </p:cond>
              </p:nextCondLst>
            </p:seq>
          </p:childTnLst>
        </p:cTn>
      </p:par>
    </p:tnLst>
  </p:timing>
</p:sld>
</file>

<file path=ppt/slides/slide1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25" name="TextShape 1"/>
          <p:cNvSpPr txBox="1"/>
          <p:nvPr/>
        </p:nvSpPr>
        <p:spPr>
          <a:xfrm>
            <a:off x="457200" y="274680"/>
            <a:ext cx="8229240" cy="1142640"/>
          </a:xfrm>
          <a:prstGeom prst="rect">
            <a:avLst/>
          </a:prstGeom>
          <a:noFill/>
          <a:ln>
            <a:noFill/>
          </a:ln>
        </p:spPr>
        <p:txBody>
          <a:bodyPr anchor="ctr"/>
          <a:p>
            <a:pPr algn="ctr">
              <a:lnSpc>
                <a:spcPct val="100000"/>
              </a:lnSpc>
            </a:pPr>
            <a:r>
              <a:rPr lang="cs-CZ" sz="4400" strike="noStrike">
                <a:solidFill>
                  <a:srgbClr val="000000"/>
                </a:solidFill>
                <a:latin typeface="Calibri"/>
              </a:rPr>
              <a:t>Další závěry judikatury</a:t>
            </a:r>
            <a:endParaRPr/>
          </a:p>
        </p:txBody>
      </p:sp>
      <p:sp>
        <p:nvSpPr>
          <p:cNvPr id="226" name="CustomShape 2"/>
          <p:cNvSpPr/>
          <p:nvPr/>
        </p:nvSpPr>
        <p:spPr>
          <a:xfrm>
            <a:off x="323640" y="1556640"/>
            <a:ext cx="8568720" cy="5208840"/>
          </a:xfrm>
          <a:prstGeom prst="rect">
            <a:avLst/>
          </a:prstGeom>
          <a:noFill/>
          <a:ln>
            <a:noFill/>
          </a:ln>
        </p:spPr>
        <p:style>
          <a:lnRef idx="0"/>
          <a:fillRef idx="0"/>
          <a:effectRef idx="0"/>
          <a:fontRef idx="minor"/>
        </p:style>
        <p:txBody>
          <a:bodyPr lIns="90000" rIns="90000" tIns="45000" bIns="45000"/>
          <a:p>
            <a:pPr algn="just">
              <a:lnSpc>
                <a:spcPct val="100000"/>
              </a:lnSpc>
            </a:pPr>
            <a:r>
              <a:rPr lang="cs-CZ" sz="2800" strike="noStrike">
                <a:solidFill>
                  <a:srgbClr val="000000"/>
                </a:solidFill>
                <a:latin typeface="Calibri"/>
              </a:rPr>
              <a:t>NS 21 Cdo 3250/2012: </a:t>
            </a:r>
            <a:endParaRPr/>
          </a:p>
          <a:p>
            <a:pPr algn="just">
              <a:lnSpc>
                <a:spcPct val="100000"/>
              </a:lnSpc>
            </a:pPr>
            <a:r>
              <a:rPr lang="cs-CZ" sz="2800" strike="noStrike">
                <a:solidFill>
                  <a:srgbClr val="000000"/>
                </a:solidFill>
                <a:latin typeface="Calibri"/>
              </a:rPr>
              <a:t>V kontextu právní úpravy platné do 31. 12. 2011 - situace, kdy se zaměstnavatel a vedoucí zaměstnanec dohodnou na uzavření smlouvy o výkonu funkce v souvislosti s jmenováním zaměstnance do funkce statutárního orgánu, v sobě </a:t>
            </a:r>
            <a:r>
              <a:rPr lang="cs-CZ" sz="2800" strike="noStrike">
                <a:solidFill>
                  <a:srgbClr val="ff3333"/>
                </a:solidFill>
                <a:latin typeface="Calibri"/>
              </a:rPr>
              <a:t>implicitně </a:t>
            </a:r>
            <a:r>
              <a:rPr lang="cs-CZ" sz="2800" strike="noStrike">
                <a:solidFill>
                  <a:srgbClr val="ff0000"/>
                </a:solidFill>
                <a:latin typeface="Calibri"/>
              </a:rPr>
              <a:t>obsahuje uzavření dohody o rozvázání pracovního poměru. </a:t>
            </a:r>
            <a:r>
              <a:rPr lang="cs-CZ" sz="2800" strike="noStrike">
                <a:solidFill>
                  <a:srgbClr val="000000"/>
                </a:solidFill>
                <a:latin typeface="Calibri"/>
              </a:rPr>
              <a:t>Tato dohoda o rozvázání pracovního poměru sice nesplňuje zákonný požadavek písemné formy, není-li však stranami včas zpochybněna, dochází k platnému skončení pracovního poměru dle § 69 a 71 zák. práce. </a:t>
            </a:r>
            <a:endParaRPr/>
          </a:p>
          <a:p>
            <a:pPr>
              <a:lnSpc>
                <a:spcPct val="100000"/>
              </a:lnSpc>
            </a:pPr>
            <a:endParaRPr/>
          </a:p>
        </p:txBody>
      </p:sp>
    </p:spTree>
  </p:cSld>
  <p:timing>
    <p:tnLst>
      <p:par>
        <p:cTn id="21" dur="indefinite" restart="never" nodeType="tmRoot">
          <p:childTnLst>
            <p:seq>
              <p:cTn id="22" nodeType="mainSeq"/>
              <p:prevCondLst>
                <p:cond delay="0" evt="onPrev">
                  <p:tgtEl>
                    <p:sldTgt/>
                  </p:tgtEl>
                </p:cond>
              </p:prevCondLst>
              <p:nextCondLst>
                <p:cond delay="0" evt="onNext">
                  <p:tgtEl>
                    <p:sldTgt/>
                  </p:tgtEl>
                </p:cond>
              </p:nextCondLst>
            </p:seq>
          </p:childTnLst>
        </p:cTn>
      </p:par>
    </p:tnLst>
  </p:timing>
</p:sld>
</file>

<file path=ppt/slides/slide12.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27" name="TextShape 1"/>
          <p:cNvSpPr txBox="1"/>
          <p:nvPr/>
        </p:nvSpPr>
        <p:spPr>
          <a:xfrm>
            <a:off x="457200" y="274680"/>
            <a:ext cx="8229240" cy="489600"/>
          </a:xfrm>
          <a:prstGeom prst="rect">
            <a:avLst/>
          </a:prstGeom>
          <a:noFill/>
          <a:ln>
            <a:noFill/>
          </a:ln>
        </p:spPr>
        <p:txBody>
          <a:bodyPr anchor="ctr"/>
          <a:p>
            <a:pPr algn="ctr">
              <a:lnSpc>
                <a:spcPct val="100000"/>
              </a:lnSpc>
            </a:pPr>
            <a:r>
              <a:rPr lang="cs-CZ" sz="4400" strike="noStrike">
                <a:solidFill>
                  <a:srgbClr val="000000"/>
                </a:solidFill>
                <a:latin typeface="Calibri"/>
              </a:rPr>
              <a:t>Praxe</a:t>
            </a:r>
            <a:endParaRPr/>
          </a:p>
        </p:txBody>
      </p:sp>
      <p:sp>
        <p:nvSpPr>
          <p:cNvPr id="228" name="CustomShape 2"/>
          <p:cNvSpPr/>
          <p:nvPr/>
        </p:nvSpPr>
        <p:spPr>
          <a:xfrm>
            <a:off x="251640" y="1052640"/>
            <a:ext cx="8712720" cy="5578920"/>
          </a:xfrm>
          <a:prstGeom prst="rect">
            <a:avLst/>
          </a:prstGeom>
          <a:noFill/>
          <a:ln>
            <a:noFill/>
          </a:ln>
        </p:spPr>
        <p:style>
          <a:lnRef idx="0"/>
          <a:fillRef idx="0"/>
          <a:effectRef idx="0"/>
          <a:fontRef idx="minor"/>
        </p:style>
        <p:txBody>
          <a:bodyPr lIns="90000" rIns="90000" tIns="45000" bIns="45000"/>
          <a:p>
            <a:pPr algn="just">
              <a:lnSpc>
                <a:spcPct val="100000"/>
              </a:lnSpc>
            </a:pPr>
            <a:r>
              <a:rPr lang="cs-CZ" sz="2000" strike="noStrike">
                <a:solidFill>
                  <a:srgbClr val="ff0000"/>
                </a:solidFill>
                <a:latin typeface="Calibri"/>
              </a:rPr>
              <a:t>Nelze vést mechanicky hranici oddělující činnost zaměstnanců a členů statutárních orgánů:</a:t>
            </a:r>
            <a:endParaRPr/>
          </a:p>
          <a:p>
            <a:pPr algn="just">
              <a:lnSpc>
                <a:spcPct val="100000"/>
              </a:lnSpc>
            </a:pPr>
            <a:r>
              <a:rPr lang="cs-CZ" sz="2000" strike="noStrike">
                <a:solidFill>
                  <a:srgbClr val="000000"/>
                </a:solidFill>
                <a:latin typeface="Calibri"/>
              </a:rPr>
              <a:t>- složitější organizační struktury, kde je obchodní vedení delegováno na vedoucí zaměstnance a řízení společnosti (včetně obchodního vedení) je rozděleno mezi organizační útvary na více úrovních</a:t>
            </a:r>
            <a:endParaRPr/>
          </a:p>
          <a:p>
            <a:pPr algn="just">
              <a:lnSpc>
                <a:spcPct val="100000"/>
              </a:lnSpc>
            </a:pPr>
            <a:r>
              <a:rPr lang="cs-CZ" sz="2000" strike="noStrike">
                <a:solidFill>
                  <a:srgbClr val="000000"/>
                </a:solidFill>
                <a:latin typeface="Calibri"/>
              </a:rPr>
              <a:t>- statutární orgány jsou složeny z vedoucích zaměstnanců, statutární orgán se schází jen několikrát do roka a společnost je řízena vedoucími zaměstnanci, aniž by bylo důležité, že jsou současně členy statutárního orgánu</a:t>
            </a:r>
            <a:endParaRPr/>
          </a:p>
          <a:p>
            <a:pPr algn="just">
              <a:lnSpc>
                <a:spcPct val="100000"/>
              </a:lnSpc>
            </a:pPr>
            <a:r>
              <a:rPr lang="cs-CZ" sz="2000" strike="noStrike">
                <a:solidFill>
                  <a:srgbClr val="000000"/>
                </a:solidFill>
                <a:latin typeface="Calibri"/>
              </a:rPr>
              <a:t>- je v zájmu společnosti, aby vedoucí zaměstnanci vykonávali činnost na své pozici podle pracovní smlouvy a současně působili i jako členové statutárního orgánu</a:t>
            </a:r>
            <a:endParaRPr/>
          </a:p>
          <a:p>
            <a:pPr algn="just">
              <a:lnSpc>
                <a:spcPct val="100000"/>
              </a:lnSpc>
            </a:pPr>
            <a:endParaRPr/>
          </a:p>
          <a:p>
            <a:pPr algn="just">
              <a:lnSpc>
                <a:spcPct val="100000"/>
              </a:lnSpc>
            </a:pPr>
            <a:endParaRPr/>
          </a:p>
          <a:p>
            <a:pPr algn="just">
              <a:lnSpc>
                <a:spcPct val="100000"/>
              </a:lnSpc>
            </a:pPr>
            <a:r>
              <a:rPr lang="cs-CZ" sz="2000" strike="noStrike">
                <a:solidFill>
                  <a:srgbClr val="000000"/>
                </a:solidFill>
                <a:latin typeface="Calibri"/>
              </a:rPr>
              <a:t>V situaci, kdy podstatná část aplikační praxe závěry právní teorie o nepřípustnosti souběhu funkcí ignoruje a kdy řada adresátů práva jedná na základě uzavřených pracovních smluv se statutárními orgány tak, jako kdyby tyto smlouvy byly platné, lze jen těžko presumovat, že se v uzavření smlouvy o výkonu funkce skrývá i vůle stran skončit trvající pracovní poměr. </a:t>
            </a:r>
            <a:endParaRPr/>
          </a:p>
          <a:p>
            <a:pPr algn="just">
              <a:lnSpc>
                <a:spcPct val="100000"/>
              </a:lnSpc>
            </a:pPr>
            <a:endParaRPr/>
          </a:p>
        </p:txBody>
      </p:sp>
    </p:spTree>
  </p:cSld>
  <p:timing>
    <p:tnLst>
      <p:par>
        <p:cTn id="23" dur="indefinite" restart="never" nodeType="tmRoot">
          <p:childTnLst>
            <p:seq>
              <p:cTn id="24" nodeType="mainSeq"/>
              <p:prevCondLst>
                <p:cond delay="0" evt="onPrev">
                  <p:tgtEl>
                    <p:sldTgt/>
                  </p:tgtEl>
                </p:cond>
              </p:prevCondLst>
              <p:nextCondLst>
                <p:cond delay="0" evt="onNext">
                  <p:tgtEl>
                    <p:sldTgt/>
                  </p:tgtEl>
                </p:cond>
              </p:nextCondLst>
            </p:seq>
          </p:childTnLst>
        </p:cTn>
      </p:par>
    </p:tnLst>
  </p:timing>
</p:sld>
</file>

<file path=ppt/slides/slide13.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29" name="TextShape 1"/>
          <p:cNvSpPr txBox="1"/>
          <p:nvPr/>
        </p:nvSpPr>
        <p:spPr>
          <a:xfrm>
            <a:off x="457200" y="274680"/>
            <a:ext cx="8229240" cy="633600"/>
          </a:xfrm>
          <a:prstGeom prst="rect">
            <a:avLst/>
          </a:prstGeom>
          <a:noFill/>
          <a:ln>
            <a:noFill/>
          </a:ln>
        </p:spPr>
        <p:txBody>
          <a:bodyPr anchor="ctr"/>
          <a:p>
            <a:pPr algn="ctr">
              <a:lnSpc>
                <a:spcPct val="100000"/>
              </a:lnSpc>
            </a:pPr>
            <a:r>
              <a:rPr lang="cs-CZ" sz="4400" strike="noStrike">
                <a:solidFill>
                  <a:srgbClr val="000000"/>
                </a:solidFill>
                <a:latin typeface="Calibri"/>
              </a:rPr>
              <a:t>Nejvyšší správní soud zasahuje</a:t>
            </a:r>
            <a:endParaRPr/>
          </a:p>
        </p:txBody>
      </p:sp>
      <p:sp>
        <p:nvSpPr>
          <p:cNvPr id="230" name="CustomShape 2"/>
          <p:cNvSpPr/>
          <p:nvPr/>
        </p:nvSpPr>
        <p:spPr>
          <a:xfrm>
            <a:off x="323640" y="908640"/>
            <a:ext cx="8640720" cy="6158160"/>
          </a:xfrm>
          <a:prstGeom prst="rect">
            <a:avLst/>
          </a:prstGeom>
          <a:noFill/>
          <a:ln>
            <a:noFill/>
          </a:ln>
        </p:spPr>
        <p:style>
          <a:lnRef idx="0"/>
          <a:fillRef idx="0"/>
          <a:effectRef idx="0"/>
          <a:fontRef idx="minor"/>
        </p:style>
        <p:txBody>
          <a:bodyPr lIns="90000" rIns="90000" tIns="45000" bIns="45000"/>
          <a:p>
            <a:pPr algn="just">
              <a:lnSpc>
                <a:spcPct val="100000"/>
              </a:lnSpc>
            </a:pPr>
            <a:r>
              <a:rPr lang="cs-CZ" sz="2000" strike="noStrike">
                <a:solidFill>
                  <a:srgbClr val="000000"/>
                </a:solidFill>
                <a:latin typeface="Calibri"/>
              </a:rPr>
              <a:t>3 Ads 119/2010 </a:t>
            </a:r>
            <a:endParaRPr/>
          </a:p>
          <a:p>
            <a:pPr algn="just">
              <a:lnSpc>
                <a:spcPct val="100000"/>
              </a:lnSpc>
            </a:pPr>
            <a:r>
              <a:rPr lang="cs-CZ" sz="2000" strike="noStrike">
                <a:solidFill>
                  <a:srgbClr val="000000"/>
                </a:solidFill>
                <a:latin typeface="Calibri"/>
              </a:rPr>
              <a:t>Osoba, u níž dojde k souběhu, není z titulu své (neplatné) pracovní smlouvy účastna na systému nemocenského pojištění.</a:t>
            </a:r>
            <a:endParaRPr/>
          </a:p>
          <a:p>
            <a:pPr algn="just">
              <a:lnSpc>
                <a:spcPct val="100000"/>
              </a:lnSpc>
            </a:pPr>
            <a:r>
              <a:rPr lang="cs-CZ" sz="2000" strike="noStrike">
                <a:solidFill>
                  <a:srgbClr val="000000"/>
                </a:solidFill>
                <a:latin typeface="Calibri"/>
              </a:rPr>
              <a:t> </a:t>
            </a:r>
            <a:endParaRPr/>
          </a:p>
          <a:p>
            <a:pPr algn="just">
              <a:lnSpc>
                <a:spcPct val="100000"/>
              </a:lnSpc>
            </a:pPr>
            <a:r>
              <a:rPr lang="cs-CZ" sz="2000" strike="noStrike">
                <a:solidFill>
                  <a:srgbClr val="000000"/>
                </a:solidFill>
                <a:latin typeface="Calibri"/>
              </a:rPr>
              <a:t>Důsledky:</a:t>
            </a:r>
            <a:endParaRPr/>
          </a:p>
          <a:p>
            <a:pPr algn="just">
              <a:lnSpc>
                <a:spcPct val="100000"/>
              </a:lnSpc>
            </a:pPr>
            <a:r>
              <a:rPr lang="cs-CZ" sz="2000" strike="noStrike">
                <a:solidFill>
                  <a:srgbClr val="000000"/>
                </a:solidFill>
                <a:latin typeface="Calibri"/>
              </a:rPr>
              <a:t>- obecná vlna nesouhlasu a kritiky</a:t>
            </a:r>
            <a:endParaRPr/>
          </a:p>
          <a:p>
            <a:pPr algn="just">
              <a:lnSpc>
                <a:spcPct val="100000"/>
              </a:lnSpc>
            </a:pPr>
            <a:r>
              <a:rPr lang="cs-CZ" sz="2000" strike="noStrike">
                <a:solidFill>
                  <a:srgbClr val="000000"/>
                </a:solidFill>
                <a:latin typeface="Calibri"/>
              </a:rPr>
              <a:t>- postavení statutárních orgánů bylo z hlediska sociálního zabezpečení postaveno na tutéž úroveň jako postavení zaměstnanců - novelizace příslušných zákonů</a:t>
            </a:r>
            <a:endParaRPr/>
          </a:p>
          <a:p>
            <a:pPr algn="just">
              <a:lnSpc>
                <a:spcPct val="100000"/>
              </a:lnSpc>
            </a:pPr>
            <a:r>
              <a:rPr lang="cs-CZ" sz="2000" strike="noStrike">
                <a:solidFill>
                  <a:srgbClr val="000000"/>
                </a:solidFill>
                <a:latin typeface="Calibri"/>
              </a:rPr>
              <a:t>- novelizace obchodního zákoníku - § 66d souběhy výslovně připouštěl</a:t>
            </a:r>
            <a:endParaRPr/>
          </a:p>
          <a:p>
            <a:pPr algn="just">
              <a:lnSpc>
                <a:spcPct val="100000"/>
              </a:lnSpc>
            </a:pPr>
            <a:r>
              <a:rPr lang="cs-CZ" sz="2000" strike="noStrike">
                <a:solidFill>
                  <a:srgbClr val="000000"/>
                </a:solidFill>
                <a:latin typeface="Calibri"/>
              </a:rPr>
              <a:t> </a:t>
            </a:r>
            <a:endParaRPr/>
          </a:p>
          <a:p>
            <a:pPr algn="just">
              <a:lnSpc>
                <a:spcPct val="100000"/>
              </a:lnSpc>
            </a:pPr>
            <a:r>
              <a:rPr lang="cs-CZ" sz="2000" strike="noStrike">
                <a:solidFill>
                  <a:srgbClr val="ff0000"/>
                </a:solidFill>
                <a:latin typeface="Calibri"/>
              </a:rPr>
              <a:t>Úprava v obchodním zákoníku - § 66d</a:t>
            </a:r>
            <a:endParaRPr/>
          </a:p>
          <a:p>
            <a:pPr algn="just">
              <a:lnSpc>
                <a:spcPct val="100000"/>
              </a:lnSpc>
            </a:pPr>
            <a:r>
              <a:rPr lang="cs-CZ" sz="2000" strike="noStrike">
                <a:solidFill>
                  <a:srgbClr val="000000"/>
                </a:solidFill>
                <a:latin typeface="Calibri"/>
              </a:rPr>
              <a:t>- statutární orgán společnosti může pověřit obchodním vedením zcela nebo zčásti jinou osobu  </a:t>
            </a:r>
            <a:endParaRPr/>
          </a:p>
          <a:p>
            <a:pPr algn="just">
              <a:lnSpc>
                <a:spcPct val="100000"/>
              </a:lnSpc>
            </a:pPr>
            <a:r>
              <a:rPr lang="cs-CZ" sz="2000" strike="noStrike">
                <a:solidFill>
                  <a:srgbClr val="000000"/>
                </a:solidFill>
                <a:latin typeface="Calibri"/>
              </a:rPr>
              <a:t>- tato činnost může být vykonávána i zaměstnancem v pracovněprávním vztahu</a:t>
            </a:r>
            <a:endParaRPr/>
          </a:p>
          <a:p>
            <a:pPr algn="just">
              <a:lnSpc>
                <a:spcPct val="100000"/>
              </a:lnSpc>
            </a:pPr>
            <a:r>
              <a:rPr lang="cs-CZ" sz="2000" strike="noStrike">
                <a:solidFill>
                  <a:srgbClr val="000000"/>
                </a:solidFill>
                <a:latin typeface="Calibri"/>
              </a:rPr>
              <a:t>- zaměstnanec může být současně statutárním orgánem nebo členem statutárního orgánu</a:t>
            </a:r>
            <a:endParaRPr/>
          </a:p>
          <a:p>
            <a:pPr algn="just">
              <a:lnSpc>
                <a:spcPct val="100000"/>
              </a:lnSpc>
            </a:pPr>
            <a:r>
              <a:rPr lang="cs-CZ" sz="2000" strike="noStrike">
                <a:solidFill>
                  <a:srgbClr val="000000"/>
                </a:solidFill>
                <a:latin typeface="Calibri"/>
              </a:rPr>
              <a:t>- odpovědnost za škodu se řídí pouze obchodním zákoníkem</a:t>
            </a:r>
            <a:endParaRPr/>
          </a:p>
          <a:p>
            <a:pPr algn="just">
              <a:lnSpc>
                <a:spcPct val="100000"/>
              </a:lnSpc>
            </a:pPr>
            <a:r>
              <a:rPr lang="cs-CZ" sz="2000" strike="noStrike">
                <a:solidFill>
                  <a:srgbClr val="000000"/>
                </a:solidFill>
                <a:latin typeface="Calibri"/>
              </a:rPr>
              <a:t>- odměnu zaměstnance v souběhu stanoví valná hromada (dozorčí rada)</a:t>
            </a:r>
            <a:endParaRPr/>
          </a:p>
          <a:p>
            <a:pPr algn="just">
              <a:lnSpc>
                <a:spcPct val="100000"/>
              </a:lnSpc>
            </a:pPr>
            <a:r>
              <a:rPr lang="cs-CZ" sz="2000" strike="noStrike">
                <a:solidFill>
                  <a:srgbClr val="000000"/>
                </a:solidFill>
                <a:latin typeface="Calibri"/>
              </a:rPr>
              <a:t> </a:t>
            </a:r>
            <a:endParaRPr/>
          </a:p>
          <a:p>
            <a:pPr>
              <a:lnSpc>
                <a:spcPct val="100000"/>
              </a:lnSpc>
            </a:pPr>
            <a:endParaRPr/>
          </a:p>
        </p:txBody>
      </p:sp>
    </p:spTree>
  </p:cSld>
  <p:timing>
    <p:tnLst>
      <p:par>
        <p:cTn id="25" dur="indefinite" restart="never" nodeType="tmRoot">
          <p:childTnLst>
            <p:seq>
              <p:cTn id="26" nodeType="mainSeq"/>
              <p:prevCondLst>
                <p:cond delay="0" evt="onPrev">
                  <p:tgtEl>
                    <p:sldTgt/>
                  </p:tgtEl>
                </p:cond>
              </p:prevCondLst>
              <p:nextCondLst>
                <p:cond delay="0" evt="onNext">
                  <p:tgtEl>
                    <p:sldTgt/>
                  </p:tgtEl>
                </p:cond>
              </p:nextCondLst>
            </p:seq>
          </p:childTnLst>
        </p:cTn>
      </p:par>
    </p:tnLst>
  </p:timing>
</p:sld>
</file>

<file path=ppt/slides/slide14.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31" name="TextShape 1"/>
          <p:cNvSpPr txBox="1"/>
          <p:nvPr/>
        </p:nvSpPr>
        <p:spPr>
          <a:xfrm>
            <a:off x="457200" y="274680"/>
            <a:ext cx="8229240" cy="633600"/>
          </a:xfrm>
          <a:prstGeom prst="rect">
            <a:avLst/>
          </a:prstGeom>
          <a:noFill/>
          <a:ln>
            <a:noFill/>
          </a:ln>
        </p:spPr>
        <p:txBody>
          <a:bodyPr anchor="ctr"/>
          <a:p>
            <a:pPr algn="ctr">
              <a:lnSpc>
                <a:spcPct val="100000"/>
              </a:lnSpc>
            </a:pPr>
            <a:r>
              <a:rPr lang="cs-CZ" sz="3600" strike="noStrike">
                <a:solidFill>
                  <a:srgbClr val="000000"/>
                </a:solidFill>
                <a:latin typeface="Calibri"/>
              </a:rPr>
              <a:t>Úprava v zákoně o obchodních korporacích</a:t>
            </a:r>
            <a:endParaRPr/>
          </a:p>
        </p:txBody>
      </p:sp>
      <p:sp>
        <p:nvSpPr>
          <p:cNvPr id="232" name="CustomShape 2"/>
          <p:cNvSpPr/>
          <p:nvPr/>
        </p:nvSpPr>
        <p:spPr>
          <a:xfrm>
            <a:off x="467640" y="893880"/>
            <a:ext cx="7992360" cy="5910480"/>
          </a:xfrm>
          <a:prstGeom prst="rect">
            <a:avLst/>
          </a:prstGeom>
          <a:noFill/>
          <a:ln>
            <a:noFill/>
          </a:ln>
        </p:spPr>
        <p:style>
          <a:lnRef idx="0"/>
          <a:fillRef idx="0"/>
          <a:effectRef idx="0"/>
          <a:fontRef idx="minor"/>
        </p:style>
        <p:txBody>
          <a:bodyPr lIns="90000" rIns="90000" tIns="45000" bIns="45000"/>
          <a:p>
            <a:pPr algn="just">
              <a:lnSpc>
                <a:spcPct val="100000"/>
              </a:lnSpc>
            </a:pPr>
            <a:r>
              <a:rPr lang="cs-CZ" sz="2800" strike="noStrike">
                <a:solidFill>
                  <a:srgbClr val="ff0000"/>
                </a:solidFill>
                <a:latin typeface="Calibri"/>
              </a:rPr>
              <a:t>není výslovná </a:t>
            </a:r>
            <a:r>
              <a:rPr lang="cs-CZ" sz="2800" strike="noStrike">
                <a:solidFill>
                  <a:srgbClr val="000000"/>
                </a:solidFill>
                <a:latin typeface="Calibri"/>
              </a:rPr>
              <a:t>- problém výkladu § 61 odst. 3</a:t>
            </a:r>
            <a:endParaRPr/>
          </a:p>
          <a:p>
            <a:pPr algn="just">
              <a:lnSpc>
                <a:spcPct val="100000"/>
              </a:lnSpc>
            </a:pPr>
            <a:r>
              <a:rPr lang="cs-CZ" sz="2800" strike="noStrike">
                <a:solidFill>
                  <a:srgbClr val="000000"/>
                </a:solidFill>
                <a:latin typeface="Calibri"/>
              </a:rPr>
              <a:t>ALE: ustanovení předpisu, který byl přijat, aby stanovil podmínky výkonu závislé práce, nelze bez dalšího aplikovat na činnost, která je v řadě aspektů jejím protipólem. </a:t>
            </a:r>
            <a:endParaRPr/>
          </a:p>
          <a:p>
            <a:pPr algn="just">
              <a:lnSpc>
                <a:spcPct val="100000"/>
              </a:lnSpc>
            </a:pPr>
            <a:r>
              <a:rPr lang="cs-CZ" sz="2800" strike="noStrike">
                <a:solidFill>
                  <a:srgbClr val="000000"/>
                </a:solidFill>
                <a:latin typeface="Calibri"/>
              </a:rPr>
              <a:t>Zejména: odpovědnost zaměstnance za způsobenou škodu, vznik a zánik pracovního poměru, pracovní doba, zásady pro odměňování..... - nepokryté oblasti by měla upravovat smlouva o výkonu funkce</a:t>
            </a:r>
            <a:endParaRPr/>
          </a:p>
          <a:p>
            <a:pPr algn="just">
              <a:lnSpc>
                <a:spcPct val="100000"/>
              </a:lnSpc>
            </a:pPr>
            <a:r>
              <a:rPr lang="cs-CZ" sz="2800" strike="noStrike">
                <a:solidFill>
                  <a:srgbClr val="ff0000"/>
                </a:solidFill>
                <a:latin typeface="Calibri"/>
              </a:rPr>
              <a:t>VÝSLEDEK:  </a:t>
            </a:r>
            <a:endParaRPr/>
          </a:p>
          <a:p>
            <a:pPr algn="just">
              <a:lnSpc>
                <a:spcPct val="100000"/>
              </a:lnSpc>
            </a:pPr>
            <a:r>
              <a:rPr lang="cs-CZ" sz="2800" strike="noStrike">
                <a:solidFill>
                  <a:srgbClr val="000000"/>
                </a:solidFill>
                <a:latin typeface="Calibri"/>
              </a:rPr>
              <a:t>zvýšená právní nejistota, která vyústila do odmítání souběhů s argumentem § 195/2 a § 435/3 ZOK </a:t>
            </a:r>
            <a:endParaRPr/>
          </a:p>
          <a:p>
            <a:pPr algn="just">
              <a:lnSpc>
                <a:spcPct val="100000"/>
              </a:lnSpc>
            </a:pPr>
            <a:r>
              <a:rPr lang="cs-CZ" sz="2800" strike="noStrike">
                <a:solidFill>
                  <a:srgbClr val="000000"/>
                </a:solidFill>
                <a:latin typeface="Calibri"/>
              </a:rPr>
              <a:t> </a:t>
            </a:r>
            <a:endParaRPr/>
          </a:p>
          <a:p>
            <a:pPr>
              <a:lnSpc>
                <a:spcPct val="100000"/>
              </a:lnSpc>
            </a:pPr>
            <a:endParaRPr/>
          </a:p>
        </p:txBody>
      </p:sp>
    </p:spTree>
  </p:cSld>
  <p:timing>
    <p:tnLst>
      <p:par>
        <p:cTn id="27" dur="indefinite" restart="never" nodeType="tmRoot">
          <p:childTnLst>
            <p:seq>
              <p:cTn id="28" nodeType="mainSeq"/>
              <p:prevCondLst>
                <p:cond delay="0" evt="onPrev">
                  <p:tgtEl>
                    <p:sldTgt/>
                  </p:tgtEl>
                </p:cond>
              </p:prevCondLst>
              <p:nextCondLst>
                <p:cond delay="0" evt="onNext">
                  <p:tgtEl>
                    <p:sldTgt/>
                  </p:tgtEl>
                </p:cond>
              </p:nextCondLst>
            </p:seq>
          </p:childTnLst>
        </p:cTn>
      </p:par>
    </p:tnLst>
  </p:timing>
</p:sld>
</file>

<file path=ppt/slides/slide15.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33" name="TextShape 1"/>
          <p:cNvSpPr txBox="1"/>
          <p:nvPr/>
        </p:nvSpPr>
        <p:spPr>
          <a:xfrm>
            <a:off x="457200" y="274680"/>
            <a:ext cx="8229240" cy="561600"/>
          </a:xfrm>
          <a:prstGeom prst="rect">
            <a:avLst/>
          </a:prstGeom>
          <a:noFill/>
          <a:ln>
            <a:noFill/>
          </a:ln>
        </p:spPr>
        <p:txBody>
          <a:bodyPr anchor="ctr"/>
          <a:p>
            <a:pPr algn="ctr">
              <a:lnSpc>
                <a:spcPct val="100000"/>
              </a:lnSpc>
            </a:pPr>
            <a:r>
              <a:rPr lang="cs-CZ" sz="4000" strike="noStrike">
                <a:solidFill>
                  <a:srgbClr val="000000"/>
                </a:solidFill>
                <a:latin typeface="Calibri"/>
              </a:rPr>
              <a:t>Argumenty podporující souběhy - Havel</a:t>
            </a:r>
            <a:r>
              <a:rPr lang="cs-CZ" sz="4400" strike="noStrike">
                <a:solidFill>
                  <a:srgbClr val="000000"/>
                </a:solidFill>
                <a:latin typeface="Calibri"/>
              </a:rPr>
              <a:t>
</a:t>
            </a:r>
            <a:endParaRPr/>
          </a:p>
        </p:txBody>
      </p:sp>
      <p:sp>
        <p:nvSpPr>
          <p:cNvPr id="234" name="CustomShape 2"/>
          <p:cNvSpPr/>
          <p:nvPr/>
        </p:nvSpPr>
        <p:spPr>
          <a:xfrm>
            <a:off x="179640" y="836640"/>
            <a:ext cx="8568720" cy="5578920"/>
          </a:xfrm>
          <a:prstGeom prst="rect">
            <a:avLst/>
          </a:prstGeom>
          <a:noFill/>
          <a:ln>
            <a:noFill/>
          </a:ln>
        </p:spPr>
        <p:style>
          <a:lnRef idx="0"/>
          <a:fillRef idx="0"/>
          <a:effectRef idx="0"/>
          <a:fontRef idx="minor"/>
        </p:style>
        <p:txBody>
          <a:bodyPr lIns="90000" rIns="90000" tIns="45000" bIns="45000"/>
          <a:p>
            <a:pPr algn="just">
              <a:lnSpc>
                <a:spcPct val="100000"/>
              </a:lnSpc>
            </a:pPr>
            <a:r>
              <a:rPr lang="cs-CZ" sz="2000" strike="noStrike">
                <a:solidFill>
                  <a:srgbClr val="000000"/>
                </a:solidFill>
                <a:latin typeface="Calibri"/>
              </a:rPr>
              <a:t>1) Co není zakázáno, je dovoleno.</a:t>
            </a:r>
            <a:endParaRPr/>
          </a:p>
          <a:p>
            <a:pPr algn="just">
              <a:lnSpc>
                <a:spcPct val="100000"/>
              </a:lnSpc>
            </a:pPr>
            <a:r>
              <a:rPr lang="cs-CZ" sz="2000" strike="noStrike">
                <a:solidFill>
                  <a:srgbClr val="000000"/>
                </a:solidFill>
                <a:latin typeface="Calibri"/>
              </a:rPr>
              <a:t>2) ZOK souběhy neřeší - smlouva o výkonu funkce nesmí omezit odpovědnost člena orgánu, ani nesmí jinak narušit základ fiduciární obligace (péče řádného hospodáře, pravidla o střetu zájmů, zákaz zásahů do obchodního vedení u kapitálových společností atd.). Vyplývá z toho, že podpůrná aplikace příkazní smlouvy platí jen tehdy, není-li dohodnuto něco jiného. </a:t>
            </a:r>
            <a:r>
              <a:rPr lang="cs-CZ" sz="2000" strike="noStrike">
                <a:solidFill>
                  <a:srgbClr val="ff0000"/>
                </a:solidFill>
                <a:latin typeface="Calibri"/>
              </a:rPr>
              <a:t>Zákon tak nezakazuje ani to, aby smlouva o výkonu funkce byla sjednána v režimu smlouvy pracovní </a:t>
            </a:r>
            <a:r>
              <a:rPr lang="cs-CZ" sz="2000" strike="noStrike">
                <a:solidFill>
                  <a:srgbClr val="000000"/>
                </a:solidFill>
                <a:latin typeface="Calibri"/>
              </a:rPr>
              <a:t>s tím, že se výsledná obligace modifikuje obsahem kogentních pravidel ZOK a NOZ váznoucích na výkon funkce.</a:t>
            </a:r>
            <a:endParaRPr/>
          </a:p>
          <a:p>
            <a:pPr algn="just">
              <a:lnSpc>
                <a:spcPct val="100000"/>
              </a:lnSpc>
            </a:pPr>
            <a:r>
              <a:rPr lang="cs-CZ" sz="2000" strike="noStrike">
                <a:solidFill>
                  <a:srgbClr val="000000"/>
                </a:solidFill>
                <a:latin typeface="Calibri"/>
              </a:rPr>
              <a:t>3) Regulace odměn, odpovědnosti, kvality péče atd. je zřetelná, co tedy dává zájem na výkladu, že nelze zbytek řešit v rámci pracovního vztahu, navíc s možnými delegacemi?</a:t>
            </a:r>
            <a:endParaRPr/>
          </a:p>
          <a:p>
            <a:pPr algn="just">
              <a:lnSpc>
                <a:spcPct val="100000"/>
              </a:lnSpc>
            </a:pPr>
            <a:r>
              <a:rPr lang="cs-CZ" sz="2000" strike="noStrike">
                <a:solidFill>
                  <a:srgbClr val="000000"/>
                </a:solidFill>
                <a:latin typeface="Calibri"/>
              </a:rPr>
              <a:t>4) Systém řízení společnosti lze pak rovněž dělit, a to jak uvnitř kolektivního orgánu, tak pod ním, lze využívat označení CEO (chief executive officer) či generální ředitel apod. Takováto struktura je běžná již dnes, třetí osoby, ani společnosti samotné tím nejsou poškozeny. Možnosti dalších vnitřních kombinací jsou velmi široké.</a:t>
            </a:r>
            <a:endParaRPr/>
          </a:p>
          <a:p>
            <a:pPr algn="just">
              <a:lnSpc>
                <a:spcPct val="100000"/>
              </a:lnSpc>
            </a:pPr>
            <a:endParaRPr/>
          </a:p>
        </p:txBody>
      </p:sp>
    </p:spTree>
  </p:cSld>
  <p:timing>
    <p:tnLst>
      <p:par>
        <p:cTn id="29" dur="indefinite" restart="never" nodeType="tmRoot">
          <p:childTnLst>
            <p:seq>
              <p:cTn id="30" nodeType="mainSeq"/>
              <p:prevCondLst>
                <p:cond delay="0" evt="onPrev">
                  <p:tgtEl>
                    <p:sldTgt/>
                  </p:tgtEl>
                </p:cond>
              </p:prevCondLst>
              <p:nextCondLst>
                <p:cond delay="0" evt="onNext">
                  <p:tgtEl>
                    <p:sldTgt/>
                  </p:tgtEl>
                </p:cond>
              </p:nextCondLst>
            </p:seq>
          </p:childTnLst>
        </p:cTn>
      </p:par>
    </p:tnLst>
  </p:timing>
</p:sld>
</file>

<file path=ppt/slides/slide16.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35" name="TextShape 1"/>
          <p:cNvSpPr txBox="1"/>
          <p:nvPr/>
        </p:nvSpPr>
        <p:spPr>
          <a:xfrm>
            <a:off x="457200" y="274680"/>
            <a:ext cx="8229240" cy="417600"/>
          </a:xfrm>
          <a:prstGeom prst="rect">
            <a:avLst/>
          </a:prstGeom>
          <a:noFill/>
          <a:ln>
            <a:noFill/>
          </a:ln>
        </p:spPr>
        <p:txBody>
          <a:bodyPr anchor="ctr"/>
          <a:p>
            <a:pPr algn="ctr">
              <a:lnSpc>
                <a:spcPct val="100000"/>
              </a:lnSpc>
            </a:pPr>
            <a:r>
              <a:rPr lang="cs-CZ" sz="3200" strike="noStrike">
                <a:solidFill>
                  <a:srgbClr val="000000"/>
                </a:solidFill>
                <a:latin typeface="Calibri"/>
              </a:rPr>
              <a:t>Delegace</a:t>
            </a:r>
            <a:endParaRPr/>
          </a:p>
        </p:txBody>
      </p:sp>
      <p:sp>
        <p:nvSpPr>
          <p:cNvPr id="236" name="CustomShape 2"/>
          <p:cNvSpPr/>
          <p:nvPr/>
        </p:nvSpPr>
        <p:spPr>
          <a:xfrm>
            <a:off x="251640" y="908640"/>
            <a:ext cx="8712720" cy="6125400"/>
          </a:xfrm>
          <a:prstGeom prst="rect">
            <a:avLst/>
          </a:prstGeom>
          <a:noFill/>
          <a:ln>
            <a:noFill/>
          </a:ln>
        </p:spPr>
        <p:style>
          <a:lnRef idx="0"/>
          <a:fillRef idx="0"/>
          <a:effectRef idx="0"/>
          <a:fontRef idx="minor"/>
        </p:style>
        <p:txBody>
          <a:bodyPr lIns="90000" rIns="90000" tIns="45000" bIns="45000"/>
          <a:p>
            <a:pPr algn="just">
              <a:lnSpc>
                <a:spcPct val="100000"/>
              </a:lnSpc>
            </a:pPr>
            <a:r>
              <a:rPr lang="cs-CZ" strike="noStrike">
                <a:solidFill>
                  <a:srgbClr val="ff0000"/>
                </a:solidFill>
                <a:latin typeface="Calibri"/>
              </a:rPr>
              <a:t>Horizontální: </a:t>
            </a:r>
            <a:r>
              <a:rPr lang="cs-CZ" strike="noStrike">
                <a:solidFill>
                  <a:srgbClr val="000000"/>
                </a:solidFill>
                <a:latin typeface="Calibri"/>
              </a:rPr>
              <a:t>§ 156 odst. 2 OZ: rozdělení působnosti podle jednotlivých oborů mezi členy kolektivního orgánu </a:t>
            </a:r>
            <a:endParaRPr/>
          </a:p>
          <a:p>
            <a:pPr algn="just">
              <a:lnSpc>
                <a:spcPct val="100000"/>
              </a:lnSpc>
            </a:pPr>
            <a:r>
              <a:rPr lang="cs-CZ" strike="noStrike">
                <a:solidFill>
                  <a:srgbClr val="ff0000"/>
                </a:solidFill>
                <a:latin typeface="Calibri"/>
              </a:rPr>
              <a:t>důsledek: </a:t>
            </a:r>
            <a:r>
              <a:rPr lang="cs-CZ" strike="noStrike">
                <a:solidFill>
                  <a:srgbClr val="000000"/>
                </a:solidFill>
                <a:latin typeface="Calibri"/>
              </a:rPr>
              <a:t>každý z členů rozhoduje o záležitosti spadající do jeho delegované působnosti samostatně, na jednání kolektivního orgánu se o této záležitosti nerozhoduje</a:t>
            </a:r>
            <a:endParaRPr/>
          </a:p>
          <a:p>
            <a:pPr algn="just">
              <a:lnSpc>
                <a:spcPct val="100000"/>
              </a:lnSpc>
            </a:pPr>
            <a:r>
              <a:rPr lang="cs-CZ" strike="noStrike">
                <a:solidFill>
                  <a:srgbClr val="000000"/>
                </a:solidFill>
                <a:latin typeface="Calibri"/>
              </a:rPr>
              <a:t>členové orgánu se tím nezbavují povinnosti jednat s péčí řádného hospodáře</a:t>
            </a:r>
            <a:endParaRPr/>
          </a:p>
          <a:p>
            <a:pPr algn="just">
              <a:lnSpc>
                <a:spcPct val="100000"/>
              </a:lnSpc>
            </a:pPr>
            <a:r>
              <a:rPr lang="cs-CZ" strike="noStrike">
                <a:solidFill>
                  <a:srgbClr val="000000"/>
                </a:solidFill>
                <a:latin typeface="Calibri"/>
              </a:rPr>
              <a:t> </a:t>
            </a:r>
            <a:r>
              <a:rPr lang="cs-CZ" strike="noStrike">
                <a:solidFill>
                  <a:srgbClr val="ff0000"/>
                </a:solidFill>
                <a:latin typeface="Calibri"/>
              </a:rPr>
              <a:t>Kdo o ní rozhoduje</a:t>
            </a:r>
            <a:endParaRPr/>
          </a:p>
          <a:p>
            <a:pPr algn="just">
              <a:lnSpc>
                <a:spcPct val="100000"/>
              </a:lnSpc>
            </a:pPr>
            <a:r>
              <a:rPr lang="cs-CZ" strike="noStrike">
                <a:solidFill>
                  <a:srgbClr val="000000"/>
                </a:solidFill>
                <a:latin typeface="Calibri"/>
              </a:rPr>
              <a:t>Horizontální delegace - může být upravena zakladatelským právním jednáním</a:t>
            </a:r>
            <a:endParaRPr/>
          </a:p>
          <a:p>
            <a:pPr algn="just">
              <a:lnSpc>
                <a:spcPct val="100000"/>
              </a:lnSpc>
            </a:pPr>
            <a:r>
              <a:rPr lang="cs-CZ" strike="noStrike">
                <a:solidFill>
                  <a:srgbClr val="000000"/>
                </a:solidFill>
                <a:latin typeface="Calibri"/>
              </a:rPr>
              <a:t>                              </a:t>
            </a:r>
            <a:r>
              <a:rPr lang="cs-CZ" strike="noStrike">
                <a:solidFill>
                  <a:srgbClr val="000000"/>
                </a:solidFill>
                <a:latin typeface="Calibri"/>
              </a:rPr>
              <a:t>-  může o ní rozhodovat příslušný kolektivní orgán sám (zápis z jednání):</a:t>
            </a:r>
            <a:endParaRPr/>
          </a:p>
          <a:p>
            <a:pPr algn="just">
              <a:lnSpc>
                <a:spcPct val="100000"/>
              </a:lnSpc>
            </a:pPr>
            <a:r>
              <a:rPr lang="cs-CZ" strike="noStrike">
                <a:solidFill>
                  <a:srgbClr val="000000"/>
                </a:solidFill>
                <a:latin typeface="Calibri"/>
              </a:rPr>
              <a:t>Rozhodnutí o horizontální delegaci je rovněž podřízeno požadavku péče řádného hospodáře: výběr osob, na něž bude činnost delegována (culpa in eligendo)</a:t>
            </a:r>
            <a:endParaRPr/>
          </a:p>
          <a:p>
            <a:pPr algn="just">
              <a:lnSpc>
                <a:spcPct val="100000"/>
              </a:lnSpc>
            </a:pPr>
            <a:r>
              <a:rPr lang="cs-CZ" strike="noStrike">
                <a:solidFill>
                  <a:srgbClr val="000000"/>
                </a:solidFill>
                <a:latin typeface="Calibri"/>
              </a:rPr>
              <a:t>                     </a:t>
            </a:r>
            <a:r>
              <a:rPr lang="cs-CZ" strike="noStrike">
                <a:solidFill>
                  <a:srgbClr val="000000"/>
                </a:solidFill>
                <a:latin typeface="Calibri"/>
              </a:rPr>
              <a:t>náležité poučení rozhodujících osob (culpa in instruendo)</a:t>
            </a:r>
            <a:endParaRPr/>
          </a:p>
          <a:p>
            <a:pPr algn="just">
              <a:lnSpc>
                <a:spcPct val="100000"/>
              </a:lnSpc>
            </a:pPr>
            <a:r>
              <a:rPr lang="cs-CZ" strike="noStrike">
                <a:solidFill>
                  <a:srgbClr val="000000"/>
                </a:solidFill>
                <a:latin typeface="Calibri"/>
              </a:rPr>
              <a:t>                     </a:t>
            </a:r>
            <a:r>
              <a:rPr lang="cs-CZ" strike="noStrike">
                <a:solidFill>
                  <a:srgbClr val="000000"/>
                </a:solidFill>
                <a:latin typeface="Calibri"/>
              </a:rPr>
              <a:t>povinnost náležitého dohledu (culpa in inspiciendo)</a:t>
            </a:r>
            <a:endParaRPr/>
          </a:p>
          <a:p>
            <a:pPr algn="just">
              <a:lnSpc>
                <a:spcPct val="100000"/>
              </a:lnSpc>
            </a:pPr>
            <a:r>
              <a:rPr lang="cs-CZ" strike="noStrike">
                <a:solidFill>
                  <a:srgbClr val="000000"/>
                </a:solidFill>
                <a:latin typeface="Calibri"/>
              </a:rPr>
              <a:t>I když bylo delegováno, může orgán rozhodnout v delegované příslušnosti a delegaci pro tento případ prolomit</a:t>
            </a:r>
            <a:endParaRPr/>
          </a:p>
          <a:p>
            <a:pPr algn="just">
              <a:lnSpc>
                <a:spcPct val="100000"/>
              </a:lnSpc>
            </a:pPr>
            <a:r>
              <a:rPr lang="cs-CZ" strike="noStrike">
                <a:solidFill>
                  <a:srgbClr val="000000"/>
                </a:solidFill>
                <a:latin typeface="Calibri"/>
              </a:rPr>
              <a:t> </a:t>
            </a:r>
            <a:r>
              <a:rPr lang="cs-CZ" strike="noStrike">
                <a:solidFill>
                  <a:srgbClr val="ff0000"/>
                </a:solidFill>
                <a:latin typeface="Calibri"/>
              </a:rPr>
              <a:t>Výhoda</a:t>
            </a:r>
            <a:endParaRPr/>
          </a:p>
          <a:p>
            <a:pPr algn="just">
              <a:lnSpc>
                <a:spcPct val="100000"/>
              </a:lnSpc>
            </a:pPr>
            <a:r>
              <a:rPr lang="cs-CZ" strike="noStrike">
                <a:solidFill>
                  <a:srgbClr val="000000"/>
                </a:solidFill>
                <a:latin typeface="Calibri"/>
              </a:rPr>
              <a:t>Touto delegací by mohly být řešeny požadavky praxe, aby příslušný manažer - člen statutárního orgánu řídil dál určitou oblast činnosti korporace. Současně by se vyjasnil jeho vztah ke korporaci - sjednotil by se režim řízení dílčí oblasti (dosud manažeři - zaměstnanci) s režimem výkonu funkce statutárního orgánu a oboje by bylo předmětem obchodněprávního vztahu a podřízeno smlouvě o výkonu funkce.</a:t>
            </a:r>
            <a:endParaRPr/>
          </a:p>
          <a:p>
            <a:pPr algn="just">
              <a:lnSpc>
                <a:spcPct val="100000"/>
              </a:lnSpc>
            </a:pPr>
            <a:r>
              <a:rPr lang="cs-CZ" strike="noStrike">
                <a:solidFill>
                  <a:srgbClr val="000000"/>
                </a:solidFill>
                <a:latin typeface="Calibri"/>
              </a:rPr>
              <a:t> </a:t>
            </a:r>
            <a:endParaRPr/>
          </a:p>
          <a:p>
            <a:pPr algn="just">
              <a:lnSpc>
                <a:spcPct val="100000"/>
              </a:lnSpc>
            </a:pPr>
            <a:endParaRPr/>
          </a:p>
        </p:txBody>
      </p:sp>
    </p:spTree>
  </p:cSld>
  <p:timing>
    <p:tnLst>
      <p:par>
        <p:cTn id="31" dur="indefinite" restart="never" nodeType="tmRoot">
          <p:childTnLst>
            <p:seq>
              <p:cTn id="32" nodeType="mainSeq"/>
              <p:prevCondLst>
                <p:cond delay="0" evt="onPrev">
                  <p:tgtEl>
                    <p:sldTgt/>
                  </p:tgtEl>
                </p:cond>
              </p:prevCondLst>
              <p:nextCondLst>
                <p:cond delay="0" evt="onNext">
                  <p:tgtEl>
                    <p:sldTgt/>
                  </p:tgtEl>
                </p:cond>
              </p:nextCondLst>
            </p:seq>
          </p:childTnLst>
        </p:cTn>
      </p:par>
    </p:tnLst>
  </p:timing>
</p:sld>
</file>

<file path=ppt/slides/slide17.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37" name="TextShape 1"/>
          <p:cNvSpPr txBox="1"/>
          <p:nvPr/>
        </p:nvSpPr>
        <p:spPr>
          <a:xfrm>
            <a:off x="457200" y="274680"/>
            <a:ext cx="8229240" cy="1142640"/>
          </a:xfrm>
          <a:prstGeom prst="rect">
            <a:avLst/>
          </a:prstGeom>
          <a:noFill/>
          <a:ln>
            <a:noFill/>
          </a:ln>
        </p:spPr>
        <p:txBody>
          <a:bodyPr anchor="ctr"/>
          <a:p>
            <a:pPr algn="ctr">
              <a:lnSpc>
                <a:spcPct val="100000"/>
              </a:lnSpc>
            </a:pPr>
            <a:r>
              <a:rPr lang="cs-CZ" sz="4400" strike="noStrike">
                <a:solidFill>
                  <a:srgbClr val="000000"/>
                </a:solidFill>
                <a:latin typeface="Calibri"/>
              </a:rPr>
              <a:t>Svítání nad obzorem ?</a:t>
            </a:r>
            <a:endParaRPr/>
          </a:p>
        </p:txBody>
      </p:sp>
      <p:sp>
        <p:nvSpPr>
          <p:cNvPr id="238" name="CustomShape 2"/>
          <p:cNvSpPr/>
          <p:nvPr/>
        </p:nvSpPr>
        <p:spPr>
          <a:xfrm>
            <a:off x="323640" y="1340640"/>
            <a:ext cx="8280720" cy="5119560"/>
          </a:xfrm>
          <a:prstGeom prst="rect">
            <a:avLst/>
          </a:prstGeom>
          <a:noFill/>
          <a:ln>
            <a:noFill/>
          </a:ln>
        </p:spPr>
        <p:style>
          <a:lnRef idx="0"/>
          <a:fillRef idx="0"/>
          <a:effectRef idx="0"/>
          <a:fontRef idx="minor"/>
        </p:style>
        <p:txBody>
          <a:bodyPr lIns="90000" rIns="90000" tIns="45000" bIns="45000"/>
          <a:p>
            <a:pPr algn="just">
              <a:lnSpc>
                <a:spcPct val="100000"/>
              </a:lnSpc>
            </a:pPr>
            <a:r>
              <a:rPr b="1" lang="cs-CZ" sz="2400" strike="noStrike">
                <a:solidFill>
                  <a:srgbClr val="000000"/>
                </a:solidFill>
                <a:latin typeface="Calibri"/>
              </a:rPr>
              <a:t>NS 21</a:t>
            </a:r>
            <a:r>
              <a:rPr lang="cs-CZ" sz="2400" strike="noStrike">
                <a:solidFill>
                  <a:srgbClr val="000000"/>
                </a:solidFill>
                <a:latin typeface="Calibri"/>
              </a:rPr>
              <a:t> </a:t>
            </a:r>
            <a:r>
              <a:rPr b="1" lang="cs-CZ" sz="2400" strike="noStrike">
                <a:solidFill>
                  <a:srgbClr val="000000"/>
                </a:solidFill>
                <a:latin typeface="Calibri"/>
              </a:rPr>
              <a:t>Cdo 496/2014</a:t>
            </a:r>
            <a:endParaRPr/>
          </a:p>
          <a:p>
            <a:pPr algn="just">
              <a:lnSpc>
                <a:spcPct val="100000"/>
              </a:lnSpc>
            </a:pPr>
            <a:endParaRPr/>
          </a:p>
          <a:p>
            <a:pPr algn="just">
              <a:lnSpc>
                <a:spcPct val="100000"/>
              </a:lnSpc>
            </a:pPr>
            <a:r>
              <a:rPr lang="cs-CZ" sz="2400" strike="noStrike">
                <a:solidFill>
                  <a:srgbClr val="000000"/>
                </a:solidFill>
                <a:latin typeface="Calibri"/>
              </a:rPr>
              <a:t>Protože náplní práce žalovaného podle manažerské smlouvy uzavřené mezi ním a žalobcem dne 23. 1. 2007 nebyla (neměla být) stejná činnost, kterou žalovaný vykonával (měl vykonávat) u žalobce jako místopředseda jeho představenstva, není správný závěr odvolacího soudu, že mezi účastníky nebyl (nemohl být) pracovní poměr, a že je proto manažerská smlouva ze dne 23. 1. 2007 neplatná. Veden tímto nesprávným právním názorem se odvolací soud nezabýval tím, zda žalovanému vznikl nárok na pohyblivou část mzdy, která mu byla na základě této manažerské smlouvy vyplacena v roce 2008 a jejíhož vrácení se žalobce po žalovaném v tomto řízení domáhá</a:t>
            </a:r>
            <a:r>
              <a:rPr lang="cs-CZ" strike="noStrike">
                <a:solidFill>
                  <a:srgbClr val="000000"/>
                </a:solidFill>
                <a:latin typeface="Calibri"/>
              </a:rPr>
              <a:t>. </a:t>
            </a:r>
            <a:endParaRPr/>
          </a:p>
          <a:p>
            <a:pPr>
              <a:lnSpc>
                <a:spcPct val="100000"/>
              </a:lnSpc>
            </a:pPr>
            <a:endParaRPr/>
          </a:p>
        </p:txBody>
      </p:sp>
    </p:spTree>
  </p:cSld>
  <p:timing>
    <p:tnLst>
      <p:par>
        <p:cTn id="33" dur="indefinite" restart="never" nodeType="tmRoot">
          <p:childTnLst>
            <p:seq>
              <p:cTn id="34" nodeType="mainSeq"/>
              <p:prevCondLst>
                <p:cond delay="0" evt="onPrev">
                  <p:tgtEl>
                    <p:sldTgt/>
                  </p:tgtEl>
                </p:cond>
              </p:prevCondLst>
              <p:nextCondLst>
                <p:cond delay="0" evt="onNext">
                  <p:tgtEl>
                    <p:sldTgt/>
                  </p:tgtEl>
                </p:cond>
              </p:nextCondLst>
            </p:seq>
          </p:childTnLst>
        </p:cTn>
      </p:par>
    </p:tnLst>
  </p:timing>
</p:sld>
</file>

<file path=ppt/slides/slide18.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39" name="TextShape 1"/>
          <p:cNvSpPr txBox="1"/>
          <p:nvPr/>
        </p:nvSpPr>
        <p:spPr>
          <a:xfrm>
            <a:off x="457200" y="274680"/>
            <a:ext cx="8229240" cy="849600"/>
          </a:xfrm>
          <a:prstGeom prst="rect">
            <a:avLst/>
          </a:prstGeom>
          <a:noFill/>
          <a:ln>
            <a:noFill/>
          </a:ln>
        </p:spPr>
        <p:txBody>
          <a:bodyPr anchor="ctr"/>
          <a:p>
            <a:pPr algn="ctr">
              <a:lnSpc>
                <a:spcPct val="100000"/>
              </a:lnSpc>
            </a:pPr>
            <a:r>
              <a:rPr lang="cs-CZ" sz="4400" strike="noStrike">
                <a:solidFill>
                  <a:srgbClr val="000000"/>
                </a:solidFill>
                <a:latin typeface="Calibri"/>
              </a:rPr>
              <a:t>Další dějství dramatu</a:t>
            </a:r>
            <a:endParaRPr/>
          </a:p>
        </p:txBody>
      </p:sp>
      <p:sp>
        <p:nvSpPr>
          <p:cNvPr id="240" name="CustomShape 2"/>
          <p:cNvSpPr/>
          <p:nvPr/>
        </p:nvSpPr>
        <p:spPr>
          <a:xfrm>
            <a:off x="323640" y="1340640"/>
            <a:ext cx="8568720" cy="5853240"/>
          </a:xfrm>
          <a:prstGeom prst="rect">
            <a:avLst/>
          </a:prstGeom>
          <a:noFill/>
          <a:ln>
            <a:noFill/>
          </a:ln>
        </p:spPr>
        <p:style>
          <a:lnRef idx="0"/>
          <a:fillRef idx="0"/>
          <a:effectRef idx="0"/>
          <a:fontRef idx="minor"/>
        </p:style>
        <p:txBody>
          <a:bodyPr lIns="90000" rIns="90000" tIns="45000" bIns="45000"/>
          <a:p>
            <a:pPr algn="just">
              <a:lnSpc>
                <a:spcPct val="100000"/>
              </a:lnSpc>
            </a:pPr>
            <a:r>
              <a:rPr lang="cs-CZ" sz="2000" strike="noStrike">
                <a:solidFill>
                  <a:srgbClr val="ff0000"/>
                </a:solidFill>
                <a:latin typeface="Calibri"/>
              </a:rPr>
              <a:t>Nález Ústavního soudu ČR I.ÚS 190/15 ze dne 13. 9. 2016</a:t>
            </a:r>
            <a:endParaRPr/>
          </a:p>
          <a:p>
            <a:pPr algn="just">
              <a:lnSpc>
                <a:spcPct val="100000"/>
              </a:lnSpc>
            </a:pPr>
            <a:r>
              <a:rPr lang="cs-CZ" sz="2000" strike="noStrike">
                <a:solidFill>
                  <a:srgbClr val="000000"/>
                </a:solidFill>
                <a:latin typeface="Calibri"/>
              </a:rPr>
              <a:t>Shrnutí</a:t>
            </a:r>
            <a:endParaRPr/>
          </a:p>
          <a:p>
            <a:pPr algn="just">
              <a:lnSpc>
                <a:spcPct val="100000"/>
              </a:lnSpc>
            </a:pPr>
            <a:r>
              <a:rPr lang="cs-CZ" sz="2000" strike="noStrike">
                <a:solidFill>
                  <a:srgbClr val="000000"/>
                </a:solidFill>
                <a:latin typeface="Calibri"/>
              </a:rPr>
              <a:t>Pracovněprávní argumentace obecných soudů v napadených rozhodnutích (srov. body 42-48 tohoto nálezu) je v rozporu se subjektivním právem stěžovatele na svobodné jednání v zákonných mezích zakotvená v čl. 2 odst. 3 Listiny a zásadou pacta sunt servanda plynoucí z čl. 1 odst. 1 Ústavy.</a:t>
            </a:r>
            <a:endParaRPr/>
          </a:p>
          <a:p>
            <a:pPr algn="just">
              <a:lnSpc>
                <a:spcPct val="100000"/>
              </a:lnSpc>
            </a:pPr>
            <a:r>
              <a:rPr lang="cs-CZ" sz="2000" strike="noStrike">
                <a:solidFill>
                  <a:srgbClr val="000000"/>
                </a:solidFill>
                <a:latin typeface="Calibri"/>
              </a:rPr>
              <a:t> </a:t>
            </a:r>
            <a:r>
              <a:rPr lang="cs-CZ" sz="2000" strike="noStrike">
                <a:solidFill>
                  <a:srgbClr val="000000"/>
                </a:solidFill>
                <a:latin typeface="Calibri"/>
              </a:rPr>
              <a:t>V této souvislosti Ústavní soud konstatuje, že obecné soudy svým výkladem zasáhly rovněž do vymahatelnosti potenciálních nároků statutárních orgánů plynoucích z čl. 28 Listiny, který garantuje "[z]aměstnanc[ům] … právo na spravedlivou odměnu za práci a na uspokojivé pracovní podmínky".</a:t>
            </a:r>
            <a:endParaRPr/>
          </a:p>
          <a:p>
            <a:pPr algn="just">
              <a:lnSpc>
                <a:spcPct val="100000"/>
              </a:lnSpc>
            </a:pPr>
            <a:r>
              <a:rPr lang="cs-CZ" sz="2000" strike="noStrike">
                <a:solidFill>
                  <a:srgbClr val="000000"/>
                </a:solidFill>
                <a:latin typeface="Calibri"/>
              </a:rPr>
              <a:t> </a:t>
            </a:r>
            <a:r>
              <a:rPr lang="cs-CZ" sz="2000" strike="noStrike">
                <a:solidFill>
                  <a:srgbClr val="000000"/>
                </a:solidFill>
                <a:latin typeface="Calibri"/>
              </a:rPr>
              <a:t>Na základě těchto skutečnosti Ústavní soud dospěl k závěru, že napadenými rozhodnutími okresního a krajského soudu bylo porušeno stěžovatelovo právo na spravedlivý proces ve smyslu čl. 36 odst. 1 Listiny ve spojení s čl. 2 odst. 3 a s čl. 28 Listiny. Proto Ústavní soud podle ustanovení § 82 odst. 2 písm. a) zákona č. 182/1993 Sb., o Ústavním soudu, ve znění pozdějších předpisů ústavní stížnosti v této části vyhověl a podle ustanovení § 82 odst. 3 písm. a) zákona o Ústavním soudu tato dvě napadená rozhodnutí zrušil. </a:t>
            </a:r>
            <a:endParaRPr/>
          </a:p>
          <a:p>
            <a:pPr algn="just">
              <a:lnSpc>
                <a:spcPct val="100000"/>
              </a:lnSpc>
            </a:pPr>
            <a:r>
              <a:rPr lang="cs-CZ" sz="2000" strike="noStrike">
                <a:solidFill>
                  <a:srgbClr val="000000"/>
                </a:solidFill>
                <a:latin typeface="Calibri"/>
              </a:rPr>
              <a:t> </a:t>
            </a:r>
            <a:endParaRPr/>
          </a:p>
          <a:p>
            <a:pPr>
              <a:lnSpc>
                <a:spcPct val="100000"/>
              </a:lnSpc>
            </a:pPr>
            <a:endParaRPr/>
          </a:p>
        </p:txBody>
      </p:sp>
    </p:spTree>
  </p:cSld>
  <p:timing>
    <p:tnLst>
      <p:par>
        <p:cTn id="35" dur="indefinite" restart="never" nodeType="tmRoot">
          <p:childTnLst>
            <p:seq>
              <p:cTn id="36" nodeType="mainSeq"/>
              <p:prevCondLst>
                <p:cond delay="0" evt="onPrev">
                  <p:tgtEl>
                    <p:sldTgt/>
                  </p:tgtEl>
                </p:cond>
              </p:prevCondLst>
              <p:nextCondLst>
                <p:cond delay="0" evt="onNext">
                  <p:tgtEl>
                    <p:sldTgt/>
                  </p:tgtEl>
                </p:cond>
              </p:nextCondLst>
            </p:seq>
          </p:childTnLst>
        </p:cTn>
      </p:par>
    </p:tnLst>
  </p:timing>
</p:sld>
</file>

<file path=ppt/slides/slide19.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41" name="TextShape 1"/>
          <p:cNvSpPr txBox="1"/>
          <p:nvPr/>
        </p:nvSpPr>
        <p:spPr>
          <a:xfrm>
            <a:off x="457200" y="274680"/>
            <a:ext cx="8229240" cy="1142640"/>
          </a:xfrm>
          <a:prstGeom prst="rect">
            <a:avLst/>
          </a:prstGeom>
          <a:noFill/>
          <a:ln>
            <a:noFill/>
          </a:ln>
        </p:spPr>
        <p:txBody>
          <a:bodyPr anchor="ctr"/>
          <a:p>
            <a:pPr algn="ctr">
              <a:lnSpc>
                <a:spcPct val="100000"/>
              </a:lnSpc>
            </a:pPr>
            <a:r>
              <a:rPr lang="cs-CZ" sz="4400" strike="noStrike">
                <a:solidFill>
                  <a:srgbClr val="000000"/>
                </a:solidFill>
                <a:latin typeface="Calibri"/>
              </a:rPr>
              <a:t>Výhled do budoucna</a:t>
            </a:r>
            <a:endParaRPr/>
          </a:p>
        </p:txBody>
      </p:sp>
      <p:sp>
        <p:nvSpPr>
          <p:cNvPr id="242" name="CustomShape 2"/>
          <p:cNvSpPr/>
          <p:nvPr/>
        </p:nvSpPr>
        <p:spPr>
          <a:xfrm>
            <a:off x="2411640" y="1628640"/>
            <a:ext cx="3888000" cy="4320000"/>
          </a:xfrm>
          <a:prstGeom prst="rect">
            <a:avLst/>
          </a:prstGeom>
          <a:solidFill>
            <a:srgbClr val="92d050"/>
          </a:solidFill>
          <a:ln w="6480">
            <a:solidFill>
              <a:schemeClr val="tx1"/>
            </a:solidFill>
            <a:round/>
          </a:ln>
        </p:spPr>
        <p:style>
          <a:lnRef idx="2">
            <a:schemeClr val="accent1">
              <a:shade val="50000"/>
            </a:schemeClr>
          </a:lnRef>
          <a:fillRef idx="1">
            <a:schemeClr val="accent1"/>
          </a:fillRef>
          <a:effectRef idx="0">
            <a:schemeClr val="accent1"/>
          </a:effectRef>
          <a:fontRef idx="minor"/>
        </p:style>
        <p:txBody>
          <a:bodyPr lIns="90000" rIns="90000" tIns="45000" bIns="45000" anchor="ctr"/>
          <a:p>
            <a:pPr algn="ctr">
              <a:lnSpc>
                <a:spcPct val="100000"/>
              </a:lnSpc>
            </a:pPr>
            <a:r>
              <a:rPr lang="cs-CZ" sz="9600" strike="noStrike">
                <a:solidFill>
                  <a:srgbClr val="ff0000"/>
                </a:solidFill>
                <a:latin typeface="Calibri"/>
              </a:rPr>
              <a:t>?</a:t>
            </a:r>
            <a:endParaRPr/>
          </a:p>
        </p:txBody>
      </p:sp>
    </p:spTree>
  </p:cSld>
  <p:timing>
    <p:tnLst>
      <p:par>
        <p:cTn id="37" dur="indefinite" restart="never" nodeType="tmRoot">
          <p:childTnLst>
            <p:seq>
              <p:cTn id="38" nodeType="mainSeq"/>
              <p:prevCondLst>
                <p:cond delay="0" evt="onPrev">
                  <p:tgtEl>
                    <p:sldTgt/>
                  </p:tgtEl>
                </p:cond>
              </p:prevCondLst>
              <p:nextCondLst>
                <p:cond delay="0" evt="onNext">
                  <p:tgtEl>
                    <p:sldTgt/>
                  </p:tgtEl>
                </p:cond>
              </p:nextCondLst>
            </p:seq>
          </p:childTnLst>
        </p:cTn>
      </p:par>
    </p:tnLst>
  </p:timing>
</p:sld>
</file>

<file path=ppt/slides/slide2.xml><?xml version="1.0" encoding="utf-8"?>
<p:sld xmlns:a="http://schemas.openxmlformats.org/drawingml/2006/main" xmlns:p="http://schemas.openxmlformats.org/presentationml/2006/main" xmlns:r="http://schemas.openxmlformats.org/officeDocument/2006/relationships">
  <p:cSld>
    <p:bg>
      <p:bgPr>
        <a:solidFill>
          <a:srgbClr val="ffffff"/>
        </a:solidFill>
      </p:bgPr>
    </p:bg>
    <p:spTree>
      <p:nvGrpSpPr>
        <p:cNvPr id="1" name=""/>
        <p:cNvGrpSpPr/>
        <p:nvPr/>
      </p:nvGrpSpPr>
      <p:grpSpPr>
        <a:xfrm>
          <a:off x="0" y="0"/>
          <a:ext cx="0" cy="0"/>
          <a:chOff x="0" y="0"/>
          <a:chExt cx="0" cy="0"/>
        </a:xfrm>
      </p:grpSpPr>
      <p:sp>
        <p:nvSpPr>
          <p:cNvPr id="158" name="CustomShape 1"/>
          <p:cNvSpPr/>
          <p:nvPr/>
        </p:nvSpPr>
        <p:spPr>
          <a:xfrm>
            <a:off x="7359480" y="6248520"/>
            <a:ext cx="292320" cy="291960"/>
          </a:xfrm>
          <a:prstGeom prst="rect">
            <a:avLst/>
          </a:prstGeom>
          <a:noFill/>
          <a:ln>
            <a:noFill/>
          </a:ln>
        </p:spPr>
        <p:style>
          <a:lnRef idx="0"/>
          <a:fillRef idx="0"/>
          <a:effectRef idx="0"/>
          <a:fontRef idx="minor"/>
        </p:style>
        <p:txBody>
          <a:bodyPr wrap="none" lIns="90000" rIns="90000" tIns="46800" bIns="46800"/>
          <a:p>
            <a:pPr algn="ctr">
              <a:lnSpc>
                <a:spcPct val="100000"/>
              </a:lnSpc>
            </a:pPr>
            <a:fld id="{C69D17FF-1363-415E-8D01-C07BFB2CA98C}" type="slidenum">
              <a:rPr lang="en-US" sz="1400">
                <a:solidFill>
                  <a:srgbClr val="000000"/>
                </a:solidFill>
                <a:latin typeface="Times New Roman"/>
                <a:ea typeface="Times New Roman"/>
              </a:rPr>
              <a:t>&lt;číslo&gt;</a:t>
            </a:fld>
            <a:endParaRPr/>
          </a:p>
        </p:txBody>
      </p:sp>
      <p:sp>
        <p:nvSpPr>
          <p:cNvPr id="159" name="CustomShape 2"/>
          <p:cNvSpPr/>
          <p:nvPr/>
        </p:nvSpPr>
        <p:spPr>
          <a:xfrm>
            <a:off x="684360" y="0"/>
            <a:ext cx="7772400" cy="789120"/>
          </a:xfrm>
          <a:prstGeom prst="rect">
            <a:avLst/>
          </a:prstGeom>
          <a:noFill/>
          <a:ln>
            <a:noFill/>
          </a:ln>
        </p:spPr>
        <p:style>
          <a:lnRef idx="0"/>
          <a:fillRef idx="0"/>
          <a:effectRef idx="0"/>
          <a:fontRef idx="minor"/>
        </p:style>
        <p:txBody>
          <a:bodyPr lIns="50760" rIns="132120" tIns="50760" bIns="50760" anchor="ctr"/>
          <a:p>
            <a:pPr algn="ctr"/>
            <a:r>
              <a:rPr lang="en-US" sz="3200">
                <a:latin typeface="Times New Roman"/>
              </a:rPr>
              <a:t>Jednání podnikatele – právnické osoby</a:t>
            </a:r>
            <a:endParaRPr/>
          </a:p>
        </p:txBody>
      </p:sp>
      <p:sp>
        <p:nvSpPr>
          <p:cNvPr id="160" name="CustomShape 3"/>
          <p:cNvSpPr/>
          <p:nvPr/>
        </p:nvSpPr>
        <p:spPr>
          <a:xfrm>
            <a:off x="2476440" y="4978440"/>
            <a:ext cx="3309840" cy="430200"/>
          </a:xfrm>
          <a:prstGeom prst="rect">
            <a:avLst/>
          </a:prstGeom>
          <a:solidFill>
            <a:srgbClr val="00cc99"/>
          </a:solidFill>
          <a:ln w="9360">
            <a:solidFill>
              <a:srgbClr val="000000"/>
            </a:solidFill>
            <a:round/>
          </a:ln>
        </p:spPr>
        <p:style>
          <a:lnRef idx="0"/>
          <a:fillRef idx="0"/>
          <a:effectRef idx="0"/>
          <a:fontRef idx="minor"/>
        </p:style>
      </p:sp>
      <p:sp>
        <p:nvSpPr>
          <p:cNvPr id="161" name="CustomShape 4"/>
          <p:cNvSpPr/>
          <p:nvPr/>
        </p:nvSpPr>
        <p:spPr>
          <a:xfrm>
            <a:off x="3281760" y="5041080"/>
            <a:ext cx="1707120" cy="305280"/>
          </a:xfrm>
          <a:prstGeom prst="rect">
            <a:avLst/>
          </a:prstGeom>
          <a:solidFill>
            <a:srgbClr val="00cc99"/>
          </a:solidFill>
          <a:ln>
            <a:noFill/>
          </a:ln>
        </p:spPr>
        <p:style>
          <a:lnRef idx="0"/>
          <a:fillRef idx="0"/>
          <a:effectRef idx="0"/>
          <a:fontRef idx="minor"/>
        </p:style>
        <p:txBody>
          <a:bodyPr wrap="none" lIns="0" rIns="40680" tIns="0" bIns="0" anchor="ctr"/>
          <a:p>
            <a:pPr algn="ctr">
              <a:lnSpc>
                <a:spcPct val="100000"/>
              </a:lnSpc>
            </a:pPr>
            <a:r>
              <a:rPr lang="en-US" sz="2000">
                <a:solidFill>
                  <a:srgbClr val="000000"/>
                </a:solidFill>
                <a:latin typeface="Times New Roman"/>
                <a:ea typeface="Times New Roman"/>
              </a:rPr>
              <a:t>Statutární orgán</a:t>
            </a:r>
            <a:endParaRPr/>
          </a:p>
        </p:txBody>
      </p:sp>
      <p:sp>
        <p:nvSpPr>
          <p:cNvPr id="162" name="CustomShape 5"/>
          <p:cNvSpPr/>
          <p:nvPr/>
        </p:nvSpPr>
        <p:spPr>
          <a:xfrm>
            <a:off x="2997360" y="812880"/>
            <a:ext cx="1296720" cy="430200"/>
          </a:xfrm>
          <a:prstGeom prst="rect">
            <a:avLst/>
          </a:prstGeom>
          <a:solidFill>
            <a:srgbClr val="ff6600"/>
          </a:solidFill>
          <a:ln w="9360">
            <a:solidFill>
              <a:srgbClr val="000000"/>
            </a:solidFill>
            <a:round/>
          </a:ln>
        </p:spPr>
        <p:style>
          <a:lnRef idx="0"/>
          <a:fillRef idx="0"/>
          <a:effectRef idx="0"/>
          <a:fontRef idx="minor"/>
        </p:style>
      </p:sp>
      <p:sp>
        <p:nvSpPr>
          <p:cNvPr id="163" name="CustomShape 6"/>
          <p:cNvSpPr/>
          <p:nvPr/>
        </p:nvSpPr>
        <p:spPr>
          <a:xfrm>
            <a:off x="3066120" y="875160"/>
            <a:ext cx="1167480" cy="305280"/>
          </a:xfrm>
          <a:prstGeom prst="rect">
            <a:avLst/>
          </a:prstGeom>
          <a:noFill/>
          <a:ln>
            <a:noFill/>
          </a:ln>
        </p:spPr>
        <p:style>
          <a:lnRef idx="0"/>
          <a:fillRef idx="0"/>
          <a:effectRef idx="0"/>
          <a:fontRef idx="minor"/>
        </p:style>
        <p:txBody>
          <a:bodyPr wrap="none" lIns="0" rIns="40680" tIns="0" bIns="0" anchor="ctr"/>
          <a:p>
            <a:pPr algn="ctr">
              <a:lnSpc>
                <a:spcPct val="100000"/>
              </a:lnSpc>
            </a:pPr>
            <a:r>
              <a:rPr lang="en-US" sz="2000">
                <a:solidFill>
                  <a:srgbClr val="000000"/>
                </a:solidFill>
                <a:latin typeface="Times New Roman"/>
                <a:ea typeface="Times New Roman"/>
              </a:rPr>
              <a:t>zastoupení</a:t>
            </a:r>
            <a:endParaRPr/>
          </a:p>
        </p:txBody>
      </p:sp>
      <p:sp>
        <p:nvSpPr>
          <p:cNvPr id="164" name="CustomShape 7"/>
          <p:cNvSpPr/>
          <p:nvPr/>
        </p:nvSpPr>
        <p:spPr>
          <a:xfrm>
            <a:off x="647640" y="2438280"/>
            <a:ext cx="1297080" cy="430200"/>
          </a:xfrm>
          <a:prstGeom prst="rect">
            <a:avLst/>
          </a:prstGeom>
          <a:solidFill>
            <a:srgbClr val="a50021"/>
          </a:solidFill>
          <a:ln w="9360">
            <a:solidFill>
              <a:srgbClr val="000000"/>
            </a:solidFill>
            <a:round/>
          </a:ln>
        </p:spPr>
        <p:style>
          <a:lnRef idx="0"/>
          <a:fillRef idx="0"/>
          <a:effectRef idx="0"/>
          <a:fontRef idx="minor"/>
        </p:style>
      </p:sp>
      <p:sp>
        <p:nvSpPr>
          <p:cNvPr id="165" name="CustomShape 8"/>
          <p:cNvSpPr/>
          <p:nvPr/>
        </p:nvSpPr>
        <p:spPr>
          <a:xfrm>
            <a:off x="851400" y="2500920"/>
            <a:ext cx="899280" cy="305280"/>
          </a:xfrm>
          <a:prstGeom prst="rect">
            <a:avLst/>
          </a:prstGeom>
          <a:noFill/>
          <a:ln>
            <a:noFill/>
          </a:ln>
        </p:spPr>
        <p:style>
          <a:lnRef idx="0"/>
          <a:fillRef idx="0"/>
          <a:effectRef idx="0"/>
          <a:fontRef idx="minor"/>
        </p:style>
        <p:txBody>
          <a:bodyPr wrap="none" lIns="0" rIns="40680" tIns="0" bIns="0" anchor="ctr"/>
          <a:p>
            <a:pPr algn="ctr">
              <a:lnSpc>
                <a:spcPct val="100000"/>
              </a:lnSpc>
            </a:pPr>
            <a:r>
              <a:rPr lang="en-US" sz="2000">
                <a:solidFill>
                  <a:srgbClr val="ffffff"/>
                </a:solidFill>
                <a:latin typeface="Times New Roman"/>
                <a:ea typeface="Times New Roman"/>
              </a:rPr>
              <a:t>smluvní</a:t>
            </a:r>
            <a:endParaRPr/>
          </a:p>
        </p:txBody>
      </p:sp>
      <p:sp>
        <p:nvSpPr>
          <p:cNvPr id="166" name="CustomShape 9"/>
          <p:cNvSpPr/>
          <p:nvPr/>
        </p:nvSpPr>
        <p:spPr>
          <a:xfrm>
            <a:off x="3225960" y="2057400"/>
            <a:ext cx="1296720" cy="430200"/>
          </a:xfrm>
          <a:prstGeom prst="rect">
            <a:avLst/>
          </a:prstGeom>
          <a:solidFill>
            <a:srgbClr val="a50021"/>
          </a:solidFill>
          <a:ln w="9360">
            <a:solidFill>
              <a:srgbClr val="000000"/>
            </a:solidFill>
            <a:round/>
          </a:ln>
        </p:spPr>
        <p:style>
          <a:lnRef idx="0"/>
          <a:fillRef idx="0"/>
          <a:effectRef idx="0"/>
          <a:fontRef idx="minor"/>
        </p:style>
      </p:sp>
      <p:sp>
        <p:nvSpPr>
          <p:cNvPr id="167" name="CustomShape 10"/>
          <p:cNvSpPr/>
          <p:nvPr/>
        </p:nvSpPr>
        <p:spPr>
          <a:xfrm>
            <a:off x="3414240" y="2120040"/>
            <a:ext cx="928440" cy="305280"/>
          </a:xfrm>
          <a:prstGeom prst="rect">
            <a:avLst/>
          </a:prstGeom>
          <a:noFill/>
          <a:ln>
            <a:noFill/>
          </a:ln>
        </p:spPr>
        <p:style>
          <a:lnRef idx="0"/>
          <a:fillRef idx="0"/>
          <a:effectRef idx="0"/>
          <a:fontRef idx="minor"/>
        </p:style>
        <p:txBody>
          <a:bodyPr wrap="none" lIns="0" rIns="40680" tIns="0" bIns="0" anchor="ctr"/>
          <a:p>
            <a:pPr algn="ctr">
              <a:lnSpc>
                <a:spcPct val="100000"/>
              </a:lnSpc>
            </a:pPr>
            <a:r>
              <a:rPr lang="en-US" sz="2000">
                <a:solidFill>
                  <a:srgbClr val="ffffff"/>
                </a:solidFill>
                <a:latin typeface="Times New Roman"/>
                <a:ea typeface="Times New Roman"/>
              </a:rPr>
              <a:t>zákonné</a:t>
            </a:r>
            <a:endParaRPr/>
          </a:p>
        </p:txBody>
      </p:sp>
      <p:sp>
        <p:nvSpPr>
          <p:cNvPr id="168" name="CustomShape 11"/>
          <p:cNvSpPr/>
          <p:nvPr/>
        </p:nvSpPr>
        <p:spPr>
          <a:xfrm>
            <a:off x="5583240" y="1994040"/>
            <a:ext cx="1439280" cy="502920"/>
          </a:xfrm>
          <a:prstGeom prst="rect">
            <a:avLst/>
          </a:prstGeom>
          <a:solidFill>
            <a:srgbClr val="a50021"/>
          </a:solidFill>
          <a:ln w="9360">
            <a:solidFill>
              <a:srgbClr val="000000"/>
            </a:solidFill>
            <a:round/>
          </a:ln>
        </p:spPr>
        <p:style>
          <a:lnRef idx="0"/>
          <a:fillRef idx="0"/>
          <a:effectRef idx="0"/>
          <a:fontRef idx="minor"/>
        </p:style>
      </p:sp>
      <p:sp>
        <p:nvSpPr>
          <p:cNvPr id="169" name="CustomShape 12"/>
          <p:cNvSpPr/>
          <p:nvPr/>
        </p:nvSpPr>
        <p:spPr>
          <a:xfrm>
            <a:off x="5590800" y="2093040"/>
            <a:ext cx="1435680" cy="305280"/>
          </a:xfrm>
          <a:prstGeom prst="rect">
            <a:avLst/>
          </a:prstGeom>
          <a:noFill/>
          <a:ln>
            <a:noFill/>
          </a:ln>
        </p:spPr>
        <p:style>
          <a:lnRef idx="0"/>
          <a:fillRef idx="0"/>
          <a:effectRef idx="0"/>
          <a:fontRef idx="minor"/>
        </p:style>
        <p:txBody>
          <a:bodyPr wrap="none" lIns="0" rIns="40680" tIns="0" bIns="0" anchor="ctr"/>
          <a:p>
            <a:pPr algn="ctr">
              <a:lnSpc>
                <a:spcPct val="100000"/>
              </a:lnSpc>
            </a:pPr>
            <a:r>
              <a:rPr lang="en-US" sz="2000">
                <a:solidFill>
                  <a:srgbClr val="ffffff"/>
                </a:solidFill>
                <a:latin typeface="Times New Roman"/>
                <a:ea typeface="Times New Roman"/>
              </a:rPr>
              <a:t>opatrovnictví</a:t>
            </a:r>
            <a:endParaRPr/>
          </a:p>
        </p:txBody>
      </p:sp>
      <p:sp>
        <p:nvSpPr>
          <p:cNvPr id="170" name="CustomShape 13"/>
          <p:cNvSpPr/>
          <p:nvPr/>
        </p:nvSpPr>
        <p:spPr>
          <a:xfrm>
            <a:off x="228600" y="3365640"/>
            <a:ext cx="2146320" cy="1307880"/>
          </a:xfrm>
          <a:prstGeom prst="rect">
            <a:avLst/>
          </a:prstGeom>
          <a:noFill/>
          <a:ln>
            <a:noFill/>
          </a:ln>
        </p:spPr>
        <p:style>
          <a:lnRef idx="0"/>
          <a:fillRef idx="0"/>
          <a:effectRef idx="0"/>
          <a:fontRef idx="minor"/>
        </p:style>
        <p:txBody>
          <a:bodyPr lIns="0" rIns="40680" tIns="0" bIns="0"/>
          <a:p>
            <a:pPr>
              <a:lnSpc>
                <a:spcPct val="100000"/>
              </a:lnSpc>
            </a:pPr>
            <a:r>
              <a:rPr lang="en-US" sz="2000">
                <a:solidFill>
                  <a:srgbClr val="000000"/>
                </a:solidFill>
                <a:latin typeface="Times New Roman"/>
                <a:ea typeface="Times New Roman"/>
              </a:rPr>
              <a:t>Zmocněnec na základě plné moci - § 441</a:t>
            </a:r>
            <a:endParaRPr/>
          </a:p>
          <a:p>
            <a:pPr>
              <a:lnSpc>
                <a:spcPct val="100000"/>
              </a:lnSpc>
            </a:pPr>
            <a:r>
              <a:rPr lang="en-US" sz="2000">
                <a:solidFill>
                  <a:srgbClr val="000000"/>
                </a:solidFill>
                <a:latin typeface="Times New Roman"/>
                <a:ea typeface="Times New Roman"/>
              </a:rPr>
              <a:t>Prokurista - § 450</a:t>
            </a:r>
            <a:endParaRPr/>
          </a:p>
        </p:txBody>
      </p:sp>
      <p:sp>
        <p:nvSpPr>
          <p:cNvPr id="171" name="CustomShape 14"/>
          <p:cNvSpPr/>
          <p:nvPr/>
        </p:nvSpPr>
        <p:spPr>
          <a:xfrm>
            <a:off x="2629080" y="3060720"/>
            <a:ext cx="3213000" cy="1816200"/>
          </a:xfrm>
          <a:prstGeom prst="rect">
            <a:avLst/>
          </a:prstGeom>
          <a:noFill/>
          <a:ln>
            <a:noFill/>
          </a:ln>
        </p:spPr>
        <p:style>
          <a:lnRef idx="0"/>
          <a:fillRef idx="0"/>
          <a:effectRef idx="0"/>
          <a:fontRef idx="minor"/>
        </p:style>
        <p:txBody>
          <a:bodyPr lIns="0" rIns="40680" tIns="0" bIns="0"/>
          <a:p>
            <a:pPr>
              <a:lnSpc>
                <a:spcPct val="100000"/>
              </a:lnSpc>
            </a:pPr>
            <a:r>
              <a:rPr lang="en-US" sz="2000">
                <a:solidFill>
                  <a:srgbClr val="000000"/>
                </a:solidFill>
                <a:latin typeface="Times New Roman"/>
                <a:ea typeface="Times New Roman"/>
              </a:rPr>
              <a:t>Vedoucí odštěpného závodu - § 503</a:t>
            </a:r>
            <a:endParaRPr/>
          </a:p>
          <a:p>
            <a:pPr>
              <a:lnSpc>
                <a:spcPct val="100000"/>
              </a:lnSpc>
            </a:pPr>
            <a:r>
              <a:rPr lang="en-US" sz="2000">
                <a:solidFill>
                  <a:srgbClr val="000000"/>
                </a:solidFill>
                <a:latin typeface="Times New Roman"/>
                <a:ea typeface="Times New Roman"/>
              </a:rPr>
              <a:t>Pověřená osoba - </a:t>
            </a:r>
            <a:r>
              <a:rPr lang="en-US">
                <a:solidFill>
                  <a:srgbClr val="000000"/>
                </a:solidFill>
                <a:latin typeface="Times New Roman"/>
                <a:ea typeface="Times New Roman"/>
              </a:rPr>
              <a:t>činnost při provozu obchodního závodu, všechna jednání, k nimž obvykle při této činnosti dochází - § 430</a:t>
            </a:r>
            <a:endParaRPr/>
          </a:p>
        </p:txBody>
      </p:sp>
      <p:sp>
        <p:nvSpPr>
          <p:cNvPr id="172" name="CustomShape 15"/>
          <p:cNvSpPr/>
          <p:nvPr/>
        </p:nvSpPr>
        <p:spPr>
          <a:xfrm>
            <a:off x="6045120" y="3314880"/>
            <a:ext cx="2908440" cy="279360"/>
          </a:xfrm>
          <a:prstGeom prst="rect">
            <a:avLst/>
          </a:prstGeom>
          <a:noFill/>
          <a:ln>
            <a:noFill/>
          </a:ln>
        </p:spPr>
        <p:style>
          <a:lnRef idx="0"/>
          <a:fillRef idx="0"/>
          <a:effectRef idx="0"/>
          <a:fontRef idx="minor"/>
        </p:style>
        <p:txBody>
          <a:bodyPr lIns="0" rIns="40680" tIns="0" bIns="0"/>
          <a:p>
            <a:pPr>
              <a:lnSpc>
                <a:spcPct val="100000"/>
              </a:lnSpc>
            </a:pPr>
            <a:r>
              <a:rPr lang="en-US" sz="2000">
                <a:solidFill>
                  <a:srgbClr val="000000"/>
                </a:solidFill>
                <a:latin typeface="Times New Roman"/>
                <a:ea typeface="Times New Roman"/>
              </a:rPr>
              <a:t>Opatrovník - § 486, § 165</a:t>
            </a:r>
            <a:endParaRPr/>
          </a:p>
        </p:txBody>
      </p:sp>
      <p:sp>
        <p:nvSpPr>
          <p:cNvPr id="173" name="CustomShape 16"/>
          <p:cNvSpPr/>
          <p:nvPr/>
        </p:nvSpPr>
        <p:spPr>
          <a:xfrm>
            <a:off x="228600" y="6172200"/>
            <a:ext cx="2879640" cy="501480"/>
          </a:xfrm>
          <a:prstGeom prst="rect">
            <a:avLst/>
          </a:prstGeom>
          <a:solidFill>
            <a:srgbClr val="ffff00"/>
          </a:solidFill>
          <a:ln w="9360">
            <a:solidFill>
              <a:srgbClr val="000000"/>
            </a:solidFill>
            <a:round/>
          </a:ln>
        </p:spPr>
        <p:style>
          <a:lnRef idx="0"/>
          <a:fillRef idx="0"/>
          <a:effectRef idx="0"/>
          <a:fontRef idx="minor"/>
        </p:style>
      </p:sp>
      <p:sp>
        <p:nvSpPr>
          <p:cNvPr id="174" name="CustomShape 17"/>
          <p:cNvSpPr/>
          <p:nvPr/>
        </p:nvSpPr>
        <p:spPr>
          <a:xfrm>
            <a:off x="352080" y="6269760"/>
            <a:ext cx="2642760" cy="305280"/>
          </a:xfrm>
          <a:prstGeom prst="rect">
            <a:avLst/>
          </a:prstGeom>
          <a:noFill/>
          <a:ln>
            <a:noFill/>
          </a:ln>
        </p:spPr>
        <p:style>
          <a:lnRef idx="0"/>
          <a:fillRef idx="0"/>
          <a:effectRef idx="0"/>
          <a:fontRef idx="minor"/>
        </p:style>
        <p:txBody>
          <a:bodyPr wrap="none" lIns="0" rIns="40680" tIns="0" bIns="0" anchor="ctr"/>
          <a:p>
            <a:pPr algn="ctr">
              <a:lnSpc>
                <a:spcPct val="100000"/>
              </a:lnSpc>
            </a:pPr>
            <a:r>
              <a:rPr lang="en-US" sz="2000">
                <a:solidFill>
                  <a:srgbClr val="000000"/>
                </a:solidFill>
                <a:latin typeface="Times New Roman"/>
                <a:ea typeface="Times New Roman"/>
              </a:rPr>
              <a:t>Nezmocněné jednatelství</a:t>
            </a:r>
            <a:endParaRPr/>
          </a:p>
        </p:txBody>
      </p:sp>
      <p:sp>
        <p:nvSpPr>
          <p:cNvPr id="175" name="CustomShape 18"/>
          <p:cNvSpPr/>
          <p:nvPr/>
        </p:nvSpPr>
        <p:spPr>
          <a:xfrm>
            <a:off x="3809880" y="6019920"/>
            <a:ext cx="4965840" cy="571320"/>
          </a:xfrm>
          <a:prstGeom prst="rect">
            <a:avLst/>
          </a:prstGeom>
          <a:noFill/>
          <a:ln>
            <a:noFill/>
          </a:ln>
        </p:spPr>
        <p:style>
          <a:lnRef idx="0"/>
          <a:fillRef idx="0"/>
          <a:effectRef idx="0"/>
          <a:fontRef idx="minor"/>
        </p:style>
        <p:txBody>
          <a:bodyPr lIns="0" rIns="40680" tIns="0" bIns="0"/>
          <a:p>
            <a:pPr>
              <a:lnSpc>
                <a:spcPct val="100000"/>
              </a:lnSpc>
            </a:pPr>
            <a:r>
              <a:rPr lang="en-US">
                <a:solidFill>
                  <a:srgbClr val="000000"/>
                </a:solidFill>
                <a:latin typeface="Times New Roman"/>
                <a:ea typeface="Times New Roman"/>
              </a:rPr>
              <a:t>Jiná osoba v provozovně podnikatele, o</a:t>
            </a:r>
            <a:r>
              <a:rPr lang="en-US" sz="2000">
                <a:solidFill>
                  <a:srgbClr val="000000"/>
                </a:solidFill>
                <a:latin typeface="Times New Roman"/>
                <a:ea typeface="Times New Roman"/>
              </a:rPr>
              <a:t>chrana dobré víry třetích osob - § 430 odst. 2</a:t>
            </a:r>
            <a:endParaRPr/>
          </a:p>
        </p:txBody>
      </p:sp>
      <p:sp>
        <p:nvSpPr>
          <p:cNvPr id="176" name="Line 19"/>
          <p:cNvSpPr/>
          <p:nvPr/>
        </p:nvSpPr>
        <p:spPr>
          <a:xfrm>
            <a:off x="1143000" y="1600200"/>
            <a:ext cx="5029200" cy="1440"/>
          </a:xfrm>
          <a:prstGeom prst="line">
            <a:avLst/>
          </a:prstGeom>
          <a:ln w="9360">
            <a:solidFill>
              <a:srgbClr val="000000"/>
            </a:solidFill>
            <a:miter/>
          </a:ln>
        </p:spPr>
      </p:sp>
      <p:sp>
        <p:nvSpPr>
          <p:cNvPr id="177" name="Line 20"/>
          <p:cNvSpPr/>
          <p:nvPr/>
        </p:nvSpPr>
        <p:spPr>
          <a:xfrm>
            <a:off x="3886200" y="1612800"/>
            <a:ext cx="1440" cy="330480"/>
          </a:xfrm>
          <a:prstGeom prst="line">
            <a:avLst/>
          </a:prstGeom>
          <a:ln w="9360">
            <a:solidFill>
              <a:srgbClr val="000000"/>
            </a:solidFill>
            <a:miter/>
            <a:tailEnd len="med" type="triangle" w="med"/>
          </a:ln>
        </p:spPr>
      </p:sp>
      <p:sp>
        <p:nvSpPr>
          <p:cNvPr id="178" name="Line 21"/>
          <p:cNvSpPr/>
          <p:nvPr/>
        </p:nvSpPr>
        <p:spPr>
          <a:xfrm>
            <a:off x="6134040" y="1600200"/>
            <a:ext cx="1800" cy="317520"/>
          </a:xfrm>
          <a:prstGeom prst="line">
            <a:avLst/>
          </a:prstGeom>
          <a:ln w="9360">
            <a:solidFill>
              <a:srgbClr val="000000"/>
            </a:solidFill>
            <a:miter/>
            <a:tailEnd len="med" type="triangle" w="med"/>
          </a:ln>
        </p:spPr>
      </p:sp>
      <p:sp>
        <p:nvSpPr>
          <p:cNvPr id="179" name="Line 22"/>
          <p:cNvSpPr/>
          <p:nvPr/>
        </p:nvSpPr>
        <p:spPr>
          <a:xfrm>
            <a:off x="1143000" y="2984400"/>
            <a:ext cx="1440" cy="228600"/>
          </a:xfrm>
          <a:prstGeom prst="line">
            <a:avLst/>
          </a:prstGeom>
          <a:ln w="9360">
            <a:solidFill>
              <a:srgbClr val="000000"/>
            </a:solidFill>
            <a:miter/>
            <a:tailEnd len="med" type="triangle" w="med"/>
          </a:ln>
        </p:spPr>
      </p:sp>
      <p:sp>
        <p:nvSpPr>
          <p:cNvPr id="180" name="Line 23"/>
          <p:cNvSpPr/>
          <p:nvPr/>
        </p:nvSpPr>
        <p:spPr>
          <a:xfrm>
            <a:off x="3886200" y="2717640"/>
            <a:ext cx="1440" cy="228600"/>
          </a:xfrm>
          <a:prstGeom prst="line">
            <a:avLst/>
          </a:prstGeom>
          <a:ln w="9360">
            <a:solidFill>
              <a:srgbClr val="000000"/>
            </a:solidFill>
            <a:miter/>
            <a:tailEnd len="med" type="triangle" w="med"/>
          </a:ln>
        </p:spPr>
      </p:sp>
      <p:sp>
        <p:nvSpPr>
          <p:cNvPr id="181" name="Line 24"/>
          <p:cNvSpPr/>
          <p:nvPr/>
        </p:nvSpPr>
        <p:spPr>
          <a:xfrm>
            <a:off x="6603840" y="2679840"/>
            <a:ext cx="1800" cy="304560"/>
          </a:xfrm>
          <a:prstGeom prst="line">
            <a:avLst/>
          </a:prstGeom>
          <a:ln w="9360">
            <a:solidFill>
              <a:srgbClr val="000000"/>
            </a:solidFill>
            <a:miter/>
            <a:tailEnd len="med" type="triangle" w="med"/>
          </a:ln>
        </p:spPr>
      </p:sp>
      <p:sp>
        <p:nvSpPr>
          <p:cNvPr id="182" name="Line 25"/>
          <p:cNvSpPr/>
          <p:nvPr/>
        </p:nvSpPr>
        <p:spPr>
          <a:xfrm>
            <a:off x="3124080" y="6400800"/>
            <a:ext cx="457200" cy="1440"/>
          </a:xfrm>
          <a:prstGeom prst="line">
            <a:avLst/>
          </a:prstGeom>
          <a:ln w="9360">
            <a:solidFill>
              <a:srgbClr val="000000"/>
            </a:solidFill>
            <a:miter/>
            <a:tailEnd len="med" type="triangle" w="med"/>
          </a:ln>
        </p:spPr>
      </p:sp>
      <p:sp>
        <p:nvSpPr>
          <p:cNvPr id="183" name="CustomShape 26"/>
          <p:cNvSpPr/>
          <p:nvPr/>
        </p:nvSpPr>
        <p:spPr>
          <a:xfrm>
            <a:off x="2374920" y="5524560"/>
            <a:ext cx="3732120" cy="455400"/>
          </a:xfrm>
          <a:prstGeom prst="rect">
            <a:avLst/>
          </a:prstGeom>
          <a:solidFill>
            <a:srgbClr val="00cc99"/>
          </a:solidFill>
          <a:ln w="9360">
            <a:solidFill>
              <a:srgbClr val="000000"/>
            </a:solidFill>
            <a:round/>
          </a:ln>
        </p:spPr>
        <p:style>
          <a:lnRef idx="0"/>
          <a:fillRef idx="0"/>
          <a:effectRef idx="0"/>
          <a:fontRef idx="minor"/>
        </p:style>
      </p:sp>
      <p:sp>
        <p:nvSpPr>
          <p:cNvPr id="184" name="CustomShape 27"/>
          <p:cNvSpPr/>
          <p:nvPr/>
        </p:nvSpPr>
        <p:spPr>
          <a:xfrm>
            <a:off x="3322080" y="5614200"/>
            <a:ext cx="1835280" cy="274680"/>
          </a:xfrm>
          <a:prstGeom prst="rect">
            <a:avLst/>
          </a:prstGeom>
          <a:noFill/>
          <a:ln>
            <a:noFill/>
          </a:ln>
        </p:spPr>
        <p:style>
          <a:lnRef idx="0"/>
          <a:fillRef idx="0"/>
          <a:effectRef idx="0"/>
          <a:fontRef idx="minor"/>
        </p:style>
        <p:txBody>
          <a:bodyPr wrap="none" lIns="0" rIns="40680" tIns="0" bIns="0" anchor="ctr"/>
          <a:p>
            <a:pPr algn="ctr">
              <a:lnSpc>
                <a:spcPct val="100000"/>
              </a:lnSpc>
            </a:pPr>
            <a:r>
              <a:rPr lang="en-US">
                <a:solidFill>
                  <a:srgbClr val="000000"/>
                </a:solidFill>
                <a:latin typeface="Arial"/>
                <a:ea typeface="Arial"/>
              </a:rPr>
              <a:t>Likvidátor - § 193</a:t>
            </a:r>
            <a:endParaRPr/>
          </a:p>
        </p:txBody>
      </p:sp>
      <p:sp>
        <p:nvSpPr>
          <p:cNvPr id="185" name="Line 28"/>
          <p:cNvSpPr/>
          <p:nvPr/>
        </p:nvSpPr>
        <p:spPr>
          <a:xfrm flipV="1">
            <a:off x="3759120" y="1255320"/>
            <a:ext cx="1800" cy="344520"/>
          </a:xfrm>
          <a:prstGeom prst="line">
            <a:avLst/>
          </a:prstGeom>
          <a:ln w="9360">
            <a:solidFill>
              <a:srgbClr val="000000"/>
            </a:solidFill>
            <a:miter/>
            <a:headEnd len="med" type="stealth" w="med"/>
          </a:ln>
        </p:spPr>
      </p:sp>
      <p:sp>
        <p:nvSpPr>
          <p:cNvPr id="186" name="Line 29"/>
          <p:cNvSpPr/>
          <p:nvPr/>
        </p:nvSpPr>
        <p:spPr>
          <a:xfrm flipV="1">
            <a:off x="1143000" y="1611000"/>
            <a:ext cx="1440" cy="777960"/>
          </a:xfrm>
          <a:prstGeom prst="line">
            <a:avLst/>
          </a:prstGeom>
          <a:ln w="9360">
            <a:solidFill>
              <a:srgbClr val="000000"/>
            </a:solidFill>
            <a:miter/>
            <a:headEnd len="med" type="stealth" w="med"/>
          </a:ln>
        </p:spPr>
      </p:sp>
    </p:spTree>
  </p:cSld>
  <p:timing>
    <p:tnLst>
      <p:par>
        <p:cTn id="3" dur="indefinite" restart="never" nodeType="tmRoot">
          <p:childTnLst>
            <p:seq>
              <p:cTn id="4" nodeType="mainSeq"/>
              <p:prevCondLst>
                <p:cond delay="0" evt="onPrev">
                  <p:tgtEl>
                    <p:sldTgt/>
                  </p:tgtEl>
                </p:cond>
              </p:prevCondLst>
              <p:nextCondLst>
                <p:cond delay="0" evt="onNext">
                  <p:tgtEl>
                    <p:sldTgt/>
                  </p:tgtEl>
                </p:cond>
              </p:nextCondLst>
            </p:seq>
          </p:childTnLst>
        </p:cTn>
      </p:par>
    </p:tnLst>
  </p:timing>
</p:sld>
</file>

<file path=ppt/slides/slide3.xml><?xml version="1.0" encoding="utf-8"?>
<p:sld xmlns:a="http://schemas.openxmlformats.org/drawingml/2006/main" xmlns:p="http://schemas.openxmlformats.org/presentationml/2006/main" xmlns:r="http://schemas.openxmlformats.org/officeDocument/2006/relationships">
  <p:cSld>
    <p:bg>
      <p:bgPr>
        <a:solidFill>
          <a:srgbClr val="ffffff"/>
        </a:solidFill>
      </p:bgPr>
    </p:bg>
    <p:spTree>
      <p:nvGrpSpPr>
        <p:cNvPr id="1" name=""/>
        <p:cNvGrpSpPr/>
        <p:nvPr/>
      </p:nvGrpSpPr>
      <p:grpSpPr>
        <a:xfrm>
          <a:off x="0" y="0"/>
          <a:ext cx="0" cy="0"/>
          <a:chOff x="0" y="0"/>
          <a:chExt cx="0" cy="0"/>
        </a:xfrm>
      </p:grpSpPr>
      <p:sp>
        <p:nvSpPr>
          <p:cNvPr id="187" name="TextShape 1"/>
          <p:cNvSpPr txBox="1"/>
          <p:nvPr/>
        </p:nvSpPr>
        <p:spPr>
          <a:xfrm>
            <a:off x="457200" y="277920"/>
            <a:ext cx="8229600" cy="1139760"/>
          </a:xfrm>
          <a:prstGeom prst="rect">
            <a:avLst/>
          </a:prstGeom>
          <a:noFill/>
          <a:ln>
            <a:noFill/>
          </a:ln>
        </p:spPr>
        <p:txBody>
          <a:bodyPr lIns="90000" rIns="90000" tIns="46800" bIns="46800" anchor="b"/>
          <a:p>
            <a:pPr/>
            <a:r>
              <a:rPr lang="cs-CZ" sz="4000">
                <a:latin typeface="Garamond"/>
              </a:rPr>
              <a:t>KOMFORT (realizace veškeré výstavby)</a:t>
            </a:r>
            <a:endParaRPr/>
          </a:p>
        </p:txBody>
      </p:sp>
      <p:pic>
        <p:nvPicPr>
          <p:cNvPr id="188" name="" descr=""/>
          <p:cNvPicPr/>
          <p:nvPr/>
        </p:nvPicPr>
        <p:blipFill>
          <a:blip r:embed="rId1"/>
          <a:stretch/>
        </p:blipFill>
        <p:spPr>
          <a:xfrm>
            <a:off x="457200" y="1600200"/>
            <a:ext cx="8229600" cy="4530600"/>
          </a:xfrm>
          <a:prstGeom prst="rect">
            <a:avLst/>
          </a:prstGeom>
          <a:ln>
            <a:noFill/>
          </a:ln>
        </p:spPr>
      </p:pic>
    </p:spTree>
  </p:cSld>
  <p:timing>
    <p:tnLst>
      <p:par>
        <p:cTn id="5" dur="indefinite" restart="never" nodeType="tmRoot">
          <p:childTnLst>
            <p:seq>
              <p:cTn id="6" nodeType="mainSeq"/>
              <p:prevCondLst>
                <p:cond delay="0" evt="onPrev">
                  <p:tgtEl>
                    <p:sldTgt/>
                  </p:tgtEl>
                </p:cond>
              </p:prevCondLst>
              <p:nextCondLst>
                <p:cond delay="0" evt="onNext">
                  <p:tgtEl>
                    <p:sldTgt/>
                  </p:tgtEl>
                </p:cond>
              </p:nextCondLst>
            </p:seq>
          </p:childTnLst>
        </p:cTn>
      </p:par>
    </p:tnLst>
  </p:timing>
</p:sld>
</file>

<file path=ppt/slides/slide4.xml><?xml version="1.0" encoding="utf-8"?>
<p:sld xmlns:a="http://schemas.openxmlformats.org/drawingml/2006/main" xmlns:p="http://schemas.openxmlformats.org/presentationml/2006/main" xmlns:r="http://schemas.openxmlformats.org/officeDocument/2006/relationships">
  <p:cSld>
    <p:bg>
      <p:bgPr>
        <a:solidFill>
          <a:srgbClr val="ffffff"/>
        </a:solidFill>
      </p:bgPr>
    </p:bg>
    <p:spTree>
      <p:nvGrpSpPr>
        <p:cNvPr id="1" name=""/>
        <p:cNvGrpSpPr/>
        <p:nvPr/>
      </p:nvGrpSpPr>
      <p:grpSpPr>
        <a:xfrm>
          <a:off x="0" y="0"/>
          <a:ext cx="0" cy="0"/>
          <a:chOff x="0" y="0"/>
          <a:chExt cx="0" cy="0"/>
        </a:xfrm>
      </p:grpSpPr>
      <p:sp>
        <p:nvSpPr>
          <p:cNvPr id="189" name="TextShape 1"/>
          <p:cNvSpPr txBox="1"/>
          <p:nvPr/>
        </p:nvSpPr>
        <p:spPr>
          <a:xfrm>
            <a:off x="457200" y="277920"/>
            <a:ext cx="8229600" cy="1139760"/>
          </a:xfrm>
          <a:prstGeom prst="rect">
            <a:avLst/>
          </a:prstGeom>
          <a:noFill/>
          <a:ln>
            <a:noFill/>
          </a:ln>
        </p:spPr>
        <p:txBody>
          <a:bodyPr lIns="90000" rIns="90000" tIns="46800" bIns="46800" anchor="b"/>
          <a:p>
            <a:pPr/>
            <a:r>
              <a:rPr lang="cs-CZ" sz="4400">
                <a:latin typeface="Garamond"/>
              </a:rPr>
              <a:t>INTER-STAV (stavební společnost)</a:t>
            </a:r>
            <a:endParaRPr/>
          </a:p>
        </p:txBody>
      </p:sp>
      <p:pic>
        <p:nvPicPr>
          <p:cNvPr id="190" name="" descr=""/>
          <p:cNvPicPr/>
          <p:nvPr/>
        </p:nvPicPr>
        <p:blipFill>
          <a:blip r:embed="rId1"/>
          <a:stretch/>
        </p:blipFill>
        <p:spPr>
          <a:xfrm>
            <a:off x="457200" y="1600200"/>
            <a:ext cx="8229600" cy="4530600"/>
          </a:xfrm>
          <a:prstGeom prst="rect">
            <a:avLst/>
          </a:prstGeom>
          <a:ln>
            <a:noFill/>
          </a:ln>
        </p:spPr>
      </p:pic>
    </p:spTree>
  </p:cSld>
  <p:timing>
    <p:tnLst>
      <p:par>
        <p:cTn id="7" dur="indefinite" restart="never" nodeType="tmRoot">
          <p:childTnLst>
            <p:seq>
              <p:cTn id="8" nodeType="mainSeq"/>
              <p:prevCondLst>
                <p:cond delay="0" evt="onPrev">
                  <p:tgtEl>
                    <p:sldTgt/>
                  </p:tgtEl>
                </p:cond>
              </p:prevCondLst>
              <p:nextCondLst>
                <p:cond delay="0" evt="onNext">
                  <p:tgtEl>
                    <p:sldTgt/>
                  </p:tgtEl>
                </p:cond>
              </p:nextCondLst>
            </p:seq>
          </p:childTnLst>
        </p:cTn>
      </p:par>
    </p:tnLst>
  </p:timing>
</p:sld>
</file>

<file path=ppt/slides/slide5.xml><?xml version="1.0" encoding="utf-8"?>
<p:sld xmlns:a="http://schemas.openxmlformats.org/drawingml/2006/main" xmlns:p="http://schemas.openxmlformats.org/presentationml/2006/main" xmlns:r="http://schemas.openxmlformats.org/officeDocument/2006/relationships">
  <p:cSld>
    <p:bg>
      <p:bgPr>
        <a:solidFill>
          <a:srgbClr val="ffffff"/>
        </a:solidFill>
      </p:bgPr>
    </p:bg>
    <p:spTree>
      <p:nvGrpSpPr>
        <p:cNvPr id="1" name=""/>
        <p:cNvGrpSpPr/>
        <p:nvPr/>
      </p:nvGrpSpPr>
      <p:grpSpPr>
        <a:xfrm>
          <a:off x="0" y="0"/>
          <a:ext cx="0" cy="0"/>
          <a:chOff x="0" y="0"/>
          <a:chExt cx="0" cy="0"/>
        </a:xfrm>
      </p:grpSpPr>
      <p:sp>
        <p:nvSpPr>
          <p:cNvPr id="191" name="CustomShape 1"/>
          <p:cNvSpPr/>
          <p:nvPr/>
        </p:nvSpPr>
        <p:spPr>
          <a:xfrm>
            <a:off x="457200" y="0"/>
            <a:ext cx="8229600" cy="1189080"/>
          </a:xfrm>
          <a:prstGeom prst="rect">
            <a:avLst/>
          </a:prstGeom>
          <a:noFill/>
          <a:ln>
            <a:noFill/>
          </a:ln>
        </p:spPr>
        <p:style>
          <a:lnRef idx="0"/>
          <a:fillRef idx="0"/>
          <a:effectRef idx="0"/>
          <a:fontRef idx="minor"/>
        </p:style>
        <p:txBody>
          <a:bodyPr lIns="50760" rIns="132120" tIns="50760" bIns="50760" anchor="ctr"/>
          <a:p>
            <a:pPr algn="ctr"/>
            <a:r>
              <a:rPr lang="en-US" sz="4000">
                <a:latin typeface="Times New Roman"/>
              </a:rPr>
              <a:t>Problémy překrývání činností</a:t>
            </a:r>
            <a:endParaRPr/>
          </a:p>
        </p:txBody>
      </p:sp>
      <p:sp>
        <p:nvSpPr>
          <p:cNvPr id="192" name="CustomShape 2"/>
          <p:cNvSpPr/>
          <p:nvPr/>
        </p:nvSpPr>
        <p:spPr>
          <a:xfrm>
            <a:off x="2743200" y="1219320"/>
            <a:ext cx="3351240" cy="455400"/>
          </a:xfrm>
          <a:prstGeom prst="rect">
            <a:avLst/>
          </a:prstGeom>
          <a:solidFill>
            <a:srgbClr val="ff6600"/>
          </a:solidFill>
          <a:ln w="9360">
            <a:solidFill>
              <a:srgbClr val="000000"/>
            </a:solidFill>
            <a:round/>
          </a:ln>
        </p:spPr>
        <p:style>
          <a:lnRef idx="0"/>
          <a:fillRef idx="0"/>
          <a:effectRef idx="0"/>
          <a:fontRef idx="minor"/>
        </p:style>
      </p:sp>
      <p:sp>
        <p:nvSpPr>
          <p:cNvPr id="193" name="CustomShape 3"/>
          <p:cNvSpPr/>
          <p:nvPr/>
        </p:nvSpPr>
        <p:spPr>
          <a:xfrm>
            <a:off x="3602520" y="1308960"/>
            <a:ext cx="1630800" cy="274680"/>
          </a:xfrm>
          <a:prstGeom prst="rect">
            <a:avLst/>
          </a:prstGeom>
          <a:noFill/>
          <a:ln>
            <a:noFill/>
          </a:ln>
        </p:spPr>
        <p:style>
          <a:lnRef idx="0"/>
          <a:fillRef idx="0"/>
          <a:effectRef idx="0"/>
          <a:fontRef idx="minor"/>
        </p:style>
        <p:txBody>
          <a:bodyPr wrap="none" lIns="0" rIns="40680" tIns="0" bIns="0" anchor="ctr"/>
          <a:p>
            <a:pPr algn="ctr"/>
            <a:r>
              <a:rPr lang="en-US" sz="2400">
                <a:solidFill>
                  <a:srgbClr val="000000"/>
                </a:solidFill>
                <a:latin typeface="Times New Roman"/>
                <a:ea typeface="Arial"/>
              </a:rPr>
              <a:t>představenstvo</a:t>
            </a:r>
            <a:endParaRPr/>
          </a:p>
        </p:txBody>
      </p:sp>
      <p:sp>
        <p:nvSpPr>
          <p:cNvPr id="194" name="CustomShape 4"/>
          <p:cNvSpPr/>
          <p:nvPr/>
        </p:nvSpPr>
        <p:spPr>
          <a:xfrm>
            <a:off x="457200" y="2286000"/>
            <a:ext cx="2208240" cy="455760"/>
          </a:xfrm>
          <a:prstGeom prst="rect">
            <a:avLst/>
          </a:prstGeom>
          <a:solidFill>
            <a:srgbClr val="009999"/>
          </a:solidFill>
          <a:ln w="9360">
            <a:solidFill>
              <a:srgbClr val="000000"/>
            </a:solidFill>
            <a:round/>
          </a:ln>
        </p:spPr>
        <p:style>
          <a:lnRef idx="0"/>
          <a:fillRef idx="0"/>
          <a:effectRef idx="0"/>
          <a:fontRef idx="minor"/>
        </p:style>
      </p:sp>
      <p:sp>
        <p:nvSpPr>
          <p:cNvPr id="195" name="CustomShape 5"/>
          <p:cNvSpPr/>
          <p:nvPr/>
        </p:nvSpPr>
        <p:spPr>
          <a:xfrm>
            <a:off x="681840" y="2375640"/>
            <a:ext cx="1758960" cy="274680"/>
          </a:xfrm>
          <a:prstGeom prst="rect">
            <a:avLst/>
          </a:prstGeom>
          <a:noFill/>
          <a:ln>
            <a:noFill/>
          </a:ln>
        </p:spPr>
        <p:style>
          <a:lnRef idx="0"/>
          <a:fillRef idx="0"/>
          <a:effectRef idx="0"/>
          <a:fontRef idx="minor"/>
        </p:style>
        <p:txBody>
          <a:bodyPr wrap="none" lIns="0" rIns="40680" tIns="0" bIns="0" anchor="ctr"/>
          <a:p>
            <a:pPr algn="ctr"/>
            <a:r>
              <a:rPr lang="en-US" sz="2400">
                <a:solidFill>
                  <a:srgbClr val="ffffff"/>
                </a:solidFill>
                <a:latin typeface="Times New Roman"/>
                <a:ea typeface="Arial"/>
              </a:rPr>
              <a:t>Obchodní ředitel</a:t>
            </a:r>
            <a:endParaRPr/>
          </a:p>
        </p:txBody>
      </p:sp>
      <p:sp>
        <p:nvSpPr>
          <p:cNvPr id="196" name="CustomShape 6"/>
          <p:cNvSpPr/>
          <p:nvPr/>
        </p:nvSpPr>
        <p:spPr>
          <a:xfrm>
            <a:off x="5943600" y="2286000"/>
            <a:ext cx="2665440" cy="455760"/>
          </a:xfrm>
          <a:prstGeom prst="rect">
            <a:avLst/>
          </a:prstGeom>
          <a:solidFill>
            <a:srgbClr val="009999"/>
          </a:solidFill>
          <a:ln w="9360">
            <a:solidFill>
              <a:srgbClr val="000000"/>
            </a:solidFill>
            <a:round/>
          </a:ln>
        </p:spPr>
        <p:style>
          <a:lnRef idx="0"/>
          <a:fillRef idx="0"/>
          <a:effectRef idx="0"/>
          <a:fontRef idx="minor"/>
        </p:style>
      </p:sp>
      <p:sp>
        <p:nvSpPr>
          <p:cNvPr id="197" name="CustomShape 7"/>
          <p:cNvSpPr/>
          <p:nvPr/>
        </p:nvSpPr>
        <p:spPr>
          <a:xfrm>
            <a:off x="6390720" y="2375640"/>
            <a:ext cx="1771200" cy="274680"/>
          </a:xfrm>
          <a:prstGeom prst="rect">
            <a:avLst/>
          </a:prstGeom>
          <a:noFill/>
          <a:ln>
            <a:noFill/>
          </a:ln>
        </p:spPr>
        <p:style>
          <a:lnRef idx="0"/>
          <a:fillRef idx="0"/>
          <a:effectRef idx="0"/>
          <a:fontRef idx="minor"/>
        </p:style>
        <p:txBody>
          <a:bodyPr wrap="none" lIns="0" rIns="40680" tIns="0" bIns="0" anchor="ctr"/>
          <a:p>
            <a:pPr algn="ctr"/>
            <a:r>
              <a:rPr lang="en-US" sz="2400">
                <a:solidFill>
                  <a:srgbClr val="ffffff"/>
                </a:solidFill>
                <a:latin typeface="Times New Roman"/>
                <a:ea typeface="Arial"/>
              </a:rPr>
              <a:t>Technický ředitel</a:t>
            </a:r>
            <a:endParaRPr/>
          </a:p>
        </p:txBody>
      </p:sp>
      <p:sp>
        <p:nvSpPr>
          <p:cNvPr id="198" name="CustomShape 8"/>
          <p:cNvSpPr/>
          <p:nvPr/>
        </p:nvSpPr>
        <p:spPr>
          <a:xfrm>
            <a:off x="3200400" y="2286000"/>
            <a:ext cx="2208240" cy="455760"/>
          </a:xfrm>
          <a:prstGeom prst="rect">
            <a:avLst/>
          </a:prstGeom>
          <a:solidFill>
            <a:srgbClr val="009999"/>
          </a:solidFill>
          <a:ln w="9360">
            <a:solidFill>
              <a:srgbClr val="000000"/>
            </a:solidFill>
            <a:round/>
          </a:ln>
        </p:spPr>
        <p:style>
          <a:lnRef idx="0"/>
          <a:fillRef idx="0"/>
          <a:effectRef idx="0"/>
          <a:fontRef idx="minor"/>
        </p:style>
      </p:sp>
      <p:sp>
        <p:nvSpPr>
          <p:cNvPr id="199" name="CustomShape 9"/>
          <p:cNvSpPr/>
          <p:nvPr/>
        </p:nvSpPr>
        <p:spPr>
          <a:xfrm>
            <a:off x="3526200" y="2375640"/>
            <a:ext cx="1554840" cy="274680"/>
          </a:xfrm>
          <a:prstGeom prst="rect">
            <a:avLst/>
          </a:prstGeom>
          <a:noFill/>
          <a:ln>
            <a:noFill/>
          </a:ln>
        </p:spPr>
        <p:style>
          <a:lnRef idx="0"/>
          <a:fillRef idx="0"/>
          <a:effectRef idx="0"/>
          <a:fontRef idx="minor"/>
        </p:style>
        <p:txBody>
          <a:bodyPr wrap="none" lIns="0" rIns="40680" tIns="0" bIns="0" anchor="ctr"/>
          <a:p>
            <a:pPr algn="ctr"/>
            <a:r>
              <a:rPr lang="en-US" sz="2400">
                <a:solidFill>
                  <a:srgbClr val="ffffff"/>
                </a:solidFill>
                <a:latin typeface="Times New Roman"/>
                <a:ea typeface="Arial"/>
              </a:rPr>
              <a:t>Výrobní ředitel</a:t>
            </a:r>
            <a:endParaRPr/>
          </a:p>
        </p:txBody>
      </p:sp>
      <p:sp>
        <p:nvSpPr>
          <p:cNvPr id="200" name="Line 10"/>
          <p:cNvSpPr/>
          <p:nvPr/>
        </p:nvSpPr>
        <p:spPr>
          <a:xfrm flipV="1">
            <a:off x="1751040" y="1674720"/>
            <a:ext cx="2057400" cy="612720"/>
          </a:xfrm>
          <a:prstGeom prst="line">
            <a:avLst/>
          </a:prstGeom>
          <a:ln w="9360">
            <a:solidFill>
              <a:srgbClr val="000000"/>
            </a:solidFill>
            <a:miter/>
            <a:tailEnd len="med" type="triangle" w="med"/>
          </a:ln>
        </p:spPr>
      </p:sp>
      <p:sp>
        <p:nvSpPr>
          <p:cNvPr id="201" name="Line 11"/>
          <p:cNvSpPr/>
          <p:nvPr/>
        </p:nvSpPr>
        <p:spPr>
          <a:xfrm flipV="1">
            <a:off x="4265640" y="1674720"/>
            <a:ext cx="1440" cy="612720"/>
          </a:xfrm>
          <a:prstGeom prst="line">
            <a:avLst/>
          </a:prstGeom>
          <a:ln w="9360">
            <a:solidFill>
              <a:srgbClr val="000000"/>
            </a:solidFill>
            <a:miter/>
            <a:tailEnd len="med" type="triangle" w="med"/>
          </a:ln>
        </p:spPr>
      </p:sp>
      <p:sp>
        <p:nvSpPr>
          <p:cNvPr id="202" name="Line 12"/>
          <p:cNvSpPr/>
          <p:nvPr/>
        </p:nvSpPr>
        <p:spPr>
          <a:xfrm flipH="1" flipV="1">
            <a:off x="5560560" y="1674720"/>
            <a:ext cx="917640" cy="612720"/>
          </a:xfrm>
          <a:prstGeom prst="line">
            <a:avLst/>
          </a:prstGeom>
          <a:ln w="9360">
            <a:solidFill>
              <a:srgbClr val="000000"/>
            </a:solidFill>
            <a:miter/>
            <a:tailEnd len="med" type="triangle" w="med"/>
          </a:ln>
        </p:spPr>
      </p:sp>
      <p:sp>
        <p:nvSpPr>
          <p:cNvPr id="203" name="CustomShape 13"/>
          <p:cNvSpPr/>
          <p:nvPr/>
        </p:nvSpPr>
        <p:spPr>
          <a:xfrm>
            <a:off x="390600" y="4572000"/>
            <a:ext cx="3046320" cy="531720"/>
          </a:xfrm>
          <a:prstGeom prst="rect">
            <a:avLst/>
          </a:prstGeom>
          <a:solidFill>
            <a:srgbClr val="cc3300"/>
          </a:solidFill>
          <a:ln w="9360">
            <a:solidFill>
              <a:srgbClr val="000000"/>
            </a:solidFill>
            <a:round/>
          </a:ln>
        </p:spPr>
        <p:style>
          <a:lnRef idx="0"/>
          <a:fillRef idx="0"/>
          <a:effectRef idx="0"/>
          <a:fontRef idx="minor"/>
        </p:style>
      </p:sp>
      <p:sp>
        <p:nvSpPr>
          <p:cNvPr id="204" name="CustomShape 14"/>
          <p:cNvSpPr/>
          <p:nvPr/>
        </p:nvSpPr>
        <p:spPr>
          <a:xfrm>
            <a:off x="1343880" y="4699800"/>
            <a:ext cx="1135440" cy="274680"/>
          </a:xfrm>
          <a:prstGeom prst="rect">
            <a:avLst/>
          </a:prstGeom>
          <a:noFill/>
          <a:ln>
            <a:noFill/>
          </a:ln>
        </p:spPr>
        <p:style>
          <a:lnRef idx="0"/>
          <a:fillRef idx="0"/>
          <a:effectRef idx="0"/>
          <a:fontRef idx="minor"/>
        </p:style>
        <p:txBody>
          <a:bodyPr wrap="none" lIns="0" rIns="40680" tIns="0" bIns="0" anchor="ctr"/>
          <a:p>
            <a:pPr algn="ctr"/>
            <a:r>
              <a:rPr lang="en-US" sz="2400">
                <a:solidFill>
                  <a:srgbClr val="ffffff"/>
                </a:solidFill>
                <a:latin typeface="Times New Roman"/>
                <a:ea typeface="Arial"/>
              </a:rPr>
              <a:t>působnost</a:t>
            </a:r>
            <a:endParaRPr/>
          </a:p>
        </p:txBody>
      </p:sp>
      <p:sp>
        <p:nvSpPr>
          <p:cNvPr id="205" name="CustomShape 15"/>
          <p:cNvSpPr/>
          <p:nvPr/>
        </p:nvSpPr>
        <p:spPr>
          <a:xfrm>
            <a:off x="457200" y="5410080"/>
            <a:ext cx="8547120" cy="1028880"/>
          </a:xfrm>
          <a:prstGeom prst="rect">
            <a:avLst/>
          </a:prstGeom>
          <a:noFill/>
          <a:ln>
            <a:noFill/>
          </a:ln>
        </p:spPr>
        <p:style>
          <a:lnRef idx="0"/>
          <a:fillRef idx="0"/>
          <a:effectRef idx="0"/>
          <a:fontRef idx="minor"/>
        </p:style>
        <p:txBody>
          <a:bodyPr lIns="0" rIns="40680" tIns="0" bIns="0"/>
          <a:p>
            <a:pPr/>
            <a:r>
              <a:rPr lang="en-US">
                <a:solidFill>
                  <a:srgbClr val="000000"/>
                </a:solidFill>
                <a:latin typeface="Times New Roman"/>
                <a:ea typeface="Arial"/>
              </a:rPr>
              <a:t>Představenstvo: § 435: je statutárním orgánem, přísluší mu obchodní vedení, zajišťuje vedení účetnictví</a:t>
            </a:r>
            <a:endParaRPr/>
          </a:p>
          <a:p>
            <a:pPr/>
            <a:r>
              <a:rPr lang="en-US">
                <a:solidFill>
                  <a:srgbClr val="000000"/>
                </a:solidFill>
                <a:latin typeface="Times New Roman"/>
                <a:ea typeface="Arial"/>
              </a:rPr>
              <a:t>                           </a:t>
            </a:r>
            <a:endParaRPr/>
          </a:p>
        </p:txBody>
      </p:sp>
      <p:sp>
        <p:nvSpPr>
          <p:cNvPr id="206" name="CustomShape 16"/>
          <p:cNvSpPr/>
          <p:nvPr/>
        </p:nvSpPr>
        <p:spPr>
          <a:xfrm>
            <a:off x="3249720" y="3260880"/>
            <a:ext cx="2852640" cy="958680"/>
          </a:xfrm>
          <a:prstGeom prst="rect">
            <a:avLst/>
          </a:prstGeom>
          <a:solidFill>
            <a:srgbClr val="00b0f0"/>
          </a:solidFill>
          <a:ln w="3240">
            <a:solidFill>
              <a:srgbClr val="000000"/>
            </a:solidFill>
            <a:miter/>
          </a:ln>
        </p:spPr>
        <p:style>
          <a:lnRef idx="0"/>
          <a:fillRef idx="0"/>
          <a:effectRef idx="0"/>
          <a:fontRef idx="minor"/>
        </p:style>
      </p:sp>
      <p:sp>
        <p:nvSpPr>
          <p:cNvPr id="207" name="CustomShape 17"/>
          <p:cNvSpPr/>
          <p:nvPr/>
        </p:nvSpPr>
        <p:spPr>
          <a:xfrm>
            <a:off x="3249720" y="3311640"/>
            <a:ext cx="2766960" cy="907920"/>
          </a:xfrm>
          <a:prstGeom prst="rect">
            <a:avLst/>
          </a:prstGeom>
          <a:noFill/>
          <a:ln>
            <a:noFill/>
          </a:ln>
        </p:spPr>
        <p:style>
          <a:lnRef idx="0"/>
          <a:fillRef idx="0"/>
          <a:effectRef idx="0"/>
          <a:fontRef idx="minor"/>
        </p:style>
        <p:txBody>
          <a:bodyPr lIns="0" rIns="40680" tIns="0" bIns="0" anchor="ctr"/>
          <a:p>
            <a:pPr algn="ctr"/>
            <a:r>
              <a:rPr lang="en-US" sz="2400">
                <a:solidFill>
                  <a:srgbClr val="ffffff"/>
                </a:solidFill>
                <a:latin typeface="Times New Roman"/>
                <a:ea typeface="Arial"/>
              </a:rPr>
              <a:t>Generální ředitel</a:t>
            </a:r>
            <a:r>
              <a:rPr lang="cs-CZ" sz="2400">
                <a:solidFill>
                  <a:srgbClr val="ffffff"/>
                </a:solidFill>
                <a:latin typeface="Times New Roman"/>
                <a:ea typeface="Arial"/>
              </a:rPr>
              <a:t>, </a:t>
            </a:r>
            <a:endParaRPr/>
          </a:p>
          <a:p>
            <a:pPr algn="ctr"/>
            <a:r>
              <a:rPr lang="cs-CZ" sz="2400">
                <a:solidFill>
                  <a:srgbClr val="ffffff"/>
                </a:solidFill>
                <a:latin typeface="Times New Roman"/>
                <a:ea typeface="Arial"/>
              </a:rPr>
              <a:t>předseda  představenstva </a:t>
            </a:r>
            <a:endParaRPr/>
          </a:p>
        </p:txBody>
      </p:sp>
      <p:sp>
        <p:nvSpPr>
          <p:cNvPr id="208" name="Line 18"/>
          <p:cNvSpPr/>
          <p:nvPr/>
        </p:nvSpPr>
        <p:spPr>
          <a:xfrm>
            <a:off x="1371600" y="2971800"/>
            <a:ext cx="5715000" cy="1440"/>
          </a:xfrm>
          <a:prstGeom prst="line">
            <a:avLst/>
          </a:prstGeom>
          <a:ln w="6480">
            <a:solidFill>
              <a:srgbClr val="000000"/>
            </a:solidFill>
            <a:miter/>
          </a:ln>
        </p:spPr>
      </p:sp>
      <p:sp>
        <p:nvSpPr>
          <p:cNvPr id="209" name="Line 19"/>
          <p:cNvSpPr/>
          <p:nvPr/>
        </p:nvSpPr>
        <p:spPr>
          <a:xfrm flipV="1">
            <a:off x="7086600" y="2741400"/>
            <a:ext cx="1440" cy="231480"/>
          </a:xfrm>
          <a:prstGeom prst="line">
            <a:avLst/>
          </a:prstGeom>
          <a:ln w="9360">
            <a:solidFill>
              <a:srgbClr val="000000"/>
            </a:solidFill>
            <a:miter/>
          </a:ln>
        </p:spPr>
      </p:sp>
      <p:sp>
        <p:nvSpPr>
          <p:cNvPr id="210" name="Line 20"/>
          <p:cNvSpPr/>
          <p:nvPr/>
        </p:nvSpPr>
        <p:spPr>
          <a:xfrm flipH="1">
            <a:off x="4265280" y="2743200"/>
            <a:ext cx="41400" cy="517680"/>
          </a:xfrm>
          <a:prstGeom prst="line">
            <a:avLst/>
          </a:prstGeom>
          <a:ln w="9360">
            <a:solidFill>
              <a:srgbClr val="000000"/>
            </a:solidFill>
            <a:miter/>
          </a:ln>
        </p:spPr>
      </p:sp>
      <p:sp>
        <p:nvSpPr>
          <p:cNvPr id="211" name="Line 21"/>
          <p:cNvSpPr/>
          <p:nvPr/>
        </p:nvSpPr>
        <p:spPr>
          <a:xfrm flipV="1">
            <a:off x="1371600" y="2741400"/>
            <a:ext cx="1440" cy="231480"/>
          </a:xfrm>
          <a:prstGeom prst="line">
            <a:avLst/>
          </a:prstGeom>
          <a:ln w="9360">
            <a:solidFill>
              <a:srgbClr val="000000"/>
            </a:solidFill>
            <a:miter/>
          </a:ln>
        </p:spPr>
      </p:sp>
    </p:spTree>
  </p:cSld>
  <p:timing>
    <p:tnLst>
      <p:par>
        <p:cTn id="9" dur="indefinite" restart="never" nodeType="tmRoot">
          <p:childTnLst>
            <p:seq>
              <p:cTn id="10" nodeType="mainSeq"/>
              <p:prevCondLst>
                <p:cond delay="0" evt="onPrev">
                  <p:tgtEl>
                    <p:sldTgt/>
                  </p:tgtEl>
                </p:cond>
              </p:prevCondLst>
              <p:nextCondLst>
                <p:cond delay="0" evt="onNext">
                  <p:tgtEl>
                    <p:sldTgt/>
                  </p:tgtEl>
                </p:cond>
              </p:nextCondLst>
            </p:seq>
          </p:childTnLst>
        </p:cTn>
      </p:par>
    </p:tnLst>
  </p:timing>
</p:sld>
</file>

<file path=ppt/slides/slide6.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12" name="TextShape 1"/>
          <p:cNvSpPr txBox="1"/>
          <p:nvPr/>
        </p:nvSpPr>
        <p:spPr>
          <a:xfrm>
            <a:off x="457200" y="274680"/>
            <a:ext cx="8229240" cy="1142640"/>
          </a:xfrm>
          <a:prstGeom prst="rect">
            <a:avLst/>
          </a:prstGeom>
          <a:noFill/>
          <a:ln>
            <a:noFill/>
          </a:ln>
        </p:spPr>
        <p:txBody>
          <a:bodyPr anchor="ctr"/>
          <a:p>
            <a:pPr algn="ctr">
              <a:lnSpc>
                <a:spcPct val="100000"/>
              </a:lnSpc>
            </a:pPr>
            <a:r>
              <a:rPr lang="cs-CZ" sz="4400" strike="noStrike">
                <a:solidFill>
                  <a:srgbClr val="000000"/>
                </a:solidFill>
                <a:latin typeface="Calibri"/>
              </a:rPr>
              <a:t>Vymezení pojmu</a:t>
            </a:r>
            <a:endParaRPr/>
          </a:p>
        </p:txBody>
      </p:sp>
      <p:sp>
        <p:nvSpPr>
          <p:cNvPr id="213" name="CustomShape 2"/>
          <p:cNvSpPr/>
          <p:nvPr/>
        </p:nvSpPr>
        <p:spPr>
          <a:xfrm>
            <a:off x="755640" y="1556640"/>
            <a:ext cx="4392000" cy="791640"/>
          </a:xfrm>
          <a:prstGeom prst="rect">
            <a:avLst/>
          </a:prstGeom>
          <a:solidFill>
            <a:schemeClr val="accent3">
              <a:lumMod val="40000"/>
              <a:lumOff val="60000"/>
            </a:schemeClr>
          </a:solidFill>
          <a:ln w="6480">
            <a:solidFill>
              <a:schemeClr val="tx1"/>
            </a:solidFill>
            <a:round/>
          </a:ln>
        </p:spPr>
        <p:style>
          <a:lnRef idx="2">
            <a:schemeClr val="accent1">
              <a:shade val="50000"/>
            </a:schemeClr>
          </a:lnRef>
          <a:fillRef idx="1">
            <a:schemeClr val="accent1"/>
          </a:fillRef>
          <a:effectRef idx="0">
            <a:schemeClr val="accent1"/>
          </a:effectRef>
          <a:fontRef idx="minor"/>
        </p:style>
        <p:txBody>
          <a:bodyPr lIns="90000" rIns="90000" tIns="45000" bIns="45000" anchor="ctr"/>
          <a:p>
            <a:pPr algn="ctr">
              <a:lnSpc>
                <a:spcPct val="100000"/>
              </a:lnSpc>
            </a:pPr>
            <a:r>
              <a:rPr lang="cs-CZ" sz="2800" strike="noStrike">
                <a:solidFill>
                  <a:srgbClr val="000000"/>
                </a:solidFill>
                <a:latin typeface="Calibri"/>
              </a:rPr>
              <a:t>Prvky skládající se v souběh</a:t>
            </a:r>
            <a:endParaRPr/>
          </a:p>
        </p:txBody>
      </p:sp>
      <p:sp>
        <p:nvSpPr>
          <p:cNvPr id="214" name="CustomShape 3"/>
          <p:cNvSpPr/>
          <p:nvPr/>
        </p:nvSpPr>
        <p:spPr>
          <a:xfrm>
            <a:off x="539640" y="2781000"/>
            <a:ext cx="8280720" cy="3656520"/>
          </a:xfrm>
          <a:prstGeom prst="rect">
            <a:avLst/>
          </a:prstGeom>
          <a:noFill/>
          <a:ln>
            <a:noFill/>
          </a:ln>
        </p:spPr>
        <p:style>
          <a:lnRef idx="0"/>
          <a:fillRef idx="0"/>
          <a:effectRef idx="0"/>
          <a:fontRef idx="minor"/>
        </p:style>
        <p:txBody>
          <a:bodyPr lIns="90000" rIns="90000" tIns="45000" bIns="45000"/>
          <a:p>
            <a:pPr algn="just">
              <a:lnSpc>
                <a:spcPct val="100000"/>
              </a:lnSpc>
            </a:pPr>
            <a:r>
              <a:rPr lang="cs-CZ" sz="2400" strike="noStrike">
                <a:solidFill>
                  <a:srgbClr val="000000"/>
                </a:solidFill>
                <a:latin typeface="Calibri"/>
              </a:rPr>
              <a:t>1) jediná osoba vykonává funkci člena statutárního orgánu společnosti na základě ustanovení do funkce a podle smlouvy o výkonu funkce a zároveň vykonává práci v pracovněprávním vztahu na základě pracovní smlouvy</a:t>
            </a:r>
            <a:endParaRPr/>
          </a:p>
          <a:p>
            <a:pPr algn="just">
              <a:lnSpc>
                <a:spcPct val="100000"/>
              </a:lnSpc>
            </a:pPr>
            <a:r>
              <a:rPr lang="cs-CZ" sz="2400" strike="noStrike">
                <a:solidFill>
                  <a:srgbClr val="000000"/>
                </a:solidFill>
                <a:latin typeface="Calibri"/>
              </a:rPr>
              <a:t> </a:t>
            </a:r>
            <a:endParaRPr/>
          </a:p>
          <a:p>
            <a:pPr algn="just">
              <a:lnSpc>
                <a:spcPct val="100000"/>
              </a:lnSpc>
            </a:pPr>
            <a:r>
              <a:rPr lang="cs-CZ" sz="2400" strike="noStrike">
                <a:solidFill>
                  <a:srgbClr val="000000"/>
                </a:solidFill>
                <a:latin typeface="Calibri"/>
              </a:rPr>
              <a:t>2) druh vykonávané práce se v obou vztazích překrývá, resp.  nejsme schopni vést přesné hranice určující, kde končí práce v pracovním poměru a začíná výkon funkce člena statutárního orgánu</a:t>
            </a:r>
            <a:endParaRPr/>
          </a:p>
          <a:p>
            <a:pPr>
              <a:lnSpc>
                <a:spcPct val="100000"/>
              </a:lnSpc>
            </a:pPr>
            <a:endParaRPr/>
          </a:p>
        </p:txBody>
      </p:sp>
    </p:spTree>
  </p:cSld>
  <p:timing>
    <p:tnLst>
      <p:par>
        <p:cTn id="11" dur="indefinite" restart="never" nodeType="tmRoot">
          <p:childTnLst>
            <p:seq>
              <p:cTn id="12" nodeType="mainSeq"/>
              <p:prevCondLst>
                <p:cond delay="0" evt="onPrev">
                  <p:tgtEl>
                    <p:sldTgt/>
                  </p:tgtEl>
                </p:cond>
              </p:prevCondLst>
              <p:nextCondLst>
                <p:cond delay="0" evt="onNext">
                  <p:tgtEl>
                    <p:sldTgt/>
                  </p:tgtEl>
                </p:cond>
              </p:nextCondLst>
            </p:seq>
          </p:childTnLst>
        </p:cTn>
      </p:par>
    </p:tnLst>
  </p:timing>
</p:sld>
</file>

<file path=ppt/slides/slide7.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15" name="TextShape 1"/>
          <p:cNvSpPr txBox="1"/>
          <p:nvPr/>
        </p:nvSpPr>
        <p:spPr>
          <a:xfrm>
            <a:off x="457200" y="274680"/>
            <a:ext cx="8229240" cy="561600"/>
          </a:xfrm>
          <a:prstGeom prst="rect">
            <a:avLst/>
          </a:prstGeom>
          <a:noFill/>
          <a:ln>
            <a:noFill/>
          </a:ln>
        </p:spPr>
        <p:txBody>
          <a:bodyPr anchor="ctr"/>
          <a:p>
            <a:pPr algn="ctr">
              <a:lnSpc>
                <a:spcPct val="100000"/>
              </a:lnSpc>
            </a:pPr>
            <a:r>
              <a:rPr lang="cs-CZ" sz="3600" strike="noStrike">
                <a:solidFill>
                  <a:srgbClr val="000000"/>
                </a:solidFill>
                <a:latin typeface="Calibri"/>
              </a:rPr>
              <a:t>Prolínání ve vnějších vztazích</a:t>
            </a:r>
            <a:endParaRPr/>
          </a:p>
        </p:txBody>
      </p:sp>
      <p:sp>
        <p:nvSpPr>
          <p:cNvPr id="216" name="CustomShape 2"/>
          <p:cNvSpPr/>
          <p:nvPr/>
        </p:nvSpPr>
        <p:spPr>
          <a:xfrm>
            <a:off x="179640" y="1088640"/>
            <a:ext cx="5760360" cy="647640"/>
          </a:xfrm>
          <a:prstGeom prst="rect">
            <a:avLst/>
          </a:prstGeom>
          <a:solidFill>
            <a:srgbClr val="92d050"/>
          </a:solidFill>
          <a:ln w="6480">
            <a:solidFill>
              <a:schemeClr val="tx1"/>
            </a:solidFill>
            <a:round/>
          </a:ln>
        </p:spPr>
        <p:style>
          <a:lnRef idx="2">
            <a:schemeClr val="accent1">
              <a:shade val="50000"/>
            </a:schemeClr>
          </a:lnRef>
          <a:fillRef idx="1">
            <a:schemeClr val="accent1"/>
          </a:fillRef>
          <a:effectRef idx="0">
            <a:schemeClr val="accent1"/>
          </a:effectRef>
          <a:fontRef idx="minor"/>
        </p:style>
        <p:txBody>
          <a:bodyPr lIns="90000" rIns="90000" tIns="45000" bIns="45000" anchor="ctr"/>
          <a:p>
            <a:pPr algn="ctr">
              <a:lnSpc>
                <a:spcPct val="100000"/>
              </a:lnSpc>
            </a:pPr>
            <a:r>
              <a:rPr lang="cs-CZ" sz="2400" strike="noStrike">
                <a:solidFill>
                  <a:srgbClr val="000000"/>
                </a:solidFill>
                <a:latin typeface="Calibri"/>
              </a:rPr>
              <a:t>Zastupování korporace při jednání navenek </a:t>
            </a:r>
            <a:endParaRPr/>
          </a:p>
        </p:txBody>
      </p:sp>
      <p:sp>
        <p:nvSpPr>
          <p:cNvPr id="217" name="CustomShape 3"/>
          <p:cNvSpPr/>
          <p:nvPr/>
        </p:nvSpPr>
        <p:spPr>
          <a:xfrm>
            <a:off x="179640" y="1917000"/>
            <a:ext cx="8712720" cy="4479480"/>
          </a:xfrm>
          <a:prstGeom prst="rect">
            <a:avLst/>
          </a:prstGeom>
          <a:noFill/>
          <a:ln>
            <a:noFill/>
          </a:ln>
        </p:spPr>
        <p:style>
          <a:lnRef idx="0"/>
          <a:fillRef idx="0"/>
          <a:effectRef idx="0"/>
          <a:fontRef idx="minor"/>
        </p:style>
        <p:txBody>
          <a:bodyPr lIns="90000" rIns="90000" tIns="45000" bIns="45000"/>
          <a:p>
            <a:pPr algn="just">
              <a:lnSpc>
                <a:spcPct val="100000"/>
              </a:lnSpc>
            </a:pPr>
            <a:r>
              <a:rPr lang="cs-CZ" sz="2400" strike="noStrike">
                <a:solidFill>
                  <a:srgbClr val="7030a0"/>
                </a:solidFill>
                <a:latin typeface="Calibri"/>
              </a:rPr>
              <a:t>NS 32 Odo 1455/2005  </a:t>
            </a:r>
            <a:endParaRPr/>
          </a:p>
          <a:p>
            <a:pPr algn="just">
              <a:lnSpc>
                <a:spcPct val="100000"/>
              </a:lnSpc>
            </a:pPr>
            <a:r>
              <a:rPr lang="cs-CZ" sz="2400" strike="noStrike">
                <a:solidFill>
                  <a:srgbClr val="7030a0"/>
                </a:solidFill>
                <a:latin typeface="Calibri"/>
              </a:rPr>
              <a:t>NS 33 Cdo 1732/98</a:t>
            </a:r>
            <a:endParaRPr/>
          </a:p>
          <a:p>
            <a:pPr algn="just">
              <a:lnSpc>
                <a:spcPct val="100000"/>
              </a:lnSpc>
            </a:pPr>
            <a:r>
              <a:rPr lang="cs-CZ" sz="2400" strike="noStrike">
                <a:solidFill>
                  <a:srgbClr val="7030a0"/>
                </a:solidFill>
                <a:latin typeface="Calibri"/>
              </a:rPr>
              <a:t>V těchto rozhodnutích NS konstatuje, že obchodní společnost nebo družstvo zavazuje jednání člena statutárního orgánu, který sice nejednal způsobem zapsaným v rejstříku, ale protože byl současně osobou pověřenou výkonem určité činnosti podle § 15 obch. zák., mohl zavázat společnost nebo družstvo jako zákonný zástupce podle § 15 obch. zák.</a:t>
            </a:r>
            <a:endParaRPr/>
          </a:p>
          <a:p>
            <a:pPr>
              <a:lnSpc>
                <a:spcPct val="100000"/>
              </a:lnSpc>
            </a:pPr>
            <a:r>
              <a:rPr lang="cs-CZ" sz="2400" strike="noStrike">
                <a:solidFill>
                  <a:srgbClr val="000000"/>
                </a:solidFill>
                <a:latin typeface="Calibri"/>
              </a:rPr>
              <a:t> </a:t>
            </a:r>
            <a:endParaRPr/>
          </a:p>
          <a:p>
            <a:pPr algn="just">
              <a:lnSpc>
                <a:spcPct val="100000"/>
              </a:lnSpc>
            </a:pPr>
            <a:r>
              <a:rPr lang="cs-CZ" sz="2400" strike="noStrike">
                <a:solidFill>
                  <a:srgbClr val="632523"/>
                </a:solidFill>
                <a:latin typeface="Calibri"/>
              </a:rPr>
              <a:t>ALE: 31 Odo 11/2006</a:t>
            </a:r>
            <a:endParaRPr/>
          </a:p>
          <a:p>
            <a:pPr algn="just">
              <a:lnSpc>
                <a:spcPct val="100000"/>
              </a:lnSpc>
            </a:pPr>
            <a:r>
              <a:rPr lang="cs-CZ" sz="2400" strike="noStrike">
                <a:solidFill>
                  <a:srgbClr val="632523"/>
                </a:solidFill>
                <a:latin typeface="Calibri"/>
              </a:rPr>
              <a:t>Při uznání závazku družstva nemůže předseda družstva jednat jako zákonný zástupce družstva podle § 15 obch. zák.</a:t>
            </a:r>
            <a:endParaRPr/>
          </a:p>
        </p:txBody>
      </p:sp>
    </p:spTree>
  </p:cSld>
  <p:timing>
    <p:tnLst>
      <p:par>
        <p:cTn id="13" dur="indefinite" restart="never" nodeType="tmRoot">
          <p:childTnLst>
            <p:seq>
              <p:cTn id="14" nodeType="mainSeq"/>
              <p:prevCondLst>
                <p:cond delay="0" evt="onPrev">
                  <p:tgtEl>
                    <p:sldTgt/>
                  </p:tgtEl>
                </p:cond>
              </p:prevCondLst>
              <p:nextCondLst>
                <p:cond delay="0" evt="onNext">
                  <p:tgtEl>
                    <p:sldTgt/>
                  </p:tgtEl>
                </p:cond>
              </p:nextCondLst>
            </p:seq>
          </p:childTnLst>
        </p:cTn>
      </p:par>
    </p:tnLst>
  </p:timing>
</p:sld>
</file>

<file path=ppt/slides/slide8.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18" name="TextShape 1"/>
          <p:cNvSpPr txBox="1"/>
          <p:nvPr/>
        </p:nvSpPr>
        <p:spPr>
          <a:xfrm>
            <a:off x="457200" y="274680"/>
            <a:ext cx="8229240" cy="1142640"/>
          </a:xfrm>
          <a:prstGeom prst="rect">
            <a:avLst/>
          </a:prstGeom>
          <a:noFill/>
          <a:ln>
            <a:noFill/>
          </a:ln>
        </p:spPr>
        <p:txBody>
          <a:bodyPr anchor="ctr"/>
          <a:p>
            <a:pPr algn="ctr">
              <a:lnSpc>
                <a:spcPct val="100000"/>
              </a:lnSpc>
            </a:pPr>
            <a:r>
              <a:rPr lang="cs-CZ" sz="4400" strike="noStrike">
                <a:solidFill>
                  <a:srgbClr val="000000"/>
                </a:solidFill>
                <a:latin typeface="Calibri"/>
              </a:rPr>
              <a:t>Prolínání ve vnitřních vztazích</a:t>
            </a:r>
            <a:r>
              <a:rPr lang="cs-CZ" sz="4400" strike="noStrike">
                <a:solidFill>
                  <a:srgbClr val="000000"/>
                </a:solidFill>
                <a:latin typeface="Calibri"/>
              </a:rPr>
              <a:t>
</a:t>
            </a:r>
            <a:r>
              <a:rPr lang="cs-CZ" sz="4400" strike="noStrike">
                <a:solidFill>
                  <a:srgbClr val="000000"/>
                </a:solidFill>
                <a:latin typeface="Calibri"/>
              </a:rPr>
              <a:t>Obchodní vedení</a:t>
            </a:r>
            <a:endParaRPr/>
          </a:p>
        </p:txBody>
      </p:sp>
      <p:sp>
        <p:nvSpPr>
          <p:cNvPr id="219" name="CustomShape 2"/>
          <p:cNvSpPr/>
          <p:nvPr/>
        </p:nvSpPr>
        <p:spPr>
          <a:xfrm>
            <a:off x="395640" y="1845000"/>
            <a:ext cx="8208720" cy="5057280"/>
          </a:xfrm>
          <a:prstGeom prst="rect">
            <a:avLst/>
          </a:prstGeom>
          <a:noFill/>
          <a:ln>
            <a:noFill/>
          </a:ln>
        </p:spPr>
        <p:style>
          <a:lnRef idx="0"/>
          <a:fillRef idx="0"/>
          <a:effectRef idx="0"/>
          <a:fontRef idx="minor"/>
        </p:style>
        <p:txBody>
          <a:bodyPr lIns="90000" rIns="90000" tIns="45000" bIns="45000"/>
          <a:p>
            <a:pPr algn="just">
              <a:lnSpc>
                <a:spcPct val="100000"/>
              </a:lnSpc>
            </a:pPr>
            <a:r>
              <a:rPr lang="cs-CZ" sz="2800" strike="noStrike">
                <a:solidFill>
                  <a:srgbClr val="ff0000"/>
                </a:solidFill>
                <a:latin typeface="Calibri"/>
              </a:rPr>
              <a:t>Obchodním vedením </a:t>
            </a:r>
            <a:r>
              <a:rPr lang="cs-CZ" sz="2800" strike="noStrike">
                <a:solidFill>
                  <a:srgbClr val="000000"/>
                </a:solidFill>
                <a:latin typeface="Calibri"/>
              </a:rPr>
              <a:t>společnosti ve smyslu ustanovení § 134 obch. zák. je řízení společnosti, tj. zejména </a:t>
            </a:r>
            <a:r>
              <a:rPr lang="cs-CZ" sz="2800" strike="noStrike">
                <a:solidFill>
                  <a:srgbClr val="7030a0"/>
                </a:solidFill>
                <a:latin typeface="Calibri"/>
              </a:rPr>
              <a:t>organizování a řízení její podnikatelské činnosti, včetně rozhodování o podnikatelských záměrech. </a:t>
            </a:r>
            <a:endParaRPr/>
          </a:p>
          <a:p>
            <a:pPr algn="just">
              <a:lnSpc>
                <a:spcPct val="100000"/>
              </a:lnSpc>
            </a:pPr>
            <a:r>
              <a:rPr lang="cs-CZ" sz="2800" strike="noStrike">
                <a:solidFill>
                  <a:srgbClr val="000000"/>
                </a:solidFill>
                <a:latin typeface="Calibri"/>
              </a:rPr>
              <a:t>Právní jednání, kterým se realizuje rozhodnutí o obchodním vedení společnosti, jež má více jednatelů, je jednáním jménem společnosti, k němuž je oprávněn každý z jednatelů samostatně, nestanoví-li společenská smlouva nebo stanovy jinak (§ 133 odst. 1 obch. zák.).</a:t>
            </a:r>
            <a:endParaRPr/>
          </a:p>
          <a:p>
            <a:pPr algn="just">
              <a:lnSpc>
                <a:spcPct val="100000"/>
              </a:lnSpc>
            </a:pPr>
            <a:r>
              <a:rPr lang="cs-CZ" sz="2800" strike="noStrike">
                <a:solidFill>
                  <a:srgbClr val="000000"/>
                </a:solidFill>
                <a:latin typeface="Calibri"/>
              </a:rPr>
              <a:t>(29 Odo 479/2003)</a:t>
            </a:r>
            <a:endParaRPr/>
          </a:p>
          <a:p>
            <a:pPr algn="just">
              <a:lnSpc>
                <a:spcPct val="100000"/>
              </a:lnSpc>
            </a:pPr>
            <a:r>
              <a:rPr lang="cs-CZ" sz="2800" strike="noStrike">
                <a:solidFill>
                  <a:srgbClr val="000000"/>
                </a:solidFill>
                <a:latin typeface="Calibri"/>
              </a:rPr>
              <a:t> </a:t>
            </a:r>
            <a:endParaRPr/>
          </a:p>
          <a:p>
            <a:pPr>
              <a:lnSpc>
                <a:spcPct val="100000"/>
              </a:lnSpc>
            </a:pPr>
            <a:endParaRPr/>
          </a:p>
        </p:txBody>
      </p:sp>
    </p:spTree>
  </p:cSld>
  <p:timing>
    <p:tnLst>
      <p:par>
        <p:cTn id="15" dur="indefinite" restart="never" nodeType="tmRoot">
          <p:childTnLst>
            <p:seq>
              <p:cTn id="16" nodeType="mainSeq"/>
              <p:prevCondLst>
                <p:cond delay="0" evt="onPrev">
                  <p:tgtEl>
                    <p:sldTgt/>
                  </p:tgtEl>
                </p:cond>
              </p:prevCondLst>
              <p:nextCondLst>
                <p:cond delay="0" evt="onNext">
                  <p:tgtEl>
                    <p:sldTgt/>
                  </p:tgtEl>
                </p:cond>
              </p:nextCondLst>
            </p:seq>
          </p:childTnLst>
        </p:cTn>
      </p:par>
    </p:tnLst>
  </p:timing>
</p:sld>
</file>

<file path=ppt/slides/slide9.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20" name="TextShape 1"/>
          <p:cNvSpPr txBox="1"/>
          <p:nvPr/>
        </p:nvSpPr>
        <p:spPr>
          <a:xfrm>
            <a:off x="457200" y="274680"/>
            <a:ext cx="8229240" cy="777600"/>
          </a:xfrm>
          <a:prstGeom prst="rect">
            <a:avLst/>
          </a:prstGeom>
          <a:noFill/>
          <a:ln>
            <a:noFill/>
          </a:ln>
        </p:spPr>
        <p:txBody>
          <a:bodyPr anchor="ctr"/>
          <a:p>
            <a:pPr algn="ctr">
              <a:lnSpc>
                <a:spcPct val="100000"/>
              </a:lnSpc>
            </a:pPr>
            <a:r>
              <a:rPr lang="cs-CZ" sz="4400" strike="noStrike">
                <a:solidFill>
                  <a:srgbClr val="000000"/>
                </a:solidFill>
                <a:latin typeface="Calibri"/>
              </a:rPr>
              <a:t>Přehled úpravy před 1. lednem 2012</a:t>
            </a:r>
            <a:endParaRPr/>
          </a:p>
        </p:txBody>
      </p:sp>
      <p:sp>
        <p:nvSpPr>
          <p:cNvPr id="221" name="CustomShape 2"/>
          <p:cNvSpPr/>
          <p:nvPr/>
        </p:nvSpPr>
        <p:spPr>
          <a:xfrm>
            <a:off x="323640" y="1268640"/>
            <a:ext cx="7776360" cy="791640"/>
          </a:xfrm>
          <a:prstGeom prst="rect">
            <a:avLst/>
          </a:prstGeom>
          <a:solidFill>
            <a:srgbClr val="002060"/>
          </a:solidFill>
          <a:ln>
            <a:round/>
          </a:ln>
        </p:spPr>
        <p:style>
          <a:lnRef idx="2">
            <a:schemeClr val="accent1">
              <a:shade val="50000"/>
            </a:schemeClr>
          </a:lnRef>
          <a:fillRef idx="1">
            <a:schemeClr val="accent1"/>
          </a:fillRef>
          <a:effectRef idx="0">
            <a:schemeClr val="accent1"/>
          </a:effectRef>
          <a:fontRef idx="minor"/>
        </p:style>
        <p:txBody>
          <a:bodyPr lIns="90000" rIns="90000" tIns="45000" bIns="45000" anchor="ctr"/>
          <a:p>
            <a:pPr algn="ctr">
              <a:lnSpc>
                <a:spcPct val="100000"/>
              </a:lnSpc>
            </a:pPr>
            <a:r>
              <a:rPr lang="cs-CZ" sz="2400" strike="noStrike">
                <a:solidFill>
                  <a:srgbClr val="ffffff"/>
                </a:solidFill>
                <a:latin typeface="Calibri"/>
              </a:rPr>
              <a:t>Obchodní zákoník nestanovil žádná výslovná pravidla.</a:t>
            </a:r>
            <a:endParaRPr/>
          </a:p>
        </p:txBody>
      </p:sp>
      <p:sp>
        <p:nvSpPr>
          <p:cNvPr id="222" name="CustomShape 3"/>
          <p:cNvSpPr/>
          <p:nvPr/>
        </p:nvSpPr>
        <p:spPr>
          <a:xfrm>
            <a:off x="319320" y="2205000"/>
            <a:ext cx="8568720" cy="4937760"/>
          </a:xfrm>
          <a:prstGeom prst="rect">
            <a:avLst/>
          </a:prstGeom>
          <a:noFill/>
          <a:ln>
            <a:noFill/>
          </a:ln>
        </p:spPr>
        <p:style>
          <a:lnRef idx="0"/>
          <a:fillRef idx="0"/>
          <a:effectRef idx="0"/>
          <a:fontRef idx="minor"/>
        </p:style>
        <p:txBody>
          <a:bodyPr lIns="90000" rIns="90000" tIns="45000" bIns="45000"/>
          <a:p>
            <a:pPr algn="just">
              <a:lnSpc>
                <a:spcPct val="100000"/>
              </a:lnSpc>
            </a:pPr>
            <a:r>
              <a:rPr lang="cs-CZ" sz="2000" strike="noStrike">
                <a:solidFill>
                  <a:srgbClr val="000000"/>
                </a:solidFill>
                <a:latin typeface="Calibri"/>
              </a:rPr>
              <a:t>NS 21 Cdo 11/98</a:t>
            </a:r>
            <a:endParaRPr/>
          </a:p>
          <a:p>
            <a:pPr algn="just">
              <a:lnSpc>
                <a:spcPct val="100000"/>
              </a:lnSpc>
            </a:pPr>
            <a:r>
              <a:rPr lang="cs-CZ" sz="2000" strike="noStrike">
                <a:solidFill>
                  <a:srgbClr val="000000"/>
                </a:solidFill>
                <a:latin typeface="Calibri"/>
              </a:rPr>
              <a:t>Č̌innost statutárního orgánu nevykonává fyzická osoba v pracovním poměru, a to ani v případě, že není společníkem. Funkce statutárního orgánu společnosti totiž není druhem práce ve smyslu ustanovení § 29 odst. 1 písm. a) zák. práce a vznik a zánik tohoto právního vztahu není upraven pracovněprávními předpisy; řídí se ustanoveními obchodního zákoníku a obsahem společenské smlouvy. </a:t>
            </a:r>
            <a:endParaRPr/>
          </a:p>
          <a:p>
            <a:pPr algn="just">
              <a:lnSpc>
                <a:spcPct val="100000"/>
              </a:lnSpc>
            </a:pPr>
            <a:r>
              <a:rPr lang="cs-CZ" sz="2000" strike="noStrike">
                <a:solidFill>
                  <a:srgbClr val="000000"/>
                </a:solidFill>
                <a:latin typeface="Calibri"/>
              </a:rPr>
              <a:t>Skutečnost, že fyzická osoba je společníkem společnosti s ručením omezením nebo že byla ustanovena statutárním orgánem společnosti (jednatelem), sama o sobě nebrání tomu, aby navázala s touto společností pracovní poměr nebo jiný pracovněprávní vztah, pokud jeho náplní není výkon činnosti statutárního orgánu. </a:t>
            </a:r>
            <a:endParaRPr/>
          </a:p>
          <a:p>
            <a:pPr algn="just">
              <a:lnSpc>
                <a:spcPct val="100000"/>
              </a:lnSpc>
            </a:pPr>
            <a:r>
              <a:rPr lang="cs-CZ" sz="2000" strike="noStrike">
                <a:solidFill>
                  <a:srgbClr val="ff0000"/>
                </a:solidFill>
                <a:latin typeface="Calibri"/>
              </a:rPr>
              <a:t>Závěr plynoucí z judikatury:</a:t>
            </a:r>
            <a:endParaRPr/>
          </a:p>
          <a:p>
            <a:pPr algn="just">
              <a:lnSpc>
                <a:spcPct val="100000"/>
              </a:lnSpc>
            </a:pPr>
            <a:r>
              <a:rPr lang="cs-CZ" sz="2000" strike="noStrike">
                <a:solidFill>
                  <a:srgbClr val="000000"/>
                </a:solidFill>
                <a:latin typeface="Calibri"/>
              </a:rPr>
              <a:t>pracovní smlouva, jejíž obsah se překrývá s výkonem funkce statutárního orgánu, je neplatná pro rozpor se zákonem. </a:t>
            </a:r>
            <a:endParaRPr/>
          </a:p>
          <a:p>
            <a:pPr algn="just">
              <a:lnSpc>
                <a:spcPct val="100000"/>
              </a:lnSpc>
            </a:pPr>
            <a:r>
              <a:rPr lang="cs-CZ" sz="2000" strike="noStrike">
                <a:solidFill>
                  <a:srgbClr val="000000"/>
                </a:solidFill>
                <a:latin typeface="Calibri"/>
              </a:rPr>
              <a:t> </a:t>
            </a:r>
            <a:endParaRPr/>
          </a:p>
          <a:p>
            <a:pPr>
              <a:lnSpc>
                <a:spcPct val="100000"/>
              </a:lnSpc>
            </a:pPr>
            <a:endParaRPr/>
          </a:p>
        </p:txBody>
      </p:sp>
    </p:spTree>
  </p:cSld>
  <p:timing>
    <p:tnLst>
      <p:par>
        <p:cTn id="17" dur="indefinite" restart="never" nodeType="tmRoot">
          <p:childTnLst>
            <p:seq>
              <p:cTn id="18" nodeType="mainSeq"/>
              <p:prevCondLst>
                <p:cond delay="0" evt="onPrev">
                  <p:tgtEl>
                    <p:sldTgt/>
                  </p:tgtEl>
                </p:cond>
              </p:prevCondLst>
              <p:nextCondLst>
                <p:cond delay="0" evt="onNext">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