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0803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070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7799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93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58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831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60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1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573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63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63792-07AC-4665-AACC-C966D2103B03}" type="datetimeFigureOut">
              <a:rPr lang="cs-CZ" smtClean="0"/>
              <a:t>17.10.2016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D4AF4-FB47-48FB-9C75-323394C06F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71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Diplomatický protokol</a:t>
            </a:r>
            <a:br>
              <a:rPr lang="cs-CZ" dirty="0" smtClean="0"/>
            </a:br>
            <a:r>
              <a:rPr lang="pl-PL" i="1" dirty="0" smtClean="0"/>
              <a:t>Protokół dyplomatyczny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2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VII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VII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Státní symboly </a:t>
            </a:r>
          </a:p>
          <a:p>
            <a:pPr marL="0" indent="0" algn="ctr">
              <a:buNone/>
            </a:pPr>
            <a:r>
              <a:rPr lang="cs-CZ" b="1" dirty="0" smtClean="0"/>
              <a:t>a symboly mezinárodních organizací</a:t>
            </a:r>
          </a:p>
          <a:p>
            <a:pPr algn="just"/>
            <a:r>
              <a:rPr lang="cs-CZ" dirty="0" smtClean="0"/>
              <a:t>Vlajky a znaky</a:t>
            </a:r>
          </a:p>
          <a:p>
            <a:pPr algn="just"/>
            <a:r>
              <a:rPr lang="cs-CZ" dirty="0" smtClean="0"/>
              <a:t>Hymny</a:t>
            </a:r>
          </a:p>
          <a:p>
            <a:r>
              <a:rPr lang="cs-CZ" dirty="0" smtClean="0"/>
              <a:t>Projevy úcty představitelům státu, CD a CC</a:t>
            </a:r>
          </a:p>
          <a:p>
            <a:pPr algn="just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Symbole państwowe </a:t>
            </a:r>
          </a:p>
          <a:p>
            <a:pPr marL="0" indent="0" algn="ctr">
              <a:buNone/>
            </a:pPr>
            <a:r>
              <a:rPr lang="pl-PL" b="1" dirty="0" smtClean="0"/>
              <a:t>i symbole organizacji międzynarodowych</a:t>
            </a:r>
          </a:p>
          <a:p>
            <a:r>
              <a:rPr lang="pl-PL" dirty="0" smtClean="0"/>
              <a:t>Flagi i godła</a:t>
            </a:r>
          </a:p>
          <a:p>
            <a:r>
              <a:rPr lang="pl-PL" dirty="0" smtClean="0"/>
              <a:t>Hymny</a:t>
            </a:r>
          </a:p>
          <a:p>
            <a:r>
              <a:rPr lang="pl-PL" dirty="0" smtClean="0"/>
              <a:t>Przejawy szacunku do przedstawicieli państw, korpusu dyplomatycznego i konsularnego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473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Obsah</a:t>
            </a:r>
            <a:r>
              <a:rPr lang="pl-PL" dirty="0" smtClean="0"/>
              <a:t> VIII</a:t>
            </a:r>
            <a:br>
              <a:rPr lang="pl-PL" dirty="0" smtClean="0"/>
            </a:br>
            <a:r>
              <a:rPr lang="pl-PL" i="1" dirty="0" smtClean="0"/>
              <a:t>Treść VIII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Řády a vyznamenání</a:t>
            </a:r>
          </a:p>
          <a:p>
            <a:r>
              <a:rPr lang="cs-CZ" dirty="0" smtClean="0"/>
              <a:t>Pořadí</a:t>
            </a:r>
          </a:p>
          <a:p>
            <a:r>
              <a:rPr lang="cs-CZ" dirty="0" smtClean="0"/>
              <a:t>Nošení řádů a vyznamenání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Ordery i odznaczenia</a:t>
            </a:r>
          </a:p>
          <a:p>
            <a:r>
              <a:rPr lang="pl-PL" dirty="0" smtClean="0"/>
              <a:t>Kolejność</a:t>
            </a:r>
          </a:p>
          <a:p>
            <a:r>
              <a:rPr lang="pl-PL" dirty="0" smtClean="0"/>
              <a:t>Noszenie orderów i odznaczeń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408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err="1" smtClean="0"/>
              <a:t>Obsah</a:t>
            </a:r>
            <a:r>
              <a:rPr lang="pl-PL" dirty="0" smtClean="0"/>
              <a:t> IX</a:t>
            </a:r>
            <a:br>
              <a:rPr lang="pl-PL" dirty="0" smtClean="0"/>
            </a:br>
            <a:r>
              <a:rPr lang="pl-PL" i="1" dirty="0" smtClean="0"/>
              <a:t>Treść 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Oslovování</a:t>
            </a:r>
          </a:p>
          <a:p>
            <a:r>
              <a:rPr lang="cs-CZ" dirty="0" smtClean="0"/>
              <a:t>Oficiálních osobností </a:t>
            </a:r>
          </a:p>
          <a:p>
            <a:r>
              <a:rPr lang="cs-CZ" dirty="0" smtClean="0"/>
              <a:t>Představování</a:t>
            </a:r>
          </a:p>
          <a:p>
            <a:r>
              <a:rPr lang="cs-CZ" dirty="0" smtClean="0"/>
              <a:t>Používání navštívenek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Tytulatura</a:t>
            </a:r>
          </a:p>
          <a:p>
            <a:r>
              <a:rPr lang="pl-PL" dirty="0" smtClean="0"/>
              <a:t>Przedstawicieli </a:t>
            </a:r>
          </a:p>
          <a:p>
            <a:r>
              <a:rPr lang="pl-PL" dirty="0" smtClean="0"/>
              <a:t>Przedstawianie</a:t>
            </a:r>
          </a:p>
          <a:p>
            <a:r>
              <a:rPr lang="pl-PL" dirty="0" smtClean="0"/>
              <a:t>Używanie wizytówek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87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Pojem</a:t>
            </a:r>
            <a:br>
              <a:rPr lang="cs-CZ" dirty="0" smtClean="0"/>
            </a:br>
            <a:r>
              <a:rPr lang="pl-PL" i="1" dirty="0" smtClean="0"/>
              <a:t>Pojęcie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Technika práce rezortu MZV</a:t>
            </a:r>
          </a:p>
          <a:p>
            <a:r>
              <a:rPr lang="cs-CZ" b="1" dirty="0" smtClean="0"/>
              <a:t>Poslání</a:t>
            </a:r>
            <a:r>
              <a:rPr lang="cs-CZ" dirty="0" smtClean="0"/>
              <a:t>: 1. vytváření v mezistátních vztazích klimatu odpovídající vážnosti; 2. dosažení harmonických kontaktů v rámci diplomatického sboru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Technika pracy służby zagranicznej – MSZ</a:t>
            </a:r>
          </a:p>
          <a:p>
            <a:r>
              <a:rPr lang="pl-PL" b="1" dirty="0" smtClean="0"/>
              <a:t>Zadanie</a:t>
            </a:r>
            <a:r>
              <a:rPr lang="pl-PL" dirty="0" smtClean="0"/>
              <a:t>: 1. wytworzenie w stosunkach między państwami klimatu należnego im szacunku,</a:t>
            </a:r>
            <a:r>
              <a:rPr lang="cs-CZ" dirty="0" smtClean="0"/>
              <a:t> 2. </a:t>
            </a:r>
            <a:r>
              <a:rPr lang="cs-CZ" dirty="0" err="1" smtClean="0"/>
              <a:t>nadanie</a:t>
            </a:r>
            <a:r>
              <a:rPr lang="cs-CZ" dirty="0" smtClean="0"/>
              <a:t> harmonii w korpusu </a:t>
            </a:r>
            <a:r>
              <a:rPr lang="cs-CZ" dirty="0" err="1" smtClean="0"/>
              <a:t>dyplomatycznym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334921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DP v organizačním smyslu</a:t>
            </a:r>
            <a:br>
              <a:rPr lang="cs-CZ" dirty="0" smtClean="0"/>
            </a:br>
            <a:r>
              <a:rPr lang="pl-PL" i="1" dirty="0" smtClean="0"/>
              <a:t>PD w sensie organizacyjnym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Útvar MZV</a:t>
            </a:r>
          </a:p>
          <a:p>
            <a:r>
              <a:rPr lang="cs-CZ" dirty="0" smtClean="0"/>
              <a:t>Působnost: ceremoniální a protokolární záležitosti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 smtClean="0"/>
              <a:t>Departament MSZ</a:t>
            </a:r>
          </a:p>
          <a:p>
            <a:r>
              <a:rPr lang="pl-PL" dirty="0" smtClean="0"/>
              <a:t>Zadanie: pełna oprawa ceremonialna i protokolarna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5534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Formy navázání diplomatických styků</a:t>
            </a:r>
          </a:p>
          <a:p>
            <a:r>
              <a:rPr lang="cs-CZ" dirty="0" smtClean="0"/>
              <a:t>Postup související s udělením </a:t>
            </a:r>
            <a:r>
              <a:rPr lang="cs-CZ" dirty="0" err="1" smtClean="0"/>
              <a:t>agreement</a:t>
            </a:r>
            <a:r>
              <a:rPr lang="cs-CZ" dirty="0" smtClean="0"/>
              <a:t> a s nástupem nového vedoucího diplomatické mise</a:t>
            </a:r>
          </a:p>
          <a:p>
            <a:r>
              <a:rPr lang="cs-CZ" dirty="0" smtClean="0"/>
              <a:t>Formální stránka ukončení činnosti vedoucího diplomatické mise</a:t>
            </a:r>
          </a:p>
          <a:p>
            <a:r>
              <a:rPr lang="cs-CZ" dirty="0" smtClean="0"/>
              <a:t>Formální stránka zahájení a ukončení konzulární činnosti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Formy nawiązania stosunków dyplomatycznych</a:t>
            </a:r>
          </a:p>
          <a:p>
            <a:r>
              <a:rPr lang="pl-PL" dirty="0" smtClean="0"/>
              <a:t>Procedura związana z nadaniem </a:t>
            </a:r>
            <a:r>
              <a:rPr lang="pl-PL" dirty="0" err="1" smtClean="0"/>
              <a:t>agreement</a:t>
            </a:r>
            <a:r>
              <a:rPr lang="pl-PL" dirty="0" smtClean="0"/>
              <a:t> oraz z inauguracją nowego szefa misji dyplomatycznej</a:t>
            </a:r>
          </a:p>
          <a:p>
            <a:r>
              <a:rPr lang="pl-PL" dirty="0" smtClean="0"/>
              <a:t>Część formalna zakończenia działalności szefa misji dyplomatycznej</a:t>
            </a:r>
          </a:p>
          <a:p>
            <a:r>
              <a:rPr lang="pl-PL" dirty="0" smtClean="0"/>
              <a:t>Część formalna rozpoczęcia i zakończenia służby konsularnej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182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Oficiální návštěvy představitelů státu v zahraničí</a:t>
            </a:r>
          </a:p>
          <a:p>
            <a:r>
              <a:rPr lang="cs-CZ" dirty="0" smtClean="0"/>
              <a:t>Charakter návštěv, uvítací ceremoniál při příjezdu a odjezdu</a:t>
            </a:r>
          </a:p>
          <a:p>
            <a:r>
              <a:rPr lang="cs-CZ" dirty="0" smtClean="0"/>
              <a:t>Formy jednání , společenské podniky</a:t>
            </a:r>
          </a:p>
          <a:p>
            <a:r>
              <a:rPr lang="cs-CZ" dirty="0" smtClean="0"/>
              <a:t>Doprovod návštěvy</a:t>
            </a:r>
          </a:p>
          <a:p>
            <a:r>
              <a:rPr lang="cs-CZ" dirty="0" smtClean="0"/>
              <a:t>Vyznamenání, řády</a:t>
            </a:r>
          </a:p>
          <a:p>
            <a:r>
              <a:rPr lang="cs-CZ" dirty="0" smtClean="0"/>
              <a:t>Dary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Wizyty oficjalne przedstawicieli państwa zagranicą </a:t>
            </a:r>
          </a:p>
          <a:p>
            <a:r>
              <a:rPr lang="pl-PL" dirty="0" smtClean="0"/>
              <a:t>Charakter wizyt, ceremonia przyjazdu i odjazdu</a:t>
            </a:r>
          </a:p>
          <a:p>
            <a:r>
              <a:rPr lang="pl-PL" dirty="0" smtClean="0"/>
              <a:t>Formy spotkań, uroczystości</a:t>
            </a:r>
          </a:p>
          <a:p>
            <a:r>
              <a:rPr lang="pl-PL" dirty="0" smtClean="0"/>
              <a:t>Osoby towarzyszące </a:t>
            </a:r>
          </a:p>
          <a:p>
            <a:r>
              <a:rPr lang="pl-PL" dirty="0" smtClean="0"/>
              <a:t>Ordery i odznaczenia</a:t>
            </a:r>
          </a:p>
          <a:p>
            <a:r>
              <a:rPr lang="pl-PL" dirty="0" smtClean="0"/>
              <a:t>Prezenty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8764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III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b="1" dirty="0" smtClean="0"/>
              <a:t>Diplomatická přijetí</a:t>
            </a:r>
          </a:p>
          <a:p>
            <a:r>
              <a:rPr lang="cs-CZ" dirty="0" smtClean="0"/>
              <a:t>Druhy</a:t>
            </a:r>
          </a:p>
          <a:p>
            <a:r>
              <a:rPr lang="cs-CZ" dirty="0" smtClean="0"/>
              <a:t>Pozvání účastníků</a:t>
            </a:r>
          </a:p>
          <a:p>
            <a:r>
              <a:rPr lang="cs-CZ" dirty="0" smtClean="0"/>
              <a:t>Práva a povinnosti hostitelů a hostů</a:t>
            </a:r>
          </a:p>
          <a:p>
            <a:r>
              <a:rPr lang="cs-CZ" dirty="0" smtClean="0"/>
              <a:t>Projevy a přípitky</a:t>
            </a:r>
          </a:p>
          <a:p>
            <a:r>
              <a:rPr lang="cs-CZ" dirty="0" smtClean="0"/>
              <a:t>Vítání hostů</a:t>
            </a:r>
          </a:p>
          <a:p>
            <a:r>
              <a:rPr lang="cs-CZ" dirty="0" smtClean="0"/>
              <a:t>Hymny </a:t>
            </a:r>
          </a:p>
          <a:p>
            <a:r>
              <a:rPr lang="cs-CZ" dirty="0" smtClean="0"/>
              <a:t>Zasedací pořádek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pl-PL" b="1" dirty="0" smtClean="0"/>
              <a:t>Przyjęcie dyplomatyczne</a:t>
            </a:r>
          </a:p>
          <a:p>
            <a:r>
              <a:rPr lang="pl-PL" dirty="0" smtClean="0"/>
              <a:t>Rodzaje</a:t>
            </a:r>
          </a:p>
          <a:p>
            <a:r>
              <a:rPr lang="pl-PL" dirty="0" smtClean="0"/>
              <a:t>Zaproszenie uczestników</a:t>
            </a:r>
          </a:p>
          <a:p>
            <a:r>
              <a:rPr lang="pl-PL" dirty="0" smtClean="0"/>
              <a:t>Prawa i obowiązki gospodarzy i gości</a:t>
            </a:r>
          </a:p>
          <a:p>
            <a:r>
              <a:rPr lang="pl-PL" dirty="0" smtClean="0"/>
              <a:t>Przemówienia i toasty</a:t>
            </a:r>
          </a:p>
          <a:p>
            <a:r>
              <a:rPr lang="pl-PL" dirty="0" smtClean="0"/>
              <a:t>Powitanie gości</a:t>
            </a:r>
          </a:p>
          <a:p>
            <a:r>
              <a:rPr lang="pl-PL" dirty="0" smtClean="0"/>
              <a:t>Hymny</a:t>
            </a:r>
          </a:p>
          <a:p>
            <a:r>
              <a:rPr lang="pl-PL" dirty="0" smtClean="0"/>
              <a:t>Rozsadzanie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13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IV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cs-CZ" b="1" dirty="0" smtClean="0"/>
              <a:t>Mezinárodní porady, konference, kongresy</a:t>
            </a:r>
          </a:p>
          <a:p>
            <a:r>
              <a:rPr lang="cs-CZ" dirty="0" smtClean="0"/>
              <a:t>Pozvání</a:t>
            </a:r>
          </a:p>
          <a:p>
            <a:r>
              <a:rPr lang="cs-CZ" dirty="0" smtClean="0"/>
              <a:t>Předsednictví</a:t>
            </a:r>
          </a:p>
          <a:p>
            <a:r>
              <a:rPr lang="cs-CZ" dirty="0" smtClean="0"/>
              <a:t>Zastoupení</a:t>
            </a:r>
          </a:p>
          <a:p>
            <a:r>
              <a:rPr lang="cs-CZ" dirty="0" smtClean="0"/>
              <a:t>Pořadí účastníků</a:t>
            </a:r>
          </a:p>
          <a:p>
            <a:r>
              <a:rPr lang="cs-CZ" dirty="0" smtClean="0"/>
              <a:t>Symboly </a:t>
            </a:r>
          </a:p>
          <a:p>
            <a:r>
              <a:rPr lang="cs-CZ" dirty="0" smtClean="0"/>
              <a:t>Povinnosti hostitelského státu a účastníků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b="1" dirty="0" smtClean="0"/>
              <a:t>Międzynarodowe narady, konferencje i kongresy</a:t>
            </a:r>
          </a:p>
          <a:p>
            <a:r>
              <a:rPr lang="pl-PL" dirty="0" smtClean="0"/>
              <a:t>Zaproszenie</a:t>
            </a:r>
          </a:p>
          <a:p>
            <a:r>
              <a:rPr lang="pl-PL" dirty="0" smtClean="0"/>
              <a:t>Przewodniczący</a:t>
            </a:r>
          </a:p>
          <a:p>
            <a:r>
              <a:rPr lang="pl-PL" dirty="0" smtClean="0"/>
              <a:t>Reprezentacja</a:t>
            </a:r>
          </a:p>
          <a:p>
            <a:r>
              <a:rPr lang="pl-PL" dirty="0" smtClean="0"/>
              <a:t>Kolejność uczestników</a:t>
            </a:r>
          </a:p>
          <a:p>
            <a:r>
              <a:rPr lang="pl-PL" dirty="0" smtClean="0"/>
              <a:t>Symbole</a:t>
            </a:r>
          </a:p>
          <a:p>
            <a:r>
              <a:rPr lang="pl-PL" dirty="0" smtClean="0"/>
              <a:t>Obowiązki państwa – gospodarza i uczestników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55688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V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 smtClean="0"/>
              <a:t>Diplomatická korespondence</a:t>
            </a:r>
          </a:p>
          <a:p>
            <a:pPr algn="just"/>
            <a:r>
              <a:rPr lang="cs-CZ" dirty="0" smtClean="0"/>
              <a:t>Druhy korespondence</a:t>
            </a:r>
          </a:p>
          <a:p>
            <a:pPr algn="just"/>
            <a:r>
              <a:rPr lang="cs-CZ" dirty="0" smtClean="0"/>
              <a:t>Blahopřání</a:t>
            </a:r>
          </a:p>
          <a:p>
            <a:pPr algn="just"/>
            <a:r>
              <a:rPr lang="cs-CZ" dirty="0" smtClean="0"/>
              <a:t>Projevy</a:t>
            </a:r>
          </a:p>
          <a:p>
            <a:pPr algn="just"/>
            <a:r>
              <a:rPr lang="cs-CZ" dirty="0" smtClean="0"/>
              <a:t>Navštívenky</a:t>
            </a:r>
          </a:p>
          <a:p>
            <a:pPr algn="just"/>
            <a:r>
              <a:rPr lang="cs-CZ" dirty="0" smtClean="0"/>
              <a:t>Prohlášení</a:t>
            </a:r>
          </a:p>
          <a:p>
            <a:pPr algn="just"/>
            <a:r>
              <a:rPr lang="cs-CZ" dirty="0" smtClean="0"/>
              <a:t>Komuniké</a:t>
            </a:r>
          </a:p>
          <a:p>
            <a:r>
              <a:rPr lang="cs-CZ" dirty="0" smtClean="0"/>
              <a:t>Způsoby předání diplomatické korespondence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b="1" dirty="0" smtClean="0"/>
              <a:t>Korespondencja  dyplomatyczna</a:t>
            </a:r>
          </a:p>
          <a:p>
            <a:pPr algn="just"/>
            <a:r>
              <a:rPr lang="pl-PL" dirty="0" smtClean="0"/>
              <a:t>Rodzaje korespondencji</a:t>
            </a:r>
          </a:p>
          <a:p>
            <a:pPr algn="just"/>
            <a:r>
              <a:rPr lang="pl-PL" dirty="0" smtClean="0"/>
              <a:t>Życzenia</a:t>
            </a:r>
          </a:p>
          <a:p>
            <a:pPr algn="just"/>
            <a:r>
              <a:rPr lang="pl-PL" dirty="0" smtClean="0"/>
              <a:t>Przemówienia</a:t>
            </a:r>
          </a:p>
          <a:p>
            <a:pPr algn="just"/>
            <a:r>
              <a:rPr lang="pl-PL" dirty="0" smtClean="0"/>
              <a:t>Wizytówki</a:t>
            </a:r>
          </a:p>
          <a:p>
            <a:pPr algn="just"/>
            <a:r>
              <a:rPr lang="pl-PL" dirty="0" smtClean="0"/>
              <a:t>Oświadczenia</a:t>
            </a:r>
          </a:p>
          <a:p>
            <a:pPr algn="just"/>
            <a:r>
              <a:rPr lang="pl-PL" dirty="0" smtClean="0"/>
              <a:t>Komunikaty</a:t>
            </a:r>
          </a:p>
          <a:p>
            <a:r>
              <a:rPr lang="pl-PL" dirty="0" smtClean="0"/>
              <a:t>Sposoby przekazu korespondencji dyplomatycznej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1383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VI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Treść 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/>
              <a:t>Pořadí a přednosti</a:t>
            </a:r>
          </a:p>
          <a:p>
            <a:pPr algn="just"/>
            <a:r>
              <a:rPr lang="cs-CZ" dirty="0" smtClean="0"/>
              <a:t>Státy</a:t>
            </a:r>
          </a:p>
          <a:p>
            <a:pPr algn="just"/>
            <a:r>
              <a:rPr lang="cs-CZ" dirty="0" smtClean="0"/>
              <a:t>Představitelé států</a:t>
            </a:r>
          </a:p>
          <a:p>
            <a:pPr algn="just"/>
            <a:r>
              <a:rPr lang="cs-CZ" dirty="0" smtClean="0"/>
              <a:t>Diplomatický sbor</a:t>
            </a:r>
          </a:p>
          <a:p>
            <a:pPr algn="just"/>
            <a:r>
              <a:rPr lang="cs-CZ" dirty="0" smtClean="0"/>
              <a:t>Konzulární sbor</a:t>
            </a:r>
          </a:p>
          <a:p>
            <a:pPr algn="just"/>
            <a:r>
              <a:rPr lang="cs-CZ" dirty="0" smtClean="0"/>
              <a:t>Umístění osob </a:t>
            </a:r>
          </a:p>
          <a:p>
            <a:pPr algn="just"/>
            <a:r>
              <a:rPr lang="cs-CZ" dirty="0" smtClean="0"/>
              <a:t>Uspořádaní vozidel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b="1" dirty="0" err="1" smtClean="0"/>
              <a:t>Precedencja</a:t>
            </a:r>
            <a:r>
              <a:rPr lang="pl-PL" b="1" dirty="0" smtClean="0"/>
              <a:t> </a:t>
            </a:r>
          </a:p>
          <a:p>
            <a:pPr algn="just"/>
            <a:r>
              <a:rPr lang="pl-PL" dirty="0" smtClean="0"/>
              <a:t>Państwa</a:t>
            </a:r>
          </a:p>
          <a:p>
            <a:pPr algn="just"/>
            <a:r>
              <a:rPr lang="pl-PL" dirty="0" smtClean="0"/>
              <a:t>Przedstawiciele państw</a:t>
            </a:r>
          </a:p>
          <a:p>
            <a:pPr algn="just"/>
            <a:r>
              <a:rPr lang="pl-PL" dirty="0" smtClean="0"/>
              <a:t>Korpus dyplomatyczny</a:t>
            </a:r>
          </a:p>
          <a:p>
            <a:pPr algn="just"/>
            <a:r>
              <a:rPr lang="pl-PL" dirty="0" smtClean="0"/>
              <a:t>Korpus konsularny</a:t>
            </a:r>
          </a:p>
          <a:p>
            <a:pPr algn="just"/>
            <a:r>
              <a:rPr lang="pl-PL" dirty="0" smtClean="0"/>
              <a:t>Rozmieszczenie osób</a:t>
            </a:r>
          </a:p>
          <a:p>
            <a:pPr algn="just"/>
            <a:r>
              <a:rPr lang="pl-PL" dirty="0" smtClean="0"/>
              <a:t>Organizacja pojazdów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1006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393</Words>
  <Application>Microsoft Office PowerPoint</Application>
  <PresentationFormat>Předvádění na obrazovce (4:3)</PresentationFormat>
  <Paragraphs>126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Diplomatický protokol Protokół dyplomatyczny</vt:lpstr>
      <vt:lpstr>Pojem Pojęcie</vt:lpstr>
      <vt:lpstr>DP v organizačním smyslu PD w sensie organizacyjnym</vt:lpstr>
      <vt:lpstr>Obsah I Treść I</vt:lpstr>
      <vt:lpstr>Obsah II Treść II</vt:lpstr>
      <vt:lpstr>Obsah III Treść III</vt:lpstr>
      <vt:lpstr>Obsah IV Treść IV</vt:lpstr>
      <vt:lpstr>Obsah V Treść V</vt:lpstr>
      <vt:lpstr>Obsah VI Treść VI</vt:lpstr>
      <vt:lpstr>Obsah VII Treść VII</vt:lpstr>
      <vt:lpstr>Obsah VIII Treść VIII</vt:lpstr>
      <vt:lpstr>Obsah IX Treść IX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Diplomatický protokol Protokół dyplomatyczny</dc:title>
  <dc:creator>632</dc:creator>
  <cp:lastModifiedBy>Mrkyvka</cp:lastModifiedBy>
  <cp:revision>9</cp:revision>
  <dcterms:created xsi:type="dcterms:W3CDTF">2014-10-08T21:49:05Z</dcterms:created>
  <dcterms:modified xsi:type="dcterms:W3CDTF">2016-10-17T19:51:01Z</dcterms:modified>
</cp:coreProperties>
</file>