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39"/>
  </p:notesMasterIdLst>
  <p:handoutMasterIdLst>
    <p:handoutMasterId r:id="rId40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390" r:id="rId37"/>
    <p:sldId id="391" r:id="rId3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>
        <p:scale>
          <a:sx n="69" d="100"/>
          <a:sy n="69" d="100"/>
        </p:scale>
        <p:origin x="-284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z rozhodovací praxe </a:t>
            </a:r>
            <a:r>
              <a:rPr lang="cs-CZ" dirty="0" smtClean="0">
                <a:solidFill>
                  <a:srgbClr val="FFC000"/>
                </a:solidFill>
              </a:rPr>
              <a:t>Evropského soudu pro lidská práva </a:t>
            </a:r>
            <a:r>
              <a:rPr lang="cs-CZ" dirty="0" smtClean="0"/>
              <a:t>a Soudního dvora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2017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2833</TotalTime>
  <Words>2866</Words>
  <Application>Microsoft Office PowerPoint</Application>
  <PresentationFormat>Předvádění na obrazovce (4:3)</PresentationFormat>
  <Paragraphs>241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Tok</vt:lpstr>
      <vt:lpstr>Příklady z rozhodovací praxe Evropského soudu pro lidská práva a Soudního dvora EU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Fenyk Jaroslav</cp:lastModifiedBy>
  <cp:revision>250</cp:revision>
  <dcterms:created xsi:type="dcterms:W3CDTF">2009-11-06T15:48:11Z</dcterms:created>
  <dcterms:modified xsi:type="dcterms:W3CDTF">2017-11-07T13:46:02Z</dcterms:modified>
</cp:coreProperties>
</file>