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30"/>
  </p:normalViewPr>
  <p:slideViewPr>
    <p:cSldViewPr snapToGrid="0" snapToObjects="1">
      <p:cViewPr varScale="1">
        <p:scale>
          <a:sx n="107" d="100"/>
          <a:sy n="107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1AEC82-1D0F-0045-9739-2ADA6D29BB75}" type="doc">
      <dgm:prSet loTypeId="urn:microsoft.com/office/officeart/2005/8/layout/hList2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4F78189-B782-0A4E-855D-D9280F76E72D}">
      <dgm:prSet phldrT="[Text]"/>
      <dgm:spPr/>
      <dgm:t>
        <a:bodyPr/>
        <a:lstStyle/>
        <a:p>
          <a:r>
            <a:rPr lang="en-US" b="1" dirty="0" smtClean="0"/>
            <a:t>Legislation</a:t>
          </a:r>
          <a:endParaRPr lang="en-US" b="1" dirty="0"/>
        </a:p>
      </dgm:t>
    </dgm:pt>
    <dgm:pt modelId="{2637BCB2-ACE9-DC45-B8D6-81829D6934CD}" type="parTrans" cxnId="{445F8037-34DE-944E-BFD8-4A2A98FE7168}">
      <dgm:prSet/>
      <dgm:spPr/>
      <dgm:t>
        <a:bodyPr/>
        <a:lstStyle/>
        <a:p>
          <a:endParaRPr lang="en-US"/>
        </a:p>
      </dgm:t>
    </dgm:pt>
    <dgm:pt modelId="{FFCC7D5D-E253-B941-8A02-06461436BC11}" type="sibTrans" cxnId="{445F8037-34DE-944E-BFD8-4A2A98FE7168}">
      <dgm:prSet/>
      <dgm:spPr/>
      <dgm:t>
        <a:bodyPr/>
        <a:lstStyle/>
        <a:p>
          <a:endParaRPr lang="en-US"/>
        </a:p>
      </dgm:t>
    </dgm:pt>
    <dgm:pt modelId="{6A58160D-B5E4-7A46-82F5-0B8DC77C4506}">
      <dgm:prSet phldrT="[Text]" custT="1"/>
      <dgm:spPr/>
      <dgm:t>
        <a:bodyPr/>
        <a:lstStyle/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000" dirty="0" smtClean="0"/>
            <a:t>Parliament</a:t>
          </a:r>
          <a:endParaRPr lang="en-US" sz="2000" dirty="0"/>
        </a:p>
      </dgm:t>
    </dgm:pt>
    <dgm:pt modelId="{3D488443-6AFD-8340-80DF-7463B8C3C2DF}" type="parTrans" cxnId="{3FADA412-9AAD-604F-9371-B5A6D0335423}">
      <dgm:prSet/>
      <dgm:spPr/>
      <dgm:t>
        <a:bodyPr/>
        <a:lstStyle/>
        <a:p>
          <a:endParaRPr lang="en-US"/>
        </a:p>
      </dgm:t>
    </dgm:pt>
    <dgm:pt modelId="{BA89CF60-1FDB-6348-9F7E-C0ACB124DA10}" type="sibTrans" cxnId="{3FADA412-9AAD-604F-9371-B5A6D0335423}">
      <dgm:prSet/>
      <dgm:spPr/>
      <dgm:t>
        <a:bodyPr/>
        <a:lstStyle/>
        <a:p>
          <a:endParaRPr lang="en-US"/>
        </a:p>
      </dgm:t>
    </dgm:pt>
    <dgm:pt modelId="{37819CFA-B5CA-E449-97E0-4D11673902E9}">
      <dgm:prSet phldrT="[Text]" phldr="1" custT="1"/>
      <dgm:spPr/>
      <dgm:t>
        <a:bodyPr/>
        <a:lstStyle/>
        <a:p>
          <a:pPr marL="228600" marR="0" lvl="1" indent="-228600" algn="l" defTabSz="9779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endParaRPr lang="en-US" sz="2000" dirty="0"/>
        </a:p>
      </dgm:t>
    </dgm:pt>
    <dgm:pt modelId="{2DC156A5-1E2E-2B40-BBCD-8D92A41AC8CB}" type="parTrans" cxnId="{8CFA4CCC-70BC-F542-AA8A-A8678FB0EC08}">
      <dgm:prSet/>
      <dgm:spPr/>
      <dgm:t>
        <a:bodyPr/>
        <a:lstStyle/>
        <a:p>
          <a:endParaRPr lang="en-US"/>
        </a:p>
      </dgm:t>
    </dgm:pt>
    <dgm:pt modelId="{A4ED8AE4-2006-5D4D-92A8-5657C21764F7}" type="sibTrans" cxnId="{8CFA4CCC-70BC-F542-AA8A-A8678FB0EC08}">
      <dgm:prSet/>
      <dgm:spPr/>
      <dgm:t>
        <a:bodyPr/>
        <a:lstStyle/>
        <a:p>
          <a:endParaRPr lang="en-US"/>
        </a:p>
      </dgm:t>
    </dgm:pt>
    <dgm:pt modelId="{0DECB24F-7B5A-2449-8A86-74C8DD1A538E}">
      <dgm:prSet phldrT="[Text]"/>
      <dgm:spPr/>
      <dgm:t>
        <a:bodyPr/>
        <a:lstStyle/>
        <a:p>
          <a:r>
            <a:rPr lang="en-US" b="1" dirty="0" smtClean="0"/>
            <a:t>Executive</a:t>
          </a:r>
          <a:endParaRPr lang="en-US" b="1" dirty="0"/>
        </a:p>
      </dgm:t>
    </dgm:pt>
    <dgm:pt modelId="{E5B07CCE-57C0-A045-A8C6-9B235483E6B0}" type="parTrans" cxnId="{27E0622F-315A-944C-986C-7EFF6E023111}">
      <dgm:prSet/>
      <dgm:spPr/>
      <dgm:t>
        <a:bodyPr/>
        <a:lstStyle/>
        <a:p>
          <a:endParaRPr lang="en-US"/>
        </a:p>
      </dgm:t>
    </dgm:pt>
    <dgm:pt modelId="{DC9B5B66-56CC-624F-BC42-5EB2D50A5851}" type="sibTrans" cxnId="{27E0622F-315A-944C-986C-7EFF6E023111}">
      <dgm:prSet/>
      <dgm:spPr/>
      <dgm:t>
        <a:bodyPr/>
        <a:lstStyle/>
        <a:p>
          <a:endParaRPr lang="en-US"/>
        </a:p>
      </dgm:t>
    </dgm:pt>
    <dgm:pt modelId="{1B2C4950-083E-D740-96E6-AE287947A166}">
      <dgm:prSet phldrT="[Text]" custT="1"/>
      <dgm:spPr/>
      <dgm:t>
        <a:bodyPr/>
        <a:lstStyle/>
        <a:p>
          <a:r>
            <a:rPr lang="en-US" sz="2000" dirty="0" smtClean="0"/>
            <a:t>President</a:t>
          </a:r>
          <a:endParaRPr lang="en-US" sz="2000" dirty="0"/>
        </a:p>
      </dgm:t>
    </dgm:pt>
    <dgm:pt modelId="{8F25EEED-E901-7F4A-AD4C-48596E6553BB}" type="parTrans" cxnId="{DDBCF4DA-D3A6-F140-B0E1-C70CB491FF43}">
      <dgm:prSet/>
      <dgm:spPr/>
      <dgm:t>
        <a:bodyPr/>
        <a:lstStyle/>
        <a:p>
          <a:endParaRPr lang="en-US"/>
        </a:p>
      </dgm:t>
    </dgm:pt>
    <dgm:pt modelId="{EC39D23A-AD5B-604C-B63E-14D9BD4B60B8}" type="sibTrans" cxnId="{DDBCF4DA-D3A6-F140-B0E1-C70CB491FF43}">
      <dgm:prSet/>
      <dgm:spPr/>
      <dgm:t>
        <a:bodyPr/>
        <a:lstStyle/>
        <a:p>
          <a:endParaRPr lang="en-US"/>
        </a:p>
      </dgm:t>
    </dgm:pt>
    <dgm:pt modelId="{F108F2AD-E24A-D54F-952C-6FAAA15C7935}">
      <dgm:prSet phldrT="[Text]" custT="1"/>
      <dgm:spPr/>
      <dgm:t>
        <a:bodyPr/>
        <a:lstStyle/>
        <a:p>
          <a:r>
            <a:rPr lang="en-US" sz="2000" dirty="0" smtClean="0"/>
            <a:t>Government</a:t>
          </a:r>
          <a:endParaRPr lang="en-US" sz="2000" dirty="0"/>
        </a:p>
      </dgm:t>
    </dgm:pt>
    <dgm:pt modelId="{3DA52E83-3384-EA49-B5FF-4B6D0F0FB101}" type="parTrans" cxnId="{2926ED79-9978-5649-9163-A075484B14ED}">
      <dgm:prSet/>
      <dgm:spPr/>
      <dgm:t>
        <a:bodyPr/>
        <a:lstStyle/>
        <a:p>
          <a:endParaRPr lang="en-US"/>
        </a:p>
      </dgm:t>
    </dgm:pt>
    <dgm:pt modelId="{73A1FEE8-D627-3C48-B5B3-3FE902A63AB3}" type="sibTrans" cxnId="{2926ED79-9978-5649-9163-A075484B14ED}">
      <dgm:prSet/>
      <dgm:spPr/>
      <dgm:t>
        <a:bodyPr/>
        <a:lstStyle/>
        <a:p>
          <a:endParaRPr lang="en-US"/>
        </a:p>
      </dgm:t>
    </dgm:pt>
    <dgm:pt modelId="{5D123A68-BD7B-2E4A-95FD-312ED38748C6}">
      <dgm:prSet phldrT="[Text]"/>
      <dgm:spPr/>
      <dgm:t>
        <a:bodyPr/>
        <a:lstStyle/>
        <a:p>
          <a:r>
            <a:rPr lang="en-US" b="1" dirty="0" smtClean="0"/>
            <a:t>Judiciary</a:t>
          </a:r>
          <a:endParaRPr lang="en-US" b="1" dirty="0"/>
        </a:p>
      </dgm:t>
    </dgm:pt>
    <dgm:pt modelId="{663F04AD-468B-DF4B-8F97-09BDFD7D05C8}" type="parTrans" cxnId="{2AD8BCC3-9908-B74B-B374-60C0CCA23532}">
      <dgm:prSet/>
      <dgm:spPr/>
      <dgm:t>
        <a:bodyPr/>
        <a:lstStyle/>
        <a:p>
          <a:endParaRPr lang="en-US"/>
        </a:p>
      </dgm:t>
    </dgm:pt>
    <dgm:pt modelId="{D479F896-CA2A-3847-9F16-C54E56FADAA7}" type="sibTrans" cxnId="{2AD8BCC3-9908-B74B-B374-60C0CCA23532}">
      <dgm:prSet/>
      <dgm:spPr/>
      <dgm:t>
        <a:bodyPr/>
        <a:lstStyle/>
        <a:p>
          <a:endParaRPr lang="en-US"/>
        </a:p>
      </dgm:t>
    </dgm:pt>
    <dgm:pt modelId="{2AC5CA36-8816-7248-8C9D-C621AB0F8A08}">
      <dgm:prSet phldrT="[Text]" custT="1"/>
      <dgm:spPr/>
      <dgm:t>
        <a:bodyPr/>
        <a:lstStyle/>
        <a:p>
          <a:r>
            <a:rPr lang="en-US" sz="1800" dirty="0" smtClean="0"/>
            <a:t>Supreme</a:t>
          </a:r>
          <a:r>
            <a:rPr lang="en-US" sz="1800" baseline="0" dirty="0" smtClean="0"/>
            <a:t> Court of Cassation</a:t>
          </a:r>
          <a:endParaRPr lang="en-US" sz="1800" dirty="0"/>
        </a:p>
      </dgm:t>
    </dgm:pt>
    <dgm:pt modelId="{0D0D6866-CE72-8943-A323-6F6EFAFE7944}" type="parTrans" cxnId="{609CC222-05DD-B945-963B-342D25F20237}">
      <dgm:prSet/>
      <dgm:spPr/>
      <dgm:t>
        <a:bodyPr/>
        <a:lstStyle/>
        <a:p>
          <a:endParaRPr lang="en-US"/>
        </a:p>
      </dgm:t>
    </dgm:pt>
    <dgm:pt modelId="{4030AC2E-9359-8A49-9B0B-8FF3B727C256}" type="sibTrans" cxnId="{609CC222-05DD-B945-963B-342D25F20237}">
      <dgm:prSet/>
      <dgm:spPr/>
      <dgm:t>
        <a:bodyPr/>
        <a:lstStyle/>
        <a:p>
          <a:endParaRPr lang="en-US"/>
        </a:p>
      </dgm:t>
    </dgm:pt>
    <dgm:pt modelId="{6071D2BC-F585-2645-BCAA-BDBBC089E059}">
      <dgm:prSet phldrT="[Text]" custT="1"/>
      <dgm:spPr/>
      <dgm:t>
        <a:bodyPr/>
        <a:lstStyle/>
        <a:p>
          <a:r>
            <a:rPr lang="en-US" sz="1800" dirty="0" smtClean="0"/>
            <a:t>Appellate </a:t>
          </a:r>
          <a:r>
            <a:rPr lang="en-US" sz="1800" baseline="0" dirty="0" smtClean="0"/>
            <a:t>Courts</a:t>
          </a:r>
          <a:endParaRPr lang="en-US" sz="1800" dirty="0"/>
        </a:p>
      </dgm:t>
    </dgm:pt>
    <dgm:pt modelId="{8B6C5189-227E-5844-A9C0-BE8AF2B94BE7}" type="parTrans" cxnId="{A4B007AD-C5B6-7541-8EDB-806B16C93C7C}">
      <dgm:prSet/>
      <dgm:spPr/>
      <dgm:t>
        <a:bodyPr/>
        <a:lstStyle/>
        <a:p>
          <a:endParaRPr lang="en-US"/>
        </a:p>
      </dgm:t>
    </dgm:pt>
    <dgm:pt modelId="{02D63629-4A5F-9E46-A8C1-989FA14BE9E5}" type="sibTrans" cxnId="{A4B007AD-C5B6-7541-8EDB-806B16C93C7C}">
      <dgm:prSet/>
      <dgm:spPr/>
      <dgm:t>
        <a:bodyPr/>
        <a:lstStyle/>
        <a:p>
          <a:endParaRPr lang="en-US"/>
        </a:p>
      </dgm:t>
    </dgm:pt>
    <dgm:pt modelId="{A3E69642-9ED6-5D48-AF19-01FD16677750}">
      <dgm:prSet phldrT="[Text]" custT="1"/>
      <dgm:spPr/>
      <dgm:t>
        <a:bodyPr/>
        <a:lstStyle/>
        <a:p>
          <a:r>
            <a:rPr lang="en-US" sz="2000" dirty="0" smtClean="0"/>
            <a:t>Administration</a:t>
          </a:r>
          <a:endParaRPr lang="en-US" sz="2000" dirty="0"/>
        </a:p>
      </dgm:t>
    </dgm:pt>
    <dgm:pt modelId="{DD532036-6A08-EA48-9252-85E58765C9EA}" type="parTrans" cxnId="{D4814F68-ABF5-9F40-9B1E-4E267732DFC7}">
      <dgm:prSet/>
      <dgm:spPr/>
      <dgm:t>
        <a:bodyPr/>
        <a:lstStyle/>
        <a:p>
          <a:endParaRPr lang="en-US"/>
        </a:p>
      </dgm:t>
    </dgm:pt>
    <dgm:pt modelId="{D1BF4BD8-AF6C-1242-920D-1C584A48C528}" type="sibTrans" cxnId="{D4814F68-ABF5-9F40-9B1E-4E267732DFC7}">
      <dgm:prSet/>
      <dgm:spPr/>
      <dgm:t>
        <a:bodyPr/>
        <a:lstStyle/>
        <a:p>
          <a:endParaRPr lang="en-US"/>
        </a:p>
      </dgm:t>
    </dgm:pt>
    <dgm:pt modelId="{2EDF0D74-00C2-CD41-BD5B-A1CF7B5C04CB}">
      <dgm:prSet phldrT="[Text]" custT="1"/>
      <dgm:spPr/>
      <dgm:t>
        <a:bodyPr/>
        <a:lstStyle/>
        <a:p>
          <a:r>
            <a:rPr lang="en-US" sz="1800" dirty="0" smtClean="0"/>
            <a:t>High</a:t>
          </a:r>
          <a:r>
            <a:rPr lang="en-US" sz="1800" baseline="0" dirty="0" smtClean="0"/>
            <a:t> Courts</a:t>
          </a:r>
          <a:endParaRPr lang="en-US" sz="1800" dirty="0"/>
        </a:p>
      </dgm:t>
    </dgm:pt>
    <dgm:pt modelId="{4A278948-3C4A-C344-8FCD-A1FFAEF8727F}" type="parTrans" cxnId="{E8E1E529-A5D9-E04D-A5C4-AC59A192FAB2}">
      <dgm:prSet/>
      <dgm:spPr/>
      <dgm:t>
        <a:bodyPr/>
        <a:lstStyle/>
        <a:p>
          <a:endParaRPr lang="en-US"/>
        </a:p>
      </dgm:t>
    </dgm:pt>
    <dgm:pt modelId="{2BBF46CA-FB8D-D847-B78B-14E47A8DCFD9}" type="sibTrans" cxnId="{E8E1E529-A5D9-E04D-A5C4-AC59A192FAB2}">
      <dgm:prSet/>
      <dgm:spPr/>
      <dgm:t>
        <a:bodyPr/>
        <a:lstStyle/>
        <a:p>
          <a:endParaRPr lang="en-US"/>
        </a:p>
      </dgm:t>
    </dgm:pt>
    <dgm:pt modelId="{A8639619-A53C-624F-A69F-4C522DE3070E}">
      <dgm:prSet phldrT="[Text]" custT="1"/>
      <dgm:spPr/>
      <dgm:t>
        <a:bodyPr/>
        <a:lstStyle/>
        <a:p>
          <a:r>
            <a:rPr lang="en-US" sz="1800" dirty="0" smtClean="0"/>
            <a:t>Basic Courts</a:t>
          </a:r>
          <a:endParaRPr lang="en-US" sz="1800" dirty="0"/>
        </a:p>
      </dgm:t>
    </dgm:pt>
    <dgm:pt modelId="{398D397D-1040-1D4E-A630-28DEDA292DFD}" type="parTrans" cxnId="{E316E740-9944-4348-BACE-0902EB5360C7}">
      <dgm:prSet/>
      <dgm:spPr/>
      <dgm:t>
        <a:bodyPr/>
        <a:lstStyle/>
        <a:p>
          <a:endParaRPr lang="en-US"/>
        </a:p>
      </dgm:t>
    </dgm:pt>
    <dgm:pt modelId="{6A390B1D-C1B0-624C-960A-6DEBA90F5EE5}" type="sibTrans" cxnId="{E316E740-9944-4348-BACE-0902EB5360C7}">
      <dgm:prSet/>
      <dgm:spPr/>
      <dgm:t>
        <a:bodyPr/>
        <a:lstStyle/>
        <a:p>
          <a:endParaRPr lang="en-US"/>
        </a:p>
      </dgm:t>
    </dgm:pt>
    <dgm:pt modelId="{81788CAF-2C1D-9F43-AECB-2EBBF6A901CB}">
      <dgm:prSet phldrT="[Text]" custT="1"/>
      <dgm:spPr/>
      <dgm:t>
        <a:bodyPr/>
        <a:lstStyle/>
        <a:p>
          <a:endParaRPr lang="en-US" sz="1800" dirty="0"/>
        </a:p>
      </dgm:t>
    </dgm:pt>
    <dgm:pt modelId="{9B6AEBE4-668C-F24E-8E3A-9499BA363C3D}" type="parTrans" cxnId="{4946EB80-F848-A940-B890-264755E07405}">
      <dgm:prSet/>
      <dgm:spPr/>
      <dgm:t>
        <a:bodyPr/>
        <a:lstStyle/>
        <a:p>
          <a:endParaRPr lang="en-US"/>
        </a:p>
      </dgm:t>
    </dgm:pt>
    <dgm:pt modelId="{ECFC642D-681C-4842-837A-0EF4C6B487AE}" type="sibTrans" cxnId="{4946EB80-F848-A940-B890-264755E07405}">
      <dgm:prSet/>
      <dgm:spPr/>
      <dgm:t>
        <a:bodyPr/>
        <a:lstStyle/>
        <a:p>
          <a:endParaRPr lang="en-US"/>
        </a:p>
      </dgm:t>
    </dgm:pt>
    <dgm:pt modelId="{6FCFC687-69A1-7841-9B4A-D83B6482D8CB}">
      <dgm:prSet phldrT="[Text]" custT="1"/>
      <dgm:spPr/>
      <dgm:t>
        <a:bodyPr/>
        <a:lstStyle/>
        <a:p>
          <a:r>
            <a:rPr lang="en-US" sz="1800" dirty="0" smtClean="0"/>
            <a:t>Special courts (Administrative,</a:t>
          </a:r>
          <a:r>
            <a:rPr lang="en-US" sz="1800" baseline="0" dirty="0" smtClean="0"/>
            <a:t> commercial, </a:t>
          </a:r>
          <a:r>
            <a:rPr lang="en-US" sz="1800" baseline="0" dirty="0" err="1" smtClean="0"/>
            <a:t>misdeneanors</a:t>
          </a:r>
          <a:r>
            <a:rPr lang="en-US" sz="1800" dirty="0" smtClean="0"/>
            <a:t>)</a:t>
          </a:r>
          <a:endParaRPr lang="en-US" sz="1800" dirty="0"/>
        </a:p>
      </dgm:t>
    </dgm:pt>
    <dgm:pt modelId="{F1D777DA-60AB-6940-9C04-CD8E76B7DA99}" type="parTrans" cxnId="{41255068-5677-CD47-A631-4A711A57A6E8}">
      <dgm:prSet/>
      <dgm:spPr/>
      <dgm:t>
        <a:bodyPr/>
        <a:lstStyle/>
        <a:p>
          <a:endParaRPr lang="en-US"/>
        </a:p>
      </dgm:t>
    </dgm:pt>
    <dgm:pt modelId="{1A94D473-F333-ED4B-AD6C-C46A51C710CD}" type="sibTrans" cxnId="{41255068-5677-CD47-A631-4A711A57A6E8}">
      <dgm:prSet/>
      <dgm:spPr/>
      <dgm:t>
        <a:bodyPr/>
        <a:lstStyle/>
        <a:p>
          <a:endParaRPr lang="en-US"/>
        </a:p>
      </dgm:t>
    </dgm:pt>
    <dgm:pt modelId="{96B41D70-0278-D242-AA47-F947E3E19E31}" type="pres">
      <dgm:prSet presAssocID="{AC1AEC82-1D0F-0045-9739-2ADA6D29BB75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DBE77AE-DA29-ED40-94CD-61AB53B56FF4}" type="pres">
      <dgm:prSet presAssocID="{E4F78189-B782-0A4E-855D-D9280F76E72D}" presName="compositeNode" presStyleCnt="0">
        <dgm:presLayoutVars>
          <dgm:bulletEnabled val="1"/>
        </dgm:presLayoutVars>
      </dgm:prSet>
      <dgm:spPr/>
    </dgm:pt>
    <dgm:pt modelId="{2792913E-87A4-D24D-8205-3933ACAD36B8}" type="pres">
      <dgm:prSet presAssocID="{E4F78189-B782-0A4E-855D-D9280F76E72D}" presName="image" presStyleLbl="fgImgPlace1" presStyleIdx="0" presStyleCnt="3"/>
      <dgm:spPr/>
    </dgm:pt>
    <dgm:pt modelId="{58E027C6-7FA0-3448-87AC-B9E0B9ABAA39}" type="pres">
      <dgm:prSet presAssocID="{E4F78189-B782-0A4E-855D-D9280F76E72D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EFED01-1101-A941-B561-A57AA944E5BC}" type="pres">
      <dgm:prSet presAssocID="{E4F78189-B782-0A4E-855D-D9280F76E72D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02941B-B67A-C747-BED2-228D46E5D4BF}" type="pres">
      <dgm:prSet presAssocID="{FFCC7D5D-E253-B941-8A02-06461436BC11}" presName="sibTrans" presStyleCnt="0"/>
      <dgm:spPr/>
    </dgm:pt>
    <dgm:pt modelId="{43D830AD-6971-104F-9015-1C9635F99299}" type="pres">
      <dgm:prSet presAssocID="{0DECB24F-7B5A-2449-8A86-74C8DD1A538E}" presName="compositeNode" presStyleCnt="0">
        <dgm:presLayoutVars>
          <dgm:bulletEnabled val="1"/>
        </dgm:presLayoutVars>
      </dgm:prSet>
      <dgm:spPr/>
    </dgm:pt>
    <dgm:pt modelId="{694A2EB6-ADB1-3C4F-9CD9-C740F40285AF}" type="pres">
      <dgm:prSet presAssocID="{0DECB24F-7B5A-2449-8A86-74C8DD1A538E}" presName="image" presStyleLbl="fgImgPlace1" presStyleIdx="1" presStyleCnt="3"/>
      <dgm:spPr/>
    </dgm:pt>
    <dgm:pt modelId="{A1F31198-CC97-2540-8332-5ADE8169CE71}" type="pres">
      <dgm:prSet presAssocID="{0DECB24F-7B5A-2449-8A86-74C8DD1A538E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6117A3-4F25-5445-B811-29DB51A68D67}" type="pres">
      <dgm:prSet presAssocID="{0DECB24F-7B5A-2449-8A86-74C8DD1A538E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CFF99D-89B8-0B41-B66F-7A2449D987E9}" type="pres">
      <dgm:prSet presAssocID="{DC9B5B66-56CC-624F-BC42-5EB2D50A5851}" presName="sibTrans" presStyleCnt="0"/>
      <dgm:spPr/>
    </dgm:pt>
    <dgm:pt modelId="{8D398FB7-DDC0-0040-BFD9-614A5272DE69}" type="pres">
      <dgm:prSet presAssocID="{5D123A68-BD7B-2E4A-95FD-312ED38748C6}" presName="compositeNode" presStyleCnt="0">
        <dgm:presLayoutVars>
          <dgm:bulletEnabled val="1"/>
        </dgm:presLayoutVars>
      </dgm:prSet>
      <dgm:spPr/>
    </dgm:pt>
    <dgm:pt modelId="{90B4E537-60E6-E44F-84DE-0749119F0E07}" type="pres">
      <dgm:prSet presAssocID="{5D123A68-BD7B-2E4A-95FD-312ED38748C6}" presName="image" presStyleLbl="fgImgPlace1" presStyleIdx="2" presStyleCnt="3"/>
      <dgm:spPr/>
    </dgm:pt>
    <dgm:pt modelId="{C5FB5137-D84B-3046-801D-C700B0BD2965}" type="pres">
      <dgm:prSet presAssocID="{5D123A68-BD7B-2E4A-95FD-312ED38748C6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0AA973-D715-D746-A22E-E0B19F83B704}" type="pres">
      <dgm:prSet presAssocID="{5D123A68-BD7B-2E4A-95FD-312ED38748C6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ADA412-9AAD-604F-9371-B5A6D0335423}" srcId="{E4F78189-B782-0A4E-855D-D9280F76E72D}" destId="{6A58160D-B5E4-7A46-82F5-0B8DC77C4506}" srcOrd="0" destOrd="0" parTransId="{3D488443-6AFD-8340-80DF-7463B8C3C2DF}" sibTransId="{BA89CF60-1FDB-6348-9F7E-C0ACB124DA10}"/>
    <dgm:cxn modelId="{A4B007AD-C5B6-7541-8EDB-806B16C93C7C}" srcId="{5D123A68-BD7B-2E4A-95FD-312ED38748C6}" destId="{6071D2BC-F585-2645-BCAA-BDBBC089E059}" srcOrd="1" destOrd="0" parTransId="{8B6C5189-227E-5844-A9C0-BE8AF2B94BE7}" sibTransId="{02D63629-4A5F-9E46-A8C1-989FA14BE9E5}"/>
    <dgm:cxn modelId="{4946EB80-F848-A940-B890-264755E07405}" srcId="{5D123A68-BD7B-2E4A-95FD-312ED38748C6}" destId="{81788CAF-2C1D-9F43-AECB-2EBBF6A901CB}" srcOrd="5" destOrd="0" parTransId="{9B6AEBE4-668C-F24E-8E3A-9499BA363C3D}" sibTransId="{ECFC642D-681C-4842-837A-0EF4C6B487AE}"/>
    <dgm:cxn modelId="{BF251E34-2366-5745-8C1C-74FAF043876E}" type="presOf" srcId="{A3E69642-9ED6-5D48-AF19-01FD16677750}" destId="{A1F31198-CC97-2540-8332-5ADE8169CE71}" srcOrd="0" destOrd="2" presId="urn:microsoft.com/office/officeart/2005/8/layout/hList2"/>
    <dgm:cxn modelId="{41255068-5677-CD47-A631-4A711A57A6E8}" srcId="{5D123A68-BD7B-2E4A-95FD-312ED38748C6}" destId="{6FCFC687-69A1-7841-9B4A-D83B6482D8CB}" srcOrd="4" destOrd="0" parTransId="{F1D777DA-60AB-6940-9C04-CD8E76B7DA99}" sibTransId="{1A94D473-F333-ED4B-AD6C-C46A51C710CD}"/>
    <dgm:cxn modelId="{D4814F68-ABF5-9F40-9B1E-4E267732DFC7}" srcId="{0DECB24F-7B5A-2449-8A86-74C8DD1A538E}" destId="{A3E69642-9ED6-5D48-AF19-01FD16677750}" srcOrd="2" destOrd="0" parTransId="{DD532036-6A08-EA48-9252-85E58765C9EA}" sibTransId="{D1BF4BD8-AF6C-1242-920D-1C584A48C528}"/>
    <dgm:cxn modelId="{5425B39D-4B30-5F4D-99DB-BF6D792F7A14}" type="presOf" srcId="{6071D2BC-F585-2645-BCAA-BDBBC089E059}" destId="{C5FB5137-D84B-3046-801D-C700B0BD2965}" srcOrd="0" destOrd="1" presId="urn:microsoft.com/office/officeart/2005/8/layout/hList2"/>
    <dgm:cxn modelId="{831EA93B-9D97-1040-B08A-BFA709EEF352}" type="presOf" srcId="{A8639619-A53C-624F-A69F-4C522DE3070E}" destId="{C5FB5137-D84B-3046-801D-C700B0BD2965}" srcOrd="0" destOrd="3" presId="urn:microsoft.com/office/officeart/2005/8/layout/hList2"/>
    <dgm:cxn modelId="{2AD8BCC3-9908-B74B-B374-60C0CCA23532}" srcId="{AC1AEC82-1D0F-0045-9739-2ADA6D29BB75}" destId="{5D123A68-BD7B-2E4A-95FD-312ED38748C6}" srcOrd="2" destOrd="0" parTransId="{663F04AD-468B-DF4B-8F97-09BDFD7D05C8}" sibTransId="{D479F896-CA2A-3847-9F16-C54E56FADAA7}"/>
    <dgm:cxn modelId="{DDBCF4DA-D3A6-F140-B0E1-C70CB491FF43}" srcId="{0DECB24F-7B5A-2449-8A86-74C8DD1A538E}" destId="{1B2C4950-083E-D740-96E6-AE287947A166}" srcOrd="0" destOrd="0" parTransId="{8F25EEED-E901-7F4A-AD4C-48596E6553BB}" sibTransId="{EC39D23A-AD5B-604C-B63E-14D9BD4B60B8}"/>
    <dgm:cxn modelId="{B27A4544-395A-2C48-8357-4A7C38EDFE35}" type="presOf" srcId="{6A58160D-B5E4-7A46-82F5-0B8DC77C4506}" destId="{58E027C6-7FA0-3448-87AC-B9E0B9ABAA39}" srcOrd="0" destOrd="0" presId="urn:microsoft.com/office/officeart/2005/8/layout/hList2"/>
    <dgm:cxn modelId="{8CFA4CCC-70BC-F542-AA8A-A8678FB0EC08}" srcId="{E4F78189-B782-0A4E-855D-D9280F76E72D}" destId="{37819CFA-B5CA-E449-97E0-4D11673902E9}" srcOrd="1" destOrd="0" parTransId="{2DC156A5-1E2E-2B40-BBCD-8D92A41AC8CB}" sibTransId="{A4ED8AE4-2006-5D4D-92A8-5657C21764F7}"/>
    <dgm:cxn modelId="{909B3461-B36D-144F-B0FD-25B37353416F}" type="presOf" srcId="{5D123A68-BD7B-2E4A-95FD-312ED38748C6}" destId="{690AA973-D715-D746-A22E-E0B19F83B704}" srcOrd="0" destOrd="0" presId="urn:microsoft.com/office/officeart/2005/8/layout/hList2"/>
    <dgm:cxn modelId="{445F8037-34DE-944E-BFD8-4A2A98FE7168}" srcId="{AC1AEC82-1D0F-0045-9739-2ADA6D29BB75}" destId="{E4F78189-B782-0A4E-855D-D9280F76E72D}" srcOrd="0" destOrd="0" parTransId="{2637BCB2-ACE9-DC45-B8D6-81829D6934CD}" sibTransId="{FFCC7D5D-E253-B941-8A02-06461436BC11}"/>
    <dgm:cxn modelId="{F6DD7559-CFB6-324E-ACB7-DFD7B392A32E}" type="presOf" srcId="{37819CFA-B5CA-E449-97E0-4D11673902E9}" destId="{58E027C6-7FA0-3448-87AC-B9E0B9ABAA39}" srcOrd="0" destOrd="1" presId="urn:microsoft.com/office/officeart/2005/8/layout/hList2"/>
    <dgm:cxn modelId="{E19A4294-E8F2-5049-BB98-F08F334EC0C9}" type="presOf" srcId="{E4F78189-B782-0A4E-855D-D9280F76E72D}" destId="{F0EFED01-1101-A941-B561-A57AA944E5BC}" srcOrd="0" destOrd="0" presId="urn:microsoft.com/office/officeart/2005/8/layout/hList2"/>
    <dgm:cxn modelId="{5E0D8B70-99FC-9549-A4BF-C5A2E3FFE5D6}" type="presOf" srcId="{AC1AEC82-1D0F-0045-9739-2ADA6D29BB75}" destId="{96B41D70-0278-D242-AA47-F947E3E19E31}" srcOrd="0" destOrd="0" presId="urn:microsoft.com/office/officeart/2005/8/layout/hList2"/>
    <dgm:cxn modelId="{3E231C4A-DDE7-9A42-829A-56868BA5C878}" type="presOf" srcId="{F108F2AD-E24A-D54F-952C-6FAAA15C7935}" destId="{A1F31198-CC97-2540-8332-5ADE8169CE71}" srcOrd="0" destOrd="1" presId="urn:microsoft.com/office/officeart/2005/8/layout/hList2"/>
    <dgm:cxn modelId="{C05B02BA-74B3-9047-AD20-C5A77B70C4FA}" type="presOf" srcId="{1B2C4950-083E-D740-96E6-AE287947A166}" destId="{A1F31198-CC97-2540-8332-5ADE8169CE71}" srcOrd="0" destOrd="0" presId="urn:microsoft.com/office/officeart/2005/8/layout/hList2"/>
    <dgm:cxn modelId="{E8E1E529-A5D9-E04D-A5C4-AC59A192FAB2}" srcId="{5D123A68-BD7B-2E4A-95FD-312ED38748C6}" destId="{2EDF0D74-00C2-CD41-BD5B-A1CF7B5C04CB}" srcOrd="2" destOrd="0" parTransId="{4A278948-3C4A-C344-8FCD-A1FFAEF8727F}" sibTransId="{2BBF46CA-FB8D-D847-B78B-14E47A8DCFD9}"/>
    <dgm:cxn modelId="{E316E740-9944-4348-BACE-0902EB5360C7}" srcId="{5D123A68-BD7B-2E4A-95FD-312ED38748C6}" destId="{A8639619-A53C-624F-A69F-4C522DE3070E}" srcOrd="3" destOrd="0" parTransId="{398D397D-1040-1D4E-A630-28DEDA292DFD}" sibTransId="{6A390B1D-C1B0-624C-960A-6DEBA90F5EE5}"/>
    <dgm:cxn modelId="{C257E2AB-D620-4A4C-8C4E-36BE61AA04B4}" type="presOf" srcId="{81788CAF-2C1D-9F43-AECB-2EBBF6A901CB}" destId="{C5FB5137-D84B-3046-801D-C700B0BD2965}" srcOrd="0" destOrd="5" presId="urn:microsoft.com/office/officeart/2005/8/layout/hList2"/>
    <dgm:cxn modelId="{D46C3ADE-35A5-9849-9124-CE4B833796B1}" type="presOf" srcId="{2EDF0D74-00C2-CD41-BD5B-A1CF7B5C04CB}" destId="{C5FB5137-D84B-3046-801D-C700B0BD2965}" srcOrd="0" destOrd="2" presId="urn:microsoft.com/office/officeart/2005/8/layout/hList2"/>
    <dgm:cxn modelId="{1525B0A1-73D3-4347-A08A-C2037367F6BA}" type="presOf" srcId="{2AC5CA36-8816-7248-8C9D-C621AB0F8A08}" destId="{C5FB5137-D84B-3046-801D-C700B0BD2965}" srcOrd="0" destOrd="0" presId="urn:microsoft.com/office/officeart/2005/8/layout/hList2"/>
    <dgm:cxn modelId="{C09702BC-0B83-9446-BC65-10942B14DBC3}" type="presOf" srcId="{0DECB24F-7B5A-2449-8A86-74C8DD1A538E}" destId="{FA6117A3-4F25-5445-B811-29DB51A68D67}" srcOrd="0" destOrd="0" presId="urn:microsoft.com/office/officeart/2005/8/layout/hList2"/>
    <dgm:cxn modelId="{27E0622F-315A-944C-986C-7EFF6E023111}" srcId="{AC1AEC82-1D0F-0045-9739-2ADA6D29BB75}" destId="{0DECB24F-7B5A-2449-8A86-74C8DD1A538E}" srcOrd="1" destOrd="0" parTransId="{E5B07CCE-57C0-A045-A8C6-9B235483E6B0}" sibTransId="{DC9B5B66-56CC-624F-BC42-5EB2D50A5851}"/>
    <dgm:cxn modelId="{2926ED79-9978-5649-9163-A075484B14ED}" srcId="{0DECB24F-7B5A-2449-8A86-74C8DD1A538E}" destId="{F108F2AD-E24A-D54F-952C-6FAAA15C7935}" srcOrd="1" destOrd="0" parTransId="{3DA52E83-3384-EA49-B5FF-4B6D0F0FB101}" sibTransId="{73A1FEE8-D627-3C48-B5B3-3FE902A63AB3}"/>
    <dgm:cxn modelId="{3E64B031-44B7-004A-AA09-509DA977603A}" type="presOf" srcId="{6FCFC687-69A1-7841-9B4A-D83B6482D8CB}" destId="{C5FB5137-D84B-3046-801D-C700B0BD2965}" srcOrd="0" destOrd="4" presId="urn:microsoft.com/office/officeart/2005/8/layout/hList2"/>
    <dgm:cxn modelId="{609CC222-05DD-B945-963B-342D25F20237}" srcId="{5D123A68-BD7B-2E4A-95FD-312ED38748C6}" destId="{2AC5CA36-8816-7248-8C9D-C621AB0F8A08}" srcOrd="0" destOrd="0" parTransId="{0D0D6866-CE72-8943-A323-6F6EFAFE7944}" sibTransId="{4030AC2E-9359-8A49-9B0B-8FF3B727C256}"/>
    <dgm:cxn modelId="{D018096A-0802-EA4A-836E-557B1B317E41}" type="presParOf" srcId="{96B41D70-0278-D242-AA47-F947E3E19E31}" destId="{FDBE77AE-DA29-ED40-94CD-61AB53B56FF4}" srcOrd="0" destOrd="0" presId="urn:microsoft.com/office/officeart/2005/8/layout/hList2"/>
    <dgm:cxn modelId="{8F65BCD7-4FDF-AA4F-A940-68D6B07464A1}" type="presParOf" srcId="{FDBE77AE-DA29-ED40-94CD-61AB53B56FF4}" destId="{2792913E-87A4-D24D-8205-3933ACAD36B8}" srcOrd="0" destOrd="0" presId="urn:microsoft.com/office/officeart/2005/8/layout/hList2"/>
    <dgm:cxn modelId="{D5DE69CE-6E79-B54F-8286-37FABF6267B0}" type="presParOf" srcId="{FDBE77AE-DA29-ED40-94CD-61AB53B56FF4}" destId="{58E027C6-7FA0-3448-87AC-B9E0B9ABAA39}" srcOrd="1" destOrd="0" presId="urn:microsoft.com/office/officeart/2005/8/layout/hList2"/>
    <dgm:cxn modelId="{69998A3D-F2B4-334A-9F8B-3DDBC4ED8246}" type="presParOf" srcId="{FDBE77AE-DA29-ED40-94CD-61AB53B56FF4}" destId="{F0EFED01-1101-A941-B561-A57AA944E5BC}" srcOrd="2" destOrd="0" presId="urn:microsoft.com/office/officeart/2005/8/layout/hList2"/>
    <dgm:cxn modelId="{9C62FA7F-204B-7046-8341-6ECF11697751}" type="presParOf" srcId="{96B41D70-0278-D242-AA47-F947E3E19E31}" destId="{1302941B-B67A-C747-BED2-228D46E5D4BF}" srcOrd="1" destOrd="0" presId="urn:microsoft.com/office/officeart/2005/8/layout/hList2"/>
    <dgm:cxn modelId="{04CC52BC-6423-3544-870C-4EFE8D66C9DD}" type="presParOf" srcId="{96B41D70-0278-D242-AA47-F947E3E19E31}" destId="{43D830AD-6971-104F-9015-1C9635F99299}" srcOrd="2" destOrd="0" presId="urn:microsoft.com/office/officeart/2005/8/layout/hList2"/>
    <dgm:cxn modelId="{F17B4F77-C01B-C14C-A273-C5A81B011889}" type="presParOf" srcId="{43D830AD-6971-104F-9015-1C9635F99299}" destId="{694A2EB6-ADB1-3C4F-9CD9-C740F40285AF}" srcOrd="0" destOrd="0" presId="urn:microsoft.com/office/officeart/2005/8/layout/hList2"/>
    <dgm:cxn modelId="{D214D57A-E9A0-A845-B7DF-2B12A7F925E9}" type="presParOf" srcId="{43D830AD-6971-104F-9015-1C9635F99299}" destId="{A1F31198-CC97-2540-8332-5ADE8169CE71}" srcOrd="1" destOrd="0" presId="urn:microsoft.com/office/officeart/2005/8/layout/hList2"/>
    <dgm:cxn modelId="{A6D2980C-EC66-A546-8401-0C788813A37F}" type="presParOf" srcId="{43D830AD-6971-104F-9015-1C9635F99299}" destId="{FA6117A3-4F25-5445-B811-29DB51A68D67}" srcOrd="2" destOrd="0" presId="urn:microsoft.com/office/officeart/2005/8/layout/hList2"/>
    <dgm:cxn modelId="{71EB6E8B-EABE-7248-BFA3-DC64D4CBB89F}" type="presParOf" srcId="{96B41D70-0278-D242-AA47-F947E3E19E31}" destId="{74CFF99D-89B8-0B41-B66F-7A2449D987E9}" srcOrd="3" destOrd="0" presId="urn:microsoft.com/office/officeart/2005/8/layout/hList2"/>
    <dgm:cxn modelId="{EED46D2D-3A6E-2643-80E0-92318FA12887}" type="presParOf" srcId="{96B41D70-0278-D242-AA47-F947E3E19E31}" destId="{8D398FB7-DDC0-0040-BFD9-614A5272DE69}" srcOrd="4" destOrd="0" presId="urn:microsoft.com/office/officeart/2005/8/layout/hList2"/>
    <dgm:cxn modelId="{4557AAD3-9EE6-B74A-BF81-C6AE9991EE9C}" type="presParOf" srcId="{8D398FB7-DDC0-0040-BFD9-614A5272DE69}" destId="{90B4E537-60E6-E44F-84DE-0749119F0E07}" srcOrd="0" destOrd="0" presId="urn:microsoft.com/office/officeart/2005/8/layout/hList2"/>
    <dgm:cxn modelId="{E49E68A0-092B-2B47-ACCB-A93F608A7043}" type="presParOf" srcId="{8D398FB7-DDC0-0040-BFD9-614A5272DE69}" destId="{C5FB5137-D84B-3046-801D-C700B0BD2965}" srcOrd="1" destOrd="0" presId="urn:microsoft.com/office/officeart/2005/8/layout/hList2"/>
    <dgm:cxn modelId="{D765EEEF-EA00-5E48-8598-B5D97915B882}" type="presParOf" srcId="{8D398FB7-DDC0-0040-BFD9-614A5272DE69}" destId="{690AA973-D715-D746-A22E-E0B19F83B704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1AEC82-1D0F-0045-9739-2ADA6D29BB75}" type="doc">
      <dgm:prSet loTypeId="urn:microsoft.com/office/officeart/2005/8/layout/hList2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4F78189-B782-0A4E-855D-D9280F76E72D}">
      <dgm:prSet phldrT="[Text]"/>
      <dgm:spPr/>
      <dgm:t>
        <a:bodyPr/>
        <a:lstStyle/>
        <a:p>
          <a:r>
            <a:rPr lang="en-US" b="1" dirty="0" smtClean="0"/>
            <a:t>Legislation</a:t>
          </a:r>
          <a:endParaRPr lang="en-US" b="1" dirty="0"/>
        </a:p>
      </dgm:t>
    </dgm:pt>
    <dgm:pt modelId="{2637BCB2-ACE9-DC45-B8D6-81829D6934CD}" type="parTrans" cxnId="{445F8037-34DE-944E-BFD8-4A2A98FE7168}">
      <dgm:prSet/>
      <dgm:spPr/>
      <dgm:t>
        <a:bodyPr/>
        <a:lstStyle/>
        <a:p>
          <a:endParaRPr lang="en-US"/>
        </a:p>
      </dgm:t>
    </dgm:pt>
    <dgm:pt modelId="{FFCC7D5D-E253-B941-8A02-06461436BC11}" type="sibTrans" cxnId="{445F8037-34DE-944E-BFD8-4A2A98FE7168}">
      <dgm:prSet/>
      <dgm:spPr/>
      <dgm:t>
        <a:bodyPr/>
        <a:lstStyle/>
        <a:p>
          <a:endParaRPr lang="en-US"/>
        </a:p>
      </dgm:t>
    </dgm:pt>
    <dgm:pt modelId="{6A58160D-B5E4-7A46-82F5-0B8DC77C4506}">
      <dgm:prSet phldrT="[Text]" custT="1"/>
      <dgm:spPr/>
      <dgm:t>
        <a:bodyPr/>
        <a:lstStyle/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000" dirty="0" smtClean="0"/>
            <a:t>Parliament</a:t>
          </a:r>
          <a:endParaRPr lang="en-US" sz="2000" dirty="0"/>
        </a:p>
      </dgm:t>
    </dgm:pt>
    <dgm:pt modelId="{3D488443-6AFD-8340-80DF-7463B8C3C2DF}" type="parTrans" cxnId="{3FADA412-9AAD-604F-9371-B5A6D0335423}">
      <dgm:prSet/>
      <dgm:spPr/>
      <dgm:t>
        <a:bodyPr/>
        <a:lstStyle/>
        <a:p>
          <a:endParaRPr lang="en-US"/>
        </a:p>
      </dgm:t>
    </dgm:pt>
    <dgm:pt modelId="{BA89CF60-1FDB-6348-9F7E-C0ACB124DA10}" type="sibTrans" cxnId="{3FADA412-9AAD-604F-9371-B5A6D0335423}">
      <dgm:prSet/>
      <dgm:spPr/>
      <dgm:t>
        <a:bodyPr/>
        <a:lstStyle/>
        <a:p>
          <a:endParaRPr lang="en-US"/>
        </a:p>
      </dgm:t>
    </dgm:pt>
    <dgm:pt modelId="{37819CFA-B5CA-E449-97E0-4D11673902E9}">
      <dgm:prSet phldrT="[Text]" phldr="1" custT="1"/>
      <dgm:spPr/>
      <dgm:t>
        <a:bodyPr/>
        <a:lstStyle/>
        <a:p>
          <a:pPr marL="228600" marR="0" lvl="1" indent="-228600" algn="l" defTabSz="9779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endParaRPr lang="en-US" sz="2000" dirty="0"/>
        </a:p>
      </dgm:t>
    </dgm:pt>
    <dgm:pt modelId="{2DC156A5-1E2E-2B40-BBCD-8D92A41AC8CB}" type="parTrans" cxnId="{8CFA4CCC-70BC-F542-AA8A-A8678FB0EC08}">
      <dgm:prSet/>
      <dgm:spPr/>
      <dgm:t>
        <a:bodyPr/>
        <a:lstStyle/>
        <a:p>
          <a:endParaRPr lang="en-US"/>
        </a:p>
      </dgm:t>
    </dgm:pt>
    <dgm:pt modelId="{A4ED8AE4-2006-5D4D-92A8-5657C21764F7}" type="sibTrans" cxnId="{8CFA4CCC-70BC-F542-AA8A-A8678FB0EC08}">
      <dgm:prSet/>
      <dgm:spPr/>
      <dgm:t>
        <a:bodyPr/>
        <a:lstStyle/>
        <a:p>
          <a:endParaRPr lang="en-US"/>
        </a:p>
      </dgm:t>
    </dgm:pt>
    <dgm:pt modelId="{0DECB24F-7B5A-2449-8A86-74C8DD1A538E}">
      <dgm:prSet phldrT="[Text]"/>
      <dgm:spPr/>
      <dgm:t>
        <a:bodyPr/>
        <a:lstStyle/>
        <a:p>
          <a:r>
            <a:rPr lang="en-US" b="1" dirty="0" smtClean="0"/>
            <a:t>Executive</a:t>
          </a:r>
          <a:endParaRPr lang="en-US" b="1" dirty="0"/>
        </a:p>
      </dgm:t>
    </dgm:pt>
    <dgm:pt modelId="{E5B07CCE-57C0-A045-A8C6-9B235483E6B0}" type="parTrans" cxnId="{27E0622F-315A-944C-986C-7EFF6E023111}">
      <dgm:prSet/>
      <dgm:spPr/>
      <dgm:t>
        <a:bodyPr/>
        <a:lstStyle/>
        <a:p>
          <a:endParaRPr lang="en-US"/>
        </a:p>
      </dgm:t>
    </dgm:pt>
    <dgm:pt modelId="{DC9B5B66-56CC-624F-BC42-5EB2D50A5851}" type="sibTrans" cxnId="{27E0622F-315A-944C-986C-7EFF6E023111}">
      <dgm:prSet/>
      <dgm:spPr/>
      <dgm:t>
        <a:bodyPr/>
        <a:lstStyle/>
        <a:p>
          <a:endParaRPr lang="en-US"/>
        </a:p>
      </dgm:t>
    </dgm:pt>
    <dgm:pt modelId="{1B2C4950-083E-D740-96E6-AE287947A166}">
      <dgm:prSet phldrT="[Text]" custT="1"/>
      <dgm:spPr/>
      <dgm:t>
        <a:bodyPr/>
        <a:lstStyle/>
        <a:p>
          <a:r>
            <a:rPr lang="en-US" sz="2000" dirty="0" smtClean="0"/>
            <a:t>President</a:t>
          </a:r>
          <a:endParaRPr lang="en-US" sz="2000" dirty="0"/>
        </a:p>
      </dgm:t>
    </dgm:pt>
    <dgm:pt modelId="{8F25EEED-E901-7F4A-AD4C-48596E6553BB}" type="parTrans" cxnId="{DDBCF4DA-D3A6-F140-B0E1-C70CB491FF43}">
      <dgm:prSet/>
      <dgm:spPr/>
      <dgm:t>
        <a:bodyPr/>
        <a:lstStyle/>
        <a:p>
          <a:endParaRPr lang="en-US"/>
        </a:p>
      </dgm:t>
    </dgm:pt>
    <dgm:pt modelId="{EC39D23A-AD5B-604C-B63E-14D9BD4B60B8}" type="sibTrans" cxnId="{DDBCF4DA-D3A6-F140-B0E1-C70CB491FF43}">
      <dgm:prSet/>
      <dgm:spPr/>
      <dgm:t>
        <a:bodyPr/>
        <a:lstStyle/>
        <a:p>
          <a:endParaRPr lang="en-US"/>
        </a:p>
      </dgm:t>
    </dgm:pt>
    <dgm:pt modelId="{F108F2AD-E24A-D54F-952C-6FAAA15C7935}">
      <dgm:prSet phldrT="[Text]" custT="1"/>
      <dgm:spPr/>
      <dgm:t>
        <a:bodyPr/>
        <a:lstStyle/>
        <a:p>
          <a:r>
            <a:rPr lang="en-US" sz="2000" dirty="0" smtClean="0"/>
            <a:t>Government</a:t>
          </a:r>
          <a:endParaRPr lang="en-US" sz="2000" dirty="0"/>
        </a:p>
      </dgm:t>
    </dgm:pt>
    <dgm:pt modelId="{3DA52E83-3384-EA49-B5FF-4B6D0F0FB101}" type="parTrans" cxnId="{2926ED79-9978-5649-9163-A075484B14ED}">
      <dgm:prSet/>
      <dgm:spPr/>
      <dgm:t>
        <a:bodyPr/>
        <a:lstStyle/>
        <a:p>
          <a:endParaRPr lang="en-US"/>
        </a:p>
      </dgm:t>
    </dgm:pt>
    <dgm:pt modelId="{73A1FEE8-D627-3C48-B5B3-3FE902A63AB3}" type="sibTrans" cxnId="{2926ED79-9978-5649-9163-A075484B14ED}">
      <dgm:prSet/>
      <dgm:spPr/>
      <dgm:t>
        <a:bodyPr/>
        <a:lstStyle/>
        <a:p>
          <a:endParaRPr lang="en-US"/>
        </a:p>
      </dgm:t>
    </dgm:pt>
    <dgm:pt modelId="{5D123A68-BD7B-2E4A-95FD-312ED38748C6}">
      <dgm:prSet phldrT="[Text]"/>
      <dgm:spPr/>
      <dgm:t>
        <a:bodyPr/>
        <a:lstStyle/>
        <a:p>
          <a:r>
            <a:rPr lang="en-US" b="1" dirty="0" smtClean="0"/>
            <a:t>Judiciary</a:t>
          </a:r>
          <a:endParaRPr lang="en-US" b="1" dirty="0"/>
        </a:p>
      </dgm:t>
    </dgm:pt>
    <dgm:pt modelId="{663F04AD-468B-DF4B-8F97-09BDFD7D05C8}" type="parTrans" cxnId="{2AD8BCC3-9908-B74B-B374-60C0CCA23532}">
      <dgm:prSet/>
      <dgm:spPr/>
      <dgm:t>
        <a:bodyPr/>
        <a:lstStyle/>
        <a:p>
          <a:endParaRPr lang="en-US"/>
        </a:p>
      </dgm:t>
    </dgm:pt>
    <dgm:pt modelId="{D479F896-CA2A-3847-9F16-C54E56FADAA7}" type="sibTrans" cxnId="{2AD8BCC3-9908-B74B-B374-60C0CCA23532}">
      <dgm:prSet/>
      <dgm:spPr/>
      <dgm:t>
        <a:bodyPr/>
        <a:lstStyle/>
        <a:p>
          <a:endParaRPr lang="en-US"/>
        </a:p>
      </dgm:t>
    </dgm:pt>
    <dgm:pt modelId="{2AC5CA36-8816-7248-8C9D-C621AB0F8A08}">
      <dgm:prSet phldrT="[Text]" custT="1"/>
      <dgm:spPr/>
      <dgm:t>
        <a:bodyPr/>
        <a:lstStyle/>
        <a:p>
          <a:r>
            <a:rPr lang="en-US" sz="1800" dirty="0" smtClean="0"/>
            <a:t>Supreme</a:t>
          </a:r>
          <a:r>
            <a:rPr lang="en-US" sz="1800" baseline="0" dirty="0" smtClean="0"/>
            <a:t> Court of Cassation</a:t>
          </a:r>
          <a:endParaRPr lang="en-US" sz="1800" dirty="0"/>
        </a:p>
      </dgm:t>
    </dgm:pt>
    <dgm:pt modelId="{0D0D6866-CE72-8943-A323-6F6EFAFE7944}" type="parTrans" cxnId="{609CC222-05DD-B945-963B-342D25F20237}">
      <dgm:prSet/>
      <dgm:spPr/>
      <dgm:t>
        <a:bodyPr/>
        <a:lstStyle/>
        <a:p>
          <a:endParaRPr lang="en-US"/>
        </a:p>
      </dgm:t>
    </dgm:pt>
    <dgm:pt modelId="{4030AC2E-9359-8A49-9B0B-8FF3B727C256}" type="sibTrans" cxnId="{609CC222-05DD-B945-963B-342D25F20237}">
      <dgm:prSet/>
      <dgm:spPr/>
      <dgm:t>
        <a:bodyPr/>
        <a:lstStyle/>
        <a:p>
          <a:endParaRPr lang="en-US"/>
        </a:p>
      </dgm:t>
    </dgm:pt>
    <dgm:pt modelId="{6071D2BC-F585-2645-BCAA-BDBBC089E059}">
      <dgm:prSet phldrT="[Text]" custT="1"/>
      <dgm:spPr/>
      <dgm:t>
        <a:bodyPr/>
        <a:lstStyle/>
        <a:p>
          <a:r>
            <a:rPr lang="en-US" sz="1800" dirty="0" smtClean="0"/>
            <a:t>Appellate </a:t>
          </a:r>
          <a:r>
            <a:rPr lang="en-US" sz="1800" baseline="0" dirty="0" smtClean="0"/>
            <a:t>Courts</a:t>
          </a:r>
          <a:endParaRPr lang="en-US" sz="1800" dirty="0"/>
        </a:p>
      </dgm:t>
    </dgm:pt>
    <dgm:pt modelId="{8B6C5189-227E-5844-A9C0-BE8AF2B94BE7}" type="parTrans" cxnId="{A4B007AD-C5B6-7541-8EDB-806B16C93C7C}">
      <dgm:prSet/>
      <dgm:spPr/>
      <dgm:t>
        <a:bodyPr/>
        <a:lstStyle/>
        <a:p>
          <a:endParaRPr lang="en-US"/>
        </a:p>
      </dgm:t>
    </dgm:pt>
    <dgm:pt modelId="{02D63629-4A5F-9E46-A8C1-989FA14BE9E5}" type="sibTrans" cxnId="{A4B007AD-C5B6-7541-8EDB-806B16C93C7C}">
      <dgm:prSet/>
      <dgm:spPr/>
      <dgm:t>
        <a:bodyPr/>
        <a:lstStyle/>
        <a:p>
          <a:endParaRPr lang="en-US"/>
        </a:p>
      </dgm:t>
    </dgm:pt>
    <dgm:pt modelId="{A3E69642-9ED6-5D48-AF19-01FD16677750}">
      <dgm:prSet phldrT="[Text]" custT="1"/>
      <dgm:spPr/>
      <dgm:t>
        <a:bodyPr/>
        <a:lstStyle/>
        <a:p>
          <a:r>
            <a:rPr lang="en-US" sz="2000" dirty="0" smtClean="0"/>
            <a:t>Administration</a:t>
          </a:r>
          <a:endParaRPr lang="en-US" sz="2000" dirty="0"/>
        </a:p>
      </dgm:t>
    </dgm:pt>
    <dgm:pt modelId="{DD532036-6A08-EA48-9252-85E58765C9EA}" type="parTrans" cxnId="{D4814F68-ABF5-9F40-9B1E-4E267732DFC7}">
      <dgm:prSet/>
      <dgm:spPr/>
      <dgm:t>
        <a:bodyPr/>
        <a:lstStyle/>
        <a:p>
          <a:endParaRPr lang="en-US"/>
        </a:p>
      </dgm:t>
    </dgm:pt>
    <dgm:pt modelId="{D1BF4BD8-AF6C-1242-920D-1C584A48C528}" type="sibTrans" cxnId="{D4814F68-ABF5-9F40-9B1E-4E267732DFC7}">
      <dgm:prSet/>
      <dgm:spPr/>
      <dgm:t>
        <a:bodyPr/>
        <a:lstStyle/>
        <a:p>
          <a:endParaRPr lang="en-US"/>
        </a:p>
      </dgm:t>
    </dgm:pt>
    <dgm:pt modelId="{2EDF0D74-00C2-CD41-BD5B-A1CF7B5C04CB}">
      <dgm:prSet phldrT="[Text]" custT="1"/>
      <dgm:spPr/>
      <dgm:t>
        <a:bodyPr/>
        <a:lstStyle/>
        <a:p>
          <a:r>
            <a:rPr lang="en-US" sz="1800" dirty="0" smtClean="0"/>
            <a:t>High</a:t>
          </a:r>
          <a:r>
            <a:rPr lang="en-US" sz="1800" baseline="0" dirty="0" smtClean="0"/>
            <a:t> Courts</a:t>
          </a:r>
          <a:endParaRPr lang="en-US" sz="1800" dirty="0"/>
        </a:p>
      </dgm:t>
    </dgm:pt>
    <dgm:pt modelId="{4A278948-3C4A-C344-8FCD-A1FFAEF8727F}" type="parTrans" cxnId="{E8E1E529-A5D9-E04D-A5C4-AC59A192FAB2}">
      <dgm:prSet/>
      <dgm:spPr/>
      <dgm:t>
        <a:bodyPr/>
        <a:lstStyle/>
        <a:p>
          <a:endParaRPr lang="en-US"/>
        </a:p>
      </dgm:t>
    </dgm:pt>
    <dgm:pt modelId="{2BBF46CA-FB8D-D847-B78B-14E47A8DCFD9}" type="sibTrans" cxnId="{E8E1E529-A5D9-E04D-A5C4-AC59A192FAB2}">
      <dgm:prSet/>
      <dgm:spPr/>
      <dgm:t>
        <a:bodyPr/>
        <a:lstStyle/>
        <a:p>
          <a:endParaRPr lang="en-US"/>
        </a:p>
      </dgm:t>
    </dgm:pt>
    <dgm:pt modelId="{A8639619-A53C-624F-A69F-4C522DE3070E}">
      <dgm:prSet phldrT="[Text]" custT="1"/>
      <dgm:spPr/>
      <dgm:t>
        <a:bodyPr/>
        <a:lstStyle/>
        <a:p>
          <a:r>
            <a:rPr lang="en-US" sz="1800" dirty="0" smtClean="0"/>
            <a:t>Basic Courts</a:t>
          </a:r>
          <a:endParaRPr lang="en-US" sz="1800" dirty="0"/>
        </a:p>
      </dgm:t>
    </dgm:pt>
    <dgm:pt modelId="{398D397D-1040-1D4E-A630-28DEDA292DFD}" type="parTrans" cxnId="{E316E740-9944-4348-BACE-0902EB5360C7}">
      <dgm:prSet/>
      <dgm:spPr/>
      <dgm:t>
        <a:bodyPr/>
        <a:lstStyle/>
        <a:p>
          <a:endParaRPr lang="en-US"/>
        </a:p>
      </dgm:t>
    </dgm:pt>
    <dgm:pt modelId="{6A390B1D-C1B0-624C-960A-6DEBA90F5EE5}" type="sibTrans" cxnId="{E316E740-9944-4348-BACE-0902EB5360C7}">
      <dgm:prSet/>
      <dgm:spPr/>
      <dgm:t>
        <a:bodyPr/>
        <a:lstStyle/>
        <a:p>
          <a:endParaRPr lang="en-US"/>
        </a:p>
      </dgm:t>
    </dgm:pt>
    <dgm:pt modelId="{81788CAF-2C1D-9F43-AECB-2EBBF6A901CB}">
      <dgm:prSet phldrT="[Text]" custT="1"/>
      <dgm:spPr/>
      <dgm:t>
        <a:bodyPr/>
        <a:lstStyle/>
        <a:p>
          <a:endParaRPr lang="en-US" sz="1800" dirty="0"/>
        </a:p>
      </dgm:t>
    </dgm:pt>
    <dgm:pt modelId="{9B6AEBE4-668C-F24E-8E3A-9499BA363C3D}" type="parTrans" cxnId="{4946EB80-F848-A940-B890-264755E07405}">
      <dgm:prSet/>
      <dgm:spPr/>
      <dgm:t>
        <a:bodyPr/>
        <a:lstStyle/>
        <a:p>
          <a:endParaRPr lang="en-US"/>
        </a:p>
      </dgm:t>
    </dgm:pt>
    <dgm:pt modelId="{ECFC642D-681C-4842-837A-0EF4C6B487AE}" type="sibTrans" cxnId="{4946EB80-F848-A940-B890-264755E07405}">
      <dgm:prSet/>
      <dgm:spPr/>
      <dgm:t>
        <a:bodyPr/>
        <a:lstStyle/>
        <a:p>
          <a:endParaRPr lang="en-US"/>
        </a:p>
      </dgm:t>
    </dgm:pt>
    <dgm:pt modelId="{6FCFC687-69A1-7841-9B4A-D83B6482D8CB}">
      <dgm:prSet phldrT="[Text]" custT="1"/>
      <dgm:spPr/>
      <dgm:t>
        <a:bodyPr/>
        <a:lstStyle/>
        <a:p>
          <a:r>
            <a:rPr lang="en-US" sz="1800" dirty="0" smtClean="0"/>
            <a:t>Special courts (Administrative,</a:t>
          </a:r>
          <a:r>
            <a:rPr lang="en-US" sz="1800" baseline="0" dirty="0" smtClean="0"/>
            <a:t> commercial, </a:t>
          </a:r>
          <a:r>
            <a:rPr lang="en-US" sz="1800" baseline="0" dirty="0" err="1" smtClean="0"/>
            <a:t>misdeneanors</a:t>
          </a:r>
          <a:r>
            <a:rPr lang="en-US" sz="1800" dirty="0" smtClean="0"/>
            <a:t>)</a:t>
          </a:r>
          <a:endParaRPr lang="en-US" sz="1800" dirty="0"/>
        </a:p>
      </dgm:t>
    </dgm:pt>
    <dgm:pt modelId="{F1D777DA-60AB-6940-9C04-CD8E76B7DA99}" type="parTrans" cxnId="{41255068-5677-CD47-A631-4A711A57A6E8}">
      <dgm:prSet/>
      <dgm:spPr/>
      <dgm:t>
        <a:bodyPr/>
        <a:lstStyle/>
        <a:p>
          <a:endParaRPr lang="en-US"/>
        </a:p>
      </dgm:t>
    </dgm:pt>
    <dgm:pt modelId="{1A94D473-F333-ED4B-AD6C-C46A51C710CD}" type="sibTrans" cxnId="{41255068-5677-CD47-A631-4A711A57A6E8}">
      <dgm:prSet/>
      <dgm:spPr/>
      <dgm:t>
        <a:bodyPr/>
        <a:lstStyle/>
        <a:p>
          <a:endParaRPr lang="en-US"/>
        </a:p>
      </dgm:t>
    </dgm:pt>
    <dgm:pt modelId="{96B41D70-0278-D242-AA47-F947E3E19E31}" type="pres">
      <dgm:prSet presAssocID="{AC1AEC82-1D0F-0045-9739-2ADA6D29BB75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DBE77AE-DA29-ED40-94CD-61AB53B56FF4}" type="pres">
      <dgm:prSet presAssocID="{E4F78189-B782-0A4E-855D-D9280F76E72D}" presName="compositeNode" presStyleCnt="0">
        <dgm:presLayoutVars>
          <dgm:bulletEnabled val="1"/>
        </dgm:presLayoutVars>
      </dgm:prSet>
      <dgm:spPr/>
    </dgm:pt>
    <dgm:pt modelId="{2792913E-87A4-D24D-8205-3933ACAD36B8}" type="pres">
      <dgm:prSet presAssocID="{E4F78189-B782-0A4E-855D-D9280F76E72D}" presName="image" presStyleLbl="fgImgPlace1" presStyleIdx="0" presStyleCnt="3"/>
      <dgm:spPr/>
    </dgm:pt>
    <dgm:pt modelId="{58E027C6-7FA0-3448-87AC-B9E0B9ABAA39}" type="pres">
      <dgm:prSet presAssocID="{E4F78189-B782-0A4E-855D-D9280F76E72D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EFED01-1101-A941-B561-A57AA944E5BC}" type="pres">
      <dgm:prSet presAssocID="{E4F78189-B782-0A4E-855D-D9280F76E72D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02941B-B67A-C747-BED2-228D46E5D4BF}" type="pres">
      <dgm:prSet presAssocID="{FFCC7D5D-E253-B941-8A02-06461436BC11}" presName="sibTrans" presStyleCnt="0"/>
      <dgm:spPr/>
    </dgm:pt>
    <dgm:pt modelId="{43D830AD-6971-104F-9015-1C9635F99299}" type="pres">
      <dgm:prSet presAssocID="{0DECB24F-7B5A-2449-8A86-74C8DD1A538E}" presName="compositeNode" presStyleCnt="0">
        <dgm:presLayoutVars>
          <dgm:bulletEnabled val="1"/>
        </dgm:presLayoutVars>
      </dgm:prSet>
      <dgm:spPr/>
    </dgm:pt>
    <dgm:pt modelId="{694A2EB6-ADB1-3C4F-9CD9-C740F40285AF}" type="pres">
      <dgm:prSet presAssocID="{0DECB24F-7B5A-2449-8A86-74C8DD1A538E}" presName="image" presStyleLbl="fgImgPlace1" presStyleIdx="1" presStyleCnt="3"/>
      <dgm:spPr/>
    </dgm:pt>
    <dgm:pt modelId="{A1F31198-CC97-2540-8332-5ADE8169CE71}" type="pres">
      <dgm:prSet presAssocID="{0DECB24F-7B5A-2449-8A86-74C8DD1A538E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6117A3-4F25-5445-B811-29DB51A68D67}" type="pres">
      <dgm:prSet presAssocID="{0DECB24F-7B5A-2449-8A86-74C8DD1A538E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CFF99D-89B8-0B41-B66F-7A2449D987E9}" type="pres">
      <dgm:prSet presAssocID="{DC9B5B66-56CC-624F-BC42-5EB2D50A5851}" presName="sibTrans" presStyleCnt="0"/>
      <dgm:spPr/>
    </dgm:pt>
    <dgm:pt modelId="{8D398FB7-DDC0-0040-BFD9-614A5272DE69}" type="pres">
      <dgm:prSet presAssocID="{5D123A68-BD7B-2E4A-95FD-312ED38748C6}" presName="compositeNode" presStyleCnt="0">
        <dgm:presLayoutVars>
          <dgm:bulletEnabled val="1"/>
        </dgm:presLayoutVars>
      </dgm:prSet>
      <dgm:spPr/>
    </dgm:pt>
    <dgm:pt modelId="{90B4E537-60E6-E44F-84DE-0749119F0E07}" type="pres">
      <dgm:prSet presAssocID="{5D123A68-BD7B-2E4A-95FD-312ED38748C6}" presName="image" presStyleLbl="fgImgPlace1" presStyleIdx="2" presStyleCnt="3"/>
      <dgm:spPr/>
    </dgm:pt>
    <dgm:pt modelId="{C5FB5137-D84B-3046-801D-C700B0BD2965}" type="pres">
      <dgm:prSet presAssocID="{5D123A68-BD7B-2E4A-95FD-312ED38748C6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0AA973-D715-D746-A22E-E0B19F83B704}" type="pres">
      <dgm:prSet presAssocID="{5D123A68-BD7B-2E4A-95FD-312ED38748C6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52C68A8-FFEC-B54E-9035-AF5729272D76}" type="presOf" srcId="{2EDF0D74-00C2-CD41-BD5B-A1CF7B5C04CB}" destId="{C5FB5137-D84B-3046-801D-C700B0BD2965}" srcOrd="0" destOrd="2" presId="urn:microsoft.com/office/officeart/2005/8/layout/hList2"/>
    <dgm:cxn modelId="{01C261E7-2C72-4540-AB8A-FF3F9C3A2FB4}" type="presOf" srcId="{A3E69642-9ED6-5D48-AF19-01FD16677750}" destId="{A1F31198-CC97-2540-8332-5ADE8169CE71}" srcOrd="0" destOrd="2" presId="urn:microsoft.com/office/officeart/2005/8/layout/hList2"/>
    <dgm:cxn modelId="{2AD8BCC3-9908-B74B-B374-60C0CCA23532}" srcId="{AC1AEC82-1D0F-0045-9739-2ADA6D29BB75}" destId="{5D123A68-BD7B-2E4A-95FD-312ED38748C6}" srcOrd="2" destOrd="0" parTransId="{663F04AD-468B-DF4B-8F97-09BDFD7D05C8}" sibTransId="{D479F896-CA2A-3847-9F16-C54E56FADAA7}"/>
    <dgm:cxn modelId="{4EEF3F96-6D14-E644-9950-A40F50883CD5}" type="presOf" srcId="{0DECB24F-7B5A-2449-8A86-74C8DD1A538E}" destId="{FA6117A3-4F25-5445-B811-29DB51A68D67}" srcOrd="0" destOrd="0" presId="urn:microsoft.com/office/officeart/2005/8/layout/hList2"/>
    <dgm:cxn modelId="{A4B007AD-C5B6-7541-8EDB-806B16C93C7C}" srcId="{5D123A68-BD7B-2E4A-95FD-312ED38748C6}" destId="{6071D2BC-F585-2645-BCAA-BDBBC089E059}" srcOrd="1" destOrd="0" parTransId="{8B6C5189-227E-5844-A9C0-BE8AF2B94BE7}" sibTransId="{02D63629-4A5F-9E46-A8C1-989FA14BE9E5}"/>
    <dgm:cxn modelId="{E316E740-9944-4348-BACE-0902EB5360C7}" srcId="{5D123A68-BD7B-2E4A-95FD-312ED38748C6}" destId="{A8639619-A53C-624F-A69F-4C522DE3070E}" srcOrd="3" destOrd="0" parTransId="{398D397D-1040-1D4E-A630-28DEDA292DFD}" sibTransId="{6A390B1D-C1B0-624C-960A-6DEBA90F5EE5}"/>
    <dgm:cxn modelId="{3C143CD8-75E4-EA4E-A290-C2B3BEC2B365}" type="presOf" srcId="{5D123A68-BD7B-2E4A-95FD-312ED38748C6}" destId="{690AA973-D715-D746-A22E-E0B19F83B704}" srcOrd="0" destOrd="0" presId="urn:microsoft.com/office/officeart/2005/8/layout/hList2"/>
    <dgm:cxn modelId="{CA5E156E-6DA5-E044-9DA5-55214A9D182E}" type="presOf" srcId="{1B2C4950-083E-D740-96E6-AE287947A166}" destId="{A1F31198-CC97-2540-8332-5ADE8169CE71}" srcOrd="0" destOrd="0" presId="urn:microsoft.com/office/officeart/2005/8/layout/hList2"/>
    <dgm:cxn modelId="{E8E1E529-A5D9-E04D-A5C4-AC59A192FAB2}" srcId="{5D123A68-BD7B-2E4A-95FD-312ED38748C6}" destId="{2EDF0D74-00C2-CD41-BD5B-A1CF7B5C04CB}" srcOrd="2" destOrd="0" parTransId="{4A278948-3C4A-C344-8FCD-A1FFAEF8727F}" sibTransId="{2BBF46CA-FB8D-D847-B78B-14E47A8DCFD9}"/>
    <dgm:cxn modelId="{C10DB331-D1FE-B346-8F63-E3301FA3627B}" type="presOf" srcId="{F108F2AD-E24A-D54F-952C-6FAAA15C7935}" destId="{A1F31198-CC97-2540-8332-5ADE8169CE71}" srcOrd="0" destOrd="1" presId="urn:microsoft.com/office/officeart/2005/8/layout/hList2"/>
    <dgm:cxn modelId="{DDBCF4DA-D3A6-F140-B0E1-C70CB491FF43}" srcId="{0DECB24F-7B5A-2449-8A86-74C8DD1A538E}" destId="{1B2C4950-083E-D740-96E6-AE287947A166}" srcOrd="0" destOrd="0" parTransId="{8F25EEED-E901-7F4A-AD4C-48596E6553BB}" sibTransId="{EC39D23A-AD5B-604C-B63E-14D9BD4B60B8}"/>
    <dgm:cxn modelId="{2926ED79-9978-5649-9163-A075484B14ED}" srcId="{0DECB24F-7B5A-2449-8A86-74C8DD1A538E}" destId="{F108F2AD-E24A-D54F-952C-6FAAA15C7935}" srcOrd="1" destOrd="0" parTransId="{3DA52E83-3384-EA49-B5FF-4B6D0F0FB101}" sibTransId="{73A1FEE8-D627-3C48-B5B3-3FE902A63AB3}"/>
    <dgm:cxn modelId="{27E0622F-315A-944C-986C-7EFF6E023111}" srcId="{AC1AEC82-1D0F-0045-9739-2ADA6D29BB75}" destId="{0DECB24F-7B5A-2449-8A86-74C8DD1A538E}" srcOrd="1" destOrd="0" parTransId="{E5B07CCE-57C0-A045-A8C6-9B235483E6B0}" sibTransId="{DC9B5B66-56CC-624F-BC42-5EB2D50A5851}"/>
    <dgm:cxn modelId="{3FADA412-9AAD-604F-9371-B5A6D0335423}" srcId="{E4F78189-B782-0A4E-855D-D9280F76E72D}" destId="{6A58160D-B5E4-7A46-82F5-0B8DC77C4506}" srcOrd="0" destOrd="0" parTransId="{3D488443-6AFD-8340-80DF-7463B8C3C2DF}" sibTransId="{BA89CF60-1FDB-6348-9F7E-C0ACB124DA10}"/>
    <dgm:cxn modelId="{9DE2A7F6-53DF-384E-849D-2173052D92E5}" type="presOf" srcId="{A8639619-A53C-624F-A69F-4C522DE3070E}" destId="{C5FB5137-D84B-3046-801D-C700B0BD2965}" srcOrd="0" destOrd="3" presId="urn:microsoft.com/office/officeart/2005/8/layout/hList2"/>
    <dgm:cxn modelId="{2BC2CD4D-C66A-794B-A6ED-18B59ACA6948}" type="presOf" srcId="{6071D2BC-F585-2645-BCAA-BDBBC089E059}" destId="{C5FB5137-D84B-3046-801D-C700B0BD2965}" srcOrd="0" destOrd="1" presId="urn:microsoft.com/office/officeart/2005/8/layout/hList2"/>
    <dgm:cxn modelId="{41255068-5677-CD47-A631-4A711A57A6E8}" srcId="{5D123A68-BD7B-2E4A-95FD-312ED38748C6}" destId="{6FCFC687-69A1-7841-9B4A-D83B6482D8CB}" srcOrd="4" destOrd="0" parTransId="{F1D777DA-60AB-6940-9C04-CD8E76B7DA99}" sibTransId="{1A94D473-F333-ED4B-AD6C-C46A51C710CD}"/>
    <dgm:cxn modelId="{0973DA64-6FC7-3E4B-ACB5-255B074CA8FD}" type="presOf" srcId="{37819CFA-B5CA-E449-97E0-4D11673902E9}" destId="{58E027C6-7FA0-3448-87AC-B9E0B9ABAA39}" srcOrd="0" destOrd="1" presId="urn:microsoft.com/office/officeart/2005/8/layout/hList2"/>
    <dgm:cxn modelId="{D80B8E38-99FE-E74F-A162-EEC8060090DA}" type="presOf" srcId="{81788CAF-2C1D-9F43-AECB-2EBBF6A901CB}" destId="{C5FB5137-D84B-3046-801D-C700B0BD2965}" srcOrd="0" destOrd="5" presId="urn:microsoft.com/office/officeart/2005/8/layout/hList2"/>
    <dgm:cxn modelId="{4946EB80-F848-A940-B890-264755E07405}" srcId="{5D123A68-BD7B-2E4A-95FD-312ED38748C6}" destId="{81788CAF-2C1D-9F43-AECB-2EBBF6A901CB}" srcOrd="5" destOrd="0" parTransId="{9B6AEBE4-668C-F24E-8E3A-9499BA363C3D}" sibTransId="{ECFC642D-681C-4842-837A-0EF4C6B487AE}"/>
    <dgm:cxn modelId="{92F34211-8519-324A-974C-6AA827E3F6F0}" type="presOf" srcId="{E4F78189-B782-0A4E-855D-D9280F76E72D}" destId="{F0EFED01-1101-A941-B561-A57AA944E5BC}" srcOrd="0" destOrd="0" presId="urn:microsoft.com/office/officeart/2005/8/layout/hList2"/>
    <dgm:cxn modelId="{2173DF41-0BE0-D842-8F48-44E977D718BC}" type="presOf" srcId="{6A58160D-B5E4-7A46-82F5-0B8DC77C4506}" destId="{58E027C6-7FA0-3448-87AC-B9E0B9ABAA39}" srcOrd="0" destOrd="0" presId="urn:microsoft.com/office/officeart/2005/8/layout/hList2"/>
    <dgm:cxn modelId="{8CFA4CCC-70BC-F542-AA8A-A8678FB0EC08}" srcId="{E4F78189-B782-0A4E-855D-D9280F76E72D}" destId="{37819CFA-B5CA-E449-97E0-4D11673902E9}" srcOrd="1" destOrd="0" parTransId="{2DC156A5-1E2E-2B40-BBCD-8D92A41AC8CB}" sibTransId="{A4ED8AE4-2006-5D4D-92A8-5657C21764F7}"/>
    <dgm:cxn modelId="{C375B42A-B1B3-C545-B56E-0CF9A1A7BCD7}" type="presOf" srcId="{6FCFC687-69A1-7841-9B4A-D83B6482D8CB}" destId="{C5FB5137-D84B-3046-801D-C700B0BD2965}" srcOrd="0" destOrd="4" presId="urn:microsoft.com/office/officeart/2005/8/layout/hList2"/>
    <dgm:cxn modelId="{F377BFBC-E0F6-5244-8E61-6D1E52ED8779}" type="presOf" srcId="{2AC5CA36-8816-7248-8C9D-C621AB0F8A08}" destId="{C5FB5137-D84B-3046-801D-C700B0BD2965}" srcOrd="0" destOrd="0" presId="urn:microsoft.com/office/officeart/2005/8/layout/hList2"/>
    <dgm:cxn modelId="{445F8037-34DE-944E-BFD8-4A2A98FE7168}" srcId="{AC1AEC82-1D0F-0045-9739-2ADA6D29BB75}" destId="{E4F78189-B782-0A4E-855D-D9280F76E72D}" srcOrd="0" destOrd="0" parTransId="{2637BCB2-ACE9-DC45-B8D6-81829D6934CD}" sibTransId="{FFCC7D5D-E253-B941-8A02-06461436BC11}"/>
    <dgm:cxn modelId="{3D58BFBE-0896-6B4A-BF0E-50432D4FC777}" type="presOf" srcId="{AC1AEC82-1D0F-0045-9739-2ADA6D29BB75}" destId="{96B41D70-0278-D242-AA47-F947E3E19E31}" srcOrd="0" destOrd="0" presId="urn:microsoft.com/office/officeart/2005/8/layout/hList2"/>
    <dgm:cxn modelId="{D4814F68-ABF5-9F40-9B1E-4E267732DFC7}" srcId="{0DECB24F-7B5A-2449-8A86-74C8DD1A538E}" destId="{A3E69642-9ED6-5D48-AF19-01FD16677750}" srcOrd="2" destOrd="0" parTransId="{DD532036-6A08-EA48-9252-85E58765C9EA}" sibTransId="{D1BF4BD8-AF6C-1242-920D-1C584A48C528}"/>
    <dgm:cxn modelId="{609CC222-05DD-B945-963B-342D25F20237}" srcId="{5D123A68-BD7B-2E4A-95FD-312ED38748C6}" destId="{2AC5CA36-8816-7248-8C9D-C621AB0F8A08}" srcOrd="0" destOrd="0" parTransId="{0D0D6866-CE72-8943-A323-6F6EFAFE7944}" sibTransId="{4030AC2E-9359-8A49-9B0B-8FF3B727C256}"/>
    <dgm:cxn modelId="{243324E7-74D8-CC4B-A65C-E237359F0E52}" type="presParOf" srcId="{96B41D70-0278-D242-AA47-F947E3E19E31}" destId="{FDBE77AE-DA29-ED40-94CD-61AB53B56FF4}" srcOrd="0" destOrd="0" presId="urn:microsoft.com/office/officeart/2005/8/layout/hList2"/>
    <dgm:cxn modelId="{5E8CE2EF-5C62-064D-B721-A68754CC8007}" type="presParOf" srcId="{FDBE77AE-DA29-ED40-94CD-61AB53B56FF4}" destId="{2792913E-87A4-D24D-8205-3933ACAD36B8}" srcOrd="0" destOrd="0" presId="urn:microsoft.com/office/officeart/2005/8/layout/hList2"/>
    <dgm:cxn modelId="{DA4A24B6-6207-F44A-A5DC-A98C3AF8D540}" type="presParOf" srcId="{FDBE77AE-DA29-ED40-94CD-61AB53B56FF4}" destId="{58E027C6-7FA0-3448-87AC-B9E0B9ABAA39}" srcOrd="1" destOrd="0" presId="urn:microsoft.com/office/officeart/2005/8/layout/hList2"/>
    <dgm:cxn modelId="{FA0B92D1-65E2-844D-AE3D-CB98A6CAAB9C}" type="presParOf" srcId="{FDBE77AE-DA29-ED40-94CD-61AB53B56FF4}" destId="{F0EFED01-1101-A941-B561-A57AA944E5BC}" srcOrd="2" destOrd="0" presId="urn:microsoft.com/office/officeart/2005/8/layout/hList2"/>
    <dgm:cxn modelId="{C7194046-070B-1E45-927C-DA6A2FCA03F4}" type="presParOf" srcId="{96B41D70-0278-D242-AA47-F947E3E19E31}" destId="{1302941B-B67A-C747-BED2-228D46E5D4BF}" srcOrd="1" destOrd="0" presId="urn:microsoft.com/office/officeart/2005/8/layout/hList2"/>
    <dgm:cxn modelId="{968116D7-4E15-7D41-A190-3BDBA78B79C7}" type="presParOf" srcId="{96B41D70-0278-D242-AA47-F947E3E19E31}" destId="{43D830AD-6971-104F-9015-1C9635F99299}" srcOrd="2" destOrd="0" presId="urn:microsoft.com/office/officeart/2005/8/layout/hList2"/>
    <dgm:cxn modelId="{8EFEFEBD-348E-364F-8B9C-B74400F909F8}" type="presParOf" srcId="{43D830AD-6971-104F-9015-1C9635F99299}" destId="{694A2EB6-ADB1-3C4F-9CD9-C740F40285AF}" srcOrd="0" destOrd="0" presId="urn:microsoft.com/office/officeart/2005/8/layout/hList2"/>
    <dgm:cxn modelId="{B9B9565B-B588-1B4E-8614-105DACE24F61}" type="presParOf" srcId="{43D830AD-6971-104F-9015-1C9635F99299}" destId="{A1F31198-CC97-2540-8332-5ADE8169CE71}" srcOrd="1" destOrd="0" presId="urn:microsoft.com/office/officeart/2005/8/layout/hList2"/>
    <dgm:cxn modelId="{81D9BA18-CFBB-B84B-A53E-50843F0C644B}" type="presParOf" srcId="{43D830AD-6971-104F-9015-1C9635F99299}" destId="{FA6117A3-4F25-5445-B811-29DB51A68D67}" srcOrd="2" destOrd="0" presId="urn:microsoft.com/office/officeart/2005/8/layout/hList2"/>
    <dgm:cxn modelId="{0637C0DF-77F3-5D4B-8BDE-D7BFED9935F6}" type="presParOf" srcId="{96B41D70-0278-D242-AA47-F947E3E19E31}" destId="{74CFF99D-89B8-0B41-B66F-7A2449D987E9}" srcOrd="3" destOrd="0" presId="urn:microsoft.com/office/officeart/2005/8/layout/hList2"/>
    <dgm:cxn modelId="{0777CE3A-B31C-4E46-A0DF-6AD047839DB1}" type="presParOf" srcId="{96B41D70-0278-D242-AA47-F947E3E19E31}" destId="{8D398FB7-DDC0-0040-BFD9-614A5272DE69}" srcOrd="4" destOrd="0" presId="urn:microsoft.com/office/officeart/2005/8/layout/hList2"/>
    <dgm:cxn modelId="{FC8894D1-E9C3-E94E-AAA8-8FD3BD0E6D73}" type="presParOf" srcId="{8D398FB7-DDC0-0040-BFD9-614A5272DE69}" destId="{90B4E537-60E6-E44F-84DE-0749119F0E07}" srcOrd="0" destOrd="0" presId="urn:microsoft.com/office/officeart/2005/8/layout/hList2"/>
    <dgm:cxn modelId="{F6C16F50-70CA-F041-B7AE-2CECCB750599}" type="presParOf" srcId="{8D398FB7-DDC0-0040-BFD9-614A5272DE69}" destId="{C5FB5137-D84B-3046-801D-C700B0BD2965}" srcOrd="1" destOrd="0" presId="urn:microsoft.com/office/officeart/2005/8/layout/hList2"/>
    <dgm:cxn modelId="{C08F000D-0618-1B4B-B231-540BBF134258}" type="presParOf" srcId="{8D398FB7-DDC0-0040-BFD9-614A5272DE69}" destId="{690AA973-D715-D746-A22E-E0B19F83B704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E7BD1D-92F2-4341-BDA3-23AD6A29415B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2148EF-7170-A24A-8A27-C0834E54DE36}">
      <dgm:prSet phldrT="[Text]"/>
      <dgm:spPr/>
      <dgm:t>
        <a:bodyPr/>
        <a:lstStyle/>
        <a:p>
          <a:r>
            <a:rPr lang="en-US" dirty="0" smtClean="0"/>
            <a:t>Public Administration</a:t>
          </a:r>
          <a:endParaRPr lang="en-US" dirty="0"/>
        </a:p>
      </dgm:t>
    </dgm:pt>
    <dgm:pt modelId="{910AE41C-DCE3-6540-9134-AE14157D68DF}" type="parTrans" cxnId="{E7708F82-1873-A043-A7F1-0C8B624FEC6D}">
      <dgm:prSet/>
      <dgm:spPr/>
      <dgm:t>
        <a:bodyPr/>
        <a:lstStyle/>
        <a:p>
          <a:endParaRPr lang="en-US"/>
        </a:p>
      </dgm:t>
    </dgm:pt>
    <dgm:pt modelId="{4F58C19D-8A6E-E246-9983-65CD902B777E}" type="sibTrans" cxnId="{E7708F82-1873-A043-A7F1-0C8B624FEC6D}">
      <dgm:prSet/>
      <dgm:spPr/>
      <dgm:t>
        <a:bodyPr/>
        <a:lstStyle/>
        <a:p>
          <a:endParaRPr lang="en-US"/>
        </a:p>
      </dgm:t>
    </dgm:pt>
    <dgm:pt modelId="{5573AAF8-4F1A-A441-A8A9-3FA7CCAC26B1}">
      <dgm:prSet phldrT="[Text]"/>
      <dgm:spPr/>
      <dgm:t>
        <a:bodyPr/>
        <a:lstStyle/>
        <a:p>
          <a:r>
            <a:rPr lang="en-US" dirty="0" smtClean="0"/>
            <a:t>State Administration</a:t>
          </a:r>
          <a:endParaRPr lang="en-US" dirty="0"/>
        </a:p>
      </dgm:t>
    </dgm:pt>
    <dgm:pt modelId="{516CE5FF-8851-014C-AE0B-4BF93E45312D}" type="parTrans" cxnId="{6021197E-DB82-BD4C-BF18-EC954EC72289}">
      <dgm:prSet/>
      <dgm:spPr/>
      <dgm:t>
        <a:bodyPr/>
        <a:lstStyle/>
        <a:p>
          <a:endParaRPr lang="en-US"/>
        </a:p>
      </dgm:t>
    </dgm:pt>
    <dgm:pt modelId="{1303C717-77B7-C549-B727-B9E3E93DEF42}" type="sibTrans" cxnId="{6021197E-DB82-BD4C-BF18-EC954EC72289}">
      <dgm:prSet/>
      <dgm:spPr/>
      <dgm:t>
        <a:bodyPr/>
        <a:lstStyle/>
        <a:p>
          <a:endParaRPr lang="en-US"/>
        </a:p>
      </dgm:t>
    </dgm:pt>
    <dgm:pt modelId="{4425B707-CC8F-CC40-8D8D-0B832B8898FB}">
      <dgm:prSet phldrT="[Text]"/>
      <dgm:spPr/>
      <dgm:t>
        <a:bodyPr/>
        <a:lstStyle/>
        <a:p>
          <a:r>
            <a:rPr lang="en-US" dirty="0" smtClean="0"/>
            <a:t>Ministries</a:t>
          </a:r>
        </a:p>
        <a:p>
          <a:endParaRPr lang="en-US" dirty="0" smtClean="0"/>
        </a:p>
        <a:p>
          <a:r>
            <a:rPr lang="en-US" dirty="0" smtClean="0"/>
            <a:t>Authorities</a:t>
          </a:r>
          <a:r>
            <a:rPr lang="en-US" baseline="0" dirty="0" smtClean="0"/>
            <a:t> within ministries</a:t>
          </a:r>
          <a:endParaRPr lang="en-US" dirty="0"/>
        </a:p>
      </dgm:t>
    </dgm:pt>
    <dgm:pt modelId="{7BE671BB-835E-F841-8A29-526C5A594056}" type="parTrans" cxnId="{594EECD5-BD14-554F-8B98-253C24D07BBC}">
      <dgm:prSet/>
      <dgm:spPr/>
      <dgm:t>
        <a:bodyPr/>
        <a:lstStyle/>
        <a:p>
          <a:endParaRPr lang="en-US"/>
        </a:p>
      </dgm:t>
    </dgm:pt>
    <dgm:pt modelId="{2548AF9C-667F-5C48-9745-8C128CE18197}" type="sibTrans" cxnId="{594EECD5-BD14-554F-8B98-253C24D07BBC}">
      <dgm:prSet/>
      <dgm:spPr/>
      <dgm:t>
        <a:bodyPr/>
        <a:lstStyle/>
        <a:p>
          <a:endParaRPr lang="en-US"/>
        </a:p>
      </dgm:t>
    </dgm:pt>
    <dgm:pt modelId="{69DD0A3E-8BF9-374E-AC99-B4353311AB6F}">
      <dgm:prSet phldrT="[Text]"/>
      <dgm:spPr/>
      <dgm:t>
        <a:bodyPr/>
        <a:lstStyle/>
        <a:p>
          <a:r>
            <a:rPr lang="en-US" dirty="0" smtClean="0"/>
            <a:t>Special Organizations</a:t>
          </a:r>
          <a:endParaRPr lang="en-US" dirty="0"/>
        </a:p>
      </dgm:t>
    </dgm:pt>
    <dgm:pt modelId="{7DC2308E-A962-2D48-A1D2-257ED65EF89B}" type="parTrans" cxnId="{D4FAB942-CD63-484C-A560-C23395BD52C1}">
      <dgm:prSet/>
      <dgm:spPr/>
      <dgm:t>
        <a:bodyPr/>
        <a:lstStyle/>
        <a:p>
          <a:endParaRPr lang="en-US"/>
        </a:p>
      </dgm:t>
    </dgm:pt>
    <dgm:pt modelId="{69C5324A-100D-DB42-A6DE-6719FBC212A1}" type="sibTrans" cxnId="{D4FAB942-CD63-484C-A560-C23395BD52C1}">
      <dgm:prSet/>
      <dgm:spPr/>
      <dgm:t>
        <a:bodyPr/>
        <a:lstStyle/>
        <a:p>
          <a:endParaRPr lang="en-US"/>
        </a:p>
      </dgm:t>
    </dgm:pt>
    <dgm:pt modelId="{2DA908F6-0767-B648-ABAB-410A32F45F6C}">
      <dgm:prSet phldrT="[Text]"/>
      <dgm:spPr/>
      <dgm:t>
        <a:bodyPr/>
        <a:lstStyle/>
        <a:p>
          <a:r>
            <a:rPr lang="en-US" dirty="0" smtClean="0"/>
            <a:t>Non-State</a:t>
          </a:r>
          <a:r>
            <a:rPr lang="en-US" baseline="0" dirty="0" smtClean="0"/>
            <a:t> Administration</a:t>
          </a:r>
          <a:endParaRPr lang="en-US" dirty="0"/>
        </a:p>
      </dgm:t>
    </dgm:pt>
    <dgm:pt modelId="{17745CCA-0CED-9244-85B4-18261E41A14E}" type="parTrans" cxnId="{478F66DC-031F-8B43-8E78-1ED705DCE75A}">
      <dgm:prSet/>
      <dgm:spPr/>
      <dgm:t>
        <a:bodyPr/>
        <a:lstStyle/>
        <a:p>
          <a:endParaRPr lang="en-US"/>
        </a:p>
      </dgm:t>
    </dgm:pt>
    <dgm:pt modelId="{BDEBB027-94E2-C248-9ECF-FF82D8C64A75}" type="sibTrans" cxnId="{478F66DC-031F-8B43-8E78-1ED705DCE75A}">
      <dgm:prSet/>
      <dgm:spPr/>
      <dgm:t>
        <a:bodyPr/>
        <a:lstStyle/>
        <a:p>
          <a:endParaRPr lang="en-US"/>
        </a:p>
      </dgm:t>
    </dgm:pt>
    <dgm:pt modelId="{2F0506FA-3856-3147-B3DE-D600BF5277EF}">
      <dgm:prSet phldrT="[Text]"/>
      <dgm:spPr/>
      <dgm:t>
        <a:bodyPr/>
        <a:lstStyle/>
        <a:p>
          <a:r>
            <a:rPr lang="en-US" dirty="0" smtClean="0"/>
            <a:t>Territorial</a:t>
          </a:r>
          <a:r>
            <a:rPr lang="en-US" baseline="0" dirty="0" smtClean="0"/>
            <a:t> Decentralization</a:t>
          </a:r>
          <a:endParaRPr lang="en-US" dirty="0"/>
        </a:p>
      </dgm:t>
    </dgm:pt>
    <dgm:pt modelId="{C6D2E699-6A3A-F543-AA71-53B7A1B4AC4B}" type="parTrans" cxnId="{D36FE40D-9CE3-5C4E-8234-B13508449068}">
      <dgm:prSet/>
      <dgm:spPr/>
      <dgm:t>
        <a:bodyPr/>
        <a:lstStyle/>
        <a:p>
          <a:endParaRPr lang="en-US"/>
        </a:p>
      </dgm:t>
    </dgm:pt>
    <dgm:pt modelId="{D6DCAED1-B958-F043-995E-93DEC03123E7}" type="sibTrans" cxnId="{D36FE40D-9CE3-5C4E-8234-B13508449068}">
      <dgm:prSet/>
      <dgm:spPr/>
      <dgm:t>
        <a:bodyPr/>
        <a:lstStyle/>
        <a:p>
          <a:endParaRPr lang="en-US"/>
        </a:p>
      </dgm:t>
    </dgm:pt>
    <dgm:pt modelId="{B33AD8D6-9E58-084F-BDD5-CCFF3932E44B}">
      <dgm:prSet/>
      <dgm:spPr/>
      <dgm:t>
        <a:bodyPr/>
        <a:lstStyle/>
        <a:p>
          <a:r>
            <a:rPr lang="en-US" dirty="0" smtClean="0"/>
            <a:t>Functional</a:t>
          </a:r>
          <a:r>
            <a:rPr lang="en-US" baseline="0" dirty="0" smtClean="0"/>
            <a:t> Decentralization</a:t>
          </a:r>
          <a:endParaRPr lang="en-US" dirty="0"/>
        </a:p>
      </dgm:t>
    </dgm:pt>
    <dgm:pt modelId="{7CEF1F43-706A-B043-A06C-4AD6A0D7E9EC}" type="parTrans" cxnId="{9D6BC9DA-7655-E04D-B23F-58FBFE6BF733}">
      <dgm:prSet/>
      <dgm:spPr/>
      <dgm:t>
        <a:bodyPr/>
        <a:lstStyle/>
        <a:p>
          <a:endParaRPr lang="en-US"/>
        </a:p>
      </dgm:t>
    </dgm:pt>
    <dgm:pt modelId="{7168F9B3-D92C-E94D-86D1-8CAB0BAA8D17}" type="sibTrans" cxnId="{9D6BC9DA-7655-E04D-B23F-58FBFE6BF733}">
      <dgm:prSet/>
      <dgm:spPr/>
      <dgm:t>
        <a:bodyPr/>
        <a:lstStyle/>
        <a:p>
          <a:endParaRPr lang="en-US"/>
        </a:p>
      </dgm:t>
    </dgm:pt>
    <dgm:pt modelId="{63C165FA-C3B6-AE49-A1DD-DA2106E075BD}" type="pres">
      <dgm:prSet presAssocID="{8BE7BD1D-92F2-4341-BDA3-23AD6A29415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3C9992F-C6E8-EE47-B6A5-4EF8440B3890}" type="pres">
      <dgm:prSet presAssocID="{602148EF-7170-A24A-8A27-C0834E54DE36}" presName="hierRoot1" presStyleCnt="0"/>
      <dgm:spPr/>
    </dgm:pt>
    <dgm:pt modelId="{716D52E8-5DF3-D24A-B8A5-B4452837B928}" type="pres">
      <dgm:prSet presAssocID="{602148EF-7170-A24A-8A27-C0834E54DE36}" presName="composite" presStyleCnt="0"/>
      <dgm:spPr/>
    </dgm:pt>
    <dgm:pt modelId="{E4898F30-836A-4647-95D4-E5EDF1A32974}" type="pres">
      <dgm:prSet presAssocID="{602148EF-7170-A24A-8A27-C0834E54DE36}" presName="background" presStyleLbl="node0" presStyleIdx="0" presStyleCnt="1"/>
      <dgm:spPr/>
    </dgm:pt>
    <dgm:pt modelId="{87BA5CC0-3B65-DD4C-B540-AEE90671CBFD}" type="pres">
      <dgm:prSet presAssocID="{602148EF-7170-A24A-8A27-C0834E54DE3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832F4D-1642-2042-AC7C-0F2137B464CF}" type="pres">
      <dgm:prSet presAssocID="{602148EF-7170-A24A-8A27-C0834E54DE36}" presName="hierChild2" presStyleCnt="0"/>
      <dgm:spPr/>
    </dgm:pt>
    <dgm:pt modelId="{8EB62818-B643-AC48-B9B3-864AF0AB0288}" type="pres">
      <dgm:prSet presAssocID="{516CE5FF-8851-014C-AE0B-4BF93E45312D}" presName="Name10" presStyleLbl="parChTrans1D2" presStyleIdx="0" presStyleCnt="2"/>
      <dgm:spPr/>
      <dgm:t>
        <a:bodyPr/>
        <a:lstStyle/>
        <a:p>
          <a:endParaRPr lang="en-US"/>
        </a:p>
      </dgm:t>
    </dgm:pt>
    <dgm:pt modelId="{9870FCBD-BB71-1D41-81D6-BF969BFC30D0}" type="pres">
      <dgm:prSet presAssocID="{5573AAF8-4F1A-A441-A8A9-3FA7CCAC26B1}" presName="hierRoot2" presStyleCnt="0"/>
      <dgm:spPr/>
    </dgm:pt>
    <dgm:pt modelId="{E94A7296-3D25-A84C-BCBF-BDF411E7CA9A}" type="pres">
      <dgm:prSet presAssocID="{5573AAF8-4F1A-A441-A8A9-3FA7CCAC26B1}" presName="composite2" presStyleCnt="0"/>
      <dgm:spPr/>
    </dgm:pt>
    <dgm:pt modelId="{14A22017-9CFB-0C44-8582-D3BE5B1DEF6C}" type="pres">
      <dgm:prSet presAssocID="{5573AAF8-4F1A-A441-A8A9-3FA7CCAC26B1}" presName="background2" presStyleLbl="node2" presStyleIdx="0" presStyleCnt="2"/>
      <dgm:spPr/>
    </dgm:pt>
    <dgm:pt modelId="{277A3E9B-564B-2149-87E6-70F52D0C1774}" type="pres">
      <dgm:prSet presAssocID="{5573AAF8-4F1A-A441-A8A9-3FA7CCAC26B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EF41CA-295C-E841-8042-8CEF557B53CD}" type="pres">
      <dgm:prSet presAssocID="{5573AAF8-4F1A-A441-A8A9-3FA7CCAC26B1}" presName="hierChild3" presStyleCnt="0"/>
      <dgm:spPr/>
    </dgm:pt>
    <dgm:pt modelId="{1356E1F5-2860-B647-8503-4A8695DA3E52}" type="pres">
      <dgm:prSet presAssocID="{7BE671BB-835E-F841-8A29-526C5A594056}" presName="Name17" presStyleLbl="parChTrans1D3" presStyleIdx="0" presStyleCnt="4"/>
      <dgm:spPr/>
      <dgm:t>
        <a:bodyPr/>
        <a:lstStyle/>
        <a:p>
          <a:endParaRPr lang="en-US"/>
        </a:p>
      </dgm:t>
    </dgm:pt>
    <dgm:pt modelId="{9FCCF48E-FD22-AE49-A43B-C69D4BD4C759}" type="pres">
      <dgm:prSet presAssocID="{4425B707-CC8F-CC40-8D8D-0B832B8898FB}" presName="hierRoot3" presStyleCnt="0"/>
      <dgm:spPr/>
    </dgm:pt>
    <dgm:pt modelId="{ED788102-BA99-9442-9663-58292E0625C6}" type="pres">
      <dgm:prSet presAssocID="{4425B707-CC8F-CC40-8D8D-0B832B8898FB}" presName="composite3" presStyleCnt="0"/>
      <dgm:spPr/>
    </dgm:pt>
    <dgm:pt modelId="{C79BCC37-D4EF-6C46-83FE-FF70E285F7C9}" type="pres">
      <dgm:prSet presAssocID="{4425B707-CC8F-CC40-8D8D-0B832B8898FB}" presName="background3" presStyleLbl="node3" presStyleIdx="0" presStyleCnt="4"/>
      <dgm:spPr/>
    </dgm:pt>
    <dgm:pt modelId="{1F1888FE-AF66-3148-811E-7C7624056FD9}" type="pres">
      <dgm:prSet presAssocID="{4425B707-CC8F-CC40-8D8D-0B832B8898FB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2BE349-A851-B44C-9F83-1DE551C1C59A}" type="pres">
      <dgm:prSet presAssocID="{4425B707-CC8F-CC40-8D8D-0B832B8898FB}" presName="hierChild4" presStyleCnt="0"/>
      <dgm:spPr/>
    </dgm:pt>
    <dgm:pt modelId="{E4F10CD9-E3AF-6B45-8ED8-DC0B5524338E}" type="pres">
      <dgm:prSet presAssocID="{7DC2308E-A962-2D48-A1D2-257ED65EF89B}" presName="Name17" presStyleLbl="parChTrans1D3" presStyleIdx="1" presStyleCnt="4"/>
      <dgm:spPr/>
      <dgm:t>
        <a:bodyPr/>
        <a:lstStyle/>
        <a:p>
          <a:endParaRPr lang="en-US"/>
        </a:p>
      </dgm:t>
    </dgm:pt>
    <dgm:pt modelId="{BC6C68D0-32F4-B24B-9122-38FCD9746566}" type="pres">
      <dgm:prSet presAssocID="{69DD0A3E-8BF9-374E-AC99-B4353311AB6F}" presName="hierRoot3" presStyleCnt="0"/>
      <dgm:spPr/>
    </dgm:pt>
    <dgm:pt modelId="{CD8C1404-03C8-8F46-B584-C88D6AE3AC39}" type="pres">
      <dgm:prSet presAssocID="{69DD0A3E-8BF9-374E-AC99-B4353311AB6F}" presName="composite3" presStyleCnt="0"/>
      <dgm:spPr/>
    </dgm:pt>
    <dgm:pt modelId="{909F225A-8B1F-9342-8D3A-E90BAD6AFF53}" type="pres">
      <dgm:prSet presAssocID="{69DD0A3E-8BF9-374E-AC99-B4353311AB6F}" presName="background3" presStyleLbl="node3" presStyleIdx="1" presStyleCnt="4"/>
      <dgm:spPr/>
    </dgm:pt>
    <dgm:pt modelId="{363F5614-A7D2-6A4B-8C77-7F93A65C109E}" type="pres">
      <dgm:prSet presAssocID="{69DD0A3E-8BF9-374E-AC99-B4353311AB6F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EDAC9D-989D-D74E-BD1D-A449BD69F2EA}" type="pres">
      <dgm:prSet presAssocID="{69DD0A3E-8BF9-374E-AC99-B4353311AB6F}" presName="hierChild4" presStyleCnt="0"/>
      <dgm:spPr/>
    </dgm:pt>
    <dgm:pt modelId="{74616C9D-C8D8-AB4D-9E61-37C8C927B040}" type="pres">
      <dgm:prSet presAssocID="{17745CCA-0CED-9244-85B4-18261E41A14E}" presName="Name10" presStyleLbl="parChTrans1D2" presStyleIdx="1" presStyleCnt="2"/>
      <dgm:spPr/>
      <dgm:t>
        <a:bodyPr/>
        <a:lstStyle/>
        <a:p>
          <a:endParaRPr lang="en-US"/>
        </a:p>
      </dgm:t>
    </dgm:pt>
    <dgm:pt modelId="{56F440FC-EE9B-DF44-8FAE-49FDC7613000}" type="pres">
      <dgm:prSet presAssocID="{2DA908F6-0767-B648-ABAB-410A32F45F6C}" presName="hierRoot2" presStyleCnt="0"/>
      <dgm:spPr/>
    </dgm:pt>
    <dgm:pt modelId="{561605FE-A881-9044-B5B5-68C446BF0FA1}" type="pres">
      <dgm:prSet presAssocID="{2DA908F6-0767-B648-ABAB-410A32F45F6C}" presName="composite2" presStyleCnt="0"/>
      <dgm:spPr/>
    </dgm:pt>
    <dgm:pt modelId="{77475663-82BF-854D-8D08-1ED4D88561AF}" type="pres">
      <dgm:prSet presAssocID="{2DA908F6-0767-B648-ABAB-410A32F45F6C}" presName="background2" presStyleLbl="node2" presStyleIdx="1" presStyleCnt="2"/>
      <dgm:spPr/>
    </dgm:pt>
    <dgm:pt modelId="{DF0B846D-F96D-F644-BF7F-44296D0CE8F1}" type="pres">
      <dgm:prSet presAssocID="{2DA908F6-0767-B648-ABAB-410A32F45F6C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AD3F5B-5B0F-6E47-981C-EBC4A83BED67}" type="pres">
      <dgm:prSet presAssocID="{2DA908F6-0767-B648-ABAB-410A32F45F6C}" presName="hierChild3" presStyleCnt="0"/>
      <dgm:spPr/>
    </dgm:pt>
    <dgm:pt modelId="{E220B5DB-23D8-5242-B71D-4F834260785F}" type="pres">
      <dgm:prSet presAssocID="{C6D2E699-6A3A-F543-AA71-53B7A1B4AC4B}" presName="Name17" presStyleLbl="parChTrans1D3" presStyleIdx="2" presStyleCnt="4"/>
      <dgm:spPr/>
      <dgm:t>
        <a:bodyPr/>
        <a:lstStyle/>
        <a:p>
          <a:endParaRPr lang="en-US"/>
        </a:p>
      </dgm:t>
    </dgm:pt>
    <dgm:pt modelId="{F2F1D845-5840-504C-B21F-CFDD961D37A7}" type="pres">
      <dgm:prSet presAssocID="{2F0506FA-3856-3147-B3DE-D600BF5277EF}" presName="hierRoot3" presStyleCnt="0"/>
      <dgm:spPr/>
    </dgm:pt>
    <dgm:pt modelId="{6296ED3B-6B1F-6A4D-8795-2AC112CA711D}" type="pres">
      <dgm:prSet presAssocID="{2F0506FA-3856-3147-B3DE-D600BF5277EF}" presName="composite3" presStyleCnt="0"/>
      <dgm:spPr/>
    </dgm:pt>
    <dgm:pt modelId="{D6C6A170-6157-3C48-B357-45849A68B4E5}" type="pres">
      <dgm:prSet presAssocID="{2F0506FA-3856-3147-B3DE-D600BF5277EF}" presName="background3" presStyleLbl="node3" presStyleIdx="2" presStyleCnt="4"/>
      <dgm:spPr/>
    </dgm:pt>
    <dgm:pt modelId="{DDE55E08-0EC6-2F4E-A0B4-72CDFC1A3756}" type="pres">
      <dgm:prSet presAssocID="{2F0506FA-3856-3147-B3DE-D600BF5277E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F9D1F6-333D-8345-A284-7FEDD7274271}" type="pres">
      <dgm:prSet presAssocID="{2F0506FA-3856-3147-B3DE-D600BF5277EF}" presName="hierChild4" presStyleCnt="0"/>
      <dgm:spPr/>
    </dgm:pt>
    <dgm:pt modelId="{DE152B5F-47F5-5247-88D9-939FB0E9A900}" type="pres">
      <dgm:prSet presAssocID="{7CEF1F43-706A-B043-A06C-4AD6A0D7E9EC}" presName="Name17" presStyleLbl="parChTrans1D3" presStyleIdx="3" presStyleCnt="4"/>
      <dgm:spPr/>
      <dgm:t>
        <a:bodyPr/>
        <a:lstStyle/>
        <a:p>
          <a:endParaRPr lang="en-US"/>
        </a:p>
      </dgm:t>
    </dgm:pt>
    <dgm:pt modelId="{E7E0647C-B767-0741-BE3F-6A752A9ED7CD}" type="pres">
      <dgm:prSet presAssocID="{B33AD8D6-9E58-084F-BDD5-CCFF3932E44B}" presName="hierRoot3" presStyleCnt="0"/>
      <dgm:spPr/>
    </dgm:pt>
    <dgm:pt modelId="{89F9042F-0FA5-0F4C-B680-80E73930A5B3}" type="pres">
      <dgm:prSet presAssocID="{B33AD8D6-9E58-084F-BDD5-CCFF3932E44B}" presName="composite3" presStyleCnt="0"/>
      <dgm:spPr/>
    </dgm:pt>
    <dgm:pt modelId="{45EF9AE0-1574-AE4B-9E27-20C65729AE37}" type="pres">
      <dgm:prSet presAssocID="{B33AD8D6-9E58-084F-BDD5-CCFF3932E44B}" presName="background3" presStyleLbl="node3" presStyleIdx="3" presStyleCnt="4"/>
      <dgm:spPr/>
    </dgm:pt>
    <dgm:pt modelId="{63836BE9-721B-7F4A-8BD0-4AEACEB76E64}" type="pres">
      <dgm:prSet presAssocID="{B33AD8D6-9E58-084F-BDD5-CCFF3932E44B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E16C7B-7F3A-B744-B44F-95661CCE13BA}" type="pres">
      <dgm:prSet presAssocID="{B33AD8D6-9E58-084F-BDD5-CCFF3932E44B}" presName="hierChild4" presStyleCnt="0"/>
      <dgm:spPr/>
    </dgm:pt>
  </dgm:ptLst>
  <dgm:cxnLst>
    <dgm:cxn modelId="{9627DF5A-4AC0-5F4F-BDFD-D56476FEED78}" type="presOf" srcId="{8BE7BD1D-92F2-4341-BDA3-23AD6A29415B}" destId="{63C165FA-C3B6-AE49-A1DD-DA2106E075BD}" srcOrd="0" destOrd="0" presId="urn:microsoft.com/office/officeart/2005/8/layout/hierarchy1"/>
    <dgm:cxn modelId="{A0652E0E-08C4-0847-8FE6-83DAC8CEB0D0}" type="presOf" srcId="{4425B707-CC8F-CC40-8D8D-0B832B8898FB}" destId="{1F1888FE-AF66-3148-811E-7C7624056FD9}" srcOrd="0" destOrd="0" presId="urn:microsoft.com/office/officeart/2005/8/layout/hierarchy1"/>
    <dgm:cxn modelId="{594EECD5-BD14-554F-8B98-253C24D07BBC}" srcId="{5573AAF8-4F1A-A441-A8A9-3FA7CCAC26B1}" destId="{4425B707-CC8F-CC40-8D8D-0B832B8898FB}" srcOrd="0" destOrd="0" parTransId="{7BE671BB-835E-F841-8A29-526C5A594056}" sibTransId="{2548AF9C-667F-5C48-9745-8C128CE18197}"/>
    <dgm:cxn modelId="{54F27AE7-8EB9-ED46-83A4-9D6AAB71183E}" type="presOf" srcId="{C6D2E699-6A3A-F543-AA71-53B7A1B4AC4B}" destId="{E220B5DB-23D8-5242-B71D-4F834260785F}" srcOrd="0" destOrd="0" presId="urn:microsoft.com/office/officeart/2005/8/layout/hierarchy1"/>
    <dgm:cxn modelId="{D36FE40D-9CE3-5C4E-8234-B13508449068}" srcId="{2DA908F6-0767-B648-ABAB-410A32F45F6C}" destId="{2F0506FA-3856-3147-B3DE-D600BF5277EF}" srcOrd="0" destOrd="0" parTransId="{C6D2E699-6A3A-F543-AA71-53B7A1B4AC4B}" sibTransId="{D6DCAED1-B958-F043-995E-93DEC03123E7}"/>
    <dgm:cxn modelId="{D96E9080-A733-464A-9568-A1D5442A85CE}" type="presOf" srcId="{516CE5FF-8851-014C-AE0B-4BF93E45312D}" destId="{8EB62818-B643-AC48-B9B3-864AF0AB0288}" srcOrd="0" destOrd="0" presId="urn:microsoft.com/office/officeart/2005/8/layout/hierarchy1"/>
    <dgm:cxn modelId="{7733A20E-C7F3-7C49-B1F3-B15E9EF3CA2E}" type="presOf" srcId="{7CEF1F43-706A-B043-A06C-4AD6A0D7E9EC}" destId="{DE152B5F-47F5-5247-88D9-939FB0E9A900}" srcOrd="0" destOrd="0" presId="urn:microsoft.com/office/officeart/2005/8/layout/hierarchy1"/>
    <dgm:cxn modelId="{AFF18AEC-2BE0-0F46-8721-B9D1A4BC8773}" type="presOf" srcId="{7DC2308E-A962-2D48-A1D2-257ED65EF89B}" destId="{E4F10CD9-E3AF-6B45-8ED8-DC0B5524338E}" srcOrd="0" destOrd="0" presId="urn:microsoft.com/office/officeart/2005/8/layout/hierarchy1"/>
    <dgm:cxn modelId="{9D6BC9DA-7655-E04D-B23F-58FBFE6BF733}" srcId="{2DA908F6-0767-B648-ABAB-410A32F45F6C}" destId="{B33AD8D6-9E58-084F-BDD5-CCFF3932E44B}" srcOrd="1" destOrd="0" parTransId="{7CEF1F43-706A-B043-A06C-4AD6A0D7E9EC}" sibTransId="{7168F9B3-D92C-E94D-86D1-8CAB0BAA8D17}"/>
    <dgm:cxn modelId="{6021197E-DB82-BD4C-BF18-EC954EC72289}" srcId="{602148EF-7170-A24A-8A27-C0834E54DE36}" destId="{5573AAF8-4F1A-A441-A8A9-3FA7CCAC26B1}" srcOrd="0" destOrd="0" parTransId="{516CE5FF-8851-014C-AE0B-4BF93E45312D}" sibTransId="{1303C717-77B7-C549-B727-B9E3E93DEF42}"/>
    <dgm:cxn modelId="{4CD8171D-82A0-624A-A5E8-7C34360DFDD1}" type="presOf" srcId="{5573AAF8-4F1A-A441-A8A9-3FA7CCAC26B1}" destId="{277A3E9B-564B-2149-87E6-70F52D0C1774}" srcOrd="0" destOrd="0" presId="urn:microsoft.com/office/officeart/2005/8/layout/hierarchy1"/>
    <dgm:cxn modelId="{A8615F04-408D-5A4B-BC3C-7122555BF8CF}" type="presOf" srcId="{B33AD8D6-9E58-084F-BDD5-CCFF3932E44B}" destId="{63836BE9-721B-7F4A-8BD0-4AEACEB76E64}" srcOrd="0" destOrd="0" presId="urn:microsoft.com/office/officeart/2005/8/layout/hierarchy1"/>
    <dgm:cxn modelId="{EE3BF206-1328-914A-845F-2FBD4A1DE8E1}" type="presOf" srcId="{69DD0A3E-8BF9-374E-AC99-B4353311AB6F}" destId="{363F5614-A7D2-6A4B-8C77-7F93A65C109E}" srcOrd="0" destOrd="0" presId="urn:microsoft.com/office/officeart/2005/8/layout/hierarchy1"/>
    <dgm:cxn modelId="{F33645FC-6112-EC4E-8E4F-8C411DC888DB}" type="presOf" srcId="{2F0506FA-3856-3147-B3DE-D600BF5277EF}" destId="{DDE55E08-0EC6-2F4E-A0B4-72CDFC1A3756}" srcOrd="0" destOrd="0" presId="urn:microsoft.com/office/officeart/2005/8/layout/hierarchy1"/>
    <dgm:cxn modelId="{B1154BF9-379F-B54A-8D03-A37378190A56}" type="presOf" srcId="{17745CCA-0CED-9244-85B4-18261E41A14E}" destId="{74616C9D-C8D8-AB4D-9E61-37C8C927B040}" srcOrd="0" destOrd="0" presId="urn:microsoft.com/office/officeart/2005/8/layout/hierarchy1"/>
    <dgm:cxn modelId="{E7708F82-1873-A043-A7F1-0C8B624FEC6D}" srcId="{8BE7BD1D-92F2-4341-BDA3-23AD6A29415B}" destId="{602148EF-7170-A24A-8A27-C0834E54DE36}" srcOrd="0" destOrd="0" parTransId="{910AE41C-DCE3-6540-9134-AE14157D68DF}" sibTransId="{4F58C19D-8A6E-E246-9983-65CD902B777E}"/>
    <dgm:cxn modelId="{478F66DC-031F-8B43-8E78-1ED705DCE75A}" srcId="{602148EF-7170-A24A-8A27-C0834E54DE36}" destId="{2DA908F6-0767-B648-ABAB-410A32F45F6C}" srcOrd="1" destOrd="0" parTransId="{17745CCA-0CED-9244-85B4-18261E41A14E}" sibTransId="{BDEBB027-94E2-C248-9ECF-FF82D8C64A75}"/>
    <dgm:cxn modelId="{9DF05FFE-25C0-D347-80B1-BA163CFF6A4B}" type="presOf" srcId="{2DA908F6-0767-B648-ABAB-410A32F45F6C}" destId="{DF0B846D-F96D-F644-BF7F-44296D0CE8F1}" srcOrd="0" destOrd="0" presId="urn:microsoft.com/office/officeart/2005/8/layout/hierarchy1"/>
    <dgm:cxn modelId="{D4FAB942-CD63-484C-A560-C23395BD52C1}" srcId="{5573AAF8-4F1A-A441-A8A9-3FA7CCAC26B1}" destId="{69DD0A3E-8BF9-374E-AC99-B4353311AB6F}" srcOrd="1" destOrd="0" parTransId="{7DC2308E-A962-2D48-A1D2-257ED65EF89B}" sibTransId="{69C5324A-100D-DB42-A6DE-6719FBC212A1}"/>
    <dgm:cxn modelId="{633E3C3A-8F7C-FF4D-8BFA-EB0BCB964E5A}" type="presOf" srcId="{602148EF-7170-A24A-8A27-C0834E54DE36}" destId="{87BA5CC0-3B65-DD4C-B540-AEE90671CBFD}" srcOrd="0" destOrd="0" presId="urn:microsoft.com/office/officeart/2005/8/layout/hierarchy1"/>
    <dgm:cxn modelId="{45446E26-8615-2047-A030-CC758515BDC1}" type="presOf" srcId="{7BE671BB-835E-F841-8A29-526C5A594056}" destId="{1356E1F5-2860-B647-8503-4A8695DA3E52}" srcOrd="0" destOrd="0" presId="urn:microsoft.com/office/officeart/2005/8/layout/hierarchy1"/>
    <dgm:cxn modelId="{1B642806-50F5-974B-B23F-A819A324F178}" type="presParOf" srcId="{63C165FA-C3B6-AE49-A1DD-DA2106E075BD}" destId="{43C9992F-C6E8-EE47-B6A5-4EF8440B3890}" srcOrd="0" destOrd="0" presId="urn:microsoft.com/office/officeart/2005/8/layout/hierarchy1"/>
    <dgm:cxn modelId="{55303EC0-1A68-3442-8A27-CA135A346DAB}" type="presParOf" srcId="{43C9992F-C6E8-EE47-B6A5-4EF8440B3890}" destId="{716D52E8-5DF3-D24A-B8A5-B4452837B928}" srcOrd="0" destOrd="0" presId="urn:microsoft.com/office/officeart/2005/8/layout/hierarchy1"/>
    <dgm:cxn modelId="{CBF2D8E2-6812-FD47-8C80-83820E0E239D}" type="presParOf" srcId="{716D52E8-5DF3-D24A-B8A5-B4452837B928}" destId="{E4898F30-836A-4647-95D4-E5EDF1A32974}" srcOrd="0" destOrd="0" presId="urn:microsoft.com/office/officeart/2005/8/layout/hierarchy1"/>
    <dgm:cxn modelId="{CAA2B39B-3D9B-294F-9A1E-BE278CFA02DC}" type="presParOf" srcId="{716D52E8-5DF3-D24A-B8A5-B4452837B928}" destId="{87BA5CC0-3B65-DD4C-B540-AEE90671CBFD}" srcOrd="1" destOrd="0" presId="urn:microsoft.com/office/officeart/2005/8/layout/hierarchy1"/>
    <dgm:cxn modelId="{E6160423-A868-5042-863D-9109407FAD50}" type="presParOf" srcId="{43C9992F-C6E8-EE47-B6A5-4EF8440B3890}" destId="{06832F4D-1642-2042-AC7C-0F2137B464CF}" srcOrd="1" destOrd="0" presId="urn:microsoft.com/office/officeart/2005/8/layout/hierarchy1"/>
    <dgm:cxn modelId="{71CB431E-D583-9D43-A122-4E8793080BD2}" type="presParOf" srcId="{06832F4D-1642-2042-AC7C-0F2137B464CF}" destId="{8EB62818-B643-AC48-B9B3-864AF0AB0288}" srcOrd="0" destOrd="0" presId="urn:microsoft.com/office/officeart/2005/8/layout/hierarchy1"/>
    <dgm:cxn modelId="{582D9060-ECFC-AB4A-86FA-0FDC3E668BB2}" type="presParOf" srcId="{06832F4D-1642-2042-AC7C-0F2137B464CF}" destId="{9870FCBD-BB71-1D41-81D6-BF969BFC30D0}" srcOrd="1" destOrd="0" presId="urn:microsoft.com/office/officeart/2005/8/layout/hierarchy1"/>
    <dgm:cxn modelId="{193DC3B9-0E39-394A-8ED1-88296A8F2CCC}" type="presParOf" srcId="{9870FCBD-BB71-1D41-81D6-BF969BFC30D0}" destId="{E94A7296-3D25-A84C-BCBF-BDF411E7CA9A}" srcOrd="0" destOrd="0" presId="urn:microsoft.com/office/officeart/2005/8/layout/hierarchy1"/>
    <dgm:cxn modelId="{A0489761-DE7D-964E-9D30-ED736B7E3F21}" type="presParOf" srcId="{E94A7296-3D25-A84C-BCBF-BDF411E7CA9A}" destId="{14A22017-9CFB-0C44-8582-D3BE5B1DEF6C}" srcOrd="0" destOrd="0" presId="urn:microsoft.com/office/officeart/2005/8/layout/hierarchy1"/>
    <dgm:cxn modelId="{737BF9D1-B102-854E-AF66-7533C8AA1614}" type="presParOf" srcId="{E94A7296-3D25-A84C-BCBF-BDF411E7CA9A}" destId="{277A3E9B-564B-2149-87E6-70F52D0C1774}" srcOrd="1" destOrd="0" presId="urn:microsoft.com/office/officeart/2005/8/layout/hierarchy1"/>
    <dgm:cxn modelId="{5AC64D89-81A6-B54E-B23B-249562D25C33}" type="presParOf" srcId="{9870FCBD-BB71-1D41-81D6-BF969BFC30D0}" destId="{91EF41CA-295C-E841-8042-8CEF557B53CD}" srcOrd="1" destOrd="0" presId="urn:microsoft.com/office/officeart/2005/8/layout/hierarchy1"/>
    <dgm:cxn modelId="{2B6FF1F2-4D6D-E64C-90B4-6441C81F220F}" type="presParOf" srcId="{91EF41CA-295C-E841-8042-8CEF557B53CD}" destId="{1356E1F5-2860-B647-8503-4A8695DA3E52}" srcOrd="0" destOrd="0" presId="urn:microsoft.com/office/officeart/2005/8/layout/hierarchy1"/>
    <dgm:cxn modelId="{C71D1FC2-4F81-6F44-AA9B-AD2837DCE2DD}" type="presParOf" srcId="{91EF41CA-295C-E841-8042-8CEF557B53CD}" destId="{9FCCF48E-FD22-AE49-A43B-C69D4BD4C759}" srcOrd="1" destOrd="0" presId="urn:microsoft.com/office/officeart/2005/8/layout/hierarchy1"/>
    <dgm:cxn modelId="{E5B04BAC-CB65-F94E-B727-3B32D394481F}" type="presParOf" srcId="{9FCCF48E-FD22-AE49-A43B-C69D4BD4C759}" destId="{ED788102-BA99-9442-9663-58292E0625C6}" srcOrd="0" destOrd="0" presId="urn:microsoft.com/office/officeart/2005/8/layout/hierarchy1"/>
    <dgm:cxn modelId="{2BC77AF0-7B38-964A-A68F-595C9266472F}" type="presParOf" srcId="{ED788102-BA99-9442-9663-58292E0625C6}" destId="{C79BCC37-D4EF-6C46-83FE-FF70E285F7C9}" srcOrd="0" destOrd="0" presId="urn:microsoft.com/office/officeart/2005/8/layout/hierarchy1"/>
    <dgm:cxn modelId="{59DBCCB2-5BB3-3447-8E0A-FD23F7EA547B}" type="presParOf" srcId="{ED788102-BA99-9442-9663-58292E0625C6}" destId="{1F1888FE-AF66-3148-811E-7C7624056FD9}" srcOrd="1" destOrd="0" presId="urn:microsoft.com/office/officeart/2005/8/layout/hierarchy1"/>
    <dgm:cxn modelId="{31910DF7-7E6B-544C-9413-8E8E222E8CD7}" type="presParOf" srcId="{9FCCF48E-FD22-AE49-A43B-C69D4BD4C759}" destId="{CE2BE349-A851-B44C-9F83-1DE551C1C59A}" srcOrd="1" destOrd="0" presId="urn:microsoft.com/office/officeart/2005/8/layout/hierarchy1"/>
    <dgm:cxn modelId="{EC079CAD-6971-C846-A640-8568EE4A731E}" type="presParOf" srcId="{91EF41CA-295C-E841-8042-8CEF557B53CD}" destId="{E4F10CD9-E3AF-6B45-8ED8-DC0B5524338E}" srcOrd="2" destOrd="0" presId="urn:microsoft.com/office/officeart/2005/8/layout/hierarchy1"/>
    <dgm:cxn modelId="{D7396604-D27F-6145-8EC9-602121D3B4AA}" type="presParOf" srcId="{91EF41CA-295C-E841-8042-8CEF557B53CD}" destId="{BC6C68D0-32F4-B24B-9122-38FCD9746566}" srcOrd="3" destOrd="0" presId="urn:microsoft.com/office/officeart/2005/8/layout/hierarchy1"/>
    <dgm:cxn modelId="{EB48EC58-E6FC-0F48-BFBA-BD2324F3BA7A}" type="presParOf" srcId="{BC6C68D0-32F4-B24B-9122-38FCD9746566}" destId="{CD8C1404-03C8-8F46-B584-C88D6AE3AC39}" srcOrd="0" destOrd="0" presId="urn:microsoft.com/office/officeart/2005/8/layout/hierarchy1"/>
    <dgm:cxn modelId="{FFAA7519-516F-7E49-AA42-7684AA04005F}" type="presParOf" srcId="{CD8C1404-03C8-8F46-B584-C88D6AE3AC39}" destId="{909F225A-8B1F-9342-8D3A-E90BAD6AFF53}" srcOrd="0" destOrd="0" presId="urn:microsoft.com/office/officeart/2005/8/layout/hierarchy1"/>
    <dgm:cxn modelId="{8916FB77-580C-E040-A5E0-1AE68C7DD873}" type="presParOf" srcId="{CD8C1404-03C8-8F46-B584-C88D6AE3AC39}" destId="{363F5614-A7D2-6A4B-8C77-7F93A65C109E}" srcOrd="1" destOrd="0" presId="urn:microsoft.com/office/officeart/2005/8/layout/hierarchy1"/>
    <dgm:cxn modelId="{D699DD54-217D-7545-A210-C7CA0B4426F3}" type="presParOf" srcId="{BC6C68D0-32F4-B24B-9122-38FCD9746566}" destId="{7EEDAC9D-989D-D74E-BD1D-A449BD69F2EA}" srcOrd="1" destOrd="0" presId="urn:microsoft.com/office/officeart/2005/8/layout/hierarchy1"/>
    <dgm:cxn modelId="{2ABA9A04-0FA3-3841-87EC-699BC0093EA0}" type="presParOf" srcId="{06832F4D-1642-2042-AC7C-0F2137B464CF}" destId="{74616C9D-C8D8-AB4D-9E61-37C8C927B040}" srcOrd="2" destOrd="0" presId="urn:microsoft.com/office/officeart/2005/8/layout/hierarchy1"/>
    <dgm:cxn modelId="{F7A291C4-A2EA-604D-84E7-4A7348F3B194}" type="presParOf" srcId="{06832F4D-1642-2042-AC7C-0F2137B464CF}" destId="{56F440FC-EE9B-DF44-8FAE-49FDC7613000}" srcOrd="3" destOrd="0" presId="urn:microsoft.com/office/officeart/2005/8/layout/hierarchy1"/>
    <dgm:cxn modelId="{4B316FE1-5A11-194A-AC69-A4975D4E105C}" type="presParOf" srcId="{56F440FC-EE9B-DF44-8FAE-49FDC7613000}" destId="{561605FE-A881-9044-B5B5-68C446BF0FA1}" srcOrd="0" destOrd="0" presId="urn:microsoft.com/office/officeart/2005/8/layout/hierarchy1"/>
    <dgm:cxn modelId="{4CC5EF86-B45E-D94A-9E1D-8B39B9C088BE}" type="presParOf" srcId="{561605FE-A881-9044-B5B5-68C446BF0FA1}" destId="{77475663-82BF-854D-8D08-1ED4D88561AF}" srcOrd="0" destOrd="0" presId="urn:microsoft.com/office/officeart/2005/8/layout/hierarchy1"/>
    <dgm:cxn modelId="{BFF8AF2E-B4E2-B042-B922-6A6D4E890AFA}" type="presParOf" srcId="{561605FE-A881-9044-B5B5-68C446BF0FA1}" destId="{DF0B846D-F96D-F644-BF7F-44296D0CE8F1}" srcOrd="1" destOrd="0" presId="urn:microsoft.com/office/officeart/2005/8/layout/hierarchy1"/>
    <dgm:cxn modelId="{4F9B6460-105E-4D48-9B6C-71B13D2EC6B2}" type="presParOf" srcId="{56F440FC-EE9B-DF44-8FAE-49FDC7613000}" destId="{BEAD3F5B-5B0F-6E47-981C-EBC4A83BED67}" srcOrd="1" destOrd="0" presId="urn:microsoft.com/office/officeart/2005/8/layout/hierarchy1"/>
    <dgm:cxn modelId="{B5CD98C8-F1C2-0644-866A-A75FAE73EEBE}" type="presParOf" srcId="{BEAD3F5B-5B0F-6E47-981C-EBC4A83BED67}" destId="{E220B5DB-23D8-5242-B71D-4F834260785F}" srcOrd="0" destOrd="0" presId="urn:microsoft.com/office/officeart/2005/8/layout/hierarchy1"/>
    <dgm:cxn modelId="{2304617B-88E4-3F40-9654-2D827AC34873}" type="presParOf" srcId="{BEAD3F5B-5B0F-6E47-981C-EBC4A83BED67}" destId="{F2F1D845-5840-504C-B21F-CFDD961D37A7}" srcOrd="1" destOrd="0" presId="urn:microsoft.com/office/officeart/2005/8/layout/hierarchy1"/>
    <dgm:cxn modelId="{26229290-3CCC-B84C-8AFC-ED110811E30F}" type="presParOf" srcId="{F2F1D845-5840-504C-B21F-CFDD961D37A7}" destId="{6296ED3B-6B1F-6A4D-8795-2AC112CA711D}" srcOrd="0" destOrd="0" presId="urn:microsoft.com/office/officeart/2005/8/layout/hierarchy1"/>
    <dgm:cxn modelId="{88324524-2B07-E342-B892-3F3304A557E1}" type="presParOf" srcId="{6296ED3B-6B1F-6A4D-8795-2AC112CA711D}" destId="{D6C6A170-6157-3C48-B357-45849A68B4E5}" srcOrd="0" destOrd="0" presId="urn:microsoft.com/office/officeart/2005/8/layout/hierarchy1"/>
    <dgm:cxn modelId="{A1E89C88-5450-8949-AB25-4573E83C0C5D}" type="presParOf" srcId="{6296ED3B-6B1F-6A4D-8795-2AC112CA711D}" destId="{DDE55E08-0EC6-2F4E-A0B4-72CDFC1A3756}" srcOrd="1" destOrd="0" presId="urn:microsoft.com/office/officeart/2005/8/layout/hierarchy1"/>
    <dgm:cxn modelId="{2EFF3F82-75DD-B44A-BF3D-B0CADFF683C9}" type="presParOf" srcId="{F2F1D845-5840-504C-B21F-CFDD961D37A7}" destId="{03F9D1F6-333D-8345-A284-7FEDD7274271}" srcOrd="1" destOrd="0" presId="urn:microsoft.com/office/officeart/2005/8/layout/hierarchy1"/>
    <dgm:cxn modelId="{EC6A3E38-000D-9547-8788-353A45763915}" type="presParOf" srcId="{BEAD3F5B-5B0F-6E47-981C-EBC4A83BED67}" destId="{DE152B5F-47F5-5247-88D9-939FB0E9A900}" srcOrd="2" destOrd="0" presId="urn:microsoft.com/office/officeart/2005/8/layout/hierarchy1"/>
    <dgm:cxn modelId="{D3A268A4-F488-DE45-8E8F-4CE242B4979B}" type="presParOf" srcId="{BEAD3F5B-5B0F-6E47-981C-EBC4A83BED67}" destId="{E7E0647C-B767-0741-BE3F-6A752A9ED7CD}" srcOrd="3" destOrd="0" presId="urn:microsoft.com/office/officeart/2005/8/layout/hierarchy1"/>
    <dgm:cxn modelId="{BE22EBE4-AAF1-9744-AB10-A5F95F0F1C69}" type="presParOf" srcId="{E7E0647C-B767-0741-BE3F-6A752A9ED7CD}" destId="{89F9042F-0FA5-0F4C-B680-80E73930A5B3}" srcOrd="0" destOrd="0" presId="urn:microsoft.com/office/officeart/2005/8/layout/hierarchy1"/>
    <dgm:cxn modelId="{5229CFA5-DF89-A244-9796-8C54B79FAFC6}" type="presParOf" srcId="{89F9042F-0FA5-0F4C-B680-80E73930A5B3}" destId="{45EF9AE0-1574-AE4B-9E27-20C65729AE37}" srcOrd="0" destOrd="0" presId="urn:microsoft.com/office/officeart/2005/8/layout/hierarchy1"/>
    <dgm:cxn modelId="{1564E9ED-FF4A-D64A-9594-9B8B92D2BC5E}" type="presParOf" srcId="{89F9042F-0FA5-0F4C-B680-80E73930A5B3}" destId="{63836BE9-721B-7F4A-8BD0-4AEACEB76E64}" srcOrd="1" destOrd="0" presId="urn:microsoft.com/office/officeart/2005/8/layout/hierarchy1"/>
    <dgm:cxn modelId="{FAD4398C-877E-6547-88C6-C654947C2C8E}" type="presParOf" srcId="{E7E0647C-B767-0741-BE3F-6A752A9ED7CD}" destId="{E5E16C7B-7F3A-B744-B44F-95661CCE13B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557B3C-8A16-1B42-ABD9-55BB955EDF2D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1FD260-D385-3644-9F3E-DDC72CEE3731}">
      <dgm:prSet phldrT="[Text]"/>
      <dgm:spPr/>
      <dgm:t>
        <a:bodyPr/>
        <a:lstStyle/>
        <a:p>
          <a:r>
            <a:rPr lang="en-US" dirty="0" smtClean="0"/>
            <a:t>Non-State Administration</a:t>
          </a:r>
          <a:endParaRPr lang="en-US" dirty="0"/>
        </a:p>
      </dgm:t>
    </dgm:pt>
    <dgm:pt modelId="{DAB9DB66-487A-0B4E-8A53-547BDE1B24FA}" type="parTrans" cxnId="{82F499F2-B5D6-E340-AF80-5907CD73A6A3}">
      <dgm:prSet/>
      <dgm:spPr/>
      <dgm:t>
        <a:bodyPr/>
        <a:lstStyle/>
        <a:p>
          <a:endParaRPr lang="en-US"/>
        </a:p>
      </dgm:t>
    </dgm:pt>
    <dgm:pt modelId="{DE706144-45CC-FD43-A0B2-88D05CCC395A}" type="sibTrans" cxnId="{82F499F2-B5D6-E340-AF80-5907CD73A6A3}">
      <dgm:prSet/>
      <dgm:spPr/>
      <dgm:t>
        <a:bodyPr/>
        <a:lstStyle/>
        <a:p>
          <a:endParaRPr lang="en-US"/>
        </a:p>
      </dgm:t>
    </dgm:pt>
    <dgm:pt modelId="{F1A4ED32-F1EC-B54E-BA98-66F604D086BD}">
      <dgm:prSet phldrT="[Text]"/>
      <dgm:spPr/>
      <dgm:t>
        <a:bodyPr/>
        <a:lstStyle/>
        <a:p>
          <a:r>
            <a:rPr lang="en-US" dirty="0" smtClean="0"/>
            <a:t>Territorial Decentralization</a:t>
          </a:r>
          <a:endParaRPr lang="en-US" dirty="0"/>
        </a:p>
      </dgm:t>
    </dgm:pt>
    <dgm:pt modelId="{6D61A622-F6E7-4A4F-8BBD-D86EADEC918E}" type="parTrans" cxnId="{C0966550-2CAC-0346-8B6D-761CA7FDD6FB}">
      <dgm:prSet/>
      <dgm:spPr/>
      <dgm:t>
        <a:bodyPr/>
        <a:lstStyle/>
        <a:p>
          <a:endParaRPr lang="en-US"/>
        </a:p>
      </dgm:t>
    </dgm:pt>
    <dgm:pt modelId="{34F248B6-02CA-F14F-8186-4CA24412F3A9}" type="sibTrans" cxnId="{C0966550-2CAC-0346-8B6D-761CA7FDD6FB}">
      <dgm:prSet/>
      <dgm:spPr/>
      <dgm:t>
        <a:bodyPr/>
        <a:lstStyle/>
        <a:p>
          <a:endParaRPr lang="en-US"/>
        </a:p>
      </dgm:t>
    </dgm:pt>
    <dgm:pt modelId="{7898213A-4C71-AB4B-83BE-847D0492478C}">
      <dgm:prSet phldrT="[Text]"/>
      <dgm:spPr/>
      <dgm:t>
        <a:bodyPr/>
        <a:lstStyle/>
        <a:p>
          <a:r>
            <a:rPr lang="en-US" dirty="0" smtClean="0"/>
            <a:t>Territorial</a:t>
          </a:r>
          <a:r>
            <a:rPr lang="en-US" baseline="0" dirty="0" smtClean="0"/>
            <a:t> Autonomy (Autonomous Provinces)</a:t>
          </a:r>
          <a:endParaRPr lang="en-US" dirty="0"/>
        </a:p>
      </dgm:t>
    </dgm:pt>
    <dgm:pt modelId="{79D4B117-81F5-F14B-B03F-1186A61C31B3}" type="parTrans" cxnId="{6782CB59-726C-A740-8D25-E1A09266F0B2}">
      <dgm:prSet/>
      <dgm:spPr/>
      <dgm:t>
        <a:bodyPr/>
        <a:lstStyle/>
        <a:p>
          <a:endParaRPr lang="en-US"/>
        </a:p>
      </dgm:t>
    </dgm:pt>
    <dgm:pt modelId="{74BAAED0-6021-DD46-B03D-D21003DD1EC1}" type="sibTrans" cxnId="{6782CB59-726C-A740-8D25-E1A09266F0B2}">
      <dgm:prSet/>
      <dgm:spPr/>
      <dgm:t>
        <a:bodyPr/>
        <a:lstStyle/>
        <a:p>
          <a:endParaRPr lang="en-US"/>
        </a:p>
      </dgm:t>
    </dgm:pt>
    <dgm:pt modelId="{BF4F51A5-0E7B-0247-9099-45D2D4F2D7EB}">
      <dgm:prSet phldrT="[Text]"/>
      <dgm:spPr/>
      <dgm:t>
        <a:bodyPr/>
        <a:lstStyle/>
        <a:p>
          <a:r>
            <a:rPr lang="en-US" dirty="0" smtClean="0"/>
            <a:t>Local Government</a:t>
          </a:r>
          <a:endParaRPr lang="en-US" dirty="0"/>
        </a:p>
      </dgm:t>
    </dgm:pt>
    <dgm:pt modelId="{393C665C-90B3-C749-9F1B-C1DABF6F9D82}" type="parTrans" cxnId="{DB3AEF74-809B-4949-BB23-D55001E085AA}">
      <dgm:prSet/>
      <dgm:spPr/>
      <dgm:t>
        <a:bodyPr/>
        <a:lstStyle/>
        <a:p>
          <a:endParaRPr lang="en-US"/>
        </a:p>
      </dgm:t>
    </dgm:pt>
    <dgm:pt modelId="{9A0F48D8-3DF1-4A42-A64D-0D61D67D0C2B}" type="sibTrans" cxnId="{DB3AEF74-809B-4949-BB23-D55001E085AA}">
      <dgm:prSet/>
      <dgm:spPr/>
      <dgm:t>
        <a:bodyPr/>
        <a:lstStyle/>
        <a:p>
          <a:endParaRPr lang="en-US"/>
        </a:p>
      </dgm:t>
    </dgm:pt>
    <dgm:pt modelId="{C3F0222A-B459-E34F-8435-64ACA3479AAE}">
      <dgm:prSet phldrT="[Text]"/>
      <dgm:spPr/>
      <dgm:t>
        <a:bodyPr/>
        <a:lstStyle/>
        <a:p>
          <a:r>
            <a:rPr lang="en-US" dirty="0" smtClean="0"/>
            <a:t>Functional</a:t>
          </a:r>
          <a:r>
            <a:rPr lang="en-US" baseline="0" dirty="0" smtClean="0"/>
            <a:t> Decentralization</a:t>
          </a:r>
          <a:endParaRPr lang="en-US" dirty="0"/>
        </a:p>
      </dgm:t>
    </dgm:pt>
    <dgm:pt modelId="{016DC08D-8C97-6B42-939A-104AD462E055}" type="parTrans" cxnId="{E1EA0575-4755-2B4F-949A-8E01A153B76C}">
      <dgm:prSet/>
      <dgm:spPr/>
      <dgm:t>
        <a:bodyPr/>
        <a:lstStyle/>
        <a:p>
          <a:endParaRPr lang="en-US"/>
        </a:p>
      </dgm:t>
    </dgm:pt>
    <dgm:pt modelId="{3E6C5EB7-9825-2F4C-AAA6-74EBBA8BDA26}" type="sibTrans" cxnId="{E1EA0575-4755-2B4F-949A-8E01A153B76C}">
      <dgm:prSet/>
      <dgm:spPr/>
      <dgm:t>
        <a:bodyPr/>
        <a:lstStyle/>
        <a:p>
          <a:endParaRPr lang="en-US"/>
        </a:p>
      </dgm:t>
    </dgm:pt>
    <dgm:pt modelId="{24FA5FC9-6F6D-0F43-8BE0-0E883CF61797}">
      <dgm:prSet phldrT="[Text]"/>
      <dgm:spPr/>
      <dgm:t>
        <a:bodyPr/>
        <a:lstStyle/>
        <a:p>
          <a:r>
            <a:rPr lang="en-US" dirty="0" smtClean="0"/>
            <a:t>Public</a:t>
          </a:r>
          <a:r>
            <a:rPr lang="en-US" baseline="0" dirty="0" smtClean="0"/>
            <a:t> Agencies</a:t>
          </a:r>
        </a:p>
        <a:p>
          <a:r>
            <a:rPr lang="en-US" baseline="0" dirty="0" smtClean="0"/>
            <a:t>Public Enterprises</a:t>
          </a:r>
        </a:p>
        <a:p>
          <a:r>
            <a:rPr lang="en-US" baseline="0" dirty="0" smtClean="0"/>
            <a:t>Public Institutions</a:t>
          </a:r>
        </a:p>
        <a:p>
          <a:r>
            <a:rPr lang="en-US" baseline="0" dirty="0" smtClean="0"/>
            <a:t>Individuals (e.g. notaries)</a:t>
          </a:r>
          <a:endParaRPr lang="en-US" dirty="0"/>
        </a:p>
      </dgm:t>
    </dgm:pt>
    <dgm:pt modelId="{D4DFBEA1-2D27-574F-956C-FED8E6F84EFD}" type="parTrans" cxnId="{76D49FD7-0FA0-8B49-9165-102A1B43A55C}">
      <dgm:prSet/>
      <dgm:spPr/>
      <dgm:t>
        <a:bodyPr/>
        <a:lstStyle/>
        <a:p>
          <a:endParaRPr lang="en-US"/>
        </a:p>
      </dgm:t>
    </dgm:pt>
    <dgm:pt modelId="{C720279D-0D8B-0840-A28E-BC9347B01E1B}" type="sibTrans" cxnId="{76D49FD7-0FA0-8B49-9165-102A1B43A55C}">
      <dgm:prSet/>
      <dgm:spPr/>
      <dgm:t>
        <a:bodyPr/>
        <a:lstStyle/>
        <a:p>
          <a:endParaRPr lang="en-US"/>
        </a:p>
      </dgm:t>
    </dgm:pt>
    <dgm:pt modelId="{D3A7ED39-0F9A-9A4F-B6AC-CFF60CE342EA}" type="pres">
      <dgm:prSet presAssocID="{C4557B3C-8A16-1B42-ABD9-55BB955EDF2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65511EA-2C4B-E249-9162-3779D07A9D3A}" type="pres">
      <dgm:prSet presAssocID="{1F1FD260-D385-3644-9F3E-DDC72CEE3731}" presName="hierRoot1" presStyleCnt="0"/>
      <dgm:spPr/>
    </dgm:pt>
    <dgm:pt modelId="{1B233BD0-1CB4-BB45-BB38-41806F7DFE29}" type="pres">
      <dgm:prSet presAssocID="{1F1FD260-D385-3644-9F3E-DDC72CEE3731}" presName="composite" presStyleCnt="0"/>
      <dgm:spPr/>
    </dgm:pt>
    <dgm:pt modelId="{8FF37A37-8DAC-024A-A89F-2C35E091197C}" type="pres">
      <dgm:prSet presAssocID="{1F1FD260-D385-3644-9F3E-DDC72CEE3731}" presName="background" presStyleLbl="node0" presStyleIdx="0" presStyleCnt="1"/>
      <dgm:spPr/>
    </dgm:pt>
    <dgm:pt modelId="{CC4B7079-5DC6-8243-B2DF-7FA95F569B92}" type="pres">
      <dgm:prSet presAssocID="{1F1FD260-D385-3644-9F3E-DDC72CEE373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9CB655-EB32-5544-A277-5BF95307EE31}" type="pres">
      <dgm:prSet presAssocID="{1F1FD260-D385-3644-9F3E-DDC72CEE3731}" presName="hierChild2" presStyleCnt="0"/>
      <dgm:spPr/>
    </dgm:pt>
    <dgm:pt modelId="{B3CDF297-6B9D-8A41-A83A-E10E45E27C86}" type="pres">
      <dgm:prSet presAssocID="{6D61A622-F6E7-4A4F-8BBD-D86EADEC918E}" presName="Name10" presStyleLbl="parChTrans1D2" presStyleIdx="0" presStyleCnt="2"/>
      <dgm:spPr/>
      <dgm:t>
        <a:bodyPr/>
        <a:lstStyle/>
        <a:p>
          <a:endParaRPr lang="en-US"/>
        </a:p>
      </dgm:t>
    </dgm:pt>
    <dgm:pt modelId="{4FCBF9E5-846D-1C43-B4C9-32DA5E8F398F}" type="pres">
      <dgm:prSet presAssocID="{F1A4ED32-F1EC-B54E-BA98-66F604D086BD}" presName="hierRoot2" presStyleCnt="0"/>
      <dgm:spPr/>
    </dgm:pt>
    <dgm:pt modelId="{35AFC65F-FAF0-A641-A93E-9CD2CE7485F4}" type="pres">
      <dgm:prSet presAssocID="{F1A4ED32-F1EC-B54E-BA98-66F604D086BD}" presName="composite2" presStyleCnt="0"/>
      <dgm:spPr/>
    </dgm:pt>
    <dgm:pt modelId="{D6E3D25D-6241-BA43-91DA-6A0CB71D721D}" type="pres">
      <dgm:prSet presAssocID="{F1A4ED32-F1EC-B54E-BA98-66F604D086BD}" presName="background2" presStyleLbl="node2" presStyleIdx="0" presStyleCnt="2"/>
      <dgm:spPr/>
    </dgm:pt>
    <dgm:pt modelId="{75B7D323-E841-4A4A-A67D-E535CAA757C1}" type="pres">
      <dgm:prSet presAssocID="{F1A4ED32-F1EC-B54E-BA98-66F604D086BD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62B7D1-436F-F249-954B-AA6C50811AF7}" type="pres">
      <dgm:prSet presAssocID="{F1A4ED32-F1EC-B54E-BA98-66F604D086BD}" presName="hierChild3" presStyleCnt="0"/>
      <dgm:spPr/>
    </dgm:pt>
    <dgm:pt modelId="{A741A8A8-33B2-5649-9688-5F940512CFB8}" type="pres">
      <dgm:prSet presAssocID="{79D4B117-81F5-F14B-B03F-1186A61C31B3}" presName="Name17" presStyleLbl="parChTrans1D3" presStyleIdx="0" presStyleCnt="3"/>
      <dgm:spPr/>
      <dgm:t>
        <a:bodyPr/>
        <a:lstStyle/>
        <a:p>
          <a:endParaRPr lang="en-US"/>
        </a:p>
      </dgm:t>
    </dgm:pt>
    <dgm:pt modelId="{3928CC52-6086-F745-A7AD-A43EA598DCFE}" type="pres">
      <dgm:prSet presAssocID="{7898213A-4C71-AB4B-83BE-847D0492478C}" presName="hierRoot3" presStyleCnt="0"/>
      <dgm:spPr/>
    </dgm:pt>
    <dgm:pt modelId="{4C87334C-54CA-CA41-ABD2-EE1BDE93DBB6}" type="pres">
      <dgm:prSet presAssocID="{7898213A-4C71-AB4B-83BE-847D0492478C}" presName="composite3" presStyleCnt="0"/>
      <dgm:spPr/>
    </dgm:pt>
    <dgm:pt modelId="{11FF09AE-7DF7-7545-80E4-9D5D3AF96A52}" type="pres">
      <dgm:prSet presAssocID="{7898213A-4C71-AB4B-83BE-847D0492478C}" presName="background3" presStyleLbl="node3" presStyleIdx="0" presStyleCnt="3"/>
      <dgm:spPr/>
    </dgm:pt>
    <dgm:pt modelId="{074A92F6-D0BC-3A43-81B9-F018451CEE4D}" type="pres">
      <dgm:prSet presAssocID="{7898213A-4C71-AB4B-83BE-847D0492478C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F354D7-A3FF-794A-A925-EBE3193830E7}" type="pres">
      <dgm:prSet presAssocID="{7898213A-4C71-AB4B-83BE-847D0492478C}" presName="hierChild4" presStyleCnt="0"/>
      <dgm:spPr/>
    </dgm:pt>
    <dgm:pt modelId="{6E11EBA2-45EB-7245-8DA7-F6219A6769FF}" type="pres">
      <dgm:prSet presAssocID="{393C665C-90B3-C749-9F1B-C1DABF6F9D82}" presName="Name17" presStyleLbl="parChTrans1D3" presStyleIdx="1" presStyleCnt="3"/>
      <dgm:spPr/>
      <dgm:t>
        <a:bodyPr/>
        <a:lstStyle/>
        <a:p>
          <a:endParaRPr lang="en-US"/>
        </a:p>
      </dgm:t>
    </dgm:pt>
    <dgm:pt modelId="{662233DB-8594-6647-A02A-063CA729F77D}" type="pres">
      <dgm:prSet presAssocID="{BF4F51A5-0E7B-0247-9099-45D2D4F2D7EB}" presName="hierRoot3" presStyleCnt="0"/>
      <dgm:spPr/>
    </dgm:pt>
    <dgm:pt modelId="{5BFE93D5-96D1-5A42-92DB-74F1A95EC2E9}" type="pres">
      <dgm:prSet presAssocID="{BF4F51A5-0E7B-0247-9099-45D2D4F2D7EB}" presName="composite3" presStyleCnt="0"/>
      <dgm:spPr/>
    </dgm:pt>
    <dgm:pt modelId="{89D30923-9BA1-2A43-9EDE-5EC6EBE744D7}" type="pres">
      <dgm:prSet presAssocID="{BF4F51A5-0E7B-0247-9099-45D2D4F2D7EB}" presName="background3" presStyleLbl="node3" presStyleIdx="1" presStyleCnt="3"/>
      <dgm:spPr/>
    </dgm:pt>
    <dgm:pt modelId="{4977958B-003B-5E40-8022-42F0816EE5FE}" type="pres">
      <dgm:prSet presAssocID="{BF4F51A5-0E7B-0247-9099-45D2D4F2D7EB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D502FA-1DFC-7447-89EA-2203259EFB72}" type="pres">
      <dgm:prSet presAssocID="{BF4F51A5-0E7B-0247-9099-45D2D4F2D7EB}" presName="hierChild4" presStyleCnt="0"/>
      <dgm:spPr/>
    </dgm:pt>
    <dgm:pt modelId="{397B0498-8887-7C44-B85A-7476E499C214}" type="pres">
      <dgm:prSet presAssocID="{016DC08D-8C97-6B42-939A-104AD462E055}" presName="Name10" presStyleLbl="parChTrans1D2" presStyleIdx="1" presStyleCnt="2"/>
      <dgm:spPr/>
      <dgm:t>
        <a:bodyPr/>
        <a:lstStyle/>
        <a:p>
          <a:endParaRPr lang="en-US"/>
        </a:p>
      </dgm:t>
    </dgm:pt>
    <dgm:pt modelId="{B11105AA-D1A8-F24C-8D73-0405B46D2014}" type="pres">
      <dgm:prSet presAssocID="{C3F0222A-B459-E34F-8435-64ACA3479AAE}" presName="hierRoot2" presStyleCnt="0"/>
      <dgm:spPr/>
    </dgm:pt>
    <dgm:pt modelId="{62483EF5-9F1B-F546-9D3E-E86A26431EE5}" type="pres">
      <dgm:prSet presAssocID="{C3F0222A-B459-E34F-8435-64ACA3479AAE}" presName="composite2" presStyleCnt="0"/>
      <dgm:spPr/>
    </dgm:pt>
    <dgm:pt modelId="{9937AFA0-322C-1B43-A833-447CDD72B5F7}" type="pres">
      <dgm:prSet presAssocID="{C3F0222A-B459-E34F-8435-64ACA3479AAE}" presName="background2" presStyleLbl="node2" presStyleIdx="1" presStyleCnt="2"/>
      <dgm:spPr/>
    </dgm:pt>
    <dgm:pt modelId="{2FEF4F3B-1DE2-7B40-8BFC-DCA9A343909C}" type="pres">
      <dgm:prSet presAssocID="{C3F0222A-B459-E34F-8435-64ACA3479AAE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46BD6E-0662-3040-9139-564D2AB4F566}" type="pres">
      <dgm:prSet presAssocID="{C3F0222A-B459-E34F-8435-64ACA3479AAE}" presName="hierChild3" presStyleCnt="0"/>
      <dgm:spPr/>
    </dgm:pt>
    <dgm:pt modelId="{3AA8124B-C203-BF46-B826-F86EF004F2A2}" type="pres">
      <dgm:prSet presAssocID="{D4DFBEA1-2D27-574F-956C-FED8E6F84EFD}" presName="Name17" presStyleLbl="parChTrans1D3" presStyleIdx="2" presStyleCnt="3"/>
      <dgm:spPr/>
      <dgm:t>
        <a:bodyPr/>
        <a:lstStyle/>
        <a:p>
          <a:endParaRPr lang="en-US"/>
        </a:p>
      </dgm:t>
    </dgm:pt>
    <dgm:pt modelId="{A88F0110-BC79-DD40-860A-E6AB60A1A056}" type="pres">
      <dgm:prSet presAssocID="{24FA5FC9-6F6D-0F43-8BE0-0E883CF61797}" presName="hierRoot3" presStyleCnt="0"/>
      <dgm:spPr/>
    </dgm:pt>
    <dgm:pt modelId="{2BA3D03D-01C3-1843-B1F1-5FEB4279CC20}" type="pres">
      <dgm:prSet presAssocID="{24FA5FC9-6F6D-0F43-8BE0-0E883CF61797}" presName="composite3" presStyleCnt="0"/>
      <dgm:spPr/>
    </dgm:pt>
    <dgm:pt modelId="{0327F548-6A80-6645-A3B5-1B79AA3EC8A7}" type="pres">
      <dgm:prSet presAssocID="{24FA5FC9-6F6D-0F43-8BE0-0E883CF61797}" presName="background3" presStyleLbl="node3" presStyleIdx="2" presStyleCnt="3"/>
      <dgm:spPr/>
    </dgm:pt>
    <dgm:pt modelId="{47EC552E-C443-6746-8369-00F95622BDD3}" type="pres">
      <dgm:prSet presAssocID="{24FA5FC9-6F6D-0F43-8BE0-0E883CF61797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C8BBEA-6976-6941-BC97-DFB6EDFACD58}" type="pres">
      <dgm:prSet presAssocID="{24FA5FC9-6F6D-0F43-8BE0-0E883CF61797}" presName="hierChild4" presStyleCnt="0"/>
      <dgm:spPr/>
    </dgm:pt>
  </dgm:ptLst>
  <dgm:cxnLst>
    <dgm:cxn modelId="{C148E410-9E72-554F-960B-929A7A13EBBC}" type="presOf" srcId="{6D61A622-F6E7-4A4F-8BBD-D86EADEC918E}" destId="{B3CDF297-6B9D-8A41-A83A-E10E45E27C86}" srcOrd="0" destOrd="0" presId="urn:microsoft.com/office/officeart/2005/8/layout/hierarchy1"/>
    <dgm:cxn modelId="{452BBB81-4639-E54D-B364-1FD4961C9653}" type="presOf" srcId="{016DC08D-8C97-6B42-939A-104AD462E055}" destId="{397B0498-8887-7C44-B85A-7476E499C214}" srcOrd="0" destOrd="0" presId="urn:microsoft.com/office/officeart/2005/8/layout/hierarchy1"/>
    <dgm:cxn modelId="{E1EA0575-4755-2B4F-949A-8E01A153B76C}" srcId="{1F1FD260-D385-3644-9F3E-DDC72CEE3731}" destId="{C3F0222A-B459-E34F-8435-64ACA3479AAE}" srcOrd="1" destOrd="0" parTransId="{016DC08D-8C97-6B42-939A-104AD462E055}" sibTransId="{3E6C5EB7-9825-2F4C-AAA6-74EBBA8BDA26}"/>
    <dgm:cxn modelId="{B8CB0BCB-3699-924F-9175-11C0ED7E92F0}" type="presOf" srcId="{C3F0222A-B459-E34F-8435-64ACA3479AAE}" destId="{2FEF4F3B-1DE2-7B40-8BFC-DCA9A343909C}" srcOrd="0" destOrd="0" presId="urn:microsoft.com/office/officeart/2005/8/layout/hierarchy1"/>
    <dgm:cxn modelId="{C0966550-2CAC-0346-8B6D-761CA7FDD6FB}" srcId="{1F1FD260-D385-3644-9F3E-DDC72CEE3731}" destId="{F1A4ED32-F1EC-B54E-BA98-66F604D086BD}" srcOrd="0" destOrd="0" parTransId="{6D61A622-F6E7-4A4F-8BBD-D86EADEC918E}" sibTransId="{34F248B6-02CA-F14F-8186-4CA24412F3A9}"/>
    <dgm:cxn modelId="{82F499F2-B5D6-E340-AF80-5907CD73A6A3}" srcId="{C4557B3C-8A16-1B42-ABD9-55BB955EDF2D}" destId="{1F1FD260-D385-3644-9F3E-DDC72CEE3731}" srcOrd="0" destOrd="0" parTransId="{DAB9DB66-487A-0B4E-8A53-547BDE1B24FA}" sibTransId="{DE706144-45CC-FD43-A0B2-88D05CCC395A}"/>
    <dgm:cxn modelId="{7AB87016-2608-FD49-A8E3-9EFCEE81B87E}" type="presOf" srcId="{79D4B117-81F5-F14B-B03F-1186A61C31B3}" destId="{A741A8A8-33B2-5649-9688-5F940512CFB8}" srcOrd="0" destOrd="0" presId="urn:microsoft.com/office/officeart/2005/8/layout/hierarchy1"/>
    <dgm:cxn modelId="{02C1AA84-6EB2-D049-82D0-EFC229375CA0}" type="presOf" srcId="{7898213A-4C71-AB4B-83BE-847D0492478C}" destId="{074A92F6-D0BC-3A43-81B9-F018451CEE4D}" srcOrd="0" destOrd="0" presId="urn:microsoft.com/office/officeart/2005/8/layout/hierarchy1"/>
    <dgm:cxn modelId="{5552045E-4D5F-8644-A3AE-712109069949}" type="presOf" srcId="{BF4F51A5-0E7B-0247-9099-45D2D4F2D7EB}" destId="{4977958B-003B-5E40-8022-42F0816EE5FE}" srcOrd="0" destOrd="0" presId="urn:microsoft.com/office/officeart/2005/8/layout/hierarchy1"/>
    <dgm:cxn modelId="{E137535A-4020-1C42-B797-09FBF83ADF4D}" type="presOf" srcId="{24FA5FC9-6F6D-0F43-8BE0-0E883CF61797}" destId="{47EC552E-C443-6746-8369-00F95622BDD3}" srcOrd="0" destOrd="0" presId="urn:microsoft.com/office/officeart/2005/8/layout/hierarchy1"/>
    <dgm:cxn modelId="{73B473F6-4FB2-534F-963D-6A63AE4A39E6}" type="presOf" srcId="{D4DFBEA1-2D27-574F-956C-FED8E6F84EFD}" destId="{3AA8124B-C203-BF46-B826-F86EF004F2A2}" srcOrd="0" destOrd="0" presId="urn:microsoft.com/office/officeart/2005/8/layout/hierarchy1"/>
    <dgm:cxn modelId="{1C8B29DC-87B6-384F-8876-7268DA592E76}" type="presOf" srcId="{1F1FD260-D385-3644-9F3E-DDC72CEE3731}" destId="{CC4B7079-5DC6-8243-B2DF-7FA95F569B92}" srcOrd="0" destOrd="0" presId="urn:microsoft.com/office/officeart/2005/8/layout/hierarchy1"/>
    <dgm:cxn modelId="{76D49FD7-0FA0-8B49-9165-102A1B43A55C}" srcId="{C3F0222A-B459-E34F-8435-64ACA3479AAE}" destId="{24FA5FC9-6F6D-0F43-8BE0-0E883CF61797}" srcOrd="0" destOrd="0" parTransId="{D4DFBEA1-2D27-574F-956C-FED8E6F84EFD}" sibTransId="{C720279D-0D8B-0840-A28E-BC9347B01E1B}"/>
    <dgm:cxn modelId="{4CE93CF3-7EF7-4640-8E2F-3F8878298E1C}" type="presOf" srcId="{393C665C-90B3-C749-9F1B-C1DABF6F9D82}" destId="{6E11EBA2-45EB-7245-8DA7-F6219A6769FF}" srcOrd="0" destOrd="0" presId="urn:microsoft.com/office/officeart/2005/8/layout/hierarchy1"/>
    <dgm:cxn modelId="{D06DF6E2-7EAE-EF40-BD3D-6B8BAAE7322A}" type="presOf" srcId="{C4557B3C-8A16-1B42-ABD9-55BB955EDF2D}" destId="{D3A7ED39-0F9A-9A4F-B6AC-CFF60CE342EA}" srcOrd="0" destOrd="0" presId="urn:microsoft.com/office/officeart/2005/8/layout/hierarchy1"/>
    <dgm:cxn modelId="{DB3AEF74-809B-4949-BB23-D55001E085AA}" srcId="{F1A4ED32-F1EC-B54E-BA98-66F604D086BD}" destId="{BF4F51A5-0E7B-0247-9099-45D2D4F2D7EB}" srcOrd="1" destOrd="0" parTransId="{393C665C-90B3-C749-9F1B-C1DABF6F9D82}" sibTransId="{9A0F48D8-3DF1-4A42-A64D-0D61D67D0C2B}"/>
    <dgm:cxn modelId="{6782CB59-726C-A740-8D25-E1A09266F0B2}" srcId="{F1A4ED32-F1EC-B54E-BA98-66F604D086BD}" destId="{7898213A-4C71-AB4B-83BE-847D0492478C}" srcOrd="0" destOrd="0" parTransId="{79D4B117-81F5-F14B-B03F-1186A61C31B3}" sibTransId="{74BAAED0-6021-DD46-B03D-D21003DD1EC1}"/>
    <dgm:cxn modelId="{A06D72B1-7AAC-8A4B-A04E-33D76F1C793E}" type="presOf" srcId="{F1A4ED32-F1EC-B54E-BA98-66F604D086BD}" destId="{75B7D323-E841-4A4A-A67D-E535CAA757C1}" srcOrd="0" destOrd="0" presId="urn:microsoft.com/office/officeart/2005/8/layout/hierarchy1"/>
    <dgm:cxn modelId="{DFC177FF-AEF3-A244-8548-E2C0388A97ED}" type="presParOf" srcId="{D3A7ED39-0F9A-9A4F-B6AC-CFF60CE342EA}" destId="{A65511EA-2C4B-E249-9162-3779D07A9D3A}" srcOrd="0" destOrd="0" presId="urn:microsoft.com/office/officeart/2005/8/layout/hierarchy1"/>
    <dgm:cxn modelId="{C1603932-5FD9-524B-B307-CCB360DA258B}" type="presParOf" srcId="{A65511EA-2C4B-E249-9162-3779D07A9D3A}" destId="{1B233BD0-1CB4-BB45-BB38-41806F7DFE29}" srcOrd="0" destOrd="0" presId="urn:microsoft.com/office/officeart/2005/8/layout/hierarchy1"/>
    <dgm:cxn modelId="{B763B0A8-D1A4-654D-A86B-59C44DD0190F}" type="presParOf" srcId="{1B233BD0-1CB4-BB45-BB38-41806F7DFE29}" destId="{8FF37A37-8DAC-024A-A89F-2C35E091197C}" srcOrd="0" destOrd="0" presId="urn:microsoft.com/office/officeart/2005/8/layout/hierarchy1"/>
    <dgm:cxn modelId="{A64405E8-1FE1-B649-A8CF-2A2561ACD63B}" type="presParOf" srcId="{1B233BD0-1CB4-BB45-BB38-41806F7DFE29}" destId="{CC4B7079-5DC6-8243-B2DF-7FA95F569B92}" srcOrd="1" destOrd="0" presId="urn:microsoft.com/office/officeart/2005/8/layout/hierarchy1"/>
    <dgm:cxn modelId="{6F7C3A1C-B6FE-E34F-9B99-D4DB043ECFC5}" type="presParOf" srcId="{A65511EA-2C4B-E249-9162-3779D07A9D3A}" destId="{F79CB655-EB32-5544-A277-5BF95307EE31}" srcOrd="1" destOrd="0" presId="urn:microsoft.com/office/officeart/2005/8/layout/hierarchy1"/>
    <dgm:cxn modelId="{CD76BAA5-2070-734B-8F89-1C59D9285CFF}" type="presParOf" srcId="{F79CB655-EB32-5544-A277-5BF95307EE31}" destId="{B3CDF297-6B9D-8A41-A83A-E10E45E27C86}" srcOrd="0" destOrd="0" presId="urn:microsoft.com/office/officeart/2005/8/layout/hierarchy1"/>
    <dgm:cxn modelId="{4564EF9F-54A0-7A44-9F62-CA4930F8C7F9}" type="presParOf" srcId="{F79CB655-EB32-5544-A277-5BF95307EE31}" destId="{4FCBF9E5-846D-1C43-B4C9-32DA5E8F398F}" srcOrd="1" destOrd="0" presId="urn:microsoft.com/office/officeart/2005/8/layout/hierarchy1"/>
    <dgm:cxn modelId="{F0BB262A-6E35-6E48-A3FE-41A1DE16C5CA}" type="presParOf" srcId="{4FCBF9E5-846D-1C43-B4C9-32DA5E8F398F}" destId="{35AFC65F-FAF0-A641-A93E-9CD2CE7485F4}" srcOrd="0" destOrd="0" presId="urn:microsoft.com/office/officeart/2005/8/layout/hierarchy1"/>
    <dgm:cxn modelId="{7DA7DFA3-8C01-384D-8752-167E02818C55}" type="presParOf" srcId="{35AFC65F-FAF0-A641-A93E-9CD2CE7485F4}" destId="{D6E3D25D-6241-BA43-91DA-6A0CB71D721D}" srcOrd="0" destOrd="0" presId="urn:microsoft.com/office/officeart/2005/8/layout/hierarchy1"/>
    <dgm:cxn modelId="{E8779495-A3E2-6946-AF06-EC96A52367B1}" type="presParOf" srcId="{35AFC65F-FAF0-A641-A93E-9CD2CE7485F4}" destId="{75B7D323-E841-4A4A-A67D-E535CAA757C1}" srcOrd="1" destOrd="0" presId="urn:microsoft.com/office/officeart/2005/8/layout/hierarchy1"/>
    <dgm:cxn modelId="{1BC8CE64-86CC-514B-B8F8-243B64D6844C}" type="presParOf" srcId="{4FCBF9E5-846D-1C43-B4C9-32DA5E8F398F}" destId="{B762B7D1-436F-F249-954B-AA6C50811AF7}" srcOrd="1" destOrd="0" presId="urn:microsoft.com/office/officeart/2005/8/layout/hierarchy1"/>
    <dgm:cxn modelId="{1457F6FB-98D4-D04B-AA4D-2A8818660801}" type="presParOf" srcId="{B762B7D1-436F-F249-954B-AA6C50811AF7}" destId="{A741A8A8-33B2-5649-9688-5F940512CFB8}" srcOrd="0" destOrd="0" presId="urn:microsoft.com/office/officeart/2005/8/layout/hierarchy1"/>
    <dgm:cxn modelId="{5CA111DB-7152-1943-9140-F90B91AED96B}" type="presParOf" srcId="{B762B7D1-436F-F249-954B-AA6C50811AF7}" destId="{3928CC52-6086-F745-A7AD-A43EA598DCFE}" srcOrd="1" destOrd="0" presId="urn:microsoft.com/office/officeart/2005/8/layout/hierarchy1"/>
    <dgm:cxn modelId="{79996582-1F47-EA49-A701-59FAB32BBBBC}" type="presParOf" srcId="{3928CC52-6086-F745-A7AD-A43EA598DCFE}" destId="{4C87334C-54CA-CA41-ABD2-EE1BDE93DBB6}" srcOrd="0" destOrd="0" presId="urn:microsoft.com/office/officeart/2005/8/layout/hierarchy1"/>
    <dgm:cxn modelId="{D516CFED-B20C-0247-83FF-EB8E3FE82F69}" type="presParOf" srcId="{4C87334C-54CA-CA41-ABD2-EE1BDE93DBB6}" destId="{11FF09AE-7DF7-7545-80E4-9D5D3AF96A52}" srcOrd="0" destOrd="0" presId="urn:microsoft.com/office/officeart/2005/8/layout/hierarchy1"/>
    <dgm:cxn modelId="{2E602EA9-ED92-284D-9FE7-0FBB2ADFCB2A}" type="presParOf" srcId="{4C87334C-54CA-CA41-ABD2-EE1BDE93DBB6}" destId="{074A92F6-D0BC-3A43-81B9-F018451CEE4D}" srcOrd="1" destOrd="0" presId="urn:microsoft.com/office/officeart/2005/8/layout/hierarchy1"/>
    <dgm:cxn modelId="{27E69D0C-4F60-FC45-91DC-B9A3C0FD8C06}" type="presParOf" srcId="{3928CC52-6086-F745-A7AD-A43EA598DCFE}" destId="{E9F354D7-A3FF-794A-A925-EBE3193830E7}" srcOrd="1" destOrd="0" presId="urn:microsoft.com/office/officeart/2005/8/layout/hierarchy1"/>
    <dgm:cxn modelId="{36BD7781-4847-764F-9B70-ED6F1C40B2FB}" type="presParOf" srcId="{B762B7D1-436F-F249-954B-AA6C50811AF7}" destId="{6E11EBA2-45EB-7245-8DA7-F6219A6769FF}" srcOrd="2" destOrd="0" presId="urn:microsoft.com/office/officeart/2005/8/layout/hierarchy1"/>
    <dgm:cxn modelId="{1783E02A-F02B-5540-ACB9-BE57F54761F1}" type="presParOf" srcId="{B762B7D1-436F-F249-954B-AA6C50811AF7}" destId="{662233DB-8594-6647-A02A-063CA729F77D}" srcOrd="3" destOrd="0" presId="urn:microsoft.com/office/officeart/2005/8/layout/hierarchy1"/>
    <dgm:cxn modelId="{5AD1E72F-A69D-2A4C-8B34-9AB7FDF4F3E3}" type="presParOf" srcId="{662233DB-8594-6647-A02A-063CA729F77D}" destId="{5BFE93D5-96D1-5A42-92DB-74F1A95EC2E9}" srcOrd="0" destOrd="0" presId="urn:microsoft.com/office/officeart/2005/8/layout/hierarchy1"/>
    <dgm:cxn modelId="{29169713-54FE-C240-B61E-E9B9109608A5}" type="presParOf" srcId="{5BFE93D5-96D1-5A42-92DB-74F1A95EC2E9}" destId="{89D30923-9BA1-2A43-9EDE-5EC6EBE744D7}" srcOrd="0" destOrd="0" presId="urn:microsoft.com/office/officeart/2005/8/layout/hierarchy1"/>
    <dgm:cxn modelId="{D30D4D7A-A0C2-8E4C-BFEB-2BD2398C292B}" type="presParOf" srcId="{5BFE93D5-96D1-5A42-92DB-74F1A95EC2E9}" destId="{4977958B-003B-5E40-8022-42F0816EE5FE}" srcOrd="1" destOrd="0" presId="urn:microsoft.com/office/officeart/2005/8/layout/hierarchy1"/>
    <dgm:cxn modelId="{2615AAE4-004C-F54A-BB0A-CE27D116B557}" type="presParOf" srcId="{662233DB-8594-6647-A02A-063CA729F77D}" destId="{9AD502FA-1DFC-7447-89EA-2203259EFB72}" srcOrd="1" destOrd="0" presId="urn:microsoft.com/office/officeart/2005/8/layout/hierarchy1"/>
    <dgm:cxn modelId="{DC2096E5-F0DF-C345-9CCE-0E18D97B3065}" type="presParOf" srcId="{F79CB655-EB32-5544-A277-5BF95307EE31}" destId="{397B0498-8887-7C44-B85A-7476E499C214}" srcOrd="2" destOrd="0" presId="urn:microsoft.com/office/officeart/2005/8/layout/hierarchy1"/>
    <dgm:cxn modelId="{514F83C8-0EEB-4641-9452-B6F1E44E7046}" type="presParOf" srcId="{F79CB655-EB32-5544-A277-5BF95307EE31}" destId="{B11105AA-D1A8-F24C-8D73-0405B46D2014}" srcOrd="3" destOrd="0" presId="urn:microsoft.com/office/officeart/2005/8/layout/hierarchy1"/>
    <dgm:cxn modelId="{6E3A3E7A-F90E-404D-8FAA-1363F99138C5}" type="presParOf" srcId="{B11105AA-D1A8-F24C-8D73-0405B46D2014}" destId="{62483EF5-9F1B-F546-9D3E-E86A26431EE5}" srcOrd="0" destOrd="0" presId="urn:microsoft.com/office/officeart/2005/8/layout/hierarchy1"/>
    <dgm:cxn modelId="{FFB471D6-0A78-484D-A21B-BEEFF31F0367}" type="presParOf" srcId="{62483EF5-9F1B-F546-9D3E-E86A26431EE5}" destId="{9937AFA0-322C-1B43-A833-447CDD72B5F7}" srcOrd="0" destOrd="0" presId="urn:microsoft.com/office/officeart/2005/8/layout/hierarchy1"/>
    <dgm:cxn modelId="{342966B7-FEA0-0E4C-A897-3049967547F6}" type="presParOf" srcId="{62483EF5-9F1B-F546-9D3E-E86A26431EE5}" destId="{2FEF4F3B-1DE2-7B40-8BFC-DCA9A343909C}" srcOrd="1" destOrd="0" presId="urn:microsoft.com/office/officeart/2005/8/layout/hierarchy1"/>
    <dgm:cxn modelId="{A4DADB55-3D52-4C46-AA8C-536EB2DB1923}" type="presParOf" srcId="{B11105AA-D1A8-F24C-8D73-0405B46D2014}" destId="{6646BD6E-0662-3040-9139-564D2AB4F566}" srcOrd="1" destOrd="0" presId="urn:microsoft.com/office/officeart/2005/8/layout/hierarchy1"/>
    <dgm:cxn modelId="{902A82C4-8FF8-A041-9596-D2EDB6C62E5D}" type="presParOf" srcId="{6646BD6E-0662-3040-9139-564D2AB4F566}" destId="{3AA8124B-C203-BF46-B826-F86EF004F2A2}" srcOrd="0" destOrd="0" presId="urn:microsoft.com/office/officeart/2005/8/layout/hierarchy1"/>
    <dgm:cxn modelId="{E4CF0A1B-0DCA-764A-B024-A152F1228058}" type="presParOf" srcId="{6646BD6E-0662-3040-9139-564D2AB4F566}" destId="{A88F0110-BC79-DD40-860A-E6AB60A1A056}" srcOrd="1" destOrd="0" presId="urn:microsoft.com/office/officeart/2005/8/layout/hierarchy1"/>
    <dgm:cxn modelId="{A739DC89-4FD9-044C-A208-DA10E38A51CB}" type="presParOf" srcId="{A88F0110-BC79-DD40-860A-E6AB60A1A056}" destId="{2BA3D03D-01C3-1843-B1F1-5FEB4279CC20}" srcOrd="0" destOrd="0" presId="urn:microsoft.com/office/officeart/2005/8/layout/hierarchy1"/>
    <dgm:cxn modelId="{98DCF6D6-B745-A548-8D58-859922532EEA}" type="presParOf" srcId="{2BA3D03D-01C3-1843-B1F1-5FEB4279CC20}" destId="{0327F548-6A80-6645-A3B5-1B79AA3EC8A7}" srcOrd="0" destOrd="0" presId="urn:microsoft.com/office/officeart/2005/8/layout/hierarchy1"/>
    <dgm:cxn modelId="{F745A1E7-3D67-D147-A2D7-76CB30BFDF38}" type="presParOf" srcId="{2BA3D03D-01C3-1843-B1F1-5FEB4279CC20}" destId="{47EC552E-C443-6746-8369-00F95622BDD3}" srcOrd="1" destOrd="0" presId="urn:microsoft.com/office/officeart/2005/8/layout/hierarchy1"/>
    <dgm:cxn modelId="{DE4695B4-C593-C64A-8B7C-0163C3A7A12B}" type="presParOf" srcId="{A88F0110-BC79-DD40-860A-E6AB60A1A056}" destId="{82C8BBEA-6976-6941-BC97-DFB6EDFACD5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EFED01-1101-A941-B561-A57AA944E5BC}">
      <dsp:nvSpPr>
        <dsp:cNvPr id="0" name=""/>
        <dsp:cNvSpPr/>
      </dsp:nvSpPr>
      <dsp:spPr>
        <a:xfrm rot="16200000">
          <a:off x="-1217441" y="2017619"/>
          <a:ext cx="3028920" cy="4750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18947" bIns="0" numCol="1" spcCol="1270" anchor="t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1" kern="1200" dirty="0" smtClean="0"/>
            <a:t>Legislation</a:t>
          </a:r>
          <a:endParaRPr lang="en-US" sz="3300" b="1" kern="1200" dirty="0"/>
        </a:p>
      </dsp:txBody>
      <dsp:txXfrm>
        <a:off x="-1217441" y="2017619"/>
        <a:ext cx="3028920" cy="475026"/>
      </dsp:txXfrm>
    </dsp:sp>
    <dsp:sp modelId="{58E027C6-7FA0-3448-87AC-B9E0B9ABAA39}">
      <dsp:nvSpPr>
        <dsp:cNvPr id="0" name=""/>
        <dsp:cNvSpPr/>
      </dsp:nvSpPr>
      <dsp:spPr>
        <a:xfrm>
          <a:off x="534531" y="740672"/>
          <a:ext cx="2366133" cy="302892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418947" rIns="142240" bIns="142240" numCol="1" spcCol="1270" anchor="t" anchorCtr="0">
          <a:noAutofit/>
        </a:bodyPr>
        <a:lstStyle/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Parliament</a:t>
          </a:r>
          <a:endParaRPr lang="en-US" sz="2000" kern="1200" dirty="0"/>
        </a:p>
        <a:p>
          <a:pPr marL="228600" marR="0" lvl="1" indent="-228600" algn="l" defTabSz="9779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endParaRPr lang="en-US" sz="2000" kern="1200" dirty="0"/>
        </a:p>
      </dsp:txBody>
      <dsp:txXfrm>
        <a:off x="534531" y="740672"/>
        <a:ext cx="2366133" cy="3028920"/>
      </dsp:txXfrm>
    </dsp:sp>
    <dsp:sp modelId="{2792913E-87A4-D24D-8205-3933ACAD36B8}">
      <dsp:nvSpPr>
        <dsp:cNvPr id="0" name=""/>
        <dsp:cNvSpPr/>
      </dsp:nvSpPr>
      <dsp:spPr>
        <a:xfrm>
          <a:off x="59505" y="113638"/>
          <a:ext cx="950052" cy="950052"/>
        </a:xfrm>
        <a:prstGeom prst="rect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A6117A3-4F25-5445-B811-29DB51A68D67}">
      <dsp:nvSpPr>
        <dsp:cNvPr id="0" name=""/>
        <dsp:cNvSpPr/>
      </dsp:nvSpPr>
      <dsp:spPr>
        <a:xfrm rot="16200000">
          <a:off x="2253195" y="2017619"/>
          <a:ext cx="3028920" cy="4750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18947" bIns="0" numCol="1" spcCol="1270" anchor="t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1" kern="1200" dirty="0" smtClean="0"/>
            <a:t>Executive</a:t>
          </a:r>
          <a:endParaRPr lang="en-US" sz="3300" b="1" kern="1200" dirty="0"/>
        </a:p>
      </dsp:txBody>
      <dsp:txXfrm>
        <a:off x="2253195" y="2017619"/>
        <a:ext cx="3028920" cy="475026"/>
      </dsp:txXfrm>
    </dsp:sp>
    <dsp:sp modelId="{A1F31198-CC97-2540-8332-5ADE8169CE71}">
      <dsp:nvSpPr>
        <dsp:cNvPr id="0" name=""/>
        <dsp:cNvSpPr/>
      </dsp:nvSpPr>
      <dsp:spPr>
        <a:xfrm>
          <a:off x="4005168" y="740672"/>
          <a:ext cx="2366133" cy="3028920"/>
        </a:xfrm>
        <a:prstGeom prst="rect">
          <a:avLst/>
        </a:prstGeom>
        <a:gradFill rotWithShape="0">
          <a:gsLst>
            <a:gs pos="0">
              <a:schemeClr val="accent2">
                <a:hueOff val="226583"/>
                <a:satOff val="-23996"/>
                <a:lumOff val="-588"/>
                <a:alphaOff val="0"/>
                <a:tint val="96000"/>
                <a:lumMod val="104000"/>
              </a:schemeClr>
            </a:gs>
            <a:gs pos="100000">
              <a:schemeClr val="accent2">
                <a:hueOff val="226583"/>
                <a:satOff val="-23996"/>
                <a:lumOff val="-58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418947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President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Government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Administration</a:t>
          </a:r>
          <a:endParaRPr lang="en-US" sz="2000" kern="1200" dirty="0"/>
        </a:p>
      </dsp:txBody>
      <dsp:txXfrm>
        <a:off x="4005168" y="740672"/>
        <a:ext cx="2366133" cy="3028920"/>
      </dsp:txXfrm>
    </dsp:sp>
    <dsp:sp modelId="{694A2EB6-ADB1-3C4F-9CD9-C740F40285AF}">
      <dsp:nvSpPr>
        <dsp:cNvPr id="0" name=""/>
        <dsp:cNvSpPr/>
      </dsp:nvSpPr>
      <dsp:spPr>
        <a:xfrm>
          <a:off x="3530142" y="113638"/>
          <a:ext cx="950052" cy="950052"/>
        </a:xfrm>
        <a:prstGeom prst="rect">
          <a:avLst/>
        </a:prstGeom>
        <a:solidFill>
          <a:schemeClr val="accent2">
            <a:tint val="50000"/>
            <a:hueOff val="455421"/>
            <a:satOff val="-21130"/>
            <a:lumOff val="-1877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90AA973-D715-D746-A22E-E0B19F83B704}">
      <dsp:nvSpPr>
        <dsp:cNvPr id="0" name=""/>
        <dsp:cNvSpPr/>
      </dsp:nvSpPr>
      <dsp:spPr>
        <a:xfrm rot="16200000">
          <a:off x="5723831" y="2017619"/>
          <a:ext cx="3028920" cy="4750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18947" bIns="0" numCol="1" spcCol="1270" anchor="t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1" kern="1200" dirty="0" smtClean="0"/>
            <a:t>Judiciary</a:t>
          </a:r>
          <a:endParaRPr lang="en-US" sz="3300" b="1" kern="1200" dirty="0"/>
        </a:p>
      </dsp:txBody>
      <dsp:txXfrm>
        <a:off x="5723831" y="2017619"/>
        <a:ext cx="3028920" cy="475026"/>
      </dsp:txXfrm>
    </dsp:sp>
    <dsp:sp modelId="{C5FB5137-D84B-3046-801D-C700B0BD2965}">
      <dsp:nvSpPr>
        <dsp:cNvPr id="0" name=""/>
        <dsp:cNvSpPr/>
      </dsp:nvSpPr>
      <dsp:spPr>
        <a:xfrm>
          <a:off x="7475804" y="740672"/>
          <a:ext cx="2366133" cy="3028920"/>
        </a:xfrm>
        <a:prstGeom prst="rect">
          <a:avLst/>
        </a:prstGeom>
        <a:gradFill rotWithShape="0">
          <a:gsLst>
            <a:gs pos="0">
              <a:schemeClr val="accent2">
                <a:hueOff val="453166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6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18947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Supreme</a:t>
          </a:r>
          <a:r>
            <a:rPr lang="en-US" sz="1800" kern="1200" baseline="0" dirty="0" smtClean="0"/>
            <a:t> Court of Cassation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Appellate </a:t>
          </a:r>
          <a:r>
            <a:rPr lang="en-US" sz="1800" kern="1200" baseline="0" dirty="0" smtClean="0"/>
            <a:t>Courts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High</a:t>
          </a:r>
          <a:r>
            <a:rPr lang="en-US" sz="1800" kern="1200" baseline="0" dirty="0" smtClean="0"/>
            <a:t> Courts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Basic Courts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Special courts (Administrative,</a:t>
          </a:r>
          <a:r>
            <a:rPr lang="en-US" sz="1800" kern="1200" baseline="0" dirty="0" smtClean="0"/>
            <a:t> commercial, </a:t>
          </a:r>
          <a:r>
            <a:rPr lang="en-US" sz="1800" kern="1200" baseline="0" dirty="0" err="1" smtClean="0"/>
            <a:t>misdeneanors</a:t>
          </a:r>
          <a:r>
            <a:rPr lang="en-US" sz="1800" kern="1200" dirty="0" smtClean="0"/>
            <a:t>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</dsp:txBody>
      <dsp:txXfrm>
        <a:off x="7475804" y="740672"/>
        <a:ext cx="2366133" cy="3028920"/>
      </dsp:txXfrm>
    </dsp:sp>
    <dsp:sp modelId="{90B4E537-60E6-E44F-84DE-0749119F0E07}">
      <dsp:nvSpPr>
        <dsp:cNvPr id="0" name=""/>
        <dsp:cNvSpPr/>
      </dsp:nvSpPr>
      <dsp:spPr>
        <a:xfrm>
          <a:off x="7000778" y="113638"/>
          <a:ext cx="950052" cy="950052"/>
        </a:xfrm>
        <a:prstGeom prst="rect">
          <a:avLst/>
        </a:prstGeom>
        <a:solidFill>
          <a:schemeClr val="accent2">
            <a:tint val="50000"/>
            <a:hueOff val="910843"/>
            <a:satOff val="-42261"/>
            <a:lumOff val="-3753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EFED01-1101-A941-B561-A57AA944E5BC}">
      <dsp:nvSpPr>
        <dsp:cNvPr id="0" name=""/>
        <dsp:cNvSpPr/>
      </dsp:nvSpPr>
      <dsp:spPr>
        <a:xfrm rot="16200000">
          <a:off x="-1217441" y="2017619"/>
          <a:ext cx="3028920" cy="4750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18947" bIns="0" numCol="1" spcCol="1270" anchor="t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1" kern="1200" dirty="0" smtClean="0"/>
            <a:t>Legislation</a:t>
          </a:r>
          <a:endParaRPr lang="en-US" sz="3300" b="1" kern="1200" dirty="0"/>
        </a:p>
      </dsp:txBody>
      <dsp:txXfrm>
        <a:off x="-1217441" y="2017619"/>
        <a:ext cx="3028920" cy="475026"/>
      </dsp:txXfrm>
    </dsp:sp>
    <dsp:sp modelId="{58E027C6-7FA0-3448-87AC-B9E0B9ABAA39}">
      <dsp:nvSpPr>
        <dsp:cNvPr id="0" name=""/>
        <dsp:cNvSpPr/>
      </dsp:nvSpPr>
      <dsp:spPr>
        <a:xfrm>
          <a:off x="534531" y="740672"/>
          <a:ext cx="2366133" cy="302892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418947" rIns="142240" bIns="142240" numCol="1" spcCol="1270" anchor="t" anchorCtr="0">
          <a:noAutofit/>
        </a:bodyPr>
        <a:lstStyle/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Parliament</a:t>
          </a:r>
          <a:endParaRPr lang="en-US" sz="2000" kern="1200" dirty="0"/>
        </a:p>
        <a:p>
          <a:pPr marL="228600" marR="0" lvl="1" indent="-228600" algn="l" defTabSz="9779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endParaRPr lang="en-US" sz="2000" kern="1200" dirty="0"/>
        </a:p>
      </dsp:txBody>
      <dsp:txXfrm>
        <a:off x="534531" y="740672"/>
        <a:ext cx="2366133" cy="3028920"/>
      </dsp:txXfrm>
    </dsp:sp>
    <dsp:sp modelId="{2792913E-87A4-D24D-8205-3933ACAD36B8}">
      <dsp:nvSpPr>
        <dsp:cNvPr id="0" name=""/>
        <dsp:cNvSpPr/>
      </dsp:nvSpPr>
      <dsp:spPr>
        <a:xfrm>
          <a:off x="59505" y="113638"/>
          <a:ext cx="950052" cy="950052"/>
        </a:xfrm>
        <a:prstGeom prst="rect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A6117A3-4F25-5445-B811-29DB51A68D67}">
      <dsp:nvSpPr>
        <dsp:cNvPr id="0" name=""/>
        <dsp:cNvSpPr/>
      </dsp:nvSpPr>
      <dsp:spPr>
        <a:xfrm rot="16200000">
          <a:off x="2253195" y="2017619"/>
          <a:ext cx="3028920" cy="4750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18947" bIns="0" numCol="1" spcCol="1270" anchor="t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1" kern="1200" dirty="0" smtClean="0"/>
            <a:t>Executive</a:t>
          </a:r>
          <a:endParaRPr lang="en-US" sz="3300" b="1" kern="1200" dirty="0"/>
        </a:p>
      </dsp:txBody>
      <dsp:txXfrm>
        <a:off x="2253195" y="2017619"/>
        <a:ext cx="3028920" cy="475026"/>
      </dsp:txXfrm>
    </dsp:sp>
    <dsp:sp modelId="{A1F31198-CC97-2540-8332-5ADE8169CE71}">
      <dsp:nvSpPr>
        <dsp:cNvPr id="0" name=""/>
        <dsp:cNvSpPr/>
      </dsp:nvSpPr>
      <dsp:spPr>
        <a:xfrm>
          <a:off x="4005168" y="740672"/>
          <a:ext cx="2366133" cy="3028920"/>
        </a:xfrm>
        <a:prstGeom prst="rect">
          <a:avLst/>
        </a:prstGeom>
        <a:gradFill rotWithShape="0">
          <a:gsLst>
            <a:gs pos="0">
              <a:schemeClr val="accent2">
                <a:hueOff val="226583"/>
                <a:satOff val="-23996"/>
                <a:lumOff val="-588"/>
                <a:alphaOff val="0"/>
                <a:tint val="96000"/>
                <a:lumMod val="104000"/>
              </a:schemeClr>
            </a:gs>
            <a:gs pos="100000">
              <a:schemeClr val="accent2">
                <a:hueOff val="226583"/>
                <a:satOff val="-23996"/>
                <a:lumOff val="-58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418947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President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Government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Administration</a:t>
          </a:r>
          <a:endParaRPr lang="en-US" sz="2000" kern="1200" dirty="0"/>
        </a:p>
      </dsp:txBody>
      <dsp:txXfrm>
        <a:off x="4005168" y="740672"/>
        <a:ext cx="2366133" cy="3028920"/>
      </dsp:txXfrm>
    </dsp:sp>
    <dsp:sp modelId="{694A2EB6-ADB1-3C4F-9CD9-C740F40285AF}">
      <dsp:nvSpPr>
        <dsp:cNvPr id="0" name=""/>
        <dsp:cNvSpPr/>
      </dsp:nvSpPr>
      <dsp:spPr>
        <a:xfrm>
          <a:off x="3530142" y="113638"/>
          <a:ext cx="950052" cy="950052"/>
        </a:xfrm>
        <a:prstGeom prst="rect">
          <a:avLst/>
        </a:prstGeom>
        <a:solidFill>
          <a:schemeClr val="accent2">
            <a:tint val="50000"/>
            <a:hueOff val="455421"/>
            <a:satOff val="-21130"/>
            <a:lumOff val="-1877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90AA973-D715-D746-A22E-E0B19F83B704}">
      <dsp:nvSpPr>
        <dsp:cNvPr id="0" name=""/>
        <dsp:cNvSpPr/>
      </dsp:nvSpPr>
      <dsp:spPr>
        <a:xfrm rot="16200000">
          <a:off x="5723831" y="2017619"/>
          <a:ext cx="3028920" cy="4750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18947" bIns="0" numCol="1" spcCol="1270" anchor="t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1" kern="1200" dirty="0" smtClean="0"/>
            <a:t>Judiciary</a:t>
          </a:r>
          <a:endParaRPr lang="en-US" sz="3300" b="1" kern="1200" dirty="0"/>
        </a:p>
      </dsp:txBody>
      <dsp:txXfrm>
        <a:off x="5723831" y="2017619"/>
        <a:ext cx="3028920" cy="475026"/>
      </dsp:txXfrm>
    </dsp:sp>
    <dsp:sp modelId="{C5FB5137-D84B-3046-801D-C700B0BD2965}">
      <dsp:nvSpPr>
        <dsp:cNvPr id="0" name=""/>
        <dsp:cNvSpPr/>
      </dsp:nvSpPr>
      <dsp:spPr>
        <a:xfrm>
          <a:off x="7475804" y="740672"/>
          <a:ext cx="2366133" cy="3028920"/>
        </a:xfrm>
        <a:prstGeom prst="rect">
          <a:avLst/>
        </a:prstGeom>
        <a:gradFill rotWithShape="0">
          <a:gsLst>
            <a:gs pos="0">
              <a:schemeClr val="accent2">
                <a:hueOff val="453166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6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18947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Supreme</a:t>
          </a:r>
          <a:r>
            <a:rPr lang="en-US" sz="1800" kern="1200" baseline="0" dirty="0" smtClean="0"/>
            <a:t> Court of Cassation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Appellate </a:t>
          </a:r>
          <a:r>
            <a:rPr lang="en-US" sz="1800" kern="1200" baseline="0" dirty="0" smtClean="0"/>
            <a:t>Courts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High</a:t>
          </a:r>
          <a:r>
            <a:rPr lang="en-US" sz="1800" kern="1200" baseline="0" dirty="0" smtClean="0"/>
            <a:t> Courts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Basic Courts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Special courts (Administrative,</a:t>
          </a:r>
          <a:r>
            <a:rPr lang="en-US" sz="1800" kern="1200" baseline="0" dirty="0" smtClean="0"/>
            <a:t> commercial, </a:t>
          </a:r>
          <a:r>
            <a:rPr lang="en-US" sz="1800" kern="1200" baseline="0" dirty="0" err="1" smtClean="0"/>
            <a:t>misdeneanors</a:t>
          </a:r>
          <a:r>
            <a:rPr lang="en-US" sz="1800" kern="1200" dirty="0" smtClean="0"/>
            <a:t>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</dsp:txBody>
      <dsp:txXfrm>
        <a:off x="7475804" y="740672"/>
        <a:ext cx="2366133" cy="3028920"/>
      </dsp:txXfrm>
    </dsp:sp>
    <dsp:sp modelId="{90B4E537-60E6-E44F-84DE-0749119F0E07}">
      <dsp:nvSpPr>
        <dsp:cNvPr id="0" name=""/>
        <dsp:cNvSpPr/>
      </dsp:nvSpPr>
      <dsp:spPr>
        <a:xfrm>
          <a:off x="7000778" y="113638"/>
          <a:ext cx="950052" cy="950052"/>
        </a:xfrm>
        <a:prstGeom prst="rect">
          <a:avLst/>
        </a:prstGeom>
        <a:solidFill>
          <a:schemeClr val="accent2">
            <a:tint val="50000"/>
            <a:hueOff val="910843"/>
            <a:satOff val="-42261"/>
            <a:lumOff val="-3753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152B5F-47F5-5247-88D9-939FB0E9A900}">
      <dsp:nvSpPr>
        <dsp:cNvPr id="0" name=""/>
        <dsp:cNvSpPr/>
      </dsp:nvSpPr>
      <dsp:spPr>
        <a:xfrm>
          <a:off x="6766268" y="3147441"/>
          <a:ext cx="1162494" cy="553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018"/>
              </a:lnTo>
              <a:lnTo>
                <a:pt x="1162494" y="377018"/>
              </a:lnTo>
              <a:lnTo>
                <a:pt x="1162494" y="553241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20B5DB-23D8-5242-B71D-4F834260785F}">
      <dsp:nvSpPr>
        <dsp:cNvPr id="0" name=""/>
        <dsp:cNvSpPr/>
      </dsp:nvSpPr>
      <dsp:spPr>
        <a:xfrm>
          <a:off x="5603774" y="3147441"/>
          <a:ext cx="1162494" cy="553241"/>
        </a:xfrm>
        <a:custGeom>
          <a:avLst/>
          <a:gdLst/>
          <a:ahLst/>
          <a:cxnLst/>
          <a:rect l="0" t="0" r="0" b="0"/>
          <a:pathLst>
            <a:path>
              <a:moveTo>
                <a:pt x="1162494" y="0"/>
              </a:moveTo>
              <a:lnTo>
                <a:pt x="1162494" y="377018"/>
              </a:lnTo>
              <a:lnTo>
                <a:pt x="0" y="377018"/>
              </a:lnTo>
              <a:lnTo>
                <a:pt x="0" y="553241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616C9D-C8D8-AB4D-9E61-37C8C927B040}">
      <dsp:nvSpPr>
        <dsp:cNvPr id="0" name=""/>
        <dsp:cNvSpPr/>
      </dsp:nvSpPr>
      <dsp:spPr>
        <a:xfrm>
          <a:off x="4441279" y="1386262"/>
          <a:ext cx="2324989" cy="553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018"/>
              </a:lnTo>
              <a:lnTo>
                <a:pt x="2324989" y="377018"/>
              </a:lnTo>
              <a:lnTo>
                <a:pt x="2324989" y="553241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F10CD9-E3AF-6B45-8ED8-DC0B5524338E}">
      <dsp:nvSpPr>
        <dsp:cNvPr id="0" name=""/>
        <dsp:cNvSpPr/>
      </dsp:nvSpPr>
      <dsp:spPr>
        <a:xfrm>
          <a:off x="2116290" y="3147441"/>
          <a:ext cx="1162494" cy="553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018"/>
              </a:lnTo>
              <a:lnTo>
                <a:pt x="1162494" y="377018"/>
              </a:lnTo>
              <a:lnTo>
                <a:pt x="1162494" y="553241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56E1F5-2860-B647-8503-4A8695DA3E52}">
      <dsp:nvSpPr>
        <dsp:cNvPr id="0" name=""/>
        <dsp:cNvSpPr/>
      </dsp:nvSpPr>
      <dsp:spPr>
        <a:xfrm>
          <a:off x="953796" y="3147441"/>
          <a:ext cx="1162494" cy="553241"/>
        </a:xfrm>
        <a:custGeom>
          <a:avLst/>
          <a:gdLst/>
          <a:ahLst/>
          <a:cxnLst/>
          <a:rect l="0" t="0" r="0" b="0"/>
          <a:pathLst>
            <a:path>
              <a:moveTo>
                <a:pt x="1162494" y="0"/>
              </a:moveTo>
              <a:lnTo>
                <a:pt x="1162494" y="377018"/>
              </a:lnTo>
              <a:lnTo>
                <a:pt x="0" y="377018"/>
              </a:lnTo>
              <a:lnTo>
                <a:pt x="0" y="553241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B62818-B643-AC48-B9B3-864AF0AB0288}">
      <dsp:nvSpPr>
        <dsp:cNvPr id="0" name=""/>
        <dsp:cNvSpPr/>
      </dsp:nvSpPr>
      <dsp:spPr>
        <a:xfrm>
          <a:off x="2116290" y="1386262"/>
          <a:ext cx="2324989" cy="553241"/>
        </a:xfrm>
        <a:custGeom>
          <a:avLst/>
          <a:gdLst/>
          <a:ahLst/>
          <a:cxnLst/>
          <a:rect l="0" t="0" r="0" b="0"/>
          <a:pathLst>
            <a:path>
              <a:moveTo>
                <a:pt x="2324989" y="0"/>
              </a:moveTo>
              <a:lnTo>
                <a:pt x="2324989" y="377018"/>
              </a:lnTo>
              <a:lnTo>
                <a:pt x="0" y="377018"/>
              </a:lnTo>
              <a:lnTo>
                <a:pt x="0" y="553241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898F30-836A-4647-95D4-E5EDF1A32974}">
      <dsp:nvSpPr>
        <dsp:cNvPr id="0" name=""/>
        <dsp:cNvSpPr/>
      </dsp:nvSpPr>
      <dsp:spPr>
        <a:xfrm>
          <a:off x="3490147" y="178324"/>
          <a:ext cx="1902263" cy="12079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BA5CC0-3B65-DD4C-B540-AEE90671CBFD}">
      <dsp:nvSpPr>
        <dsp:cNvPr id="0" name=""/>
        <dsp:cNvSpPr/>
      </dsp:nvSpPr>
      <dsp:spPr>
        <a:xfrm>
          <a:off x="3701510" y="379119"/>
          <a:ext cx="1902263" cy="12079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Public Administration</a:t>
          </a:r>
          <a:endParaRPr lang="en-US" sz="1500" kern="1200" dirty="0"/>
        </a:p>
      </dsp:txBody>
      <dsp:txXfrm>
        <a:off x="3736889" y="414498"/>
        <a:ext cx="1831505" cy="1137179"/>
      </dsp:txXfrm>
    </dsp:sp>
    <dsp:sp modelId="{14A22017-9CFB-0C44-8582-D3BE5B1DEF6C}">
      <dsp:nvSpPr>
        <dsp:cNvPr id="0" name=""/>
        <dsp:cNvSpPr/>
      </dsp:nvSpPr>
      <dsp:spPr>
        <a:xfrm>
          <a:off x="1165158" y="1939504"/>
          <a:ext cx="1902263" cy="12079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7A3E9B-564B-2149-87E6-70F52D0C1774}">
      <dsp:nvSpPr>
        <dsp:cNvPr id="0" name=""/>
        <dsp:cNvSpPr/>
      </dsp:nvSpPr>
      <dsp:spPr>
        <a:xfrm>
          <a:off x="1376521" y="2140298"/>
          <a:ext cx="1902263" cy="12079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State Administration</a:t>
          </a:r>
          <a:endParaRPr lang="en-US" sz="1500" kern="1200" dirty="0"/>
        </a:p>
      </dsp:txBody>
      <dsp:txXfrm>
        <a:off x="1411900" y="2175677"/>
        <a:ext cx="1831505" cy="1137179"/>
      </dsp:txXfrm>
    </dsp:sp>
    <dsp:sp modelId="{C79BCC37-D4EF-6C46-83FE-FF70E285F7C9}">
      <dsp:nvSpPr>
        <dsp:cNvPr id="0" name=""/>
        <dsp:cNvSpPr/>
      </dsp:nvSpPr>
      <dsp:spPr>
        <a:xfrm>
          <a:off x="2664" y="3700683"/>
          <a:ext cx="1902263" cy="12079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1888FE-AF66-3148-811E-7C7624056FD9}">
      <dsp:nvSpPr>
        <dsp:cNvPr id="0" name=""/>
        <dsp:cNvSpPr/>
      </dsp:nvSpPr>
      <dsp:spPr>
        <a:xfrm>
          <a:off x="214026" y="3901477"/>
          <a:ext cx="1902263" cy="12079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Ministries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Authorities</a:t>
          </a:r>
          <a:r>
            <a:rPr lang="en-US" sz="1500" kern="1200" baseline="0" dirty="0" smtClean="0"/>
            <a:t> within ministries</a:t>
          </a:r>
          <a:endParaRPr lang="en-US" sz="1500" kern="1200" dirty="0"/>
        </a:p>
      </dsp:txBody>
      <dsp:txXfrm>
        <a:off x="249405" y="3936856"/>
        <a:ext cx="1831505" cy="1137179"/>
      </dsp:txXfrm>
    </dsp:sp>
    <dsp:sp modelId="{909F225A-8B1F-9342-8D3A-E90BAD6AFF53}">
      <dsp:nvSpPr>
        <dsp:cNvPr id="0" name=""/>
        <dsp:cNvSpPr/>
      </dsp:nvSpPr>
      <dsp:spPr>
        <a:xfrm>
          <a:off x="2327653" y="3700683"/>
          <a:ext cx="1902263" cy="12079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3F5614-A7D2-6A4B-8C77-7F93A65C109E}">
      <dsp:nvSpPr>
        <dsp:cNvPr id="0" name=""/>
        <dsp:cNvSpPr/>
      </dsp:nvSpPr>
      <dsp:spPr>
        <a:xfrm>
          <a:off x="2539015" y="3901477"/>
          <a:ext cx="1902263" cy="12079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Special Organizations</a:t>
          </a:r>
          <a:endParaRPr lang="en-US" sz="1500" kern="1200" dirty="0"/>
        </a:p>
      </dsp:txBody>
      <dsp:txXfrm>
        <a:off x="2574394" y="3936856"/>
        <a:ext cx="1831505" cy="1137179"/>
      </dsp:txXfrm>
    </dsp:sp>
    <dsp:sp modelId="{77475663-82BF-854D-8D08-1ED4D88561AF}">
      <dsp:nvSpPr>
        <dsp:cNvPr id="0" name=""/>
        <dsp:cNvSpPr/>
      </dsp:nvSpPr>
      <dsp:spPr>
        <a:xfrm>
          <a:off x="5815136" y="1939504"/>
          <a:ext cx="1902263" cy="12079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F0B846D-F96D-F644-BF7F-44296D0CE8F1}">
      <dsp:nvSpPr>
        <dsp:cNvPr id="0" name=""/>
        <dsp:cNvSpPr/>
      </dsp:nvSpPr>
      <dsp:spPr>
        <a:xfrm>
          <a:off x="6026499" y="2140298"/>
          <a:ext cx="1902263" cy="12079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Non-State</a:t>
          </a:r>
          <a:r>
            <a:rPr lang="en-US" sz="1500" kern="1200" baseline="0" dirty="0" smtClean="0"/>
            <a:t> Administration</a:t>
          </a:r>
          <a:endParaRPr lang="en-US" sz="1500" kern="1200" dirty="0"/>
        </a:p>
      </dsp:txBody>
      <dsp:txXfrm>
        <a:off x="6061878" y="2175677"/>
        <a:ext cx="1831505" cy="1137179"/>
      </dsp:txXfrm>
    </dsp:sp>
    <dsp:sp modelId="{D6C6A170-6157-3C48-B357-45849A68B4E5}">
      <dsp:nvSpPr>
        <dsp:cNvPr id="0" name=""/>
        <dsp:cNvSpPr/>
      </dsp:nvSpPr>
      <dsp:spPr>
        <a:xfrm>
          <a:off x="4652642" y="3700683"/>
          <a:ext cx="1902263" cy="12079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E55E08-0EC6-2F4E-A0B4-72CDFC1A3756}">
      <dsp:nvSpPr>
        <dsp:cNvPr id="0" name=""/>
        <dsp:cNvSpPr/>
      </dsp:nvSpPr>
      <dsp:spPr>
        <a:xfrm>
          <a:off x="4864004" y="3901477"/>
          <a:ext cx="1902263" cy="12079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Territorial</a:t>
          </a:r>
          <a:r>
            <a:rPr lang="en-US" sz="1500" kern="1200" baseline="0" dirty="0" smtClean="0"/>
            <a:t> Decentralization</a:t>
          </a:r>
          <a:endParaRPr lang="en-US" sz="1500" kern="1200" dirty="0"/>
        </a:p>
      </dsp:txBody>
      <dsp:txXfrm>
        <a:off x="4899383" y="3936856"/>
        <a:ext cx="1831505" cy="1137179"/>
      </dsp:txXfrm>
    </dsp:sp>
    <dsp:sp modelId="{45EF9AE0-1574-AE4B-9E27-20C65729AE37}">
      <dsp:nvSpPr>
        <dsp:cNvPr id="0" name=""/>
        <dsp:cNvSpPr/>
      </dsp:nvSpPr>
      <dsp:spPr>
        <a:xfrm>
          <a:off x="6977631" y="3700683"/>
          <a:ext cx="1902263" cy="12079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836BE9-721B-7F4A-8BD0-4AEACEB76E64}">
      <dsp:nvSpPr>
        <dsp:cNvPr id="0" name=""/>
        <dsp:cNvSpPr/>
      </dsp:nvSpPr>
      <dsp:spPr>
        <a:xfrm>
          <a:off x="7188994" y="3901477"/>
          <a:ext cx="1902263" cy="12079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Functional</a:t>
          </a:r>
          <a:r>
            <a:rPr lang="en-US" sz="1500" kern="1200" baseline="0" dirty="0" smtClean="0"/>
            <a:t> Decentralization</a:t>
          </a:r>
          <a:endParaRPr lang="en-US" sz="1500" kern="1200" dirty="0"/>
        </a:p>
      </dsp:txBody>
      <dsp:txXfrm>
        <a:off x="7224373" y="3936856"/>
        <a:ext cx="1831505" cy="11371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A8124B-C203-BF46-B826-F86EF004F2A2}">
      <dsp:nvSpPr>
        <dsp:cNvPr id="0" name=""/>
        <dsp:cNvSpPr/>
      </dsp:nvSpPr>
      <dsp:spPr>
        <a:xfrm>
          <a:off x="7651040" y="3183427"/>
          <a:ext cx="91440" cy="5927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2777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7B0498-8887-7C44-B85A-7476E499C214}">
      <dsp:nvSpPr>
        <dsp:cNvPr id="0" name=""/>
        <dsp:cNvSpPr/>
      </dsp:nvSpPr>
      <dsp:spPr>
        <a:xfrm>
          <a:off x="5828407" y="1296391"/>
          <a:ext cx="1868352" cy="5927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960"/>
              </a:lnTo>
              <a:lnTo>
                <a:pt x="1868352" y="403960"/>
              </a:lnTo>
              <a:lnTo>
                <a:pt x="1868352" y="592777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11EBA2-45EB-7245-8DA7-F6219A6769FF}">
      <dsp:nvSpPr>
        <dsp:cNvPr id="0" name=""/>
        <dsp:cNvSpPr/>
      </dsp:nvSpPr>
      <dsp:spPr>
        <a:xfrm>
          <a:off x="3960055" y="3183427"/>
          <a:ext cx="1245568" cy="5927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960"/>
              </a:lnTo>
              <a:lnTo>
                <a:pt x="1245568" y="403960"/>
              </a:lnTo>
              <a:lnTo>
                <a:pt x="1245568" y="592777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41A8A8-33B2-5649-9688-5F940512CFB8}">
      <dsp:nvSpPr>
        <dsp:cNvPr id="0" name=""/>
        <dsp:cNvSpPr/>
      </dsp:nvSpPr>
      <dsp:spPr>
        <a:xfrm>
          <a:off x="2714486" y="3183427"/>
          <a:ext cx="1245568" cy="592777"/>
        </a:xfrm>
        <a:custGeom>
          <a:avLst/>
          <a:gdLst/>
          <a:ahLst/>
          <a:cxnLst/>
          <a:rect l="0" t="0" r="0" b="0"/>
          <a:pathLst>
            <a:path>
              <a:moveTo>
                <a:pt x="1245568" y="0"/>
              </a:moveTo>
              <a:lnTo>
                <a:pt x="1245568" y="403960"/>
              </a:lnTo>
              <a:lnTo>
                <a:pt x="0" y="403960"/>
              </a:lnTo>
              <a:lnTo>
                <a:pt x="0" y="592777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CDF297-6B9D-8A41-A83A-E10E45E27C86}">
      <dsp:nvSpPr>
        <dsp:cNvPr id="0" name=""/>
        <dsp:cNvSpPr/>
      </dsp:nvSpPr>
      <dsp:spPr>
        <a:xfrm>
          <a:off x="3960055" y="1296391"/>
          <a:ext cx="1868352" cy="592777"/>
        </a:xfrm>
        <a:custGeom>
          <a:avLst/>
          <a:gdLst/>
          <a:ahLst/>
          <a:cxnLst/>
          <a:rect l="0" t="0" r="0" b="0"/>
          <a:pathLst>
            <a:path>
              <a:moveTo>
                <a:pt x="1868352" y="0"/>
              </a:moveTo>
              <a:lnTo>
                <a:pt x="1868352" y="403960"/>
              </a:lnTo>
              <a:lnTo>
                <a:pt x="0" y="403960"/>
              </a:lnTo>
              <a:lnTo>
                <a:pt x="0" y="592777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F37A37-8DAC-024A-A89F-2C35E091197C}">
      <dsp:nvSpPr>
        <dsp:cNvPr id="0" name=""/>
        <dsp:cNvSpPr/>
      </dsp:nvSpPr>
      <dsp:spPr>
        <a:xfrm>
          <a:off x="4809306" y="2132"/>
          <a:ext cx="2038202" cy="12942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4B7079-5DC6-8243-B2DF-7FA95F569B92}">
      <dsp:nvSpPr>
        <dsp:cNvPr id="0" name=""/>
        <dsp:cNvSpPr/>
      </dsp:nvSpPr>
      <dsp:spPr>
        <a:xfrm>
          <a:off x="5035773" y="217276"/>
          <a:ext cx="2038202" cy="1294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Non-State Administration</a:t>
          </a:r>
          <a:endParaRPr lang="en-US" sz="1200" kern="1200" dirty="0"/>
        </a:p>
      </dsp:txBody>
      <dsp:txXfrm>
        <a:off x="5073681" y="255184"/>
        <a:ext cx="1962386" cy="1218442"/>
      </dsp:txXfrm>
    </dsp:sp>
    <dsp:sp modelId="{D6E3D25D-6241-BA43-91DA-6A0CB71D721D}">
      <dsp:nvSpPr>
        <dsp:cNvPr id="0" name=""/>
        <dsp:cNvSpPr/>
      </dsp:nvSpPr>
      <dsp:spPr>
        <a:xfrm>
          <a:off x="2940953" y="1889168"/>
          <a:ext cx="2038202" cy="12942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B7D323-E841-4A4A-A67D-E535CAA757C1}">
      <dsp:nvSpPr>
        <dsp:cNvPr id="0" name=""/>
        <dsp:cNvSpPr/>
      </dsp:nvSpPr>
      <dsp:spPr>
        <a:xfrm>
          <a:off x="3167420" y="2104312"/>
          <a:ext cx="2038202" cy="1294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Territorial Decentralization</a:t>
          </a:r>
          <a:endParaRPr lang="en-US" sz="1200" kern="1200" dirty="0"/>
        </a:p>
      </dsp:txBody>
      <dsp:txXfrm>
        <a:off x="3205328" y="2142220"/>
        <a:ext cx="1962386" cy="1218442"/>
      </dsp:txXfrm>
    </dsp:sp>
    <dsp:sp modelId="{11FF09AE-7DF7-7545-80E4-9D5D3AF96A52}">
      <dsp:nvSpPr>
        <dsp:cNvPr id="0" name=""/>
        <dsp:cNvSpPr/>
      </dsp:nvSpPr>
      <dsp:spPr>
        <a:xfrm>
          <a:off x="1695385" y="3776204"/>
          <a:ext cx="2038202" cy="12942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4A92F6-D0BC-3A43-81B9-F018451CEE4D}">
      <dsp:nvSpPr>
        <dsp:cNvPr id="0" name=""/>
        <dsp:cNvSpPr/>
      </dsp:nvSpPr>
      <dsp:spPr>
        <a:xfrm>
          <a:off x="1921852" y="3991348"/>
          <a:ext cx="2038202" cy="1294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Territorial</a:t>
          </a:r>
          <a:r>
            <a:rPr lang="en-US" sz="1200" kern="1200" baseline="0" dirty="0" smtClean="0"/>
            <a:t> Autonomy (Autonomous Provinces)</a:t>
          </a:r>
          <a:endParaRPr lang="en-US" sz="1200" kern="1200" dirty="0"/>
        </a:p>
      </dsp:txBody>
      <dsp:txXfrm>
        <a:off x="1959760" y="4029256"/>
        <a:ext cx="1962386" cy="1218442"/>
      </dsp:txXfrm>
    </dsp:sp>
    <dsp:sp modelId="{89D30923-9BA1-2A43-9EDE-5EC6EBE744D7}">
      <dsp:nvSpPr>
        <dsp:cNvPr id="0" name=""/>
        <dsp:cNvSpPr/>
      </dsp:nvSpPr>
      <dsp:spPr>
        <a:xfrm>
          <a:off x="4186522" y="3776204"/>
          <a:ext cx="2038202" cy="12942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77958B-003B-5E40-8022-42F0816EE5FE}">
      <dsp:nvSpPr>
        <dsp:cNvPr id="0" name=""/>
        <dsp:cNvSpPr/>
      </dsp:nvSpPr>
      <dsp:spPr>
        <a:xfrm>
          <a:off x="4412989" y="3991348"/>
          <a:ext cx="2038202" cy="1294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Local Government</a:t>
          </a:r>
          <a:endParaRPr lang="en-US" sz="1200" kern="1200" dirty="0"/>
        </a:p>
      </dsp:txBody>
      <dsp:txXfrm>
        <a:off x="4450897" y="4029256"/>
        <a:ext cx="1962386" cy="1218442"/>
      </dsp:txXfrm>
    </dsp:sp>
    <dsp:sp modelId="{9937AFA0-322C-1B43-A833-447CDD72B5F7}">
      <dsp:nvSpPr>
        <dsp:cNvPr id="0" name=""/>
        <dsp:cNvSpPr/>
      </dsp:nvSpPr>
      <dsp:spPr>
        <a:xfrm>
          <a:off x="6677658" y="1889168"/>
          <a:ext cx="2038202" cy="12942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EF4F3B-1DE2-7B40-8BFC-DCA9A343909C}">
      <dsp:nvSpPr>
        <dsp:cNvPr id="0" name=""/>
        <dsp:cNvSpPr/>
      </dsp:nvSpPr>
      <dsp:spPr>
        <a:xfrm>
          <a:off x="6904125" y="2104312"/>
          <a:ext cx="2038202" cy="1294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Functional</a:t>
          </a:r>
          <a:r>
            <a:rPr lang="en-US" sz="1200" kern="1200" baseline="0" dirty="0" smtClean="0"/>
            <a:t> Decentralization</a:t>
          </a:r>
          <a:endParaRPr lang="en-US" sz="1200" kern="1200" dirty="0"/>
        </a:p>
      </dsp:txBody>
      <dsp:txXfrm>
        <a:off x="6942033" y="2142220"/>
        <a:ext cx="1962386" cy="1218442"/>
      </dsp:txXfrm>
    </dsp:sp>
    <dsp:sp modelId="{0327F548-6A80-6645-A3B5-1B79AA3EC8A7}">
      <dsp:nvSpPr>
        <dsp:cNvPr id="0" name=""/>
        <dsp:cNvSpPr/>
      </dsp:nvSpPr>
      <dsp:spPr>
        <a:xfrm>
          <a:off x="6677658" y="3776204"/>
          <a:ext cx="2038202" cy="12942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EC552E-C443-6746-8369-00F95622BDD3}">
      <dsp:nvSpPr>
        <dsp:cNvPr id="0" name=""/>
        <dsp:cNvSpPr/>
      </dsp:nvSpPr>
      <dsp:spPr>
        <a:xfrm>
          <a:off x="6904125" y="3991348"/>
          <a:ext cx="2038202" cy="1294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Public</a:t>
          </a:r>
          <a:r>
            <a:rPr lang="en-US" sz="1200" kern="1200" baseline="0" dirty="0" smtClean="0"/>
            <a:t> Agencies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baseline="0" dirty="0" smtClean="0"/>
            <a:t>Public Enterprises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baseline="0" dirty="0" smtClean="0"/>
            <a:t>Public Institutions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baseline="0" dirty="0" smtClean="0"/>
            <a:t>Individuals (e.g. notaries)</a:t>
          </a:r>
          <a:endParaRPr lang="en-US" sz="1200" kern="1200" dirty="0"/>
        </a:p>
      </dsp:txBody>
      <dsp:txXfrm>
        <a:off x="6942033" y="4029256"/>
        <a:ext cx="1962386" cy="12184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42A2-2EC1-8040-858B-7069592D3C67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F8EC66C-EA95-884E-98DA-A7945E21F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20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42A2-2EC1-8040-858B-7069592D3C67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8EC66C-EA95-884E-98DA-A7945E21F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4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42A2-2EC1-8040-858B-7069592D3C67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8EC66C-EA95-884E-98DA-A7945E21FF1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0730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42A2-2EC1-8040-858B-7069592D3C67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8EC66C-EA95-884E-98DA-A7945E21F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09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42A2-2EC1-8040-858B-7069592D3C67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8EC66C-EA95-884E-98DA-A7945E21FF1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1355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42A2-2EC1-8040-858B-7069592D3C67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8EC66C-EA95-884E-98DA-A7945E21F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8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42A2-2EC1-8040-858B-7069592D3C67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EC66C-EA95-884E-98DA-A7945E21F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49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42A2-2EC1-8040-858B-7069592D3C67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EC66C-EA95-884E-98DA-A7945E21F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59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42A2-2EC1-8040-858B-7069592D3C67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EC66C-EA95-884E-98DA-A7945E21F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47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42A2-2EC1-8040-858B-7069592D3C67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8EC66C-EA95-884E-98DA-A7945E21F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1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42A2-2EC1-8040-858B-7069592D3C67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F8EC66C-EA95-884E-98DA-A7945E21F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7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42A2-2EC1-8040-858B-7069592D3C67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F8EC66C-EA95-884E-98DA-A7945E21F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81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42A2-2EC1-8040-858B-7069592D3C67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EC66C-EA95-884E-98DA-A7945E21F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35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42A2-2EC1-8040-858B-7069592D3C67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EC66C-EA95-884E-98DA-A7945E21F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43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42A2-2EC1-8040-858B-7069592D3C67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EC66C-EA95-884E-98DA-A7945E21F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5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42A2-2EC1-8040-858B-7069592D3C67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8EC66C-EA95-884E-98DA-A7945E21F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3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542A2-2EC1-8040-858B-7069592D3C67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F8EC66C-EA95-884E-98DA-A7945E21F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65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6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into Serbian Administrative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Vuk</a:t>
            </a:r>
            <a:r>
              <a:rPr lang="en-US" dirty="0" smtClean="0"/>
              <a:t> </a:t>
            </a:r>
            <a:r>
              <a:rPr lang="en-US" dirty="0" err="1" smtClean="0"/>
              <a:t>Cucic</a:t>
            </a:r>
            <a:endParaRPr lang="en-US" dirty="0" smtClean="0"/>
          </a:p>
          <a:p>
            <a:r>
              <a:rPr lang="en-US" dirty="0" smtClean="0"/>
              <a:t>University of Belgrade</a:t>
            </a:r>
          </a:p>
          <a:p>
            <a:r>
              <a:rPr lang="en-US" dirty="0" smtClean="0"/>
              <a:t>Faculty of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27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Political Control of the Administration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Parliament </a:t>
            </a:r>
            <a:r>
              <a:rPr lang="mr-IN" sz="2400" dirty="0" smtClean="0"/>
              <a:t>–</a:t>
            </a:r>
            <a:r>
              <a:rPr lang="en-US" sz="2400" dirty="0" smtClean="0"/>
              <a:t> ministerial responsibility, MPs questions, parliamentary commissions, ombudsman’s yearly report</a:t>
            </a:r>
          </a:p>
          <a:p>
            <a:r>
              <a:rPr lang="en-US" sz="2400" b="1" dirty="0" smtClean="0"/>
              <a:t>Government</a:t>
            </a:r>
            <a:r>
              <a:rPr lang="en-US" sz="2400" dirty="0" smtClean="0"/>
              <a:t> </a:t>
            </a:r>
            <a:r>
              <a:rPr lang="mr-IN" sz="2400" dirty="0" smtClean="0"/>
              <a:t>–</a:t>
            </a:r>
            <a:r>
              <a:rPr lang="en-US" sz="2400" dirty="0"/>
              <a:t> f</a:t>
            </a:r>
            <a:r>
              <a:rPr lang="en-US" sz="2400" dirty="0" smtClean="0"/>
              <a:t>ormulating policies, appointing and removing ministers and other administrative officials</a:t>
            </a:r>
          </a:p>
          <a:p>
            <a:r>
              <a:rPr lang="en-US" sz="2400" b="1" dirty="0" smtClean="0"/>
              <a:t>Public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2983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Legal Control of the Administration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Administrative (internal) control</a:t>
            </a:r>
            <a:r>
              <a:rPr lang="en-US" sz="2400" dirty="0" smtClean="0"/>
              <a:t> </a:t>
            </a:r>
            <a:r>
              <a:rPr lang="mr-IN" sz="2400" dirty="0" smtClean="0"/>
              <a:t>–</a:t>
            </a:r>
            <a:r>
              <a:rPr lang="en-US" sz="2400" dirty="0" smtClean="0"/>
              <a:t> hierarchal appeals, extraordinary legal remedies, administrative inspection</a:t>
            </a:r>
          </a:p>
          <a:p>
            <a:r>
              <a:rPr lang="en-US" sz="2400" b="1" dirty="0" smtClean="0"/>
              <a:t>Judicial control</a:t>
            </a:r>
            <a:r>
              <a:rPr lang="en-US" sz="2400" dirty="0" smtClean="0"/>
              <a:t> </a:t>
            </a:r>
            <a:r>
              <a:rPr lang="mr-IN" sz="2400" dirty="0" smtClean="0"/>
              <a:t>–</a:t>
            </a:r>
            <a:r>
              <a:rPr lang="en-US" sz="2400" dirty="0" smtClean="0"/>
              <a:t> ordinary (civil and criminal courts), the Administrative Court, the Constitutional Court</a:t>
            </a:r>
          </a:p>
          <a:p>
            <a:r>
              <a:rPr lang="en-US" sz="2400" b="1" dirty="0" smtClean="0"/>
              <a:t>Independent authorities control</a:t>
            </a:r>
            <a:r>
              <a:rPr lang="en-US" sz="2400" dirty="0" smtClean="0"/>
              <a:t> </a:t>
            </a:r>
            <a:r>
              <a:rPr lang="mr-IN" sz="2400" dirty="0" smtClean="0"/>
              <a:t>–</a:t>
            </a:r>
            <a:r>
              <a:rPr lang="en-US" sz="2400" dirty="0" smtClean="0"/>
              <a:t> Data Protection Commissioner, Public Procurement Commission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3863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Ombudsman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External non-legal control with legal elements</a:t>
            </a:r>
          </a:p>
          <a:p>
            <a:r>
              <a:rPr lang="en-US" sz="2400" dirty="0" smtClean="0"/>
              <a:t>On application or </a:t>
            </a:r>
            <a:r>
              <a:rPr lang="en-US" sz="2400" i="1" dirty="0" smtClean="0"/>
              <a:t>ex officio</a:t>
            </a:r>
          </a:p>
          <a:p>
            <a:r>
              <a:rPr lang="en-US" sz="2400" dirty="0" smtClean="0"/>
              <a:t>Recommendations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5158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Administrative Procedure</a:t>
            </a:r>
            <a:endParaRPr lang="en-US" b="1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78" b="2117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6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Administrative Procedure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General Administrative Procedure Act (1930) [GAPA]</a:t>
            </a:r>
          </a:p>
          <a:p>
            <a:r>
              <a:rPr lang="en-US" sz="2400" b="1" u="sng" dirty="0" smtClean="0"/>
              <a:t>1997 GAPA:</a:t>
            </a:r>
          </a:p>
          <a:p>
            <a:r>
              <a:rPr lang="en-US" sz="2400" dirty="0" smtClean="0"/>
              <a:t>Individual legal administrative acts (decisions)</a:t>
            </a:r>
          </a:p>
          <a:p>
            <a:r>
              <a:rPr lang="en-US" sz="2400" dirty="0" smtClean="0"/>
              <a:t>Public certificate issuance</a:t>
            </a:r>
          </a:p>
          <a:p>
            <a:r>
              <a:rPr lang="en-US" sz="2400" b="1" u="sng" dirty="0" smtClean="0"/>
              <a:t>2016 GAPA:</a:t>
            </a:r>
            <a:endParaRPr lang="en-US" sz="2400" dirty="0" smtClean="0"/>
          </a:p>
          <a:p>
            <a:r>
              <a:rPr lang="en-US" sz="2400" dirty="0" smtClean="0"/>
              <a:t>Also administrative contracts, factual acts of administration, provision of public services, guarantee acts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801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Administrative Procedure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b="1" u="sng" dirty="0" smtClean="0"/>
              <a:t>1997 / 2016 GAPA:</a:t>
            </a:r>
          </a:p>
          <a:p>
            <a:r>
              <a:rPr lang="en-US" sz="2400" u="sng" dirty="0" smtClean="0"/>
              <a:t>General principles </a:t>
            </a:r>
            <a:r>
              <a:rPr lang="mr-IN" sz="2400" dirty="0" smtClean="0"/>
              <a:t>–</a:t>
            </a:r>
            <a:r>
              <a:rPr lang="en-US" sz="2400" dirty="0" smtClean="0"/>
              <a:t> legality, efficiency, economy, truth, consultation, assistance</a:t>
            </a:r>
          </a:p>
          <a:p>
            <a:r>
              <a:rPr lang="en-US" sz="2400" u="sng" dirty="0" smtClean="0"/>
              <a:t>First-instance procedure</a:t>
            </a:r>
            <a:r>
              <a:rPr lang="en-US" sz="2400" dirty="0" smtClean="0"/>
              <a:t> </a:t>
            </a:r>
            <a:r>
              <a:rPr lang="mr-IN" sz="2400" dirty="0" smtClean="0"/>
              <a:t>–</a:t>
            </a:r>
            <a:r>
              <a:rPr lang="en-US" sz="2400" dirty="0" smtClean="0"/>
              <a:t> issuance of administrative act and public certificates (2016 </a:t>
            </a:r>
            <a:r>
              <a:rPr lang="mr-IN" sz="2400" dirty="0" smtClean="0"/>
              <a:t>–</a:t>
            </a:r>
            <a:r>
              <a:rPr lang="en-US" sz="2400" dirty="0" smtClean="0"/>
              <a:t> guarantee acts)</a:t>
            </a:r>
          </a:p>
          <a:p>
            <a:r>
              <a:rPr lang="en-US" sz="2400" u="sng" dirty="0" smtClean="0"/>
              <a:t>Appellate proceeding</a:t>
            </a:r>
            <a:r>
              <a:rPr lang="en-US" sz="2400" dirty="0" smtClean="0"/>
              <a:t> </a:t>
            </a:r>
            <a:r>
              <a:rPr lang="mr-IN" sz="2400" dirty="0" smtClean="0"/>
              <a:t>–</a:t>
            </a:r>
            <a:r>
              <a:rPr lang="en-US" sz="2400" dirty="0" smtClean="0"/>
              <a:t> hierarchal remedy (factual acts of administration, provision of public services, </a:t>
            </a:r>
            <a:r>
              <a:rPr lang="en-US" sz="2400" dirty="0" err="1" smtClean="0"/>
              <a:t>adm.</a:t>
            </a:r>
            <a:r>
              <a:rPr lang="en-US" sz="2400" dirty="0" smtClean="0"/>
              <a:t> contracts)</a:t>
            </a:r>
          </a:p>
          <a:p>
            <a:r>
              <a:rPr lang="en-US" sz="2400" u="sng" dirty="0" smtClean="0"/>
              <a:t>Objection</a:t>
            </a:r>
            <a:r>
              <a:rPr lang="en-US" sz="2400" dirty="0" smtClean="0"/>
              <a:t> </a:t>
            </a:r>
            <a:r>
              <a:rPr lang="mr-IN" sz="2400" dirty="0" smtClean="0"/>
              <a:t>–</a:t>
            </a:r>
            <a:r>
              <a:rPr lang="en-US" sz="2400" dirty="0" smtClean="0"/>
              <a:t> remonstrative (gracious) remedy</a:t>
            </a:r>
          </a:p>
          <a:p>
            <a:r>
              <a:rPr lang="en-US" sz="2400" u="sng" dirty="0" smtClean="0"/>
              <a:t>Extraordinary legal remedies</a:t>
            </a:r>
          </a:p>
          <a:p>
            <a:r>
              <a:rPr lang="en-US" sz="2400" u="sng" dirty="0" smtClean="0"/>
              <a:t>Administrative execution</a:t>
            </a:r>
          </a:p>
        </p:txBody>
      </p:sp>
    </p:spTree>
    <p:extLst>
      <p:ext uri="{BB962C8B-B14F-4D97-AF65-F5344CB8AC3E}">
        <p14:creationId xmlns:p14="http://schemas.microsoft.com/office/powerpoint/2010/main" val="93870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Administrative Judiciary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66" b="6766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129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Judicial Control of Administration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/>
              <a:t>Ordinary courts </a:t>
            </a:r>
            <a:r>
              <a:rPr lang="mr-IN" sz="2400" dirty="0" smtClean="0"/>
              <a:t>–</a:t>
            </a:r>
            <a:r>
              <a:rPr lang="en-US" sz="2400" dirty="0" smtClean="0"/>
              <a:t> civil litigation (damages), criminal procedure</a:t>
            </a:r>
          </a:p>
          <a:p>
            <a:r>
              <a:rPr lang="en-US" sz="2400" u="sng" dirty="0" smtClean="0"/>
              <a:t>The Constitutional Court:</a:t>
            </a:r>
          </a:p>
          <a:p>
            <a:r>
              <a:rPr lang="en-US" sz="2400" dirty="0" smtClean="0"/>
              <a:t>Constitutionality and legality of general legal acts (administrative regulations)</a:t>
            </a:r>
          </a:p>
          <a:p>
            <a:r>
              <a:rPr lang="en-US" sz="2400" dirty="0" smtClean="0"/>
              <a:t>Constitutional appeal (</a:t>
            </a:r>
            <a:r>
              <a:rPr lang="en-US" sz="2400" dirty="0" err="1" smtClean="0"/>
              <a:t>adm.</a:t>
            </a:r>
            <a:r>
              <a:rPr lang="en-US" sz="2400" dirty="0" smtClean="0"/>
              <a:t> </a:t>
            </a:r>
            <a:r>
              <a:rPr lang="en-US" sz="2400" dirty="0"/>
              <a:t>a</a:t>
            </a:r>
            <a:r>
              <a:rPr lang="en-US" sz="2400" dirty="0" smtClean="0"/>
              <a:t>cts and factual acts of administration)</a:t>
            </a:r>
          </a:p>
          <a:p>
            <a:r>
              <a:rPr lang="en-US" sz="2400" u="sng" dirty="0" smtClean="0"/>
              <a:t>The Administrative Court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48584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smtClean="0"/>
              <a:t>Administrative Judiciary</a:t>
            </a:r>
            <a:endParaRPr lang="en-US" sz="24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013" y="1495457"/>
            <a:ext cx="5475088" cy="3504056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One </a:t>
            </a:r>
            <a:r>
              <a:rPr lang="en-US" sz="1800" u="sng" dirty="0"/>
              <a:t>Administrative </a:t>
            </a:r>
            <a:r>
              <a:rPr lang="en-US" sz="1800" u="sng" dirty="0" smtClean="0"/>
              <a:t>Court</a:t>
            </a:r>
          </a:p>
          <a:p>
            <a:endParaRPr lang="en-US" sz="1800" u="sng" dirty="0"/>
          </a:p>
          <a:p>
            <a:r>
              <a:rPr lang="en-US" sz="1800" u="sng" dirty="0"/>
              <a:t>No </a:t>
            </a:r>
            <a:r>
              <a:rPr lang="en-US" sz="1800" u="sng" dirty="0" smtClean="0"/>
              <a:t>Appeal</a:t>
            </a:r>
          </a:p>
          <a:p>
            <a:endParaRPr lang="en-US" sz="1800" u="sng" dirty="0"/>
          </a:p>
          <a:p>
            <a:r>
              <a:rPr lang="en-US" sz="1800" u="sng" dirty="0"/>
              <a:t>Supreme Court of Cassation </a:t>
            </a:r>
            <a:r>
              <a:rPr lang="mr-IN" sz="1800" dirty="0"/>
              <a:t>–</a:t>
            </a:r>
            <a:r>
              <a:rPr lang="en-US" sz="1800" dirty="0"/>
              <a:t> Request for judgment re-assessment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0482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Administrative Judiciary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One </a:t>
            </a:r>
            <a:r>
              <a:rPr lang="en-US" sz="2400" u="sng" dirty="0" smtClean="0"/>
              <a:t>Administrative Court</a:t>
            </a:r>
          </a:p>
          <a:p>
            <a:r>
              <a:rPr lang="en-US" sz="2400" u="sng" dirty="0" smtClean="0"/>
              <a:t>No Appeal</a:t>
            </a:r>
          </a:p>
          <a:p>
            <a:r>
              <a:rPr lang="en-US" sz="2400" u="sng" dirty="0" smtClean="0"/>
              <a:t>Supreme Court of Cassation </a:t>
            </a:r>
            <a:r>
              <a:rPr lang="mr-IN" sz="2400" dirty="0" smtClean="0"/>
              <a:t>–</a:t>
            </a:r>
            <a:r>
              <a:rPr lang="en-US" sz="2400" dirty="0" smtClean="0"/>
              <a:t> Request for judgment re-assessment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8586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Source of Law</a:t>
            </a:r>
            <a:endParaRPr lang="en-US" b="1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83" b="28383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Administrative Judiciary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Mandatory administrative appeal</a:t>
            </a:r>
          </a:p>
          <a:p>
            <a:r>
              <a:rPr lang="en-US" sz="2400" dirty="0" smtClean="0"/>
              <a:t>Administrative acts only</a:t>
            </a:r>
          </a:p>
          <a:p>
            <a:r>
              <a:rPr lang="en-US" sz="2400" dirty="0" smtClean="0"/>
              <a:t>(mainly) written procedure</a:t>
            </a:r>
          </a:p>
          <a:p>
            <a:r>
              <a:rPr lang="en-US" sz="2400" dirty="0" smtClean="0"/>
              <a:t>Not deciding on the merits of the case</a:t>
            </a:r>
          </a:p>
          <a:p>
            <a:r>
              <a:rPr lang="en-US" sz="2400" dirty="0" smtClean="0"/>
              <a:t>No appeal, 2 extraordinary legal remedies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832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7362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25251"/>
          </a:xfrm>
        </p:spPr>
      </p:pic>
    </p:spTree>
    <p:extLst>
      <p:ext uri="{BB962C8B-B14F-4D97-AF65-F5344CB8AC3E}">
        <p14:creationId xmlns:p14="http://schemas.microsoft.com/office/powerpoint/2010/main" val="182587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Sources of (Administrative) Law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3808" y="1520042"/>
            <a:ext cx="9390804" cy="439118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Direct sources:</a:t>
            </a:r>
          </a:p>
          <a:p>
            <a:r>
              <a:rPr lang="en-US" sz="2000" dirty="0" smtClean="0"/>
              <a:t>The Constitution (2006)</a:t>
            </a:r>
          </a:p>
          <a:p>
            <a:r>
              <a:rPr lang="en-US" sz="2000" dirty="0" smtClean="0"/>
              <a:t>Ratified international agreements (Arts. 18, 20 Const.)</a:t>
            </a:r>
          </a:p>
          <a:p>
            <a:r>
              <a:rPr lang="en-US" sz="2000" dirty="0" smtClean="0"/>
              <a:t>Laws / Acts (GAPA, ADA, SAA, LGA)</a:t>
            </a:r>
          </a:p>
          <a:p>
            <a:r>
              <a:rPr lang="en-US" sz="2000" dirty="0" smtClean="0"/>
              <a:t>Bylaws and other general legal acts</a:t>
            </a:r>
          </a:p>
          <a:p>
            <a:endParaRPr lang="en-US" sz="2000" dirty="0"/>
          </a:p>
          <a:p>
            <a:r>
              <a:rPr lang="en-US" sz="2000" b="1" dirty="0" smtClean="0"/>
              <a:t>Indirect source:</a:t>
            </a:r>
          </a:p>
          <a:p>
            <a:r>
              <a:rPr lang="en-US" sz="2000" dirty="0" smtClean="0"/>
              <a:t>Administrative and judicial case-law (principle of legitimate expectations)</a:t>
            </a:r>
          </a:p>
          <a:p>
            <a:r>
              <a:rPr lang="en-US" sz="2000" dirty="0" smtClean="0"/>
              <a:t>Precedents</a:t>
            </a:r>
            <a:endParaRPr lang="en-US" sz="20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766950" y="5260769"/>
            <a:ext cx="724395" cy="65045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2766950" y="5260769"/>
            <a:ext cx="724395" cy="65045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14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Organization of Administration</a:t>
            </a:r>
            <a:endParaRPr lang="en-US" b="1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49" b="26049"/>
          <a:stretch/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3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Division of Powers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603169" y="2256311"/>
          <a:ext cx="9901444" cy="3883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val Callout 5"/>
          <p:cNvSpPr/>
          <p:nvPr/>
        </p:nvSpPr>
        <p:spPr>
          <a:xfrm>
            <a:off x="2649187" y="1275607"/>
            <a:ext cx="2418608" cy="1258785"/>
          </a:xfrm>
          <a:prstGeom prst="wedgeEllipse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Constitutional Court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?</a:t>
            </a:r>
            <a:endParaRPr lang="en-US" dirty="0"/>
          </a:p>
        </p:txBody>
      </p:sp>
      <p:sp>
        <p:nvSpPr>
          <p:cNvPr id="7" name="Oval Callout 6"/>
          <p:cNvSpPr/>
          <p:nvPr/>
        </p:nvSpPr>
        <p:spPr>
          <a:xfrm>
            <a:off x="6113813" y="1275607"/>
            <a:ext cx="2418608" cy="1258785"/>
          </a:xfrm>
          <a:prstGeom prst="wedgeEllipse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Independent State Authorities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37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Division of Powers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603169" y="2256311"/>
          <a:ext cx="9901444" cy="3883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val Callout 5"/>
          <p:cNvSpPr/>
          <p:nvPr/>
        </p:nvSpPr>
        <p:spPr>
          <a:xfrm>
            <a:off x="9773392" y="1275607"/>
            <a:ext cx="2418608" cy="1258785"/>
          </a:xfrm>
          <a:prstGeom prst="wedgeEllipse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Constitutional Court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?</a:t>
            </a:r>
            <a:endParaRPr lang="en-US" dirty="0"/>
          </a:p>
        </p:txBody>
      </p:sp>
      <p:sp>
        <p:nvSpPr>
          <p:cNvPr id="7" name="Oval Callout 6"/>
          <p:cNvSpPr/>
          <p:nvPr/>
        </p:nvSpPr>
        <p:spPr>
          <a:xfrm>
            <a:off x="6113813" y="1275607"/>
            <a:ext cx="2418608" cy="1258785"/>
          </a:xfrm>
          <a:prstGeom prst="wedgeEllipse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Independent State Authorities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31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2410691" y="624110"/>
          <a:ext cx="9093922" cy="5287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82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66900" y="624110"/>
          <a:ext cx="10637714" cy="5287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013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Control of Administration</a:t>
            </a:r>
            <a:endParaRPr lang="en-US" b="1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83" b="28383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8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506</Words>
  <Application>Microsoft Macintosh PowerPoint</Application>
  <PresentationFormat>Widescreen</PresentationFormat>
  <Paragraphs>116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Century Gothic</vt:lpstr>
      <vt:lpstr>Mangal</vt:lpstr>
      <vt:lpstr>Wingdings 3</vt:lpstr>
      <vt:lpstr>Arial</vt:lpstr>
      <vt:lpstr>Wisp</vt:lpstr>
      <vt:lpstr>Introduction into Serbian Administrative Law</vt:lpstr>
      <vt:lpstr>Source of Law</vt:lpstr>
      <vt:lpstr>Sources of (Administrative) Law</vt:lpstr>
      <vt:lpstr>Organization of Administration</vt:lpstr>
      <vt:lpstr>Division of Powers</vt:lpstr>
      <vt:lpstr>Division of Powers</vt:lpstr>
      <vt:lpstr>PowerPoint Presentation</vt:lpstr>
      <vt:lpstr>PowerPoint Presentation</vt:lpstr>
      <vt:lpstr>Control of Administration</vt:lpstr>
      <vt:lpstr>Political Control of the Administration</vt:lpstr>
      <vt:lpstr>Legal Control of the Administration</vt:lpstr>
      <vt:lpstr>Ombudsman</vt:lpstr>
      <vt:lpstr>Administrative Procedure</vt:lpstr>
      <vt:lpstr>Administrative Procedure</vt:lpstr>
      <vt:lpstr>Administrative Procedure</vt:lpstr>
      <vt:lpstr>Administrative Judiciary</vt:lpstr>
      <vt:lpstr>Judicial Control of Administration</vt:lpstr>
      <vt:lpstr>Administrative Judiciary</vt:lpstr>
      <vt:lpstr>Administrative Judiciary</vt:lpstr>
      <vt:lpstr>Administrative Judiciary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into Serbian Administrative Law</dc:title>
  <dc:creator>Microsoft Office User</dc:creator>
  <cp:lastModifiedBy>Microsoft Office User</cp:lastModifiedBy>
  <cp:revision>2</cp:revision>
  <dcterms:created xsi:type="dcterms:W3CDTF">2017-11-18T14:44:07Z</dcterms:created>
  <dcterms:modified xsi:type="dcterms:W3CDTF">2017-11-18T14:45:57Z</dcterms:modified>
</cp:coreProperties>
</file>