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57" r:id="rId3"/>
    <p:sldId id="267" r:id="rId4"/>
    <p:sldId id="268" r:id="rId5"/>
    <p:sldId id="259" r:id="rId6"/>
    <p:sldId id="258" r:id="rId7"/>
    <p:sldId id="260" r:id="rId8"/>
    <p:sldId id="261" r:id="rId9"/>
    <p:sldId id="263" r:id="rId10"/>
    <p:sldId id="264" r:id="rId11"/>
    <p:sldId id="265" r:id="rId12"/>
    <p:sldId id="262" r:id="rId13"/>
    <p:sldId id="266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646" autoAdjust="0"/>
  </p:normalViewPr>
  <p:slideViewPr>
    <p:cSldViewPr snapToGrid="0">
      <p:cViewPr varScale="1">
        <p:scale>
          <a:sx n="80" d="100"/>
          <a:sy n="80" d="100"/>
        </p:scale>
        <p:origin x="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B4D7A4-3CD0-449B-A69E-C3078948238E}" type="doc">
      <dgm:prSet loTypeId="urn:microsoft.com/office/officeart/2005/8/layout/hierarchy2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CD88E85-126E-4500-97C2-570C672DA499}">
      <dgm:prSet phldrT="[Text]"/>
      <dgm:spPr/>
      <dgm:t>
        <a:bodyPr/>
        <a:lstStyle/>
        <a:p>
          <a:r>
            <a:rPr lang="cs-CZ" dirty="0"/>
            <a:t>Povinnosti</a:t>
          </a:r>
        </a:p>
      </dgm:t>
    </dgm:pt>
    <dgm:pt modelId="{B7125419-AC80-46BC-8894-454E1500B9D2}" type="parTrans" cxnId="{03E9EFF8-5CF0-4D9E-BFBF-FC547D8F7EA7}">
      <dgm:prSet/>
      <dgm:spPr/>
      <dgm:t>
        <a:bodyPr/>
        <a:lstStyle/>
        <a:p>
          <a:endParaRPr lang="cs-CZ"/>
        </a:p>
      </dgm:t>
    </dgm:pt>
    <dgm:pt modelId="{20BD737D-CF05-4FF9-ABCE-1FEB39B90418}" type="sibTrans" cxnId="{03E9EFF8-5CF0-4D9E-BFBF-FC547D8F7EA7}">
      <dgm:prSet/>
      <dgm:spPr/>
      <dgm:t>
        <a:bodyPr/>
        <a:lstStyle/>
        <a:p>
          <a:endParaRPr lang="cs-CZ"/>
        </a:p>
      </dgm:t>
    </dgm:pt>
    <dgm:pt modelId="{E6ADAE53-9860-41AE-A2E1-4D2CF6A52D63}">
      <dgm:prSet phldrT="[Text]"/>
      <dgm:spPr/>
      <dgm:t>
        <a:bodyPr/>
        <a:lstStyle/>
        <a:p>
          <a:r>
            <a:rPr lang="cs-CZ" dirty="0"/>
            <a:t>Obecná hl. povinnost</a:t>
          </a:r>
        </a:p>
      </dgm:t>
    </dgm:pt>
    <dgm:pt modelId="{688D8429-84D0-4D89-813B-E610E8ABECEE}" type="parTrans" cxnId="{DB71377C-D385-43DC-BB64-A2196A8D0359}">
      <dgm:prSet/>
      <dgm:spPr/>
      <dgm:t>
        <a:bodyPr/>
        <a:lstStyle/>
        <a:p>
          <a:endParaRPr lang="cs-CZ"/>
        </a:p>
      </dgm:t>
    </dgm:pt>
    <dgm:pt modelId="{015536FF-283D-4EEB-BF5A-F153446B4BDF}" type="sibTrans" cxnId="{DB71377C-D385-43DC-BB64-A2196A8D0359}">
      <dgm:prSet/>
      <dgm:spPr/>
      <dgm:t>
        <a:bodyPr/>
        <a:lstStyle/>
        <a:p>
          <a:endParaRPr lang="cs-CZ"/>
        </a:p>
      </dgm:t>
    </dgm:pt>
    <dgm:pt modelId="{B091C86B-F4C5-4279-B8E5-970249F3A9EA}">
      <dgm:prSet phldrT="[Text]"/>
      <dgm:spPr/>
      <dgm:t>
        <a:bodyPr/>
        <a:lstStyle/>
        <a:p>
          <a:r>
            <a:rPr lang="cs-CZ" dirty="0"/>
            <a:t>Povinnosti dle principu poctivosti</a:t>
          </a:r>
        </a:p>
      </dgm:t>
    </dgm:pt>
    <dgm:pt modelId="{1AAEA6C2-6C3B-4FFD-9D63-4A9114695C88}" type="parTrans" cxnId="{24AA18A8-EAFE-4624-AF75-94B560B19053}">
      <dgm:prSet/>
      <dgm:spPr/>
      <dgm:t>
        <a:bodyPr/>
        <a:lstStyle/>
        <a:p>
          <a:endParaRPr lang="cs-CZ"/>
        </a:p>
      </dgm:t>
    </dgm:pt>
    <dgm:pt modelId="{59765EE5-41F5-4957-8FFC-8DCA031D1AE1}" type="sibTrans" cxnId="{24AA18A8-EAFE-4624-AF75-94B560B19053}">
      <dgm:prSet/>
      <dgm:spPr/>
      <dgm:t>
        <a:bodyPr/>
        <a:lstStyle/>
        <a:p>
          <a:endParaRPr lang="cs-CZ"/>
        </a:p>
      </dgm:t>
    </dgm:pt>
    <dgm:pt modelId="{9FC00445-96C0-4852-BA7D-E4E190FE5686}">
      <dgm:prSet phldrT="[Text]"/>
      <dgm:spPr/>
      <dgm:t>
        <a:bodyPr/>
        <a:lstStyle/>
        <a:p>
          <a:r>
            <a:rPr lang="cs-CZ" dirty="0"/>
            <a:t>Povinnosti důvěry</a:t>
          </a:r>
        </a:p>
      </dgm:t>
    </dgm:pt>
    <dgm:pt modelId="{63C56224-D141-4733-89EE-3C3B245CD944}" type="parTrans" cxnId="{EBAA615E-8BEA-4EFF-9E64-16450E7BCE02}">
      <dgm:prSet/>
      <dgm:spPr/>
      <dgm:t>
        <a:bodyPr/>
        <a:lstStyle/>
        <a:p>
          <a:endParaRPr lang="cs-CZ"/>
        </a:p>
      </dgm:t>
    </dgm:pt>
    <dgm:pt modelId="{C2743F81-E169-41C9-A9FD-82F5C8EA2191}" type="sibTrans" cxnId="{EBAA615E-8BEA-4EFF-9E64-16450E7BCE02}">
      <dgm:prSet/>
      <dgm:spPr/>
      <dgm:t>
        <a:bodyPr/>
        <a:lstStyle/>
        <a:p>
          <a:endParaRPr lang="cs-CZ"/>
        </a:p>
      </dgm:t>
    </dgm:pt>
    <dgm:pt modelId="{A518770D-4D43-48F7-983E-96A79C5AEF3B}">
      <dgm:prSet/>
      <dgm:spPr/>
      <dgm:t>
        <a:bodyPr/>
        <a:lstStyle/>
        <a:p>
          <a:r>
            <a:rPr lang="cs-CZ" dirty="0"/>
            <a:t>Povinnosti součinnosti</a:t>
          </a:r>
        </a:p>
      </dgm:t>
    </dgm:pt>
    <dgm:pt modelId="{9EC2F604-BB8D-4938-A17D-E9F41F9E6E35}" type="parTrans" cxnId="{D7DA28CA-3B6B-4F98-8C9B-2F8F75372FD4}">
      <dgm:prSet/>
      <dgm:spPr/>
      <dgm:t>
        <a:bodyPr/>
        <a:lstStyle/>
        <a:p>
          <a:endParaRPr lang="cs-CZ"/>
        </a:p>
      </dgm:t>
    </dgm:pt>
    <dgm:pt modelId="{9648C110-000E-40DE-81FF-8F0BA231CE15}" type="sibTrans" cxnId="{D7DA28CA-3B6B-4F98-8C9B-2F8F75372FD4}">
      <dgm:prSet/>
      <dgm:spPr/>
      <dgm:t>
        <a:bodyPr/>
        <a:lstStyle/>
        <a:p>
          <a:endParaRPr lang="cs-CZ"/>
        </a:p>
      </dgm:t>
    </dgm:pt>
    <dgm:pt modelId="{7CCD3DB6-6441-4FF1-8D2F-489CDD87B1BA}">
      <dgm:prSet/>
      <dgm:spPr/>
      <dgm:t>
        <a:bodyPr/>
        <a:lstStyle/>
        <a:p>
          <a:r>
            <a:rPr lang="cs-CZ" dirty="0"/>
            <a:t>„</a:t>
          </a:r>
          <a:r>
            <a:rPr lang="cs-CZ" dirty="0" err="1"/>
            <a:t>Obliegenheiten</a:t>
          </a:r>
          <a:r>
            <a:rPr lang="cs-CZ" dirty="0"/>
            <a:t>“</a:t>
          </a:r>
        </a:p>
      </dgm:t>
    </dgm:pt>
    <dgm:pt modelId="{6B95527C-5597-4570-8F7F-D3E55D65643A}" type="parTrans" cxnId="{9602C077-4285-434F-836B-17484077B7C1}">
      <dgm:prSet/>
      <dgm:spPr/>
      <dgm:t>
        <a:bodyPr/>
        <a:lstStyle/>
        <a:p>
          <a:endParaRPr lang="cs-CZ"/>
        </a:p>
      </dgm:t>
    </dgm:pt>
    <dgm:pt modelId="{407B203A-4914-4A10-A561-EB972B238FC8}" type="sibTrans" cxnId="{9602C077-4285-434F-836B-17484077B7C1}">
      <dgm:prSet/>
      <dgm:spPr/>
      <dgm:t>
        <a:bodyPr/>
        <a:lstStyle/>
        <a:p>
          <a:endParaRPr lang="cs-CZ"/>
        </a:p>
      </dgm:t>
    </dgm:pt>
    <dgm:pt modelId="{4F7B9F12-5C9A-4733-AED1-F14CBA82E1D8}">
      <dgm:prSet/>
      <dgm:spPr/>
      <dgm:t>
        <a:bodyPr/>
        <a:lstStyle/>
        <a:p>
          <a:r>
            <a:rPr lang="cs-CZ" b="1" dirty="0"/>
            <a:t>Povinnost ochrany</a:t>
          </a:r>
        </a:p>
      </dgm:t>
    </dgm:pt>
    <dgm:pt modelId="{C99CF784-F91E-4385-83EC-7B30F9625899}" type="parTrans" cxnId="{2979D6FD-74DD-4A0E-9D08-FD5F2A3C1664}">
      <dgm:prSet/>
      <dgm:spPr/>
      <dgm:t>
        <a:bodyPr/>
        <a:lstStyle/>
        <a:p>
          <a:endParaRPr lang="cs-CZ"/>
        </a:p>
      </dgm:t>
    </dgm:pt>
    <dgm:pt modelId="{D27CFEE5-6B42-4819-9BB6-3A4B26F58757}" type="sibTrans" cxnId="{2979D6FD-74DD-4A0E-9D08-FD5F2A3C1664}">
      <dgm:prSet/>
      <dgm:spPr/>
      <dgm:t>
        <a:bodyPr/>
        <a:lstStyle/>
        <a:p>
          <a:endParaRPr lang="cs-CZ"/>
        </a:p>
      </dgm:t>
    </dgm:pt>
    <dgm:pt modelId="{547B8AB0-AFF1-46BA-AECF-C3B3B89C4D28}">
      <dgm:prSet/>
      <dgm:spPr/>
      <dgm:t>
        <a:bodyPr/>
        <a:lstStyle/>
        <a:p>
          <a:r>
            <a:rPr lang="cs-CZ" dirty="0"/>
            <a:t>Povinnosti vysvětlovací </a:t>
          </a:r>
        </a:p>
      </dgm:t>
    </dgm:pt>
    <dgm:pt modelId="{B975AEFF-AF7D-44E0-A065-6F71F8985EE0}" type="parTrans" cxnId="{53F748AA-0775-4330-976D-4AEFB8E9DEA5}">
      <dgm:prSet/>
      <dgm:spPr/>
      <dgm:t>
        <a:bodyPr/>
        <a:lstStyle/>
        <a:p>
          <a:endParaRPr lang="cs-CZ"/>
        </a:p>
      </dgm:t>
    </dgm:pt>
    <dgm:pt modelId="{19AF4F28-2214-4073-B6A2-A151169861BF}" type="sibTrans" cxnId="{53F748AA-0775-4330-976D-4AEFB8E9DEA5}">
      <dgm:prSet/>
      <dgm:spPr/>
      <dgm:t>
        <a:bodyPr/>
        <a:lstStyle/>
        <a:p>
          <a:endParaRPr lang="cs-CZ"/>
        </a:p>
      </dgm:t>
    </dgm:pt>
    <dgm:pt modelId="{EEA2E282-9E30-4DAE-9CBF-19CD4DE0CADB}" type="pres">
      <dgm:prSet presAssocID="{F0B4D7A4-3CD0-449B-A69E-C3078948238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A2BEBBF-576C-4B46-B3A5-D7A19B0AD786}" type="pres">
      <dgm:prSet presAssocID="{DCD88E85-126E-4500-97C2-570C672DA499}" presName="root1" presStyleCnt="0"/>
      <dgm:spPr/>
    </dgm:pt>
    <dgm:pt modelId="{1E1701D2-0FFE-431C-B000-EBD27D9C8784}" type="pres">
      <dgm:prSet presAssocID="{DCD88E85-126E-4500-97C2-570C672DA49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FA91525-35D8-468F-9CAC-F08F7C273103}" type="pres">
      <dgm:prSet presAssocID="{DCD88E85-126E-4500-97C2-570C672DA499}" presName="level2hierChild" presStyleCnt="0"/>
      <dgm:spPr/>
    </dgm:pt>
    <dgm:pt modelId="{68001E92-2B1A-4D1C-986E-C618C08D21EC}" type="pres">
      <dgm:prSet presAssocID="{688D8429-84D0-4D89-813B-E610E8ABECEE}" presName="conn2-1" presStyleLbl="parChTrans1D2" presStyleIdx="0" presStyleCnt="3"/>
      <dgm:spPr/>
      <dgm:t>
        <a:bodyPr/>
        <a:lstStyle/>
        <a:p>
          <a:endParaRPr lang="cs-CZ"/>
        </a:p>
      </dgm:t>
    </dgm:pt>
    <dgm:pt modelId="{222B35D9-6815-46F8-BD06-0A932883C63B}" type="pres">
      <dgm:prSet presAssocID="{688D8429-84D0-4D89-813B-E610E8ABECEE}" presName="connTx" presStyleLbl="parChTrans1D2" presStyleIdx="0" presStyleCnt="3"/>
      <dgm:spPr/>
      <dgm:t>
        <a:bodyPr/>
        <a:lstStyle/>
        <a:p>
          <a:endParaRPr lang="cs-CZ"/>
        </a:p>
      </dgm:t>
    </dgm:pt>
    <dgm:pt modelId="{37E3C266-ACEE-464C-A54F-9D9A38564C18}" type="pres">
      <dgm:prSet presAssocID="{E6ADAE53-9860-41AE-A2E1-4D2CF6A52D63}" presName="root2" presStyleCnt="0"/>
      <dgm:spPr/>
    </dgm:pt>
    <dgm:pt modelId="{FA72E492-9FC5-4146-AE99-4418A8F94BD1}" type="pres">
      <dgm:prSet presAssocID="{E6ADAE53-9860-41AE-A2E1-4D2CF6A52D63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F1C5F2B-390B-49EE-BB9D-A6CC44D4A94A}" type="pres">
      <dgm:prSet presAssocID="{E6ADAE53-9860-41AE-A2E1-4D2CF6A52D63}" presName="level3hierChild" presStyleCnt="0"/>
      <dgm:spPr/>
    </dgm:pt>
    <dgm:pt modelId="{6B32B391-FFC5-40AD-B7B4-3BD6AEF1631F}" type="pres">
      <dgm:prSet presAssocID="{1AAEA6C2-6C3B-4FFD-9D63-4A9114695C88}" presName="conn2-1" presStyleLbl="parChTrans1D2" presStyleIdx="1" presStyleCnt="3"/>
      <dgm:spPr/>
      <dgm:t>
        <a:bodyPr/>
        <a:lstStyle/>
        <a:p>
          <a:endParaRPr lang="cs-CZ"/>
        </a:p>
      </dgm:t>
    </dgm:pt>
    <dgm:pt modelId="{1203B2D0-8406-4E5C-B86A-7754E95423A2}" type="pres">
      <dgm:prSet presAssocID="{1AAEA6C2-6C3B-4FFD-9D63-4A9114695C88}" presName="connTx" presStyleLbl="parChTrans1D2" presStyleIdx="1" presStyleCnt="3"/>
      <dgm:spPr/>
      <dgm:t>
        <a:bodyPr/>
        <a:lstStyle/>
        <a:p>
          <a:endParaRPr lang="cs-CZ"/>
        </a:p>
      </dgm:t>
    </dgm:pt>
    <dgm:pt modelId="{9FE6D2D3-13F6-40B6-8313-A3BBD52FAEDD}" type="pres">
      <dgm:prSet presAssocID="{B091C86B-F4C5-4279-B8E5-970249F3A9EA}" presName="root2" presStyleCnt="0"/>
      <dgm:spPr/>
    </dgm:pt>
    <dgm:pt modelId="{B7CA1D36-EE45-4804-85F4-7F8D68D22B0C}" type="pres">
      <dgm:prSet presAssocID="{B091C86B-F4C5-4279-B8E5-970249F3A9EA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07A6474-FD4C-4254-A9D7-FA32E7515CC5}" type="pres">
      <dgm:prSet presAssocID="{B091C86B-F4C5-4279-B8E5-970249F3A9EA}" presName="level3hierChild" presStyleCnt="0"/>
      <dgm:spPr/>
    </dgm:pt>
    <dgm:pt modelId="{4F391614-690D-4E75-AAB6-EC85376FBDF3}" type="pres">
      <dgm:prSet presAssocID="{63C56224-D141-4733-89EE-3C3B245CD944}" presName="conn2-1" presStyleLbl="parChTrans1D3" presStyleIdx="0" presStyleCnt="4"/>
      <dgm:spPr/>
      <dgm:t>
        <a:bodyPr/>
        <a:lstStyle/>
        <a:p>
          <a:endParaRPr lang="cs-CZ"/>
        </a:p>
      </dgm:t>
    </dgm:pt>
    <dgm:pt modelId="{EA264FF0-6BA4-45A0-A3B7-9662EE1F6B50}" type="pres">
      <dgm:prSet presAssocID="{63C56224-D141-4733-89EE-3C3B245CD944}" presName="connTx" presStyleLbl="parChTrans1D3" presStyleIdx="0" presStyleCnt="4"/>
      <dgm:spPr/>
      <dgm:t>
        <a:bodyPr/>
        <a:lstStyle/>
        <a:p>
          <a:endParaRPr lang="cs-CZ"/>
        </a:p>
      </dgm:t>
    </dgm:pt>
    <dgm:pt modelId="{0924959A-90E7-4C55-902E-23829FF9B8AD}" type="pres">
      <dgm:prSet presAssocID="{9FC00445-96C0-4852-BA7D-E4E190FE5686}" presName="root2" presStyleCnt="0"/>
      <dgm:spPr/>
    </dgm:pt>
    <dgm:pt modelId="{41323B55-9A3B-4518-97BE-DFFA4D4749BD}" type="pres">
      <dgm:prSet presAssocID="{9FC00445-96C0-4852-BA7D-E4E190FE5686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AAE049F-887F-4EA4-809C-248B3516E0F6}" type="pres">
      <dgm:prSet presAssocID="{9FC00445-96C0-4852-BA7D-E4E190FE5686}" presName="level3hierChild" presStyleCnt="0"/>
      <dgm:spPr/>
    </dgm:pt>
    <dgm:pt modelId="{1661EECC-F8FF-41C4-9EE4-827E440AB532}" type="pres">
      <dgm:prSet presAssocID="{9EC2F604-BB8D-4938-A17D-E9F41F9E6E35}" presName="conn2-1" presStyleLbl="parChTrans1D3" presStyleIdx="1" presStyleCnt="4"/>
      <dgm:spPr/>
      <dgm:t>
        <a:bodyPr/>
        <a:lstStyle/>
        <a:p>
          <a:endParaRPr lang="cs-CZ"/>
        </a:p>
      </dgm:t>
    </dgm:pt>
    <dgm:pt modelId="{739B052E-984B-4389-B5C5-B8D31A745C51}" type="pres">
      <dgm:prSet presAssocID="{9EC2F604-BB8D-4938-A17D-E9F41F9E6E35}" presName="connTx" presStyleLbl="parChTrans1D3" presStyleIdx="1" presStyleCnt="4"/>
      <dgm:spPr/>
      <dgm:t>
        <a:bodyPr/>
        <a:lstStyle/>
        <a:p>
          <a:endParaRPr lang="cs-CZ"/>
        </a:p>
      </dgm:t>
    </dgm:pt>
    <dgm:pt modelId="{B879AB14-1B49-4296-96F2-B4931076F114}" type="pres">
      <dgm:prSet presAssocID="{A518770D-4D43-48F7-983E-96A79C5AEF3B}" presName="root2" presStyleCnt="0"/>
      <dgm:spPr/>
    </dgm:pt>
    <dgm:pt modelId="{8B9ED934-1933-43EB-A770-D22FBDADA819}" type="pres">
      <dgm:prSet presAssocID="{A518770D-4D43-48F7-983E-96A79C5AEF3B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81E7DE8-928F-47DD-83D6-3E71256DE7B6}" type="pres">
      <dgm:prSet presAssocID="{A518770D-4D43-48F7-983E-96A79C5AEF3B}" presName="level3hierChild" presStyleCnt="0"/>
      <dgm:spPr/>
    </dgm:pt>
    <dgm:pt modelId="{AF85E8E2-14D5-4F46-B66E-88ABB97203FA}" type="pres">
      <dgm:prSet presAssocID="{C99CF784-F91E-4385-83EC-7B30F9625899}" presName="conn2-1" presStyleLbl="parChTrans1D3" presStyleIdx="2" presStyleCnt="4"/>
      <dgm:spPr/>
      <dgm:t>
        <a:bodyPr/>
        <a:lstStyle/>
        <a:p>
          <a:endParaRPr lang="cs-CZ"/>
        </a:p>
      </dgm:t>
    </dgm:pt>
    <dgm:pt modelId="{58C1CE8B-A224-4E62-BC13-D481C8A9FB4D}" type="pres">
      <dgm:prSet presAssocID="{C99CF784-F91E-4385-83EC-7B30F9625899}" presName="connTx" presStyleLbl="parChTrans1D3" presStyleIdx="2" presStyleCnt="4"/>
      <dgm:spPr/>
      <dgm:t>
        <a:bodyPr/>
        <a:lstStyle/>
        <a:p>
          <a:endParaRPr lang="cs-CZ"/>
        </a:p>
      </dgm:t>
    </dgm:pt>
    <dgm:pt modelId="{98A156F6-AF7A-4D64-B780-8470701F01A8}" type="pres">
      <dgm:prSet presAssocID="{4F7B9F12-5C9A-4733-AED1-F14CBA82E1D8}" presName="root2" presStyleCnt="0"/>
      <dgm:spPr/>
    </dgm:pt>
    <dgm:pt modelId="{C516E0D5-DDB3-4281-886C-0B327C433D66}" type="pres">
      <dgm:prSet presAssocID="{4F7B9F12-5C9A-4733-AED1-F14CBA82E1D8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EAF6B21-BFAB-45E4-9790-CE48424AD564}" type="pres">
      <dgm:prSet presAssocID="{4F7B9F12-5C9A-4733-AED1-F14CBA82E1D8}" presName="level3hierChild" presStyleCnt="0"/>
      <dgm:spPr/>
    </dgm:pt>
    <dgm:pt modelId="{52E3383C-FF0D-4A30-9513-F28451CBB8EA}" type="pres">
      <dgm:prSet presAssocID="{B975AEFF-AF7D-44E0-A065-6F71F8985EE0}" presName="conn2-1" presStyleLbl="parChTrans1D3" presStyleIdx="3" presStyleCnt="4"/>
      <dgm:spPr/>
      <dgm:t>
        <a:bodyPr/>
        <a:lstStyle/>
        <a:p>
          <a:endParaRPr lang="cs-CZ"/>
        </a:p>
      </dgm:t>
    </dgm:pt>
    <dgm:pt modelId="{CE6D5547-418E-4EB8-88DB-13C7F29EFD54}" type="pres">
      <dgm:prSet presAssocID="{B975AEFF-AF7D-44E0-A065-6F71F8985EE0}" presName="connTx" presStyleLbl="parChTrans1D3" presStyleIdx="3" presStyleCnt="4"/>
      <dgm:spPr/>
      <dgm:t>
        <a:bodyPr/>
        <a:lstStyle/>
        <a:p>
          <a:endParaRPr lang="cs-CZ"/>
        </a:p>
      </dgm:t>
    </dgm:pt>
    <dgm:pt modelId="{F6611016-C449-45A2-AD2F-83C1D340712C}" type="pres">
      <dgm:prSet presAssocID="{547B8AB0-AFF1-46BA-AECF-C3B3B89C4D28}" presName="root2" presStyleCnt="0"/>
      <dgm:spPr/>
    </dgm:pt>
    <dgm:pt modelId="{32E9A502-F721-4ABB-9B42-652A93E5A2A1}" type="pres">
      <dgm:prSet presAssocID="{547B8AB0-AFF1-46BA-AECF-C3B3B89C4D28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7FB28CF-7C8C-4E22-BB30-3A71E9DA3E1A}" type="pres">
      <dgm:prSet presAssocID="{547B8AB0-AFF1-46BA-AECF-C3B3B89C4D28}" presName="level3hierChild" presStyleCnt="0"/>
      <dgm:spPr/>
    </dgm:pt>
    <dgm:pt modelId="{EEAE98A6-5AF6-452E-B959-246F8C9617A5}" type="pres">
      <dgm:prSet presAssocID="{6B95527C-5597-4570-8F7F-D3E55D65643A}" presName="conn2-1" presStyleLbl="parChTrans1D2" presStyleIdx="2" presStyleCnt="3"/>
      <dgm:spPr/>
      <dgm:t>
        <a:bodyPr/>
        <a:lstStyle/>
        <a:p>
          <a:endParaRPr lang="cs-CZ"/>
        </a:p>
      </dgm:t>
    </dgm:pt>
    <dgm:pt modelId="{CC956C9E-4D1F-404B-84A5-92CC7E812F79}" type="pres">
      <dgm:prSet presAssocID="{6B95527C-5597-4570-8F7F-D3E55D65643A}" presName="connTx" presStyleLbl="parChTrans1D2" presStyleIdx="2" presStyleCnt="3"/>
      <dgm:spPr/>
      <dgm:t>
        <a:bodyPr/>
        <a:lstStyle/>
        <a:p>
          <a:endParaRPr lang="cs-CZ"/>
        </a:p>
      </dgm:t>
    </dgm:pt>
    <dgm:pt modelId="{94CE875F-E2AA-4E17-8D1D-3A1B91743713}" type="pres">
      <dgm:prSet presAssocID="{7CCD3DB6-6441-4FF1-8D2F-489CDD87B1BA}" presName="root2" presStyleCnt="0"/>
      <dgm:spPr/>
    </dgm:pt>
    <dgm:pt modelId="{FB30CDF1-30BC-4780-9C1C-4575CD23CEE8}" type="pres">
      <dgm:prSet presAssocID="{7CCD3DB6-6441-4FF1-8D2F-489CDD87B1BA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B417DDC-F4A5-4BBF-9E28-FDF93C7C062F}" type="pres">
      <dgm:prSet presAssocID="{7CCD3DB6-6441-4FF1-8D2F-489CDD87B1BA}" presName="level3hierChild" presStyleCnt="0"/>
      <dgm:spPr/>
    </dgm:pt>
  </dgm:ptLst>
  <dgm:cxnLst>
    <dgm:cxn modelId="{53F748AA-0775-4330-976D-4AEFB8E9DEA5}" srcId="{B091C86B-F4C5-4279-B8E5-970249F3A9EA}" destId="{547B8AB0-AFF1-46BA-AECF-C3B3B89C4D28}" srcOrd="3" destOrd="0" parTransId="{B975AEFF-AF7D-44E0-A065-6F71F8985EE0}" sibTransId="{19AF4F28-2214-4073-B6A2-A151169861BF}"/>
    <dgm:cxn modelId="{CD3CF167-6FCC-4BF6-8471-C555F5720C6D}" type="presOf" srcId="{7CCD3DB6-6441-4FF1-8D2F-489CDD87B1BA}" destId="{FB30CDF1-30BC-4780-9C1C-4575CD23CEE8}" srcOrd="0" destOrd="0" presId="urn:microsoft.com/office/officeart/2005/8/layout/hierarchy2"/>
    <dgm:cxn modelId="{2979D6FD-74DD-4A0E-9D08-FD5F2A3C1664}" srcId="{B091C86B-F4C5-4279-B8E5-970249F3A9EA}" destId="{4F7B9F12-5C9A-4733-AED1-F14CBA82E1D8}" srcOrd="2" destOrd="0" parTransId="{C99CF784-F91E-4385-83EC-7B30F9625899}" sibTransId="{D27CFEE5-6B42-4819-9BB6-3A4B26F58757}"/>
    <dgm:cxn modelId="{8BACEFA5-2D65-4C8C-8F5A-A4258E82B37F}" type="presOf" srcId="{C99CF784-F91E-4385-83EC-7B30F9625899}" destId="{AF85E8E2-14D5-4F46-B66E-88ABB97203FA}" srcOrd="0" destOrd="0" presId="urn:microsoft.com/office/officeart/2005/8/layout/hierarchy2"/>
    <dgm:cxn modelId="{9602C077-4285-434F-836B-17484077B7C1}" srcId="{DCD88E85-126E-4500-97C2-570C672DA499}" destId="{7CCD3DB6-6441-4FF1-8D2F-489CDD87B1BA}" srcOrd="2" destOrd="0" parTransId="{6B95527C-5597-4570-8F7F-D3E55D65643A}" sibTransId="{407B203A-4914-4A10-A561-EB972B238FC8}"/>
    <dgm:cxn modelId="{2F5693FE-B9D6-474B-B3E8-CF5D183D3BB1}" type="presOf" srcId="{A518770D-4D43-48F7-983E-96A79C5AEF3B}" destId="{8B9ED934-1933-43EB-A770-D22FBDADA819}" srcOrd="0" destOrd="0" presId="urn:microsoft.com/office/officeart/2005/8/layout/hierarchy2"/>
    <dgm:cxn modelId="{EBAA615E-8BEA-4EFF-9E64-16450E7BCE02}" srcId="{B091C86B-F4C5-4279-B8E5-970249F3A9EA}" destId="{9FC00445-96C0-4852-BA7D-E4E190FE5686}" srcOrd="0" destOrd="0" parTransId="{63C56224-D141-4733-89EE-3C3B245CD944}" sibTransId="{C2743F81-E169-41C9-A9FD-82F5C8EA2191}"/>
    <dgm:cxn modelId="{C03BE7CF-6C2C-4F58-B12D-A2AEA5882B4F}" type="presOf" srcId="{63C56224-D141-4733-89EE-3C3B245CD944}" destId="{4F391614-690D-4E75-AAB6-EC85376FBDF3}" srcOrd="0" destOrd="0" presId="urn:microsoft.com/office/officeart/2005/8/layout/hierarchy2"/>
    <dgm:cxn modelId="{140B2365-20CC-48E0-9823-8BEE3B30A143}" type="presOf" srcId="{B975AEFF-AF7D-44E0-A065-6F71F8985EE0}" destId="{52E3383C-FF0D-4A30-9513-F28451CBB8EA}" srcOrd="0" destOrd="0" presId="urn:microsoft.com/office/officeart/2005/8/layout/hierarchy2"/>
    <dgm:cxn modelId="{62CC3FE5-17AF-44C1-AD0A-ABF1AE861E0B}" type="presOf" srcId="{B975AEFF-AF7D-44E0-A065-6F71F8985EE0}" destId="{CE6D5547-418E-4EB8-88DB-13C7F29EFD54}" srcOrd="1" destOrd="0" presId="urn:microsoft.com/office/officeart/2005/8/layout/hierarchy2"/>
    <dgm:cxn modelId="{BD514F17-2694-47E3-BA47-09C3CB58A4A8}" type="presOf" srcId="{C99CF784-F91E-4385-83EC-7B30F9625899}" destId="{58C1CE8B-A224-4E62-BC13-D481C8A9FB4D}" srcOrd="1" destOrd="0" presId="urn:microsoft.com/office/officeart/2005/8/layout/hierarchy2"/>
    <dgm:cxn modelId="{24AA18A8-EAFE-4624-AF75-94B560B19053}" srcId="{DCD88E85-126E-4500-97C2-570C672DA499}" destId="{B091C86B-F4C5-4279-B8E5-970249F3A9EA}" srcOrd="1" destOrd="0" parTransId="{1AAEA6C2-6C3B-4FFD-9D63-4A9114695C88}" sibTransId="{59765EE5-41F5-4957-8FFC-8DCA031D1AE1}"/>
    <dgm:cxn modelId="{77E6FED9-47D2-4A44-932E-347D34D8D138}" type="presOf" srcId="{6B95527C-5597-4570-8F7F-D3E55D65643A}" destId="{CC956C9E-4D1F-404B-84A5-92CC7E812F79}" srcOrd="1" destOrd="0" presId="urn:microsoft.com/office/officeart/2005/8/layout/hierarchy2"/>
    <dgm:cxn modelId="{7CF2D8DD-B8EE-4B8B-B37A-9F408D9956B2}" type="presOf" srcId="{DCD88E85-126E-4500-97C2-570C672DA499}" destId="{1E1701D2-0FFE-431C-B000-EBD27D9C8784}" srcOrd="0" destOrd="0" presId="urn:microsoft.com/office/officeart/2005/8/layout/hierarchy2"/>
    <dgm:cxn modelId="{B3A43B70-8603-4A37-8AFF-BC2EF4E84615}" type="presOf" srcId="{4F7B9F12-5C9A-4733-AED1-F14CBA82E1D8}" destId="{C516E0D5-DDB3-4281-886C-0B327C433D66}" srcOrd="0" destOrd="0" presId="urn:microsoft.com/office/officeart/2005/8/layout/hierarchy2"/>
    <dgm:cxn modelId="{7C53D46E-84C8-4983-8A47-4DD13607B7EC}" type="presOf" srcId="{1AAEA6C2-6C3B-4FFD-9D63-4A9114695C88}" destId="{1203B2D0-8406-4E5C-B86A-7754E95423A2}" srcOrd="1" destOrd="0" presId="urn:microsoft.com/office/officeart/2005/8/layout/hierarchy2"/>
    <dgm:cxn modelId="{A0802C8D-57FD-4000-AACB-77600A5E778A}" type="presOf" srcId="{E6ADAE53-9860-41AE-A2E1-4D2CF6A52D63}" destId="{FA72E492-9FC5-4146-AE99-4418A8F94BD1}" srcOrd="0" destOrd="0" presId="urn:microsoft.com/office/officeart/2005/8/layout/hierarchy2"/>
    <dgm:cxn modelId="{D38CC02E-A40F-45AE-AA20-BFFFFB18C00D}" type="presOf" srcId="{1AAEA6C2-6C3B-4FFD-9D63-4A9114695C88}" destId="{6B32B391-FFC5-40AD-B7B4-3BD6AEF1631F}" srcOrd="0" destOrd="0" presId="urn:microsoft.com/office/officeart/2005/8/layout/hierarchy2"/>
    <dgm:cxn modelId="{03E9EFF8-5CF0-4D9E-BFBF-FC547D8F7EA7}" srcId="{F0B4D7A4-3CD0-449B-A69E-C3078948238E}" destId="{DCD88E85-126E-4500-97C2-570C672DA499}" srcOrd="0" destOrd="0" parTransId="{B7125419-AC80-46BC-8894-454E1500B9D2}" sibTransId="{20BD737D-CF05-4FF9-ABCE-1FEB39B90418}"/>
    <dgm:cxn modelId="{3E7382EB-7701-4AA9-A5EB-18285B4FC0C2}" type="presOf" srcId="{9FC00445-96C0-4852-BA7D-E4E190FE5686}" destId="{41323B55-9A3B-4518-97BE-DFFA4D4749BD}" srcOrd="0" destOrd="0" presId="urn:microsoft.com/office/officeart/2005/8/layout/hierarchy2"/>
    <dgm:cxn modelId="{99157114-03A0-4EEB-800F-336F876C51B5}" type="presOf" srcId="{6B95527C-5597-4570-8F7F-D3E55D65643A}" destId="{EEAE98A6-5AF6-452E-B959-246F8C9617A5}" srcOrd="0" destOrd="0" presId="urn:microsoft.com/office/officeart/2005/8/layout/hierarchy2"/>
    <dgm:cxn modelId="{51D4E45C-9DE7-4479-A2E3-ECC1FB86FDB6}" type="presOf" srcId="{547B8AB0-AFF1-46BA-AECF-C3B3B89C4D28}" destId="{32E9A502-F721-4ABB-9B42-652A93E5A2A1}" srcOrd="0" destOrd="0" presId="urn:microsoft.com/office/officeart/2005/8/layout/hierarchy2"/>
    <dgm:cxn modelId="{E297C506-FBB2-4CDB-A1C2-E81CEDE49ED6}" type="presOf" srcId="{B091C86B-F4C5-4279-B8E5-970249F3A9EA}" destId="{B7CA1D36-EE45-4804-85F4-7F8D68D22B0C}" srcOrd="0" destOrd="0" presId="urn:microsoft.com/office/officeart/2005/8/layout/hierarchy2"/>
    <dgm:cxn modelId="{DB71377C-D385-43DC-BB64-A2196A8D0359}" srcId="{DCD88E85-126E-4500-97C2-570C672DA499}" destId="{E6ADAE53-9860-41AE-A2E1-4D2CF6A52D63}" srcOrd="0" destOrd="0" parTransId="{688D8429-84D0-4D89-813B-E610E8ABECEE}" sibTransId="{015536FF-283D-4EEB-BF5A-F153446B4BDF}"/>
    <dgm:cxn modelId="{615E39C1-0915-4E2F-89B5-B4CFB542ABB2}" type="presOf" srcId="{688D8429-84D0-4D89-813B-E610E8ABECEE}" destId="{68001E92-2B1A-4D1C-986E-C618C08D21EC}" srcOrd="0" destOrd="0" presId="urn:microsoft.com/office/officeart/2005/8/layout/hierarchy2"/>
    <dgm:cxn modelId="{D7EFB727-744A-465C-B131-591FCCF54188}" type="presOf" srcId="{9EC2F604-BB8D-4938-A17D-E9F41F9E6E35}" destId="{739B052E-984B-4389-B5C5-B8D31A745C51}" srcOrd="1" destOrd="0" presId="urn:microsoft.com/office/officeart/2005/8/layout/hierarchy2"/>
    <dgm:cxn modelId="{D896539E-9289-4F89-8206-0701684765F2}" type="presOf" srcId="{63C56224-D141-4733-89EE-3C3B245CD944}" destId="{EA264FF0-6BA4-45A0-A3B7-9662EE1F6B50}" srcOrd="1" destOrd="0" presId="urn:microsoft.com/office/officeart/2005/8/layout/hierarchy2"/>
    <dgm:cxn modelId="{C83D12C5-B87A-48AE-8DF9-80928859A6A7}" type="presOf" srcId="{688D8429-84D0-4D89-813B-E610E8ABECEE}" destId="{222B35D9-6815-46F8-BD06-0A932883C63B}" srcOrd="1" destOrd="0" presId="urn:microsoft.com/office/officeart/2005/8/layout/hierarchy2"/>
    <dgm:cxn modelId="{D7DA28CA-3B6B-4F98-8C9B-2F8F75372FD4}" srcId="{B091C86B-F4C5-4279-B8E5-970249F3A9EA}" destId="{A518770D-4D43-48F7-983E-96A79C5AEF3B}" srcOrd="1" destOrd="0" parTransId="{9EC2F604-BB8D-4938-A17D-E9F41F9E6E35}" sibTransId="{9648C110-000E-40DE-81FF-8F0BA231CE15}"/>
    <dgm:cxn modelId="{E353603F-3C10-47F8-97D1-C6C975C6F300}" type="presOf" srcId="{9EC2F604-BB8D-4938-A17D-E9F41F9E6E35}" destId="{1661EECC-F8FF-41C4-9EE4-827E440AB532}" srcOrd="0" destOrd="0" presId="urn:microsoft.com/office/officeart/2005/8/layout/hierarchy2"/>
    <dgm:cxn modelId="{3A0A486C-FAAE-4AA0-9641-C91B4DA1DFC2}" type="presOf" srcId="{F0B4D7A4-3CD0-449B-A69E-C3078948238E}" destId="{EEA2E282-9E30-4DAE-9CBF-19CD4DE0CADB}" srcOrd="0" destOrd="0" presId="urn:microsoft.com/office/officeart/2005/8/layout/hierarchy2"/>
    <dgm:cxn modelId="{42751A61-0BEA-4EB2-AC50-ACAC4D90E062}" type="presParOf" srcId="{EEA2E282-9E30-4DAE-9CBF-19CD4DE0CADB}" destId="{2A2BEBBF-576C-4B46-B3A5-D7A19B0AD786}" srcOrd="0" destOrd="0" presId="urn:microsoft.com/office/officeart/2005/8/layout/hierarchy2"/>
    <dgm:cxn modelId="{52827EA4-EAE4-4D2E-9821-731D35B6A28B}" type="presParOf" srcId="{2A2BEBBF-576C-4B46-B3A5-D7A19B0AD786}" destId="{1E1701D2-0FFE-431C-B000-EBD27D9C8784}" srcOrd="0" destOrd="0" presId="urn:microsoft.com/office/officeart/2005/8/layout/hierarchy2"/>
    <dgm:cxn modelId="{3280ABCF-0A97-45D0-8D48-B9E06AB6C828}" type="presParOf" srcId="{2A2BEBBF-576C-4B46-B3A5-D7A19B0AD786}" destId="{4FA91525-35D8-468F-9CAC-F08F7C273103}" srcOrd="1" destOrd="0" presId="urn:microsoft.com/office/officeart/2005/8/layout/hierarchy2"/>
    <dgm:cxn modelId="{F964288D-7937-4DB4-918F-07BCAECB0A6A}" type="presParOf" srcId="{4FA91525-35D8-468F-9CAC-F08F7C273103}" destId="{68001E92-2B1A-4D1C-986E-C618C08D21EC}" srcOrd="0" destOrd="0" presId="urn:microsoft.com/office/officeart/2005/8/layout/hierarchy2"/>
    <dgm:cxn modelId="{CF11D3BE-74E2-4DFF-87B4-6E19638C3B33}" type="presParOf" srcId="{68001E92-2B1A-4D1C-986E-C618C08D21EC}" destId="{222B35D9-6815-46F8-BD06-0A932883C63B}" srcOrd="0" destOrd="0" presId="urn:microsoft.com/office/officeart/2005/8/layout/hierarchy2"/>
    <dgm:cxn modelId="{5843CFF8-93DD-43E7-8F97-DEA9C9775DA0}" type="presParOf" srcId="{4FA91525-35D8-468F-9CAC-F08F7C273103}" destId="{37E3C266-ACEE-464C-A54F-9D9A38564C18}" srcOrd="1" destOrd="0" presId="urn:microsoft.com/office/officeart/2005/8/layout/hierarchy2"/>
    <dgm:cxn modelId="{054CC3B4-3CF8-4869-9E06-5294E9D6EFF6}" type="presParOf" srcId="{37E3C266-ACEE-464C-A54F-9D9A38564C18}" destId="{FA72E492-9FC5-4146-AE99-4418A8F94BD1}" srcOrd="0" destOrd="0" presId="urn:microsoft.com/office/officeart/2005/8/layout/hierarchy2"/>
    <dgm:cxn modelId="{31D927E3-DB11-4F67-8700-ACD64FA4A6DC}" type="presParOf" srcId="{37E3C266-ACEE-464C-A54F-9D9A38564C18}" destId="{CF1C5F2B-390B-49EE-BB9D-A6CC44D4A94A}" srcOrd="1" destOrd="0" presId="urn:microsoft.com/office/officeart/2005/8/layout/hierarchy2"/>
    <dgm:cxn modelId="{4DAA32C1-30B8-41AC-8914-5E8DBEA469D3}" type="presParOf" srcId="{4FA91525-35D8-468F-9CAC-F08F7C273103}" destId="{6B32B391-FFC5-40AD-B7B4-3BD6AEF1631F}" srcOrd="2" destOrd="0" presId="urn:microsoft.com/office/officeart/2005/8/layout/hierarchy2"/>
    <dgm:cxn modelId="{2C650195-AC3F-4ED7-96C9-4E8F9B6B314C}" type="presParOf" srcId="{6B32B391-FFC5-40AD-B7B4-3BD6AEF1631F}" destId="{1203B2D0-8406-4E5C-B86A-7754E95423A2}" srcOrd="0" destOrd="0" presId="urn:microsoft.com/office/officeart/2005/8/layout/hierarchy2"/>
    <dgm:cxn modelId="{586963D5-E5DF-4D26-9F16-7CF238590E96}" type="presParOf" srcId="{4FA91525-35D8-468F-9CAC-F08F7C273103}" destId="{9FE6D2D3-13F6-40B6-8313-A3BBD52FAEDD}" srcOrd="3" destOrd="0" presId="urn:microsoft.com/office/officeart/2005/8/layout/hierarchy2"/>
    <dgm:cxn modelId="{DBD4A2CB-9EED-4035-A1EA-B40293453BF1}" type="presParOf" srcId="{9FE6D2D3-13F6-40B6-8313-A3BBD52FAEDD}" destId="{B7CA1D36-EE45-4804-85F4-7F8D68D22B0C}" srcOrd="0" destOrd="0" presId="urn:microsoft.com/office/officeart/2005/8/layout/hierarchy2"/>
    <dgm:cxn modelId="{37F1AC0F-CEB2-4EBE-8D81-3A9310401156}" type="presParOf" srcId="{9FE6D2D3-13F6-40B6-8313-A3BBD52FAEDD}" destId="{307A6474-FD4C-4254-A9D7-FA32E7515CC5}" srcOrd="1" destOrd="0" presId="urn:microsoft.com/office/officeart/2005/8/layout/hierarchy2"/>
    <dgm:cxn modelId="{42FB6CFD-C309-4E63-ABB6-4C66132C77B5}" type="presParOf" srcId="{307A6474-FD4C-4254-A9D7-FA32E7515CC5}" destId="{4F391614-690D-4E75-AAB6-EC85376FBDF3}" srcOrd="0" destOrd="0" presId="urn:microsoft.com/office/officeart/2005/8/layout/hierarchy2"/>
    <dgm:cxn modelId="{559DC6D2-8703-4667-B29E-FC632E37097D}" type="presParOf" srcId="{4F391614-690D-4E75-AAB6-EC85376FBDF3}" destId="{EA264FF0-6BA4-45A0-A3B7-9662EE1F6B50}" srcOrd="0" destOrd="0" presId="urn:microsoft.com/office/officeart/2005/8/layout/hierarchy2"/>
    <dgm:cxn modelId="{F0474456-D296-43A0-B7D6-E3BCC735591D}" type="presParOf" srcId="{307A6474-FD4C-4254-A9D7-FA32E7515CC5}" destId="{0924959A-90E7-4C55-902E-23829FF9B8AD}" srcOrd="1" destOrd="0" presId="urn:microsoft.com/office/officeart/2005/8/layout/hierarchy2"/>
    <dgm:cxn modelId="{7877B6CC-E529-415B-B43F-A422F7A13667}" type="presParOf" srcId="{0924959A-90E7-4C55-902E-23829FF9B8AD}" destId="{41323B55-9A3B-4518-97BE-DFFA4D4749BD}" srcOrd="0" destOrd="0" presId="urn:microsoft.com/office/officeart/2005/8/layout/hierarchy2"/>
    <dgm:cxn modelId="{5E5EF1D7-E2A2-44BD-AA8D-1E83812F0B0C}" type="presParOf" srcId="{0924959A-90E7-4C55-902E-23829FF9B8AD}" destId="{4AAE049F-887F-4EA4-809C-248B3516E0F6}" srcOrd="1" destOrd="0" presId="urn:microsoft.com/office/officeart/2005/8/layout/hierarchy2"/>
    <dgm:cxn modelId="{E00EFCEB-A9ED-468F-BDED-EC96096F58D0}" type="presParOf" srcId="{307A6474-FD4C-4254-A9D7-FA32E7515CC5}" destId="{1661EECC-F8FF-41C4-9EE4-827E440AB532}" srcOrd="2" destOrd="0" presId="urn:microsoft.com/office/officeart/2005/8/layout/hierarchy2"/>
    <dgm:cxn modelId="{C1DEAA3D-771D-486D-9984-67EE3B5E9A77}" type="presParOf" srcId="{1661EECC-F8FF-41C4-9EE4-827E440AB532}" destId="{739B052E-984B-4389-B5C5-B8D31A745C51}" srcOrd="0" destOrd="0" presId="urn:microsoft.com/office/officeart/2005/8/layout/hierarchy2"/>
    <dgm:cxn modelId="{ADF2EC10-6FA6-492E-85BF-FE912C22CE0C}" type="presParOf" srcId="{307A6474-FD4C-4254-A9D7-FA32E7515CC5}" destId="{B879AB14-1B49-4296-96F2-B4931076F114}" srcOrd="3" destOrd="0" presId="urn:microsoft.com/office/officeart/2005/8/layout/hierarchy2"/>
    <dgm:cxn modelId="{42877D7A-CEB3-4C7A-B17D-0DE3ADB8BBBB}" type="presParOf" srcId="{B879AB14-1B49-4296-96F2-B4931076F114}" destId="{8B9ED934-1933-43EB-A770-D22FBDADA819}" srcOrd="0" destOrd="0" presId="urn:microsoft.com/office/officeart/2005/8/layout/hierarchy2"/>
    <dgm:cxn modelId="{A12AE1E8-F1F5-4864-930A-26C159A8B690}" type="presParOf" srcId="{B879AB14-1B49-4296-96F2-B4931076F114}" destId="{781E7DE8-928F-47DD-83D6-3E71256DE7B6}" srcOrd="1" destOrd="0" presId="urn:microsoft.com/office/officeart/2005/8/layout/hierarchy2"/>
    <dgm:cxn modelId="{F74F786D-2642-449C-B257-7F77687D1B7E}" type="presParOf" srcId="{307A6474-FD4C-4254-A9D7-FA32E7515CC5}" destId="{AF85E8E2-14D5-4F46-B66E-88ABB97203FA}" srcOrd="4" destOrd="0" presId="urn:microsoft.com/office/officeart/2005/8/layout/hierarchy2"/>
    <dgm:cxn modelId="{6D86D9E9-8D71-49EB-888C-7968ED82A520}" type="presParOf" srcId="{AF85E8E2-14D5-4F46-B66E-88ABB97203FA}" destId="{58C1CE8B-A224-4E62-BC13-D481C8A9FB4D}" srcOrd="0" destOrd="0" presId="urn:microsoft.com/office/officeart/2005/8/layout/hierarchy2"/>
    <dgm:cxn modelId="{2B178DC0-690F-4C29-A9D2-3E65FCA7AB9D}" type="presParOf" srcId="{307A6474-FD4C-4254-A9D7-FA32E7515CC5}" destId="{98A156F6-AF7A-4D64-B780-8470701F01A8}" srcOrd="5" destOrd="0" presId="urn:microsoft.com/office/officeart/2005/8/layout/hierarchy2"/>
    <dgm:cxn modelId="{82DCCF0A-02E8-457E-8E7F-73B5171DDA0D}" type="presParOf" srcId="{98A156F6-AF7A-4D64-B780-8470701F01A8}" destId="{C516E0D5-DDB3-4281-886C-0B327C433D66}" srcOrd="0" destOrd="0" presId="urn:microsoft.com/office/officeart/2005/8/layout/hierarchy2"/>
    <dgm:cxn modelId="{1323CCD5-831C-4655-862F-2F4A32604C63}" type="presParOf" srcId="{98A156F6-AF7A-4D64-B780-8470701F01A8}" destId="{CEAF6B21-BFAB-45E4-9790-CE48424AD564}" srcOrd="1" destOrd="0" presId="urn:microsoft.com/office/officeart/2005/8/layout/hierarchy2"/>
    <dgm:cxn modelId="{12F159E6-7A95-42CB-9871-ACE4CAAA374D}" type="presParOf" srcId="{307A6474-FD4C-4254-A9D7-FA32E7515CC5}" destId="{52E3383C-FF0D-4A30-9513-F28451CBB8EA}" srcOrd="6" destOrd="0" presId="urn:microsoft.com/office/officeart/2005/8/layout/hierarchy2"/>
    <dgm:cxn modelId="{990DAF00-7BE5-4454-8A0A-C6DBAC7E6CC7}" type="presParOf" srcId="{52E3383C-FF0D-4A30-9513-F28451CBB8EA}" destId="{CE6D5547-418E-4EB8-88DB-13C7F29EFD54}" srcOrd="0" destOrd="0" presId="urn:microsoft.com/office/officeart/2005/8/layout/hierarchy2"/>
    <dgm:cxn modelId="{C52EAB34-3FFC-44DA-9FB1-EB6C822F7822}" type="presParOf" srcId="{307A6474-FD4C-4254-A9D7-FA32E7515CC5}" destId="{F6611016-C449-45A2-AD2F-83C1D340712C}" srcOrd="7" destOrd="0" presId="urn:microsoft.com/office/officeart/2005/8/layout/hierarchy2"/>
    <dgm:cxn modelId="{31BC7336-F5A5-4B0B-BA6B-685485402664}" type="presParOf" srcId="{F6611016-C449-45A2-AD2F-83C1D340712C}" destId="{32E9A502-F721-4ABB-9B42-652A93E5A2A1}" srcOrd="0" destOrd="0" presId="urn:microsoft.com/office/officeart/2005/8/layout/hierarchy2"/>
    <dgm:cxn modelId="{FC33CBF8-EE0D-48B1-8B81-1128BA16265D}" type="presParOf" srcId="{F6611016-C449-45A2-AD2F-83C1D340712C}" destId="{27FB28CF-7C8C-4E22-BB30-3A71E9DA3E1A}" srcOrd="1" destOrd="0" presId="urn:microsoft.com/office/officeart/2005/8/layout/hierarchy2"/>
    <dgm:cxn modelId="{A2DE58B1-EB10-45CF-94C0-BEDF234231A0}" type="presParOf" srcId="{4FA91525-35D8-468F-9CAC-F08F7C273103}" destId="{EEAE98A6-5AF6-452E-B959-246F8C9617A5}" srcOrd="4" destOrd="0" presId="urn:microsoft.com/office/officeart/2005/8/layout/hierarchy2"/>
    <dgm:cxn modelId="{99B47FD0-3081-4B08-B6D6-B9AA176FD457}" type="presParOf" srcId="{EEAE98A6-5AF6-452E-B959-246F8C9617A5}" destId="{CC956C9E-4D1F-404B-84A5-92CC7E812F79}" srcOrd="0" destOrd="0" presId="urn:microsoft.com/office/officeart/2005/8/layout/hierarchy2"/>
    <dgm:cxn modelId="{E41ABCFB-16CF-43A9-9C4B-EA1E53D8C9A6}" type="presParOf" srcId="{4FA91525-35D8-468F-9CAC-F08F7C273103}" destId="{94CE875F-E2AA-4E17-8D1D-3A1B91743713}" srcOrd="5" destOrd="0" presId="urn:microsoft.com/office/officeart/2005/8/layout/hierarchy2"/>
    <dgm:cxn modelId="{53F2A45A-0102-4C70-AEA1-597D19C4BA41}" type="presParOf" srcId="{94CE875F-E2AA-4E17-8D1D-3A1B91743713}" destId="{FB30CDF1-30BC-4780-9C1C-4575CD23CEE8}" srcOrd="0" destOrd="0" presId="urn:microsoft.com/office/officeart/2005/8/layout/hierarchy2"/>
    <dgm:cxn modelId="{639AC1E3-2E3E-4092-B593-01955EAD517C}" type="presParOf" srcId="{94CE875F-E2AA-4E17-8D1D-3A1B91743713}" destId="{FB417DDC-F4A5-4BBF-9E28-FDF93C7C062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2DC86D-C362-40A1-807F-254549A5FE3E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BEAC9-0A94-4B8E-9AD7-6CFD774C8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001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BEAC9-0A94-4B8E-9AD7-6CFD774C817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345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BEAC9-0A94-4B8E-9AD7-6CFD774C817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8341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u="sng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BEAC9-0A94-4B8E-9AD7-6CFD774C817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092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BEAC9-0A94-4B8E-9AD7-6CFD774C817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762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BEAC9-0A94-4B8E-9AD7-6CFD774C817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711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BEAC9-0A94-4B8E-9AD7-6CFD774C817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075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BEAC9-0A94-4B8E-9AD7-6CFD774C8170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1882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BEAC9-0A94-4B8E-9AD7-6CFD774C8170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644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9C41FAE-55CB-4D75-A6D2-4A601A8314FB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D95CCC9-8051-4DD9-B0A2-4F1FEF2A1298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342078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1FAE-55CB-4D75-A6D2-4A601A8314FB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CCC9-8051-4DD9-B0A2-4F1FEF2A1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41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1FAE-55CB-4D75-A6D2-4A601A8314FB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CCC9-8051-4DD9-B0A2-4F1FEF2A1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5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1FAE-55CB-4D75-A6D2-4A601A8314FB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CCC9-8051-4DD9-B0A2-4F1FEF2A1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055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C41FAE-55CB-4D75-A6D2-4A601A8314FB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95CCC9-8051-4DD9-B0A2-4F1FEF2A129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512730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1FAE-55CB-4D75-A6D2-4A601A8314FB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CCC9-8051-4DD9-B0A2-4F1FEF2A1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926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1FAE-55CB-4D75-A6D2-4A601A8314FB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CCC9-8051-4DD9-B0A2-4F1FEF2A1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913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1FAE-55CB-4D75-A6D2-4A601A8314FB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CCC9-8051-4DD9-B0A2-4F1FEF2A1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053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1FAE-55CB-4D75-A6D2-4A601A8314FB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CCC9-8051-4DD9-B0A2-4F1FEF2A1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972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C41FAE-55CB-4D75-A6D2-4A601A8314FB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95CCC9-8051-4DD9-B0A2-4F1FEF2A129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1242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C41FAE-55CB-4D75-A6D2-4A601A8314FB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95CCC9-8051-4DD9-B0A2-4F1FEF2A129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2249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9C41FAE-55CB-4D75-A6D2-4A601A8314FB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D95CCC9-8051-4DD9-B0A2-4F1FEF2A129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51951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urium.cz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79FB79C-6ABF-4488-8F59-5736A2E640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378634"/>
            <a:ext cx="8361229" cy="2508046"/>
          </a:xfrm>
        </p:spPr>
        <p:txBody>
          <a:bodyPr/>
          <a:lstStyle/>
          <a:p>
            <a:r>
              <a:rPr lang="cs-CZ" sz="5400" dirty="0"/>
              <a:t>Smlouva s ochrannými účinky ve prospěch třetího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A01BCD5-71FE-4D1A-A49C-25E8C331A9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Viktor </a:t>
            </a:r>
            <a:r>
              <a:rPr lang="cs-CZ" dirty="0" err="1"/>
              <a:t>Kolmačka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4D4CD582-8387-48A2-9315-297E553C50D2}"/>
              </a:ext>
            </a:extLst>
          </p:cNvPr>
          <p:cNvSpPr txBox="1"/>
          <p:nvPr/>
        </p:nvSpPr>
        <p:spPr>
          <a:xfrm>
            <a:off x="9158068" y="6302326"/>
            <a:ext cx="3784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viktorkolmacka@gmail.com</a:t>
            </a:r>
          </a:p>
        </p:txBody>
      </p:sp>
    </p:spTree>
    <p:extLst>
      <p:ext uri="{BB962C8B-B14F-4D97-AF65-F5344CB8AC3E}">
        <p14:creationId xmlns:p14="http://schemas.microsoft.com/office/powerpoint/2010/main" val="4260761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982AD3A-A621-42C0-ABBB-998C9574A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67154"/>
          </a:xfrm>
        </p:spPr>
        <p:txBody>
          <a:bodyPr/>
          <a:lstStyle/>
          <a:p>
            <a:pPr algn="ctr"/>
            <a:r>
              <a:rPr lang="cs-CZ" dirty="0"/>
              <a:t>Důvod vzniku </a:t>
            </a:r>
            <a:r>
              <a:rPr lang="cs-CZ" dirty="0" err="1"/>
              <a:t>SOchÚ</a:t>
            </a:r>
            <a:r>
              <a:rPr lang="cs-CZ" dirty="0"/>
              <a:t> v Německu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64804F8C-B03F-4F70-B027-40F985E62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038600"/>
          </a:xfrm>
        </p:spPr>
        <p:txBody>
          <a:bodyPr/>
          <a:lstStyle/>
          <a:p>
            <a:pPr algn="just"/>
            <a:r>
              <a:rPr lang="cs-CZ" dirty="0"/>
              <a:t>Slabé deliktní právo – reakce judikatury</a:t>
            </a:r>
          </a:p>
          <a:p>
            <a:pPr algn="just"/>
            <a:r>
              <a:rPr lang="cs-CZ" dirty="0"/>
              <a:t>Reforma závazkového práva 2002</a:t>
            </a:r>
          </a:p>
          <a:p>
            <a:pPr lvl="1" algn="just"/>
            <a:r>
              <a:rPr lang="cs-CZ" i="0" dirty="0"/>
              <a:t>§ 311 odst. 3 věta třetí BGB</a:t>
            </a:r>
            <a:r>
              <a:rPr lang="cs-CZ" dirty="0"/>
              <a:t>: Závazkově právní povinnosti dle § 241 odst. 2 BGB (tj. povinnost jednat tak, aby nebyla dotčena práva, zájmy a právní statky druhé smluvní strany) mohou vzniknout i ve vztahu k osobě, která sama nemá být smluvní stranou závazku.</a:t>
            </a:r>
          </a:p>
          <a:p>
            <a:pPr algn="just"/>
            <a:r>
              <a:rPr lang="cs-CZ" dirty="0"/>
              <a:t>př. odpovědnost za pomocníky § 831 odst. 1 BGB věta druhá</a:t>
            </a:r>
          </a:p>
          <a:p>
            <a:pPr algn="just"/>
            <a:r>
              <a:rPr lang="cs-CZ" dirty="0"/>
              <a:t>X § 2914 OZ</a:t>
            </a:r>
          </a:p>
          <a:p>
            <a:pPr lvl="2" algn="just"/>
            <a:r>
              <a:rPr lang="cs-CZ" dirty="0"/>
              <a:t>odst. 1 – odpovědnost za nesamostatného pomocníka (tzv. zásada </a:t>
            </a:r>
            <a:r>
              <a:rPr lang="cs-CZ" i="1" dirty="0" err="1"/>
              <a:t>respondeat</a:t>
            </a:r>
            <a:r>
              <a:rPr lang="cs-CZ" i="1" dirty="0"/>
              <a:t> </a:t>
            </a:r>
            <a:r>
              <a:rPr lang="cs-CZ" i="1" dirty="0" err="1"/>
              <a:t>superrior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78155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9FB7732-B876-4CC1-8E05-7555087EF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07831"/>
          </a:xfrm>
        </p:spPr>
        <p:txBody>
          <a:bodyPr/>
          <a:lstStyle/>
          <a:p>
            <a:pPr algn="ctr"/>
            <a:r>
              <a:rPr lang="cs-CZ" dirty="0" err="1"/>
              <a:t>SOchÚ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CB24B31-DF7E-489F-83C7-B2F795E93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82615"/>
            <a:ext cx="9601200" cy="4284785"/>
          </a:xfrm>
        </p:spPr>
        <p:txBody>
          <a:bodyPr/>
          <a:lstStyle/>
          <a:p>
            <a:pPr algn="just"/>
            <a:r>
              <a:rPr lang="cs-CZ" dirty="0"/>
              <a:t>DZ: ochrana třetí osoby zde byla vždy</a:t>
            </a:r>
          </a:p>
          <a:p>
            <a:pPr marL="530352" lvl="1" indent="0" algn="just">
              <a:buNone/>
            </a:pPr>
            <a:r>
              <a:rPr lang="cs-CZ" b="1" i="0" dirty="0"/>
              <a:t>NS 25 </a:t>
            </a:r>
            <a:r>
              <a:rPr lang="cs-CZ" b="1" i="0" dirty="0" err="1"/>
              <a:t>Cdo</a:t>
            </a:r>
            <a:r>
              <a:rPr lang="cs-CZ" b="1" i="0" dirty="0"/>
              <a:t> 1417/2006</a:t>
            </a:r>
            <a:r>
              <a:rPr lang="cs-CZ" i="0" dirty="0"/>
              <a:t>: „</a:t>
            </a:r>
            <a:r>
              <a:rPr lang="cs-CZ" dirty="0"/>
              <a:t>[P]</a:t>
            </a:r>
            <a:r>
              <a:rPr lang="cs-CZ" dirty="0" err="1"/>
              <a:t>orušení</a:t>
            </a:r>
            <a:r>
              <a:rPr lang="cs-CZ" dirty="0"/>
              <a:t> smluvní povinnosti je protiprávním úkonem i ve vztahu k poškozenému, který není účastníkem smlouvy</a:t>
            </a:r>
            <a:r>
              <a:rPr lang="cs-CZ" i="0" dirty="0"/>
              <a:t>.“</a:t>
            </a:r>
          </a:p>
          <a:p>
            <a:pPr algn="just"/>
            <a:r>
              <a:rPr lang="cs-CZ" dirty="0"/>
              <a:t>§ 2913 OZ: „Poruší-li strana povinnost ze smlouvy, nahradí škodu z toho vzniklou … nebo i osobě, jejímuž </a:t>
            </a:r>
            <a:r>
              <a:rPr lang="cs-CZ" b="1" dirty="0"/>
              <a:t>zájmu mělo splnění ujednané povinnosti zjevně sloužit</a:t>
            </a:r>
            <a:r>
              <a:rPr lang="cs-CZ" dirty="0"/>
              <a:t>.</a:t>
            </a:r>
          </a:p>
          <a:p>
            <a:pPr algn="just"/>
            <a:r>
              <a:rPr lang="cs-CZ" dirty="0"/>
              <a:t>DZ: </a:t>
            </a:r>
            <a:r>
              <a:rPr lang="cs-CZ" i="1" dirty="0"/>
              <a:t>Je totiž nutné vzít v úvahu, že ochrana třetích osob nemůže být bezbřehá. Jinak by ten, kdo uzavírá smlouvu, nemohl odhadnout rizika a promítnout je do požadavku na ekvivalentní protiplnění. Proto se vyžaduje, že </a:t>
            </a:r>
            <a:r>
              <a:rPr lang="cs-CZ" b="1" i="1" dirty="0"/>
              <a:t>souvislost s ochranou třetí osoby musí být zjevná</a:t>
            </a:r>
            <a:r>
              <a:rPr lang="cs-CZ" i="1" dirty="0"/>
              <a:t>. To znamená, že musí být </a:t>
            </a:r>
            <a:r>
              <a:rPr lang="cs-CZ" b="1" i="1" dirty="0"/>
              <a:t>zjevná pro škůdce</a:t>
            </a:r>
            <a:r>
              <a:rPr lang="cs-CZ" i="1" dirty="0"/>
              <a:t> </a:t>
            </a:r>
            <a:r>
              <a:rPr lang="cs-CZ" b="1" i="1" dirty="0"/>
              <a:t>a již při uzavírání smlouvy</a:t>
            </a:r>
            <a:r>
              <a:rPr lang="cs-CZ" i="1" dirty="0"/>
              <a:t>. Taková okolnost musí být řádně prokázána a odůvodněna s důrazem na skutečnosti, z nichž musel škůdce při náležité péči předpokládat zájem druhé strany na ochraně třetího nebo blízký vztah a zájem třetího k plnění smluvené povinnosti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8398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D3D6D88-D34C-4FF3-AAC9-1E21415EA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Předpoklady </a:t>
            </a:r>
            <a:r>
              <a:rPr lang="cs-CZ" dirty="0" err="1"/>
              <a:t>SOchÚ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BA6ECF8-7C09-4E49-9988-14BC03C93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63969"/>
            <a:ext cx="9601200" cy="4003431"/>
          </a:xfrm>
        </p:spPr>
        <p:txBody>
          <a:bodyPr/>
          <a:lstStyle/>
          <a:p>
            <a:pPr algn="just"/>
            <a:r>
              <a:rPr lang="cs-CZ" dirty="0"/>
              <a:t>Chová se jako </a:t>
            </a:r>
            <a:r>
              <a:rPr lang="cs-CZ" b="1" dirty="0"/>
              <a:t>dispozitivní právní norma</a:t>
            </a:r>
          </a:p>
          <a:p>
            <a:pPr algn="just"/>
            <a:r>
              <a:rPr lang="cs-CZ" dirty="0"/>
              <a:t>Přehled předpokladů:</a:t>
            </a:r>
          </a:p>
          <a:p>
            <a:pPr marL="987552" lvl="1" indent="-457200" algn="just">
              <a:buFont typeface="+mj-lt"/>
              <a:buAutoNum type="arabicPeriod"/>
            </a:pPr>
            <a:r>
              <a:rPr lang="cs-CZ" i="0" dirty="0"/>
              <a:t>Blízkost třetího subjektu ke splnění smluvní povinnosti (</a:t>
            </a:r>
            <a:r>
              <a:rPr lang="de-DE" i="1" dirty="0"/>
              <a:t>Vertragsnähe</a:t>
            </a:r>
            <a:r>
              <a:rPr lang="cs-CZ" dirty="0"/>
              <a:t>, </a:t>
            </a:r>
            <a:r>
              <a:rPr lang="cs-CZ" i="0" dirty="0"/>
              <a:t>také</a:t>
            </a:r>
            <a:r>
              <a:rPr lang="cs-CZ" dirty="0"/>
              <a:t> </a:t>
            </a:r>
            <a:r>
              <a:rPr lang="de-DE" i="1" dirty="0"/>
              <a:t>Leistungsnähe</a:t>
            </a:r>
            <a:r>
              <a:rPr lang="cs-CZ" i="0" dirty="0"/>
              <a:t>),</a:t>
            </a:r>
          </a:p>
          <a:p>
            <a:pPr marL="987552" lvl="1" indent="-457200" algn="just">
              <a:buFont typeface="+mj-lt"/>
              <a:buAutoNum type="arabicPeriod"/>
            </a:pPr>
            <a:r>
              <a:rPr lang="cs-CZ" i="0" dirty="0"/>
              <a:t>Zájem věřitele na ochraně třetího </a:t>
            </a:r>
            <a:r>
              <a:rPr lang="de-DE" dirty="0"/>
              <a:t>(</a:t>
            </a:r>
            <a:r>
              <a:rPr lang="de-DE" i="1" dirty="0"/>
              <a:t>Interesse am Schutz des Dritten</a:t>
            </a:r>
            <a:r>
              <a:rPr lang="de-DE" dirty="0"/>
              <a:t>, </a:t>
            </a:r>
            <a:r>
              <a:rPr lang="cs-CZ" i="0" dirty="0"/>
              <a:t>také</a:t>
            </a:r>
            <a:r>
              <a:rPr lang="cs-CZ" dirty="0"/>
              <a:t> </a:t>
            </a:r>
            <a:r>
              <a:rPr lang="de-DE" i="1" dirty="0"/>
              <a:t>Gläubigernähe</a:t>
            </a:r>
            <a:r>
              <a:rPr lang="de-DE" i="0" dirty="0"/>
              <a:t>),</a:t>
            </a:r>
            <a:endParaRPr lang="cs-CZ" i="0" dirty="0"/>
          </a:p>
          <a:p>
            <a:pPr marL="987552" lvl="1" indent="-457200" algn="just">
              <a:buFont typeface="+mj-lt"/>
              <a:buAutoNum type="arabicPeriod"/>
            </a:pPr>
            <a:r>
              <a:rPr lang="cs-CZ" i="0" dirty="0"/>
              <a:t>Rozpoznatelnost předešlých předpokladů</a:t>
            </a:r>
            <a:r>
              <a:rPr lang="de-DE" i="0" dirty="0"/>
              <a:t> (</a:t>
            </a:r>
            <a:r>
              <a:rPr lang="de-DE" i="1" dirty="0"/>
              <a:t>Erkennbarkeit des geschützten Personenkreises</a:t>
            </a:r>
            <a:r>
              <a:rPr lang="de-DE" i="0" dirty="0"/>
              <a:t>)</a:t>
            </a:r>
            <a:r>
              <a:rPr lang="de-DE" dirty="0"/>
              <a:t>,</a:t>
            </a:r>
            <a:endParaRPr lang="cs-CZ" dirty="0"/>
          </a:p>
          <a:p>
            <a:pPr marL="987552" lvl="1" indent="-457200" algn="just">
              <a:buFont typeface="+mj-lt"/>
              <a:buAutoNum type="arabicPeriod"/>
            </a:pPr>
            <a:r>
              <a:rPr lang="cs-CZ" i="0" dirty="0"/>
              <a:t>„</a:t>
            </a:r>
            <a:r>
              <a:rPr lang="cs-CZ" dirty="0"/>
              <a:t>Potřeba ochrany zájmu třetího</a:t>
            </a:r>
            <a:r>
              <a:rPr lang="de-DE" dirty="0"/>
              <a:t> (Schutzbedürfnis</a:t>
            </a:r>
            <a:r>
              <a:rPr lang="de-DE" sz="2400" i="0" dirty="0"/>
              <a:t>)</a:t>
            </a:r>
            <a:r>
              <a:rPr lang="cs-CZ" sz="2400" i="0" dirty="0"/>
              <a:t>“</a:t>
            </a:r>
            <a:r>
              <a:rPr lang="de-DE" sz="2400" i="0" dirty="0"/>
              <a:t>.</a:t>
            </a:r>
            <a:endParaRPr lang="cs-CZ" i="0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7218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E682D4E-5949-4B83-B081-2EE335855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1. Blízkost třetího subjektu ke splnění smluvní povinnosti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FDE9664E-DED1-418B-A9BE-DA5389A81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581400"/>
          </a:xfrm>
        </p:spPr>
        <p:txBody>
          <a:bodyPr/>
          <a:lstStyle/>
          <a:p>
            <a:r>
              <a:rPr lang="cs-CZ" dirty="0"/>
              <a:t>Vystavení porušení smluvní povinnosti ve stejné intenzitě jako věřitel</a:t>
            </a:r>
          </a:p>
          <a:p>
            <a:r>
              <a:rPr lang="cs-CZ" dirty="0"/>
              <a:t>x Nahodilost</a:t>
            </a:r>
          </a:p>
          <a:p>
            <a:r>
              <a:rPr lang="cs-CZ" dirty="0"/>
              <a:t>Př. Osoby žijící s nájemcem</a:t>
            </a:r>
          </a:p>
        </p:txBody>
      </p:sp>
    </p:spTree>
    <p:extLst>
      <p:ext uri="{BB962C8B-B14F-4D97-AF65-F5344CB8AC3E}">
        <p14:creationId xmlns:p14="http://schemas.microsoft.com/office/powerpoint/2010/main" val="2261915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08D9F15-584E-4994-95AB-C80CD7D47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2. Zájem věřitele na ochraně třetí osoby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BDBFE4B4-0248-4118-9C5C-00A90F416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Oprávněný zájem věřitele na ochraně 3. osoby</a:t>
            </a:r>
          </a:p>
          <a:p>
            <a:r>
              <a:rPr lang="cs-CZ" dirty="0"/>
              <a:t>Původně odpovědnost za tzv. </a:t>
            </a:r>
            <a:r>
              <a:rPr lang="cs-CZ" i="1" dirty="0" err="1"/>
              <a:t>Wohl</a:t>
            </a:r>
            <a:r>
              <a:rPr lang="cs-CZ" i="1" dirty="0"/>
              <a:t> </a:t>
            </a:r>
            <a:r>
              <a:rPr lang="cs-CZ" i="1" dirty="0" err="1"/>
              <a:t>und</a:t>
            </a:r>
            <a:r>
              <a:rPr lang="cs-CZ" i="1" dirty="0"/>
              <a:t> </a:t>
            </a:r>
            <a:r>
              <a:rPr lang="cs-CZ" i="1" dirty="0" err="1"/>
              <a:t>Wehe</a:t>
            </a:r>
            <a:endParaRPr lang="cs-CZ" dirty="0"/>
          </a:p>
          <a:p>
            <a:r>
              <a:rPr lang="cs-CZ" dirty="0"/>
              <a:t>Judikatura</a:t>
            </a:r>
          </a:p>
          <a:p>
            <a:pPr lvl="1"/>
            <a:r>
              <a:rPr lang="cs-CZ" dirty="0"/>
              <a:t>„Poškozená“ dědička</a:t>
            </a:r>
          </a:p>
          <a:p>
            <a:pPr lvl="1"/>
            <a:r>
              <a:rPr lang="cs-CZ" dirty="0"/>
              <a:t>Nezdařená sterilizace</a:t>
            </a:r>
          </a:p>
          <a:p>
            <a:r>
              <a:rPr lang="cs-CZ" dirty="0"/>
              <a:t>Sporný problém – znalecký posudek</a:t>
            </a:r>
          </a:p>
        </p:txBody>
      </p:sp>
    </p:spTree>
    <p:extLst>
      <p:ext uri="{BB962C8B-B14F-4D97-AF65-F5344CB8AC3E}">
        <p14:creationId xmlns:p14="http://schemas.microsoft.com/office/powerpoint/2010/main" val="2363155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F52BD3D-DBC5-42FB-91DB-534F14108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3. Rozpoznatelnost okruhu chráněných osob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6236FFC4-19E4-41AD-8991-3D7F3988A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44462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/>
              <a:t>Rozpoznatelnost předešlých předpokladů dlužníkem</a:t>
            </a:r>
          </a:p>
          <a:p>
            <a:pPr lvl="1" algn="just"/>
            <a:r>
              <a:rPr lang="cs-CZ" i="0" dirty="0"/>
              <a:t>rizikovost závazku, preventivní opatření, apod.</a:t>
            </a:r>
          </a:p>
          <a:p>
            <a:pPr algn="just"/>
            <a:r>
              <a:rPr lang="cs-CZ" dirty="0"/>
              <a:t>Příklady, kdy není podmínka splněna</a:t>
            </a:r>
          </a:p>
          <a:p>
            <a:pPr lvl="1" algn="just"/>
            <a:r>
              <a:rPr lang="cs-CZ" dirty="0"/>
              <a:t>smlouva o zhotovení kabelů elektrického proudu ve prospěch odběratele proudu</a:t>
            </a:r>
          </a:p>
          <a:p>
            <a:pPr lvl="1" algn="just"/>
            <a:r>
              <a:rPr lang="cs-CZ" dirty="0"/>
              <a:t>kupní smlouva mezi výrobcem a obchodníkem ve prospěch konečného spotřebitele</a:t>
            </a:r>
          </a:p>
          <a:p>
            <a:pPr algn="just"/>
            <a:r>
              <a:rPr lang="cs-CZ" dirty="0"/>
              <a:t>Někdy může vyplynout přímo ze smlouvy</a:t>
            </a:r>
          </a:p>
          <a:p>
            <a:pPr algn="just"/>
            <a:r>
              <a:rPr lang="cs-CZ" dirty="0"/>
              <a:t>Judikatura</a:t>
            </a:r>
          </a:p>
          <a:p>
            <a:pPr lvl="1" algn="just"/>
            <a:r>
              <a:rPr lang="cs-CZ" dirty="0"/>
              <a:t>osoby, které se účastnily akce v pronajatém sále, hale či stadionu</a:t>
            </a:r>
          </a:p>
          <a:p>
            <a:pPr lvl="1" algn="just"/>
            <a:r>
              <a:rPr lang="cs-CZ" dirty="0" err="1"/>
              <a:t>nasciturus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6056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0D59146-F891-4E38-A9CE-EEA6B452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67154"/>
          </a:xfrm>
        </p:spPr>
        <p:txBody>
          <a:bodyPr/>
          <a:lstStyle/>
          <a:p>
            <a:pPr algn="ctr"/>
            <a:r>
              <a:rPr lang="cs-CZ" dirty="0"/>
              <a:t>4. Potřeba ochrany třetího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2E5CB56-9C0E-4F78-B02E-6F27BF7FD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52954"/>
            <a:ext cx="9601200" cy="4214446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Není splněna, pokud třetí osoba má vlastní smluvní nárok proti dlužníkovi či jiné osobě</a:t>
            </a:r>
          </a:p>
          <a:p>
            <a:pPr algn="just"/>
            <a:r>
              <a:rPr lang="cs-CZ" dirty="0"/>
              <a:t>Př. </a:t>
            </a:r>
          </a:p>
          <a:p>
            <a:pPr lvl="1" algn="just"/>
            <a:r>
              <a:rPr lang="cs-CZ" dirty="0"/>
              <a:t>Dělník, jenž mi způsobil škodu</a:t>
            </a:r>
          </a:p>
          <a:p>
            <a:pPr lvl="1" algn="just"/>
            <a:r>
              <a:rPr lang="cs-CZ" dirty="0"/>
              <a:t>Podnájemci poškození jednáním pronajímatele</a:t>
            </a:r>
          </a:p>
          <a:p>
            <a:pPr algn="just"/>
            <a:r>
              <a:rPr lang="cs-CZ" dirty="0"/>
              <a:t>Situace, kdy je více </a:t>
            </a:r>
            <a:r>
              <a:rPr lang="cs-CZ" dirty="0" err="1"/>
              <a:t>SOchÚ</a:t>
            </a:r>
            <a:endParaRPr lang="cs-CZ" dirty="0"/>
          </a:p>
          <a:p>
            <a:pPr algn="just"/>
            <a:r>
              <a:rPr lang="cs-CZ" dirty="0"/>
              <a:t>Otázka insolventnosti smluvního partnera? </a:t>
            </a:r>
          </a:p>
        </p:txBody>
      </p:sp>
    </p:spTree>
    <p:extLst>
      <p:ext uri="{BB962C8B-B14F-4D97-AF65-F5344CB8AC3E}">
        <p14:creationId xmlns:p14="http://schemas.microsoft.com/office/powerpoint/2010/main" val="2039169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EEB2734-E1A2-42CC-9FB5-B6EB61E80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02323"/>
          </a:xfrm>
        </p:spPr>
        <p:txBody>
          <a:bodyPr/>
          <a:lstStyle/>
          <a:p>
            <a:pPr algn="ctr"/>
            <a:r>
              <a:rPr lang="cs-CZ" dirty="0"/>
              <a:t>Spornost 4. předpokladu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D7F7567-49BE-4B8C-82AD-464666D0F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63970"/>
            <a:ext cx="9601200" cy="358140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Sporné, zda tento předpoklad je přenositelný do českého práva</a:t>
            </a:r>
          </a:p>
          <a:p>
            <a:pPr lvl="1" algn="just"/>
            <a:r>
              <a:rPr lang="cs-CZ" dirty="0"/>
              <a:t>Teleologická redukce § 2913</a:t>
            </a:r>
          </a:p>
          <a:p>
            <a:pPr algn="just"/>
            <a:r>
              <a:rPr lang="cs-CZ" dirty="0"/>
              <a:t>Argumenty pro přenositelnost</a:t>
            </a:r>
          </a:p>
          <a:p>
            <a:pPr lvl="1" algn="just"/>
            <a:r>
              <a:rPr lang="cs-CZ" dirty="0"/>
              <a:t>Odpovídali by všichni nesamostatní pomocníci při plnění</a:t>
            </a:r>
          </a:p>
          <a:p>
            <a:pPr lvl="1" algn="just"/>
            <a:r>
              <a:rPr lang="cs-CZ" dirty="0"/>
              <a:t>Pomáhá zamezit proti stírání dichotomické koncepce NŠ</a:t>
            </a:r>
          </a:p>
          <a:p>
            <a:pPr lvl="1" algn="just"/>
            <a:r>
              <a:rPr lang="cs-CZ" dirty="0"/>
              <a:t>Zamezuje neodůvodněnému řetězení odpovědnosti</a:t>
            </a:r>
          </a:p>
          <a:p>
            <a:pPr algn="just"/>
            <a:r>
              <a:rPr lang="cs-CZ" dirty="0"/>
              <a:t>Argumenty proti přenositelnosti</a:t>
            </a:r>
          </a:p>
          <a:p>
            <a:pPr lvl="1" algn="just"/>
            <a:r>
              <a:rPr lang="cs-CZ" dirty="0"/>
              <a:t>Chybí konkrétní pravidlo či přesný „zřetelný“ zájem</a:t>
            </a:r>
          </a:p>
        </p:txBody>
      </p:sp>
    </p:spTree>
    <p:extLst>
      <p:ext uri="{BB962C8B-B14F-4D97-AF65-F5344CB8AC3E}">
        <p14:creationId xmlns:p14="http://schemas.microsoft.com/office/powerpoint/2010/main" val="38644250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70E3399-C88F-49A8-AD99-1D4C0BB47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Právní následky a problémy </a:t>
            </a:r>
            <a:r>
              <a:rPr lang="cs-CZ" dirty="0" err="1"/>
              <a:t>SOchÚ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FDDB1C75-C126-4825-999D-E26726A80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Odpovědnost škůdce v režimu smluvní odpovědnosti (dle § 2913)</a:t>
            </a:r>
          </a:p>
          <a:p>
            <a:pPr algn="just"/>
            <a:r>
              <a:rPr lang="cs-CZ" dirty="0"/>
              <a:t>Problémy</a:t>
            </a:r>
          </a:p>
          <a:p>
            <a:pPr lvl="1" algn="just"/>
            <a:r>
              <a:rPr lang="cs-CZ" dirty="0"/>
              <a:t>Šíře dispozitivnosti</a:t>
            </a:r>
          </a:p>
          <a:p>
            <a:pPr lvl="1" algn="just"/>
            <a:r>
              <a:rPr lang="cs-CZ" dirty="0"/>
              <a:t>Otázka spoluzavinění věřitele</a:t>
            </a:r>
          </a:p>
          <a:p>
            <a:pPr algn="just"/>
            <a:r>
              <a:rPr lang="cs-CZ" dirty="0"/>
              <a:t>Vztah k tzv. likvidaci třetích škod</a:t>
            </a:r>
          </a:p>
          <a:p>
            <a:pPr lvl="1" algn="just"/>
            <a:r>
              <a:rPr lang="cs-CZ" dirty="0"/>
              <a:t>Kritérium tzv. náhodnému přechodu škody (</a:t>
            </a:r>
            <a:r>
              <a:rPr lang="de-DE" dirty="0"/>
              <a:t>zufällige Schadensverlagerung</a:t>
            </a:r>
            <a:r>
              <a:rPr lang="cs-CZ" dirty="0"/>
              <a:t>)</a:t>
            </a:r>
            <a:r>
              <a:rPr lang="cs-CZ" i="0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78238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9A3C6E2-693B-4E10-A3CE-189EAD811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Problémy při komparativní práci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1735987-94EE-4094-870A-AF1509470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Nevhodná struktura práce</a:t>
            </a:r>
          </a:p>
        </p:txBody>
      </p:sp>
    </p:spTree>
    <p:extLst>
      <p:ext uri="{BB962C8B-B14F-4D97-AF65-F5344CB8AC3E}">
        <p14:creationId xmlns:p14="http://schemas.microsoft.com/office/powerpoint/2010/main" val="2625236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2B72F1F-C231-4CB6-B030-410EFE6AE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Osnova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6382000-32E0-4F90-BD9E-D9BF44FD6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romanUcPeriod"/>
            </a:pPr>
            <a:r>
              <a:rPr lang="cs-CZ" dirty="0"/>
              <a:t>Důvody zvolení tématu</a:t>
            </a:r>
          </a:p>
          <a:p>
            <a:pPr marL="514350" indent="-514350">
              <a:buFont typeface="+mj-lt"/>
              <a:buAutoNum type="romanUcPeriod"/>
            </a:pPr>
            <a:r>
              <a:rPr lang="cs-CZ" dirty="0"/>
              <a:t>Metodologická část</a:t>
            </a:r>
          </a:p>
          <a:p>
            <a:pPr marL="514350" indent="-514350">
              <a:buFont typeface="+mj-lt"/>
              <a:buAutoNum type="romanUcPeriod"/>
            </a:pPr>
            <a:r>
              <a:rPr lang="cs-CZ" dirty="0"/>
              <a:t>Samotná práce</a:t>
            </a:r>
          </a:p>
          <a:p>
            <a:pPr marL="1044702" lvl="1" indent="-514350">
              <a:buFont typeface="+mj-lt"/>
              <a:buAutoNum type="romanUcPeriod"/>
            </a:pPr>
            <a:r>
              <a:rPr lang="cs-CZ" dirty="0"/>
              <a:t>Koncepce NŠ v NOZ a SOZ</a:t>
            </a:r>
          </a:p>
          <a:p>
            <a:pPr marL="1044702" lvl="1" indent="-514350">
              <a:buFont typeface="+mj-lt"/>
              <a:buAutoNum type="romanUcPeriod"/>
            </a:pPr>
            <a:r>
              <a:rPr lang="cs-CZ" dirty="0"/>
              <a:t>Struktura obligačních povinnosti</a:t>
            </a:r>
          </a:p>
          <a:p>
            <a:pPr marL="1044702" lvl="1" indent="-514350">
              <a:buFont typeface="+mj-lt"/>
              <a:buAutoNum type="romanUcPeriod"/>
            </a:pPr>
            <a:r>
              <a:rPr lang="cs-CZ" dirty="0"/>
              <a:t>Smlouvy s ochrannými účinky ve prospěch třetího</a:t>
            </a:r>
          </a:p>
          <a:p>
            <a:pPr marL="1501902" lvl="2" indent="-514350">
              <a:buFont typeface="+mj-lt"/>
              <a:buAutoNum type="romanUcPeriod"/>
            </a:pPr>
            <a:r>
              <a:rPr lang="cs-CZ" dirty="0"/>
              <a:t>Předpoklady</a:t>
            </a:r>
          </a:p>
          <a:p>
            <a:pPr marL="1501902" lvl="2" indent="-514350">
              <a:buFont typeface="+mj-lt"/>
              <a:buAutoNum type="romanUcPeriod"/>
            </a:pPr>
            <a:r>
              <a:rPr lang="cs-CZ" dirty="0"/>
              <a:t>Právní následky</a:t>
            </a:r>
          </a:p>
          <a:p>
            <a:pPr marL="514350" indent="-514350">
              <a:buFont typeface="+mj-lt"/>
              <a:buAutoNum type="romanUcPeriod"/>
            </a:pPr>
            <a:r>
              <a:rPr lang="cs-CZ" dirty="0"/>
              <a:t>Závěr</a:t>
            </a:r>
          </a:p>
          <a:p>
            <a:pPr marL="1044702" lvl="1" indent="-514350">
              <a:buFont typeface="+mj-lt"/>
              <a:buAutoNum type="romanUcPeriod"/>
            </a:pPr>
            <a:endParaRPr lang="cs-CZ" dirty="0"/>
          </a:p>
          <a:p>
            <a:pPr marL="1044702" lvl="1" indent="-514350">
              <a:buFont typeface="+mj-lt"/>
              <a:buAutoNum type="romanUcPeriod"/>
            </a:pPr>
            <a:endParaRPr lang="cs-CZ" dirty="0"/>
          </a:p>
          <a:p>
            <a:pPr marL="1044702" lvl="1" indent="-514350">
              <a:buFont typeface="+mj-lt"/>
              <a:buAutoNum type="romanUcPeriod"/>
            </a:pPr>
            <a:endParaRPr lang="cs-CZ" dirty="0"/>
          </a:p>
          <a:p>
            <a:pPr marL="514350" indent="-514350">
              <a:buFont typeface="+mj-lt"/>
              <a:buAutoNum type="romanU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30850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10122E9-FB82-4918-8B7D-5D47D9702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0062" y="2760784"/>
            <a:ext cx="5908431" cy="1063869"/>
          </a:xfrm>
        </p:spPr>
        <p:txBody>
          <a:bodyPr/>
          <a:lstStyle/>
          <a:p>
            <a:pPr algn="ctr"/>
            <a:r>
              <a:rPr lang="cs-CZ" dirty="0"/>
              <a:t>Děkuji za pozornost!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96E9BC0-E754-425D-8781-87BBCCB5B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4123" y="4255477"/>
            <a:ext cx="6260123" cy="11371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Od poloviny prosince práce k dispozici na: </a:t>
            </a:r>
            <a:r>
              <a:rPr lang="cs-CZ" dirty="0">
                <a:hlinkClick r:id="rId3"/>
              </a:rPr>
              <a:t>www.iurium.cz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Do konce roku v tištěné podobě </a:t>
            </a:r>
          </a:p>
        </p:txBody>
      </p:sp>
    </p:spTree>
    <p:extLst>
      <p:ext uri="{BB962C8B-B14F-4D97-AF65-F5344CB8AC3E}">
        <p14:creationId xmlns:p14="http://schemas.microsoft.com/office/powerpoint/2010/main" val="3276163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9EA1348-05E2-42C9-BD19-C02DF16BD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Důvody zvolení tématu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CE7FE94-DB73-44C5-AA28-2BD79EABA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Aktuálnost a praktičnost</a:t>
            </a:r>
          </a:p>
          <a:p>
            <a:r>
              <a:rPr lang="cs-CZ" dirty="0"/>
              <a:t>Osobní důvody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2971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8B1F7AF-E12A-4D6D-8991-7AED65F33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Metodologický postup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34825F56-5521-450F-A511-01508C146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Komparativní metoda – inspirace </a:t>
            </a:r>
          </a:p>
          <a:p>
            <a:pPr algn="just"/>
            <a:r>
              <a:rPr lang="cs-CZ" dirty="0"/>
              <a:t>Těžiště komparativních argumentů – německá právní věda a judikatura (okrajově Rakousko)</a:t>
            </a:r>
          </a:p>
          <a:p>
            <a:pPr algn="just"/>
            <a:r>
              <a:rPr lang="cs-CZ" dirty="0"/>
              <a:t>Zpracování komparace</a:t>
            </a:r>
          </a:p>
          <a:p>
            <a:pPr algn="just"/>
            <a:r>
              <a:rPr lang="cs-CZ" i="1" dirty="0" err="1"/>
              <a:t>Tertium</a:t>
            </a:r>
            <a:r>
              <a:rPr lang="cs-CZ" i="1" dirty="0"/>
              <a:t> </a:t>
            </a:r>
            <a:r>
              <a:rPr lang="cs-CZ" i="1" dirty="0" err="1"/>
              <a:t>comparationis</a:t>
            </a:r>
            <a:endParaRPr lang="cs-CZ" i="1" dirty="0"/>
          </a:p>
          <a:p>
            <a:pPr lvl="1" algn="just"/>
            <a:r>
              <a:rPr lang="cs-CZ" i="0" dirty="0"/>
              <a:t>Podobná koncepce systému náhrady škody a výskyt „obdobného“ institutu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3623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E4E7BB0-E505-44A7-B12B-EA516E5CA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Nove pojetí náhrady škody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3AA19DAD-FB7A-446B-AACE-0E58641ED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400" b="1" dirty="0"/>
              <a:t>SOZ</a:t>
            </a:r>
            <a:endParaRPr lang="cs-CZ" b="1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Jednotný civilní delikt </a:t>
            </a:r>
          </a:p>
          <a:p>
            <a:pPr marL="0" indent="0" algn="ctr">
              <a:buNone/>
            </a:pPr>
            <a:r>
              <a:rPr lang="cs-CZ" sz="2400" b="1" dirty="0"/>
              <a:t>NOZ</a:t>
            </a:r>
            <a:endParaRPr lang="cs-CZ" b="1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Deliktní odpovědnost (§ 2910) - </a:t>
            </a:r>
            <a:r>
              <a:rPr lang="de-DE" i="1" dirty="0"/>
              <a:t>Deliktshaftung</a:t>
            </a:r>
            <a:endParaRPr lang="de-DE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Smluvní odpovědnost (§ 2913) - </a:t>
            </a:r>
            <a:r>
              <a:rPr lang="de-DE" i="1" dirty="0"/>
              <a:t>Vertragshaftung</a:t>
            </a:r>
            <a:endParaRPr lang="de-DE" dirty="0"/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143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E0CEA6A-A03F-42C2-A3AA-B6B9E2D39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39615"/>
            <a:ext cx="9601200" cy="613703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3200" b="1" dirty="0"/>
              <a:t>§ 420 SOZ</a:t>
            </a:r>
          </a:p>
          <a:p>
            <a:pPr marL="0" indent="0" algn="just">
              <a:buNone/>
            </a:pPr>
            <a:r>
              <a:rPr lang="cs-CZ" sz="2600" dirty="0"/>
              <a:t>Každý odpovídá za škodu, kterou způsobil porušením právní povinnosti.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cs-CZ" sz="3200" b="1" dirty="0"/>
              <a:t>§ 2910 OZ</a:t>
            </a:r>
          </a:p>
          <a:p>
            <a:pPr marL="0" indent="0" algn="just">
              <a:buNone/>
            </a:pPr>
            <a:r>
              <a:rPr lang="cs-CZ" sz="2600" dirty="0"/>
              <a:t>Škůdce, který vlastním zaviněním poruší povinnost stanovenou zákonem a zasáhne tak do absolutního práva poškozeného, nahradí poškozenému, co tím způsobil. Povinnost k náhradě vznikne i škůdci, který zasáhne do jiného práva poškozeného zaviněným porušením zákonné povinnosti stanovené na ochranu takového práva.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cs-CZ" sz="3200" b="1" dirty="0"/>
              <a:t>§ 2913 OZ</a:t>
            </a:r>
          </a:p>
          <a:p>
            <a:pPr marL="0" indent="0" algn="just">
              <a:buNone/>
            </a:pPr>
            <a:r>
              <a:rPr lang="cs-CZ" sz="2600" dirty="0"/>
              <a:t>Poruší-li strana povinnost ze smlouvy, nahradí škodu z toho vzniklou druhé straně nebo i </a:t>
            </a:r>
            <a:r>
              <a:rPr lang="cs-CZ" sz="2600" b="1" dirty="0"/>
              <a:t>osobě, jejímuž zájmu mělo splnění ujednané povinnosti zjevně sloužit</a:t>
            </a:r>
            <a:r>
              <a:rPr lang="cs-CZ" sz="2600" dirty="0"/>
              <a:t>.</a:t>
            </a:r>
          </a:p>
          <a:p>
            <a:pPr marL="0" indent="0" algn="ctr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19154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9A4F160-6CB0-49CB-A001-BBF5ADE32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051174"/>
            <a:ext cx="9601200" cy="720969"/>
          </a:xfrm>
        </p:spPr>
        <p:txBody>
          <a:bodyPr/>
          <a:lstStyle/>
          <a:p>
            <a:pPr algn="ctr"/>
            <a:r>
              <a:rPr lang="cs-CZ" dirty="0"/>
              <a:t>Základní rozdíly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3BB489C3-2065-438C-A20B-5D5C62CA5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xmlns="" id="{EDCB1A23-A25C-4337-AA06-4A0FAF4261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25348"/>
              </p:ext>
            </p:extLst>
          </p:nvPr>
        </p:nvGraphicFramePr>
        <p:xfrm>
          <a:off x="1739901" y="2060331"/>
          <a:ext cx="9021885" cy="4006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7295">
                  <a:extLst>
                    <a:ext uri="{9D8B030D-6E8A-4147-A177-3AD203B41FA5}">
                      <a16:colId xmlns:a16="http://schemas.microsoft.com/office/drawing/2014/main" xmlns="" val="2056566720"/>
                    </a:ext>
                  </a:extLst>
                </a:gridCol>
                <a:gridCol w="3007295">
                  <a:extLst>
                    <a:ext uri="{9D8B030D-6E8A-4147-A177-3AD203B41FA5}">
                      <a16:colId xmlns:a16="http://schemas.microsoft.com/office/drawing/2014/main" xmlns="" val="2727025073"/>
                    </a:ext>
                  </a:extLst>
                </a:gridCol>
                <a:gridCol w="3007295">
                  <a:extLst>
                    <a:ext uri="{9D8B030D-6E8A-4147-A177-3AD203B41FA5}">
                      <a16:colId xmlns:a16="http://schemas.microsoft.com/office/drawing/2014/main" xmlns="" val="3073753126"/>
                    </a:ext>
                  </a:extLst>
                </a:gridCol>
              </a:tblGrid>
              <a:tr h="66748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Deliktní odpovědnost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Smluvní odpovědnost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5579527"/>
                  </a:ext>
                </a:extLst>
              </a:tr>
              <a:tr h="667482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Právní poměr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Ex lege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Ex </a:t>
                      </a:r>
                      <a:r>
                        <a:rPr lang="cs-CZ" dirty="0" err="1"/>
                        <a:t>contractu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1873821"/>
                  </a:ext>
                </a:extLst>
              </a:tr>
              <a:tr h="667482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Zavinění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Nedbalost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86657116"/>
                  </a:ext>
                </a:extLst>
              </a:tr>
              <a:tr h="851824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Podmínky zproštění se odpovědnosti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Mírnější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Přísnější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58911390"/>
                  </a:ext>
                </a:extLst>
              </a:tr>
              <a:tr h="1152091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Náhrada ryzí majetkové škody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ym typeface="Wingdings" panose="05000000000000000000" pitchFamily="2" charset="2"/>
                        </a:rPr>
                        <a:t>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04490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294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C2CC84F-65C8-42A5-B096-C1D4F9B8F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0054" y="457200"/>
            <a:ext cx="9601200" cy="1143000"/>
          </a:xfrm>
        </p:spPr>
        <p:txBody>
          <a:bodyPr/>
          <a:lstStyle/>
          <a:p>
            <a:pPr algn="ctr"/>
            <a:r>
              <a:rPr lang="cs-CZ" dirty="0"/>
              <a:t>Závazkově právní poměr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xmlns="" id="{ADDB96A7-F9A5-482D-B7DB-030E7932EA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9999228"/>
              </p:ext>
            </p:extLst>
          </p:nvPr>
        </p:nvGraphicFramePr>
        <p:xfrm>
          <a:off x="1248508" y="1336431"/>
          <a:ext cx="9724292" cy="5380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78790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xmlns="" id="{C19FFDBC-D9CD-42E1-8DB7-D74F71597DF2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933" y="165657"/>
            <a:ext cx="8002390" cy="6046012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4EBA6D62-963D-4C9B-A512-5687A6DC8DBC}"/>
              </a:ext>
            </a:extLst>
          </p:cNvPr>
          <p:cNvSpPr txBox="1"/>
          <p:nvPr/>
        </p:nvSpPr>
        <p:spPr>
          <a:xfrm>
            <a:off x="2989385" y="6211669"/>
            <a:ext cx="64535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A. Randa: O závazcích k náhradě škody z činů nedovolených, pak o úrocích dle rakouského práva občanského, vyd. 5., 1891 </a:t>
            </a:r>
          </a:p>
        </p:txBody>
      </p:sp>
    </p:spTree>
    <p:extLst>
      <p:ext uri="{BB962C8B-B14F-4D97-AF65-F5344CB8AC3E}">
        <p14:creationId xmlns:p14="http://schemas.microsoft.com/office/powerpoint/2010/main" val="417332690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288</TotalTime>
  <Words>649</Words>
  <Application>Microsoft Office PowerPoint</Application>
  <PresentationFormat>Širokoúhlá obrazovka</PresentationFormat>
  <Paragraphs>137</Paragraphs>
  <Slides>20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Franklin Gothic Book</vt:lpstr>
      <vt:lpstr>Wingdings</vt:lpstr>
      <vt:lpstr>Crop</vt:lpstr>
      <vt:lpstr>Smlouva s ochrannými účinky ve prospěch třetího</vt:lpstr>
      <vt:lpstr>Osnova</vt:lpstr>
      <vt:lpstr>Důvody zvolení tématu</vt:lpstr>
      <vt:lpstr>Metodologický postup</vt:lpstr>
      <vt:lpstr>Nove pojetí náhrady škody</vt:lpstr>
      <vt:lpstr>Prezentace aplikace PowerPoint</vt:lpstr>
      <vt:lpstr>Základní rozdíly</vt:lpstr>
      <vt:lpstr>Závazkově právní poměr</vt:lpstr>
      <vt:lpstr>Prezentace aplikace PowerPoint</vt:lpstr>
      <vt:lpstr>Důvod vzniku SOchÚ v Německu</vt:lpstr>
      <vt:lpstr>SOchÚ</vt:lpstr>
      <vt:lpstr>Předpoklady SOchÚ</vt:lpstr>
      <vt:lpstr>1. Blízkost třetího subjektu ke splnění smluvní povinnosti</vt:lpstr>
      <vt:lpstr>2. Zájem věřitele na ochraně třetí osoby</vt:lpstr>
      <vt:lpstr>3. Rozpoznatelnost okruhu chráněných osob </vt:lpstr>
      <vt:lpstr>4. Potřeba ochrany třetího</vt:lpstr>
      <vt:lpstr>Spornost 4. předpokladu</vt:lpstr>
      <vt:lpstr>Právní následky a problémy SOchÚ</vt:lpstr>
      <vt:lpstr>Problémy při komparativní práci</vt:lpstr>
      <vt:lpstr>Děkuji za pozornost!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Smlouva s ochrannými účinky ve prospěch třetího</dc:title>
  <dc:creator>Lenovo</dc:creator>
  <cp:lastModifiedBy>Kateřina Ronovská</cp:lastModifiedBy>
  <cp:revision>25</cp:revision>
  <dcterms:created xsi:type="dcterms:W3CDTF">2017-12-04T20:15:04Z</dcterms:created>
  <dcterms:modified xsi:type="dcterms:W3CDTF">2017-12-07T12:27:14Z</dcterms:modified>
</cp:coreProperties>
</file>