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3" r:id="rId3"/>
    <p:sldId id="266" r:id="rId4"/>
    <p:sldId id="290" r:id="rId5"/>
    <p:sldId id="309" r:id="rId6"/>
    <p:sldId id="267" r:id="rId7"/>
    <p:sldId id="271" r:id="rId8"/>
    <p:sldId id="365" r:id="rId9"/>
    <p:sldId id="355" r:id="rId10"/>
    <p:sldId id="323" r:id="rId11"/>
    <p:sldId id="363" r:id="rId12"/>
    <p:sldId id="350" r:id="rId13"/>
    <p:sldId id="351" r:id="rId14"/>
    <p:sldId id="352" r:id="rId15"/>
    <p:sldId id="281" r:id="rId16"/>
    <p:sldId id="367" r:id="rId17"/>
    <p:sldId id="366" r:id="rId18"/>
    <p:sldId id="370" r:id="rId19"/>
    <p:sldId id="308" r:id="rId20"/>
    <p:sldId id="368" r:id="rId21"/>
    <p:sldId id="371" r:id="rId22"/>
    <p:sldId id="369" r:id="rId23"/>
    <p:sldId id="300" r:id="rId24"/>
    <p:sldId id="302" r:id="rId25"/>
    <p:sldId id="314" r:id="rId26"/>
    <p:sldId id="336" r:id="rId27"/>
    <p:sldId id="301" r:id="rId28"/>
    <p:sldId id="372" r:id="rId29"/>
    <p:sldId id="303" r:id="rId30"/>
    <p:sldId id="304" r:id="rId31"/>
    <p:sldId id="305" r:id="rId32"/>
    <p:sldId id="330" r:id="rId33"/>
    <p:sldId id="342" r:id="rId34"/>
    <p:sldId id="284" r:id="rId35"/>
    <p:sldId id="316" r:id="rId36"/>
    <p:sldId id="265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A1F"/>
    <a:srgbClr val="FFFFFF"/>
    <a:srgbClr val="F1EEE7"/>
    <a:srgbClr val="F9F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cs-CZ" altLang="zh-CN" sz="2500" dirty="0"/>
            <a:t>Ústavní základy</a:t>
          </a:r>
          <a:endParaRPr lang="zh-CN" altLang="en-US" sz="2500" dirty="0"/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/>
      <dgm:spPr/>
      <dgm:t>
        <a:bodyPr/>
        <a:lstStyle/>
        <a:p>
          <a:r>
            <a:rPr lang="cs-CZ" altLang="zh-CN" dirty="0"/>
            <a:t>Orgány</a:t>
          </a:r>
          <a:endParaRPr lang="zh-CN" altLang="en-US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B05E394A-9B94-4D12-AA2A-4A782672DD2C}">
      <dgm:prSet phldrT="[文本]"/>
      <dgm:spPr/>
      <dgm:t>
        <a:bodyPr/>
        <a:lstStyle/>
        <a:p>
          <a:r>
            <a:rPr lang="cs-CZ" altLang="zh-CN" dirty="0"/>
            <a:t>Správní proces</a:t>
          </a:r>
          <a:endParaRPr lang="zh-CN" altLang="en-US" dirty="0"/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7D9423EC-6A38-4926-B806-E86DC14550C0}">
      <dgm:prSet/>
      <dgm:spPr/>
      <dgm:t>
        <a:bodyPr/>
        <a:lstStyle/>
        <a:p>
          <a:r>
            <a:rPr lang="cs-CZ" dirty="0"/>
            <a:t>Základní pojmy a instituty</a:t>
          </a:r>
        </a:p>
      </dgm:t>
    </dgm:pt>
    <dgm:pt modelId="{290AE959-9638-449F-9283-1CA37626E473}" type="parTrans" cxnId="{13077B52-F113-41CB-B402-72CFB56B2642}">
      <dgm:prSet/>
      <dgm:spPr/>
      <dgm:t>
        <a:bodyPr/>
        <a:lstStyle/>
        <a:p>
          <a:endParaRPr lang="cs-CZ"/>
        </a:p>
      </dgm:t>
    </dgm:pt>
    <dgm:pt modelId="{F5676DD8-0768-467A-B8E9-3239A754970D}" type="sibTrans" cxnId="{13077B52-F113-41CB-B402-72CFB56B2642}">
      <dgm:prSet/>
      <dgm:spPr/>
      <dgm:t>
        <a:bodyPr/>
        <a:lstStyle/>
        <a:p>
          <a:endParaRPr lang="cs-CZ"/>
        </a:p>
      </dgm:t>
    </dgm:pt>
    <dgm:pt modelId="{99ECF7C9-8827-46CE-9045-5C2F76E1B8C0}">
      <dgm:prSet/>
      <dgm:spPr/>
      <dgm:t>
        <a:bodyPr/>
        <a:lstStyle/>
        <a:p>
          <a:r>
            <a:rPr lang="cs-CZ" dirty="0"/>
            <a:t>Prameny</a:t>
          </a:r>
        </a:p>
      </dgm:t>
    </dgm:pt>
    <dgm:pt modelId="{73EDB5BF-5C59-4CD4-AE54-D3211ED5F27B}" type="parTrans" cxnId="{B69A2DC1-6792-48D7-A5FE-A4CFA1D50316}">
      <dgm:prSet/>
      <dgm:spPr/>
      <dgm:t>
        <a:bodyPr/>
        <a:lstStyle/>
        <a:p>
          <a:endParaRPr lang="cs-CZ"/>
        </a:p>
      </dgm:t>
    </dgm:pt>
    <dgm:pt modelId="{57FBE512-5E20-48F5-AB50-6B49034089AB}" type="sibTrans" cxnId="{B69A2DC1-6792-48D7-A5FE-A4CFA1D50316}">
      <dgm:prSet/>
      <dgm:spPr/>
      <dgm:t>
        <a:bodyPr/>
        <a:lstStyle/>
        <a:p>
          <a:endParaRPr lang="cs-CZ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EF6FC4-75DC-49E3-BD05-7B7E6300CE25}" type="pres">
      <dgm:prSet presAssocID="{5D72DEBB-C4EE-4A4C-998A-DBACC02F0CFB}" presName="parentLin" presStyleCnt="0"/>
      <dgm:spPr/>
    </dgm:pt>
    <dgm:pt modelId="{20A6C866-FD85-4400-83D4-E3B919A34B51}" type="pres">
      <dgm:prSet presAssocID="{5D72DEBB-C4EE-4A4C-998A-DBACC02F0CFB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833C47F7-914D-4919-99FE-C55F44DD4350}" type="pres">
      <dgm:prSet presAssocID="{5D72DEBB-C4EE-4A4C-998A-DBACC02F0CF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A09CCC-EF99-4340-B4E1-5E5C5D8074D6}" type="pres">
      <dgm:prSet presAssocID="{5D72DEBB-C4EE-4A4C-998A-DBACC02F0CFB}" presName="negativeSpace" presStyleCnt="0"/>
      <dgm:spPr/>
    </dgm:pt>
    <dgm:pt modelId="{5EFADA3F-DBD8-47B3-87A4-F7C4DF43CC18}" type="pres">
      <dgm:prSet presAssocID="{5D72DEBB-C4EE-4A4C-998A-DBACC02F0CFB}" presName="childText" presStyleLbl="conFgAcc1" presStyleIdx="0" presStyleCnt="5">
        <dgm:presLayoutVars>
          <dgm:bulletEnabled val="1"/>
        </dgm:presLayoutVars>
      </dgm:prSet>
      <dgm:spPr/>
    </dgm:pt>
    <dgm:pt modelId="{D5BCB613-75FD-4DEE-8DA5-6CE19F632FB4}" type="pres">
      <dgm:prSet presAssocID="{2E39222F-7B7B-4ED2-827E-1328DFCF5572}" presName="spaceBetweenRectangles" presStyleCnt="0"/>
      <dgm:spPr/>
    </dgm:pt>
    <dgm:pt modelId="{7ACF66A2-E512-4410-8128-FF7E35055F0C}" type="pres">
      <dgm:prSet presAssocID="{99ECF7C9-8827-46CE-9045-5C2F76E1B8C0}" presName="parentLin" presStyleCnt="0"/>
      <dgm:spPr/>
    </dgm:pt>
    <dgm:pt modelId="{6AB278FF-ADE8-4A05-9BA3-15D91554C03E}" type="pres">
      <dgm:prSet presAssocID="{99ECF7C9-8827-46CE-9045-5C2F76E1B8C0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E0D762D7-324C-4EC8-82FA-524A09F5241B}" type="pres">
      <dgm:prSet presAssocID="{99ECF7C9-8827-46CE-9045-5C2F76E1B8C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F93459-514E-4CB6-8966-B098FDA9E3AC}" type="pres">
      <dgm:prSet presAssocID="{99ECF7C9-8827-46CE-9045-5C2F76E1B8C0}" presName="negativeSpace" presStyleCnt="0"/>
      <dgm:spPr/>
    </dgm:pt>
    <dgm:pt modelId="{A732ADBF-9495-4556-85A4-C3CFC60738F8}" type="pres">
      <dgm:prSet presAssocID="{99ECF7C9-8827-46CE-9045-5C2F76E1B8C0}" presName="childText" presStyleLbl="conFgAcc1" presStyleIdx="1" presStyleCnt="5">
        <dgm:presLayoutVars>
          <dgm:bulletEnabled val="1"/>
        </dgm:presLayoutVars>
      </dgm:prSet>
      <dgm:spPr/>
    </dgm:pt>
    <dgm:pt modelId="{8B667ADA-F5CF-40FE-8AFD-725AD20F2300}" type="pres">
      <dgm:prSet presAssocID="{57FBE512-5E20-48F5-AB50-6B49034089AB}" presName="spaceBetweenRectangles" presStyleCnt="0"/>
      <dgm:spPr/>
    </dgm:pt>
    <dgm:pt modelId="{A5A8023D-C3ED-4715-A4F1-23EBE033DD4A}" type="pres">
      <dgm:prSet presAssocID="{7D9423EC-6A38-4926-B806-E86DC14550C0}" presName="parentLin" presStyleCnt="0"/>
      <dgm:spPr/>
    </dgm:pt>
    <dgm:pt modelId="{352E9C84-9195-4871-B6A8-4C6D550905C1}" type="pres">
      <dgm:prSet presAssocID="{7D9423EC-6A38-4926-B806-E86DC14550C0}" presName="parentLeftMargin" presStyleLbl="node1" presStyleIdx="1" presStyleCnt="5"/>
      <dgm:spPr/>
      <dgm:t>
        <a:bodyPr/>
        <a:lstStyle/>
        <a:p>
          <a:endParaRPr lang="cs-CZ"/>
        </a:p>
      </dgm:t>
    </dgm:pt>
    <dgm:pt modelId="{FBAB0F5C-E99D-434E-8122-86B6F792DB1F}" type="pres">
      <dgm:prSet presAssocID="{7D9423EC-6A38-4926-B806-E86DC14550C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DA9CB9-9114-4B83-A2C5-C65846C3B6F4}" type="pres">
      <dgm:prSet presAssocID="{7D9423EC-6A38-4926-B806-E86DC14550C0}" presName="negativeSpace" presStyleCnt="0"/>
      <dgm:spPr/>
    </dgm:pt>
    <dgm:pt modelId="{4D877450-AE47-4D10-A9D9-CBE78A4B7360}" type="pres">
      <dgm:prSet presAssocID="{7D9423EC-6A38-4926-B806-E86DC14550C0}" presName="childText" presStyleLbl="conFgAcc1" presStyleIdx="2" presStyleCnt="5">
        <dgm:presLayoutVars>
          <dgm:bulletEnabled val="1"/>
        </dgm:presLayoutVars>
      </dgm:prSet>
      <dgm:spPr/>
    </dgm:pt>
    <dgm:pt modelId="{DB3C5859-0B10-4A49-B6C3-73753A264EE6}" type="pres">
      <dgm:prSet presAssocID="{F5676DD8-0768-467A-B8E9-3239A754970D}" presName="spaceBetweenRectangles" presStyleCnt="0"/>
      <dgm:spPr/>
    </dgm:pt>
    <dgm:pt modelId="{AD00622C-704A-40DB-AA9A-CF6B66B9CB56}" type="pres">
      <dgm:prSet presAssocID="{240C59D7-2CE4-462A-9515-C237DA44CA8D}" presName="parentLin" presStyleCnt="0"/>
      <dgm:spPr/>
    </dgm:pt>
    <dgm:pt modelId="{1C3B8E56-CDD6-48F6-8138-C0343817464C}" type="pres">
      <dgm:prSet presAssocID="{240C59D7-2CE4-462A-9515-C237DA44CA8D}" presName="parentLeftMargin" presStyleLbl="node1" presStyleIdx="2" presStyleCnt="5"/>
      <dgm:spPr/>
      <dgm:t>
        <a:bodyPr/>
        <a:lstStyle/>
        <a:p>
          <a:endParaRPr lang="cs-CZ"/>
        </a:p>
      </dgm:t>
    </dgm:pt>
    <dgm:pt modelId="{120FC45C-3BD5-48EA-A639-E7D5A20ED3FD}" type="pres">
      <dgm:prSet presAssocID="{240C59D7-2CE4-462A-9515-C237DA44CA8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7A93D8-BD3E-486E-ABDB-8DA346AD7C11}" type="pres">
      <dgm:prSet presAssocID="{240C59D7-2CE4-462A-9515-C237DA44CA8D}" presName="negativeSpace" presStyleCnt="0"/>
      <dgm:spPr/>
    </dgm:pt>
    <dgm:pt modelId="{58D67328-282B-4E2B-B4DB-8AD412BAFFBC}" type="pres">
      <dgm:prSet presAssocID="{240C59D7-2CE4-462A-9515-C237DA44CA8D}" presName="childText" presStyleLbl="conFgAcc1" presStyleIdx="3" presStyleCnt="5">
        <dgm:presLayoutVars>
          <dgm:bulletEnabled val="1"/>
        </dgm:presLayoutVars>
      </dgm:prSet>
      <dgm:spPr/>
    </dgm:pt>
    <dgm:pt modelId="{C761DE94-27E5-4F75-9E5A-A7E6DD8791DF}" type="pres">
      <dgm:prSet presAssocID="{947B3124-FA3E-44E6-A51D-10587B3FB02E}" presName="spaceBetweenRectangles" presStyleCnt="0"/>
      <dgm:spPr/>
    </dgm:pt>
    <dgm:pt modelId="{B38C66CE-824B-42F9-A9FE-390D8396D086}" type="pres">
      <dgm:prSet presAssocID="{B05E394A-9B94-4D12-AA2A-4A782672DD2C}" presName="parentLin" presStyleCnt="0"/>
      <dgm:spPr/>
    </dgm:pt>
    <dgm:pt modelId="{0846F4B8-B208-428D-B0F2-ECF3D2F850BA}" type="pres">
      <dgm:prSet presAssocID="{B05E394A-9B94-4D12-AA2A-4A782672DD2C}" presName="parentLeftMargin" presStyleLbl="node1" presStyleIdx="3" presStyleCnt="5"/>
      <dgm:spPr/>
      <dgm:t>
        <a:bodyPr/>
        <a:lstStyle/>
        <a:p>
          <a:endParaRPr lang="cs-CZ"/>
        </a:p>
      </dgm:t>
    </dgm:pt>
    <dgm:pt modelId="{8D3EE3B5-4895-4D5C-BF7C-9C953348E53B}" type="pres">
      <dgm:prSet presAssocID="{B05E394A-9B94-4D12-AA2A-4A782672DD2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62F509-6396-4BFC-87D5-70BB0970B22E}" type="pres">
      <dgm:prSet presAssocID="{B05E394A-9B94-4D12-AA2A-4A782672DD2C}" presName="negativeSpace" presStyleCnt="0"/>
      <dgm:spPr/>
    </dgm:pt>
    <dgm:pt modelId="{F776FF77-BBFD-429A-B555-3A759A0377CC}" type="pres">
      <dgm:prSet presAssocID="{B05E394A-9B94-4D12-AA2A-4A782672DD2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55BD02A-7B22-4BB2-9886-633DBA06289A}" type="presOf" srcId="{7D9423EC-6A38-4926-B806-E86DC14550C0}" destId="{FBAB0F5C-E99D-434E-8122-86B6F792DB1F}" srcOrd="1" destOrd="0" presId="urn:microsoft.com/office/officeart/2005/8/layout/list1"/>
    <dgm:cxn modelId="{D1B7C127-304C-460E-ADBE-B297960B3123}" type="presOf" srcId="{99ECF7C9-8827-46CE-9045-5C2F76E1B8C0}" destId="{E0D762D7-324C-4EC8-82FA-524A09F5241B}" srcOrd="1" destOrd="0" presId="urn:microsoft.com/office/officeart/2005/8/layout/list1"/>
    <dgm:cxn modelId="{0BBF1B3F-8A92-4869-A7D9-B0D160818933}" type="presOf" srcId="{B05E394A-9B94-4D12-AA2A-4A782672DD2C}" destId="{0846F4B8-B208-428D-B0F2-ECF3D2F850BA}" srcOrd="0" destOrd="0" presId="urn:microsoft.com/office/officeart/2005/8/layout/list1"/>
    <dgm:cxn modelId="{910A7DF5-E214-4793-B0E5-4BDA9128D21F}" srcId="{0274B17C-A8D6-4EC1-9F74-DEF1B852E50E}" destId="{240C59D7-2CE4-462A-9515-C237DA44CA8D}" srcOrd="3" destOrd="0" parTransId="{CD49C4B8-92C8-418B-931E-B71E1BE6881B}" sibTransId="{947B3124-FA3E-44E6-A51D-10587B3FB02E}"/>
    <dgm:cxn modelId="{13CB3B3D-B9E4-4D21-A6C1-8145CCF056CA}" type="presOf" srcId="{240C59D7-2CE4-462A-9515-C237DA44CA8D}" destId="{1C3B8E56-CDD6-48F6-8138-C0343817464C}" srcOrd="0" destOrd="0" presId="urn:microsoft.com/office/officeart/2005/8/layout/list1"/>
    <dgm:cxn modelId="{13077B52-F113-41CB-B402-72CFB56B2642}" srcId="{0274B17C-A8D6-4EC1-9F74-DEF1B852E50E}" destId="{7D9423EC-6A38-4926-B806-E86DC14550C0}" srcOrd="2" destOrd="0" parTransId="{290AE959-9638-449F-9283-1CA37626E473}" sibTransId="{F5676DD8-0768-467A-B8E9-3239A754970D}"/>
    <dgm:cxn modelId="{A4F0AFCF-DC3C-458A-A303-F6C7D7730B37}" type="presOf" srcId="{0274B17C-A8D6-4EC1-9F74-DEF1B852E50E}" destId="{290ADAC8-17E0-4F11-BE79-899CD4DD5E12}" srcOrd="0" destOrd="0" presId="urn:microsoft.com/office/officeart/2005/8/layout/list1"/>
    <dgm:cxn modelId="{300DC019-576E-44D5-9D12-6D7BBC6F284B}" type="presOf" srcId="{240C59D7-2CE4-462A-9515-C237DA44CA8D}" destId="{120FC45C-3BD5-48EA-A639-E7D5A20ED3FD}" srcOrd="1" destOrd="0" presId="urn:microsoft.com/office/officeart/2005/8/layout/list1"/>
    <dgm:cxn modelId="{8BDE5AA8-EA2A-49D9-9255-350C9250FD68}" type="presOf" srcId="{B05E394A-9B94-4D12-AA2A-4A782672DD2C}" destId="{8D3EE3B5-4895-4D5C-BF7C-9C953348E53B}" srcOrd="1" destOrd="0" presId="urn:microsoft.com/office/officeart/2005/8/layout/list1"/>
    <dgm:cxn modelId="{BDC3F5AE-9032-4949-BFA1-A984BFE343AD}" type="presOf" srcId="{7D9423EC-6A38-4926-B806-E86DC14550C0}" destId="{352E9C84-9195-4871-B6A8-4C6D550905C1}" srcOrd="0" destOrd="0" presId="urn:microsoft.com/office/officeart/2005/8/layout/list1"/>
    <dgm:cxn modelId="{B69A2DC1-6792-48D7-A5FE-A4CFA1D50316}" srcId="{0274B17C-A8D6-4EC1-9F74-DEF1B852E50E}" destId="{99ECF7C9-8827-46CE-9045-5C2F76E1B8C0}" srcOrd="1" destOrd="0" parTransId="{73EDB5BF-5C59-4CD4-AE54-D3211ED5F27B}" sibTransId="{57FBE512-5E20-48F5-AB50-6B49034089AB}"/>
    <dgm:cxn modelId="{406B1AE7-9F86-4678-A5F9-42149665F590}" type="presOf" srcId="{5D72DEBB-C4EE-4A4C-998A-DBACC02F0CFB}" destId="{20A6C866-FD85-4400-83D4-E3B919A34B51}" srcOrd="0" destOrd="0" presId="urn:microsoft.com/office/officeart/2005/8/layout/list1"/>
    <dgm:cxn modelId="{60A2F5CD-4503-4F11-9076-BABD10ADACEA}" type="presOf" srcId="{5D72DEBB-C4EE-4A4C-998A-DBACC02F0CFB}" destId="{833C47F7-914D-4919-99FE-C55F44DD4350}" srcOrd="1" destOrd="0" presId="urn:microsoft.com/office/officeart/2005/8/layout/list1"/>
    <dgm:cxn modelId="{DAD30B86-5D82-4561-9BF4-8FBCCDDA715C}" srcId="{0274B17C-A8D6-4EC1-9F74-DEF1B852E50E}" destId="{B05E394A-9B94-4D12-AA2A-4A782672DD2C}" srcOrd="4" destOrd="0" parTransId="{A56B56F5-D1A3-4E94-9B1D-AFE1904D8299}" sibTransId="{7A5B6132-DA9E-4D4C-92AC-FEA7555A6732}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699B527D-ADB2-4E54-A4E3-09CFFCDFB40E}" type="presOf" srcId="{99ECF7C9-8827-46CE-9045-5C2F76E1B8C0}" destId="{6AB278FF-ADE8-4A05-9BA3-15D91554C03E}" srcOrd="0" destOrd="0" presId="urn:microsoft.com/office/officeart/2005/8/layout/list1"/>
    <dgm:cxn modelId="{B8B175EB-3802-4423-BD00-61F9EE4076B0}" type="presParOf" srcId="{290ADAC8-17E0-4F11-BE79-899CD4DD5E12}" destId="{45EF6FC4-75DC-49E3-BD05-7B7E6300CE25}" srcOrd="0" destOrd="0" presId="urn:microsoft.com/office/officeart/2005/8/layout/list1"/>
    <dgm:cxn modelId="{AAA92218-2CE1-4622-83DB-FFAE2E6BE968}" type="presParOf" srcId="{45EF6FC4-75DC-49E3-BD05-7B7E6300CE25}" destId="{20A6C866-FD85-4400-83D4-E3B919A34B51}" srcOrd="0" destOrd="0" presId="urn:microsoft.com/office/officeart/2005/8/layout/list1"/>
    <dgm:cxn modelId="{94217C50-C294-4944-A6B3-10712E36058F}" type="presParOf" srcId="{45EF6FC4-75DC-49E3-BD05-7B7E6300CE25}" destId="{833C47F7-914D-4919-99FE-C55F44DD4350}" srcOrd="1" destOrd="0" presId="urn:microsoft.com/office/officeart/2005/8/layout/list1"/>
    <dgm:cxn modelId="{62AC62EE-5944-4C83-ADBC-6BCE4E441DDD}" type="presParOf" srcId="{290ADAC8-17E0-4F11-BE79-899CD4DD5E12}" destId="{1CA09CCC-EF99-4340-B4E1-5E5C5D8074D6}" srcOrd="1" destOrd="0" presId="urn:microsoft.com/office/officeart/2005/8/layout/list1"/>
    <dgm:cxn modelId="{D649D9B9-4DA8-4F66-B842-3E9326F8BE25}" type="presParOf" srcId="{290ADAC8-17E0-4F11-BE79-899CD4DD5E12}" destId="{5EFADA3F-DBD8-47B3-87A4-F7C4DF43CC18}" srcOrd="2" destOrd="0" presId="urn:microsoft.com/office/officeart/2005/8/layout/list1"/>
    <dgm:cxn modelId="{AAD9A12F-0360-4BD5-A706-28837183B1A4}" type="presParOf" srcId="{290ADAC8-17E0-4F11-BE79-899CD4DD5E12}" destId="{D5BCB613-75FD-4DEE-8DA5-6CE19F632FB4}" srcOrd="3" destOrd="0" presId="urn:microsoft.com/office/officeart/2005/8/layout/list1"/>
    <dgm:cxn modelId="{AC965255-15B6-4F5D-9EF7-E0F3162E07CC}" type="presParOf" srcId="{290ADAC8-17E0-4F11-BE79-899CD4DD5E12}" destId="{7ACF66A2-E512-4410-8128-FF7E35055F0C}" srcOrd="4" destOrd="0" presId="urn:microsoft.com/office/officeart/2005/8/layout/list1"/>
    <dgm:cxn modelId="{865B0B50-79EE-4BF2-9D2D-DC78C88003B8}" type="presParOf" srcId="{7ACF66A2-E512-4410-8128-FF7E35055F0C}" destId="{6AB278FF-ADE8-4A05-9BA3-15D91554C03E}" srcOrd="0" destOrd="0" presId="urn:microsoft.com/office/officeart/2005/8/layout/list1"/>
    <dgm:cxn modelId="{B15249B3-6B37-4E8A-85BB-9454F6F8C53C}" type="presParOf" srcId="{7ACF66A2-E512-4410-8128-FF7E35055F0C}" destId="{E0D762D7-324C-4EC8-82FA-524A09F5241B}" srcOrd="1" destOrd="0" presId="urn:microsoft.com/office/officeart/2005/8/layout/list1"/>
    <dgm:cxn modelId="{76B3749D-67AA-47C4-AE9B-4692145EC694}" type="presParOf" srcId="{290ADAC8-17E0-4F11-BE79-899CD4DD5E12}" destId="{01F93459-514E-4CB6-8966-B098FDA9E3AC}" srcOrd="5" destOrd="0" presId="urn:microsoft.com/office/officeart/2005/8/layout/list1"/>
    <dgm:cxn modelId="{C9A935BA-DC02-412E-AEBF-07B8C499EF6A}" type="presParOf" srcId="{290ADAC8-17E0-4F11-BE79-899CD4DD5E12}" destId="{A732ADBF-9495-4556-85A4-C3CFC60738F8}" srcOrd="6" destOrd="0" presId="urn:microsoft.com/office/officeart/2005/8/layout/list1"/>
    <dgm:cxn modelId="{6C73D5CD-539F-4A3F-90F3-EFB44C476084}" type="presParOf" srcId="{290ADAC8-17E0-4F11-BE79-899CD4DD5E12}" destId="{8B667ADA-F5CF-40FE-8AFD-725AD20F2300}" srcOrd="7" destOrd="0" presId="urn:microsoft.com/office/officeart/2005/8/layout/list1"/>
    <dgm:cxn modelId="{F2D2641C-429C-41A3-9B21-F7BA60649F04}" type="presParOf" srcId="{290ADAC8-17E0-4F11-BE79-899CD4DD5E12}" destId="{A5A8023D-C3ED-4715-A4F1-23EBE033DD4A}" srcOrd="8" destOrd="0" presId="urn:microsoft.com/office/officeart/2005/8/layout/list1"/>
    <dgm:cxn modelId="{732EF9C7-9A74-407E-BEC9-A9170CEAB685}" type="presParOf" srcId="{A5A8023D-C3ED-4715-A4F1-23EBE033DD4A}" destId="{352E9C84-9195-4871-B6A8-4C6D550905C1}" srcOrd="0" destOrd="0" presId="urn:microsoft.com/office/officeart/2005/8/layout/list1"/>
    <dgm:cxn modelId="{F511812C-AEED-4440-A226-524B50543509}" type="presParOf" srcId="{A5A8023D-C3ED-4715-A4F1-23EBE033DD4A}" destId="{FBAB0F5C-E99D-434E-8122-86B6F792DB1F}" srcOrd="1" destOrd="0" presId="urn:microsoft.com/office/officeart/2005/8/layout/list1"/>
    <dgm:cxn modelId="{537A3DFF-156F-4712-8C19-E550909C7485}" type="presParOf" srcId="{290ADAC8-17E0-4F11-BE79-899CD4DD5E12}" destId="{94DA9CB9-9114-4B83-A2C5-C65846C3B6F4}" srcOrd="9" destOrd="0" presId="urn:microsoft.com/office/officeart/2005/8/layout/list1"/>
    <dgm:cxn modelId="{C461942B-2ABA-4C59-89E8-9005431839C8}" type="presParOf" srcId="{290ADAC8-17E0-4F11-BE79-899CD4DD5E12}" destId="{4D877450-AE47-4D10-A9D9-CBE78A4B7360}" srcOrd="10" destOrd="0" presId="urn:microsoft.com/office/officeart/2005/8/layout/list1"/>
    <dgm:cxn modelId="{403F0CAB-D683-4202-ACB0-7DEE2466D64A}" type="presParOf" srcId="{290ADAC8-17E0-4F11-BE79-899CD4DD5E12}" destId="{DB3C5859-0B10-4A49-B6C3-73753A264EE6}" srcOrd="11" destOrd="0" presId="urn:microsoft.com/office/officeart/2005/8/layout/list1"/>
    <dgm:cxn modelId="{E2889E90-85C0-4D3D-9FE6-15C49FEF74FF}" type="presParOf" srcId="{290ADAC8-17E0-4F11-BE79-899CD4DD5E12}" destId="{AD00622C-704A-40DB-AA9A-CF6B66B9CB56}" srcOrd="12" destOrd="0" presId="urn:microsoft.com/office/officeart/2005/8/layout/list1"/>
    <dgm:cxn modelId="{F87372AB-4F78-44C2-A917-C63E95378371}" type="presParOf" srcId="{AD00622C-704A-40DB-AA9A-CF6B66B9CB56}" destId="{1C3B8E56-CDD6-48F6-8138-C0343817464C}" srcOrd="0" destOrd="0" presId="urn:microsoft.com/office/officeart/2005/8/layout/list1"/>
    <dgm:cxn modelId="{B2E325DB-ADF5-4332-995D-BCD62AAAF898}" type="presParOf" srcId="{AD00622C-704A-40DB-AA9A-CF6B66B9CB56}" destId="{120FC45C-3BD5-48EA-A639-E7D5A20ED3FD}" srcOrd="1" destOrd="0" presId="urn:microsoft.com/office/officeart/2005/8/layout/list1"/>
    <dgm:cxn modelId="{8D0B337C-C0F0-46C5-8753-8F175238427D}" type="presParOf" srcId="{290ADAC8-17E0-4F11-BE79-899CD4DD5E12}" destId="{197A93D8-BD3E-486E-ABDB-8DA346AD7C11}" srcOrd="13" destOrd="0" presId="urn:microsoft.com/office/officeart/2005/8/layout/list1"/>
    <dgm:cxn modelId="{6B6C22FA-B196-438B-8D54-0D746C469703}" type="presParOf" srcId="{290ADAC8-17E0-4F11-BE79-899CD4DD5E12}" destId="{58D67328-282B-4E2B-B4DB-8AD412BAFFBC}" srcOrd="14" destOrd="0" presId="urn:microsoft.com/office/officeart/2005/8/layout/list1"/>
    <dgm:cxn modelId="{A758E118-3105-440A-9434-AE97D7A60118}" type="presParOf" srcId="{290ADAC8-17E0-4F11-BE79-899CD4DD5E12}" destId="{C761DE94-27E5-4F75-9E5A-A7E6DD8791DF}" srcOrd="15" destOrd="0" presId="urn:microsoft.com/office/officeart/2005/8/layout/list1"/>
    <dgm:cxn modelId="{BE14C9E0-CEBD-439D-A6F3-6BB2BCF9C97D}" type="presParOf" srcId="{290ADAC8-17E0-4F11-BE79-899CD4DD5E12}" destId="{B38C66CE-824B-42F9-A9FE-390D8396D086}" srcOrd="16" destOrd="0" presId="urn:microsoft.com/office/officeart/2005/8/layout/list1"/>
    <dgm:cxn modelId="{3ABB4B38-8670-4CBF-A020-7515F3CAF9E6}" type="presParOf" srcId="{B38C66CE-824B-42F9-A9FE-390D8396D086}" destId="{0846F4B8-B208-428D-B0F2-ECF3D2F850BA}" srcOrd="0" destOrd="0" presId="urn:microsoft.com/office/officeart/2005/8/layout/list1"/>
    <dgm:cxn modelId="{E4F59039-2A2A-4E93-9897-564F49790199}" type="presParOf" srcId="{B38C66CE-824B-42F9-A9FE-390D8396D086}" destId="{8D3EE3B5-4895-4D5C-BF7C-9C953348E53B}" srcOrd="1" destOrd="0" presId="urn:microsoft.com/office/officeart/2005/8/layout/list1"/>
    <dgm:cxn modelId="{40679F2C-6EAE-47B9-9D83-5407B8671412}" type="presParOf" srcId="{290ADAC8-17E0-4F11-BE79-899CD4DD5E12}" destId="{F262F509-6396-4BFC-87D5-70BB0970B22E}" srcOrd="17" destOrd="0" presId="urn:microsoft.com/office/officeart/2005/8/layout/list1"/>
    <dgm:cxn modelId="{28866242-B2DE-4E16-B866-5512B6FB3266}" type="presParOf" srcId="{290ADAC8-17E0-4F11-BE79-899CD4DD5E12}" destId="{F776FF77-BBFD-429A-B555-3A759A0377C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C1117-E112-4C34-AAC4-0BF7279775D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D8A2928-089E-4935-90A2-AA5668F03EF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VŠ</a:t>
          </a:r>
        </a:p>
      </dgm:t>
    </dgm:pt>
    <dgm:pt modelId="{79BEF000-1F2D-4320-A88A-3BCEB455157A}" type="parTrans" cxnId="{98CED608-F5A1-47EC-B1B4-C894158F9C20}">
      <dgm:prSet/>
      <dgm:spPr/>
    </dgm:pt>
    <dgm:pt modelId="{2BD33D29-64C7-49AA-A71A-CD37D09EBF9B}" type="sibTrans" cxnId="{98CED608-F5A1-47EC-B1B4-C894158F9C20}">
      <dgm:prSet/>
      <dgm:spPr/>
    </dgm:pt>
    <dgm:pt modelId="{F48F5821-E47D-4A41-B18B-1941D7EA5D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Státní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(§§ 94, 95 ZVŠ)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(§§ 5 – 38 s výjimkami)</a:t>
          </a:r>
          <a:endParaRPr kumimoji="0" lang="cs-CZ" altLang="cs-CZ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</a:endParaRPr>
        </a:p>
      </dgm:t>
    </dgm:pt>
    <dgm:pt modelId="{441185FE-2A79-4BF5-8E30-DFA363E0251E}" type="parTrans" cxnId="{783F33F1-76C9-4389-8B78-FF694E5CA0EA}">
      <dgm:prSet/>
      <dgm:spPr/>
    </dgm:pt>
    <dgm:pt modelId="{674A2590-73BB-41F0-AEBF-76DB994F149E}" type="sibTrans" cxnId="{783F33F1-76C9-4389-8B78-FF694E5CA0EA}">
      <dgm:prSet/>
      <dgm:spPr/>
    </dgm:pt>
    <dgm:pt modelId="{248D8057-CE7C-4C1B-9338-2D7A9A4819C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Veřejné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(§§ 5 – 38 ZVŠ)</a:t>
          </a:r>
        </a:p>
      </dgm:t>
    </dgm:pt>
    <dgm:pt modelId="{5504D518-90A1-4CA5-BB35-D325C7269EDE}" type="parTrans" cxnId="{728D69BB-78C9-4219-AB02-9E5CCF77D5C3}">
      <dgm:prSet/>
      <dgm:spPr/>
    </dgm:pt>
    <dgm:pt modelId="{11C7BCDF-AB5D-41D8-AC77-59DC39AD8B1F}" type="sibTrans" cxnId="{728D69BB-78C9-4219-AB02-9E5CCF77D5C3}">
      <dgm:prSet/>
      <dgm:spPr/>
    </dgm:pt>
    <dgm:pt modelId="{F9E11BB1-13E8-406A-9A7C-A338A12935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Soukromé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(§§ 39 – 43 ZVŠ)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+ § 36 obdobně</a:t>
          </a:r>
          <a:endParaRPr kumimoji="0" lang="cs-CZ" altLang="cs-CZ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</a:endParaRPr>
        </a:p>
      </dgm:t>
    </dgm:pt>
    <dgm:pt modelId="{18D928B4-A1FD-4680-AEC9-7FA84E2CD35C}" type="parTrans" cxnId="{81E7785D-9B84-4FC7-953B-B793B8CFB314}">
      <dgm:prSet/>
      <dgm:spPr/>
    </dgm:pt>
    <dgm:pt modelId="{EEC6633B-F4EF-4725-9E35-A2F9366EC8DE}" type="sibTrans" cxnId="{81E7785D-9B84-4FC7-953B-B793B8CFB314}">
      <dgm:prSet/>
      <dgm:spPr/>
    </dgm:pt>
    <dgm:pt modelId="{60BABD63-8EBC-4287-947C-38192839D208}" type="pres">
      <dgm:prSet presAssocID="{C97C1117-E112-4C34-AAC4-0BF7279775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D63FA76-4BA8-4547-99F4-1B30A3E49B0A}" type="pres">
      <dgm:prSet presAssocID="{0D8A2928-089E-4935-90A2-AA5668F03EF4}" presName="hierRoot1" presStyleCnt="0">
        <dgm:presLayoutVars>
          <dgm:hierBranch/>
        </dgm:presLayoutVars>
      </dgm:prSet>
      <dgm:spPr/>
    </dgm:pt>
    <dgm:pt modelId="{A07B865F-E0D0-475E-AF50-5DFAC4D96886}" type="pres">
      <dgm:prSet presAssocID="{0D8A2928-089E-4935-90A2-AA5668F03EF4}" presName="rootComposite1" presStyleCnt="0"/>
      <dgm:spPr/>
    </dgm:pt>
    <dgm:pt modelId="{E3035242-BD52-4450-B3F2-FD191EDF5BD7}" type="pres">
      <dgm:prSet presAssocID="{0D8A2928-089E-4935-90A2-AA5668F03EF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E812939-460A-44B4-B08A-6E9C9E60E0E4}" type="pres">
      <dgm:prSet presAssocID="{0D8A2928-089E-4935-90A2-AA5668F03EF4}" presName="rootConnector1" presStyleLbl="node1" presStyleIdx="0" presStyleCnt="0"/>
      <dgm:spPr/>
      <dgm:t>
        <a:bodyPr/>
        <a:lstStyle/>
        <a:p>
          <a:endParaRPr lang="cs-CZ"/>
        </a:p>
      </dgm:t>
    </dgm:pt>
    <dgm:pt modelId="{7BA4831A-18B0-4093-9A56-9B50C7F77901}" type="pres">
      <dgm:prSet presAssocID="{0D8A2928-089E-4935-90A2-AA5668F03EF4}" presName="hierChild2" presStyleCnt="0"/>
      <dgm:spPr/>
    </dgm:pt>
    <dgm:pt modelId="{FA0FE933-85A9-450E-9005-FDFEBEB73FFE}" type="pres">
      <dgm:prSet presAssocID="{441185FE-2A79-4BF5-8E30-DFA363E0251E}" presName="Name35" presStyleLbl="parChTrans1D2" presStyleIdx="0" presStyleCnt="3"/>
      <dgm:spPr/>
    </dgm:pt>
    <dgm:pt modelId="{E418D043-CA06-4758-A61A-1CD5114F0400}" type="pres">
      <dgm:prSet presAssocID="{F48F5821-E47D-4A41-B18B-1941D7EA5D27}" presName="hierRoot2" presStyleCnt="0">
        <dgm:presLayoutVars>
          <dgm:hierBranch/>
        </dgm:presLayoutVars>
      </dgm:prSet>
      <dgm:spPr/>
    </dgm:pt>
    <dgm:pt modelId="{6A780775-0588-47F2-8DC8-2FD42DCC7422}" type="pres">
      <dgm:prSet presAssocID="{F48F5821-E47D-4A41-B18B-1941D7EA5D27}" presName="rootComposite" presStyleCnt="0"/>
      <dgm:spPr/>
    </dgm:pt>
    <dgm:pt modelId="{15850DE6-E99C-4EB4-8434-8B5EDA5647D5}" type="pres">
      <dgm:prSet presAssocID="{F48F5821-E47D-4A41-B18B-1941D7EA5D2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E99CC08-790F-4586-9DF3-7176CAA3864D}" type="pres">
      <dgm:prSet presAssocID="{F48F5821-E47D-4A41-B18B-1941D7EA5D27}" presName="rootConnector" presStyleLbl="node2" presStyleIdx="0" presStyleCnt="3"/>
      <dgm:spPr/>
      <dgm:t>
        <a:bodyPr/>
        <a:lstStyle/>
        <a:p>
          <a:endParaRPr lang="cs-CZ"/>
        </a:p>
      </dgm:t>
    </dgm:pt>
    <dgm:pt modelId="{AA22F8A4-136B-47A9-B44B-36C8E1022AAD}" type="pres">
      <dgm:prSet presAssocID="{F48F5821-E47D-4A41-B18B-1941D7EA5D27}" presName="hierChild4" presStyleCnt="0"/>
      <dgm:spPr/>
    </dgm:pt>
    <dgm:pt modelId="{591E94E8-6155-4AD2-B0AC-65BAA7EEA3AA}" type="pres">
      <dgm:prSet presAssocID="{F48F5821-E47D-4A41-B18B-1941D7EA5D27}" presName="hierChild5" presStyleCnt="0"/>
      <dgm:spPr/>
    </dgm:pt>
    <dgm:pt modelId="{7C0EDE54-A4F3-4447-96E4-C16B5BA50286}" type="pres">
      <dgm:prSet presAssocID="{5504D518-90A1-4CA5-BB35-D325C7269EDE}" presName="Name35" presStyleLbl="parChTrans1D2" presStyleIdx="1" presStyleCnt="3"/>
      <dgm:spPr/>
    </dgm:pt>
    <dgm:pt modelId="{69C806F8-DD6D-46BF-AD81-522209863A36}" type="pres">
      <dgm:prSet presAssocID="{248D8057-CE7C-4C1B-9338-2D7A9A4819C2}" presName="hierRoot2" presStyleCnt="0">
        <dgm:presLayoutVars>
          <dgm:hierBranch/>
        </dgm:presLayoutVars>
      </dgm:prSet>
      <dgm:spPr/>
    </dgm:pt>
    <dgm:pt modelId="{7B305585-5703-41D8-B726-D3EFCC0E42B5}" type="pres">
      <dgm:prSet presAssocID="{248D8057-CE7C-4C1B-9338-2D7A9A4819C2}" presName="rootComposite" presStyleCnt="0"/>
      <dgm:spPr/>
    </dgm:pt>
    <dgm:pt modelId="{862F0598-002A-4F40-9F04-9C40604F123F}" type="pres">
      <dgm:prSet presAssocID="{248D8057-CE7C-4C1B-9338-2D7A9A4819C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0A9F04-7512-4226-BBF1-9D2441C9B669}" type="pres">
      <dgm:prSet presAssocID="{248D8057-CE7C-4C1B-9338-2D7A9A4819C2}" presName="rootConnector" presStyleLbl="node2" presStyleIdx="1" presStyleCnt="3"/>
      <dgm:spPr/>
      <dgm:t>
        <a:bodyPr/>
        <a:lstStyle/>
        <a:p>
          <a:endParaRPr lang="cs-CZ"/>
        </a:p>
      </dgm:t>
    </dgm:pt>
    <dgm:pt modelId="{2DD2ED13-8988-41BF-9F04-E228AAA2C83A}" type="pres">
      <dgm:prSet presAssocID="{248D8057-CE7C-4C1B-9338-2D7A9A4819C2}" presName="hierChild4" presStyleCnt="0"/>
      <dgm:spPr/>
    </dgm:pt>
    <dgm:pt modelId="{CEF9BE28-A927-4A80-962B-61E02AE6DF48}" type="pres">
      <dgm:prSet presAssocID="{248D8057-CE7C-4C1B-9338-2D7A9A4819C2}" presName="hierChild5" presStyleCnt="0"/>
      <dgm:spPr/>
    </dgm:pt>
    <dgm:pt modelId="{B0819454-A6FD-4859-B4AB-80C1F6C71C6F}" type="pres">
      <dgm:prSet presAssocID="{18D928B4-A1FD-4680-AEC9-7FA84E2CD35C}" presName="Name35" presStyleLbl="parChTrans1D2" presStyleIdx="2" presStyleCnt="3"/>
      <dgm:spPr/>
    </dgm:pt>
    <dgm:pt modelId="{6BBA2F00-E086-4684-B97E-906B3E19DF82}" type="pres">
      <dgm:prSet presAssocID="{F9E11BB1-13E8-406A-9A7C-A338A1293568}" presName="hierRoot2" presStyleCnt="0">
        <dgm:presLayoutVars>
          <dgm:hierBranch/>
        </dgm:presLayoutVars>
      </dgm:prSet>
      <dgm:spPr/>
    </dgm:pt>
    <dgm:pt modelId="{42462AB8-4CA5-4A84-BE3D-8D803EE32344}" type="pres">
      <dgm:prSet presAssocID="{F9E11BB1-13E8-406A-9A7C-A338A1293568}" presName="rootComposite" presStyleCnt="0"/>
      <dgm:spPr/>
    </dgm:pt>
    <dgm:pt modelId="{CA448476-82B4-408B-ADA6-92829BE9F7E3}" type="pres">
      <dgm:prSet presAssocID="{F9E11BB1-13E8-406A-9A7C-A338A129356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50C1840-40E0-4620-8517-4A977918D6FB}" type="pres">
      <dgm:prSet presAssocID="{F9E11BB1-13E8-406A-9A7C-A338A1293568}" presName="rootConnector" presStyleLbl="node2" presStyleIdx="2" presStyleCnt="3"/>
      <dgm:spPr/>
      <dgm:t>
        <a:bodyPr/>
        <a:lstStyle/>
        <a:p>
          <a:endParaRPr lang="cs-CZ"/>
        </a:p>
      </dgm:t>
    </dgm:pt>
    <dgm:pt modelId="{41DA3E16-A7AE-45E2-831F-05D00328D763}" type="pres">
      <dgm:prSet presAssocID="{F9E11BB1-13E8-406A-9A7C-A338A1293568}" presName="hierChild4" presStyleCnt="0"/>
      <dgm:spPr/>
    </dgm:pt>
    <dgm:pt modelId="{D1D1A3DD-C80E-47BA-8BCD-A8603DEA0685}" type="pres">
      <dgm:prSet presAssocID="{F9E11BB1-13E8-406A-9A7C-A338A1293568}" presName="hierChild5" presStyleCnt="0"/>
      <dgm:spPr/>
    </dgm:pt>
    <dgm:pt modelId="{83A040C3-CD83-4F1C-9E18-5E3BADD368EC}" type="pres">
      <dgm:prSet presAssocID="{0D8A2928-089E-4935-90A2-AA5668F03EF4}" presName="hierChild3" presStyleCnt="0"/>
      <dgm:spPr/>
    </dgm:pt>
  </dgm:ptLst>
  <dgm:cxnLst>
    <dgm:cxn modelId="{187AFCD3-2F17-4EFB-B167-84357BFD7ECB}" type="presOf" srcId="{248D8057-CE7C-4C1B-9338-2D7A9A4819C2}" destId="{640A9F04-7512-4226-BBF1-9D2441C9B669}" srcOrd="1" destOrd="0" presId="urn:microsoft.com/office/officeart/2005/8/layout/orgChart1"/>
    <dgm:cxn modelId="{81E7785D-9B84-4FC7-953B-B793B8CFB314}" srcId="{0D8A2928-089E-4935-90A2-AA5668F03EF4}" destId="{F9E11BB1-13E8-406A-9A7C-A338A1293568}" srcOrd="2" destOrd="0" parTransId="{18D928B4-A1FD-4680-AEC9-7FA84E2CD35C}" sibTransId="{EEC6633B-F4EF-4725-9E35-A2F9366EC8DE}"/>
    <dgm:cxn modelId="{65012949-BBCC-4AD6-9856-CA03A54CB467}" type="presOf" srcId="{F9E11BB1-13E8-406A-9A7C-A338A1293568}" destId="{750C1840-40E0-4620-8517-4A977918D6FB}" srcOrd="1" destOrd="0" presId="urn:microsoft.com/office/officeart/2005/8/layout/orgChart1"/>
    <dgm:cxn modelId="{98CED608-F5A1-47EC-B1B4-C894158F9C20}" srcId="{C97C1117-E112-4C34-AAC4-0BF7279775DC}" destId="{0D8A2928-089E-4935-90A2-AA5668F03EF4}" srcOrd="0" destOrd="0" parTransId="{79BEF000-1F2D-4320-A88A-3BCEB455157A}" sibTransId="{2BD33D29-64C7-49AA-A71A-CD37D09EBF9B}"/>
    <dgm:cxn modelId="{7026A531-092A-41C7-9A91-FF6E92ABB6EC}" type="presOf" srcId="{F9E11BB1-13E8-406A-9A7C-A338A1293568}" destId="{CA448476-82B4-408B-ADA6-92829BE9F7E3}" srcOrd="0" destOrd="0" presId="urn:microsoft.com/office/officeart/2005/8/layout/orgChart1"/>
    <dgm:cxn modelId="{E310AF8C-8882-45F9-A105-4543DF44CD7D}" type="presOf" srcId="{F48F5821-E47D-4A41-B18B-1941D7EA5D27}" destId="{15850DE6-E99C-4EB4-8434-8B5EDA5647D5}" srcOrd="0" destOrd="0" presId="urn:microsoft.com/office/officeart/2005/8/layout/orgChart1"/>
    <dgm:cxn modelId="{728D69BB-78C9-4219-AB02-9E5CCF77D5C3}" srcId="{0D8A2928-089E-4935-90A2-AA5668F03EF4}" destId="{248D8057-CE7C-4C1B-9338-2D7A9A4819C2}" srcOrd="1" destOrd="0" parTransId="{5504D518-90A1-4CA5-BB35-D325C7269EDE}" sibTransId="{11C7BCDF-AB5D-41D8-AC77-59DC39AD8B1F}"/>
    <dgm:cxn modelId="{FC40C0E7-6177-4CA3-BD3B-2C0155C3D983}" type="presOf" srcId="{441185FE-2A79-4BF5-8E30-DFA363E0251E}" destId="{FA0FE933-85A9-450E-9005-FDFEBEB73FFE}" srcOrd="0" destOrd="0" presId="urn:microsoft.com/office/officeart/2005/8/layout/orgChart1"/>
    <dgm:cxn modelId="{1D516FCA-83D1-4112-8E3F-3B9F603E6D38}" type="presOf" srcId="{C97C1117-E112-4C34-AAC4-0BF7279775DC}" destId="{60BABD63-8EBC-4287-947C-38192839D208}" srcOrd="0" destOrd="0" presId="urn:microsoft.com/office/officeart/2005/8/layout/orgChart1"/>
    <dgm:cxn modelId="{93D2E80F-A664-4CE1-A8AE-1FED59FC5F61}" type="presOf" srcId="{0D8A2928-089E-4935-90A2-AA5668F03EF4}" destId="{E3035242-BD52-4450-B3F2-FD191EDF5BD7}" srcOrd="0" destOrd="0" presId="urn:microsoft.com/office/officeart/2005/8/layout/orgChart1"/>
    <dgm:cxn modelId="{783F33F1-76C9-4389-8B78-FF694E5CA0EA}" srcId="{0D8A2928-089E-4935-90A2-AA5668F03EF4}" destId="{F48F5821-E47D-4A41-B18B-1941D7EA5D27}" srcOrd="0" destOrd="0" parTransId="{441185FE-2A79-4BF5-8E30-DFA363E0251E}" sibTransId="{674A2590-73BB-41F0-AEBF-76DB994F149E}"/>
    <dgm:cxn modelId="{906B0728-306F-4E8B-826B-68A15051C928}" type="presOf" srcId="{18D928B4-A1FD-4680-AEC9-7FA84E2CD35C}" destId="{B0819454-A6FD-4859-B4AB-80C1F6C71C6F}" srcOrd="0" destOrd="0" presId="urn:microsoft.com/office/officeart/2005/8/layout/orgChart1"/>
    <dgm:cxn modelId="{CC5DB1B9-1F8A-4811-84E6-DDB47A269740}" type="presOf" srcId="{0D8A2928-089E-4935-90A2-AA5668F03EF4}" destId="{0E812939-460A-44B4-B08A-6E9C9E60E0E4}" srcOrd="1" destOrd="0" presId="urn:microsoft.com/office/officeart/2005/8/layout/orgChart1"/>
    <dgm:cxn modelId="{E224795B-BBE2-4D43-965B-541DA62749D9}" type="presOf" srcId="{F48F5821-E47D-4A41-B18B-1941D7EA5D27}" destId="{2E99CC08-790F-4586-9DF3-7176CAA3864D}" srcOrd="1" destOrd="0" presId="urn:microsoft.com/office/officeart/2005/8/layout/orgChart1"/>
    <dgm:cxn modelId="{BB9A4540-2D58-4A73-BA2B-632594293316}" type="presOf" srcId="{248D8057-CE7C-4C1B-9338-2D7A9A4819C2}" destId="{862F0598-002A-4F40-9F04-9C40604F123F}" srcOrd="0" destOrd="0" presId="urn:microsoft.com/office/officeart/2005/8/layout/orgChart1"/>
    <dgm:cxn modelId="{92A20E4A-E0E9-462A-865B-0D1759185213}" type="presOf" srcId="{5504D518-90A1-4CA5-BB35-D325C7269EDE}" destId="{7C0EDE54-A4F3-4447-96E4-C16B5BA50286}" srcOrd="0" destOrd="0" presId="urn:microsoft.com/office/officeart/2005/8/layout/orgChart1"/>
    <dgm:cxn modelId="{023AF12D-776F-4363-9CF3-947128B85719}" type="presParOf" srcId="{60BABD63-8EBC-4287-947C-38192839D208}" destId="{CD63FA76-4BA8-4547-99F4-1B30A3E49B0A}" srcOrd="0" destOrd="0" presId="urn:microsoft.com/office/officeart/2005/8/layout/orgChart1"/>
    <dgm:cxn modelId="{62C2F868-6D69-420F-8C7A-BECC4F8DD684}" type="presParOf" srcId="{CD63FA76-4BA8-4547-99F4-1B30A3E49B0A}" destId="{A07B865F-E0D0-475E-AF50-5DFAC4D96886}" srcOrd="0" destOrd="0" presId="urn:microsoft.com/office/officeart/2005/8/layout/orgChart1"/>
    <dgm:cxn modelId="{6C99EA07-9682-4D68-B916-F2EB72C8621D}" type="presParOf" srcId="{A07B865F-E0D0-475E-AF50-5DFAC4D96886}" destId="{E3035242-BD52-4450-B3F2-FD191EDF5BD7}" srcOrd="0" destOrd="0" presId="urn:microsoft.com/office/officeart/2005/8/layout/orgChart1"/>
    <dgm:cxn modelId="{5C523EB0-0120-4A90-9365-9CAAE5A0EB53}" type="presParOf" srcId="{A07B865F-E0D0-475E-AF50-5DFAC4D96886}" destId="{0E812939-460A-44B4-B08A-6E9C9E60E0E4}" srcOrd="1" destOrd="0" presId="urn:microsoft.com/office/officeart/2005/8/layout/orgChart1"/>
    <dgm:cxn modelId="{AB625767-6256-4E07-84B2-AA3A64F5E705}" type="presParOf" srcId="{CD63FA76-4BA8-4547-99F4-1B30A3E49B0A}" destId="{7BA4831A-18B0-4093-9A56-9B50C7F77901}" srcOrd="1" destOrd="0" presId="urn:microsoft.com/office/officeart/2005/8/layout/orgChart1"/>
    <dgm:cxn modelId="{88D8BF05-6C7B-4088-A94F-46370C94C535}" type="presParOf" srcId="{7BA4831A-18B0-4093-9A56-9B50C7F77901}" destId="{FA0FE933-85A9-450E-9005-FDFEBEB73FFE}" srcOrd="0" destOrd="0" presId="urn:microsoft.com/office/officeart/2005/8/layout/orgChart1"/>
    <dgm:cxn modelId="{D3383507-0710-4539-B92A-BC6FAF3AAAF2}" type="presParOf" srcId="{7BA4831A-18B0-4093-9A56-9B50C7F77901}" destId="{E418D043-CA06-4758-A61A-1CD5114F0400}" srcOrd="1" destOrd="0" presId="urn:microsoft.com/office/officeart/2005/8/layout/orgChart1"/>
    <dgm:cxn modelId="{4CA9F998-FD1A-4333-9E55-AD855F6BED4C}" type="presParOf" srcId="{E418D043-CA06-4758-A61A-1CD5114F0400}" destId="{6A780775-0588-47F2-8DC8-2FD42DCC7422}" srcOrd="0" destOrd="0" presId="urn:microsoft.com/office/officeart/2005/8/layout/orgChart1"/>
    <dgm:cxn modelId="{9EC4AED5-84F6-4A57-B371-042B5A60E15C}" type="presParOf" srcId="{6A780775-0588-47F2-8DC8-2FD42DCC7422}" destId="{15850DE6-E99C-4EB4-8434-8B5EDA5647D5}" srcOrd="0" destOrd="0" presId="urn:microsoft.com/office/officeart/2005/8/layout/orgChart1"/>
    <dgm:cxn modelId="{B450394E-2F85-4D55-95EC-1109D9788D9B}" type="presParOf" srcId="{6A780775-0588-47F2-8DC8-2FD42DCC7422}" destId="{2E99CC08-790F-4586-9DF3-7176CAA3864D}" srcOrd="1" destOrd="0" presId="urn:microsoft.com/office/officeart/2005/8/layout/orgChart1"/>
    <dgm:cxn modelId="{D9F1C42D-CBDC-45E4-BBB7-02B6B87F2791}" type="presParOf" srcId="{E418D043-CA06-4758-A61A-1CD5114F0400}" destId="{AA22F8A4-136B-47A9-B44B-36C8E1022AAD}" srcOrd="1" destOrd="0" presId="urn:microsoft.com/office/officeart/2005/8/layout/orgChart1"/>
    <dgm:cxn modelId="{138A38F8-0BE1-4BAC-87B5-17633DF3693F}" type="presParOf" srcId="{E418D043-CA06-4758-A61A-1CD5114F0400}" destId="{591E94E8-6155-4AD2-B0AC-65BAA7EEA3AA}" srcOrd="2" destOrd="0" presId="urn:microsoft.com/office/officeart/2005/8/layout/orgChart1"/>
    <dgm:cxn modelId="{FD3E3346-5749-41E9-B8DF-3A3A95376C7C}" type="presParOf" srcId="{7BA4831A-18B0-4093-9A56-9B50C7F77901}" destId="{7C0EDE54-A4F3-4447-96E4-C16B5BA50286}" srcOrd="2" destOrd="0" presId="urn:microsoft.com/office/officeart/2005/8/layout/orgChart1"/>
    <dgm:cxn modelId="{596CE9AE-8C08-4F4B-84B4-D7AD97EBF28A}" type="presParOf" srcId="{7BA4831A-18B0-4093-9A56-9B50C7F77901}" destId="{69C806F8-DD6D-46BF-AD81-522209863A36}" srcOrd="3" destOrd="0" presId="urn:microsoft.com/office/officeart/2005/8/layout/orgChart1"/>
    <dgm:cxn modelId="{84DD694E-498C-4F81-A705-BFAA4AA2B19E}" type="presParOf" srcId="{69C806F8-DD6D-46BF-AD81-522209863A36}" destId="{7B305585-5703-41D8-B726-D3EFCC0E42B5}" srcOrd="0" destOrd="0" presId="urn:microsoft.com/office/officeart/2005/8/layout/orgChart1"/>
    <dgm:cxn modelId="{FDF89FE8-749C-48BF-8990-89E96C3C7AF0}" type="presParOf" srcId="{7B305585-5703-41D8-B726-D3EFCC0E42B5}" destId="{862F0598-002A-4F40-9F04-9C40604F123F}" srcOrd="0" destOrd="0" presId="urn:microsoft.com/office/officeart/2005/8/layout/orgChart1"/>
    <dgm:cxn modelId="{695488E1-FA65-4A46-96C4-E438E47986D3}" type="presParOf" srcId="{7B305585-5703-41D8-B726-D3EFCC0E42B5}" destId="{640A9F04-7512-4226-BBF1-9D2441C9B669}" srcOrd="1" destOrd="0" presId="urn:microsoft.com/office/officeart/2005/8/layout/orgChart1"/>
    <dgm:cxn modelId="{D7B744E6-F31E-4D2A-B13F-CEF3E2CB022F}" type="presParOf" srcId="{69C806F8-DD6D-46BF-AD81-522209863A36}" destId="{2DD2ED13-8988-41BF-9F04-E228AAA2C83A}" srcOrd="1" destOrd="0" presId="urn:microsoft.com/office/officeart/2005/8/layout/orgChart1"/>
    <dgm:cxn modelId="{54EA8016-F062-4949-AB38-615962552E8A}" type="presParOf" srcId="{69C806F8-DD6D-46BF-AD81-522209863A36}" destId="{CEF9BE28-A927-4A80-962B-61E02AE6DF48}" srcOrd="2" destOrd="0" presId="urn:microsoft.com/office/officeart/2005/8/layout/orgChart1"/>
    <dgm:cxn modelId="{B3C6C4C4-43DC-434B-A202-017BDDAF7DA6}" type="presParOf" srcId="{7BA4831A-18B0-4093-9A56-9B50C7F77901}" destId="{B0819454-A6FD-4859-B4AB-80C1F6C71C6F}" srcOrd="4" destOrd="0" presId="urn:microsoft.com/office/officeart/2005/8/layout/orgChart1"/>
    <dgm:cxn modelId="{310D6890-131A-4860-A452-1738E66A127A}" type="presParOf" srcId="{7BA4831A-18B0-4093-9A56-9B50C7F77901}" destId="{6BBA2F00-E086-4684-B97E-906B3E19DF82}" srcOrd="5" destOrd="0" presId="urn:microsoft.com/office/officeart/2005/8/layout/orgChart1"/>
    <dgm:cxn modelId="{C3DF4CC6-A5E6-49EE-9F61-9ECF47DAEF7F}" type="presParOf" srcId="{6BBA2F00-E086-4684-B97E-906B3E19DF82}" destId="{42462AB8-4CA5-4A84-BE3D-8D803EE32344}" srcOrd="0" destOrd="0" presId="urn:microsoft.com/office/officeart/2005/8/layout/orgChart1"/>
    <dgm:cxn modelId="{9861AE6A-78EE-4E2E-9D8F-9EBE10C37249}" type="presParOf" srcId="{42462AB8-4CA5-4A84-BE3D-8D803EE32344}" destId="{CA448476-82B4-408B-ADA6-92829BE9F7E3}" srcOrd="0" destOrd="0" presId="urn:microsoft.com/office/officeart/2005/8/layout/orgChart1"/>
    <dgm:cxn modelId="{13CF468A-0D2B-4817-ACAF-288E8A683A45}" type="presParOf" srcId="{42462AB8-4CA5-4A84-BE3D-8D803EE32344}" destId="{750C1840-40E0-4620-8517-4A977918D6FB}" srcOrd="1" destOrd="0" presId="urn:microsoft.com/office/officeart/2005/8/layout/orgChart1"/>
    <dgm:cxn modelId="{A93ACE39-C86D-4647-B92C-CD6CDFA26593}" type="presParOf" srcId="{6BBA2F00-E086-4684-B97E-906B3E19DF82}" destId="{41DA3E16-A7AE-45E2-831F-05D00328D763}" srcOrd="1" destOrd="0" presId="urn:microsoft.com/office/officeart/2005/8/layout/orgChart1"/>
    <dgm:cxn modelId="{3FB0A1FF-534B-4667-B6D5-E773494E30A8}" type="presParOf" srcId="{6BBA2F00-E086-4684-B97E-906B3E19DF82}" destId="{D1D1A3DD-C80E-47BA-8BCD-A8603DEA0685}" srcOrd="2" destOrd="0" presId="urn:microsoft.com/office/officeart/2005/8/layout/orgChart1"/>
    <dgm:cxn modelId="{5A7FA6A9-33D0-443D-9271-9C17B631C45D}" type="presParOf" srcId="{CD63FA76-4BA8-4547-99F4-1B30A3E49B0A}" destId="{83A040C3-CD83-4F1C-9E18-5E3BADD368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61DBAD-8B4F-42E3-B82E-BD10F7562AB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BA686A45-F069-45CF-A2F3-AD7861295A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VEŘEJNÁ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VYSOKÁ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ŠKOLA</a:t>
          </a:r>
        </a:p>
      </dgm:t>
    </dgm:pt>
    <dgm:pt modelId="{B5FA3015-B626-4DA1-B500-4A20D41D953D}" type="parTrans" cxnId="{B88B3A88-C60D-4397-808A-02787BBF32BA}">
      <dgm:prSet/>
      <dgm:spPr/>
    </dgm:pt>
    <dgm:pt modelId="{0989294E-13C8-4697-B48A-B5BF5089E3B2}" type="sibTrans" cxnId="{B88B3A88-C60D-4397-808A-02787BBF32BA}">
      <dgm:prSet/>
      <dgm:spPr/>
    </dgm:pt>
    <dgm:pt modelId="{46799C38-E793-4E26-A6EF-D9131FD525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FAKULTY</a:t>
          </a:r>
        </a:p>
      </dgm:t>
    </dgm:pt>
    <dgm:pt modelId="{1F0D7026-6FF0-40D2-94F8-B9A8853A53F1}" type="parTrans" cxnId="{6B5C4CA8-CE93-4D8C-9905-2F061D78978D}">
      <dgm:prSet/>
      <dgm:spPr/>
      <dgm:t>
        <a:bodyPr/>
        <a:lstStyle/>
        <a:p>
          <a:endParaRPr lang="cs-CZ"/>
        </a:p>
      </dgm:t>
    </dgm:pt>
    <dgm:pt modelId="{FA6F58CB-0E9D-470E-B50A-8F27E8F0050C}" type="sibTrans" cxnId="{6B5C4CA8-CE93-4D8C-9905-2F061D78978D}">
      <dgm:prSet/>
      <dgm:spPr/>
    </dgm:pt>
    <dgm:pt modelId="{28BDE29E-F57E-4A6B-BB19-97629013F97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VYSOKOŠKOLSKÉ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ÚSTAVY</a:t>
          </a:r>
        </a:p>
      </dgm:t>
    </dgm:pt>
    <dgm:pt modelId="{E60590E2-B938-4EA7-9697-111D07A65E32}" type="parTrans" cxnId="{C57708C5-6210-4649-9A09-163BECCF78CE}">
      <dgm:prSet/>
      <dgm:spPr/>
      <dgm:t>
        <a:bodyPr/>
        <a:lstStyle/>
        <a:p>
          <a:endParaRPr lang="cs-CZ"/>
        </a:p>
      </dgm:t>
    </dgm:pt>
    <dgm:pt modelId="{570BAE65-D8C0-44E5-B347-03D56984057C}" type="sibTrans" cxnId="{C57708C5-6210-4649-9A09-163BECCF78CE}">
      <dgm:prSet/>
      <dgm:spPr/>
    </dgm:pt>
    <dgm:pt modelId="{267BCC64-0733-427C-ACE8-789CE6F28A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JINÁ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PRACOVIŠTĚ</a:t>
          </a:r>
        </a:p>
      </dgm:t>
    </dgm:pt>
    <dgm:pt modelId="{5AF97B43-40D3-45B6-BE37-C9200971AEE2}" type="parTrans" cxnId="{EEA96C09-560A-4EDB-8FE9-0989C08ADFDC}">
      <dgm:prSet/>
      <dgm:spPr/>
      <dgm:t>
        <a:bodyPr/>
        <a:lstStyle/>
        <a:p>
          <a:endParaRPr lang="cs-CZ"/>
        </a:p>
      </dgm:t>
    </dgm:pt>
    <dgm:pt modelId="{E8CCC683-7601-45A7-B3E8-DADB84DB866B}" type="sibTrans" cxnId="{EEA96C09-560A-4EDB-8FE9-0989C08ADFDC}">
      <dgm:prSet/>
      <dgm:spPr/>
    </dgm:pt>
    <dgm:pt modelId="{CF442BD7-B57F-4971-A36B-E4CD13D146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ÚČELOVÁ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ZAŘÍZENÍ</a:t>
          </a:r>
        </a:p>
      </dgm:t>
    </dgm:pt>
    <dgm:pt modelId="{24EE9D5C-C636-4418-B166-B9E9CBD9AA0A}" type="parTrans" cxnId="{82EA9AF3-E9EB-4083-A64E-7D0AA05EEDBF}">
      <dgm:prSet/>
      <dgm:spPr/>
      <dgm:t>
        <a:bodyPr/>
        <a:lstStyle/>
        <a:p>
          <a:endParaRPr lang="cs-CZ"/>
        </a:p>
      </dgm:t>
    </dgm:pt>
    <dgm:pt modelId="{64BF74A6-C2E6-4CB1-90DA-3DD3386228F2}" type="sibTrans" cxnId="{82EA9AF3-E9EB-4083-A64E-7D0AA05EEDBF}">
      <dgm:prSet/>
      <dgm:spPr/>
    </dgm:pt>
    <dgm:pt modelId="{A8F63ED5-EA2D-4C1B-9550-A95D9DFBDBC8}" type="pres">
      <dgm:prSet presAssocID="{7F61DBAD-8B4F-42E3-B82E-BD10F7562A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5D111D8-9840-4258-BDB1-1D96977D0879}" type="pres">
      <dgm:prSet presAssocID="{BA686A45-F069-45CF-A2F3-AD7861295A9B}" presName="centerShape" presStyleLbl="node0" presStyleIdx="0" presStyleCnt="1"/>
      <dgm:spPr/>
      <dgm:t>
        <a:bodyPr/>
        <a:lstStyle/>
        <a:p>
          <a:endParaRPr lang="cs-CZ"/>
        </a:p>
      </dgm:t>
    </dgm:pt>
    <dgm:pt modelId="{27474896-7A26-406A-A3F1-858018591F1D}" type="pres">
      <dgm:prSet presAssocID="{1F0D7026-6FF0-40D2-94F8-B9A8853A53F1}" presName="Name9" presStyleLbl="parChTrans1D2" presStyleIdx="0" presStyleCnt="4"/>
      <dgm:spPr/>
      <dgm:t>
        <a:bodyPr/>
        <a:lstStyle/>
        <a:p>
          <a:endParaRPr lang="cs-CZ"/>
        </a:p>
      </dgm:t>
    </dgm:pt>
    <dgm:pt modelId="{8C30A902-F2FD-4598-9FAA-9F355E4845B7}" type="pres">
      <dgm:prSet presAssocID="{1F0D7026-6FF0-40D2-94F8-B9A8853A53F1}" presName="connTx" presStyleLbl="parChTrans1D2" presStyleIdx="0" presStyleCnt="4"/>
      <dgm:spPr/>
      <dgm:t>
        <a:bodyPr/>
        <a:lstStyle/>
        <a:p>
          <a:endParaRPr lang="cs-CZ"/>
        </a:p>
      </dgm:t>
    </dgm:pt>
    <dgm:pt modelId="{5D60D168-6175-47E0-9F94-3871DE6530C2}" type="pres">
      <dgm:prSet presAssocID="{46799C38-E793-4E26-A6EF-D9131FD5251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5E565C-E954-4358-88FD-2CBF7AD3D9A8}" type="pres">
      <dgm:prSet presAssocID="{E60590E2-B938-4EA7-9697-111D07A65E32}" presName="Name9" presStyleLbl="parChTrans1D2" presStyleIdx="1" presStyleCnt="4"/>
      <dgm:spPr/>
      <dgm:t>
        <a:bodyPr/>
        <a:lstStyle/>
        <a:p>
          <a:endParaRPr lang="cs-CZ"/>
        </a:p>
      </dgm:t>
    </dgm:pt>
    <dgm:pt modelId="{D4A1F41D-CC75-4344-871E-B0781F7C49D5}" type="pres">
      <dgm:prSet presAssocID="{E60590E2-B938-4EA7-9697-111D07A65E32}" presName="connTx" presStyleLbl="parChTrans1D2" presStyleIdx="1" presStyleCnt="4"/>
      <dgm:spPr/>
      <dgm:t>
        <a:bodyPr/>
        <a:lstStyle/>
        <a:p>
          <a:endParaRPr lang="cs-CZ"/>
        </a:p>
      </dgm:t>
    </dgm:pt>
    <dgm:pt modelId="{19724612-FA3C-488F-8C52-90B03CCB57C7}" type="pres">
      <dgm:prSet presAssocID="{28BDE29E-F57E-4A6B-BB19-97629013F9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874D6C-C9B6-4A29-8E54-B914308D26D3}" type="pres">
      <dgm:prSet presAssocID="{5AF97B43-40D3-45B6-BE37-C9200971AEE2}" presName="Name9" presStyleLbl="parChTrans1D2" presStyleIdx="2" presStyleCnt="4"/>
      <dgm:spPr/>
      <dgm:t>
        <a:bodyPr/>
        <a:lstStyle/>
        <a:p>
          <a:endParaRPr lang="cs-CZ"/>
        </a:p>
      </dgm:t>
    </dgm:pt>
    <dgm:pt modelId="{3D2E0FE8-E099-45D8-B461-47ABAC1D8E56}" type="pres">
      <dgm:prSet presAssocID="{5AF97B43-40D3-45B6-BE37-C9200971AEE2}" presName="connTx" presStyleLbl="parChTrans1D2" presStyleIdx="2" presStyleCnt="4"/>
      <dgm:spPr/>
      <dgm:t>
        <a:bodyPr/>
        <a:lstStyle/>
        <a:p>
          <a:endParaRPr lang="cs-CZ"/>
        </a:p>
      </dgm:t>
    </dgm:pt>
    <dgm:pt modelId="{CBD9F63F-B379-4222-9934-F46F195A7044}" type="pres">
      <dgm:prSet presAssocID="{267BCC64-0733-427C-ACE8-789CE6F28A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781A49-F3EA-4B7A-9FE3-74B8F3B7D7A2}" type="pres">
      <dgm:prSet presAssocID="{24EE9D5C-C636-4418-B166-B9E9CBD9AA0A}" presName="Name9" presStyleLbl="parChTrans1D2" presStyleIdx="3" presStyleCnt="4"/>
      <dgm:spPr/>
      <dgm:t>
        <a:bodyPr/>
        <a:lstStyle/>
        <a:p>
          <a:endParaRPr lang="cs-CZ"/>
        </a:p>
      </dgm:t>
    </dgm:pt>
    <dgm:pt modelId="{D5E7C039-64BB-4384-8E8B-18D233929515}" type="pres">
      <dgm:prSet presAssocID="{24EE9D5C-C636-4418-B166-B9E9CBD9AA0A}" presName="connTx" presStyleLbl="parChTrans1D2" presStyleIdx="3" presStyleCnt="4"/>
      <dgm:spPr/>
      <dgm:t>
        <a:bodyPr/>
        <a:lstStyle/>
        <a:p>
          <a:endParaRPr lang="cs-CZ"/>
        </a:p>
      </dgm:t>
    </dgm:pt>
    <dgm:pt modelId="{70380812-1B7D-4E40-BA59-32E589708E0C}" type="pres">
      <dgm:prSet presAssocID="{CF442BD7-B57F-4971-A36B-E4CD13D146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4BA454B-E933-4405-AD22-F2C9ED068312}" type="presOf" srcId="{E60590E2-B938-4EA7-9697-111D07A65E32}" destId="{D4A1F41D-CC75-4344-871E-B0781F7C49D5}" srcOrd="1" destOrd="0" presId="urn:microsoft.com/office/officeart/2005/8/layout/radial1"/>
    <dgm:cxn modelId="{D577F2A0-2346-4723-8729-BF235340AF9C}" type="presOf" srcId="{E60590E2-B938-4EA7-9697-111D07A65E32}" destId="{155E565C-E954-4358-88FD-2CBF7AD3D9A8}" srcOrd="0" destOrd="0" presId="urn:microsoft.com/office/officeart/2005/8/layout/radial1"/>
    <dgm:cxn modelId="{6B5C4CA8-CE93-4D8C-9905-2F061D78978D}" srcId="{BA686A45-F069-45CF-A2F3-AD7861295A9B}" destId="{46799C38-E793-4E26-A6EF-D9131FD5251C}" srcOrd="0" destOrd="0" parTransId="{1F0D7026-6FF0-40D2-94F8-B9A8853A53F1}" sibTransId="{FA6F58CB-0E9D-470E-B50A-8F27E8F0050C}"/>
    <dgm:cxn modelId="{3D702470-2CA4-485A-9E5A-8B8975F3C2CE}" type="presOf" srcId="{28BDE29E-F57E-4A6B-BB19-97629013F97A}" destId="{19724612-FA3C-488F-8C52-90B03CCB57C7}" srcOrd="0" destOrd="0" presId="urn:microsoft.com/office/officeart/2005/8/layout/radial1"/>
    <dgm:cxn modelId="{F141B15F-BE62-4AB9-8C51-C1E77BBD287D}" type="presOf" srcId="{24EE9D5C-C636-4418-B166-B9E9CBD9AA0A}" destId="{D5E7C039-64BB-4384-8E8B-18D233929515}" srcOrd="1" destOrd="0" presId="urn:microsoft.com/office/officeart/2005/8/layout/radial1"/>
    <dgm:cxn modelId="{3FB24370-AFEC-4018-AA43-6A5152D9428C}" type="presOf" srcId="{5AF97B43-40D3-45B6-BE37-C9200971AEE2}" destId="{3D2E0FE8-E099-45D8-B461-47ABAC1D8E56}" srcOrd="1" destOrd="0" presId="urn:microsoft.com/office/officeart/2005/8/layout/radial1"/>
    <dgm:cxn modelId="{FDDF9312-E204-47B0-B218-E80CE1EB4D5E}" type="presOf" srcId="{267BCC64-0733-427C-ACE8-789CE6F28ABD}" destId="{CBD9F63F-B379-4222-9934-F46F195A7044}" srcOrd="0" destOrd="0" presId="urn:microsoft.com/office/officeart/2005/8/layout/radial1"/>
    <dgm:cxn modelId="{B88B3A88-C60D-4397-808A-02787BBF32BA}" srcId="{7F61DBAD-8B4F-42E3-B82E-BD10F7562ABC}" destId="{BA686A45-F069-45CF-A2F3-AD7861295A9B}" srcOrd="0" destOrd="0" parTransId="{B5FA3015-B626-4DA1-B500-4A20D41D953D}" sibTransId="{0989294E-13C8-4697-B48A-B5BF5089E3B2}"/>
    <dgm:cxn modelId="{EF0F2749-2FDF-4F9C-9AF9-B7A59475187D}" type="presOf" srcId="{5AF97B43-40D3-45B6-BE37-C9200971AEE2}" destId="{42874D6C-C9B6-4A29-8E54-B914308D26D3}" srcOrd="0" destOrd="0" presId="urn:microsoft.com/office/officeart/2005/8/layout/radial1"/>
    <dgm:cxn modelId="{AF888821-F16F-4ABB-88D1-F802AC1B5BF2}" type="presOf" srcId="{46799C38-E793-4E26-A6EF-D9131FD5251C}" destId="{5D60D168-6175-47E0-9F94-3871DE6530C2}" srcOrd="0" destOrd="0" presId="urn:microsoft.com/office/officeart/2005/8/layout/radial1"/>
    <dgm:cxn modelId="{BA27A5DE-EC2C-4945-BE7D-B1ECF767CFAE}" type="presOf" srcId="{24EE9D5C-C636-4418-B166-B9E9CBD9AA0A}" destId="{9B781A49-F3EA-4B7A-9FE3-74B8F3B7D7A2}" srcOrd="0" destOrd="0" presId="urn:microsoft.com/office/officeart/2005/8/layout/radial1"/>
    <dgm:cxn modelId="{230ACB6A-D57E-4B83-AC96-4A0D67AF57CF}" type="presOf" srcId="{CF442BD7-B57F-4971-A36B-E4CD13D14697}" destId="{70380812-1B7D-4E40-BA59-32E589708E0C}" srcOrd="0" destOrd="0" presId="urn:microsoft.com/office/officeart/2005/8/layout/radial1"/>
    <dgm:cxn modelId="{EEA96C09-560A-4EDB-8FE9-0989C08ADFDC}" srcId="{BA686A45-F069-45CF-A2F3-AD7861295A9B}" destId="{267BCC64-0733-427C-ACE8-789CE6F28ABD}" srcOrd="2" destOrd="0" parTransId="{5AF97B43-40D3-45B6-BE37-C9200971AEE2}" sibTransId="{E8CCC683-7601-45A7-B3E8-DADB84DB866B}"/>
    <dgm:cxn modelId="{B414815C-B220-4213-BE59-03C82AF41237}" type="presOf" srcId="{1F0D7026-6FF0-40D2-94F8-B9A8853A53F1}" destId="{8C30A902-F2FD-4598-9FAA-9F355E4845B7}" srcOrd="1" destOrd="0" presId="urn:microsoft.com/office/officeart/2005/8/layout/radial1"/>
    <dgm:cxn modelId="{C57708C5-6210-4649-9A09-163BECCF78CE}" srcId="{BA686A45-F069-45CF-A2F3-AD7861295A9B}" destId="{28BDE29E-F57E-4A6B-BB19-97629013F97A}" srcOrd="1" destOrd="0" parTransId="{E60590E2-B938-4EA7-9697-111D07A65E32}" sibTransId="{570BAE65-D8C0-44E5-B347-03D56984057C}"/>
    <dgm:cxn modelId="{6CBCB8A4-63CD-46D8-B32F-C0CCC07678DF}" type="presOf" srcId="{BA686A45-F069-45CF-A2F3-AD7861295A9B}" destId="{05D111D8-9840-4258-BDB1-1D96977D0879}" srcOrd="0" destOrd="0" presId="urn:microsoft.com/office/officeart/2005/8/layout/radial1"/>
    <dgm:cxn modelId="{9AFEA699-81CB-4EB1-AE95-AD4CCA777D50}" type="presOf" srcId="{1F0D7026-6FF0-40D2-94F8-B9A8853A53F1}" destId="{27474896-7A26-406A-A3F1-858018591F1D}" srcOrd="0" destOrd="0" presId="urn:microsoft.com/office/officeart/2005/8/layout/radial1"/>
    <dgm:cxn modelId="{651BD1A6-4F70-4602-A0F1-4A3BA43BDD8C}" type="presOf" srcId="{7F61DBAD-8B4F-42E3-B82E-BD10F7562ABC}" destId="{A8F63ED5-EA2D-4C1B-9550-A95D9DFBDBC8}" srcOrd="0" destOrd="0" presId="urn:microsoft.com/office/officeart/2005/8/layout/radial1"/>
    <dgm:cxn modelId="{82EA9AF3-E9EB-4083-A64E-7D0AA05EEDBF}" srcId="{BA686A45-F069-45CF-A2F3-AD7861295A9B}" destId="{CF442BD7-B57F-4971-A36B-E4CD13D14697}" srcOrd="3" destOrd="0" parTransId="{24EE9D5C-C636-4418-B166-B9E9CBD9AA0A}" sibTransId="{64BF74A6-C2E6-4CB1-90DA-3DD3386228F2}"/>
    <dgm:cxn modelId="{61746DB0-A907-4703-8705-934D724C3ADB}" type="presParOf" srcId="{A8F63ED5-EA2D-4C1B-9550-A95D9DFBDBC8}" destId="{05D111D8-9840-4258-BDB1-1D96977D0879}" srcOrd="0" destOrd="0" presId="urn:microsoft.com/office/officeart/2005/8/layout/radial1"/>
    <dgm:cxn modelId="{E0DBCE59-79C2-4549-909B-40035D20A687}" type="presParOf" srcId="{A8F63ED5-EA2D-4C1B-9550-A95D9DFBDBC8}" destId="{27474896-7A26-406A-A3F1-858018591F1D}" srcOrd="1" destOrd="0" presId="urn:microsoft.com/office/officeart/2005/8/layout/radial1"/>
    <dgm:cxn modelId="{FED6089E-1BD1-4AE9-A5B3-B968E1ABDB54}" type="presParOf" srcId="{27474896-7A26-406A-A3F1-858018591F1D}" destId="{8C30A902-F2FD-4598-9FAA-9F355E4845B7}" srcOrd="0" destOrd="0" presId="urn:microsoft.com/office/officeart/2005/8/layout/radial1"/>
    <dgm:cxn modelId="{56B724FB-61F7-409B-9948-8C1B11E10F27}" type="presParOf" srcId="{A8F63ED5-EA2D-4C1B-9550-A95D9DFBDBC8}" destId="{5D60D168-6175-47E0-9F94-3871DE6530C2}" srcOrd="2" destOrd="0" presId="urn:microsoft.com/office/officeart/2005/8/layout/radial1"/>
    <dgm:cxn modelId="{3126013A-85EF-4D97-8AEF-DF07EE98A477}" type="presParOf" srcId="{A8F63ED5-EA2D-4C1B-9550-A95D9DFBDBC8}" destId="{155E565C-E954-4358-88FD-2CBF7AD3D9A8}" srcOrd="3" destOrd="0" presId="urn:microsoft.com/office/officeart/2005/8/layout/radial1"/>
    <dgm:cxn modelId="{1ACAEFC8-D0BA-48E7-A406-76667412DD62}" type="presParOf" srcId="{155E565C-E954-4358-88FD-2CBF7AD3D9A8}" destId="{D4A1F41D-CC75-4344-871E-B0781F7C49D5}" srcOrd="0" destOrd="0" presId="urn:microsoft.com/office/officeart/2005/8/layout/radial1"/>
    <dgm:cxn modelId="{7A386D83-AA04-4371-98B0-DB023A939C54}" type="presParOf" srcId="{A8F63ED5-EA2D-4C1B-9550-A95D9DFBDBC8}" destId="{19724612-FA3C-488F-8C52-90B03CCB57C7}" srcOrd="4" destOrd="0" presId="urn:microsoft.com/office/officeart/2005/8/layout/radial1"/>
    <dgm:cxn modelId="{63D4C3E4-BA1F-495A-A5F7-CA9B6517EC44}" type="presParOf" srcId="{A8F63ED5-EA2D-4C1B-9550-A95D9DFBDBC8}" destId="{42874D6C-C9B6-4A29-8E54-B914308D26D3}" srcOrd="5" destOrd="0" presId="urn:microsoft.com/office/officeart/2005/8/layout/radial1"/>
    <dgm:cxn modelId="{6A37B8E1-A4BC-41A5-A840-2EE94458D164}" type="presParOf" srcId="{42874D6C-C9B6-4A29-8E54-B914308D26D3}" destId="{3D2E0FE8-E099-45D8-B461-47ABAC1D8E56}" srcOrd="0" destOrd="0" presId="urn:microsoft.com/office/officeart/2005/8/layout/radial1"/>
    <dgm:cxn modelId="{5AE5501C-DD27-411A-9A0E-877E145DD3E6}" type="presParOf" srcId="{A8F63ED5-EA2D-4C1B-9550-A95D9DFBDBC8}" destId="{CBD9F63F-B379-4222-9934-F46F195A7044}" srcOrd="6" destOrd="0" presId="urn:microsoft.com/office/officeart/2005/8/layout/radial1"/>
    <dgm:cxn modelId="{DBC97862-B88C-4645-AECE-E83288F403D2}" type="presParOf" srcId="{A8F63ED5-EA2D-4C1B-9550-A95D9DFBDBC8}" destId="{9B781A49-F3EA-4B7A-9FE3-74B8F3B7D7A2}" srcOrd="7" destOrd="0" presId="urn:microsoft.com/office/officeart/2005/8/layout/radial1"/>
    <dgm:cxn modelId="{83C0A490-9E8F-4CB7-B542-4AF40A5CC34C}" type="presParOf" srcId="{9B781A49-F3EA-4B7A-9FE3-74B8F3B7D7A2}" destId="{D5E7C039-64BB-4384-8E8B-18D233929515}" srcOrd="0" destOrd="0" presId="urn:microsoft.com/office/officeart/2005/8/layout/radial1"/>
    <dgm:cxn modelId="{840DC43A-6E31-4515-BBC6-7E68CE7D780E}" type="presParOf" srcId="{A8F63ED5-EA2D-4C1B-9550-A95D9DFBDBC8}" destId="{70380812-1B7D-4E40-BA59-32E589708E0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445816"/>
          <a:ext cx="748883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374441" y="76816"/>
          <a:ext cx="5242182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zh-CN" sz="2500" kern="1200" dirty="0"/>
            <a:t>Ústavní základy</a:t>
          </a:r>
          <a:endParaRPr lang="zh-CN" altLang="en-US" sz="2500" kern="1200" dirty="0"/>
        </a:p>
      </dsp:txBody>
      <dsp:txXfrm>
        <a:off x="410467" y="112842"/>
        <a:ext cx="5170130" cy="665948"/>
      </dsp:txXfrm>
    </dsp:sp>
    <dsp:sp modelId="{A732ADBF-9495-4556-85A4-C3CFC60738F8}">
      <dsp:nvSpPr>
        <dsp:cNvPr id="0" name=""/>
        <dsp:cNvSpPr/>
      </dsp:nvSpPr>
      <dsp:spPr>
        <a:xfrm>
          <a:off x="0" y="1579816"/>
          <a:ext cx="748883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762D7-324C-4EC8-82FA-524A09F5241B}">
      <dsp:nvSpPr>
        <dsp:cNvPr id="0" name=""/>
        <dsp:cNvSpPr/>
      </dsp:nvSpPr>
      <dsp:spPr>
        <a:xfrm>
          <a:off x="374441" y="1210816"/>
          <a:ext cx="5242182" cy="73800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Prameny</a:t>
          </a:r>
        </a:p>
      </dsp:txBody>
      <dsp:txXfrm>
        <a:off x="410467" y="1246842"/>
        <a:ext cx="5170130" cy="665948"/>
      </dsp:txXfrm>
    </dsp:sp>
    <dsp:sp modelId="{4D877450-AE47-4D10-A9D9-CBE78A4B7360}">
      <dsp:nvSpPr>
        <dsp:cNvPr id="0" name=""/>
        <dsp:cNvSpPr/>
      </dsp:nvSpPr>
      <dsp:spPr>
        <a:xfrm>
          <a:off x="0" y="2713816"/>
          <a:ext cx="748883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B0F5C-E99D-434E-8122-86B6F792DB1F}">
      <dsp:nvSpPr>
        <dsp:cNvPr id="0" name=""/>
        <dsp:cNvSpPr/>
      </dsp:nvSpPr>
      <dsp:spPr>
        <a:xfrm>
          <a:off x="374441" y="2344816"/>
          <a:ext cx="5242182" cy="73800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Základní pojmy a instituty</a:t>
          </a:r>
        </a:p>
      </dsp:txBody>
      <dsp:txXfrm>
        <a:off x="410467" y="2380842"/>
        <a:ext cx="5170130" cy="665948"/>
      </dsp:txXfrm>
    </dsp:sp>
    <dsp:sp modelId="{58D67328-282B-4E2B-B4DB-8AD412BAFFBC}">
      <dsp:nvSpPr>
        <dsp:cNvPr id="0" name=""/>
        <dsp:cNvSpPr/>
      </dsp:nvSpPr>
      <dsp:spPr>
        <a:xfrm>
          <a:off x="0" y="3847816"/>
          <a:ext cx="748883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374441" y="3478816"/>
          <a:ext cx="5242182" cy="73800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zh-CN" sz="2500" kern="1200" dirty="0"/>
            <a:t>Orgány</a:t>
          </a:r>
          <a:endParaRPr lang="zh-CN" altLang="en-US" sz="2500" kern="1200" dirty="0"/>
        </a:p>
      </dsp:txBody>
      <dsp:txXfrm>
        <a:off x="410467" y="3514842"/>
        <a:ext cx="5170130" cy="665948"/>
      </dsp:txXfrm>
    </dsp:sp>
    <dsp:sp modelId="{F776FF77-BBFD-429A-B555-3A759A0377CC}">
      <dsp:nvSpPr>
        <dsp:cNvPr id="0" name=""/>
        <dsp:cNvSpPr/>
      </dsp:nvSpPr>
      <dsp:spPr>
        <a:xfrm>
          <a:off x="0" y="4981815"/>
          <a:ext cx="748883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E3B5-4895-4D5C-BF7C-9C953348E53B}">
      <dsp:nvSpPr>
        <dsp:cNvPr id="0" name=""/>
        <dsp:cNvSpPr/>
      </dsp:nvSpPr>
      <dsp:spPr>
        <a:xfrm>
          <a:off x="374441" y="4612815"/>
          <a:ext cx="5242182" cy="7380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zh-CN" sz="2500" kern="1200" dirty="0"/>
            <a:t>Správní proces</a:t>
          </a:r>
          <a:endParaRPr lang="zh-CN" altLang="en-US" sz="2500" kern="1200" dirty="0"/>
        </a:p>
      </dsp:txBody>
      <dsp:txXfrm>
        <a:off x="410467" y="4648841"/>
        <a:ext cx="5170130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4180D-9C38-4651-B83B-F2874735F76F}" type="datetimeFigureOut">
              <a:rPr lang="zh-CN" altLang="en-US" smtClean="0"/>
              <a:pPr/>
              <a:t>2018/11/26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D76B0-AA02-4231-88CF-295F50479BB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0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A96D8-4CB9-4091-8BA5-500DE843F068}" type="datetimeFigureOut">
              <a:rPr lang="zh-CN" altLang="en-US" smtClean="0"/>
              <a:pPr/>
              <a:t>2018/11/26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3EA61-33B6-4184-91BA-1D33ED854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7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931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794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695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55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802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842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630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154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350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25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254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96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471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513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046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398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735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6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43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90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52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02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75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EA61-33B6-4184-91BA-1D33ED8545D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2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BAE3-63DD-4D67-ABF9-1FF3645FE8BB}" type="datetimeFigureOut">
              <a:rPr lang="zh-CN" altLang="en-US" smtClean="0"/>
              <a:pPr/>
              <a:t>2018/11/26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210B-141D-41A7-B97E-8E9C7FB59D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 rot="405946">
            <a:off x="1722413" y="751694"/>
            <a:ext cx="7000924" cy="5130193"/>
          </a:xfrm>
          <a:prstGeom prst="rect">
            <a:avLst/>
          </a:prstGeom>
          <a:solidFill>
            <a:srgbClr val="F1EE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 rot="238879">
            <a:off x="1501042" y="664975"/>
            <a:ext cx="7000924" cy="5527909"/>
          </a:xfrm>
          <a:prstGeom prst="rect">
            <a:avLst/>
          </a:prstGeom>
          <a:solidFill>
            <a:srgbClr val="F9F8F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57158" y="285728"/>
            <a:ext cx="8001056" cy="61436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返校3-_0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15140" y="5392429"/>
            <a:ext cx="2179850" cy="146557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BAE3-63DD-4D67-ABF9-1FF3645FE8BB}" type="datetimeFigureOut">
              <a:rPr lang="zh-CN" altLang="en-US" smtClean="0"/>
              <a:pPr/>
              <a:t>2018/11/26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210B-141D-41A7-B97E-8E9C7FB59D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 rot="192655">
            <a:off x="1652785" y="405926"/>
            <a:ext cx="7000924" cy="5645791"/>
          </a:xfrm>
          <a:prstGeom prst="rect">
            <a:avLst/>
          </a:prstGeom>
          <a:solidFill>
            <a:srgbClr val="F1EE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 rot="21104426">
            <a:off x="628569" y="543817"/>
            <a:ext cx="7000924" cy="5527909"/>
          </a:xfrm>
          <a:prstGeom prst="rect">
            <a:avLst/>
          </a:prstGeom>
          <a:solidFill>
            <a:srgbClr val="F9F8F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500034" y="214290"/>
            <a:ext cx="8001056" cy="6255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返校3-_0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16" y="5500702"/>
            <a:ext cx="2071718" cy="123411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BAE3-63DD-4D67-ABF9-1FF3645FE8BB}" type="datetimeFigureOut">
              <a:rPr lang="zh-CN" altLang="en-US" smtClean="0"/>
              <a:pPr/>
              <a:t>2018/11/26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210B-141D-41A7-B97E-8E9C7FB59D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zh-CN"/>
              <a:t>Klepnutím lze upravit styly předlohy textu.</a:t>
            </a:r>
          </a:p>
          <a:p>
            <a:pPr lvl="1"/>
            <a:r>
              <a:rPr lang="cs-CZ" altLang="zh-CN"/>
              <a:t>Druhá úroveň</a:t>
            </a:r>
          </a:p>
          <a:p>
            <a:pPr lvl="2"/>
            <a:r>
              <a:rPr lang="cs-CZ" altLang="zh-CN"/>
              <a:t>Třetí úroveň</a:t>
            </a:r>
          </a:p>
          <a:p>
            <a:pPr lvl="3"/>
            <a:r>
              <a:rPr lang="cs-CZ" altLang="zh-CN"/>
              <a:t>Čtvrtá úroveň</a:t>
            </a:r>
          </a:p>
          <a:p>
            <a:pPr lvl="4"/>
            <a:r>
              <a:rPr lang="cs-CZ" altLang="zh-CN"/>
              <a:t>Pátá úroveň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/>
              <a:t>Klepnutím lze upravit styly předlohy textu.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BAE3-63DD-4D67-ABF9-1FF3645FE8BB}" type="datetimeFigureOut">
              <a:rPr lang="zh-CN" altLang="en-US" smtClean="0"/>
              <a:pPr/>
              <a:t>2018/11/26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210B-141D-41A7-B97E-8E9C7FB59D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/>
              <a:t>Klepnutím lze upravit styl předlohy nadpisů.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altLang="zh-CN"/>
              <a:t>Klepnutím na ikonu přidáte obrázek.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/>
              <a:t>Klepnutím lze upravit styly předlohy textu.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BAE3-63DD-4D67-ABF9-1FF3645FE8BB}" type="datetimeFigureOut">
              <a:rPr lang="zh-CN" altLang="en-US" smtClean="0"/>
              <a:pPr/>
              <a:t>2018/11/26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210B-141D-41A7-B97E-8E9C7FB59D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Klepnutím lze upravit styl předlohy nadpisů.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altLang="zh-CN"/>
              <a:t>Klepnutím lze upravit styly předlohy textu.</a:t>
            </a:r>
          </a:p>
          <a:p>
            <a:pPr lvl="1"/>
            <a:r>
              <a:rPr lang="cs-CZ" altLang="zh-CN"/>
              <a:t>Druhá úroveň</a:t>
            </a:r>
          </a:p>
          <a:p>
            <a:pPr lvl="2"/>
            <a:r>
              <a:rPr lang="cs-CZ" altLang="zh-CN"/>
              <a:t>Třetí úroveň</a:t>
            </a:r>
          </a:p>
          <a:p>
            <a:pPr lvl="3"/>
            <a:r>
              <a:rPr lang="cs-CZ" altLang="zh-CN"/>
              <a:t>Čtvrtá úroveň</a:t>
            </a:r>
          </a:p>
          <a:p>
            <a:pPr lvl="4"/>
            <a:r>
              <a:rPr lang="cs-CZ" altLang="zh-CN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BAE3-63DD-4D67-ABF9-1FF3645FE8BB}" type="datetimeFigureOut">
              <a:rPr lang="zh-CN" altLang="en-US" smtClean="0"/>
              <a:pPr/>
              <a:t>2018/11/26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210B-141D-41A7-B97E-8E9C7FB59D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altLang="zh-CN"/>
              <a:t>Klepnutím lze upravit styl předlohy nadpisů.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altLang="zh-CN"/>
              <a:t>Klepnutím lze upravit styly předlohy textu.</a:t>
            </a:r>
          </a:p>
          <a:p>
            <a:pPr lvl="1"/>
            <a:r>
              <a:rPr lang="cs-CZ" altLang="zh-CN"/>
              <a:t>Druhá úroveň</a:t>
            </a:r>
          </a:p>
          <a:p>
            <a:pPr lvl="2"/>
            <a:r>
              <a:rPr lang="cs-CZ" altLang="zh-CN"/>
              <a:t>Třetí úroveň</a:t>
            </a:r>
          </a:p>
          <a:p>
            <a:pPr lvl="3"/>
            <a:r>
              <a:rPr lang="cs-CZ" altLang="zh-CN"/>
              <a:t>Čtvrtá úroveň</a:t>
            </a:r>
          </a:p>
          <a:p>
            <a:pPr lvl="4"/>
            <a:r>
              <a:rPr lang="cs-CZ" altLang="zh-CN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BAE3-63DD-4D67-ABF9-1FF3645FE8BB}" type="datetimeFigureOut">
              <a:rPr lang="zh-CN" altLang="en-US" smtClean="0"/>
              <a:pPr/>
              <a:t>2018/11/26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210B-141D-41A7-B97E-8E9C7FB59D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714348" y="19287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altLang="zh-CN"/>
              <a:t>Klepnutím lze upravit styl předlohy nadpisů.</a:t>
            </a:r>
            <a:endParaRPr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</p:nvPr>
        </p:nvSpPr>
        <p:spPr>
          <a:xfrm>
            <a:off x="714348" y="4286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zh-CN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altLang="zh-CN"/>
              <a:t>Klepnutím lze upravit styl předlohy nadpisů.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zh-CN"/>
              <a:t>Klepnutím lze upravit styly předlohy textu.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BAE3-63DD-4D67-ABF9-1FF3645FE8BB}" type="datetimeFigureOut">
              <a:rPr lang="zh-CN" altLang="en-US" smtClean="0"/>
              <a:pPr/>
              <a:t>2018/11/26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210B-141D-41A7-B97E-8E9C7FB59D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返校3-_0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5357826"/>
            <a:ext cx="2071718" cy="123411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返校3-_0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29388" y="5305299"/>
            <a:ext cx="2309446" cy="15527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rot="405946">
            <a:off x="1349356" y="751694"/>
            <a:ext cx="7000924" cy="5130193"/>
          </a:xfrm>
          <a:prstGeom prst="rect">
            <a:avLst/>
          </a:prstGeom>
          <a:solidFill>
            <a:srgbClr val="F1EE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 rot="238879">
            <a:off x="1112119" y="664975"/>
            <a:ext cx="7000924" cy="5527909"/>
          </a:xfrm>
          <a:prstGeom prst="rect">
            <a:avLst/>
          </a:prstGeom>
          <a:solidFill>
            <a:srgbClr val="F9F8F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714348" y="285728"/>
            <a:ext cx="7215238" cy="61436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返校3-_0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15140" y="5392429"/>
            <a:ext cx="2179850" cy="146557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rot="192655">
            <a:off x="1581348" y="477363"/>
            <a:ext cx="7000924" cy="5645791"/>
          </a:xfrm>
          <a:prstGeom prst="rect">
            <a:avLst/>
          </a:prstGeom>
          <a:solidFill>
            <a:srgbClr val="F1EE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 rot="21104426">
            <a:off x="628569" y="543817"/>
            <a:ext cx="7000924" cy="5527909"/>
          </a:xfrm>
          <a:prstGeom prst="rect">
            <a:avLst/>
          </a:prstGeom>
          <a:solidFill>
            <a:srgbClr val="F9F8F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928662" y="285728"/>
            <a:ext cx="7429552" cy="61436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返校3-_0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16" y="5500702"/>
            <a:ext cx="2071718" cy="123411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/>
              <a:t>Klepnutím lze upravit styly předlohy textu.</a:t>
            </a:r>
          </a:p>
          <a:p>
            <a:pPr lvl="1"/>
            <a:r>
              <a:rPr lang="cs-CZ" altLang="zh-CN"/>
              <a:t>Druhá úroveň</a:t>
            </a:r>
          </a:p>
          <a:p>
            <a:pPr lvl="2"/>
            <a:r>
              <a:rPr lang="cs-CZ" altLang="zh-CN"/>
              <a:t>Třetí úroveň</a:t>
            </a:r>
          </a:p>
          <a:p>
            <a:pPr lvl="3"/>
            <a:r>
              <a:rPr lang="cs-CZ" altLang="zh-CN"/>
              <a:t>Čtvrtá úroveň</a:t>
            </a:r>
          </a:p>
          <a:p>
            <a:pPr lvl="4"/>
            <a:r>
              <a:rPr lang="cs-CZ" altLang="zh-CN"/>
              <a:t>Pátá úroveň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/>
              <a:t>Klepnutím lze upravit styly předlohy textu.</a:t>
            </a:r>
          </a:p>
          <a:p>
            <a:pPr lvl="1"/>
            <a:r>
              <a:rPr lang="cs-CZ" altLang="zh-CN"/>
              <a:t>Druhá úroveň</a:t>
            </a:r>
          </a:p>
          <a:p>
            <a:pPr lvl="2"/>
            <a:r>
              <a:rPr lang="cs-CZ" altLang="zh-CN"/>
              <a:t>Třetí úroveň</a:t>
            </a:r>
          </a:p>
          <a:p>
            <a:pPr lvl="3"/>
            <a:r>
              <a:rPr lang="cs-CZ" altLang="zh-CN"/>
              <a:t>Čtvrtá úroveň</a:t>
            </a:r>
          </a:p>
          <a:p>
            <a:pPr lvl="4"/>
            <a:r>
              <a:rPr lang="cs-CZ" altLang="zh-CN"/>
              <a:t>Pátá úroveň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BAE3-63DD-4D67-ABF9-1FF3645FE8BB}" type="datetimeFigureOut">
              <a:rPr lang="zh-CN" altLang="en-US" smtClean="0"/>
              <a:pPr/>
              <a:t>2018/11/26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210B-141D-41A7-B97E-8E9C7FB59D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广告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3BAE3-63DD-4D67-ABF9-1FF3645FE8BB}" type="datetimeFigureOut">
              <a:rPr lang="zh-CN" altLang="en-US" smtClean="0"/>
              <a:pPr/>
              <a:t>2018/11/26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5210B-141D-41A7-B97E-8E9C7FB59D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52" r:id="rId8"/>
    <p:sldLayoutId id="2147483653" r:id="rId9"/>
    <p:sldLayoutId id="2147483654" r:id="rId10"/>
    <p:sldLayoutId id="214748366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332656"/>
            <a:ext cx="739215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cap="all" dirty="0" err="1">
                <a:latin typeface="Arial" pitchFamily="34" charset="0"/>
                <a:cs typeface="Arial" pitchFamily="34" charset="0"/>
              </a:rPr>
              <a:t>Správa</a:t>
            </a:r>
            <a:r>
              <a:rPr lang="en-US" altLang="zh-CN" sz="6000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6000" b="1" cap="all" dirty="0" err="1">
                <a:latin typeface="Arial" pitchFamily="34" charset="0"/>
                <a:cs typeface="Arial" pitchFamily="34" charset="0"/>
              </a:rPr>
              <a:t>školství</a:t>
            </a:r>
            <a:endParaRPr lang="cs-CZ" altLang="zh-CN" sz="6000" b="1" cap="all" dirty="0">
              <a:latin typeface="Arial" pitchFamily="34" charset="0"/>
              <a:cs typeface="Arial" pitchFamily="34" charset="0"/>
            </a:endParaRPr>
          </a:p>
          <a:p>
            <a:r>
              <a:rPr lang="cs-CZ" altLang="zh-CN" sz="2400" b="1" cap="all" dirty="0">
                <a:latin typeface="Arial" pitchFamily="34" charset="0"/>
                <a:cs typeface="Arial" pitchFamily="34" charset="0"/>
              </a:rPr>
              <a:t>se zvláštním zaměřením na vysoké </a:t>
            </a:r>
            <a:r>
              <a:rPr lang="cs-CZ" altLang="zh-CN" sz="2400" b="1" cap="all" dirty="0" smtClean="0">
                <a:latin typeface="Arial" pitchFamily="34" charset="0"/>
                <a:cs typeface="Arial" pitchFamily="34" charset="0"/>
              </a:rPr>
              <a:t>školy</a:t>
            </a:r>
          </a:p>
          <a:p>
            <a:endParaRPr lang="cs-CZ" altLang="zh-CN" sz="2400" b="1" cap="all" dirty="0">
              <a:latin typeface="Arial" pitchFamily="34" charset="0"/>
              <a:cs typeface="Arial" pitchFamily="34" charset="0"/>
            </a:endParaRPr>
          </a:p>
          <a:p>
            <a:r>
              <a:rPr lang="cs-CZ" altLang="zh-CN" sz="2400" b="1" i="1" cap="all" dirty="0" smtClean="0">
                <a:latin typeface="Arial" pitchFamily="34" charset="0"/>
                <a:cs typeface="Arial" pitchFamily="34" charset="0"/>
              </a:rPr>
              <a:t>Veronika Smutná</a:t>
            </a:r>
            <a:endParaRPr lang="en-US" altLang="zh-CN" sz="6000" b="1" i="1" cap="al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134076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Vysoké školství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50249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Vnitrostátní prameny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2910" y="1357298"/>
            <a:ext cx="778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Zákony (1 - 2 základní), zejm.</a:t>
            </a:r>
            <a:br>
              <a:rPr lang="cs-CZ" sz="2400" dirty="0"/>
            </a:br>
            <a:r>
              <a:rPr lang="cs-CZ" sz="2400" dirty="0"/>
              <a:t>zákon č. 111/1998 Sb., o vysokých školách a o změně a doplnění dalších zákonů (</a:t>
            </a:r>
            <a:r>
              <a:rPr lang="cs-CZ" sz="2400" b="1" dirty="0"/>
              <a:t>zákon o vysokých školách</a:t>
            </a:r>
            <a:r>
              <a:rPr lang="cs-CZ" sz="2400" dirty="0"/>
              <a:t>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vnitřní </a:t>
            </a:r>
            <a:r>
              <a:rPr lang="cs-CZ" sz="2400" dirty="0"/>
              <a:t>předpisy VŠ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vnitřní předpisy fakult</a:t>
            </a:r>
          </a:p>
        </p:txBody>
      </p:sp>
    </p:spTree>
    <p:extLst>
      <p:ext uri="{BB962C8B-B14F-4D97-AF65-F5344CB8AC3E}">
        <p14:creationId xmlns:p14="http://schemas.microsoft.com/office/powerpoint/2010/main" val="15205925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1793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Zákony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1700808"/>
            <a:ext cx="69127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b="1" dirty="0"/>
              <a:t>Vysoké školství</a:t>
            </a:r>
          </a:p>
          <a:p>
            <a:pPr indent="1746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800" b="1" dirty="0"/>
              <a:t>zákon o vysokých školách</a:t>
            </a:r>
            <a:endParaRPr lang="cs-CZ" sz="2800" dirty="0"/>
          </a:p>
          <a:p>
            <a:pPr indent="1746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800" dirty="0"/>
              <a:t>zákon č. 130/2002 Sb., o podpoře výzkumu a vývoje z veřejných prostředků a o změně některých souvisejících zákonů (</a:t>
            </a:r>
            <a:r>
              <a:rPr lang="cs-CZ" sz="2800" b="1" dirty="0"/>
              <a:t>zákon o podpoře výzkumu a vývoje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12501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5037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Podzákonné předpisy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1412776"/>
            <a:ext cx="77048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vyhláška MŠMT č. 343/2002 Sb. postup a podmínky při zveřejnění průběhu přijímacího řízení na VŠ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nařízení vlády č. 274/2016 Sb., o standardech pro akreditace ve vysokém školství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nařízení vlády č. 275/2016 Sb., o oblastech vzdělávání ve vysokém školství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vyhláška MŠMT č. 276/2016 Sb., o předávání údajů do registru docentů, profesorů a mimořádných profesorů vysokých škol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vyhláška MŠMT č. 277/2016 Sb., o předávání statistických údajů vysokými školami</a:t>
            </a:r>
          </a:p>
        </p:txBody>
      </p:sp>
    </p:spTree>
    <p:extLst>
      <p:ext uri="{BB962C8B-B14F-4D97-AF65-F5344CB8AC3E}">
        <p14:creationId xmlns:p14="http://schemas.microsoft.com/office/powerpoint/2010/main" val="32730899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7024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Vnitřní předpisy vysokých škol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412776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a)  statut veřejné vysoké školy, </a:t>
            </a:r>
          </a:p>
          <a:p>
            <a:r>
              <a:rPr lang="cs-CZ" sz="2000" dirty="0"/>
              <a:t>b)  volební řád akademického senátu veřejné vysoké školy, </a:t>
            </a:r>
          </a:p>
          <a:p>
            <a:r>
              <a:rPr lang="cs-CZ" sz="2000" dirty="0"/>
              <a:t>c)  jednací řád akademického senátu veřejné vysoké školy, </a:t>
            </a:r>
          </a:p>
          <a:p>
            <a:r>
              <a:rPr lang="cs-CZ" sz="2000" dirty="0"/>
              <a:t>d)  vnitřní mzdový předpis,</a:t>
            </a:r>
            <a:r>
              <a:rPr lang="cs-CZ" sz="2000" baseline="30000" dirty="0"/>
              <a:t>7)</a:t>
            </a:r>
            <a:endParaRPr lang="cs-CZ" sz="2000" dirty="0"/>
          </a:p>
          <a:p>
            <a:r>
              <a:rPr lang="cs-CZ" sz="2000" dirty="0"/>
              <a:t>e)  jednací řád vědecké rady veřejné vysoké školy, </a:t>
            </a:r>
          </a:p>
          <a:p>
            <a:r>
              <a:rPr lang="cs-CZ" sz="2000" dirty="0"/>
              <a:t>f)  řád výběrového řízení pro obsazování míst akademických pracovníků, </a:t>
            </a:r>
          </a:p>
          <a:p>
            <a:r>
              <a:rPr lang="cs-CZ" sz="2000" dirty="0"/>
              <a:t>g)  studijní a zkušební řád, </a:t>
            </a:r>
          </a:p>
          <a:p>
            <a:r>
              <a:rPr lang="cs-CZ" sz="2000" dirty="0"/>
              <a:t>h)  stipendijní řád, </a:t>
            </a:r>
          </a:p>
          <a:p>
            <a:r>
              <a:rPr lang="cs-CZ" sz="2000" dirty="0"/>
              <a:t>i)  disciplinární řád pro studenty, </a:t>
            </a:r>
          </a:p>
          <a:p>
            <a:r>
              <a:rPr lang="cs-CZ" sz="2000" dirty="0"/>
              <a:t>j)  pravidla systému zajišťování kvality vzdělávací, tvůrčí a s nimi souvis. činností a vnitřního hodnocení kvality vzdělávací, tvůrčí a </a:t>
            </a:r>
            <a:br>
              <a:rPr lang="cs-CZ" sz="2000" dirty="0"/>
            </a:br>
            <a:r>
              <a:rPr lang="cs-CZ" sz="2000" dirty="0"/>
              <a:t>s nimi souvisejících činností veřejné vysoké školy, </a:t>
            </a:r>
          </a:p>
          <a:p>
            <a:r>
              <a:rPr lang="cs-CZ" sz="2000" dirty="0"/>
              <a:t>k) </a:t>
            </a:r>
            <a:r>
              <a:rPr lang="cs-CZ" sz="2000" u="sng" dirty="0"/>
              <a:t>další předpisy</a:t>
            </a:r>
            <a:r>
              <a:rPr lang="cs-CZ" sz="2000" dirty="0"/>
              <a:t>, pokud tak stanoví statut veřejné vysoké školy. </a:t>
            </a:r>
          </a:p>
        </p:txBody>
      </p:sp>
    </p:spTree>
    <p:extLst>
      <p:ext uri="{BB962C8B-B14F-4D97-AF65-F5344CB8AC3E}">
        <p14:creationId xmlns:p14="http://schemas.microsoft.com/office/powerpoint/2010/main" val="40488936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60673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Základní pojmy a instituty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1556792"/>
            <a:ext cx="6912768" cy="479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b="1" u="sng" dirty="0"/>
              <a:t>Vysoké školství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Vysoká škola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Fakulta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Akreditace, studijní program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Studium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Akademický pracovník (§ 70)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Student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Poplatek za studium, stipendium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Disciplinární přestupek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22839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7030A0"/>
                </a:solidFill>
              </a:rPr>
              <a:t>Veřejná správa vysokého školství </a:t>
            </a:r>
            <a:r>
              <a:rPr lang="cs-CZ" sz="2000" dirty="0"/>
              <a:t>má rozměr </a:t>
            </a:r>
          </a:p>
          <a:p>
            <a:pPr lvl="1">
              <a:defRPr/>
            </a:pPr>
            <a:r>
              <a:rPr lang="cs-CZ" sz="2000" dirty="0"/>
              <a:t>jak </a:t>
            </a:r>
            <a:r>
              <a:rPr lang="cs-CZ" sz="2000" b="1" i="1" u="sng" dirty="0"/>
              <a:t>samosprávy</a:t>
            </a:r>
            <a:r>
              <a:rPr lang="cs-CZ" sz="2000" dirty="0"/>
              <a:t> (s postavením vysokých škol jsou tradičně spojeny určité akademické svobody, resp. práva),</a:t>
            </a:r>
          </a:p>
          <a:p>
            <a:pPr lvl="1">
              <a:defRPr/>
            </a:pPr>
            <a:r>
              <a:rPr lang="cs-CZ" sz="2000" dirty="0"/>
              <a:t>tak také </a:t>
            </a:r>
            <a:r>
              <a:rPr lang="cs-CZ" sz="2000" b="1" i="1" u="sng" dirty="0"/>
              <a:t>státní správy </a:t>
            </a:r>
            <a:endParaRPr lang="cs-CZ" sz="2000" u="sng" dirty="0"/>
          </a:p>
          <a:p>
            <a:pPr lvl="2">
              <a:defRPr/>
            </a:pPr>
            <a:r>
              <a:rPr lang="cs-CZ" altLang="cs-CZ" sz="2000" i="1" dirty="0"/>
              <a:t>ústředním orgánem = </a:t>
            </a:r>
            <a:r>
              <a:rPr lang="cs-CZ" altLang="cs-CZ" sz="2000" b="1" i="1" dirty="0"/>
              <a:t>MŠMT</a:t>
            </a:r>
            <a:r>
              <a:rPr lang="cs-CZ" altLang="cs-CZ" sz="2000" i="1" dirty="0"/>
              <a:t>, které zejm. registruje vnitřní předpisy veřejných VŠ, rozděluje finanční prostředky ze státního rozpočtu, vykonává dozor a uděluje akreditace (pozor na novelizaci)</a:t>
            </a:r>
          </a:p>
        </p:txBody>
      </p:sp>
    </p:spTree>
    <p:extLst>
      <p:ext uri="{BB962C8B-B14F-4D97-AF65-F5344CB8AC3E}">
        <p14:creationId xmlns:p14="http://schemas.microsoft.com/office/powerpoint/2010/main" val="36729125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03648" y="692696"/>
            <a:ext cx="30682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Vysoká škola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1700808"/>
            <a:ext cx="69127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= instituce poskytující vysokoškolské vzdělání a stejně důrazně rozvíjející vědu, výzkum či uměleckou činnost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i="1" dirty="0"/>
              <a:t>§ 1 stanoví, že VŠ jsou vrcholnými centry vzdělanosti, nezávislého poznání a tvůrčí činnosti, </a:t>
            </a:r>
            <a:r>
              <a:rPr lang="cs-CZ" sz="2400" dirty="0"/>
              <a:t>mají výhradní právo</a:t>
            </a:r>
            <a:endParaRPr lang="cs-CZ" sz="2400" i="1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Přiznávat akademický titul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Konat habilitační řízení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Konat řízení ke jmenování profesorem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Používat akademické insignie a konat akademické obřady</a:t>
            </a:r>
          </a:p>
        </p:txBody>
      </p:sp>
    </p:spTree>
    <p:extLst>
      <p:ext uri="{BB962C8B-B14F-4D97-AF65-F5344CB8AC3E}">
        <p14:creationId xmlns:p14="http://schemas.microsoft.com/office/powerpoint/2010/main" val="336561289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38228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2000" u="sng" dirty="0"/>
              <a:t>Základní dělení dle zákona o VŠ na</a:t>
            </a:r>
          </a:p>
          <a:p>
            <a:pPr lvl="1"/>
            <a:r>
              <a:rPr lang="cs-CZ" altLang="cs-CZ" sz="2000" b="1" i="1" dirty="0">
                <a:solidFill>
                  <a:srgbClr val="7030A0"/>
                </a:solidFill>
              </a:rPr>
              <a:t>Veřejné</a:t>
            </a:r>
          </a:p>
          <a:p>
            <a:pPr lvl="1"/>
            <a:r>
              <a:rPr lang="cs-CZ" altLang="cs-CZ" sz="2000" b="1" i="1" dirty="0">
                <a:solidFill>
                  <a:srgbClr val="7030A0"/>
                </a:solidFill>
              </a:rPr>
              <a:t>Soukromé</a:t>
            </a:r>
          </a:p>
          <a:p>
            <a:pPr lvl="1"/>
            <a:r>
              <a:rPr lang="cs-CZ" altLang="cs-CZ" sz="2000" b="1" i="1" dirty="0">
                <a:solidFill>
                  <a:srgbClr val="7030A0"/>
                </a:solidFill>
              </a:rPr>
              <a:t>Státní</a:t>
            </a:r>
          </a:p>
          <a:p>
            <a:pPr lvl="1"/>
            <a:endParaRPr lang="cs-CZ" altLang="cs-CZ" sz="2000" b="1" i="1" dirty="0">
              <a:solidFill>
                <a:srgbClr val="7030A0"/>
              </a:solidFill>
            </a:endParaRPr>
          </a:p>
          <a:p>
            <a:r>
              <a:rPr lang="cs-CZ" altLang="cs-CZ" sz="2000" dirty="0"/>
              <a:t>Zákon dále rozlišuje mezi VŠ univerzitními a neuniverzitními, a to </a:t>
            </a:r>
            <a:r>
              <a:rPr lang="cs-CZ" altLang="cs-CZ" sz="2000" b="1" dirty="0"/>
              <a:t>na základě realizovaných studijních programů</a:t>
            </a:r>
          </a:p>
          <a:p>
            <a:pPr lvl="1"/>
            <a:r>
              <a:rPr lang="cs-CZ" altLang="cs-CZ" sz="2000" b="1" dirty="0">
                <a:solidFill>
                  <a:srgbClr val="7030A0"/>
                </a:solidFill>
              </a:rPr>
              <a:t>VŠ neuniverzitní </a:t>
            </a:r>
            <a:r>
              <a:rPr lang="cs-CZ" altLang="cs-CZ" sz="2000" dirty="0"/>
              <a:t>uskutečňuje bakalářský a může uskutečňovat také magisterský</a:t>
            </a:r>
            <a:endParaRPr lang="cs-CZ" altLang="cs-CZ" sz="2000" dirty="0">
              <a:solidFill>
                <a:srgbClr val="7030A0"/>
              </a:solidFill>
            </a:endParaRPr>
          </a:p>
          <a:p>
            <a:pPr lvl="1"/>
            <a:r>
              <a:rPr lang="cs-CZ" altLang="cs-CZ" sz="2000" b="1" dirty="0">
                <a:solidFill>
                  <a:srgbClr val="7030A0"/>
                </a:solidFill>
              </a:rPr>
              <a:t>VŠ univerzitní </a:t>
            </a:r>
            <a:r>
              <a:rPr lang="cs-CZ" altLang="cs-CZ" sz="2000" dirty="0"/>
              <a:t>může uskutečňovat všechny typy studijních programů</a:t>
            </a:r>
          </a:p>
        </p:txBody>
      </p:sp>
    </p:spTree>
    <p:extLst>
      <p:ext uri="{BB962C8B-B14F-4D97-AF65-F5344CB8AC3E}">
        <p14:creationId xmlns:p14="http://schemas.microsoft.com/office/powerpoint/2010/main" val="7745919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DC383A1A-5D7F-4927-A8C2-83D6A0B4D562}" type="slidenum">
              <a:rPr lang="cs-CZ">
                <a:latin typeface="Arial" charset="0"/>
              </a:rPr>
              <a:pPr/>
              <a:t>19</a:t>
            </a:fld>
            <a:endParaRPr lang="cs-CZ">
              <a:latin typeface="Arial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971600" y="1571612"/>
          <a:ext cx="731520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533400" y="4286256"/>
            <a:ext cx="2819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latin typeface="Arial" charset="0"/>
              </a:rPr>
              <a:t>Součást organizační složky státu / Organizační složka státu</a:t>
            </a:r>
          </a:p>
          <a:p>
            <a:pPr algn="ctr">
              <a:spcBef>
                <a:spcPct val="50000"/>
              </a:spcBef>
            </a:pPr>
            <a:r>
              <a:rPr lang="cs-CZ" dirty="0">
                <a:latin typeface="Arial" charset="0"/>
              </a:rPr>
              <a:t>Státní rozpočet – obrana/vnitro</a:t>
            </a: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6019800" y="4286256"/>
            <a:ext cx="2133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latin typeface="Arial" charset="0"/>
              </a:rPr>
              <a:t>S.r.o. / a.s. / o.p.s.</a:t>
            </a:r>
          </a:p>
          <a:p>
            <a:pPr algn="ctr">
              <a:spcBef>
                <a:spcPct val="50000"/>
              </a:spcBef>
            </a:pPr>
            <a:r>
              <a:rPr lang="cs-CZ" dirty="0">
                <a:latin typeface="Arial" charset="0"/>
              </a:rPr>
              <a:t>Zejména vlastní hospodářská činnost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3505200" y="4214818"/>
            <a:ext cx="2133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latin typeface="Arial" charset="0"/>
              </a:rPr>
              <a:t>Veřejná vysoká škola</a:t>
            </a:r>
          </a:p>
          <a:p>
            <a:pPr algn="ctr">
              <a:spcBef>
                <a:spcPct val="50000"/>
              </a:spcBef>
            </a:pPr>
            <a:r>
              <a:rPr lang="cs-CZ" dirty="0">
                <a:latin typeface="Arial" charset="0"/>
              </a:rPr>
              <a:t>Státní rozpočet - školství</a:t>
            </a:r>
          </a:p>
        </p:txBody>
      </p:sp>
      <p:pic>
        <p:nvPicPr>
          <p:cNvPr id="9" name="Picture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428736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135729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2"/>
          <p:cNvSpPr/>
          <p:nvPr/>
        </p:nvSpPr>
        <p:spPr>
          <a:xfrm>
            <a:off x="1403648" y="692696"/>
            <a:ext cx="47772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Druhy vysokých škol</a:t>
            </a:r>
            <a:endParaRPr lang="zh-CN" altLang="en-US" sz="4400" b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168759198"/>
              </p:ext>
            </p:extLst>
          </p:nvPr>
        </p:nvGraphicFramePr>
        <p:xfrm>
          <a:off x="827584" y="548680"/>
          <a:ext cx="748883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22839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7030A0"/>
                </a:solidFill>
              </a:rPr>
              <a:t>Veřejná správa vysokého školství </a:t>
            </a:r>
            <a:r>
              <a:rPr lang="cs-CZ" sz="2000" dirty="0"/>
              <a:t>má rozměr </a:t>
            </a:r>
          </a:p>
          <a:p>
            <a:pPr lvl="1">
              <a:defRPr/>
            </a:pPr>
            <a:r>
              <a:rPr lang="cs-CZ" sz="2000" dirty="0"/>
              <a:t>jak </a:t>
            </a:r>
            <a:r>
              <a:rPr lang="cs-CZ" sz="2000" b="1" i="1" u="sng" dirty="0"/>
              <a:t>samosprávy</a:t>
            </a:r>
            <a:r>
              <a:rPr lang="cs-CZ" sz="2000" dirty="0"/>
              <a:t> (s postavením vysokých škol jsou tradičně spojeny určité akademické svobody, resp. práva),</a:t>
            </a:r>
          </a:p>
          <a:p>
            <a:pPr lvl="1">
              <a:defRPr/>
            </a:pPr>
            <a:r>
              <a:rPr lang="cs-CZ" sz="2000" dirty="0"/>
              <a:t>tak také </a:t>
            </a:r>
            <a:r>
              <a:rPr lang="cs-CZ" sz="2000" b="1" i="1" u="sng" dirty="0"/>
              <a:t>státní správy </a:t>
            </a:r>
            <a:endParaRPr lang="cs-CZ" sz="2000" u="sng" dirty="0"/>
          </a:p>
          <a:p>
            <a:pPr lvl="2">
              <a:defRPr/>
            </a:pPr>
            <a:r>
              <a:rPr lang="cs-CZ" altLang="cs-CZ" sz="2000" i="1" dirty="0"/>
              <a:t>ústředním orgánem = </a:t>
            </a:r>
            <a:r>
              <a:rPr lang="cs-CZ" altLang="cs-CZ" sz="2000" b="1" i="1" dirty="0"/>
              <a:t>MŠMT</a:t>
            </a:r>
            <a:r>
              <a:rPr lang="cs-CZ" altLang="cs-CZ" sz="2000" i="1" dirty="0"/>
              <a:t>, které zejm. registruje vnitřní předpisy veřejných VŠ, rozděluje finanční prostředky ze státního rozpočtu, vykonává dozor a uděluje akreditace (pozor na novelizaci)</a:t>
            </a:r>
          </a:p>
        </p:txBody>
      </p:sp>
    </p:spTree>
    <p:extLst>
      <p:ext uri="{BB962C8B-B14F-4D97-AF65-F5344CB8AC3E}">
        <p14:creationId xmlns:p14="http://schemas.microsoft.com/office/powerpoint/2010/main" val="164468944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07451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2000" b="1" u="sng" dirty="0" smtClean="0"/>
              <a:t>Veřejná vysoká škola</a:t>
            </a:r>
          </a:p>
          <a:p>
            <a:r>
              <a:rPr lang="cs-CZ" altLang="cs-CZ" sz="2000" dirty="0" smtClean="0"/>
              <a:t>Zřízena </a:t>
            </a:r>
            <a:r>
              <a:rPr lang="cs-CZ" altLang="cs-CZ" sz="2000" dirty="0"/>
              <a:t>(zrušena, sloučena) </a:t>
            </a:r>
            <a:r>
              <a:rPr lang="cs-CZ" altLang="cs-CZ" sz="2000" b="1" dirty="0"/>
              <a:t>výhradně zákonem </a:t>
            </a:r>
            <a:r>
              <a:rPr lang="cs-CZ" altLang="cs-CZ" sz="2000" dirty="0"/>
              <a:t>(§ 5 </a:t>
            </a:r>
            <a:r>
              <a:rPr lang="cs-CZ" altLang="cs-CZ" sz="2000" dirty="0" err="1"/>
              <a:t>ZoVŠ</a:t>
            </a:r>
            <a:r>
              <a:rPr lang="cs-CZ" altLang="cs-CZ" sz="2000" dirty="0"/>
              <a:t>)</a:t>
            </a:r>
          </a:p>
          <a:p>
            <a:pPr lvl="1"/>
            <a:r>
              <a:rPr lang="cs-CZ" altLang="cs-CZ" sz="2000" i="1" dirty="0"/>
              <a:t>Seznam v příloze č. 1 zákona o VŠ</a:t>
            </a:r>
          </a:p>
          <a:p>
            <a:endParaRPr lang="cs-CZ" altLang="cs-CZ" sz="2000" dirty="0"/>
          </a:p>
          <a:p>
            <a:r>
              <a:rPr lang="cs-CZ" altLang="cs-CZ" sz="2000" dirty="0"/>
              <a:t>Organizaci, činnost a hospodaření upravují </a:t>
            </a:r>
            <a:r>
              <a:rPr lang="cs-CZ" altLang="cs-CZ" sz="2000" b="1" dirty="0">
                <a:solidFill>
                  <a:srgbClr val="7030A0"/>
                </a:solidFill>
              </a:rPr>
              <a:t>vnitřní předpisy VŠ </a:t>
            </a:r>
            <a:r>
              <a:rPr lang="cs-CZ" altLang="cs-CZ" sz="2000" dirty="0"/>
              <a:t>(viz dále)</a:t>
            </a:r>
          </a:p>
          <a:p>
            <a:endParaRPr lang="cs-CZ" altLang="cs-CZ" sz="2000" b="1" dirty="0">
              <a:solidFill>
                <a:srgbClr val="7030A0"/>
              </a:solidFill>
            </a:endParaRPr>
          </a:p>
          <a:p>
            <a:r>
              <a:rPr lang="cs-CZ" altLang="cs-CZ" sz="2000" b="1" dirty="0">
                <a:solidFill>
                  <a:srgbClr val="7030A0"/>
                </a:solidFill>
              </a:rPr>
              <a:t>Vztah veřejné VŠ ke státu </a:t>
            </a:r>
            <a:r>
              <a:rPr lang="cs-CZ" altLang="cs-CZ" sz="2000" dirty="0"/>
              <a:t>(§ 6 </a:t>
            </a:r>
            <a:r>
              <a:rPr lang="cs-CZ" altLang="cs-CZ" sz="2000" dirty="0" err="1"/>
              <a:t>ZoVŠ</a:t>
            </a:r>
            <a:r>
              <a:rPr lang="cs-CZ" altLang="cs-CZ" sz="2000" dirty="0"/>
              <a:t>)</a:t>
            </a:r>
          </a:p>
          <a:p>
            <a:pPr lvl="1"/>
            <a:r>
              <a:rPr lang="cs-CZ" altLang="cs-CZ" sz="2000" dirty="0"/>
              <a:t>Státní orgány mohou zasahovat do činnosti veřejné vysoké školy jen na základě a v mezích zákona a způsobem zákonem stanoveným </a:t>
            </a:r>
          </a:p>
          <a:p>
            <a:pPr lvl="1"/>
            <a:r>
              <a:rPr lang="cs-CZ" altLang="cs-CZ" sz="2000" dirty="0"/>
              <a:t>(dle § 6 odst. 3 </a:t>
            </a:r>
            <a:r>
              <a:rPr lang="cs-CZ" altLang="cs-CZ" sz="2000" dirty="0" err="1"/>
              <a:t>ZoVŠ</a:t>
            </a:r>
            <a:r>
              <a:rPr lang="cs-CZ" altLang="cs-CZ" sz="2000" dirty="0"/>
              <a:t>, obecně podle ústavních východisek, zejm. čl. 2 odst. 3 Ústavy)</a:t>
            </a:r>
          </a:p>
        </p:txBody>
      </p:sp>
    </p:spTree>
    <p:extLst>
      <p:ext uri="{BB962C8B-B14F-4D97-AF65-F5344CB8AC3E}">
        <p14:creationId xmlns:p14="http://schemas.microsoft.com/office/powerpoint/2010/main" val="40838774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67744" y="119675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b="1" u="sng" dirty="0" smtClean="0"/>
              <a:t>Soukromá vysoká škola</a:t>
            </a:r>
          </a:p>
          <a:p>
            <a:r>
              <a:rPr lang="cs-CZ" altLang="cs-CZ" dirty="0" smtClean="0"/>
              <a:t>Právnická </a:t>
            </a:r>
            <a:r>
              <a:rPr lang="cs-CZ" altLang="cs-CZ" dirty="0"/>
              <a:t>osoba (…) je oprávněna působit jako </a:t>
            </a:r>
            <a:r>
              <a:rPr lang="cs-CZ" altLang="cs-CZ" b="1" dirty="0">
                <a:solidFill>
                  <a:srgbClr val="7030A0"/>
                </a:solidFill>
              </a:rPr>
              <a:t>soukromá vysoká škola</a:t>
            </a:r>
            <a:r>
              <a:rPr lang="cs-CZ" altLang="cs-CZ" dirty="0"/>
              <a:t>, pokud jí MŠMT udělilo </a:t>
            </a:r>
            <a:r>
              <a:rPr lang="cs-CZ" altLang="cs-CZ" b="1" dirty="0"/>
              <a:t>státní souhlas </a:t>
            </a:r>
            <a:r>
              <a:rPr lang="cs-CZ" altLang="cs-CZ" dirty="0"/>
              <a:t>(§ 39 </a:t>
            </a:r>
            <a:r>
              <a:rPr lang="cs-CZ" altLang="cs-CZ" dirty="0" err="1"/>
              <a:t>ZoVŠ</a:t>
            </a:r>
            <a:r>
              <a:rPr lang="cs-CZ" altLang="cs-CZ" dirty="0"/>
              <a:t>)</a:t>
            </a:r>
          </a:p>
          <a:p>
            <a:pPr lvl="1"/>
            <a:r>
              <a:rPr lang="cs-CZ" altLang="cs-CZ" dirty="0"/>
              <a:t>Podmínky upravuje </a:t>
            </a:r>
            <a:r>
              <a:rPr lang="cs-CZ" altLang="cs-CZ" dirty="0" err="1"/>
              <a:t>ZoVŠ</a:t>
            </a:r>
            <a:endParaRPr lang="cs-CZ" altLang="cs-CZ" dirty="0"/>
          </a:p>
          <a:p>
            <a:r>
              <a:rPr lang="cs-CZ" altLang="cs-CZ" dirty="0"/>
              <a:t>Organizace a činnost také upravena </a:t>
            </a:r>
            <a:r>
              <a:rPr lang="cs-CZ" altLang="cs-CZ" b="1" dirty="0"/>
              <a:t>vnitřními předpisy </a:t>
            </a:r>
            <a:r>
              <a:rPr lang="cs-CZ" altLang="cs-CZ" dirty="0"/>
              <a:t>(platí obdobné jako v případě veřejných VŠ)</a:t>
            </a:r>
          </a:p>
          <a:p>
            <a:pPr lvl="1"/>
            <a:r>
              <a:rPr lang="cs-CZ" altLang="cs-CZ" dirty="0"/>
              <a:t>Zejm. stanoví, </a:t>
            </a:r>
            <a:r>
              <a:rPr lang="cs-CZ" altLang="cs-CZ" b="1" dirty="0"/>
              <a:t>které orgány </a:t>
            </a:r>
            <a:r>
              <a:rPr lang="cs-CZ" altLang="cs-CZ" dirty="0"/>
              <a:t>podle </a:t>
            </a:r>
            <a:r>
              <a:rPr lang="cs-CZ" altLang="cs-CZ" dirty="0" err="1"/>
              <a:t>ZoVŠ</a:t>
            </a:r>
            <a:r>
              <a:rPr lang="cs-CZ" altLang="cs-CZ" dirty="0"/>
              <a:t> vykonávají působnost</a:t>
            </a:r>
          </a:p>
          <a:p>
            <a:endParaRPr lang="cs-CZ" altLang="cs-CZ" dirty="0"/>
          </a:p>
          <a:p>
            <a:r>
              <a:rPr lang="cs-CZ" altLang="cs-CZ" dirty="0"/>
              <a:t>Financování</a:t>
            </a:r>
          </a:p>
          <a:p>
            <a:pPr lvl="1"/>
            <a:r>
              <a:rPr lang="cs-CZ" altLang="cs-CZ" b="1" dirty="0"/>
              <a:t>Poplatky spojené se studiem </a:t>
            </a:r>
            <a:r>
              <a:rPr lang="cs-CZ" altLang="cs-CZ" dirty="0"/>
              <a:t>stanoví soukromá VŠ ve svém vnitřním předpisu (§ 59, bez zákonných omezení)</a:t>
            </a:r>
          </a:p>
          <a:p>
            <a:pPr lvl="1"/>
            <a:r>
              <a:rPr lang="cs-CZ" altLang="cs-CZ" dirty="0"/>
              <a:t>Možné i určité financování ze státního rozpočtu (§ 40 odst. 2-4)</a:t>
            </a:r>
          </a:p>
        </p:txBody>
      </p:sp>
    </p:spTree>
    <p:extLst>
      <p:ext uri="{BB962C8B-B14F-4D97-AF65-F5344CB8AC3E}">
        <p14:creationId xmlns:p14="http://schemas.microsoft.com/office/powerpoint/2010/main" val="262345483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03648" y="692696"/>
            <a:ext cx="30682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Vysoká škola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1462137"/>
            <a:ext cx="74888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i="1" dirty="0"/>
              <a:t>V souladu s demokratickými principy umožňují přístup k VŠ vzdělání, získání odpovídající profesní kvalifikace a přípravu pro výzkumnou práci a další náročné odborné činnosti.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400" b="1" dirty="0"/>
              <a:t> Oprávnění vysoké školy uskutečňovat </a:t>
            </a:r>
            <a:r>
              <a:rPr lang="cs-CZ" sz="2400" dirty="0"/>
              <a:t>za podmínek stanovených tímto zákonem </a:t>
            </a:r>
            <a:r>
              <a:rPr lang="cs-CZ" sz="2400" b="1" dirty="0"/>
              <a:t>studijní programy </a:t>
            </a:r>
            <a:r>
              <a:rPr lang="cs-CZ" sz="2400" dirty="0"/>
              <a:t>vyplývá z institucionální akreditace nebo z akreditace studijního programu.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400" b="1" dirty="0"/>
              <a:t> Oprávnění vysoké školy </a:t>
            </a:r>
            <a:r>
              <a:rPr lang="cs-CZ" sz="2400" dirty="0"/>
              <a:t>nebo její součásti </a:t>
            </a:r>
            <a:r>
              <a:rPr lang="cs-CZ" sz="2400" b="1" dirty="0"/>
              <a:t>konat habilitační řízení nebo řízení ke jmenování profesorem </a:t>
            </a:r>
            <a:r>
              <a:rPr lang="cs-CZ" sz="2400" dirty="0"/>
              <a:t>v daném oboru podléhá akreditaci, kterou uděluje Akreditační úřad.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9592" y="642918"/>
            <a:ext cx="79581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Akreditace studijního programu</a:t>
            </a:r>
            <a:endParaRPr lang="zh-CN" altLang="en-US" sz="4400" b="1" dirty="0"/>
          </a:p>
        </p:txBody>
      </p:sp>
      <p:sp>
        <p:nvSpPr>
          <p:cNvPr id="7" name="Obdélník 6"/>
          <p:cNvSpPr/>
          <p:nvPr/>
        </p:nvSpPr>
        <p:spPr>
          <a:xfrm>
            <a:off x="827584" y="1700808"/>
            <a:ext cx="7344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Je oprávněním realizační povahy</a:t>
            </a:r>
            <a:endParaRPr lang="cs-CZ" sz="2000" b="1" i="1" dirty="0"/>
          </a:p>
          <a:p>
            <a:pPr lvl="1" indent="-279400">
              <a:buFont typeface="Arial" pitchFamily="34" charset="0"/>
              <a:buChar char="•"/>
            </a:pPr>
            <a:r>
              <a:rPr lang="cs-CZ" sz="2000" dirty="0"/>
              <a:t>Přijímat uchazeče ke studiu</a:t>
            </a:r>
          </a:p>
          <a:p>
            <a:pPr lvl="1" indent="-279400">
              <a:buFont typeface="Arial" pitchFamily="34" charset="0"/>
              <a:buChar char="•"/>
            </a:pPr>
            <a:r>
              <a:rPr lang="cs-CZ" sz="2000" dirty="0"/>
              <a:t>Konat výuku a zkoušky (vyučovat, ověřovat znalosti...)</a:t>
            </a:r>
          </a:p>
          <a:p>
            <a:pPr lvl="1" indent="-279400">
              <a:buFont typeface="Arial" pitchFamily="34" charset="0"/>
              <a:buChar char="•"/>
            </a:pPr>
            <a:r>
              <a:rPr lang="cs-CZ" sz="2000" dirty="0"/>
              <a:t>Udělovat akademické tituly (tedy konat státní závěrečné zkoušky)</a:t>
            </a:r>
          </a:p>
          <a:p>
            <a:pPr lvl="1" indent="-279400">
              <a:buFont typeface="Arial" pitchFamily="34" charset="0"/>
              <a:buChar char="•"/>
            </a:pPr>
            <a:r>
              <a:rPr lang="cs-CZ" sz="2000" dirty="0"/>
              <a:t>Konat rigorózní řízení</a:t>
            </a:r>
          </a:p>
          <a:p>
            <a:pPr indent="-279400"/>
            <a:r>
              <a:rPr lang="cs-CZ" sz="2000" b="1" dirty="0"/>
              <a:t>Uděluje ji</a:t>
            </a:r>
          </a:p>
          <a:p>
            <a:pPr indent="-279400">
              <a:buFont typeface="Arial" pitchFamily="34" charset="0"/>
              <a:buChar char="•"/>
            </a:pPr>
            <a:r>
              <a:rPr lang="cs-CZ" sz="2000" dirty="0"/>
              <a:t>Národní akreditační úřad pro vysoké školství</a:t>
            </a:r>
          </a:p>
          <a:p>
            <a:pPr indent="-279400">
              <a:buFont typeface="Arial" pitchFamily="34" charset="0"/>
              <a:buChar char="•"/>
            </a:pPr>
            <a:r>
              <a:rPr lang="cs-CZ" sz="2000" dirty="0"/>
              <a:t>Vysoká škola „sama sobě“, pokud pro danou oblast a typ studijního programu získala institucionální akreditaci</a:t>
            </a:r>
          </a:p>
          <a:p>
            <a:pPr indent="-279400"/>
            <a:endParaRPr lang="cs-CZ" sz="2000" dirty="0"/>
          </a:p>
          <a:p>
            <a:pPr indent="-279400"/>
            <a:r>
              <a:rPr lang="cs-CZ" sz="2000" b="1" dirty="0"/>
              <a:t>Institucionální akreditace </a:t>
            </a:r>
            <a:r>
              <a:rPr lang="cs-CZ" sz="2000" dirty="0"/>
              <a:t>je oprávnění VŠ </a:t>
            </a:r>
            <a:r>
              <a:rPr lang="cs-CZ" sz="2000" i="1" u="sng" dirty="0"/>
              <a:t>samostatně vytvářet a uskutečňovat </a:t>
            </a:r>
            <a:r>
              <a:rPr lang="cs-CZ" sz="2000" i="1" dirty="0"/>
              <a:t>určený typ nebo určené typy studijních programů v určené oblasti nebo v určených oblastech vzdělávání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2910" y="785794"/>
            <a:ext cx="79296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4400" dirty="0"/>
              <a:t>Vysokoškolská samospráva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Veřejná vysoká škola je </a:t>
            </a:r>
            <a:r>
              <a:rPr lang="cs-CZ" sz="2400" b="1" u="sng" dirty="0"/>
              <a:t>samosprávná</a:t>
            </a:r>
          </a:p>
          <a:p>
            <a:pPr>
              <a:buFont typeface="Symbol"/>
              <a:buChar char="Þ"/>
            </a:pPr>
            <a:r>
              <a:rPr lang="cs-CZ" sz="2400" dirty="0"/>
              <a:t> v zákonem stanoveném rozsahu samostatně vykonává určité svěřené kompetence (§ 6 odst. 1), např.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rozhoduje o vnitřní organizaci, vč. určování počtu zaměstnanců a zaměření vědeckovýzkumné činnosti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rozhoduje vlastními samosprávnými orgány o vlastních členech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hospodaří a nakládá s vlastním majetkem, jakož i stanovuje výši poplatků spojených se studiem</a:t>
            </a:r>
            <a:endParaRPr lang="cs-CZ" sz="40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4348" y="785794"/>
            <a:ext cx="735811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4400" dirty="0"/>
              <a:t>Dozor státu nad vysokoškolskou samosprávou</a:t>
            </a:r>
          </a:p>
          <a:p>
            <a:endParaRPr lang="cs-CZ" sz="2400" dirty="0"/>
          </a:p>
          <a:p>
            <a:r>
              <a:rPr lang="cs-CZ" sz="2400" dirty="0"/>
              <a:t>Stát (prostřednictvím MŠMT či NAÚ) zasahuje do činnosti VŠ jen v zákonem vymezených </a:t>
            </a:r>
            <a:r>
              <a:rPr lang="cs-CZ" sz="2400" u="sng" dirty="0"/>
              <a:t>oblastech</a:t>
            </a:r>
          </a:p>
          <a:p>
            <a:pPr lvl="1"/>
            <a:r>
              <a:rPr lang="cs-CZ" sz="2400" dirty="0"/>
              <a:t>Financování (resp. „spoluřízení“ u státních VŠ), povolování vzniku soukromých VŠ</a:t>
            </a:r>
          </a:p>
          <a:p>
            <a:pPr lvl="1"/>
            <a:r>
              <a:rPr lang="cs-CZ" sz="2400" dirty="0"/>
              <a:t>Dozor nad normotvorbou</a:t>
            </a:r>
          </a:p>
          <a:p>
            <a:pPr lvl="1"/>
            <a:r>
              <a:rPr lang="cs-CZ" sz="2400" dirty="0"/>
              <a:t>Dozor nad zákonností a konkrétními povinnostmi VŠ</a:t>
            </a:r>
          </a:p>
          <a:p>
            <a:pPr lvl="1"/>
            <a:r>
              <a:rPr lang="cs-CZ" sz="2400" dirty="0"/>
              <a:t>Dozor nad kvalitou poskytovaného vzdělání</a:t>
            </a:r>
          </a:p>
          <a:p>
            <a:pPr lvl="2">
              <a:buNone/>
            </a:pPr>
            <a:r>
              <a:rPr lang="cs-CZ" sz="2400" i="1" dirty="0"/>
              <a:t>=&gt; </a:t>
            </a:r>
            <a:r>
              <a:rPr lang="cs-CZ" sz="2400" b="1" i="1" dirty="0"/>
              <a:t>akreditace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5287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Typy VŠ / součásti škol</a:t>
            </a:r>
            <a:endParaRPr lang="zh-CN" altLang="en-US" sz="4400" b="1" dirty="0"/>
          </a:p>
        </p:txBody>
      </p:sp>
      <p:sp>
        <p:nvSpPr>
          <p:cNvPr id="5" name="AutoShape 48"/>
          <p:cNvSpPr>
            <a:spLocks noChangeArrowheads="1"/>
          </p:cNvSpPr>
          <p:nvPr/>
        </p:nvSpPr>
        <p:spPr bwMode="auto">
          <a:xfrm>
            <a:off x="228600" y="1524000"/>
            <a:ext cx="3048000" cy="2895600"/>
          </a:xfrm>
          <a:custGeom>
            <a:avLst/>
            <a:gdLst>
              <a:gd name="T0" fmla="*/ 2667000 w 21600"/>
              <a:gd name="T1" fmla="*/ 1447800 h 21600"/>
              <a:gd name="T2" fmla="*/ 1524000 w 21600"/>
              <a:gd name="T3" fmla="*/ 2895600 h 21600"/>
              <a:gd name="T4" fmla="*/ 381000 w 21600"/>
              <a:gd name="T5" fmla="*/ 1447800 h 21600"/>
              <a:gd name="T6" fmla="*/ 1524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483768" y="1556792"/>
          <a:ext cx="63246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WordArt 47"/>
          <p:cNvSpPr>
            <a:spLocks noChangeArrowheads="1" noChangeShapeType="1" noTextEdit="1"/>
          </p:cNvSpPr>
          <p:nvPr/>
        </p:nvSpPr>
        <p:spPr bwMode="auto">
          <a:xfrm>
            <a:off x="381000" y="2057400"/>
            <a:ext cx="2819400" cy="15240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1908748"/>
              </a:avLst>
            </a:prstTxWarp>
          </a:bodyPr>
          <a:lstStyle/>
          <a:p>
            <a:pPr algn="ctr"/>
            <a:r>
              <a:rPr lang="cs-CZ" sz="9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Narrow"/>
              </a:rPr>
              <a:t>Vnitřní předpisy</a:t>
            </a:r>
          </a:p>
          <a:p>
            <a:pPr algn="ctr"/>
            <a:r>
              <a:rPr lang="cs-CZ" sz="9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Narrow"/>
              </a:rPr>
              <a:t>musí být</a:t>
            </a:r>
          </a:p>
          <a:p>
            <a:pPr algn="ctr"/>
            <a:r>
              <a:rPr lang="cs-CZ" sz="9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Narrow"/>
              </a:rPr>
              <a:t>v souladu</a:t>
            </a:r>
          </a:p>
        </p:txBody>
      </p:sp>
      <p:sp>
        <p:nvSpPr>
          <p:cNvPr id="9" name="Oval 49"/>
          <p:cNvSpPr>
            <a:spLocks noChangeArrowheads="1"/>
          </p:cNvSpPr>
          <p:nvPr/>
        </p:nvSpPr>
        <p:spPr bwMode="auto">
          <a:xfrm>
            <a:off x="990600" y="4800600"/>
            <a:ext cx="1524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00192" y="1412776"/>
            <a:ext cx="1865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u="sng" dirty="0"/>
              <a:t>Jen univerzitní</a:t>
            </a:r>
          </a:p>
          <a:p>
            <a:pPr algn="r"/>
            <a:r>
              <a:rPr lang="cs-CZ" dirty="0"/>
              <a:t>(též částečně </a:t>
            </a:r>
            <a:br>
              <a:rPr lang="cs-CZ" dirty="0"/>
            </a:br>
            <a:r>
              <a:rPr lang="cs-CZ" dirty="0"/>
              <a:t>autonomní - § 24)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059832" y="4509120"/>
            <a:ext cx="15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I neuniverzitní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dirty="0"/>
              <a:t>Vysokoškolské vzdělání se získává </a:t>
            </a:r>
            <a:r>
              <a:rPr lang="cs-CZ" altLang="cs-CZ" b="1" dirty="0"/>
              <a:t>studiem v rámci akreditovaného studijního programu</a:t>
            </a:r>
            <a:r>
              <a:rPr lang="cs-CZ" altLang="cs-CZ" dirty="0"/>
              <a:t> podle </a:t>
            </a:r>
            <a:r>
              <a:rPr lang="cs-CZ" altLang="cs-CZ" b="1" dirty="0"/>
              <a:t>studijního plánu </a:t>
            </a:r>
            <a:r>
              <a:rPr lang="cs-CZ" altLang="cs-CZ" dirty="0"/>
              <a:t>stanovenou </a:t>
            </a:r>
            <a:r>
              <a:rPr lang="cs-CZ" altLang="cs-CZ" b="1" dirty="0"/>
              <a:t>formou studia </a:t>
            </a:r>
            <a:endParaRPr lang="cs-CZ" altLang="cs-CZ" dirty="0"/>
          </a:p>
          <a:p>
            <a:r>
              <a:rPr lang="cs-CZ" altLang="cs-CZ" b="1" dirty="0">
                <a:solidFill>
                  <a:srgbClr val="7030A0"/>
                </a:solidFill>
              </a:rPr>
              <a:t>Studijní programy:</a:t>
            </a:r>
          </a:p>
          <a:p>
            <a:pPr lvl="1"/>
            <a:r>
              <a:rPr lang="cs-CZ" altLang="cs-CZ" i="1" dirty="0"/>
              <a:t>Bakalářský (§ 45)</a:t>
            </a:r>
          </a:p>
          <a:p>
            <a:pPr lvl="1"/>
            <a:r>
              <a:rPr lang="cs-CZ" altLang="cs-CZ" i="1" dirty="0"/>
              <a:t>Magisterský (§ 46)</a:t>
            </a:r>
          </a:p>
          <a:p>
            <a:pPr lvl="1"/>
            <a:r>
              <a:rPr lang="cs-CZ" altLang="cs-CZ" i="1" dirty="0"/>
              <a:t>Doktorský (§ 47, 47a)</a:t>
            </a:r>
          </a:p>
        </p:txBody>
      </p:sp>
    </p:spTree>
    <p:extLst>
      <p:ext uri="{BB962C8B-B14F-4D97-AF65-F5344CB8AC3E}">
        <p14:creationId xmlns:p14="http://schemas.microsoft.com/office/powerpoint/2010/main" val="255848100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2103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Studium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4348" y="1285860"/>
            <a:ext cx="77460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Začíná </a:t>
            </a:r>
            <a:r>
              <a:rPr lang="cs-CZ" sz="2000" dirty="0"/>
              <a:t>zápisem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Končí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u="sng" dirty="0"/>
              <a:t>Úspěšně</a:t>
            </a:r>
            <a:r>
              <a:rPr lang="cs-CZ" sz="2000" dirty="0"/>
              <a:t> (pozor, od 1. 9. 2016 lze vyslovit neplatnost vykonání státní zkoušky nebo její součásti nebo obhajoby disertační práce - § 47c a </a:t>
            </a:r>
            <a:r>
              <a:rPr lang="cs-CZ" sz="2000" dirty="0" err="1"/>
              <a:t>násl</a:t>
            </a:r>
            <a:r>
              <a:rPr lang="cs-CZ" sz="2000" dirty="0"/>
              <a:t>.)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u="sng" dirty="0"/>
              <a:t>Neúspěšně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Zanecháním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(Nedobrovolným) ukončením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Vyloučením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i="1" dirty="0"/>
              <a:t>Za </a:t>
            </a:r>
            <a:r>
              <a:rPr lang="cs-CZ" sz="2000" b="1" i="1" u="sng" dirty="0"/>
              <a:t>disciplinární přestupek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i="1" dirty="0"/>
              <a:t>Za podvodné jednání při přijímacím řízení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Zánikem akreditace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3708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Ústavní základy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4348" y="1285860"/>
            <a:ext cx="7643866" cy="48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Čl. 33 LZPS</a:t>
            </a:r>
            <a:endParaRPr lang="cs-CZ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(1) Každý má právo na vzdělání. Školní docházka je povinná po dobu, kterou stanoví zákon.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(2) Občané mají právo na </a:t>
            </a:r>
            <a:r>
              <a:rPr lang="cs-CZ" sz="2400" b="1" dirty="0"/>
              <a:t>bezplatné vzdělání </a:t>
            </a:r>
            <a:r>
              <a:rPr lang="cs-CZ" sz="2400" dirty="0"/>
              <a:t>v základních a středních školách, </a:t>
            </a:r>
            <a:r>
              <a:rPr lang="cs-CZ" sz="2400" b="1" dirty="0"/>
              <a:t>podle schopností občana a možností společnosti </a:t>
            </a:r>
            <a:r>
              <a:rPr lang="cs-CZ" sz="2400" dirty="0"/>
              <a:t>též na vysokých školách.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(3) Zřizovat jiné školy než státní a vyučovat na nich lze jen za podmínek stanovených zákonem; na takových školách se může vzdělání poskytovat </a:t>
            </a:r>
            <a:r>
              <a:rPr lang="cs-CZ" sz="2400" b="1" dirty="0"/>
              <a:t>za úplatu</a:t>
            </a:r>
            <a:r>
              <a:rPr lang="cs-CZ" sz="24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(4) Zákon stanoví, za jakých podmínek mají občané </a:t>
            </a:r>
            <a:br>
              <a:rPr lang="cs-CZ" sz="2400" dirty="0"/>
            </a:br>
            <a:r>
              <a:rPr lang="cs-CZ" sz="2400" dirty="0"/>
              <a:t>při studiu právo na </a:t>
            </a:r>
            <a:r>
              <a:rPr lang="cs-CZ" sz="2400" b="1" dirty="0"/>
              <a:t>pomoc státu.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642918"/>
            <a:ext cx="79865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Akademický pracovník, student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7224" y="1500174"/>
            <a:ext cx="75724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Student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= osoba zapsaná ke studiu ve studijním programu</a:t>
            </a:r>
          </a:p>
          <a:p>
            <a:pPr marL="2060575"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Akademický pracovník </a:t>
            </a:r>
          </a:p>
          <a:p>
            <a:pPr marL="2060575"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= zaměstnanec vysoké školy, který vykonává jak pedagogickou, tak vědeckou, výzkumnou, vývojovou a inovační, uměleckou nebo další tvůrčí činnost. Akademičtí pracovníci jsou povinni dbát dobrého jména vysoké školy. </a:t>
            </a:r>
          </a:p>
        </p:txBody>
      </p:sp>
      <p:pic>
        <p:nvPicPr>
          <p:cNvPr id="5" name="Obrázek 4" descr="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618356"/>
            <a:ext cx="1985444" cy="3690964"/>
          </a:xfrm>
          <a:prstGeom prst="rect">
            <a:avLst/>
          </a:prstGeom>
        </p:spPr>
      </p:pic>
      <p:pic>
        <p:nvPicPr>
          <p:cNvPr id="6" name="Obrázek 5" descr="424567-chemical-experi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926480"/>
            <a:ext cx="2161380" cy="15129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5166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Poplatek, stipendium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1700808"/>
            <a:ext cx="69127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Poplatek spojený se studiem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Na VVŠ – za přijímací řízení, za delší studium, </a:t>
            </a:r>
            <a:r>
              <a:rPr lang="cs-CZ" sz="2200" strike="sngStrike" dirty="0"/>
              <a:t>za další studium</a:t>
            </a:r>
            <a:r>
              <a:rPr lang="cs-CZ" sz="2200" dirty="0"/>
              <a:t> (od 1. 9. 2016 zrušen), za cizojazyčné studium (§ 58)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Na SVŠ – školné (§ 59)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Stipendium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Dle zákona sociální, ubytovací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Ostatní dle stipendijního řádu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i="1" dirty="0"/>
              <a:t>POZOR – poplatky nezáleží na věku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55713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Disciplinární přestupek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1700808"/>
            <a:ext cx="676875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Disciplinární přestupek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Disciplinárním přestupkem je zaviněné porušení povinností stanovených právními předpisy nebo vnitřními předpisy vysoké školy a jejích součástí.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podstatou se jedná o disciplinární </a:t>
            </a:r>
            <a:r>
              <a:rPr lang="cs-CZ" sz="2400" u="sng" dirty="0"/>
              <a:t>delikt</a:t>
            </a:r>
            <a:r>
              <a:rPr lang="cs-CZ" sz="2400" dirty="0"/>
              <a:t>, ne o přestupek</a:t>
            </a:r>
          </a:p>
          <a:p>
            <a:r>
              <a:rPr lang="cs-CZ" sz="2400" u="sng" dirty="0"/>
              <a:t>Lze za něj uložit</a:t>
            </a:r>
            <a:r>
              <a:rPr lang="cs-CZ" sz="2400" dirty="0"/>
              <a:t> </a:t>
            </a:r>
          </a:p>
          <a:p>
            <a:r>
              <a:rPr lang="cs-CZ" sz="2400" dirty="0"/>
              <a:t>a)  napomenutí, </a:t>
            </a:r>
          </a:p>
          <a:p>
            <a:r>
              <a:rPr lang="cs-CZ" sz="2400" dirty="0"/>
              <a:t>b)  podmíněné vyloučení ze studia se stanovením lhůty a podmínek k osvědčení, </a:t>
            </a:r>
          </a:p>
          <a:p>
            <a:r>
              <a:rPr lang="cs-CZ" sz="2400" dirty="0"/>
              <a:t>c)  vyloučení ze studia.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620688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/>
              <a:t>Orgány vysoké školy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1484784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400" b="1" dirty="0"/>
              <a:t>Orgány veřejných vysokých škol</a:t>
            </a:r>
          </a:p>
          <a:p>
            <a:pPr>
              <a:buNone/>
            </a:pPr>
            <a:endParaRPr lang="cs-CZ" sz="2400" b="1" dirty="0"/>
          </a:p>
          <a:p>
            <a:r>
              <a:rPr lang="cs-CZ" sz="2400" dirty="0"/>
              <a:t>Samosprávné</a:t>
            </a:r>
          </a:p>
          <a:p>
            <a:pPr lvl="1"/>
            <a:r>
              <a:rPr lang="cs-CZ" sz="2400" dirty="0"/>
              <a:t>Akademický senát</a:t>
            </a:r>
          </a:p>
          <a:p>
            <a:pPr lvl="1"/>
            <a:r>
              <a:rPr lang="cs-CZ" sz="2400" dirty="0"/>
              <a:t>Rektor</a:t>
            </a:r>
          </a:p>
          <a:p>
            <a:pPr lvl="1"/>
            <a:r>
              <a:rPr lang="cs-CZ" sz="2400" dirty="0"/>
              <a:t>Vědecká (akad.) rada</a:t>
            </a:r>
          </a:p>
          <a:p>
            <a:pPr lvl="1"/>
            <a:r>
              <a:rPr lang="cs-CZ" sz="2400" i="1" dirty="0"/>
              <a:t>Disciplinární komise</a:t>
            </a:r>
          </a:p>
          <a:p>
            <a:pPr lvl="1"/>
            <a:r>
              <a:rPr lang="cs-CZ" sz="2400" i="1" dirty="0"/>
              <a:t>Rada pro vnitřní hodnocení</a:t>
            </a:r>
          </a:p>
          <a:p>
            <a:endParaRPr lang="cs-CZ" sz="2400" dirty="0"/>
          </a:p>
          <a:p>
            <a:r>
              <a:rPr lang="cs-CZ" sz="2400" dirty="0"/>
              <a:t>Ostatní</a:t>
            </a:r>
          </a:p>
          <a:p>
            <a:pPr lvl="1"/>
            <a:r>
              <a:rPr lang="cs-CZ" sz="2400" dirty="0"/>
              <a:t>Kvestor</a:t>
            </a:r>
          </a:p>
          <a:p>
            <a:pPr lvl="1"/>
            <a:r>
              <a:rPr lang="cs-CZ" sz="2400" dirty="0"/>
              <a:t>Správní rada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788024" y="1916832"/>
            <a:ext cx="36004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i="1" dirty="0"/>
              <a:t>Státní vysoké školy</a:t>
            </a:r>
          </a:p>
          <a:p>
            <a:r>
              <a:rPr lang="cs-CZ" sz="2400" i="1" dirty="0"/>
              <a:t>- mají totožné orgány</a:t>
            </a:r>
          </a:p>
          <a:p>
            <a:r>
              <a:rPr lang="cs-CZ" sz="2400" i="1" dirty="0"/>
              <a:t>(s výjimkou správní rady)</a:t>
            </a:r>
          </a:p>
          <a:p>
            <a:endParaRPr lang="cs-CZ" sz="2400" i="1" dirty="0"/>
          </a:p>
          <a:p>
            <a:r>
              <a:rPr lang="cs-CZ" sz="2400" b="1" i="1" dirty="0"/>
              <a:t>Soukromé vysoké školy</a:t>
            </a:r>
          </a:p>
          <a:p>
            <a:r>
              <a:rPr lang="cs-CZ" sz="2400" i="1" dirty="0"/>
              <a:t>- stanoví své orgány samy (vnitřními předpisy)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620688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/>
              <a:t>Orgány fakulty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1484784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400" b="1" dirty="0"/>
              <a:t>Orgány fakult veřejných vysokých škol</a:t>
            </a:r>
          </a:p>
          <a:p>
            <a:pPr>
              <a:buNone/>
            </a:pPr>
            <a:endParaRPr lang="cs-CZ" sz="2400" b="1" dirty="0"/>
          </a:p>
          <a:p>
            <a:r>
              <a:rPr lang="cs-CZ" sz="2400" dirty="0"/>
              <a:t>Samosprávné</a:t>
            </a:r>
          </a:p>
          <a:p>
            <a:pPr lvl="1"/>
            <a:r>
              <a:rPr lang="cs-CZ" sz="2400" dirty="0"/>
              <a:t>Akademický senát</a:t>
            </a:r>
          </a:p>
          <a:p>
            <a:pPr lvl="1"/>
            <a:r>
              <a:rPr lang="cs-CZ" sz="2400" dirty="0"/>
              <a:t>Děkan</a:t>
            </a:r>
          </a:p>
          <a:p>
            <a:pPr lvl="1"/>
            <a:r>
              <a:rPr lang="cs-CZ" sz="2400" dirty="0"/>
              <a:t>Vědecká rada</a:t>
            </a:r>
          </a:p>
          <a:p>
            <a:pPr lvl="1"/>
            <a:r>
              <a:rPr lang="cs-CZ" sz="2400" dirty="0"/>
              <a:t>Disciplinární komise</a:t>
            </a:r>
          </a:p>
          <a:p>
            <a:endParaRPr lang="cs-CZ" sz="2400" dirty="0"/>
          </a:p>
          <a:p>
            <a:r>
              <a:rPr lang="cs-CZ" sz="2400" dirty="0"/>
              <a:t>Ostatní</a:t>
            </a:r>
          </a:p>
          <a:p>
            <a:pPr lvl="1"/>
            <a:r>
              <a:rPr lang="cs-CZ" sz="2400" dirty="0"/>
              <a:t>Tajemník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3520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Správní proces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1700808"/>
            <a:ext cx="78163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400" b="1" dirty="0"/>
              <a:t> Zvláštní proces </a:t>
            </a:r>
            <a:r>
              <a:rPr lang="cs-CZ" sz="2400" dirty="0"/>
              <a:t>(§ 50, § 68, § 69, § 69a) </a:t>
            </a:r>
            <a:r>
              <a:rPr lang="cs-CZ" sz="2400" dirty="0">
                <a:solidFill>
                  <a:srgbClr val="FF0000"/>
                </a:solidFill>
              </a:rPr>
              <a:t>s podpůrnou použitelností </a:t>
            </a:r>
            <a:r>
              <a:rPr lang="cs-CZ" sz="2400" dirty="0"/>
              <a:t>správního řádu platí pro rozhodování o studentech a uchazečích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400" dirty="0"/>
              <a:t> Nižší míra zvláštní úpravy pro nostrifikace a registraci vnitřních předpisů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400" b="1" dirty="0"/>
              <a:t> Správní řád je vyloučen</a:t>
            </a:r>
            <a:r>
              <a:rPr lang="cs-CZ" sz="2400" dirty="0"/>
              <a:t> pro rozhodování o v habilitačním řízení a řízení ke jmenování profesorem a také v řízení o poskytování příspěvku / dotace od MŠMT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9672" y="908720"/>
            <a:ext cx="6006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800" b="1" dirty="0">
                <a:latin typeface="Arial" pitchFamily="34" charset="0"/>
                <a:cs typeface="Arial" pitchFamily="34" charset="0"/>
              </a:rPr>
              <a:t>Děkuji za pozornost</a:t>
            </a:r>
            <a:endParaRPr lang="zh-CN" altLang="en-US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3708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Ústavní základy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2910" y="1285860"/>
            <a:ext cx="778674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Čl. 25 LZPS</a:t>
            </a:r>
            <a:endParaRPr lang="cs-CZ" sz="2400" dirty="0"/>
          </a:p>
          <a:p>
            <a:r>
              <a:rPr lang="cs-CZ" sz="2400" dirty="0"/>
              <a:t>(2) Občanům příslušejícím k </a:t>
            </a:r>
            <a:r>
              <a:rPr lang="cs-CZ" sz="2400" b="1" dirty="0"/>
              <a:t>národnostním a etnickým menšinám </a:t>
            </a:r>
            <a:r>
              <a:rPr lang="cs-CZ" sz="2400" dirty="0"/>
              <a:t>se za podmínek stanovených zákonem zaručuje též</a:t>
            </a:r>
          </a:p>
          <a:p>
            <a:r>
              <a:rPr lang="cs-CZ" sz="2400" dirty="0"/>
              <a:t> a) právo na vzdělání v jejich jazyku</a:t>
            </a:r>
          </a:p>
          <a:p>
            <a:endParaRPr lang="cs-CZ" sz="2400" dirty="0"/>
          </a:p>
          <a:p>
            <a:r>
              <a:rPr lang="cs-CZ" sz="2400" b="1" dirty="0"/>
              <a:t>Čl. 26 LZPS</a:t>
            </a:r>
            <a:endParaRPr lang="cs-CZ" sz="2400" dirty="0"/>
          </a:p>
          <a:p>
            <a:pPr>
              <a:buAutoNum type="arabicParenBoth"/>
            </a:pPr>
            <a:r>
              <a:rPr lang="cs-CZ" sz="2400" dirty="0"/>
              <a:t> Každý má právo na </a:t>
            </a:r>
            <a:r>
              <a:rPr lang="cs-CZ" sz="2400" b="1" dirty="0"/>
              <a:t>svobodnou volbu povolání a přípravu k němu</a:t>
            </a:r>
            <a:r>
              <a:rPr lang="cs-CZ" sz="2400" dirty="0"/>
              <a:t>, jakož i právo podnikat a provozovat jinou hospodářskou činnost.</a:t>
            </a:r>
          </a:p>
          <a:p>
            <a:pPr>
              <a:buAutoNum type="arabicParenBoth"/>
            </a:pPr>
            <a:r>
              <a:rPr lang="cs-CZ" sz="2400" dirty="0"/>
              <a:t> Zákon může stanovit podmínky a omezení pro výkon určitých povolání nebo činností.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3708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Ústavní základy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1556792"/>
            <a:ext cx="7416824" cy="385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Čl. 15 LZPS</a:t>
            </a:r>
            <a:endParaRPr lang="cs-CZ" sz="2400" dirty="0"/>
          </a:p>
          <a:p>
            <a:r>
              <a:rPr lang="cs-CZ" sz="2400" dirty="0"/>
              <a:t>(2) Svoboda </a:t>
            </a:r>
            <a:r>
              <a:rPr lang="cs-CZ" sz="2400" b="1" dirty="0"/>
              <a:t>vědeckého bádání a umělecké tvorby </a:t>
            </a:r>
            <a:r>
              <a:rPr lang="cs-CZ" sz="2400" dirty="0"/>
              <a:t>je zaručena.</a:t>
            </a:r>
            <a:br>
              <a:rPr lang="cs-CZ" sz="2400" dirty="0"/>
            </a:br>
            <a:endParaRPr lang="cs-CZ" sz="2400" dirty="0"/>
          </a:p>
          <a:p>
            <a:r>
              <a:rPr lang="cs-CZ" sz="2400" b="1" dirty="0"/>
              <a:t>Čl. 17 LZPS</a:t>
            </a:r>
            <a:endParaRPr lang="cs-CZ" sz="2400" dirty="0"/>
          </a:p>
          <a:p>
            <a:r>
              <a:rPr lang="cs-CZ" sz="2400" dirty="0"/>
              <a:t>(1) Svoboda projevu a právo na informace jsou zaručeny.</a:t>
            </a:r>
            <a:br>
              <a:rPr lang="cs-CZ" sz="2400" dirty="0"/>
            </a:br>
            <a:r>
              <a:rPr lang="cs-CZ" sz="2400" dirty="0"/>
              <a:t>(2) Každý má právo </a:t>
            </a:r>
            <a:r>
              <a:rPr lang="cs-CZ" sz="2400" b="1" dirty="0"/>
              <a:t>vyjadřovat své názory </a:t>
            </a:r>
            <a:r>
              <a:rPr lang="cs-CZ" sz="2400" dirty="0"/>
              <a:t>slovem, písmem, tiskem, obrazem nebo jiným způsobem, jakož i svobodně </a:t>
            </a:r>
            <a:r>
              <a:rPr lang="cs-CZ" sz="2400" b="1" dirty="0"/>
              <a:t>vyhledávat, přijímat a rozšiřovat </a:t>
            </a:r>
            <a:r>
              <a:rPr lang="cs-CZ" sz="2400" dirty="0"/>
              <a:t>ideje a informace bez ohledu na hranice státu.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3708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Ústavní základy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1268760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Bezplatnost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400" i="1" dirty="0"/>
              <a:t>Čl. 33 Listiny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400" i="1" dirty="0"/>
              <a:t>(2) Občané mají právo na bezplatné vzdělání v základních a středních školách, </a:t>
            </a:r>
            <a:r>
              <a:rPr lang="cs-CZ" sz="2400" b="1" i="1" dirty="0"/>
              <a:t>podle schopností občana a možností společnosti </a:t>
            </a:r>
            <a:r>
              <a:rPr lang="cs-CZ" sz="2400" i="1" dirty="0"/>
              <a:t>též na vysokých školách.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Nález Ústavního soudu </a:t>
            </a:r>
            <a:r>
              <a:rPr lang="cs-CZ" sz="2400" dirty="0" err="1"/>
              <a:t>sp</a:t>
            </a:r>
            <a:r>
              <a:rPr lang="cs-CZ" sz="2400" dirty="0"/>
              <a:t>. zn. </a:t>
            </a:r>
            <a:r>
              <a:rPr lang="cs-CZ" sz="2400" dirty="0" err="1"/>
              <a:t>Pl</a:t>
            </a:r>
            <a:r>
              <a:rPr lang="cs-CZ" sz="2400" dirty="0"/>
              <a:t>. ÚS 25/94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Bezplatnost vzdělání omezuje toliko na roli státu </a:t>
            </a:r>
            <a:r>
              <a:rPr lang="cs-CZ" sz="2400" i="1" dirty="0"/>
              <a:t>nést náklady na zřizování škol a školských zařízení, na jejich provoz a údržbu</a:t>
            </a:r>
            <a:r>
              <a:rPr lang="cs-CZ" sz="2400" dirty="0"/>
              <a:t> a, především </a:t>
            </a:r>
            <a:r>
              <a:rPr lang="cs-CZ" sz="2400" i="1" dirty="0"/>
              <a:t>nevyžaduje platbu tzv. školného </a:t>
            </a:r>
            <a:r>
              <a:rPr lang="cs-CZ" sz="2400" dirty="0"/>
              <a:t>na základních a středních školách.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2204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Prameny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4348" y="1500174"/>
            <a:ext cx="7643866" cy="4297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b="1" dirty="0"/>
              <a:t>ÚSTAVA + LISTINA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b="1" dirty="0"/>
              <a:t> Ratifikované a vyhlášené mezinárodní smlouvy</a:t>
            </a:r>
          </a:p>
          <a:p>
            <a:pPr lvl="0" indent="1746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800" dirty="0"/>
              <a:t>Mezinárodní pakt o hospodářských, sociálních a kulturních právech (zejm. čl. 13)</a:t>
            </a:r>
          </a:p>
          <a:p>
            <a:pPr lvl="0" indent="1746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800" dirty="0"/>
              <a:t>Úmluva o právech dítěte (zejm. čl. 28 a 29)</a:t>
            </a:r>
          </a:p>
          <a:p>
            <a:pPr lvl="0" indent="1746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800" dirty="0"/>
              <a:t>Úmluva o ochraně lidských práv a základních svobod (zejm. Dodatkový protokol k Úmluvě o ochraně lidských práv a základních svobod, čl. 2)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2204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Prameny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2910" y="1428736"/>
            <a:ext cx="77153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u="sng" dirty="0"/>
              <a:t>Uznávání kvalifikace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Regulovaná povolání...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Zákon č. 18/2004 Sb., o uznávání odborné kvalifikace a jiné způsobilosti státních příslušníků členských států Evropské unie a některých příslušníků jiných států a o změně některých zákonů (</a:t>
            </a:r>
            <a:r>
              <a:rPr lang="cs-CZ" sz="2200" b="1" dirty="0"/>
              <a:t>zákon o uznávání odborné kvalifikace</a:t>
            </a:r>
            <a:r>
              <a:rPr lang="cs-CZ" sz="22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u="sng" dirty="0"/>
              <a:t>Uznávání  vzdělání (nostrifikace)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- podle § 108 a </a:t>
            </a:r>
            <a:r>
              <a:rPr lang="cs-CZ" sz="2200" dirty="0" err="1"/>
              <a:t>násl</a:t>
            </a:r>
            <a:r>
              <a:rPr lang="cs-CZ" sz="2200" dirty="0"/>
              <a:t>. školského zákona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- podle § 89 a násl. ZVŠ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400" dirty="0"/>
              <a:t>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- uznání zkoušek nebo splnění jiných studijních povinností </a:t>
            </a:r>
            <a:br>
              <a:rPr lang="cs-CZ" sz="2200" dirty="0"/>
            </a:br>
            <a:r>
              <a:rPr lang="cs-CZ" sz="2200" dirty="0"/>
              <a:t>(§ 68 ZVŠ)</a:t>
            </a:r>
          </a:p>
        </p:txBody>
      </p:sp>
    </p:spTree>
    <p:extLst>
      <p:ext uri="{BB962C8B-B14F-4D97-AF65-F5344CB8AC3E}">
        <p14:creationId xmlns:p14="http://schemas.microsoft.com/office/powerpoint/2010/main" val="4293072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28" y="642918"/>
            <a:ext cx="49853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400" dirty="0">
                <a:ea typeface="宋体" charset="-122"/>
              </a:rPr>
              <a:t>Dvě oblasti „školství“</a:t>
            </a:r>
            <a:endParaRPr lang="zh-CN" altLang="en-US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4348" y="1500174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dirty="0"/>
              <a:t>Regionální školství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dirty="0"/>
              <a:t>Vysoké školství</a:t>
            </a:r>
          </a:p>
        </p:txBody>
      </p:sp>
    </p:spTree>
    <p:extLst>
      <p:ext uri="{BB962C8B-B14F-4D97-AF65-F5344CB8AC3E}">
        <p14:creationId xmlns:p14="http://schemas.microsoft.com/office/powerpoint/2010/main" val="28889691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ducation-1">
  <a:themeElements>
    <a:clrScheme name="自定义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4BAC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Education-1</Template>
  <TotalTime>1461</TotalTime>
  <Words>1554</Words>
  <Application>Microsoft Office PowerPoint</Application>
  <PresentationFormat>Předvádění na obrazovce (4:3)</PresentationFormat>
  <Paragraphs>293</Paragraphs>
  <Slides>36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宋体</vt:lpstr>
      <vt:lpstr>Arial</vt:lpstr>
      <vt:lpstr>Arial Narrow</vt:lpstr>
      <vt:lpstr>Calibri</vt:lpstr>
      <vt:lpstr>Symbol</vt:lpstr>
      <vt:lpstr>Education-1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Organization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Veronika Kudrova</dc:creator>
  <cp:lastModifiedBy>Uzivatel</cp:lastModifiedBy>
  <cp:revision>133</cp:revision>
  <dcterms:created xsi:type="dcterms:W3CDTF">2010-11-03T20:43:16Z</dcterms:created>
  <dcterms:modified xsi:type="dcterms:W3CDTF">2018-11-26T21:10:33Z</dcterms:modified>
</cp:coreProperties>
</file>