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3" r:id="rId6"/>
    <p:sldId id="260" r:id="rId7"/>
    <p:sldId id="259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BC158-1D19-4011-AAC7-BCE030B017D7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A284B-E1A0-4A5E-9B8D-D39737206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43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A284B-E1A0-4A5E-9B8D-D39737206CE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102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05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03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41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95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24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23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5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5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8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44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01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80C8A-2DDC-46B4-82F9-C513654C452F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51728-FFB0-4658-83E5-16574132F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0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6633"/>
            <a:ext cx="7918648" cy="79208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8856984" cy="58326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charakteristika</a:t>
            </a:r>
            <a:endParaRPr lang="cs-CZ" sz="1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ZOK vymezuje bytové družstvo ve svém § 727 –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účelem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(hlavní předmět činnosti)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zajišťování bytových potřeb svých členů;  zákon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dokonce bytovému družstvu zakazuje změnit tento předmět činnosti až do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okamžiku, kdy žádný člen družstva už není  nájemcem družstevního bytu.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Pochybnosti vyvolává použitý výraz „zajišťování bytových potřeb“,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ale i správa domů s byty nebo nebytovými prostory ve vlastnictví jiných osob;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i jiná činnost, která s hlavním předmětem  činnosti byt. družstva nesouvisí, pokud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tím družstvo neohrozí uspokojování  bytových potřeb svých členů (doplňkové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funkce).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„bytové družstvo“ je povinnou součástí označení firmy.</a:t>
            </a:r>
          </a:p>
          <a:p>
            <a:pPr algn="l"/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pojmy:</a:t>
            </a:r>
          </a:p>
          <a:p>
            <a:pPr marL="342900" indent="-342900" algn="l">
              <a:buAutoNum type="alphaLcParenR"/>
            </a:pP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Družstevní byt“  a „družstevní nebytový prostor“  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byt nebo nebytový prostor  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nacházející se ve třech právních situacích (režimech):</a:t>
            </a: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1.  nachází se v budově, která je ve vlastnictví bytového družstva, nebo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 je ve vlastnictví nebo spoluvlastnictví bytového družstva bytové družstvo jej poskytlo  do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nájmu členovi, který se  sám nebo  jeho právní předchůdce  podílel na jeho pořízení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členským vkladem (překrývá se s případem prvním),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3.  je v nemovitosti ve vlast </a:t>
            </a:r>
            <a:r>
              <a:rPr lang="cs-CZ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ictví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jiné osoby, ale na jeho pořízení  se člen bytového družstva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podílel svým členským vkladem v družstevní bytové výstavbě  (podle  dřívějších  předpisů)      </a:t>
            </a:r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77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63272" cy="72008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Stanovy družstva však mohou připustit, aby  vyšší počet hlasů na členské schůzi mohli mít nájemci družstevních bytů.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Zrušení a zánik bytového družstva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(§ 756 a § 757)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Podíl na likvidačním zůstatku je roven splněné vkladové povinnosti k členskému vkladu (?).  Podíl na likvidačním zůstatku se vyplácí v penězích. Nelze-li  práva všech členů uspokojit zcela, uspokojí se poměrně (k čemu ?).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 může i bez návrhu zrušit družstvo a nařídit jeho likvidaci také tehdy, jestliže bytové družstvo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závažným způsobem porušuje ustanovení tohoto zákona o hospodaření se svým majetkem, nebo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provozuje činnost,  která je v rozporu s § 727 – účel byt. družstva. </a:t>
            </a:r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Jde  vlastně jen o rozšíření </a:t>
            </a:r>
            <a:r>
              <a:rPr lang="cs-CZ" sz="1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okkruhu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situací uvedených v obecné části právního režimu družstev, resp.  Obchodních korporací – viz. </a:t>
            </a:r>
            <a:r>
              <a:rPr lang="cs-CZ" sz="1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172 ZOK.  </a:t>
            </a:r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79296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družstvo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32648"/>
          </a:xfrm>
        </p:spPr>
        <p:txBody>
          <a:bodyPr>
            <a:normAutofit lnSpcReduction="10000"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družstvo, které soustavně vyvíjí obecně prospěšné činnosti na podporu sociální soudržnosti za účelem pracovní a sociální integrace  znevýhodněných osob do společnosti s přednostním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uspkojováním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místních potřeb a využíváním místních zdrojů podle sídla a působnosti družstva, zejména v oblasti vytváření pracovních příležitostí, sociálních služeb a zdravotní péče, vzdělávání, bydlení a trvale udržitelného rozvoje.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(Poměrné komplikované vymezení -  zákonodárce navíc  používá výrazů a pojmů, které samy vyžadují vysvětlení. Již sám hlavní předmět – obecně prospěšná činnost – a vedlo toho  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pracuje s pojme veřejná prospěšnost, který navíc charakterizuje určitý typ právnické osoby – viz jeho § 146-  přispívá   v souladu se zakladatelským právním jednáním  k dosahování obecného blaha.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Specifika: 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Firma musí  obsahovat označení „sociální družstvo“.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Družstvo nesmí měnit  svůj předmět činnosti tak, aby  se vymykal z charakteru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sociálního družstva.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Zákon zakazuje tomuto družstvu změnit svou právní formu na jiné typ družstva.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Pokud  obsah obecně prospěšné ,činnosti  je zaměřen na znevýhodněné osoby a má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podobu pouze uspokojování jejich bytových potřeb, musí být tyto osoby  současně i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jeho členy.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5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>
            <a:normAutofit lnSpcReduction="10000"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Stanovy – kromě obecných náležitostí musí obsahovat navíc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 cíle a podmínky činnosti sociálního družstva v souladu s jeho  sociálně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začleňovací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funkcí a podporou místního rozvoje a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  podrobnější podmínky nakládání se ziskem v souladu s účelem činnosti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sociálního družstva.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Podmínky členství fyzických osob. FO může být členem je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vykonává-li pro sociální družstvo práci na základě pracovního poměru,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vykonává-li pro sociální družstvo  práci bez nároku na odměnu mimo rámec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pracovního poměru na základě dobrovolnosti,  nebo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jsou-li jí poskytovány služby v rámci obecně prospěšné činnosti soc. družstva.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g) Jestliže osoba výše uvedená na prvém a druhém místě  přestane  splňovat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podmínku u ní uvedenou na dobu  delší 90 dnů, může představenstvo rozhodnout,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že jí členství zaniká posledním dnem této lhůty.  Osoba se může proti takovému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rozhodnutí odvolat do 1 měsíc od jeho doručení k členské schůzi. Její rozhodnutí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je konečné. 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h) Převod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přechod družstevního podílu je v soc. družstvo zakázán.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>
            <a:norm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Pro členy, kteří pro družstvo vykonávají  práci,  uzavře družstvo  úrazové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pojištění a pojištění o právní odpovědnosti za újmu způsobenou při výkonu této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práce třetím osobám.  </a:t>
            </a: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Omezení hospodaření  soc. družstva. Družstvo nesmí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emitovat dluhopisy,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zajišťovat splnění povinnosti jiných osob,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být neomezeně ručícím společníkem obchodní společnosti nebo se přímo či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nepřímo podílet na podnikání jiných osob, ledaže s tím členská schůze  družstva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vysloví předchozí souhlas,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být stranou smlouvy o tichém společenství 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převést, zastavit nebo propachtovat závod nebo pobočku nebo jejich část; to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neplatí, je-li druhou smluvní stranou jiné soc.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jestliže to připouští stanovy,  rozdělit  mezi své členy max. 33 % svého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disponibilního zisku, a to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až po té, co z této části  družstvo doplní rezervní fond,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případně své další fondy tvořené ze zisku.    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39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836712"/>
            <a:ext cx="9001000" cy="5976664"/>
          </a:xfrm>
        </p:spPr>
        <p:txBody>
          <a:bodyPr>
            <a:normAutofit lnSpcReduction="10000"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 Vypořádací podíl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je roven splněné vkladové povinnosti.  Nedosáhne-li výše vlastního kapitálu  jeho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základního kapitálu,  vypořádací podíl  se poměrně sníží.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Lhůta  pro jeho vyplacení  činí 1 rok ode dne  zániku členství v družstvu, pokud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stanovy neurčí lhůtu kratší.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Zánikem členství  zaniká i právo družstva na splnění  dosud nesplněné vkladové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povinnosti. </a:t>
            </a: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Členská schůze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Každá člen na  při hlasování 1 hlas.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Stanovy mohou  určit že - člen-fyzická osoba může mít  až 10 % všech hlasů,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- člen-právnická osoba  až 25 %  všech hlasů.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 případech jmenovitě upravených v § 650 odst. 2  (obecný režim družstva) má  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každý člen vždy jen 1 hlas.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V sociálním družstvu zaměřeném pouze na uspokojování  bytové potřeby svých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členů má každý člen  vždy 1 hlas.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dílčí členské schůze i shromáždění delegátů jsou zakázány.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760640"/>
          </a:xfrm>
        </p:spPr>
        <p:txBody>
          <a:bodyPr>
            <a:normAutofit fontScale="92500" lnSpcReduction="10000"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 Zrušení a zánik soc.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Podíl na likvidačním zůstatku se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lrovná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splněné vkladové povinnosti k členskému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vkladu.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Podíl se vyplácí v penězích.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Nelze-li práva všech členů uspokojit zcela, uspokojí se poměrně.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Pokud po uspokojení  práv členů  ještě část likvidačního zůstatku zbývá,   připadne podle rozhodnutí členské schůze jinému sociálnímu družstvu, pokud s tím jeho členská schůze souhlasí.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Uvedenou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Jestliže  není žádné soc. družstvo,  které by likvidační  zůstatek přijalo,  připadne obci, v níž má zanikající soc. družstvo sídlo.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Žádný jiný způsob naložení s likvidačním zůstatkem není přípustný.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Zrušení soc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družstva soudem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jestliže provozuje činnost, která je v rozporu  s účelem a posláním soc. družstva.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  „       nakládá se ziskem v rozporu se zákonem – viz výše,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  „       nesplňuje podmínku v § 761 (viz shora písm. d) díle jak  </a:t>
            </a:r>
            <a:r>
              <a:rPr lang="cs-CZ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měsíců.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6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363272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6664"/>
          </a:xfrm>
        </p:spPr>
        <p:txBody>
          <a:bodyPr>
            <a:normAutofit fontScale="92500" lnSpcReduction="10000"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družstvo k němu má právo odpovídající věcnému břemenu zjišťující jeho členovi právo byt užívat za podmínek pro užívání dr. bytu; to platí i v případě, že právo odpovídající věcnému břemenu přešlo na nájemce v důsledku zániku členství v bytovém družstvu.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2.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Zvláštnosti právní úpravy bytových družstev 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pro bytová družstva platí všechny ustanovení vztahující se na družstva obecně.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Jinak: 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Obsahové náležitosti stanov – 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podmínky, za nichž členovi vznikne právo (nárok) na uzavření smlouvy o nájmu dr.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ytu,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podrobnější úprava práv a povinností člena spojených  s užíváním bytu;  v této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souvislosti důraz na dovětek = „všechny tyto práva a povinnosti se stávají dnem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jejich vzniku  právy a povinnostmi člena plynoucími z členství v bytovém družstvu.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(stejný názor zastávala teorie i dříve, ne však vždy soudní praxe).</a:t>
            </a: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 změnám stanov týkajícím se  výše uvedených podmínek zákon vyžaduje souhlas všech členů družstva, kteří mají s družstvem uzavřenu nájemní smlouvu nebo jim již alespoň vznikl nárok na její uzavření. 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9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507288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882954" cy="6048672"/>
          </a:xfrm>
        </p:spPr>
        <p:txBody>
          <a:bodyPr>
            <a:normAutofit fontScale="92500" lnSpcReduction="20000"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členský vklad – jeho zvýšení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Předpokladem je, že o zvýšení rozhodla členská schůze se souhlasem všech členů, kteří jsou nájemci družstevních bytů; souhlas musí být udělen písemně s úředně ověřeným podpisem člena.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Členství v družstvu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stanovy mohou  vznik členství podmínit  převzetím nebo splněním povinnosti k dalšímu členskému vkladu. V  tom případě jeho výši nebo způsob jejího určení  musí upravit ve stanovách. Vlastním právním titulem  vzniku povinnosti další členský vklad vložit je pak písemná smlouva,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(v případě, kdy dochází k nabytí členství převodem nebo přechodem je .součástí tohoto převodu automaticky i celý členský vklad, tedy jeho část v podobě dalšího členského vkladu),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s uzavřením smlouvy o dalším členském vkladu, resp. s jeho  vložením do družstva  je zpravidla spojen  i nárok na uzavření smlouvy o nájmu družstevního bytu.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Právo na uzavření  smlouvy o nájmu družstevního bytu  je pak součástí členství (členského vztahu).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§§ 745 a 746 zákon  pojednává o problematice  společného členství manželů, a to ve vztahu k z něho odvozeným  nájemním vztahem obou manželů k dr. bytu.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Říká se zde, že pokud je  s družstevním podílem, který je součástí společného jmění manželů, spojeno  právo na uzavření  nájemní smlouvy k dr. bytu,  jde o právo na uzavření smlouvy o společném nájmu manželů.  Jestliže je  s družstevním podílem, který je součástí společného jmění  manželů, spojen nájem družstevního  bytu, jde o  společný nájem manželů. </a:t>
            </a: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0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79208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892480" cy="5904656"/>
          </a:xfrm>
        </p:spPr>
        <p:txBody>
          <a:bodyPr>
            <a:normAutofit lnSpcReduction="10000"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Společné členství manželů  v byt. družstvu vzniká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jestliže je družstevní podíl součástí společného jmění manželů.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Společné členství  manželů zaniká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vypořádáním společného jmění manželů nebo marným uplynutím  lhůty pro jeho vypořádání podle OZ.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estliže se společné členství manželů změní na výlučné členství jednoho z nich, nemá tato změna na společný nájem vliv (§ 746).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Společné nájemní právo (společný nájem) mají však oba manželů i v případě,  že výlučným členem je jen jeden z nich (§ 747).  Podle OZ je odvozeno od členství druhého manžela.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Nájem družstevního bytu</a:t>
            </a:r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 zákon nestanoví jinak,  použijí se pro nájem družstevního bytu ustanovení OZ o nájmu bytu a nebytového prostoru.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pro uzavření nájemní smlouvy o nájmu dr. bytu stanovené v OZ nebo stanovách  se vztahují také na členy, jejichž členství v BD vzniklo převodem družstevního podílu.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5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60640"/>
          </a:xfrm>
        </p:spPr>
        <p:txBody>
          <a:bodyPr>
            <a:normAutofit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Práva člena byt. družstva (</a:t>
            </a:r>
            <a:r>
              <a:rPr lang="cs-CZ" sz="1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příkladmý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výčet)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na uzavření nájemní smlouvy na dobu neurčitou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na stanovení nájemného spojeného s užíváním dr. bytu  - podle § 744.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předpoklady práva na uzavření nájemní smlouvy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dr. bytu (§ 743)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členství v družstvu,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nesmí být vůči družstvu v prodlení s plněním svých povinností.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Jestliže je splňuje a uzavře s družstvem nájemní smlouvu, umožní mu družstvu  užívání dr. bytu do 30 dnů ode dne doručení kolaudačního souhlasu s užíváním stavby byt. družstvu (vztahuje se k pořizovaným bytům).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Nájemné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Členové –nájemníci družstevních bytů – hradí v nájemném pouze účelně vy\naložené náklady bytového družstva vzniklé při správě těchto bytů, resp. domu, včetně nákladů na opravy, modernizace a rekonstrukce domů, a příspěvků na tvorbu dlouhodobého finančního  zdroje na opravy a investice těchto družstevních bytů.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0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rm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Zánik členství v bytovém družstvu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Odlišnost se týká  členů, nebo společných členů bytového družstva, součástí jejichž členství  již je i nájem družstevního bytu nebo společný nájem družstevního bytu  v případě, kdy 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–- poruší-li nájemce hrubě své povinnosti vyplývající z nájmu,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byl-li nájemce pravomocně odsouzen pro úmyslný čin spáchaný na družstvu nebo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osobě,  která bydlí v domě, v němž je nájemcův byt, nebo proti cizímu majetku,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který se v tomto domě nachází.</a:t>
            </a:r>
          </a:p>
          <a:p>
            <a:endParaRPr lang="cs-C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této souvislosti vzniká otázka vztahu  tohoto ustanovení (§ 734 odst. 1)  k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§ 614  ZOK,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které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uvádí  obecné důvody  vyloučení z družstva. Mám zato, že jde sice v  § 734 odst. 1 jde o zvláštní ustanovení, které § 614 doplňuje. Naopak  zcela vylučuje aplikaci  ustanovení OZ o výpovědi z nájmu bytu.   </a:t>
            </a: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Rozhodnutí o vyloučení společných manželů se samostatně ,doručuje každému z manželů. Každý ze společných členů  má právo proti rozhodnutí vznést námitky i bez ohledu na vůli druhého z manželů.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435280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60486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důsledku zániku členství  zaniká  právo družstva na  plnění vkladové povinnosti členem.  Nezaniká však jeho právo na úroky z částky představující vkladovou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to za dobu  trvání prodlení  s jejím splněním.  To neplatí v případě převodu nebo přechodu členství.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Zákon připouští, aby stanovy  družstva vyloučily nebo omezily členství právnických osob v byt. družstvu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(!?).</a:t>
            </a:r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Vypořádací podíl člena bytového družstva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(§748)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Stanovy nesmí určit vypořádací podíl nižší, než kolik činí částka vyjadřující rozsah splněné vkladové povinnosti člena v bytovém družstvu.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Pokud jeho výši neurčují stanovy, je vypořádací podíl roven výši splněného členského vkladu.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Vypořádací podíl se vyplácí v penězích, ledaže stanovy určí něco jiného. 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Vypořádací podíl člena, který byl současně i nájemcem družstevního bytu a byt nevyklidil, je splatný  uplynutím 3 měsíců ode dne vyklizení  bytu, nebo uplynutím  3 měsíců ode dne, kdy byla nebo mohla být  zjištěna jeho výše, podle § 623; rozhodující den je ten, který nastane později. 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Byl-li člen z družstva vyloučen,  počítá se shora uvedená lhůta ode dne marného uplynutí lhůty pro odvolání nebo pro podání návrhu na přihlášení  neplatnosti vyloučení nebo ode dne,  v němž nabylo právní moci rozhodnutí soudu, kterým bylo  řízení ve věci skončeno. 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Omezení hospodaření bytového družstva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(§ 750 až § 752)</a:t>
            </a:r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Zisk bytového družstva může být použit pouze k uspokojování bytových družstev členů a k dalšímu rozvoji družstva. 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363272" cy="79208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smí převést vlastnické právo k bytům nebo budovám s družstevními byty nebo pozemkům jimi zastavěným a s nimi  věcně souvisejícími jen v případě, že s tím předem souhlasí  všichni  členové bytového družstva,  kteří jsou nájemci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družstevích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bytů nebo mají podle platného znění stanov  právo na uzavření smlouvy o nájmu družstevního bytu.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Souhlas těchto členů musí mít písemnou formu s úředně ověřeným podpisem. Udělený souhlas je závazný  i pro právní nástupce  osoby, která jej udělila.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Shora uvedené (oba odstavce)neplatí, jestliže se jedná o převody družstevních bytů  a dr. nebytových prostor do vlastnictví členů-nájemců těchto bytů a prostor.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 nesmí družstevní byty nebo budovy s družstevními byty nebo pozemky jimi zastavěné  a s nimi věcně související, ledaže k tomu předem udělí souhlas alespoň  dvě třetiny členů bytového družstva,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kterí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jsou nájemci těchto družstevních bytů.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tento souhlas musí mít písemnou formu s úředně ověřeným podpisem a zavazuje právního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nástupoce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podepsané osoby.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2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72008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Bytové družstvo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579296" cy="5760640"/>
          </a:xfrm>
        </p:spPr>
        <p:txBody>
          <a:bodyPr>
            <a:normAutofit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Samospráva bytového družstva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(§ 753 a 754)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Samospráva je organizační jednotkou bytového družstva. V se organizují členové  byt. družstva. Samospráv v témže byt. Družstvu může být i více.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Účelem  je zejména efektivní výkon svých členských práv a povinností.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Jde o fakultativní řešení.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 se k němu družstvo uchýlí,  vymezí samosprávě ve svých stanovách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okruh její působnosti,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podrobnější pravidla její organizace a činnosti, zejména zařazení členů je 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jednotlivých  samospráv  a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určí, zda so členové zařazení do jednotlivých samospráv mohou jmenovat orgány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bytového družstva, které zajišťují činnost samospráv, a pravomoc a působnost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těchto orgánů.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Členská schůze bytového družstva (§ 755)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 hlasování na členské schůzi má každý člen jen 1 hlas;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eplatí zde tedy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§ 650 odst. 1, podle něhož stanovy mohou připustit i více hlasů.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2833</Words>
  <Application>Microsoft Office PowerPoint</Application>
  <PresentationFormat>Předvádění na obrazovce (4:3)</PresentationFormat>
  <Paragraphs>254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Bytové družstvo</vt:lpstr>
      <vt:lpstr>Bytové družstvo – pokrač.</vt:lpstr>
      <vt:lpstr>Bytové družstvo – pokrač. </vt:lpstr>
      <vt:lpstr>Bytové družstvo – pokrač.</vt:lpstr>
      <vt:lpstr>Bytové družstvo – pokrač.</vt:lpstr>
      <vt:lpstr>Bytové družstvo – pokrač.</vt:lpstr>
      <vt:lpstr>Bytové družstvo – pokrač.</vt:lpstr>
      <vt:lpstr>Bytové družstvo – pokrač.</vt:lpstr>
      <vt:lpstr>Bytové družstvo – pokrač.</vt:lpstr>
      <vt:lpstr>Bytové družstvo – pokrač. </vt:lpstr>
      <vt:lpstr>Sociální družstvo </vt:lpstr>
      <vt:lpstr>Sociální družstvo – pokrač.</vt:lpstr>
      <vt:lpstr>Sociální družstvo – pokrač.</vt:lpstr>
      <vt:lpstr>Sociální družstvo – pokrač.</vt:lpstr>
      <vt:lpstr>Sociální družstvo – pokrač.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Bytové družstvo</dc:title>
  <dc:creator>762</dc:creator>
  <cp:lastModifiedBy>762</cp:lastModifiedBy>
  <cp:revision>52</cp:revision>
  <dcterms:created xsi:type="dcterms:W3CDTF">2015-11-30T16:08:55Z</dcterms:created>
  <dcterms:modified xsi:type="dcterms:W3CDTF">2015-12-07T15:54:31Z</dcterms:modified>
</cp:coreProperties>
</file>