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27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51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78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6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6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3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00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99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6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2CD9C-1B30-45F1-84E9-A425E764C5B7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9D037-445D-4871-A2B9-0482AD64A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4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425" y="116632"/>
            <a:ext cx="8998396" cy="673943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 (jeho právní úpravy) v našich zemích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 bwMode="black">
          <a:xfrm>
            <a:off x="0" y="980728"/>
            <a:ext cx="9036496" cy="56886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 prvního družstva – 21.12.1844 (Anglie – 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Rochdale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Rochdalské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družstvo poctivých průkopníků) – spotřební družstvo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nora 1845 – 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kontinent – 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Sobotiště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(Uhry, dnes Slovensko) -  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Gazdovský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spolok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spořitelní  a úvěrní </a:t>
            </a:r>
          </a:p>
          <a:p>
            <a:pPr algn="l"/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českých zemích 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- 1848 – Aš  - úvěrní družstvo</a:t>
            </a:r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1849 – Praha – Potravní a úsporný spolek (družstvo konzumní)</a:t>
            </a:r>
          </a:p>
          <a:p>
            <a:pPr marL="285750" indent="-285750" algn="l">
              <a:buFontTx/>
              <a:buChar char="-"/>
            </a:pPr>
            <a:endParaRPr lang="cs-CZ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 polovina 19. stol. – bouřlivý rozvoj družstevnictví </a:t>
            </a:r>
          </a:p>
          <a:p>
            <a:pPr algn="l"/>
            <a:endParaRPr lang="cs-CZ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vzniku a ideologické zdroje</a:t>
            </a:r>
          </a:p>
          <a:p>
            <a:pPr marL="285750" indent="-285750" algn="l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 ekonomické poměry ve společnosti (KVS),</a:t>
            </a:r>
          </a:p>
          <a:p>
            <a:pPr marL="285750" indent="-285750" algn="l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id. zdroje – utopický socialismus</a:t>
            </a:r>
          </a:p>
          <a:p>
            <a:pPr marL="285750" indent="-285750" algn="l">
              <a:buFontTx/>
              <a:buChar char="-"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náboženství – pomoc bližnímu, vzájemná pomoc a solidarita</a:t>
            </a:r>
          </a:p>
          <a:p>
            <a:pPr marL="285750" indent="-285750" algn="l">
              <a:buFontTx/>
              <a:buChar char="-"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později i komunismus</a:t>
            </a:r>
          </a:p>
          <a:p>
            <a:pPr marL="285750" indent="-285750" algn="l">
              <a:buFontTx/>
              <a:buChar char="-"/>
            </a:pP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73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8434958" cy="665312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 bwMode="blackGray">
          <a:xfrm>
            <a:off x="107504" y="620688"/>
            <a:ext cx="8856984" cy="61206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prostředí, v němž první družstva v našich zemích vznikala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Podmínky obtížné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politické – tzv. bachovský absolutismus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právní – OZ z r. 1811 – ustanovení o společnostech  -nevyhovující, protože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- počítají s pevně stanoveným a neměnným  počtem společníků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- nedovolují  navenek jednat pod společnou firmou (jako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právnická osoba).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 obch. 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ákoník  z r. 1862 – upravoval režim tzv. kapitálových společností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( nikoli tedy družstev)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 císařský patent č. 253/1852 </a:t>
            </a:r>
            <a:r>
              <a:rPr lang="cs-CZ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spolcích  – nejvíce se povaze družstva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přibližoval  -  nevyhovoval – koncesní princip,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- státní dozor,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- zaměřen především veřejnoprávně, nezabýval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se otázkami soukromoprávními, které v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družstvu převažují. </a:t>
            </a: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Rakouský družstevní zákon č. 70/1873 </a:t>
            </a:r>
            <a:r>
              <a:rPr lang="cs-CZ" sz="18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společenstvech výdělkových a hospodářských,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doplněn ještě téhož roku   o nařízení č. 71/1873 </a:t>
            </a:r>
            <a:r>
              <a:rPr lang="cs-CZ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zřízení  a vedení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společenstevního rejstříku.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(uvedený zákon byl účinný po následujících 80 let).</a:t>
            </a: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Dynamický (bouřlivý) rozvoj družstevnictví v našich zemích v druhé pol. 19. stol  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vyvolán jednak přitažlivostí družstevnictví i jako podnikatelské formy i pro střední  vrstvy obyvatelstva, 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umožněn tím, že připouštěl neomezené možnosti sdružování. 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301608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pojmové znaky družstva (DRZ = Rakouský družstevní zákon)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družstvo jako svépomocné sdružení s neuzavřeným počtem členů,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účelem založení = podpora výdělečné nebo hospodářské činnosti členů,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dosahování účelu – společným podnikáním nebo poskytováním úvěrů.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Nedostatky RDZ – ačkoli družstvo bylo od počátku chápáno jako  subjekt s dvojjedinou funkcí – hospodářskou a současně sociální, zákon druhou z uvedených funkcí neupravoval.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– až v roce 1935  v rámci novelizace zákona vlád. nařízením č. 116/1935 Sb., z. a n. o úpravě některých  poměrů družstev.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období druhé světové války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po 2. svět.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álce,  zejména pak po únoru r. 1948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 ÚRD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Ústava 9. května –definice lidového družstva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Legalizace ÚRD zák. č.  187/1948 Sb., o ÚRD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 očisty družstev od tzv. „pseudodružstev“.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579296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764704"/>
            <a:ext cx="9001000" cy="5976664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Zák. č. 69/1949 Sb. o jednotných zemědělských družstvech – vyčlenil tato družstva z působnosti do té doby účinného zákona 70/1873 (rakouský družstevní zákon).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tohoto okamžiku se právní úprava zem. družstevnictví vyvíjela po  vlastní linii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z. č. 49/1959 Sb., o JZD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122/1975 Sb., o zemědělském družstevnictví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 listopadu 1989 - 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162/1990 Sb. o zemědělském družstevnictví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 právní úpravy nezemědělského družstevnictví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rakouský dr. zákon nahrazen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53/1954 Sb.,  o lidových družstvech a družstevních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organizacích,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bytové družstevnictví –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27/1959 Sb., o družstevní bytové výstavbě – zavedl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stavební bytová družstva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Zásadní změna v r. 1964 – přijetí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109/1964 Sb.,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hospodářského zákoníku – zrušil výše uvedené zákony a právní úpravu nezemědělského družstevnictví převzal – jen rámcová,  plus zmocnění pro svazy družstev  k 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úpravě vnitrodružstevních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vztahů formou interních normativních směrnic.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stav trval až do r. 1988, kdy i nezemědělské družstevnictví dostalo svůj vlastní zákon č. 94/1988 Sb. o bytovém, spotřebním, výrobním a jiném družstevnictví.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 byl po listopadu 1989 nahrazen zák. č. 176/1990 Sb.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4624"/>
            <a:ext cx="8640638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Uvedený právní stav trval do r. 1991, resp. do přijetí z.č.513/1991 Sb., obchodní zákoník – ten zrušil nejen hospodářský zákoník, ale i oba družstevní zákony – 162/1990 Sb. a 176/1990 Sb.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družstev – všech – se stala součástí jeho obsahu.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Dalším významným zásahem do života i právního režimu družstev byl z. č. 42/1992 Sb. o úpravě majetkových vztahů a vypořádání majetkových nároků v družstvech (transformační zákon).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Nabyl účinnosti k 28.  lednu 1992. Jeho vydání už předvídal obchodní zákoník, který ve svém § 765 odst. 1  všem družstvům vzniklým před jeho účinností  přeměnit se na společnosti nebo družstva způsobem stanoveným zvláštním zákonem.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Procesem transformace podle tohoto zákona musela projít všechna družstva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Transformace spočívala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 odstranění deformací principů družstevnictví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ve vypořádání majetkových nároků oprávněných osob,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 přechodu družstev do režimu obchodního zákoníku,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případně i ve změně podnikatelské formy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 případě bytových družstev možnost členů-nájemců požádat o převod bytu do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vlastnictví.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7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95251"/>
            <a:ext cx="8350696" cy="597445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historický vývoj družstevnictví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8964488" cy="6120680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družstvo do jednoho roku po účinnosti zákona nepodalo rejstříkovému soudu návrh na zápis transformovaného družstva, vstupovalo do likvidace na základě rozhodnutí soudu o jeho zrušení. </a:t>
            </a: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Složitý způsob výpočtu transformačních majetkových podílů – rozdíly podle typů družstev.</a:t>
            </a: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„polistopadové“ zákony o družstevnictví</a:t>
            </a:r>
          </a:p>
          <a:p>
            <a:pPr marL="285750" indent="-285750" algn="l">
              <a:buFontTx/>
              <a:buChar char="-"/>
            </a:pPr>
            <a:r>
              <a:rPr lang="cs-CZ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87/1995 Sb., o spořitelních a úvěrových družstvech </a:t>
            </a:r>
          </a:p>
          <a:p>
            <a:pPr marL="285750" indent="-285750" algn="l">
              <a:buFontTx/>
              <a:buChar char="-"/>
            </a:pPr>
            <a:r>
              <a:rPr lang="cs-CZ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307/2006 Sb.  o evropské  družstevní společnosti </a:t>
            </a:r>
          </a:p>
          <a:p>
            <a:pPr marL="285750" indent="-285750" algn="l">
              <a:buFontTx/>
              <a:buChar char="-"/>
            </a:pPr>
            <a:r>
              <a:rPr lang="cs-CZ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.č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125/2008 Sb., o přeměnách obchodních společností a družstev (nahradil právní  úpravu  dělení, slučování a přeměny družstva dosud upravovanou družstevními zákony nebo obchodním zákoníkem. </a:t>
            </a:r>
            <a:endParaRPr lang="cs-CZ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části se družstev týkal i zákon č.  72/1994 Sb.  (zákon o vlastnictví k bytům). Byl zrušen  novým OZ č. 89/2012 Sb.</a:t>
            </a:r>
          </a:p>
          <a:p>
            <a:pPr marL="285750" indent="-285750" algn="l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Dosud posledním legislativním činem v oblasti českého družstevnictví </a:t>
            </a:r>
            <a:r>
              <a:rPr lang="cs-CZ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90/2012 Sb.,</a:t>
            </a: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o obchodních korporacích a družstvech. </a:t>
            </a:r>
            <a:endParaRPr lang="cs-CZ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principy družstevnictví</a:t>
            </a:r>
          </a:p>
          <a:p>
            <a:pPr marL="342900" indent="-342900" algn="l">
              <a:buAutoNum type="arabicPeriod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sdružovací (princip dobrovolnosti) 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</a:t>
            </a:r>
            <a:r>
              <a:rPr 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jednoty ekonomických a sociálních funkcí družstva</a:t>
            </a: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 Princip otevřeného členství</a:t>
            </a:r>
          </a:p>
          <a:p>
            <a:pPr algn="l"/>
            <a:r>
              <a:rPr lang="cs-C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Princip rovnosti a družstevní demokracie</a:t>
            </a:r>
          </a:p>
          <a:p>
            <a:pPr marL="342900" indent="-342900" algn="l">
              <a:buAutoNum type="arabicPeriod" startAt="5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účasti členů  na řízení a správě družstva</a:t>
            </a:r>
          </a:p>
          <a:p>
            <a:pPr marL="342900" indent="-342900" algn="l">
              <a:buAutoNum type="arabicPeriod" startAt="5"/>
            </a:pPr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 majetkové účasti členů v družstvu</a:t>
            </a:r>
          </a:p>
          <a:p>
            <a:pPr algn="l"/>
            <a:r>
              <a:rPr lang="cs-C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  Princip omezeného ručení členů za výsledky hospodaření družstva</a:t>
            </a:r>
          </a:p>
          <a:p>
            <a:pPr marL="342900" indent="-342900" algn="l">
              <a:buAutoNum type="arabicPeriod" startAt="5"/>
            </a:pPr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 startAt="5"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96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1093</Words>
  <Application>Microsoft Office PowerPoint</Application>
  <PresentationFormat>Předvádění na obrazovce (4:3)</PresentationFormat>
  <Paragraphs>117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Stručný historický vývoj družstevnictví (jeho právní úpravy) v našich zemích</vt:lpstr>
      <vt:lpstr>Stručný historický vývoj družstevnictví</vt:lpstr>
      <vt:lpstr>Stručný historický vývoj družstevnictví</vt:lpstr>
      <vt:lpstr>Stručný historický vývoj družstevnictví</vt:lpstr>
      <vt:lpstr>Stručný historický vývoj družstevnictví</vt:lpstr>
      <vt:lpstr>Stručný historický vývoj družstevnictví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Stručný historický vývoj družstevnictví (jeho právní úpravy) v našich zemích</dc:title>
  <dc:creator>762</dc:creator>
  <cp:lastModifiedBy>Milan Pekárek</cp:lastModifiedBy>
  <cp:revision>42</cp:revision>
  <dcterms:created xsi:type="dcterms:W3CDTF">2015-09-21T09:22:52Z</dcterms:created>
  <dcterms:modified xsi:type="dcterms:W3CDTF">2018-10-02T13:18:32Z</dcterms:modified>
</cp:coreProperties>
</file>