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67" r:id="rId3"/>
    <p:sldId id="271" r:id="rId4"/>
    <p:sldId id="272" r:id="rId5"/>
    <p:sldId id="273" r:id="rId6"/>
    <p:sldId id="275" r:id="rId7"/>
    <p:sldId id="276" r:id="rId8"/>
    <p:sldId id="277" r:id="rId9"/>
    <p:sldId id="274" r:id="rId10"/>
    <p:sldId id="261" r:id="rId11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0864" y="475488"/>
            <a:ext cx="9354312" cy="217322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Několik poznámek k penězům, měně a </a:t>
            </a:r>
            <a:r>
              <a:rPr lang="cs-CZ" dirty="0" err="1" smtClean="0"/>
              <a:t>kryptoměnám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Měnové a devizové právo</a:t>
            </a:r>
          </a:p>
          <a:p>
            <a:r>
              <a:rPr lang="cs-CZ" sz="2400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– základní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vs.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jako zákonného platidla (měny)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endParaRPr lang="cs-CZ" dirty="0" smtClean="0"/>
          </a:p>
          <a:p>
            <a:r>
              <a:rPr lang="cs-CZ" dirty="0" smtClean="0"/>
              <a:t>Emitent: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vydávané centrální bankou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vznikající (zejm.) v obchodním bankovnictví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Účetní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Od úschovy zlatých mincí k „soukromým“ bankovkám</a:t>
            </a:r>
          </a:p>
          <a:p>
            <a:endParaRPr lang="cs-CZ" dirty="0"/>
          </a:p>
          <a:p>
            <a:r>
              <a:rPr lang="cs-CZ" dirty="0" smtClean="0"/>
              <a:t>„rané soukromé bankovky“ vs. </a:t>
            </a:r>
            <a:r>
              <a:rPr lang="cs-CZ" dirty="0"/>
              <a:t>s</a:t>
            </a:r>
            <a:r>
              <a:rPr lang="cs-CZ" dirty="0" smtClean="0"/>
              <a:t>oučasné účetní peníze</a:t>
            </a:r>
          </a:p>
          <a:p>
            <a:endParaRPr lang="cs-CZ" dirty="0"/>
          </a:p>
          <a:p>
            <a:r>
              <a:rPr lang="cs-CZ" dirty="0" smtClean="0"/>
              <a:t>odlišní emitenti, stejná kupní síla</a:t>
            </a:r>
          </a:p>
          <a:p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egulace emise zejm. prostřednictvím institutu povinných minimálních rezerv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7545800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Rezervy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Rovněž forma účetních záznamů (</a:t>
            </a:r>
            <a:r>
              <a:rPr lang="cs-CZ" i="1" dirty="0" smtClean="0"/>
              <a:t>de facto </a:t>
            </a:r>
            <a:r>
              <a:rPr lang="cs-CZ" dirty="0" smtClean="0"/>
              <a:t>také účetní peníze)</a:t>
            </a:r>
          </a:p>
          <a:p>
            <a:endParaRPr lang="cs-CZ" dirty="0"/>
          </a:p>
          <a:p>
            <a:r>
              <a:rPr lang="cs-CZ" dirty="0" smtClean="0"/>
              <a:t>Emitent centrální banka</a:t>
            </a:r>
          </a:p>
          <a:p>
            <a:endParaRPr lang="cs-CZ" dirty="0"/>
          </a:p>
          <a:p>
            <a:r>
              <a:rPr lang="cs-CZ" dirty="0" smtClean="0"/>
              <a:t>Vývoj od povinné úschovy části drahých kovů k současné ryze elektronické podobě</a:t>
            </a:r>
          </a:p>
          <a:p>
            <a:endParaRPr lang="cs-CZ" dirty="0"/>
          </a:p>
          <a:p>
            <a:r>
              <a:rPr lang="cs-CZ" dirty="0" smtClean="0"/>
              <a:t>Rezervní účty a vztah k mezibankovním platbám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8720400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Související právní úprava -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 č. 6/1993 Sb., o ČNB</a:t>
            </a:r>
          </a:p>
          <a:p>
            <a:r>
              <a:rPr lang="cs-CZ" dirty="0" smtClean="0"/>
              <a:t>Zákon č. 21/1992 Sb., o bankách</a:t>
            </a:r>
          </a:p>
          <a:p>
            <a:r>
              <a:rPr lang="cs-CZ" dirty="0" smtClean="0"/>
              <a:t>Zákon č. 87/1995 Sb., o spořitelních a úvěrních družstvech</a:t>
            </a:r>
          </a:p>
          <a:p>
            <a:r>
              <a:rPr lang="cs-CZ" dirty="0" smtClean="0"/>
              <a:t>Zákon č. 370/2017 Sb., o platebním </a:t>
            </a:r>
            <a:r>
              <a:rPr lang="cs-CZ" dirty="0" smtClean="0"/>
              <a:t>styku</a:t>
            </a:r>
          </a:p>
          <a:p>
            <a:r>
              <a:rPr lang="cs-CZ" dirty="0" smtClean="0"/>
              <a:t>Zákon č. 136/2011 Sb., o oběhu bankovek a mincí</a:t>
            </a:r>
          </a:p>
          <a:p>
            <a:r>
              <a:rPr lang="cs-CZ" dirty="0" smtClean="0"/>
              <a:t>Vyhláška č. 274/2011 Sb., o provedení některých ustanovení zákona o oběhu bankovek a mincí</a:t>
            </a:r>
          </a:p>
          <a:p>
            <a:r>
              <a:rPr lang="cs-CZ" dirty="0" smtClean="0"/>
              <a:t>...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2079226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1897</TotalTime>
  <Words>314</Words>
  <Application>Microsoft Office PowerPoint</Application>
  <PresentationFormat>Vlastní</PresentationFormat>
  <Paragraphs>113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Několik poznámek k penězům, měně a kryptoměnám</vt:lpstr>
      <vt:lpstr>Peníze – základní funkce</vt:lpstr>
      <vt:lpstr>Peníze vs. měna</vt:lpstr>
      <vt:lpstr>Rozlišování I</vt:lpstr>
      <vt:lpstr>Rozlišování II</vt:lpstr>
      <vt:lpstr>Účetní peníze</vt:lpstr>
      <vt:lpstr>Rezervy</vt:lpstr>
      <vt:lpstr>Související právní úprava - výběr</vt:lpstr>
      <vt:lpstr>„Kryptoměny“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141</cp:revision>
  <cp:lastPrinted>2018-02-28T12:26:17Z</cp:lastPrinted>
  <dcterms:created xsi:type="dcterms:W3CDTF">2016-10-17T17:38:14Z</dcterms:created>
  <dcterms:modified xsi:type="dcterms:W3CDTF">2018-09-26T17:22:44Z</dcterms:modified>
</cp:coreProperties>
</file>