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7"/>
  </p:notesMasterIdLst>
  <p:handoutMasterIdLst>
    <p:handoutMasterId r:id="rId18"/>
  </p:handoutMasterIdLst>
  <p:sldIdLst>
    <p:sldId id="258" r:id="rId3"/>
    <p:sldId id="260" r:id="rId4"/>
    <p:sldId id="268" r:id="rId5"/>
    <p:sldId id="276" r:id="rId6"/>
    <p:sldId id="277" r:id="rId7"/>
    <p:sldId id="278" r:id="rId8"/>
    <p:sldId id="279" r:id="rId9"/>
    <p:sldId id="280" r:id="rId10"/>
    <p:sldId id="281" r:id="rId11"/>
    <p:sldId id="283" r:id="rId12"/>
    <p:sldId id="282" r:id="rId13"/>
    <p:sldId id="284" r:id="rId14"/>
    <p:sldId id="285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324" autoAdjust="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386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633CBA-2502-434A-928C-6EC6967F259D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12EDDC6-207F-4EE3-9DEB-146599520561}">
      <dgm:prSet phldrT="[Text]"/>
      <dgm:spPr/>
      <dgm:t>
        <a:bodyPr/>
        <a:lstStyle/>
        <a:p>
          <a:pPr algn="ctr" defTabSz="914400">
            <a:buNone/>
          </a:pPr>
          <a:r>
            <a:rPr lang="cs-CZ" sz="1800" b="0" i="0" noProof="0" dirty="0" smtClean="0">
              <a:latin typeface="Corbel"/>
              <a:ea typeface="+mn-ea"/>
              <a:cs typeface="+mn-cs"/>
            </a:rPr>
            <a:t>Vodní zákon</a:t>
          </a:r>
          <a:endParaRPr lang="cs-CZ" sz="1800" b="0" i="0" noProof="0" dirty="0">
            <a:latin typeface="Corbel"/>
            <a:ea typeface="+mn-ea"/>
            <a:cs typeface="+mn-cs"/>
          </a:endParaRPr>
        </a:p>
      </dgm:t>
    </dgm:pt>
    <dgm:pt modelId="{1850CBD5-1A99-4F4F-897C-451AA66F1516}" type="parTrans" cxnId="{A9676025-22BC-4F10-8860-B270A6112553}">
      <dgm:prSet/>
      <dgm:spPr/>
      <dgm:t>
        <a:bodyPr/>
        <a:lstStyle/>
        <a:p>
          <a:endParaRPr lang="en-US"/>
        </a:p>
      </dgm:t>
    </dgm:pt>
    <dgm:pt modelId="{7985EE53-BD3D-4DB3-B5BD-6B9FFA75B9E6}" type="sibTrans" cxnId="{A9676025-22BC-4F10-8860-B270A6112553}">
      <dgm:prSet/>
      <dgm:spPr/>
      <dgm:t>
        <a:bodyPr/>
        <a:lstStyle/>
        <a:p>
          <a:endParaRPr lang="cs-CZ" noProof="0" dirty="0"/>
        </a:p>
      </dgm:t>
    </dgm:pt>
    <dgm:pt modelId="{38FB0022-09EC-4D6F-86C0-C813C6F2F39A}">
      <dgm:prSet phldrT="[Text]"/>
      <dgm:spPr/>
      <dgm:t>
        <a:bodyPr/>
        <a:lstStyle/>
        <a:p>
          <a:pPr algn="ctr" defTabSz="914400">
            <a:buNone/>
          </a:pPr>
          <a:r>
            <a:rPr lang="cs-CZ" sz="1800" b="0" i="0" noProof="0" dirty="0" smtClean="0">
              <a:latin typeface="Corbel"/>
              <a:ea typeface="+mn-ea"/>
              <a:cs typeface="+mn-cs"/>
            </a:rPr>
            <a:t>Správní řád </a:t>
          </a:r>
          <a:endParaRPr lang="cs-CZ" sz="1800" b="0" i="0" noProof="0" dirty="0">
            <a:latin typeface="Corbel"/>
            <a:ea typeface="+mn-ea"/>
            <a:cs typeface="+mn-cs"/>
          </a:endParaRPr>
        </a:p>
      </dgm:t>
    </dgm:pt>
    <dgm:pt modelId="{A0BBE5C2-C8CF-4F12-974F-53039E6D00EC}" type="parTrans" cxnId="{9A1C775D-7DDB-48F9-97D9-490A63DE2A86}">
      <dgm:prSet/>
      <dgm:spPr/>
      <dgm:t>
        <a:bodyPr/>
        <a:lstStyle/>
        <a:p>
          <a:endParaRPr lang="en-US"/>
        </a:p>
      </dgm:t>
    </dgm:pt>
    <dgm:pt modelId="{EA86A114-EBD1-49CF-AB76-042FF3D636A5}" type="sibTrans" cxnId="{9A1C775D-7DDB-48F9-97D9-490A63DE2A86}">
      <dgm:prSet/>
      <dgm:spPr/>
      <dgm:t>
        <a:bodyPr/>
        <a:lstStyle/>
        <a:p>
          <a:endParaRPr lang="cs-CZ" noProof="0" dirty="0"/>
        </a:p>
      </dgm:t>
    </dgm:pt>
    <dgm:pt modelId="{23116FF9-AEB9-43F5-882D-9ECB1FD5DE18}">
      <dgm:prSet phldrT="[Text]"/>
      <dgm:spPr/>
      <dgm:t>
        <a:bodyPr/>
        <a:lstStyle/>
        <a:p>
          <a:pPr algn="ctr" defTabSz="914400">
            <a:buNone/>
          </a:pPr>
          <a:r>
            <a:rPr lang="cs-CZ" sz="1800" b="0" i="0" noProof="0" dirty="0" smtClean="0">
              <a:latin typeface="Corbel"/>
              <a:ea typeface="+mn-ea"/>
              <a:cs typeface="+mn-cs"/>
            </a:rPr>
            <a:t>Zákon o vodovodech a kanalizacích</a:t>
          </a:r>
          <a:endParaRPr lang="cs-CZ" sz="1800" b="0" i="0" noProof="0" dirty="0">
            <a:latin typeface="Corbel"/>
            <a:ea typeface="+mn-ea"/>
            <a:cs typeface="+mn-cs"/>
          </a:endParaRPr>
        </a:p>
      </dgm:t>
    </dgm:pt>
    <dgm:pt modelId="{86229775-B50F-4220-B88B-07C4BA05CEAC}" type="parTrans" cxnId="{97323DE5-E2BF-422D-8188-D2445F20223B}">
      <dgm:prSet/>
      <dgm:spPr/>
      <dgm:t>
        <a:bodyPr/>
        <a:lstStyle/>
        <a:p>
          <a:endParaRPr lang="en-US"/>
        </a:p>
      </dgm:t>
    </dgm:pt>
    <dgm:pt modelId="{BEE765C7-6165-4808-9B3B-A6627557B77F}" type="sibTrans" cxnId="{97323DE5-E2BF-422D-8188-D2445F20223B}">
      <dgm:prSet/>
      <dgm:spPr/>
      <dgm:t>
        <a:bodyPr/>
        <a:lstStyle/>
        <a:p>
          <a:endParaRPr lang="cs-CZ" noProof="0" dirty="0"/>
        </a:p>
      </dgm:t>
    </dgm:pt>
    <dgm:pt modelId="{DA2EE66E-1894-4E15-A659-CCDCFE4DAD65}">
      <dgm:prSet phldrT="[Text]"/>
      <dgm:spPr/>
      <dgm:t>
        <a:bodyPr/>
        <a:lstStyle/>
        <a:p>
          <a:pPr algn="ctr" defTabSz="914400">
            <a:buNone/>
          </a:pPr>
          <a:r>
            <a:rPr lang="cs-CZ" sz="1800" b="0" i="0" noProof="0" dirty="0" smtClean="0">
              <a:latin typeface="Corbel"/>
              <a:ea typeface="+mn-ea"/>
              <a:cs typeface="+mn-cs"/>
            </a:rPr>
            <a:t>Stavební zákon</a:t>
          </a:r>
          <a:endParaRPr lang="cs-CZ" sz="1800" b="0" i="0" noProof="0" dirty="0">
            <a:latin typeface="Corbel"/>
            <a:ea typeface="+mn-ea"/>
            <a:cs typeface="+mn-cs"/>
          </a:endParaRPr>
        </a:p>
      </dgm:t>
    </dgm:pt>
    <dgm:pt modelId="{21005F9D-878A-4CC9-A13A-8A9C577A9239}" type="parTrans" cxnId="{64DAF508-E1BA-4EDC-A97D-EE1A011CB9E0}">
      <dgm:prSet/>
      <dgm:spPr/>
      <dgm:t>
        <a:bodyPr/>
        <a:lstStyle/>
        <a:p>
          <a:endParaRPr lang="en-US"/>
        </a:p>
      </dgm:t>
    </dgm:pt>
    <dgm:pt modelId="{612BA10D-4F4F-4BF6-9059-06A94BDAF34E}" type="sibTrans" cxnId="{64DAF508-E1BA-4EDC-A97D-EE1A011CB9E0}">
      <dgm:prSet/>
      <dgm:spPr/>
      <dgm:t>
        <a:bodyPr/>
        <a:lstStyle/>
        <a:p>
          <a:endParaRPr lang="cs-CZ" noProof="0" dirty="0"/>
        </a:p>
      </dgm:t>
    </dgm:pt>
    <dgm:pt modelId="{EA3ADED0-C9AD-4C17-98CE-D872DACD90E8}" type="pres">
      <dgm:prSet presAssocID="{13633CBA-2502-434A-928C-6EC6967F259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8890D5-4F42-4C33-B381-CD393B37A1FF}" type="pres">
      <dgm:prSet presAssocID="{012EDDC6-207F-4EE3-9DEB-14659952056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3C755A-5077-47FB-BDC0-FF7A84FD3F26}" type="pres">
      <dgm:prSet presAssocID="{7985EE53-BD3D-4DB3-B5BD-6B9FFA75B9E6}" presName="sibTrans" presStyleLbl="sibTrans2D1" presStyleIdx="0" presStyleCnt="4"/>
      <dgm:spPr/>
      <dgm:t>
        <a:bodyPr/>
        <a:lstStyle/>
        <a:p>
          <a:endParaRPr lang="en-US"/>
        </a:p>
      </dgm:t>
    </dgm:pt>
    <dgm:pt modelId="{746707A3-847D-4DEF-8437-C19565999197}" type="pres">
      <dgm:prSet presAssocID="{7985EE53-BD3D-4DB3-B5BD-6B9FFA75B9E6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7C5A343C-E262-450D-959C-A644EA0CABBE}" type="pres">
      <dgm:prSet presAssocID="{DA2EE66E-1894-4E15-A659-CCDCFE4DAD6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9BC63E-F731-4648-BC28-EDC25FC57AA9}" type="pres">
      <dgm:prSet presAssocID="{612BA10D-4F4F-4BF6-9059-06A94BDAF34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018B9E75-742E-4303-A16C-8A821310EF15}" type="pres">
      <dgm:prSet presAssocID="{612BA10D-4F4F-4BF6-9059-06A94BDAF34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91CB6799-0928-4E01-9EDA-41B17BB04FAF}" type="pres">
      <dgm:prSet presAssocID="{38FB0022-09EC-4D6F-86C0-C813C6F2F39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01657F-6946-4A4C-877D-2A88A526B7E1}" type="pres">
      <dgm:prSet presAssocID="{EA86A114-EBD1-49CF-AB76-042FF3D636A5}" presName="sibTrans" presStyleLbl="sibTrans2D1" presStyleIdx="2" presStyleCnt="4"/>
      <dgm:spPr/>
      <dgm:t>
        <a:bodyPr/>
        <a:lstStyle/>
        <a:p>
          <a:endParaRPr lang="en-US"/>
        </a:p>
      </dgm:t>
    </dgm:pt>
    <dgm:pt modelId="{A60042D3-910C-4160-96CD-1A63C2C4C0FB}" type="pres">
      <dgm:prSet presAssocID="{EA86A114-EBD1-49CF-AB76-042FF3D636A5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4DD53E4A-81C3-4CAD-B31F-4C20BA5CFCD7}" type="pres">
      <dgm:prSet presAssocID="{23116FF9-AEB9-43F5-882D-9ECB1FD5DE18}" presName="node" presStyleLbl="node1" presStyleIdx="3" presStyleCnt="4" custRadScaleRad="74233" custRadScaleInc="-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0EC530-2BF9-418C-9EBE-CFD33FE15D7D}" type="pres">
      <dgm:prSet presAssocID="{BEE765C7-6165-4808-9B3B-A6627557B77F}" presName="sibTrans" presStyleLbl="sibTrans2D1" presStyleIdx="3" presStyleCnt="4"/>
      <dgm:spPr/>
      <dgm:t>
        <a:bodyPr/>
        <a:lstStyle/>
        <a:p>
          <a:endParaRPr lang="en-US"/>
        </a:p>
      </dgm:t>
    </dgm:pt>
    <dgm:pt modelId="{75E8BE9C-270B-4810-939F-EB750969C50A}" type="pres">
      <dgm:prSet presAssocID="{BEE765C7-6165-4808-9B3B-A6627557B77F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178C50D8-77D8-41C7-84A7-20D85C0A1825}" type="presOf" srcId="{BEE765C7-6165-4808-9B3B-A6627557B77F}" destId="{670EC530-2BF9-418C-9EBE-CFD33FE15D7D}" srcOrd="0" destOrd="0" presId="urn:microsoft.com/office/officeart/2005/8/layout/cycle2"/>
    <dgm:cxn modelId="{97323DE5-E2BF-422D-8188-D2445F20223B}" srcId="{13633CBA-2502-434A-928C-6EC6967F259D}" destId="{23116FF9-AEB9-43F5-882D-9ECB1FD5DE18}" srcOrd="3" destOrd="0" parTransId="{86229775-B50F-4220-B88B-07C4BA05CEAC}" sibTransId="{BEE765C7-6165-4808-9B3B-A6627557B77F}"/>
    <dgm:cxn modelId="{22D86A64-D851-411D-98DD-66DB08D887DE}" type="presOf" srcId="{012EDDC6-207F-4EE3-9DEB-146599520561}" destId="{558890D5-4F42-4C33-B381-CD393B37A1FF}" srcOrd="0" destOrd="0" presId="urn:microsoft.com/office/officeart/2005/8/layout/cycle2"/>
    <dgm:cxn modelId="{5637A8D1-6DDD-43E0-A654-B84F12CA0E6D}" type="presOf" srcId="{EA86A114-EBD1-49CF-AB76-042FF3D636A5}" destId="{A60042D3-910C-4160-96CD-1A63C2C4C0FB}" srcOrd="1" destOrd="0" presId="urn:microsoft.com/office/officeart/2005/8/layout/cycle2"/>
    <dgm:cxn modelId="{2E4A0F44-C22C-4A79-B441-BE1F243004F3}" type="presOf" srcId="{612BA10D-4F4F-4BF6-9059-06A94BDAF34E}" destId="{719BC63E-F731-4648-BC28-EDC25FC57AA9}" srcOrd="0" destOrd="0" presId="urn:microsoft.com/office/officeart/2005/8/layout/cycle2"/>
    <dgm:cxn modelId="{E6D814D4-FE86-41BE-AC34-7861C8901BCD}" type="presOf" srcId="{13633CBA-2502-434A-928C-6EC6967F259D}" destId="{EA3ADED0-C9AD-4C17-98CE-D872DACD90E8}" srcOrd="0" destOrd="0" presId="urn:microsoft.com/office/officeart/2005/8/layout/cycle2"/>
    <dgm:cxn modelId="{70A15E49-F97C-4E32-8474-DA58034FE49C}" type="presOf" srcId="{7985EE53-BD3D-4DB3-B5BD-6B9FFA75B9E6}" destId="{746707A3-847D-4DEF-8437-C19565999197}" srcOrd="1" destOrd="0" presId="urn:microsoft.com/office/officeart/2005/8/layout/cycle2"/>
    <dgm:cxn modelId="{64DAF508-E1BA-4EDC-A97D-EE1A011CB9E0}" srcId="{13633CBA-2502-434A-928C-6EC6967F259D}" destId="{DA2EE66E-1894-4E15-A659-CCDCFE4DAD65}" srcOrd="1" destOrd="0" parTransId="{21005F9D-878A-4CC9-A13A-8A9C577A9239}" sibTransId="{612BA10D-4F4F-4BF6-9059-06A94BDAF34E}"/>
    <dgm:cxn modelId="{70E930A6-C827-4F72-B6F2-9BC8DC8AB8CD}" type="presOf" srcId="{23116FF9-AEB9-43F5-882D-9ECB1FD5DE18}" destId="{4DD53E4A-81C3-4CAD-B31F-4C20BA5CFCD7}" srcOrd="0" destOrd="0" presId="urn:microsoft.com/office/officeart/2005/8/layout/cycle2"/>
    <dgm:cxn modelId="{08C26720-4CBB-4226-9FAA-5FA72C464F41}" type="presOf" srcId="{612BA10D-4F4F-4BF6-9059-06A94BDAF34E}" destId="{018B9E75-742E-4303-A16C-8A821310EF15}" srcOrd="1" destOrd="0" presId="urn:microsoft.com/office/officeart/2005/8/layout/cycle2"/>
    <dgm:cxn modelId="{A9676025-22BC-4F10-8860-B270A6112553}" srcId="{13633CBA-2502-434A-928C-6EC6967F259D}" destId="{012EDDC6-207F-4EE3-9DEB-146599520561}" srcOrd="0" destOrd="0" parTransId="{1850CBD5-1A99-4F4F-897C-451AA66F1516}" sibTransId="{7985EE53-BD3D-4DB3-B5BD-6B9FFA75B9E6}"/>
    <dgm:cxn modelId="{9A1C775D-7DDB-48F9-97D9-490A63DE2A86}" srcId="{13633CBA-2502-434A-928C-6EC6967F259D}" destId="{38FB0022-09EC-4D6F-86C0-C813C6F2F39A}" srcOrd="2" destOrd="0" parTransId="{A0BBE5C2-C8CF-4F12-974F-53039E6D00EC}" sibTransId="{EA86A114-EBD1-49CF-AB76-042FF3D636A5}"/>
    <dgm:cxn modelId="{04CB5DA5-3FF2-4B6D-8DE7-1F090C09BE47}" type="presOf" srcId="{EA86A114-EBD1-49CF-AB76-042FF3D636A5}" destId="{3701657F-6946-4A4C-877D-2A88A526B7E1}" srcOrd="0" destOrd="0" presId="urn:microsoft.com/office/officeart/2005/8/layout/cycle2"/>
    <dgm:cxn modelId="{8426E189-4684-4E41-AAAC-C4772D18A644}" type="presOf" srcId="{38FB0022-09EC-4D6F-86C0-C813C6F2F39A}" destId="{91CB6799-0928-4E01-9EDA-41B17BB04FAF}" srcOrd="0" destOrd="0" presId="urn:microsoft.com/office/officeart/2005/8/layout/cycle2"/>
    <dgm:cxn modelId="{142518E3-74EC-49D4-B3EA-D407F6E4F483}" type="presOf" srcId="{BEE765C7-6165-4808-9B3B-A6627557B77F}" destId="{75E8BE9C-270B-4810-939F-EB750969C50A}" srcOrd="1" destOrd="0" presId="urn:microsoft.com/office/officeart/2005/8/layout/cycle2"/>
    <dgm:cxn modelId="{54F8772A-7F81-4F90-B03D-21A18269F8D4}" type="presOf" srcId="{DA2EE66E-1894-4E15-A659-CCDCFE4DAD65}" destId="{7C5A343C-E262-450D-959C-A644EA0CABBE}" srcOrd="0" destOrd="0" presId="urn:microsoft.com/office/officeart/2005/8/layout/cycle2"/>
    <dgm:cxn modelId="{6BAAF43C-7E5B-435B-A7D7-29098A98B81E}" type="presOf" srcId="{7985EE53-BD3D-4DB3-B5BD-6B9FFA75B9E6}" destId="{973C755A-5077-47FB-BDC0-FF7A84FD3F26}" srcOrd="0" destOrd="0" presId="urn:microsoft.com/office/officeart/2005/8/layout/cycle2"/>
    <dgm:cxn modelId="{DFA86892-7D69-4BFB-B34F-2C8C07271E8B}" type="presParOf" srcId="{EA3ADED0-C9AD-4C17-98CE-D872DACD90E8}" destId="{558890D5-4F42-4C33-B381-CD393B37A1FF}" srcOrd="0" destOrd="0" presId="urn:microsoft.com/office/officeart/2005/8/layout/cycle2"/>
    <dgm:cxn modelId="{7F9B98CF-1D17-4778-A91B-7B74EBAA0FA8}" type="presParOf" srcId="{EA3ADED0-C9AD-4C17-98CE-D872DACD90E8}" destId="{973C755A-5077-47FB-BDC0-FF7A84FD3F26}" srcOrd="1" destOrd="0" presId="urn:microsoft.com/office/officeart/2005/8/layout/cycle2"/>
    <dgm:cxn modelId="{58B0DBF7-4E3D-49F6-8D26-ACACE46843EA}" type="presParOf" srcId="{973C755A-5077-47FB-BDC0-FF7A84FD3F26}" destId="{746707A3-847D-4DEF-8437-C19565999197}" srcOrd="0" destOrd="0" presId="urn:microsoft.com/office/officeart/2005/8/layout/cycle2"/>
    <dgm:cxn modelId="{381EE5FA-8238-4893-AAE3-669FE20776B0}" type="presParOf" srcId="{EA3ADED0-C9AD-4C17-98CE-D872DACD90E8}" destId="{7C5A343C-E262-450D-959C-A644EA0CABBE}" srcOrd="2" destOrd="0" presId="urn:microsoft.com/office/officeart/2005/8/layout/cycle2"/>
    <dgm:cxn modelId="{516E789B-A1EF-4A99-AEAC-BA725AC33E92}" type="presParOf" srcId="{EA3ADED0-C9AD-4C17-98CE-D872DACD90E8}" destId="{719BC63E-F731-4648-BC28-EDC25FC57AA9}" srcOrd="3" destOrd="0" presId="urn:microsoft.com/office/officeart/2005/8/layout/cycle2"/>
    <dgm:cxn modelId="{13FBEBCD-DC9D-4FEF-AE29-4C9E0849BF3F}" type="presParOf" srcId="{719BC63E-F731-4648-BC28-EDC25FC57AA9}" destId="{018B9E75-742E-4303-A16C-8A821310EF15}" srcOrd="0" destOrd="0" presId="urn:microsoft.com/office/officeart/2005/8/layout/cycle2"/>
    <dgm:cxn modelId="{FB008668-0FF3-46C7-8959-1F236FB4F4D0}" type="presParOf" srcId="{EA3ADED0-C9AD-4C17-98CE-D872DACD90E8}" destId="{91CB6799-0928-4E01-9EDA-41B17BB04FAF}" srcOrd="4" destOrd="0" presId="urn:microsoft.com/office/officeart/2005/8/layout/cycle2"/>
    <dgm:cxn modelId="{971F10E2-5CED-4C4E-9252-D755753EA2E9}" type="presParOf" srcId="{EA3ADED0-C9AD-4C17-98CE-D872DACD90E8}" destId="{3701657F-6946-4A4C-877D-2A88A526B7E1}" srcOrd="5" destOrd="0" presId="urn:microsoft.com/office/officeart/2005/8/layout/cycle2"/>
    <dgm:cxn modelId="{A68F6CC6-1A0A-4333-8003-8FEDD4F0E677}" type="presParOf" srcId="{3701657F-6946-4A4C-877D-2A88A526B7E1}" destId="{A60042D3-910C-4160-96CD-1A63C2C4C0FB}" srcOrd="0" destOrd="0" presId="urn:microsoft.com/office/officeart/2005/8/layout/cycle2"/>
    <dgm:cxn modelId="{9F3F7806-C569-417D-8EC1-52CA3866F5CB}" type="presParOf" srcId="{EA3ADED0-C9AD-4C17-98CE-D872DACD90E8}" destId="{4DD53E4A-81C3-4CAD-B31F-4C20BA5CFCD7}" srcOrd="6" destOrd="0" presId="urn:microsoft.com/office/officeart/2005/8/layout/cycle2"/>
    <dgm:cxn modelId="{30A9895D-4071-42A8-815E-0C83C1883982}" type="presParOf" srcId="{EA3ADED0-C9AD-4C17-98CE-D872DACD90E8}" destId="{670EC530-2BF9-418C-9EBE-CFD33FE15D7D}" srcOrd="7" destOrd="0" presId="urn:microsoft.com/office/officeart/2005/8/layout/cycle2"/>
    <dgm:cxn modelId="{687D3A8C-60B6-45BD-AF82-A0D5A13C4B1D}" type="presParOf" srcId="{670EC530-2BF9-418C-9EBE-CFD33FE15D7D}" destId="{75E8BE9C-270B-4810-939F-EB750969C50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890D5-4F42-4C33-B381-CD393B37A1FF}">
      <dsp:nvSpPr>
        <dsp:cNvPr id="0" name=""/>
        <dsp:cNvSpPr/>
      </dsp:nvSpPr>
      <dsp:spPr>
        <a:xfrm>
          <a:off x="1566713" y="5685"/>
          <a:ext cx="1476672" cy="147667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 noProof="0" dirty="0" smtClean="0">
              <a:latin typeface="Corbel"/>
              <a:ea typeface="+mn-ea"/>
              <a:cs typeface="+mn-cs"/>
            </a:rPr>
            <a:t>Vodní zákon</a:t>
          </a:r>
          <a:endParaRPr lang="cs-CZ" sz="1500" b="0" i="0" kern="1200" noProof="0" dirty="0">
            <a:latin typeface="Corbel"/>
            <a:ea typeface="+mn-ea"/>
            <a:cs typeface="+mn-cs"/>
          </a:endParaRPr>
        </a:p>
      </dsp:txBody>
      <dsp:txXfrm>
        <a:off x="1782967" y="221939"/>
        <a:ext cx="1044164" cy="1044164"/>
      </dsp:txXfrm>
    </dsp:sp>
    <dsp:sp modelId="{973C755A-5077-47FB-BDC0-FF7A84FD3F26}">
      <dsp:nvSpPr>
        <dsp:cNvPr id="0" name=""/>
        <dsp:cNvSpPr/>
      </dsp:nvSpPr>
      <dsp:spPr>
        <a:xfrm rot="2700000">
          <a:off x="2884720" y="1270289"/>
          <a:ext cx="391570" cy="498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 noProof="0" dirty="0"/>
        </a:p>
      </dsp:txBody>
      <dsp:txXfrm>
        <a:off x="2901923" y="1328432"/>
        <a:ext cx="274099" cy="299027"/>
      </dsp:txXfrm>
    </dsp:sp>
    <dsp:sp modelId="{7C5A343C-E262-450D-959C-A644EA0CABBE}">
      <dsp:nvSpPr>
        <dsp:cNvPr id="0" name=""/>
        <dsp:cNvSpPr/>
      </dsp:nvSpPr>
      <dsp:spPr>
        <a:xfrm>
          <a:off x="3133298" y="1572270"/>
          <a:ext cx="1476672" cy="147667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 noProof="0" dirty="0" smtClean="0">
              <a:latin typeface="Corbel"/>
              <a:ea typeface="+mn-ea"/>
              <a:cs typeface="+mn-cs"/>
            </a:rPr>
            <a:t>Stavební zákon</a:t>
          </a:r>
          <a:endParaRPr lang="cs-CZ" sz="1500" b="0" i="0" kern="1200" noProof="0" dirty="0">
            <a:latin typeface="Corbel"/>
            <a:ea typeface="+mn-ea"/>
            <a:cs typeface="+mn-cs"/>
          </a:endParaRPr>
        </a:p>
      </dsp:txBody>
      <dsp:txXfrm>
        <a:off x="3349552" y="1788524"/>
        <a:ext cx="1044164" cy="1044164"/>
      </dsp:txXfrm>
    </dsp:sp>
    <dsp:sp modelId="{719BC63E-F731-4648-BC28-EDC25FC57AA9}">
      <dsp:nvSpPr>
        <dsp:cNvPr id="0" name=""/>
        <dsp:cNvSpPr/>
      </dsp:nvSpPr>
      <dsp:spPr>
        <a:xfrm rot="8100000">
          <a:off x="2900393" y="2836874"/>
          <a:ext cx="391570" cy="498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 noProof="0" dirty="0"/>
        </a:p>
      </dsp:txBody>
      <dsp:txXfrm rot="10800000">
        <a:off x="3000661" y="2895017"/>
        <a:ext cx="274099" cy="299027"/>
      </dsp:txXfrm>
    </dsp:sp>
    <dsp:sp modelId="{91CB6799-0928-4E01-9EDA-41B17BB04FAF}">
      <dsp:nvSpPr>
        <dsp:cNvPr id="0" name=""/>
        <dsp:cNvSpPr/>
      </dsp:nvSpPr>
      <dsp:spPr>
        <a:xfrm>
          <a:off x="1566713" y="3138855"/>
          <a:ext cx="1476672" cy="147667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 noProof="0" dirty="0" smtClean="0">
              <a:latin typeface="Corbel"/>
              <a:ea typeface="+mn-ea"/>
              <a:cs typeface="+mn-cs"/>
            </a:rPr>
            <a:t>Správní řád </a:t>
          </a:r>
          <a:endParaRPr lang="cs-CZ" sz="1500" b="0" i="0" kern="1200" noProof="0" dirty="0">
            <a:latin typeface="Corbel"/>
            <a:ea typeface="+mn-ea"/>
            <a:cs typeface="+mn-cs"/>
          </a:endParaRPr>
        </a:p>
      </dsp:txBody>
      <dsp:txXfrm>
        <a:off x="1782967" y="3355109"/>
        <a:ext cx="1044164" cy="1044164"/>
      </dsp:txXfrm>
    </dsp:sp>
    <dsp:sp modelId="{3701657F-6946-4A4C-877D-2A88A526B7E1}">
      <dsp:nvSpPr>
        <dsp:cNvPr id="0" name=""/>
        <dsp:cNvSpPr/>
      </dsp:nvSpPr>
      <dsp:spPr>
        <a:xfrm rot="14004465">
          <a:off x="1602175" y="2850553"/>
          <a:ext cx="251304" cy="498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 noProof="0" dirty="0"/>
        </a:p>
      </dsp:txBody>
      <dsp:txXfrm rot="10800000">
        <a:off x="1662341" y="2980494"/>
        <a:ext cx="175913" cy="299027"/>
      </dsp:txXfrm>
    </dsp:sp>
    <dsp:sp modelId="{4DD53E4A-81C3-4CAD-B31F-4C20BA5CFCD7}">
      <dsp:nvSpPr>
        <dsp:cNvPr id="0" name=""/>
        <dsp:cNvSpPr/>
      </dsp:nvSpPr>
      <dsp:spPr>
        <a:xfrm>
          <a:off x="403790" y="1572535"/>
          <a:ext cx="1476672" cy="147667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 noProof="0" dirty="0" smtClean="0">
              <a:latin typeface="Corbel"/>
              <a:ea typeface="+mn-ea"/>
              <a:cs typeface="+mn-cs"/>
            </a:rPr>
            <a:t>Zákon o vodovodech a kanalizacích</a:t>
          </a:r>
          <a:endParaRPr lang="cs-CZ" sz="1500" b="0" i="0" kern="1200" noProof="0" dirty="0">
            <a:latin typeface="Corbel"/>
            <a:ea typeface="+mn-ea"/>
            <a:cs typeface="+mn-cs"/>
          </a:endParaRPr>
        </a:p>
      </dsp:txBody>
      <dsp:txXfrm>
        <a:off x="620044" y="1788789"/>
        <a:ext cx="1044164" cy="1044164"/>
      </dsp:txXfrm>
    </dsp:sp>
    <dsp:sp modelId="{670EC530-2BF9-418C-9EBE-CFD33FE15D7D}">
      <dsp:nvSpPr>
        <dsp:cNvPr id="0" name=""/>
        <dsp:cNvSpPr/>
      </dsp:nvSpPr>
      <dsp:spPr>
        <a:xfrm rot="18394978">
          <a:off x="1593580" y="1283974"/>
          <a:ext cx="251530" cy="4983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 noProof="0" dirty="0"/>
        </a:p>
      </dsp:txBody>
      <dsp:txXfrm>
        <a:off x="1608823" y="1413946"/>
        <a:ext cx="176071" cy="2990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cs-CZ" smtClean="0"/>
              <a:t>16.10.2018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cs-CZ" smtClean="0"/>
              <a:t>16.10.2018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7542409-6A04-4DC6-AC3A-D3758287A8F2}" type="slidenum">
              <a:rPr lang="en-US" sz="1200" b="0" i="0">
                <a:latin typeface="Corbel"/>
                <a:ea typeface="+mn-ea"/>
                <a:cs typeface="+mn-cs"/>
              </a:rPr>
              <a:t>1</a:t>
            </a:fld>
            <a:endParaRPr lang="en-US" sz="1200" b="0" i="0"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7542409-6A04-4DC6-AC3A-D3758287A8F2}" type="slidenum">
              <a:rPr lang="en-US" sz="1200" b="0" i="0">
                <a:latin typeface="Corbel"/>
                <a:ea typeface="+mn-ea"/>
                <a:cs typeface="+mn-cs"/>
              </a:rPr>
              <a:t>2</a:t>
            </a:fld>
            <a:endParaRPr lang="en-US" sz="1200" b="0" i="0"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1799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 7" descr="Nadýchané bílé mráčky na modré obloze" title="Slide Design Pictur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0" name="Obrázek  9" descr="Detail snímku rostliny" title="Slide Design Picture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Obrázek  10" descr="Vlnky" title="Slide Design Picture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9" name="Obrázek  8" descr="Vlnky" title="Slide Design Pictur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  <p:pic>
        <p:nvPicPr>
          <p:cNvPr id="11" name="Obrázek  10" descr="Detail zelených rostlin" title="Slide Design Picture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409699" y="2378392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378392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6679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6679" y="3446396"/>
            <a:ext cx="4155622" cy="2535303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6680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6680" y="3446397"/>
            <a:ext cx="4155622" cy="2535304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CD8D479-8942-46E8-A226-A4E01F7A105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31101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914400">
              <a:buNone/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>
                <a:solidFill>
                  <a:srgbClr val="8BAA00">
                    <a:lumMod val="75000"/>
                  </a:srgbClr>
                </a:solidFill>
              </a:rPr>
              <a:t>22. července 2012</a:t>
            </a:r>
            <a:endParaRPr lang="cs-CZ" dirty="0">
              <a:solidFill>
                <a:srgbClr val="8BAA00">
                  <a:lumMod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Sem patří text zápatí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800" b="0" i="0" dirty="0" smtClean="0">
                <a:solidFill>
                  <a:schemeClr val="bg1"/>
                </a:solidFill>
                <a:latin typeface="Corbel"/>
                <a:ea typeface="+mj-ea"/>
                <a:cs typeface="+mj-cs"/>
              </a:rPr>
              <a:t>Vodoprávní řízení</a:t>
            </a:r>
            <a:endParaRPr lang="cs-CZ" sz="4800" b="0" i="0" dirty="0">
              <a:solidFill>
                <a:schemeClr val="bg1"/>
              </a:solidFill>
              <a:latin typeface="Corbel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1800" b="0" i="0" dirty="0" smtClean="0">
                <a:solidFill>
                  <a:schemeClr val="bg1"/>
                </a:solidFill>
              </a:rPr>
              <a:t>Vodní zákon č. 274/2001 Sb.</a:t>
            </a:r>
            <a:endParaRPr lang="cs-CZ" sz="1800" b="0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Platnost stavebního povolení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 roky od právní moci </a:t>
            </a:r>
          </a:p>
          <a:p>
            <a:r>
              <a:rPr lang="cs-CZ" dirty="0" smtClean="0"/>
              <a:t>Prodloužení platnosti stavebního povolení dle § 115 odst. 4 stavebního zákona </a:t>
            </a:r>
          </a:p>
          <a:p>
            <a:r>
              <a:rPr lang="cs-CZ" dirty="0" smtClean="0"/>
              <a:t>Prodloužení termínu dokončení stavby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 července 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793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stavby před dokončením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118 stavebního zákona </a:t>
            </a:r>
          </a:p>
          <a:p>
            <a:r>
              <a:rPr lang="cs-CZ" dirty="0" smtClean="0"/>
              <a:t>Povolení </a:t>
            </a:r>
          </a:p>
          <a:p>
            <a:r>
              <a:rPr lang="cs-CZ" dirty="0" smtClean="0"/>
              <a:t>Rozhodnutí na místě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 července 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7849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Kolaudace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Kolaudační </a:t>
            </a:r>
            <a:r>
              <a:rPr lang="cs-CZ" dirty="0" smtClean="0"/>
              <a:t>souhlas § 122 stavebního zákona </a:t>
            </a:r>
          </a:p>
          <a:p>
            <a:r>
              <a:rPr lang="cs-CZ" dirty="0" smtClean="0"/>
              <a:t>Kolaudační rozhodnutí</a:t>
            </a:r>
          </a:p>
          <a:p>
            <a:r>
              <a:rPr lang="cs-CZ" dirty="0" smtClean="0"/>
              <a:t>Zkušební </a:t>
            </a:r>
            <a:r>
              <a:rPr lang="cs-CZ" dirty="0" smtClean="0"/>
              <a:t>provoz </a:t>
            </a:r>
          </a:p>
          <a:p>
            <a:r>
              <a:rPr lang="cs-CZ" dirty="0" smtClean="0"/>
              <a:t>Předčasné užívání </a:t>
            </a:r>
            <a:r>
              <a:rPr lang="cs-CZ" dirty="0" err="1" smtClean="0"/>
              <a:t>staveby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 července 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848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Odstranění stavby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Ohlášení x povolení odstranění stavby </a:t>
            </a:r>
          </a:p>
          <a:p>
            <a:r>
              <a:rPr lang="cs-CZ" dirty="0" smtClean="0"/>
              <a:t>Nařízení odstranění stavby </a:t>
            </a:r>
          </a:p>
          <a:p>
            <a:r>
              <a:rPr lang="cs-CZ" dirty="0" smtClean="0"/>
              <a:t>Dodatečné povolení </a:t>
            </a:r>
          </a:p>
          <a:p>
            <a:r>
              <a:rPr lang="cs-CZ" dirty="0" smtClean="0"/>
              <a:t>Opakované povolení </a:t>
            </a:r>
          </a:p>
          <a:p>
            <a:r>
              <a:rPr lang="cs-CZ" dirty="0" smtClean="0"/>
              <a:t>Zrušení stavby vodního díla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 července 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79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262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cs-CZ" dirty="0" smtClean="0">
                <a:solidFill>
                  <a:srgbClr val="8BAA00"/>
                </a:solidFill>
                <a:latin typeface="Corbel"/>
              </a:rPr>
              <a:t>Právní předpisy </a:t>
            </a:r>
            <a:endParaRPr lang="cs-CZ" sz="3400" b="0" i="0" dirty="0">
              <a:solidFill>
                <a:srgbClr val="8BAA00"/>
              </a:solidFill>
              <a:latin typeface="Corbel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10312" indent="-210312" algn="l" defTabSz="914400">
              <a:lnSpc>
                <a:spcPct val="90000"/>
              </a:lnSpc>
              <a:spcBef>
                <a:spcPts val="1100"/>
              </a:spcBef>
              <a:buClr>
                <a:srgbClr val="4D3E2F"/>
              </a:buClr>
              <a:buFont typeface="Arial"/>
              <a:buChar char="•"/>
            </a:pPr>
            <a:r>
              <a:rPr lang="cs-CZ" dirty="0" smtClean="0">
                <a:solidFill>
                  <a:srgbClr val="4D3E2F"/>
                </a:solidFill>
                <a:latin typeface="Corbel"/>
              </a:rPr>
              <a:t>Zákon č. 254/2001 Sb., ve znění pozdějších předpisů, vodní zákon</a:t>
            </a:r>
            <a:endParaRPr lang="cs-CZ" sz="2200" b="0" i="0" dirty="0" smtClean="0">
              <a:solidFill>
                <a:srgbClr val="4D3E2F"/>
              </a:solidFill>
              <a:latin typeface="Corbel"/>
              <a:ea typeface="+mn-ea"/>
              <a:cs typeface="+mn-cs"/>
            </a:endParaRPr>
          </a:p>
          <a:p>
            <a:pPr>
              <a:buClr>
                <a:srgbClr val="4D3E2F"/>
              </a:buClr>
              <a:buFont typeface="Arial"/>
              <a:buChar char="•"/>
            </a:pPr>
            <a:r>
              <a:rPr lang="cs-CZ" dirty="0">
                <a:solidFill>
                  <a:srgbClr val="4D3E2F"/>
                </a:solidFill>
              </a:rPr>
              <a:t>Zákon č. </a:t>
            </a:r>
            <a:r>
              <a:rPr lang="cs-CZ" dirty="0" smtClean="0">
                <a:solidFill>
                  <a:srgbClr val="4D3E2F"/>
                </a:solidFill>
              </a:rPr>
              <a:t>274/2001 </a:t>
            </a:r>
            <a:r>
              <a:rPr lang="cs-CZ" dirty="0">
                <a:solidFill>
                  <a:srgbClr val="4D3E2F"/>
                </a:solidFill>
              </a:rPr>
              <a:t>Sb., ve znění pozdějších předpisů, </a:t>
            </a:r>
            <a:r>
              <a:rPr lang="cs-CZ" dirty="0" smtClean="0">
                <a:solidFill>
                  <a:srgbClr val="4D3E2F"/>
                </a:solidFill>
              </a:rPr>
              <a:t>zákon o vodovodech a kanalizacích</a:t>
            </a:r>
          </a:p>
          <a:p>
            <a:pPr>
              <a:buClr>
                <a:srgbClr val="4D3E2F"/>
              </a:buClr>
              <a:buFont typeface="Arial"/>
              <a:buChar char="•"/>
            </a:pPr>
            <a:r>
              <a:rPr lang="cs-CZ" dirty="0">
                <a:solidFill>
                  <a:srgbClr val="4D3E2F"/>
                </a:solidFill>
              </a:rPr>
              <a:t>Zákon č. </a:t>
            </a:r>
            <a:r>
              <a:rPr lang="cs-CZ" dirty="0" smtClean="0">
                <a:solidFill>
                  <a:srgbClr val="4D3E2F"/>
                </a:solidFill>
              </a:rPr>
              <a:t>500/2004 </a:t>
            </a:r>
            <a:r>
              <a:rPr lang="cs-CZ" dirty="0">
                <a:solidFill>
                  <a:srgbClr val="4D3E2F"/>
                </a:solidFill>
              </a:rPr>
              <a:t>Sb., ve znění pozdějších předpisů</a:t>
            </a:r>
            <a:r>
              <a:rPr lang="cs-CZ" dirty="0" smtClean="0">
                <a:solidFill>
                  <a:srgbClr val="4D3E2F"/>
                </a:solidFill>
              </a:rPr>
              <a:t>, správní řád</a:t>
            </a:r>
          </a:p>
          <a:p>
            <a:pPr>
              <a:buClr>
                <a:srgbClr val="4D3E2F"/>
              </a:buClr>
              <a:buFont typeface="Arial"/>
              <a:buChar char="•"/>
            </a:pPr>
            <a:r>
              <a:rPr lang="cs-CZ" dirty="0">
                <a:solidFill>
                  <a:srgbClr val="4D3E2F"/>
                </a:solidFill>
              </a:rPr>
              <a:t>Zákon č. </a:t>
            </a:r>
            <a:r>
              <a:rPr lang="cs-CZ" dirty="0" smtClean="0">
                <a:solidFill>
                  <a:srgbClr val="4D3E2F"/>
                </a:solidFill>
              </a:rPr>
              <a:t>183/2006 </a:t>
            </a:r>
            <a:r>
              <a:rPr lang="cs-CZ" dirty="0">
                <a:solidFill>
                  <a:srgbClr val="4D3E2F"/>
                </a:solidFill>
              </a:rPr>
              <a:t>Sb., ve znění pozdějších předpisů</a:t>
            </a:r>
            <a:r>
              <a:rPr lang="cs-CZ" dirty="0" smtClean="0">
                <a:solidFill>
                  <a:srgbClr val="4D3E2F"/>
                </a:solidFill>
              </a:rPr>
              <a:t>, stavební zákon</a:t>
            </a:r>
          </a:p>
          <a:p>
            <a:pPr>
              <a:buClr>
                <a:srgbClr val="4D3E2F"/>
              </a:buClr>
              <a:buFont typeface="Arial"/>
              <a:buChar char="•"/>
            </a:pPr>
            <a:r>
              <a:rPr lang="cs-CZ" dirty="0" smtClean="0">
                <a:solidFill>
                  <a:srgbClr val="4D3E2F"/>
                </a:solidFill>
              </a:rPr>
              <a:t>Zákon č. 89/2012 Sb., ve znění pozdějších předpisů, občanský zákoník</a:t>
            </a:r>
          </a:p>
          <a:p>
            <a:pPr>
              <a:buClr>
                <a:srgbClr val="4D3E2F"/>
              </a:buClr>
              <a:buFont typeface="Arial"/>
              <a:buChar char="•"/>
            </a:pPr>
            <a:r>
              <a:rPr lang="cs-CZ" sz="2200" b="0" i="0" dirty="0" smtClean="0">
                <a:solidFill>
                  <a:srgbClr val="4D3E2F"/>
                </a:solidFill>
                <a:latin typeface="Corbel"/>
                <a:ea typeface="+mn-ea"/>
                <a:cs typeface="+mn-cs"/>
              </a:rPr>
              <a:t>Prováděcí vyhlášky </a:t>
            </a:r>
            <a:endParaRPr lang="cs-CZ" sz="2200" b="0" i="0" dirty="0">
              <a:solidFill>
                <a:srgbClr val="4D3E2F"/>
              </a:solidFill>
              <a:latin typeface="Corbel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914400">
              <a:buNone/>
            </a:pPr>
            <a:r>
              <a:rPr lang="cs-CZ" sz="800" b="0" i="0" dirty="0" smtClean="0">
                <a:solidFill>
                  <a:srgbClr val="8BAA00">
                    <a:lumMod val="75000"/>
                  </a:srgbClr>
                </a:solidFill>
                <a:latin typeface="Corbel"/>
                <a:ea typeface="+mn-ea"/>
                <a:cs typeface="+mn-cs"/>
              </a:rPr>
              <a:t>22. července 2012</a:t>
            </a:r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cs-CZ" sz="800" b="0" i="0" dirty="0" smtClean="0">
                <a:solidFill>
                  <a:srgbClr val="8BAA00">
                    <a:lumMod val="75000"/>
                  </a:srgbClr>
                </a:solidFill>
                <a:latin typeface="Corbel"/>
                <a:ea typeface="+mn-ea"/>
                <a:cs typeface="+mn-cs"/>
              </a:rPr>
              <a:t>Sem patří text zápatí</a:t>
            </a:r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914400">
              <a:buNone/>
            </a:pPr>
            <a:fld id="{9CD8D479-8942-46E8-A226-A4E01F7A105C}" type="slidenum">
              <a:rPr lang="cs-CZ" sz="800" b="0" i="0" smtClean="0">
                <a:solidFill>
                  <a:srgbClr val="8BAA00">
                    <a:lumMod val="75000"/>
                  </a:srgbClr>
                </a:solidFill>
                <a:latin typeface="Corbel"/>
                <a:ea typeface="+mn-ea"/>
                <a:cs typeface="+mn-cs"/>
              </a:rPr>
              <a:t>2</a:t>
            </a:fld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871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cs-CZ" sz="3400" b="0" i="0" dirty="0" smtClean="0">
                <a:solidFill>
                  <a:srgbClr val="8BAA00"/>
                </a:solidFill>
                <a:latin typeface="Corbel"/>
                <a:ea typeface="+mj-ea"/>
                <a:cs typeface="+mj-cs"/>
              </a:rPr>
              <a:t>Subsidiarita </a:t>
            </a:r>
            <a:endParaRPr lang="cs-CZ" sz="3400" b="0" i="0" dirty="0">
              <a:solidFill>
                <a:srgbClr val="8BAA00"/>
              </a:solidFill>
              <a:latin typeface="Corbel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10312" indent="-210312" algn="l" defTabSz="914400">
              <a:lnSpc>
                <a:spcPct val="90000"/>
              </a:lnSpc>
              <a:spcBef>
                <a:spcPts val="1100"/>
              </a:spcBef>
              <a:buClr>
                <a:srgbClr val="4D3E2F"/>
              </a:buClr>
              <a:buFont typeface="Arial"/>
              <a:buChar char="•"/>
            </a:pPr>
            <a:r>
              <a:rPr lang="cs-CZ" dirty="0" smtClean="0">
                <a:solidFill>
                  <a:srgbClr val="4D3E2F"/>
                </a:solidFill>
                <a:latin typeface="Corbel"/>
              </a:rPr>
              <a:t>Správní řád</a:t>
            </a:r>
            <a:endParaRPr lang="cs-CZ" sz="2200" b="0" i="0" dirty="0" smtClean="0">
              <a:solidFill>
                <a:srgbClr val="4D3E2F"/>
              </a:solidFill>
              <a:latin typeface="Corbel"/>
              <a:ea typeface="+mn-ea"/>
              <a:cs typeface="+mn-cs"/>
            </a:endParaRPr>
          </a:p>
          <a:p>
            <a:pPr marL="210312" indent="-210312" algn="l" defTabSz="914400">
              <a:lnSpc>
                <a:spcPct val="90000"/>
              </a:lnSpc>
              <a:spcBef>
                <a:spcPts val="1100"/>
              </a:spcBef>
              <a:buClr>
                <a:srgbClr val="4D3E2F"/>
              </a:buClr>
              <a:buFont typeface="Arial"/>
              <a:buChar char="•"/>
            </a:pPr>
            <a:r>
              <a:rPr lang="cs-CZ" sz="2200" b="0" i="0" dirty="0" smtClean="0">
                <a:solidFill>
                  <a:srgbClr val="4D3E2F"/>
                </a:solidFill>
                <a:latin typeface="Corbel"/>
                <a:ea typeface="+mn-ea"/>
                <a:cs typeface="+mn-cs"/>
              </a:rPr>
              <a:t>Stavební zákon</a:t>
            </a:r>
          </a:p>
          <a:p>
            <a:pPr marL="210312" indent="-210312" algn="l" defTabSz="914400">
              <a:lnSpc>
                <a:spcPct val="90000"/>
              </a:lnSpc>
              <a:spcBef>
                <a:spcPts val="1100"/>
              </a:spcBef>
              <a:buClr>
                <a:srgbClr val="4D3E2F"/>
              </a:buClr>
              <a:buFont typeface="Arial"/>
              <a:buChar char="•"/>
            </a:pPr>
            <a:r>
              <a:rPr lang="cs-CZ" sz="2200" b="0" i="0" dirty="0" smtClean="0">
                <a:solidFill>
                  <a:srgbClr val="4D3E2F"/>
                </a:solidFill>
                <a:latin typeface="Corbel"/>
                <a:ea typeface="+mn-ea"/>
                <a:cs typeface="+mn-cs"/>
              </a:rPr>
              <a:t>Vodní zákon</a:t>
            </a:r>
          </a:p>
          <a:p>
            <a:pPr marL="210312" indent="-210312" algn="l" defTabSz="914400">
              <a:lnSpc>
                <a:spcPct val="90000"/>
              </a:lnSpc>
              <a:spcBef>
                <a:spcPts val="1100"/>
              </a:spcBef>
              <a:buClr>
                <a:srgbClr val="4D3E2F"/>
              </a:buClr>
              <a:buFont typeface="Arial"/>
              <a:buChar char="•"/>
            </a:pPr>
            <a:r>
              <a:rPr lang="cs-CZ" dirty="0" smtClean="0">
                <a:solidFill>
                  <a:srgbClr val="4D3E2F"/>
                </a:solidFill>
                <a:latin typeface="Corbel"/>
              </a:rPr>
              <a:t>Zákon o vodovodech a kanalizacích</a:t>
            </a:r>
            <a:endParaRPr lang="cs-CZ" sz="2200" b="0" i="0" dirty="0">
              <a:solidFill>
                <a:srgbClr val="4D3E2F"/>
              </a:solidFill>
              <a:latin typeface="Corbel"/>
              <a:ea typeface="+mn-ea"/>
              <a:cs typeface="+mn-cs"/>
            </a:endParaRPr>
          </a:p>
        </p:txBody>
      </p:sp>
      <p:graphicFrame>
        <p:nvGraphicFramePr>
          <p:cNvPr id="10" name="Zástupný symbol pro obsah 9" descr="Základní cyklus" title="SmartArt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88856524"/>
              </p:ext>
            </p:extLst>
          </p:nvPr>
        </p:nvGraphicFramePr>
        <p:xfrm>
          <a:off x="6172200" y="1555750"/>
          <a:ext cx="4610100" cy="4621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914400">
              <a:buNone/>
            </a:pPr>
            <a:r>
              <a:rPr lang="cs-CZ" sz="800" b="0" i="0" dirty="0" smtClean="0">
                <a:solidFill>
                  <a:srgbClr val="8BAA00">
                    <a:lumMod val="75000"/>
                  </a:srgbClr>
                </a:solidFill>
                <a:latin typeface="Corbel"/>
                <a:ea typeface="+mn-ea"/>
                <a:cs typeface="+mn-cs"/>
              </a:rPr>
              <a:t>22. července 2012</a:t>
            </a:r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cs-CZ" sz="800" b="0" i="0" dirty="0" smtClean="0">
                <a:solidFill>
                  <a:srgbClr val="8BAA00">
                    <a:lumMod val="75000"/>
                  </a:srgbClr>
                </a:solidFill>
                <a:latin typeface="Corbel"/>
                <a:ea typeface="+mn-ea"/>
                <a:cs typeface="+mn-cs"/>
              </a:rPr>
              <a:t>Sem patří text zápatí</a:t>
            </a:r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914400">
              <a:buNone/>
            </a:pPr>
            <a:fld id="{9CD8D479-8942-46E8-A226-A4E01F7A105C}" type="slidenum">
              <a:rPr lang="cs-CZ" sz="800" b="0" i="0" smtClean="0">
                <a:solidFill>
                  <a:srgbClr val="8BAA00">
                    <a:lumMod val="75000"/>
                  </a:srgbClr>
                </a:solidFill>
                <a:latin typeface="Corbel"/>
                <a:ea typeface="+mn-ea"/>
                <a:cs typeface="+mn-cs"/>
              </a:rPr>
              <a:t>3</a:t>
            </a:fld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989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orgány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Vodoprávní úřady (speciální stavební úřad, § 15 odst. 3 stavebního zákona)</a:t>
            </a:r>
          </a:p>
          <a:p>
            <a:r>
              <a:rPr lang="cs-CZ" dirty="0" smtClean="0"/>
              <a:t>Stavební úřady (souhlas dle § 15 odst. 2 </a:t>
            </a:r>
            <a:r>
              <a:rPr lang="cs-CZ" dirty="0"/>
              <a:t>stavebního zákona</a:t>
            </a:r>
            <a:r>
              <a:rPr lang="cs-CZ" dirty="0" smtClean="0"/>
              <a:t>)</a:t>
            </a:r>
          </a:p>
          <a:p>
            <a:r>
              <a:rPr lang="cs-CZ" dirty="0" smtClean="0"/>
              <a:t>Dotčené orgány (závazná stanoviska, stanoviska, rozhodnutí) </a:t>
            </a:r>
          </a:p>
          <a:p>
            <a:endParaRPr lang="cs-CZ" dirty="0"/>
          </a:p>
          <a:p>
            <a:r>
              <a:rPr lang="cs-CZ" dirty="0" smtClean="0"/>
              <a:t>Specifické postavení Povodí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 července 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562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Účastníci vodoprávního řízení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typu vodoprávního řízení</a:t>
            </a:r>
          </a:p>
          <a:p>
            <a:r>
              <a:rPr lang="cs-CZ" dirty="0" smtClean="0"/>
              <a:t>§ 115 vodního zákona </a:t>
            </a:r>
          </a:p>
          <a:p>
            <a:r>
              <a:rPr lang="cs-CZ" dirty="0" smtClean="0"/>
              <a:t>§ 109 stavebního zákona</a:t>
            </a:r>
          </a:p>
          <a:p>
            <a:r>
              <a:rPr lang="cs-CZ" dirty="0" smtClean="0"/>
              <a:t>Správní řád  </a:t>
            </a:r>
          </a:p>
          <a:p>
            <a:endParaRPr lang="cs-CZ" dirty="0"/>
          </a:p>
          <a:p>
            <a:r>
              <a:rPr lang="cs-CZ" dirty="0" smtClean="0"/>
              <a:t>Povodí </a:t>
            </a:r>
          </a:p>
          <a:p>
            <a:r>
              <a:rPr lang="cs-CZ" dirty="0" smtClean="0"/>
              <a:t>Obec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 července 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668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 povinnosti účastníků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Vyjadřovat se k podkladům</a:t>
            </a:r>
          </a:p>
          <a:p>
            <a:r>
              <a:rPr lang="cs-CZ" dirty="0" smtClean="0"/>
              <a:t>Navrhovat důkazy na podporu svých tvrzení </a:t>
            </a:r>
          </a:p>
          <a:p>
            <a:r>
              <a:rPr lang="cs-CZ" dirty="0" smtClean="0"/>
              <a:t>Podávat námitky </a:t>
            </a:r>
          </a:p>
          <a:p>
            <a:r>
              <a:rPr lang="cs-CZ" dirty="0" smtClean="0"/>
              <a:t>Apod.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 července 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33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a definice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NOZ </a:t>
            </a:r>
          </a:p>
          <a:p>
            <a:r>
              <a:rPr lang="cs-CZ" dirty="0" smtClean="0"/>
              <a:t>Dle vodního zákona </a:t>
            </a:r>
          </a:p>
          <a:p>
            <a:r>
              <a:rPr lang="cs-CZ" dirty="0" smtClean="0"/>
              <a:t>Dle stavebního zákona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 července 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07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Povolení k nakládání s vodami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Vypouštění x odběr </a:t>
            </a:r>
          </a:p>
          <a:p>
            <a:r>
              <a:rPr lang="cs-CZ" dirty="0" smtClean="0"/>
              <a:t>Vody povrchové x podzemní</a:t>
            </a:r>
          </a:p>
          <a:p>
            <a:r>
              <a:rPr lang="cs-CZ" dirty="0" smtClean="0"/>
              <a:t>Doba povolení (prodloužení, změna)</a:t>
            </a:r>
          </a:p>
          <a:p>
            <a:r>
              <a:rPr lang="cs-CZ" dirty="0" smtClean="0"/>
              <a:t>Zánik povolení 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 července 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40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Povolení stavby vodního díla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Vodní díla § 55 vodního zákona </a:t>
            </a:r>
          </a:p>
          <a:p>
            <a:r>
              <a:rPr lang="cs-CZ" dirty="0" smtClean="0"/>
              <a:t>Rozhodování v pochybnostech </a:t>
            </a:r>
          </a:p>
          <a:p>
            <a:r>
              <a:rPr lang="cs-CZ" dirty="0" smtClean="0"/>
              <a:t>Společné řízení (nakládání)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22. července 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40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70532A-D598-4F6B-B05D-F62B681804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Panely s fotografiemi přírody</Template>
  <TotalTime>0</TotalTime>
  <Words>415</Words>
  <Application>Microsoft Office PowerPoint</Application>
  <PresentationFormat>Širokoúhlá obrazovka</PresentationFormat>
  <Paragraphs>108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Corbel</vt:lpstr>
      <vt:lpstr>Ecology 16x9</vt:lpstr>
      <vt:lpstr>Vodoprávní řízení</vt:lpstr>
      <vt:lpstr>Právní předpisy </vt:lpstr>
      <vt:lpstr>Subsidiarita </vt:lpstr>
      <vt:lpstr>Správní orgány </vt:lpstr>
      <vt:lpstr>Účastníci vodoprávního řízení </vt:lpstr>
      <vt:lpstr>Práva a povinnosti účastníků</vt:lpstr>
      <vt:lpstr>Pojmy a definice </vt:lpstr>
      <vt:lpstr>Povolení k nakládání s vodami</vt:lpstr>
      <vt:lpstr>Povolení stavby vodního díla </vt:lpstr>
      <vt:lpstr>Platnost stavebního povolení </vt:lpstr>
      <vt:lpstr>Změna stavby před dokončením </vt:lpstr>
      <vt:lpstr>Kolaudace </vt:lpstr>
      <vt:lpstr>Odstranění stavby </vt:lpstr>
      <vt:lpstr>Děkuji za pozornost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2015-10-21T06:19:17Z</dcterms:created>
  <dcterms:modified xsi:type="dcterms:W3CDTF">2018-10-16T06:50:22Z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TC030988899991</vt:lpwstr>
  </property>
</Properties>
</file>