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handoutMasterIdLst>
    <p:handoutMasterId r:id="rId70"/>
  </p:handoutMasterIdLst>
  <p:sldIdLst>
    <p:sldId id="256" r:id="rId3"/>
    <p:sldId id="257" r:id="rId4"/>
    <p:sldId id="261" r:id="rId5"/>
    <p:sldId id="258" r:id="rId6"/>
    <p:sldId id="317" r:id="rId7"/>
    <p:sldId id="266" r:id="rId8"/>
    <p:sldId id="267" r:id="rId9"/>
    <p:sldId id="318" r:id="rId10"/>
    <p:sldId id="320" r:id="rId11"/>
    <p:sldId id="319" r:id="rId12"/>
    <p:sldId id="321" r:id="rId13"/>
    <p:sldId id="260" r:id="rId14"/>
    <p:sldId id="263" r:id="rId15"/>
    <p:sldId id="262" r:id="rId16"/>
    <p:sldId id="285" r:id="rId17"/>
    <p:sldId id="264" r:id="rId18"/>
    <p:sldId id="265" r:id="rId19"/>
    <p:sldId id="268" r:id="rId20"/>
    <p:sldId id="273" r:id="rId21"/>
    <p:sldId id="293" r:id="rId22"/>
    <p:sldId id="276" r:id="rId23"/>
    <p:sldId id="283" r:id="rId24"/>
    <p:sldId id="282" r:id="rId25"/>
    <p:sldId id="286" r:id="rId26"/>
    <p:sldId id="342" r:id="rId27"/>
    <p:sldId id="335" r:id="rId28"/>
    <p:sldId id="337" r:id="rId29"/>
    <p:sldId id="284" r:id="rId30"/>
    <p:sldId id="336" r:id="rId31"/>
    <p:sldId id="287" r:id="rId32"/>
    <p:sldId id="280" r:id="rId33"/>
    <p:sldId id="277" r:id="rId34"/>
    <p:sldId id="270" r:id="rId35"/>
    <p:sldId id="278" r:id="rId36"/>
    <p:sldId id="272" r:id="rId37"/>
    <p:sldId id="294" r:id="rId38"/>
    <p:sldId id="289" r:id="rId39"/>
    <p:sldId id="292" r:id="rId40"/>
    <p:sldId id="296" r:id="rId41"/>
    <p:sldId id="297" r:id="rId42"/>
    <p:sldId id="298" r:id="rId43"/>
    <p:sldId id="299" r:id="rId44"/>
    <p:sldId id="301" r:id="rId45"/>
    <p:sldId id="303" r:id="rId46"/>
    <p:sldId id="304" r:id="rId47"/>
    <p:sldId id="300" r:id="rId48"/>
    <p:sldId id="302" r:id="rId49"/>
    <p:sldId id="290" r:id="rId50"/>
    <p:sldId id="275" r:id="rId51"/>
    <p:sldId id="291" r:id="rId52"/>
    <p:sldId id="322" r:id="rId53"/>
    <p:sldId id="323" r:id="rId54"/>
    <p:sldId id="325" r:id="rId55"/>
    <p:sldId id="324" r:id="rId56"/>
    <p:sldId id="326" r:id="rId57"/>
    <p:sldId id="311" r:id="rId58"/>
    <p:sldId id="340" r:id="rId59"/>
    <p:sldId id="329" r:id="rId60"/>
    <p:sldId id="330" r:id="rId61"/>
    <p:sldId id="331" r:id="rId62"/>
    <p:sldId id="307" r:id="rId63"/>
    <p:sldId id="308" r:id="rId64"/>
    <p:sldId id="332" r:id="rId65"/>
    <p:sldId id="316" r:id="rId66"/>
    <p:sldId id="312" r:id="rId67"/>
    <p:sldId id="328" r:id="rId68"/>
    <p:sldId id="333" r:id="rId69"/>
  </p:sldIdLst>
  <p:sldSz cx="12192000" cy="6858000"/>
  <p:notesSz cx="6797675" cy="9929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initials="J" lastIdx="1" clrIdx="0">
    <p:extLst>
      <p:ext uri="{19B8F6BF-5375-455C-9EA6-DF929625EA0E}">
        <p15:presenceInfo xmlns:p15="http://schemas.microsoft.com/office/powerpoint/2012/main" userId="J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5F4B2-597E-4E8C-A3C9-89AACB5F341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5D5A9F2-B9EA-48F8-8218-CB6616A44E41}">
      <dgm:prSet/>
      <dgm:spPr/>
      <dgm:t>
        <a:bodyPr/>
        <a:lstStyle/>
        <a:p>
          <a:r>
            <a:rPr lang="cs-CZ"/>
            <a:t>Odpovědnost za přestupky</a:t>
          </a:r>
          <a:endParaRPr lang="en-US"/>
        </a:p>
      </dgm:t>
    </dgm:pt>
    <dgm:pt modelId="{D2D26C58-4698-4CC4-A693-600D46D4B72E}" type="parTrans" cxnId="{17B3FFBD-4DE5-4CA8-833A-8056B50B80F4}">
      <dgm:prSet/>
      <dgm:spPr/>
      <dgm:t>
        <a:bodyPr/>
        <a:lstStyle/>
        <a:p>
          <a:endParaRPr lang="en-US"/>
        </a:p>
      </dgm:t>
    </dgm:pt>
    <dgm:pt modelId="{3F6F85CA-DAB8-43EA-ABD5-1FEB67B431CB}" type="sibTrans" cxnId="{17B3FFBD-4DE5-4CA8-833A-8056B50B80F4}">
      <dgm:prSet/>
      <dgm:spPr/>
      <dgm:t>
        <a:bodyPr/>
        <a:lstStyle/>
        <a:p>
          <a:endParaRPr lang="en-US"/>
        </a:p>
      </dgm:t>
    </dgm:pt>
    <dgm:pt modelId="{9E398D41-D664-4B52-8FE9-09B6C5B9BD22}">
      <dgm:prSet/>
      <dgm:spPr/>
      <dgm:t>
        <a:bodyPr/>
        <a:lstStyle/>
        <a:p>
          <a:r>
            <a:rPr lang="cs-CZ"/>
            <a:t>Odpovědnost za trestné činy</a:t>
          </a:r>
          <a:endParaRPr lang="en-US"/>
        </a:p>
      </dgm:t>
    </dgm:pt>
    <dgm:pt modelId="{4D8625CE-CB71-416E-ABFF-81180427B58E}" type="parTrans" cxnId="{CF41C2C5-CD05-49B1-8C70-097E9089C7D5}">
      <dgm:prSet/>
      <dgm:spPr/>
      <dgm:t>
        <a:bodyPr/>
        <a:lstStyle/>
        <a:p>
          <a:endParaRPr lang="en-US"/>
        </a:p>
      </dgm:t>
    </dgm:pt>
    <dgm:pt modelId="{DD1D56D2-F0FC-4731-A073-896C53A733C5}" type="sibTrans" cxnId="{CF41C2C5-CD05-49B1-8C70-097E9089C7D5}">
      <dgm:prSet/>
      <dgm:spPr/>
      <dgm:t>
        <a:bodyPr/>
        <a:lstStyle/>
        <a:p>
          <a:endParaRPr lang="en-US"/>
        </a:p>
      </dgm:t>
    </dgm:pt>
    <dgm:pt modelId="{3A991EC6-BBCF-4DBC-B494-94731A9BE776}">
      <dgm:prSet/>
      <dgm:spPr/>
      <dgm:t>
        <a:bodyPr/>
        <a:lstStyle/>
        <a:p>
          <a:r>
            <a:rPr lang="cs-CZ" dirty="0"/>
            <a:t>Povinnost nahradit újmu (závazky z deliktů)</a:t>
          </a:r>
          <a:endParaRPr lang="en-US" dirty="0"/>
        </a:p>
      </dgm:t>
    </dgm:pt>
    <dgm:pt modelId="{98761766-D81B-470C-AC98-7454805F27E4}" type="parTrans" cxnId="{947A006B-AA78-4920-B8D5-3B2A33B240CE}">
      <dgm:prSet/>
      <dgm:spPr/>
      <dgm:t>
        <a:bodyPr/>
        <a:lstStyle/>
        <a:p>
          <a:endParaRPr lang="en-US"/>
        </a:p>
      </dgm:t>
    </dgm:pt>
    <dgm:pt modelId="{F377B19F-6B24-4488-A508-DA46E5333A57}" type="sibTrans" cxnId="{947A006B-AA78-4920-B8D5-3B2A33B240CE}">
      <dgm:prSet/>
      <dgm:spPr/>
      <dgm:t>
        <a:bodyPr/>
        <a:lstStyle/>
        <a:p>
          <a:endParaRPr lang="en-US"/>
        </a:p>
      </dgm:t>
    </dgm:pt>
    <dgm:pt modelId="{F77CFC51-873A-45D0-98E2-99E71731B1F9}">
      <dgm:prSet/>
      <dgm:spPr/>
      <dgm:t>
        <a:bodyPr/>
        <a:lstStyle/>
        <a:p>
          <a:r>
            <a:rPr lang="cs-CZ" dirty="0"/>
            <a:t>Odpovědnost za ekologickou újmu</a:t>
          </a:r>
          <a:endParaRPr lang="en-US" dirty="0"/>
        </a:p>
      </dgm:t>
    </dgm:pt>
    <dgm:pt modelId="{69098927-80BC-4084-9408-D220D7B8E884}" type="parTrans" cxnId="{4EF3A6E6-08EC-4B63-A1B7-0C581D29BABC}">
      <dgm:prSet/>
      <dgm:spPr/>
      <dgm:t>
        <a:bodyPr/>
        <a:lstStyle/>
        <a:p>
          <a:endParaRPr lang="en-US"/>
        </a:p>
      </dgm:t>
    </dgm:pt>
    <dgm:pt modelId="{DA2F0205-4C32-451D-8486-8651E5A67C94}" type="sibTrans" cxnId="{4EF3A6E6-08EC-4B63-A1B7-0C581D29BABC}">
      <dgm:prSet/>
      <dgm:spPr/>
      <dgm:t>
        <a:bodyPr/>
        <a:lstStyle/>
        <a:p>
          <a:endParaRPr lang="en-US"/>
        </a:p>
      </dgm:t>
    </dgm:pt>
    <dgm:pt modelId="{21334A16-A78E-4960-A2FA-C7FB4CBD675D}" type="pres">
      <dgm:prSet presAssocID="{9F55F4B2-597E-4E8C-A3C9-89AACB5F3419}" presName="linear" presStyleCnt="0">
        <dgm:presLayoutVars>
          <dgm:animLvl val="lvl"/>
          <dgm:resizeHandles val="exact"/>
        </dgm:presLayoutVars>
      </dgm:prSet>
      <dgm:spPr/>
    </dgm:pt>
    <dgm:pt modelId="{6DCE8A95-B73E-4D3E-97B0-E698FF6FEF6E}" type="pres">
      <dgm:prSet presAssocID="{45D5A9F2-B9EA-48F8-8218-CB6616A44E41}" presName="parentText" presStyleLbl="node1" presStyleIdx="0" presStyleCnt="4">
        <dgm:presLayoutVars>
          <dgm:chMax val="0"/>
          <dgm:bulletEnabled val="1"/>
        </dgm:presLayoutVars>
      </dgm:prSet>
      <dgm:spPr/>
    </dgm:pt>
    <dgm:pt modelId="{FEC5C1D3-7785-4333-9988-6002EE240B68}" type="pres">
      <dgm:prSet presAssocID="{3F6F85CA-DAB8-43EA-ABD5-1FEB67B431CB}" presName="spacer" presStyleCnt="0"/>
      <dgm:spPr/>
    </dgm:pt>
    <dgm:pt modelId="{F1C3F538-1861-4CC7-806D-E715B82446CE}" type="pres">
      <dgm:prSet presAssocID="{9E398D41-D664-4B52-8FE9-09B6C5B9BD22}" presName="parentText" presStyleLbl="node1" presStyleIdx="1" presStyleCnt="4">
        <dgm:presLayoutVars>
          <dgm:chMax val="0"/>
          <dgm:bulletEnabled val="1"/>
        </dgm:presLayoutVars>
      </dgm:prSet>
      <dgm:spPr/>
    </dgm:pt>
    <dgm:pt modelId="{E2E13208-CCF7-41CA-99E8-B946ECDC0D06}" type="pres">
      <dgm:prSet presAssocID="{DD1D56D2-F0FC-4731-A073-896C53A733C5}" presName="spacer" presStyleCnt="0"/>
      <dgm:spPr/>
    </dgm:pt>
    <dgm:pt modelId="{803DB5B8-D4A9-4013-8ACB-FED9B5C96F7E}" type="pres">
      <dgm:prSet presAssocID="{3A991EC6-BBCF-4DBC-B494-94731A9BE776}" presName="parentText" presStyleLbl="node1" presStyleIdx="2" presStyleCnt="4">
        <dgm:presLayoutVars>
          <dgm:chMax val="0"/>
          <dgm:bulletEnabled val="1"/>
        </dgm:presLayoutVars>
      </dgm:prSet>
      <dgm:spPr/>
    </dgm:pt>
    <dgm:pt modelId="{0F4AA6EC-E79B-44F9-AEC5-E8F7BFE01419}" type="pres">
      <dgm:prSet presAssocID="{F377B19F-6B24-4488-A508-DA46E5333A57}" presName="spacer" presStyleCnt="0"/>
      <dgm:spPr/>
    </dgm:pt>
    <dgm:pt modelId="{672BD059-C5C9-433C-83C5-3C84027002FC}" type="pres">
      <dgm:prSet presAssocID="{F77CFC51-873A-45D0-98E2-99E71731B1F9}" presName="parentText" presStyleLbl="node1" presStyleIdx="3" presStyleCnt="4">
        <dgm:presLayoutVars>
          <dgm:chMax val="0"/>
          <dgm:bulletEnabled val="1"/>
        </dgm:presLayoutVars>
      </dgm:prSet>
      <dgm:spPr/>
    </dgm:pt>
  </dgm:ptLst>
  <dgm:cxnLst>
    <dgm:cxn modelId="{ACDF8301-0116-4858-9020-7037C17A0F7C}" type="presOf" srcId="{F77CFC51-873A-45D0-98E2-99E71731B1F9}" destId="{672BD059-C5C9-433C-83C5-3C84027002FC}" srcOrd="0" destOrd="0" presId="urn:microsoft.com/office/officeart/2005/8/layout/vList2"/>
    <dgm:cxn modelId="{947A006B-AA78-4920-B8D5-3B2A33B240CE}" srcId="{9F55F4B2-597E-4E8C-A3C9-89AACB5F3419}" destId="{3A991EC6-BBCF-4DBC-B494-94731A9BE776}" srcOrd="2" destOrd="0" parTransId="{98761766-D81B-470C-AC98-7454805F27E4}" sibTransId="{F377B19F-6B24-4488-A508-DA46E5333A57}"/>
    <dgm:cxn modelId="{A4FD0195-EEE0-4DE6-BFED-B5B2AF5CAB47}" type="presOf" srcId="{3A991EC6-BBCF-4DBC-B494-94731A9BE776}" destId="{803DB5B8-D4A9-4013-8ACB-FED9B5C96F7E}" srcOrd="0" destOrd="0" presId="urn:microsoft.com/office/officeart/2005/8/layout/vList2"/>
    <dgm:cxn modelId="{DE796EA3-BC00-4CA9-B0B3-F29E887CCCF3}" type="presOf" srcId="{9F55F4B2-597E-4E8C-A3C9-89AACB5F3419}" destId="{21334A16-A78E-4960-A2FA-C7FB4CBD675D}" srcOrd="0" destOrd="0" presId="urn:microsoft.com/office/officeart/2005/8/layout/vList2"/>
    <dgm:cxn modelId="{05232DA9-DB90-405E-85FC-1A429D30F608}" type="presOf" srcId="{9E398D41-D664-4B52-8FE9-09B6C5B9BD22}" destId="{F1C3F538-1861-4CC7-806D-E715B82446CE}" srcOrd="0" destOrd="0" presId="urn:microsoft.com/office/officeart/2005/8/layout/vList2"/>
    <dgm:cxn modelId="{17B3FFBD-4DE5-4CA8-833A-8056B50B80F4}" srcId="{9F55F4B2-597E-4E8C-A3C9-89AACB5F3419}" destId="{45D5A9F2-B9EA-48F8-8218-CB6616A44E41}" srcOrd="0" destOrd="0" parTransId="{D2D26C58-4698-4CC4-A693-600D46D4B72E}" sibTransId="{3F6F85CA-DAB8-43EA-ABD5-1FEB67B431CB}"/>
    <dgm:cxn modelId="{155627C0-347A-444B-867D-E771F3D5322C}" type="presOf" srcId="{45D5A9F2-B9EA-48F8-8218-CB6616A44E41}" destId="{6DCE8A95-B73E-4D3E-97B0-E698FF6FEF6E}" srcOrd="0" destOrd="0" presId="urn:microsoft.com/office/officeart/2005/8/layout/vList2"/>
    <dgm:cxn modelId="{CF41C2C5-CD05-49B1-8C70-097E9089C7D5}" srcId="{9F55F4B2-597E-4E8C-A3C9-89AACB5F3419}" destId="{9E398D41-D664-4B52-8FE9-09B6C5B9BD22}" srcOrd="1" destOrd="0" parTransId="{4D8625CE-CB71-416E-ABFF-81180427B58E}" sibTransId="{DD1D56D2-F0FC-4731-A073-896C53A733C5}"/>
    <dgm:cxn modelId="{4EF3A6E6-08EC-4B63-A1B7-0C581D29BABC}" srcId="{9F55F4B2-597E-4E8C-A3C9-89AACB5F3419}" destId="{F77CFC51-873A-45D0-98E2-99E71731B1F9}" srcOrd="3" destOrd="0" parTransId="{69098927-80BC-4084-9408-D220D7B8E884}" sibTransId="{DA2F0205-4C32-451D-8486-8651E5A67C94}"/>
    <dgm:cxn modelId="{64F90D02-6E8E-4B8C-B841-0CA545536BEA}" type="presParOf" srcId="{21334A16-A78E-4960-A2FA-C7FB4CBD675D}" destId="{6DCE8A95-B73E-4D3E-97B0-E698FF6FEF6E}" srcOrd="0" destOrd="0" presId="urn:microsoft.com/office/officeart/2005/8/layout/vList2"/>
    <dgm:cxn modelId="{932A9BC5-0B30-4B76-A1C1-652FAFBA0681}" type="presParOf" srcId="{21334A16-A78E-4960-A2FA-C7FB4CBD675D}" destId="{FEC5C1D3-7785-4333-9988-6002EE240B68}" srcOrd="1" destOrd="0" presId="urn:microsoft.com/office/officeart/2005/8/layout/vList2"/>
    <dgm:cxn modelId="{54EAE4BC-37B0-4836-8F42-66E359A1010D}" type="presParOf" srcId="{21334A16-A78E-4960-A2FA-C7FB4CBD675D}" destId="{F1C3F538-1861-4CC7-806D-E715B82446CE}" srcOrd="2" destOrd="0" presId="urn:microsoft.com/office/officeart/2005/8/layout/vList2"/>
    <dgm:cxn modelId="{6673A763-EB5C-42B7-AFC9-89D40EF15737}" type="presParOf" srcId="{21334A16-A78E-4960-A2FA-C7FB4CBD675D}" destId="{E2E13208-CCF7-41CA-99E8-B946ECDC0D06}" srcOrd="3" destOrd="0" presId="urn:microsoft.com/office/officeart/2005/8/layout/vList2"/>
    <dgm:cxn modelId="{F8568D02-803A-47D8-97FE-D38CFB90819F}" type="presParOf" srcId="{21334A16-A78E-4960-A2FA-C7FB4CBD675D}" destId="{803DB5B8-D4A9-4013-8ACB-FED9B5C96F7E}" srcOrd="4" destOrd="0" presId="urn:microsoft.com/office/officeart/2005/8/layout/vList2"/>
    <dgm:cxn modelId="{025DE2F7-A478-45DA-9857-71B59F22FAAF}" type="presParOf" srcId="{21334A16-A78E-4960-A2FA-C7FB4CBD675D}" destId="{0F4AA6EC-E79B-44F9-AEC5-E8F7BFE01419}" srcOrd="5" destOrd="0" presId="urn:microsoft.com/office/officeart/2005/8/layout/vList2"/>
    <dgm:cxn modelId="{6F53AAE5-B1E5-482E-88CE-B0CC701F0807}" type="presParOf" srcId="{21334A16-A78E-4960-A2FA-C7FB4CBD675D}" destId="{672BD059-C5C9-433C-83C5-3C84027002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DF934A-B5A9-441A-BCEE-510BD8F7471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088EDE7-3C9B-4F39-BED0-421DE08C40E2}">
      <dgm:prSet custT="1"/>
      <dgm:spPr/>
      <dgm:t>
        <a:bodyPr/>
        <a:lstStyle/>
        <a:p>
          <a:r>
            <a:rPr lang="cs-CZ" sz="2000" dirty="0"/>
            <a:t>Právnická osoba je pachatelem, </a:t>
          </a:r>
          <a:endParaRPr lang="en-US" sz="2000" dirty="0"/>
        </a:p>
      </dgm:t>
    </dgm:pt>
    <dgm:pt modelId="{04A77E6C-C0FA-41F1-AEFD-F2B290C590EB}" type="parTrans" cxnId="{E5E29434-3CC6-496F-8C95-0414D9488EA0}">
      <dgm:prSet/>
      <dgm:spPr/>
      <dgm:t>
        <a:bodyPr/>
        <a:lstStyle/>
        <a:p>
          <a:endParaRPr lang="en-US"/>
        </a:p>
      </dgm:t>
    </dgm:pt>
    <dgm:pt modelId="{FE544919-83F0-48FF-ADE9-C80EF1E52FD0}" type="sibTrans" cxnId="{E5E29434-3CC6-496F-8C95-0414D9488EA0}">
      <dgm:prSet/>
      <dgm:spPr/>
      <dgm:t>
        <a:bodyPr/>
        <a:lstStyle/>
        <a:p>
          <a:endParaRPr lang="en-US"/>
        </a:p>
      </dgm:t>
    </dgm:pt>
    <dgm:pt modelId="{77475169-3D6C-445C-BFD1-20DBB83C550F}">
      <dgm:prSet/>
      <dgm:spPr/>
      <dgm:t>
        <a:bodyPr/>
        <a:lstStyle/>
        <a:p>
          <a:r>
            <a:rPr lang="cs-CZ"/>
            <a:t>jestliže k naplnění znaků přestupku došlo jednáním fyzické osoby, která se za účelem posuzování odpovědnosti právnické osoby za přestupek považuje za osobu, jejíž jednání je přičitatelné právnické osobě a která porušila právní povinnost uloženou právnické osobě, </a:t>
          </a:r>
          <a:endParaRPr lang="en-US"/>
        </a:p>
      </dgm:t>
    </dgm:pt>
    <dgm:pt modelId="{05F8C62F-3742-420A-907A-021E84203CC5}" type="parTrans" cxnId="{EA885870-EE3D-44F6-881C-5697BE4D46F3}">
      <dgm:prSet/>
      <dgm:spPr/>
      <dgm:t>
        <a:bodyPr/>
        <a:lstStyle/>
        <a:p>
          <a:endParaRPr lang="en-US"/>
        </a:p>
      </dgm:t>
    </dgm:pt>
    <dgm:pt modelId="{09F7D664-0469-4FC9-9522-EE584F62120C}" type="sibTrans" cxnId="{EA885870-EE3D-44F6-881C-5697BE4D46F3}">
      <dgm:prSet/>
      <dgm:spPr/>
      <dgm:t>
        <a:bodyPr/>
        <a:lstStyle/>
        <a:p>
          <a:endParaRPr lang="en-US"/>
        </a:p>
      </dgm:t>
    </dgm:pt>
    <dgm:pt modelId="{C36AEE61-1172-4AE1-BCB8-D9868E6F1EEA}">
      <dgm:prSet/>
      <dgm:spPr/>
      <dgm:t>
        <a:bodyPr/>
        <a:lstStyle/>
        <a:p>
          <a:r>
            <a:rPr lang="cs-CZ"/>
            <a:t>a to při činnosti právnické osoby, v přímé souvislosti s činností právnické osoby nebo ku prospěchu právnické osoby nebo v jejím zájmu.</a:t>
          </a:r>
          <a:endParaRPr lang="en-US"/>
        </a:p>
      </dgm:t>
    </dgm:pt>
    <dgm:pt modelId="{9F49F2AB-EAD3-416D-89AD-273B5A636765}" type="parTrans" cxnId="{F7C1500E-6CBD-4DE9-8F09-2ACB74E6B32A}">
      <dgm:prSet/>
      <dgm:spPr/>
      <dgm:t>
        <a:bodyPr/>
        <a:lstStyle/>
        <a:p>
          <a:endParaRPr lang="en-US"/>
        </a:p>
      </dgm:t>
    </dgm:pt>
    <dgm:pt modelId="{91370F36-3E57-493A-A2AA-7747BE9026F4}" type="sibTrans" cxnId="{F7C1500E-6CBD-4DE9-8F09-2ACB74E6B32A}">
      <dgm:prSet/>
      <dgm:spPr/>
      <dgm:t>
        <a:bodyPr/>
        <a:lstStyle/>
        <a:p>
          <a:endParaRPr lang="en-US"/>
        </a:p>
      </dgm:t>
    </dgm:pt>
    <dgm:pt modelId="{9A782116-6217-4C71-B697-42B53DE9E197}">
      <dgm:prSet custT="1"/>
      <dgm:spPr/>
      <dgm:t>
        <a:bodyPr/>
        <a:lstStyle/>
        <a:p>
          <a:r>
            <a:rPr lang="cs-CZ" sz="1800" dirty="0"/>
            <a:t>Za osobu, jejíž jednání je přičitatelné právnické osobě, se za účelem posuzování odpovědnosti právnické osoby za přestupek považuje</a:t>
          </a:r>
          <a:endParaRPr lang="en-US" sz="1800" dirty="0"/>
        </a:p>
      </dgm:t>
    </dgm:pt>
    <dgm:pt modelId="{38BF42F5-52BB-46E7-B316-BC2CC09DC210}" type="parTrans" cxnId="{5E971B63-B3E4-41F9-AF24-81A4EA591EDD}">
      <dgm:prSet/>
      <dgm:spPr/>
      <dgm:t>
        <a:bodyPr/>
        <a:lstStyle/>
        <a:p>
          <a:endParaRPr lang="en-US"/>
        </a:p>
      </dgm:t>
    </dgm:pt>
    <dgm:pt modelId="{AE3361A6-D5B6-40E4-8561-8061DE1F4892}" type="sibTrans" cxnId="{5E971B63-B3E4-41F9-AF24-81A4EA591EDD}">
      <dgm:prSet/>
      <dgm:spPr/>
      <dgm:t>
        <a:bodyPr/>
        <a:lstStyle/>
        <a:p>
          <a:endParaRPr lang="en-US"/>
        </a:p>
      </dgm:t>
    </dgm:pt>
    <dgm:pt modelId="{2557A7C4-0EA1-4ED2-8DD9-258DBCEFA58A}">
      <dgm:prSet/>
      <dgm:spPr/>
      <dgm:t>
        <a:bodyPr/>
        <a:lstStyle/>
        <a:p>
          <a:r>
            <a:rPr lang="cs-CZ"/>
            <a:t>a) statutární orgán nebo člen statutárního orgánu,</a:t>
          </a:r>
          <a:endParaRPr lang="en-US"/>
        </a:p>
      </dgm:t>
    </dgm:pt>
    <dgm:pt modelId="{272571FB-B76F-41A5-B766-1F406D4D1A2C}" type="parTrans" cxnId="{9E73DEFD-F211-4ACE-A895-F8727C8F7BBD}">
      <dgm:prSet/>
      <dgm:spPr/>
      <dgm:t>
        <a:bodyPr/>
        <a:lstStyle/>
        <a:p>
          <a:endParaRPr lang="en-US"/>
        </a:p>
      </dgm:t>
    </dgm:pt>
    <dgm:pt modelId="{91EE5FAD-48AF-461B-930F-A2E799254124}" type="sibTrans" cxnId="{9E73DEFD-F211-4ACE-A895-F8727C8F7BBD}">
      <dgm:prSet/>
      <dgm:spPr/>
      <dgm:t>
        <a:bodyPr/>
        <a:lstStyle/>
        <a:p>
          <a:endParaRPr lang="en-US"/>
        </a:p>
      </dgm:t>
    </dgm:pt>
    <dgm:pt modelId="{126BE9ED-5561-4789-89AF-8131CFE63A66}">
      <dgm:prSet/>
      <dgm:spPr/>
      <dgm:t>
        <a:bodyPr/>
        <a:lstStyle/>
        <a:p>
          <a:r>
            <a:rPr lang="cs-CZ"/>
            <a:t>b) jiný orgán právnické osoby nebo jeho člen,</a:t>
          </a:r>
          <a:endParaRPr lang="en-US"/>
        </a:p>
      </dgm:t>
    </dgm:pt>
    <dgm:pt modelId="{9D575856-6BC2-4D87-A574-E24F35FABEE4}" type="parTrans" cxnId="{ED3A8F4F-1920-4290-A6DA-922080F6328D}">
      <dgm:prSet/>
      <dgm:spPr/>
      <dgm:t>
        <a:bodyPr/>
        <a:lstStyle/>
        <a:p>
          <a:endParaRPr lang="en-US"/>
        </a:p>
      </dgm:t>
    </dgm:pt>
    <dgm:pt modelId="{1D01AE69-EEB0-466E-8B8E-BE90E0F03BB7}" type="sibTrans" cxnId="{ED3A8F4F-1920-4290-A6DA-922080F6328D}">
      <dgm:prSet/>
      <dgm:spPr/>
      <dgm:t>
        <a:bodyPr/>
        <a:lstStyle/>
        <a:p>
          <a:endParaRPr lang="en-US"/>
        </a:p>
      </dgm:t>
    </dgm:pt>
    <dgm:pt modelId="{76174FC2-10D8-4874-B842-4C0805252905}">
      <dgm:prSet/>
      <dgm:spPr/>
      <dgm:t>
        <a:bodyPr/>
        <a:lstStyle/>
        <a:p>
          <a:r>
            <a:rPr lang="cs-CZ"/>
            <a:t>c) zaměstnanec nebo osoba v obdobném postavení při plnění úkolů vyplývajících z tohoto postavení,</a:t>
          </a:r>
          <a:endParaRPr lang="en-US"/>
        </a:p>
      </dgm:t>
    </dgm:pt>
    <dgm:pt modelId="{E231A157-3A6D-4C64-94F4-C6E6E7497695}" type="parTrans" cxnId="{1EDFE932-9DE4-42EA-B876-112C79070F53}">
      <dgm:prSet/>
      <dgm:spPr/>
      <dgm:t>
        <a:bodyPr/>
        <a:lstStyle/>
        <a:p>
          <a:endParaRPr lang="en-US"/>
        </a:p>
      </dgm:t>
    </dgm:pt>
    <dgm:pt modelId="{5581222D-EABD-4147-928A-8CA8B476EDA7}" type="sibTrans" cxnId="{1EDFE932-9DE4-42EA-B876-112C79070F53}">
      <dgm:prSet/>
      <dgm:spPr/>
      <dgm:t>
        <a:bodyPr/>
        <a:lstStyle/>
        <a:p>
          <a:endParaRPr lang="en-US"/>
        </a:p>
      </dgm:t>
    </dgm:pt>
    <dgm:pt modelId="{3DAF67A9-4EC8-411F-B6EC-95E54D2BB88C}">
      <dgm:prSet/>
      <dgm:spPr/>
      <dgm:t>
        <a:bodyPr/>
        <a:lstStyle/>
        <a:p>
          <a:r>
            <a:rPr lang="cs-CZ"/>
            <a:t>d) fyzická osoba, která plní úkoly právnické osoby,</a:t>
          </a:r>
          <a:endParaRPr lang="en-US"/>
        </a:p>
      </dgm:t>
    </dgm:pt>
    <dgm:pt modelId="{7D82C0B6-975B-467A-98D8-7A149A45495F}" type="parTrans" cxnId="{144A8AA3-BE33-44FB-8901-9D3EA9A3FB8E}">
      <dgm:prSet/>
      <dgm:spPr/>
      <dgm:t>
        <a:bodyPr/>
        <a:lstStyle/>
        <a:p>
          <a:endParaRPr lang="en-US"/>
        </a:p>
      </dgm:t>
    </dgm:pt>
    <dgm:pt modelId="{995E659D-41F5-4325-84FE-7F8BAC582F6C}" type="sibTrans" cxnId="{144A8AA3-BE33-44FB-8901-9D3EA9A3FB8E}">
      <dgm:prSet/>
      <dgm:spPr/>
      <dgm:t>
        <a:bodyPr/>
        <a:lstStyle/>
        <a:p>
          <a:endParaRPr lang="en-US"/>
        </a:p>
      </dgm:t>
    </dgm:pt>
    <dgm:pt modelId="{B3F3982E-7754-44FE-A9F3-6650CE1C91A8}">
      <dgm:prSet/>
      <dgm:spPr/>
      <dgm:t>
        <a:bodyPr/>
        <a:lstStyle/>
        <a:p>
          <a:r>
            <a:rPr lang="cs-CZ"/>
            <a:t>e) fyzická osoba, kterou právnická osoba používá při své činnosti, nebo</a:t>
          </a:r>
          <a:endParaRPr lang="en-US"/>
        </a:p>
      </dgm:t>
    </dgm:pt>
    <dgm:pt modelId="{75F21873-9125-494D-AAFF-847F3DDE4B82}" type="parTrans" cxnId="{DC78F11A-4475-459E-B70A-D1063121C032}">
      <dgm:prSet/>
      <dgm:spPr/>
      <dgm:t>
        <a:bodyPr/>
        <a:lstStyle/>
        <a:p>
          <a:endParaRPr lang="en-US"/>
        </a:p>
      </dgm:t>
    </dgm:pt>
    <dgm:pt modelId="{94680E7E-9E57-41F0-ADE5-9757462D2D50}" type="sibTrans" cxnId="{DC78F11A-4475-459E-B70A-D1063121C032}">
      <dgm:prSet/>
      <dgm:spPr/>
      <dgm:t>
        <a:bodyPr/>
        <a:lstStyle/>
        <a:p>
          <a:endParaRPr lang="en-US"/>
        </a:p>
      </dgm:t>
    </dgm:pt>
    <dgm:pt modelId="{139D1096-E081-4254-B642-63C60EF232CE}">
      <dgm:prSet/>
      <dgm:spPr/>
      <dgm:t>
        <a:bodyPr/>
        <a:lstStyle/>
        <a:p>
          <a:r>
            <a:rPr lang="cs-CZ" dirty="0"/>
            <a:t>f) fyzická osoba, která za právnickou osobu jednala, jestliže právnická osoba výsledku takového jednání využila.</a:t>
          </a:r>
          <a:endParaRPr lang="en-US" dirty="0"/>
        </a:p>
      </dgm:t>
    </dgm:pt>
    <dgm:pt modelId="{D5A77EBF-7089-40F0-BBD7-2A27FB0DF7AA}" type="parTrans" cxnId="{EBCBC399-49B5-4EB1-A28B-02833DE0DC13}">
      <dgm:prSet/>
      <dgm:spPr/>
      <dgm:t>
        <a:bodyPr/>
        <a:lstStyle/>
        <a:p>
          <a:endParaRPr lang="en-US"/>
        </a:p>
      </dgm:t>
    </dgm:pt>
    <dgm:pt modelId="{F99233A9-65A8-43B1-8EA1-6A530EF1FE9C}" type="sibTrans" cxnId="{EBCBC399-49B5-4EB1-A28B-02833DE0DC13}">
      <dgm:prSet/>
      <dgm:spPr/>
      <dgm:t>
        <a:bodyPr/>
        <a:lstStyle/>
        <a:p>
          <a:endParaRPr lang="en-US"/>
        </a:p>
      </dgm:t>
    </dgm:pt>
    <dgm:pt modelId="{4D9CEC77-ED3D-4F40-9AEA-074B52F32004}">
      <dgm:prSet custT="1"/>
      <dgm:spPr/>
      <dgm:t>
        <a:bodyPr/>
        <a:lstStyle/>
        <a:p>
          <a:r>
            <a:rPr lang="cs-CZ" sz="1800" dirty="0"/>
            <a:t>Odpovědnost právnické osoby za přestupek není podmíněna zjištěním konkrétní fyzické osoby, která se považuje za osobu, jejíž jednání je přičitatelné právnické osobě.</a:t>
          </a:r>
          <a:endParaRPr lang="en-US" sz="1800" dirty="0"/>
        </a:p>
      </dgm:t>
    </dgm:pt>
    <dgm:pt modelId="{1943BA2B-8173-4DBC-B50F-CD919C63FD51}" type="parTrans" cxnId="{55EAA865-DCAB-4B3A-B9F3-8E5CE253D094}">
      <dgm:prSet/>
      <dgm:spPr/>
      <dgm:t>
        <a:bodyPr/>
        <a:lstStyle/>
        <a:p>
          <a:endParaRPr lang="en-US"/>
        </a:p>
      </dgm:t>
    </dgm:pt>
    <dgm:pt modelId="{9A390523-4BDB-4A2E-8B25-40F4ECC62E3E}" type="sibTrans" cxnId="{55EAA865-DCAB-4B3A-B9F3-8E5CE253D094}">
      <dgm:prSet/>
      <dgm:spPr/>
      <dgm:t>
        <a:bodyPr/>
        <a:lstStyle/>
        <a:p>
          <a:endParaRPr lang="en-US"/>
        </a:p>
      </dgm:t>
    </dgm:pt>
    <dgm:pt modelId="{E3DD10D8-858A-4C25-B25D-E7FAA0A9E6F5}" type="pres">
      <dgm:prSet presAssocID="{E3DF934A-B5A9-441A-BCEE-510BD8F74710}" presName="linear" presStyleCnt="0">
        <dgm:presLayoutVars>
          <dgm:animLvl val="lvl"/>
          <dgm:resizeHandles val="exact"/>
        </dgm:presLayoutVars>
      </dgm:prSet>
      <dgm:spPr/>
    </dgm:pt>
    <dgm:pt modelId="{5EBD7171-0DF7-4136-8C4E-2F057D0016E8}" type="pres">
      <dgm:prSet presAssocID="{B088EDE7-3C9B-4F39-BED0-421DE08C40E2}" presName="parentText" presStyleLbl="node1" presStyleIdx="0" presStyleCnt="3">
        <dgm:presLayoutVars>
          <dgm:chMax val="0"/>
          <dgm:bulletEnabled val="1"/>
        </dgm:presLayoutVars>
      </dgm:prSet>
      <dgm:spPr/>
    </dgm:pt>
    <dgm:pt modelId="{FD388C1A-FAAA-464A-AD99-CDA096FB2C0B}" type="pres">
      <dgm:prSet presAssocID="{B088EDE7-3C9B-4F39-BED0-421DE08C40E2}" presName="childText" presStyleLbl="revTx" presStyleIdx="0" presStyleCnt="2">
        <dgm:presLayoutVars>
          <dgm:bulletEnabled val="1"/>
        </dgm:presLayoutVars>
      </dgm:prSet>
      <dgm:spPr/>
    </dgm:pt>
    <dgm:pt modelId="{AABA710B-6F43-480E-8AA7-57412AB44E46}" type="pres">
      <dgm:prSet presAssocID="{9A782116-6217-4C71-B697-42B53DE9E197}" presName="parentText" presStyleLbl="node1" presStyleIdx="1" presStyleCnt="3">
        <dgm:presLayoutVars>
          <dgm:chMax val="0"/>
          <dgm:bulletEnabled val="1"/>
        </dgm:presLayoutVars>
      </dgm:prSet>
      <dgm:spPr/>
    </dgm:pt>
    <dgm:pt modelId="{A1E97102-3979-4EBD-8797-44AE8BBCAD69}" type="pres">
      <dgm:prSet presAssocID="{9A782116-6217-4C71-B697-42B53DE9E197}" presName="childText" presStyleLbl="revTx" presStyleIdx="1" presStyleCnt="2">
        <dgm:presLayoutVars>
          <dgm:bulletEnabled val="1"/>
        </dgm:presLayoutVars>
      </dgm:prSet>
      <dgm:spPr/>
    </dgm:pt>
    <dgm:pt modelId="{C1114085-7C9F-4B5D-9D85-BFA17C1B72D9}" type="pres">
      <dgm:prSet presAssocID="{4D9CEC77-ED3D-4F40-9AEA-074B52F32004}" presName="parentText" presStyleLbl="node1" presStyleIdx="2" presStyleCnt="3">
        <dgm:presLayoutVars>
          <dgm:chMax val="0"/>
          <dgm:bulletEnabled val="1"/>
        </dgm:presLayoutVars>
      </dgm:prSet>
      <dgm:spPr/>
    </dgm:pt>
  </dgm:ptLst>
  <dgm:cxnLst>
    <dgm:cxn modelId="{F7C1500E-6CBD-4DE9-8F09-2ACB74E6B32A}" srcId="{B088EDE7-3C9B-4F39-BED0-421DE08C40E2}" destId="{C36AEE61-1172-4AE1-BCB8-D9868E6F1EEA}" srcOrd="1" destOrd="0" parTransId="{9F49F2AB-EAD3-416D-89AD-273B5A636765}" sibTransId="{91370F36-3E57-493A-A2AA-7747BE9026F4}"/>
    <dgm:cxn modelId="{DC78F11A-4475-459E-B70A-D1063121C032}" srcId="{9A782116-6217-4C71-B697-42B53DE9E197}" destId="{B3F3982E-7754-44FE-A9F3-6650CE1C91A8}" srcOrd="4" destOrd="0" parTransId="{75F21873-9125-494D-AAFF-847F3DDE4B82}" sibTransId="{94680E7E-9E57-41F0-ADE5-9757462D2D50}"/>
    <dgm:cxn modelId="{EBA33029-6E0D-423B-85CB-AC70C1D330E0}" type="presOf" srcId="{E3DF934A-B5A9-441A-BCEE-510BD8F74710}" destId="{E3DD10D8-858A-4C25-B25D-E7FAA0A9E6F5}" srcOrd="0" destOrd="0" presId="urn:microsoft.com/office/officeart/2005/8/layout/vList2"/>
    <dgm:cxn modelId="{C7896B2B-5D69-4280-831B-1F8A92AA2554}" type="presOf" srcId="{9A782116-6217-4C71-B697-42B53DE9E197}" destId="{AABA710B-6F43-480E-8AA7-57412AB44E46}" srcOrd="0" destOrd="0" presId="urn:microsoft.com/office/officeart/2005/8/layout/vList2"/>
    <dgm:cxn modelId="{1EDFE932-9DE4-42EA-B876-112C79070F53}" srcId="{9A782116-6217-4C71-B697-42B53DE9E197}" destId="{76174FC2-10D8-4874-B842-4C0805252905}" srcOrd="2" destOrd="0" parTransId="{E231A157-3A6D-4C64-94F4-C6E6E7497695}" sibTransId="{5581222D-EABD-4147-928A-8CA8B476EDA7}"/>
    <dgm:cxn modelId="{E5E29434-3CC6-496F-8C95-0414D9488EA0}" srcId="{E3DF934A-B5A9-441A-BCEE-510BD8F74710}" destId="{B088EDE7-3C9B-4F39-BED0-421DE08C40E2}" srcOrd="0" destOrd="0" parTransId="{04A77E6C-C0FA-41F1-AEFD-F2B290C590EB}" sibTransId="{FE544919-83F0-48FF-ADE9-C80EF1E52FD0}"/>
    <dgm:cxn modelId="{152CFD38-ED74-4B8B-BB35-E6E2C1FFBDDD}" type="presOf" srcId="{77475169-3D6C-445C-BFD1-20DBB83C550F}" destId="{FD388C1A-FAAA-464A-AD99-CDA096FB2C0B}" srcOrd="0" destOrd="0" presId="urn:microsoft.com/office/officeart/2005/8/layout/vList2"/>
    <dgm:cxn modelId="{5E971B63-B3E4-41F9-AF24-81A4EA591EDD}" srcId="{E3DF934A-B5A9-441A-BCEE-510BD8F74710}" destId="{9A782116-6217-4C71-B697-42B53DE9E197}" srcOrd="1" destOrd="0" parTransId="{38BF42F5-52BB-46E7-B316-BC2CC09DC210}" sibTransId="{AE3361A6-D5B6-40E4-8561-8061DE1F4892}"/>
    <dgm:cxn modelId="{55EAA865-DCAB-4B3A-B9F3-8E5CE253D094}" srcId="{E3DF934A-B5A9-441A-BCEE-510BD8F74710}" destId="{4D9CEC77-ED3D-4F40-9AEA-074B52F32004}" srcOrd="2" destOrd="0" parTransId="{1943BA2B-8173-4DBC-B50F-CD919C63FD51}" sibTransId="{9A390523-4BDB-4A2E-8B25-40F4ECC62E3E}"/>
    <dgm:cxn modelId="{ED3A8F4F-1920-4290-A6DA-922080F6328D}" srcId="{9A782116-6217-4C71-B697-42B53DE9E197}" destId="{126BE9ED-5561-4789-89AF-8131CFE63A66}" srcOrd="1" destOrd="0" parTransId="{9D575856-6BC2-4D87-A574-E24F35FABEE4}" sibTransId="{1D01AE69-EEB0-466E-8B8E-BE90E0F03BB7}"/>
    <dgm:cxn modelId="{EA885870-EE3D-44F6-881C-5697BE4D46F3}" srcId="{B088EDE7-3C9B-4F39-BED0-421DE08C40E2}" destId="{77475169-3D6C-445C-BFD1-20DBB83C550F}" srcOrd="0" destOrd="0" parTransId="{05F8C62F-3742-420A-907A-021E84203CC5}" sibTransId="{09F7D664-0469-4FC9-9522-EE584F62120C}"/>
    <dgm:cxn modelId="{8F474754-0F17-4891-8577-9D0DD93CE7FC}" type="presOf" srcId="{76174FC2-10D8-4874-B842-4C0805252905}" destId="{A1E97102-3979-4EBD-8797-44AE8BBCAD69}" srcOrd="0" destOrd="2" presId="urn:microsoft.com/office/officeart/2005/8/layout/vList2"/>
    <dgm:cxn modelId="{6224227B-3EEE-4035-AD26-3629A1ACE160}" type="presOf" srcId="{2557A7C4-0EA1-4ED2-8DD9-258DBCEFA58A}" destId="{A1E97102-3979-4EBD-8797-44AE8BBCAD69}" srcOrd="0" destOrd="0" presId="urn:microsoft.com/office/officeart/2005/8/layout/vList2"/>
    <dgm:cxn modelId="{AD87CE7D-1B87-4E1E-8876-E71435543675}" type="presOf" srcId="{B3F3982E-7754-44FE-A9F3-6650CE1C91A8}" destId="{A1E97102-3979-4EBD-8797-44AE8BBCAD69}" srcOrd="0" destOrd="4" presId="urn:microsoft.com/office/officeart/2005/8/layout/vList2"/>
    <dgm:cxn modelId="{0DF57391-CF48-44AF-8ECC-CA598CDFF1A3}" type="presOf" srcId="{C36AEE61-1172-4AE1-BCB8-D9868E6F1EEA}" destId="{FD388C1A-FAAA-464A-AD99-CDA096FB2C0B}" srcOrd="0" destOrd="1" presId="urn:microsoft.com/office/officeart/2005/8/layout/vList2"/>
    <dgm:cxn modelId="{257D6092-290E-422F-8716-71F69DDB1DAC}" type="presOf" srcId="{139D1096-E081-4254-B642-63C60EF232CE}" destId="{A1E97102-3979-4EBD-8797-44AE8BBCAD69}" srcOrd="0" destOrd="5" presId="urn:microsoft.com/office/officeart/2005/8/layout/vList2"/>
    <dgm:cxn modelId="{23957E92-DFF6-4FC0-9842-A74EA41808E1}" type="presOf" srcId="{4D9CEC77-ED3D-4F40-9AEA-074B52F32004}" destId="{C1114085-7C9F-4B5D-9D85-BFA17C1B72D9}" srcOrd="0" destOrd="0" presId="urn:microsoft.com/office/officeart/2005/8/layout/vList2"/>
    <dgm:cxn modelId="{EBCBC399-49B5-4EB1-A28B-02833DE0DC13}" srcId="{9A782116-6217-4C71-B697-42B53DE9E197}" destId="{139D1096-E081-4254-B642-63C60EF232CE}" srcOrd="5" destOrd="0" parTransId="{D5A77EBF-7089-40F0-BBD7-2A27FB0DF7AA}" sibTransId="{F99233A9-65A8-43B1-8EA1-6A530EF1FE9C}"/>
    <dgm:cxn modelId="{4BE3399F-4E62-4D7F-AA76-6824B4AE5C93}" type="presOf" srcId="{3DAF67A9-4EC8-411F-B6EC-95E54D2BB88C}" destId="{A1E97102-3979-4EBD-8797-44AE8BBCAD69}" srcOrd="0" destOrd="3" presId="urn:microsoft.com/office/officeart/2005/8/layout/vList2"/>
    <dgm:cxn modelId="{144A8AA3-BE33-44FB-8901-9D3EA9A3FB8E}" srcId="{9A782116-6217-4C71-B697-42B53DE9E197}" destId="{3DAF67A9-4EC8-411F-B6EC-95E54D2BB88C}" srcOrd="3" destOrd="0" parTransId="{7D82C0B6-975B-467A-98D8-7A149A45495F}" sibTransId="{995E659D-41F5-4325-84FE-7F8BAC582F6C}"/>
    <dgm:cxn modelId="{752AAAAD-E35F-46E3-B3C6-94EF3EC5C978}" type="presOf" srcId="{126BE9ED-5561-4789-89AF-8131CFE63A66}" destId="{A1E97102-3979-4EBD-8797-44AE8BBCAD69}" srcOrd="0" destOrd="1" presId="urn:microsoft.com/office/officeart/2005/8/layout/vList2"/>
    <dgm:cxn modelId="{808F83E3-A7F6-4E25-A75D-CD60A9C7A4C1}" type="presOf" srcId="{B088EDE7-3C9B-4F39-BED0-421DE08C40E2}" destId="{5EBD7171-0DF7-4136-8C4E-2F057D0016E8}" srcOrd="0" destOrd="0" presId="urn:microsoft.com/office/officeart/2005/8/layout/vList2"/>
    <dgm:cxn modelId="{9E73DEFD-F211-4ACE-A895-F8727C8F7BBD}" srcId="{9A782116-6217-4C71-B697-42B53DE9E197}" destId="{2557A7C4-0EA1-4ED2-8DD9-258DBCEFA58A}" srcOrd="0" destOrd="0" parTransId="{272571FB-B76F-41A5-B766-1F406D4D1A2C}" sibTransId="{91EE5FAD-48AF-461B-930F-A2E799254124}"/>
    <dgm:cxn modelId="{1854869F-7337-429E-AB93-FB1886CFBB1B}" type="presParOf" srcId="{E3DD10D8-858A-4C25-B25D-E7FAA0A9E6F5}" destId="{5EBD7171-0DF7-4136-8C4E-2F057D0016E8}" srcOrd="0" destOrd="0" presId="urn:microsoft.com/office/officeart/2005/8/layout/vList2"/>
    <dgm:cxn modelId="{55A9FF52-D9F4-4BD7-A842-924D709EFB8B}" type="presParOf" srcId="{E3DD10D8-858A-4C25-B25D-E7FAA0A9E6F5}" destId="{FD388C1A-FAAA-464A-AD99-CDA096FB2C0B}" srcOrd="1" destOrd="0" presId="urn:microsoft.com/office/officeart/2005/8/layout/vList2"/>
    <dgm:cxn modelId="{7138ADBB-16B1-4AB7-9C7B-CDB77C8A14FE}" type="presParOf" srcId="{E3DD10D8-858A-4C25-B25D-E7FAA0A9E6F5}" destId="{AABA710B-6F43-480E-8AA7-57412AB44E46}" srcOrd="2" destOrd="0" presId="urn:microsoft.com/office/officeart/2005/8/layout/vList2"/>
    <dgm:cxn modelId="{E29B22AF-3365-40F0-BE7E-060CEC9B1392}" type="presParOf" srcId="{E3DD10D8-858A-4C25-B25D-E7FAA0A9E6F5}" destId="{A1E97102-3979-4EBD-8797-44AE8BBCAD69}" srcOrd="3" destOrd="0" presId="urn:microsoft.com/office/officeart/2005/8/layout/vList2"/>
    <dgm:cxn modelId="{C55419D8-00B4-4D95-A5C6-307893664C72}" type="presParOf" srcId="{E3DD10D8-858A-4C25-B25D-E7FAA0A9E6F5}" destId="{C1114085-7C9F-4B5D-9D85-BFA17C1B72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583135-53F8-48C2-96F1-FA4E8D86627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B5B487D-68A9-4E3B-8B9E-1F28BB7ED355}">
      <dgm:prSet/>
      <dgm:spPr/>
      <dgm:t>
        <a:bodyPr/>
        <a:lstStyle/>
        <a:p>
          <a:r>
            <a:rPr lang="cs-CZ"/>
            <a:t>Podnikající fyzická osoba je pachatelem, </a:t>
          </a:r>
          <a:endParaRPr lang="en-US"/>
        </a:p>
      </dgm:t>
    </dgm:pt>
    <dgm:pt modelId="{BCE94E3E-AB62-4D0E-808E-630A8C2F4751}" type="parTrans" cxnId="{192434DC-D5EC-4116-92BE-4DBB3781DA18}">
      <dgm:prSet/>
      <dgm:spPr/>
      <dgm:t>
        <a:bodyPr/>
        <a:lstStyle/>
        <a:p>
          <a:endParaRPr lang="en-US"/>
        </a:p>
      </dgm:t>
    </dgm:pt>
    <dgm:pt modelId="{168929E3-E30B-4F4F-BB43-37B9DA72D928}" type="sibTrans" cxnId="{192434DC-D5EC-4116-92BE-4DBB3781DA18}">
      <dgm:prSet/>
      <dgm:spPr/>
      <dgm:t>
        <a:bodyPr/>
        <a:lstStyle/>
        <a:p>
          <a:endParaRPr lang="en-US"/>
        </a:p>
      </dgm:t>
    </dgm:pt>
    <dgm:pt modelId="{F83B9F78-CBC4-41C5-A2F1-14110C844C0B}">
      <dgm:prSet/>
      <dgm:spPr/>
      <dgm:t>
        <a:bodyPr/>
        <a:lstStyle/>
        <a:p>
          <a:r>
            <a:rPr lang="cs-CZ"/>
            <a:t>jestliže k naplnění znaků přestupku došlo při jejím podnikání nebo v přímé souvislosti s ním a podnikající fyzická osoba svým jednáním porušila právní povinnost, která je uložena podnikající fyzické osobě nebo fyzické osobě.</a:t>
          </a:r>
          <a:endParaRPr lang="en-US"/>
        </a:p>
      </dgm:t>
    </dgm:pt>
    <dgm:pt modelId="{6B7C1807-5E27-4399-9507-FAC6B7296D56}" type="parTrans" cxnId="{E68422C5-D778-4DF9-BB7C-24995DEEE4CC}">
      <dgm:prSet/>
      <dgm:spPr/>
      <dgm:t>
        <a:bodyPr/>
        <a:lstStyle/>
        <a:p>
          <a:endParaRPr lang="en-US"/>
        </a:p>
      </dgm:t>
    </dgm:pt>
    <dgm:pt modelId="{D35FAA35-0458-47EF-966A-CE0B56AF9A8A}" type="sibTrans" cxnId="{E68422C5-D778-4DF9-BB7C-24995DEEE4CC}">
      <dgm:prSet/>
      <dgm:spPr/>
      <dgm:t>
        <a:bodyPr/>
        <a:lstStyle/>
        <a:p>
          <a:endParaRPr lang="en-US"/>
        </a:p>
      </dgm:t>
    </dgm:pt>
    <dgm:pt modelId="{DDD42A00-DD1F-4C47-A8D2-38EA9C0732AE}">
      <dgm:prSet/>
      <dgm:spPr/>
      <dgm:t>
        <a:bodyPr/>
        <a:lstStyle/>
        <a:p>
          <a:r>
            <a:rPr lang="cs-CZ" dirty="0"/>
            <a:t>jestliže k naplnění znaků přestupku došlo jednáním fyzické osoby, která se za účelem posuzování odpovědnosti podnikající fyzické osoby za přestupek považuje za osobu, jejíž jednání je přičitatelné podnikající fyzické osobě, a která při podnikání dané osoby, nebo v přímé souvislosti s ním anebo ku prospěchu této podnikající fyzické osoby nebo v jejím zájmu porušila právní povinnost, která je uložena podnikající fyzické osobě nebo fyzické osobě.</a:t>
          </a:r>
          <a:endParaRPr lang="en-US" dirty="0"/>
        </a:p>
      </dgm:t>
    </dgm:pt>
    <dgm:pt modelId="{CB03F50E-9D51-45B1-95F7-C09F9D6060CB}" type="parTrans" cxnId="{B73027C6-7BC4-4ACA-9A3A-DE90449E5B27}">
      <dgm:prSet/>
      <dgm:spPr/>
      <dgm:t>
        <a:bodyPr/>
        <a:lstStyle/>
        <a:p>
          <a:endParaRPr lang="en-US"/>
        </a:p>
      </dgm:t>
    </dgm:pt>
    <dgm:pt modelId="{073B5EF8-1A1F-49D1-8787-00AEEADFCF6F}" type="sibTrans" cxnId="{B73027C6-7BC4-4ACA-9A3A-DE90449E5B27}">
      <dgm:prSet/>
      <dgm:spPr/>
      <dgm:t>
        <a:bodyPr/>
        <a:lstStyle/>
        <a:p>
          <a:endParaRPr lang="en-US"/>
        </a:p>
      </dgm:t>
    </dgm:pt>
    <dgm:pt modelId="{1C3CBACB-85C5-412F-96CB-FA3A24E3A1C9}">
      <dgm:prSet/>
      <dgm:spPr/>
      <dgm:t>
        <a:bodyPr/>
        <a:lstStyle/>
        <a:p>
          <a:r>
            <a:rPr lang="cs-CZ"/>
            <a:t>Za osobu, jejíž jednání je přičitatelné podnikající fyzické osobě, se za účelem posuzování odpovědnosti podnikající fyzické osoby za přestupek považuje</a:t>
          </a:r>
          <a:endParaRPr lang="en-US"/>
        </a:p>
      </dgm:t>
    </dgm:pt>
    <dgm:pt modelId="{AE11232D-A865-41EA-858A-70FDDDC25199}" type="parTrans" cxnId="{CCA92463-D929-4848-9987-126A1B1E44F8}">
      <dgm:prSet/>
      <dgm:spPr/>
      <dgm:t>
        <a:bodyPr/>
        <a:lstStyle/>
        <a:p>
          <a:endParaRPr lang="en-US"/>
        </a:p>
      </dgm:t>
    </dgm:pt>
    <dgm:pt modelId="{A119FD0D-F4F4-4AB1-A88A-7CA1B7756EAA}" type="sibTrans" cxnId="{CCA92463-D929-4848-9987-126A1B1E44F8}">
      <dgm:prSet/>
      <dgm:spPr/>
      <dgm:t>
        <a:bodyPr/>
        <a:lstStyle/>
        <a:p>
          <a:endParaRPr lang="en-US"/>
        </a:p>
      </dgm:t>
    </dgm:pt>
    <dgm:pt modelId="{563B1FCF-5F34-4FC6-A061-41F2439C7535}">
      <dgm:prSet/>
      <dgm:spPr/>
      <dgm:t>
        <a:bodyPr/>
        <a:lstStyle/>
        <a:p>
          <a:r>
            <a:rPr lang="cs-CZ"/>
            <a:t>a) zaměstnanec nebo osoba v obdobném postavení při plnění úkolů vyplývajících z tohoto postavení,</a:t>
          </a:r>
          <a:endParaRPr lang="en-US"/>
        </a:p>
      </dgm:t>
    </dgm:pt>
    <dgm:pt modelId="{59247B9C-7CA5-4293-867A-6CD02B91B2BF}" type="parTrans" cxnId="{634D69D1-EE0F-4EB5-B22B-C7B8A67A9942}">
      <dgm:prSet/>
      <dgm:spPr/>
      <dgm:t>
        <a:bodyPr/>
        <a:lstStyle/>
        <a:p>
          <a:endParaRPr lang="en-US"/>
        </a:p>
      </dgm:t>
    </dgm:pt>
    <dgm:pt modelId="{8CDE8049-3970-4EC2-9312-AEFA44C2F016}" type="sibTrans" cxnId="{634D69D1-EE0F-4EB5-B22B-C7B8A67A9942}">
      <dgm:prSet/>
      <dgm:spPr/>
      <dgm:t>
        <a:bodyPr/>
        <a:lstStyle/>
        <a:p>
          <a:endParaRPr lang="en-US"/>
        </a:p>
      </dgm:t>
    </dgm:pt>
    <dgm:pt modelId="{EB0B4DF2-8D60-476D-89C4-EFBF23650B7E}">
      <dgm:prSet/>
      <dgm:spPr/>
      <dgm:t>
        <a:bodyPr/>
        <a:lstStyle/>
        <a:p>
          <a:r>
            <a:rPr lang="cs-CZ"/>
            <a:t>b) fyzická osoba, která plní úkoly podnikající fyzické osoby,</a:t>
          </a:r>
          <a:endParaRPr lang="en-US"/>
        </a:p>
      </dgm:t>
    </dgm:pt>
    <dgm:pt modelId="{98281BDA-362C-4D5C-A622-44F53EB3AFF3}" type="parTrans" cxnId="{DF222110-3CE4-48E4-95FC-F8E5B9DE38F2}">
      <dgm:prSet/>
      <dgm:spPr/>
      <dgm:t>
        <a:bodyPr/>
        <a:lstStyle/>
        <a:p>
          <a:endParaRPr lang="en-US"/>
        </a:p>
      </dgm:t>
    </dgm:pt>
    <dgm:pt modelId="{16D0A710-B72C-4A2B-9CFE-883512FDFA2F}" type="sibTrans" cxnId="{DF222110-3CE4-48E4-95FC-F8E5B9DE38F2}">
      <dgm:prSet/>
      <dgm:spPr/>
      <dgm:t>
        <a:bodyPr/>
        <a:lstStyle/>
        <a:p>
          <a:endParaRPr lang="en-US"/>
        </a:p>
      </dgm:t>
    </dgm:pt>
    <dgm:pt modelId="{6AF277AF-F514-4420-8D71-AE625CE18049}">
      <dgm:prSet/>
      <dgm:spPr/>
      <dgm:t>
        <a:bodyPr/>
        <a:lstStyle/>
        <a:p>
          <a:r>
            <a:rPr lang="cs-CZ"/>
            <a:t>c) fyzická osoba, kterou podnikající fyzická osoba používá při své činnosti, nebo</a:t>
          </a:r>
          <a:endParaRPr lang="en-US"/>
        </a:p>
      </dgm:t>
    </dgm:pt>
    <dgm:pt modelId="{7EB4E640-8625-40D8-BFC7-059EB7B0E117}" type="parTrans" cxnId="{02D742B7-FD66-49C8-9C54-9F2A87B1D184}">
      <dgm:prSet/>
      <dgm:spPr/>
      <dgm:t>
        <a:bodyPr/>
        <a:lstStyle/>
        <a:p>
          <a:endParaRPr lang="en-US"/>
        </a:p>
      </dgm:t>
    </dgm:pt>
    <dgm:pt modelId="{AF9C0B3B-366D-46AE-9D54-1661AB2CCF23}" type="sibTrans" cxnId="{02D742B7-FD66-49C8-9C54-9F2A87B1D184}">
      <dgm:prSet/>
      <dgm:spPr/>
      <dgm:t>
        <a:bodyPr/>
        <a:lstStyle/>
        <a:p>
          <a:endParaRPr lang="en-US"/>
        </a:p>
      </dgm:t>
    </dgm:pt>
    <dgm:pt modelId="{758954D6-EF42-4CFE-86BE-0101293975C5}">
      <dgm:prSet/>
      <dgm:spPr/>
      <dgm:t>
        <a:bodyPr/>
        <a:lstStyle/>
        <a:p>
          <a:r>
            <a:rPr lang="cs-CZ"/>
            <a:t>d) fyzická osoba, která za podnikající fyzickou osobu jednala, jestliže podnikající fyzická osoba výsledku takového jednání využila.</a:t>
          </a:r>
          <a:endParaRPr lang="en-US"/>
        </a:p>
      </dgm:t>
    </dgm:pt>
    <dgm:pt modelId="{4DF5DE22-8046-412B-B6D8-66F97516BB80}" type="parTrans" cxnId="{89D885EE-61D5-4ADE-A087-79376225464E}">
      <dgm:prSet/>
      <dgm:spPr/>
      <dgm:t>
        <a:bodyPr/>
        <a:lstStyle/>
        <a:p>
          <a:endParaRPr lang="en-US"/>
        </a:p>
      </dgm:t>
    </dgm:pt>
    <dgm:pt modelId="{51C1070B-50A9-4544-9AC3-4A9B5AE10CDE}" type="sibTrans" cxnId="{89D885EE-61D5-4ADE-A087-79376225464E}">
      <dgm:prSet/>
      <dgm:spPr/>
      <dgm:t>
        <a:bodyPr/>
        <a:lstStyle/>
        <a:p>
          <a:endParaRPr lang="en-US"/>
        </a:p>
      </dgm:t>
    </dgm:pt>
    <dgm:pt modelId="{AE8F0B3D-9D37-4F6E-864F-484753022D2A}" type="pres">
      <dgm:prSet presAssocID="{68583135-53F8-48C2-96F1-FA4E8D866270}" presName="linear" presStyleCnt="0">
        <dgm:presLayoutVars>
          <dgm:animLvl val="lvl"/>
          <dgm:resizeHandles val="exact"/>
        </dgm:presLayoutVars>
      </dgm:prSet>
      <dgm:spPr/>
    </dgm:pt>
    <dgm:pt modelId="{7252CA7F-9E84-4993-8111-A4C48F3ACDD1}" type="pres">
      <dgm:prSet presAssocID="{7B5B487D-68A9-4E3B-8B9E-1F28BB7ED355}" presName="parentText" presStyleLbl="node1" presStyleIdx="0" presStyleCnt="2">
        <dgm:presLayoutVars>
          <dgm:chMax val="0"/>
          <dgm:bulletEnabled val="1"/>
        </dgm:presLayoutVars>
      </dgm:prSet>
      <dgm:spPr/>
    </dgm:pt>
    <dgm:pt modelId="{BF0DACC6-0227-4571-8830-A4785D6D62D9}" type="pres">
      <dgm:prSet presAssocID="{7B5B487D-68A9-4E3B-8B9E-1F28BB7ED355}" presName="childText" presStyleLbl="revTx" presStyleIdx="0" presStyleCnt="2">
        <dgm:presLayoutVars>
          <dgm:bulletEnabled val="1"/>
        </dgm:presLayoutVars>
      </dgm:prSet>
      <dgm:spPr/>
    </dgm:pt>
    <dgm:pt modelId="{EBB1C59F-4690-4F1A-946B-29E20F96B100}" type="pres">
      <dgm:prSet presAssocID="{1C3CBACB-85C5-412F-96CB-FA3A24E3A1C9}" presName="parentText" presStyleLbl="node1" presStyleIdx="1" presStyleCnt="2">
        <dgm:presLayoutVars>
          <dgm:chMax val="0"/>
          <dgm:bulletEnabled val="1"/>
        </dgm:presLayoutVars>
      </dgm:prSet>
      <dgm:spPr/>
    </dgm:pt>
    <dgm:pt modelId="{207DDDBB-05CC-43B9-8C93-08EFA4C1088A}" type="pres">
      <dgm:prSet presAssocID="{1C3CBACB-85C5-412F-96CB-FA3A24E3A1C9}" presName="childText" presStyleLbl="revTx" presStyleIdx="1" presStyleCnt="2">
        <dgm:presLayoutVars>
          <dgm:bulletEnabled val="1"/>
        </dgm:presLayoutVars>
      </dgm:prSet>
      <dgm:spPr/>
    </dgm:pt>
  </dgm:ptLst>
  <dgm:cxnLst>
    <dgm:cxn modelId="{DF222110-3CE4-48E4-95FC-F8E5B9DE38F2}" srcId="{1C3CBACB-85C5-412F-96CB-FA3A24E3A1C9}" destId="{EB0B4DF2-8D60-476D-89C4-EFBF23650B7E}" srcOrd="1" destOrd="0" parTransId="{98281BDA-362C-4D5C-A622-44F53EB3AFF3}" sibTransId="{16D0A710-B72C-4A2B-9CFE-883512FDFA2F}"/>
    <dgm:cxn modelId="{6B6BDD3B-396A-405E-BC3C-DF5C11135C64}" type="presOf" srcId="{68583135-53F8-48C2-96F1-FA4E8D866270}" destId="{AE8F0B3D-9D37-4F6E-864F-484753022D2A}" srcOrd="0" destOrd="0" presId="urn:microsoft.com/office/officeart/2005/8/layout/vList2"/>
    <dgm:cxn modelId="{CCA92463-D929-4848-9987-126A1B1E44F8}" srcId="{68583135-53F8-48C2-96F1-FA4E8D866270}" destId="{1C3CBACB-85C5-412F-96CB-FA3A24E3A1C9}" srcOrd="1" destOrd="0" parTransId="{AE11232D-A865-41EA-858A-70FDDDC25199}" sibTransId="{A119FD0D-F4F4-4AB1-A88A-7CA1B7756EAA}"/>
    <dgm:cxn modelId="{FA1D2D70-A274-436C-A941-B65BA3DBE2D5}" type="presOf" srcId="{563B1FCF-5F34-4FC6-A061-41F2439C7535}" destId="{207DDDBB-05CC-43B9-8C93-08EFA4C1088A}" srcOrd="0" destOrd="0" presId="urn:microsoft.com/office/officeart/2005/8/layout/vList2"/>
    <dgm:cxn modelId="{FBE0927D-317B-49CF-B9A8-596F8A504421}" type="presOf" srcId="{1C3CBACB-85C5-412F-96CB-FA3A24E3A1C9}" destId="{EBB1C59F-4690-4F1A-946B-29E20F96B100}" srcOrd="0" destOrd="0" presId="urn:microsoft.com/office/officeart/2005/8/layout/vList2"/>
    <dgm:cxn modelId="{E3C044A0-4BD1-45F0-8A9D-75EE08DD46B3}" type="presOf" srcId="{EB0B4DF2-8D60-476D-89C4-EFBF23650B7E}" destId="{207DDDBB-05CC-43B9-8C93-08EFA4C1088A}" srcOrd="0" destOrd="1" presId="urn:microsoft.com/office/officeart/2005/8/layout/vList2"/>
    <dgm:cxn modelId="{02D742B7-FD66-49C8-9C54-9F2A87B1D184}" srcId="{1C3CBACB-85C5-412F-96CB-FA3A24E3A1C9}" destId="{6AF277AF-F514-4420-8D71-AE625CE18049}" srcOrd="2" destOrd="0" parTransId="{7EB4E640-8625-40D8-BFC7-059EB7B0E117}" sibTransId="{AF9C0B3B-366D-46AE-9D54-1661AB2CCF23}"/>
    <dgm:cxn modelId="{BB617DBE-003F-46E7-B810-E93925D1BF42}" type="presOf" srcId="{F83B9F78-CBC4-41C5-A2F1-14110C844C0B}" destId="{BF0DACC6-0227-4571-8830-A4785D6D62D9}" srcOrd="0" destOrd="0" presId="urn:microsoft.com/office/officeart/2005/8/layout/vList2"/>
    <dgm:cxn modelId="{E68422C5-D778-4DF9-BB7C-24995DEEE4CC}" srcId="{7B5B487D-68A9-4E3B-8B9E-1F28BB7ED355}" destId="{F83B9F78-CBC4-41C5-A2F1-14110C844C0B}" srcOrd="0" destOrd="0" parTransId="{6B7C1807-5E27-4399-9507-FAC6B7296D56}" sibTransId="{D35FAA35-0458-47EF-966A-CE0B56AF9A8A}"/>
    <dgm:cxn modelId="{B73027C6-7BC4-4ACA-9A3A-DE90449E5B27}" srcId="{7B5B487D-68A9-4E3B-8B9E-1F28BB7ED355}" destId="{DDD42A00-DD1F-4C47-A8D2-38EA9C0732AE}" srcOrd="1" destOrd="0" parTransId="{CB03F50E-9D51-45B1-95F7-C09F9D6060CB}" sibTransId="{073B5EF8-1A1F-49D1-8787-00AEEADFCF6F}"/>
    <dgm:cxn modelId="{634D69D1-EE0F-4EB5-B22B-C7B8A67A9942}" srcId="{1C3CBACB-85C5-412F-96CB-FA3A24E3A1C9}" destId="{563B1FCF-5F34-4FC6-A061-41F2439C7535}" srcOrd="0" destOrd="0" parTransId="{59247B9C-7CA5-4293-867A-6CD02B91B2BF}" sibTransId="{8CDE8049-3970-4EC2-9312-AEFA44C2F016}"/>
    <dgm:cxn modelId="{192434DC-D5EC-4116-92BE-4DBB3781DA18}" srcId="{68583135-53F8-48C2-96F1-FA4E8D866270}" destId="{7B5B487D-68A9-4E3B-8B9E-1F28BB7ED355}" srcOrd="0" destOrd="0" parTransId="{BCE94E3E-AB62-4D0E-808E-630A8C2F4751}" sibTransId="{168929E3-E30B-4F4F-BB43-37B9DA72D928}"/>
    <dgm:cxn modelId="{4033FAE4-A85F-4DDD-8138-BF7571FC710B}" type="presOf" srcId="{758954D6-EF42-4CFE-86BE-0101293975C5}" destId="{207DDDBB-05CC-43B9-8C93-08EFA4C1088A}" srcOrd="0" destOrd="3" presId="urn:microsoft.com/office/officeart/2005/8/layout/vList2"/>
    <dgm:cxn modelId="{882786EC-C4E1-45EA-AFA6-64BACBE1DEFA}" type="presOf" srcId="{6AF277AF-F514-4420-8D71-AE625CE18049}" destId="{207DDDBB-05CC-43B9-8C93-08EFA4C1088A}" srcOrd="0" destOrd="2" presId="urn:microsoft.com/office/officeart/2005/8/layout/vList2"/>
    <dgm:cxn modelId="{89D885EE-61D5-4ADE-A087-79376225464E}" srcId="{1C3CBACB-85C5-412F-96CB-FA3A24E3A1C9}" destId="{758954D6-EF42-4CFE-86BE-0101293975C5}" srcOrd="3" destOrd="0" parTransId="{4DF5DE22-8046-412B-B6D8-66F97516BB80}" sibTransId="{51C1070B-50A9-4544-9AC3-4A9B5AE10CDE}"/>
    <dgm:cxn modelId="{A20C29F2-A44C-4CE2-9F00-8143CD05AAB1}" type="presOf" srcId="{7B5B487D-68A9-4E3B-8B9E-1F28BB7ED355}" destId="{7252CA7F-9E84-4993-8111-A4C48F3ACDD1}" srcOrd="0" destOrd="0" presId="urn:microsoft.com/office/officeart/2005/8/layout/vList2"/>
    <dgm:cxn modelId="{C77076F4-2794-4E1C-BA7C-0C3964AD34C4}" type="presOf" srcId="{DDD42A00-DD1F-4C47-A8D2-38EA9C0732AE}" destId="{BF0DACC6-0227-4571-8830-A4785D6D62D9}" srcOrd="0" destOrd="1" presId="urn:microsoft.com/office/officeart/2005/8/layout/vList2"/>
    <dgm:cxn modelId="{2911605D-A75B-4C16-8431-A2E74B27AE65}" type="presParOf" srcId="{AE8F0B3D-9D37-4F6E-864F-484753022D2A}" destId="{7252CA7F-9E84-4993-8111-A4C48F3ACDD1}" srcOrd="0" destOrd="0" presId="urn:microsoft.com/office/officeart/2005/8/layout/vList2"/>
    <dgm:cxn modelId="{265766A5-C958-49AD-AE2F-27D0D081D357}" type="presParOf" srcId="{AE8F0B3D-9D37-4F6E-864F-484753022D2A}" destId="{BF0DACC6-0227-4571-8830-A4785D6D62D9}" srcOrd="1" destOrd="0" presId="urn:microsoft.com/office/officeart/2005/8/layout/vList2"/>
    <dgm:cxn modelId="{EC1828ED-0121-4D9C-85CB-A0CE02ED7B5F}" type="presParOf" srcId="{AE8F0B3D-9D37-4F6E-864F-484753022D2A}" destId="{EBB1C59F-4690-4F1A-946B-29E20F96B100}" srcOrd="2" destOrd="0" presId="urn:microsoft.com/office/officeart/2005/8/layout/vList2"/>
    <dgm:cxn modelId="{71AB8B39-5254-4AAF-874C-9C70FA92B56C}" type="presParOf" srcId="{AE8F0B3D-9D37-4F6E-864F-484753022D2A}" destId="{207DDDBB-05CC-43B9-8C93-08EFA4C1088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CF3B35-BF35-4572-9A68-48016CD693B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3E1338E-79DF-4554-98F6-346025E26320}">
      <dgm:prSet/>
      <dgm:spPr/>
      <dgm:t>
        <a:bodyPr/>
        <a:lstStyle/>
        <a:p>
          <a:r>
            <a:rPr lang="cs-CZ"/>
            <a:t>Odpovědností právnické osoby za přestupek není dotčena odpovědnost za přičitatelný přestupek fyzických osob a odpovědností za přestupek těchto fyzických osob není dotčena odpovědnost právnické osoby za přestupek.</a:t>
          </a:r>
          <a:endParaRPr lang="en-US"/>
        </a:p>
      </dgm:t>
    </dgm:pt>
    <dgm:pt modelId="{9708EEA6-1C27-4514-AC5D-F36740D5CE4E}" type="parTrans" cxnId="{1DBB1167-358F-42AF-8DD5-ECDB58A34F41}">
      <dgm:prSet/>
      <dgm:spPr/>
      <dgm:t>
        <a:bodyPr/>
        <a:lstStyle/>
        <a:p>
          <a:endParaRPr lang="en-US"/>
        </a:p>
      </dgm:t>
    </dgm:pt>
    <dgm:pt modelId="{202F4437-CE78-4561-9DE6-3B853541140A}" type="sibTrans" cxnId="{1DBB1167-358F-42AF-8DD5-ECDB58A34F41}">
      <dgm:prSet/>
      <dgm:spPr/>
      <dgm:t>
        <a:bodyPr/>
        <a:lstStyle/>
        <a:p>
          <a:endParaRPr lang="en-US"/>
        </a:p>
      </dgm:t>
    </dgm:pt>
    <dgm:pt modelId="{69684C0C-B7DA-4EC7-9A82-B039D34049D0}">
      <dgm:prSet/>
      <dgm:spPr/>
      <dgm:t>
        <a:bodyPr/>
        <a:lstStyle/>
        <a:p>
          <a:r>
            <a:rPr lang="cs-CZ" dirty="0"/>
            <a:t>Odpovědnost právnické osoby za přestupek přechází na jejího právního nástupce.</a:t>
          </a:r>
          <a:endParaRPr lang="en-US" dirty="0"/>
        </a:p>
      </dgm:t>
    </dgm:pt>
    <dgm:pt modelId="{A52328E8-50A5-4DE2-9D76-59E5B3FA60E8}" type="parTrans" cxnId="{D62A4107-F459-4AD9-9831-1A13017BFA4E}">
      <dgm:prSet/>
      <dgm:spPr/>
      <dgm:t>
        <a:bodyPr/>
        <a:lstStyle/>
        <a:p>
          <a:endParaRPr lang="en-US"/>
        </a:p>
      </dgm:t>
    </dgm:pt>
    <dgm:pt modelId="{0C7B4D32-21F2-4015-8E17-384D741B3F55}" type="sibTrans" cxnId="{D62A4107-F459-4AD9-9831-1A13017BFA4E}">
      <dgm:prSet/>
      <dgm:spPr/>
      <dgm:t>
        <a:bodyPr/>
        <a:lstStyle/>
        <a:p>
          <a:endParaRPr lang="en-US"/>
        </a:p>
      </dgm:t>
    </dgm:pt>
    <dgm:pt modelId="{717AEE7C-67B7-4987-AE92-864EFA54BF7B}">
      <dgm:prSet/>
      <dgm:spPr/>
      <dgm:t>
        <a:bodyPr/>
        <a:lstStyle/>
        <a:p>
          <a:r>
            <a:rPr lang="cs-CZ"/>
            <a:t>Možnost zakázat přeměnu, zrušení nebo zánik právnické osoby (§ 84 PZ)</a:t>
          </a:r>
          <a:endParaRPr lang="en-US"/>
        </a:p>
      </dgm:t>
    </dgm:pt>
    <dgm:pt modelId="{195CE08D-78E7-4F6F-B99A-BCACCAAA956A}" type="parTrans" cxnId="{71BEFC3E-FBF0-4AD6-AD35-CA3FDC40DC31}">
      <dgm:prSet/>
      <dgm:spPr/>
      <dgm:t>
        <a:bodyPr/>
        <a:lstStyle/>
        <a:p>
          <a:endParaRPr lang="en-US"/>
        </a:p>
      </dgm:t>
    </dgm:pt>
    <dgm:pt modelId="{3E64353F-4C19-48FC-B241-59CAF2469DE1}" type="sibTrans" cxnId="{71BEFC3E-FBF0-4AD6-AD35-CA3FDC40DC31}">
      <dgm:prSet/>
      <dgm:spPr/>
      <dgm:t>
        <a:bodyPr/>
        <a:lstStyle/>
        <a:p>
          <a:endParaRPr lang="en-US"/>
        </a:p>
      </dgm:t>
    </dgm:pt>
    <dgm:pt modelId="{656F9AC9-7C27-4A80-AE44-82B382010FC9}">
      <dgm:prSet/>
      <dgm:spPr/>
      <dgm:t>
        <a:bodyPr/>
        <a:lstStyle/>
        <a:p>
          <a:r>
            <a:rPr lang="cs-CZ" dirty="0"/>
            <a:t>Odpovědnost podnikající fyzické osoby za přestupek přechází v případě její smrti na osobu, která pokračuje v její podnikatelské činnosti.</a:t>
          </a:r>
          <a:endParaRPr lang="en-US" dirty="0"/>
        </a:p>
      </dgm:t>
    </dgm:pt>
    <dgm:pt modelId="{BCF3EB99-33DA-456D-924E-7A00FE0F85D3}" type="parTrans" cxnId="{0E81689E-E20B-45ED-838D-CB62C24637C8}">
      <dgm:prSet/>
      <dgm:spPr/>
      <dgm:t>
        <a:bodyPr/>
        <a:lstStyle/>
        <a:p>
          <a:endParaRPr lang="en-US"/>
        </a:p>
      </dgm:t>
    </dgm:pt>
    <dgm:pt modelId="{CB43FC93-F04F-4461-911E-CBB26F167D8B}" type="sibTrans" cxnId="{0E81689E-E20B-45ED-838D-CB62C24637C8}">
      <dgm:prSet/>
      <dgm:spPr/>
      <dgm:t>
        <a:bodyPr/>
        <a:lstStyle/>
        <a:p>
          <a:endParaRPr lang="en-US"/>
        </a:p>
      </dgm:t>
    </dgm:pt>
    <dgm:pt modelId="{EB464017-BE05-4688-9CE4-674662D6687A}">
      <dgm:prSet/>
      <dgm:spPr/>
      <dgm:t>
        <a:bodyPr/>
        <a:lstStyle/>
        <a:p>
          <a:r>
            <a:rPr lang="cs-CZ"/>
            <a:t>Přestane-li podnikající fyzická osoba, která je pachatelem, být podnikatelem, její odpovědnost za přestupek nezaniká.</a:t>
          </a:r>
          <a:endParaRPr lang="en-US"/>
        </a:p>
      </dgm:t>
    </dgm:pt>
    <dgm:pt modelId="{D1F33D83-EFB8-48D8-853D-22A0E49058A9}" type="parTrans" cxnId="{42659CFA-1009-4DAB-A1B5-002580B3A3FF}">
      <dgm:prSet/>
      <dgm:spPr/>
      <dgm:t>
        <a:bodyPr/>
        <a:lstStyle/>
        <a:p>
          <a:endParaRPr lang="en-US"/>
        </a:p>
      </dgm:t>
    </dgm:pt>
    <dgm:pt modelId="{E48373C9-BFB2-4964-B6E0-79F296B69B38}" type="sibTrans" cxnId="{42659CFA-1009-4DAB-A1B5-002580B3A3FF}">
      <dgm:prSet/>
      <dgm:spPr/>
      <dgm:t>
        <a:bodyPr/>
        <a:lstStyle/>
        <a:p>
          <a:endParaRPr lang="en-US"/>
        </a:p>
      </dgm:t>
    </dgm:pt>
    <dgm:pt modelId="{39FB7781-ACED-4E4D-A36E-B86FC6F4E0A3}">
      <dgm:prSet/>
      <dgm:spPr/>
      <dgm:t>
        <a:bodyPr/>
        <a:lstStyle/>
        <a:p>
          <a:r>
            <a:rPr lang="cs-CZ"/>
            <a:t>Odpovědnost za přestupek zaniká smrtí fyzické osoby.</a:t>
          </a:r>
          <a:endParaRPr lang="en-US"/>
        </a:p>
      </dgm:t>
    </dgm:pt>
    <dgm:pt modelId="{33EBC7C3-8E6F-42D8-8503-96FB2E9CEE95}" type="parTrans" cxnId="{FB646FA7-1FF6-4B35-BC10-3E0B5A88E9FE}">
      <dgm:prSet/>
      <dgm:spPr/>
      <dgm:t>
        <a:bodyPr/>
        <a:lstStyle/>
        <a:p>
          <a:endParaRPr lang="en-US"/>
        </a:p>
      </dgm:t>
    </dgm:pt>
    <dgm:pt modelId="{0921DA8E-D668-4B7E-8F76-B5CDA0EB61EE}" type="sibTrans" cxnId="{FB646FA7-1FF6-4B35-BC10-3E0B5A88E9FE}">
      <dgm:prSet/>
      <dgm:spPr/>
      <dgm:t>
        <a:bodyPr/>
        <a:lstStyle/>
        <a:p>
          <a:endParaRPr lang="en-US"/>
        </a:p>
      </dgm:t>
    </dgm:pt>
    <dgm:pt modelId="{257ECE69-8A8E-4818-965B-101E4995B8AC}" type="pres">
      <dgm:prSet presAssocID="{A2CF3B35-BF35-4572-9A68-48016CD693BB}" presName="linear" presStyleCnt="0">
        <dgm:presLayoutVars>
          <dgm:animLvl val="lvl"/>
          <dgm:resizeHandles val="exact"/>
        </dgm:presLayoutVars>
      </dgm:prSet>
      <dgm:spPr/>
    </dgm:pt>
    <dgm:pt modelId="{71D69255-DBE4-43A3-A143-5CD941106E5F}" type="pres">
      <dgm:prSet presAssocID="{23E1338E-79DF-4554-98F6-346025E26320}" presName="parentText" presStyleLbl="node1" presStyleIdx="0" presStyleCnt="5">
        <dgm:presLayoutVars>
          <dgm:chMax val="0"/>
          <dgm:bulletEnabled val="1"/>
        </dgm:presLayoutVars>
      </dgm:prSet>
      <dgm:spPr/>
    </dgm:pt>
    <dgm:pt modelId="{4A6F8A91-D3D9-4825-A910-5B2DC1B00237}" type="pres">
      <dgm:prSet presAssocID="{202F4437-CE78-4561-9DE6-3B853541140A}" presName="spacer" presStyleCnt="0"/>
      <dgm:spPr/>
    </dgm:pt>
    <dgm:pt modelId="{A56A3313-5284-46BE-ACAF-F784B8BBFABB}" type="pres">
      <dgm:prSet presAssocID="{69684C0C-B7DA-4EC7-9A82-B039D34049D0}" presName="parentText" presStyleLbl="node1" presStyleIdx="1" presStyleCnt="5">
        <dgm:presLayoutVars>
          <dgm:chMax val="0"/>
          <dgm:bulletEnabled val="1"/>
        </dgm:presLayoutVars>
      </dgm:prSet>
      <dgm:spPr/>
    </dgm:pt>
    <dgm:pt modelId="{A3860BC8-F47F-4388-BD96-AE59D624695A}" type="pres">
      <dgm:prSet presAssocID="{69684C0C-B7DA-4EC7-9A82-B039D34049D0}" presName="childText" presStyleLbl="revTx" presStyleIdx="0" presStyleCnt="1">
        <dgm:presLayoutVars>
          <dgm:bulletEnabled val="1"/>
        </dgm:presLayoutVars>
      </dgm:prSet>
      <dgm:spPr/>
    </dgm:pt>
    <dgm:pt modelId="{4A73DD7D-793F-4A41-9A8F-93511BA54B33}" type="pres">
      <dgm:prSet presAssocID="{656F9AC9-7C27-4A80-AE44-82B382010FC9}" presName="parentText" presStyleLbl="node1" presStyleIdx="2" presStyleCnt="5">
        <dgm:presLayoutVars>
          <dgm:chMax val="0"/>
          <dgm:bulletEnabled val="1"/>
        </dgm:presLayoutVars>
      </dgm:prSet>
      <dgm:spPr/>
    </dgm:pt>
    <dgm:pt modelId="{628FCEA0-D6E2-45AF-A6EF-FFC17419CF1F}" type="pres">
      <dgm:prSet presAssocID="{CB43FC93-F04F-4461-911E-CBB26F167D8B}" presName="spacer" presStyleCnt="0"/>
      <dgm:spPr/>
    </dgm:pt>
    <dgm:pt modelId="{CEABE581-FA32-477A-982C-F8693702A3C6}" type="pres">
      <dgm:prSet presAssocID="{EB464017-BE05-4688-9CE4-674662D6687A}" presName="parentText" presStyleLbl="node1" presStyleIdx="3" presStyleCnt="5">
        <dgm:presLayoutVars>
          <dgm:chMax val="0"/>
          <dgm:bulletEnabled val="1"/>
        </dgm:presLayoutVars>
      </dgm:prSet>
      <dgm:spPr/>
    </dgm:pt>
    <dgm:pt modelId="{D90A9B86-4FAD-4E09-9AC9-76E06A1E40F4}" type="pres">
      <dgm:prSet presAssocID="{E48373C9-BFB2-4964-B6E0-79F296B69B38}" presName="spacer" presStyleCnt="0"/>
      <dgm:spPr/>
    </dgm:pt>
    <dgm:pt modelId="{8D8047BA-D849-4B81-97E1-48B00BB95CCB}" type="pres">
      <dgm:prSet presAssocID="{39FB7781-ACED-4E4D-A36E-B86FC6F4E0A3}" presName="parentText" presStyleLbl="node1" presStyleIdx="4" presStyleCnt="5">
        <dgm:presLayoutVars>
          <dgm:chMax val="0"/>
          <dgm:bulletEnabled val="1"/>
        </dgm:presLayoutVars>
      </dgm:prSet>
      <dgm:spPr/>
    </dgm:pt>
  </dgm:ptLst>
  <dgm:cxnLst>
    <dgm:cxn modelId="{D62A4107-F459-4AD9-9831-1A13017BFA4E}" srcId="{A2CF3B35-BF35-4572-9A68-48016CD693BB}" destId="{69684C0C-B7DA-4EC7-9A82-B039D34049D0}" srcOrd="1" destOrd="0" parTransId="{A52328E8-50A5-4DE2-9D76-59E5B3FA60E8}" sibTransId="{0C7B4D32-21F2-4015-8E17-384D741B3F55}"/>
    <dgm:cxn modelId="{71BEFC3E-FBF0-4AD6-AD35-CA3FDC40DC31}" srcId="{69684C0C-B7DA-4EC7-9A82-B039D34049D0}" destId="{717AEE7C-67B7-4987-AE92-864EFA54BF7B}" srcOrd="0" destOrd="0" parTransId="{195CE08D-78E7-4F6F-B99A-BCACCAAA956A}" sibTransId="{3E64353F-4C19-48FC-B241-59CAF2469DE1}"/>
    <dgm:cxn modelId="{9D5DF263-EDEB-4736-B400-D9C9CE019943}" type="presOf" srcId="{69684C0C-B7DA-4EC7-9A82-B039D34049D0}" destId="{A56A3313-5284-46BE-ACAF-F784B8BBFABB}" srcOrd="0" destOrd="0" presId="urn:microsoft.com/office/officeart/2005/8/layout/vList2"/>
    <dgm:cxn modelId="{1DBB1167-358F-42AF-8DD5-ECDB58A34F41}" srcId="{A2CF3B35-BF35-4572-9A68-48016CD693BB}" destId="{23E1338E-79DF-4554-98F6-346025E26320}" srcOrd="0" destOrd="0" parTransId="{9708EEA6-1C27-4514-AC5D-F36740D5CE4E}" sibTransId="{202F4437-CE78-4561-9DE6-3B853541140A}"/>
    <dgm:cxn modelId="{1F5EDF6B-093D-422B-9A90-0D0954026237}" type="presOf" srcId="{23E1338E-79DF-4554-98F6-346025E26320}" destId="{71D69255-DBE4-43A3-A143-5CD941106E5F}" srcOrd="0" destOrd="0" presId="urn:microsoft.com/office/officeart/2005/8/layout/vList2"/>
    <dgm:cxn modelId="{7721464D-7C21-4151-869A-4EBB3F57A95D}" type="presOf" srcId="{39FB7781-ACED-4E4D-A36E-B86FC6F4E0A3}" destId="{8D8047BA-D849-4B81-97E1-48B00BB95CCB}" srcOrd="0" destOrd="0" presId="urn:microsoft.com/office/officeart/2005/8/layout/vList2"/>
    <dgm:cxn modelId="{0E81689E-E20B-45ED-838D-CB62C24637C8}" srcId="{A2CF3B35-BF35-4572-9A68-48016CD693BB}" destId="{656F9AC9-7C27-4A80-AE44-82B382010FC9}" srcOrd="2" destOrd="0" parTransId="{BCF3EB99-33DA-456D-924E-7A00FE0F85D3}" sibTransId="{CB43FC93-F04F-4461-911E-CBB26F167D8B}"/>
    <dgm:cxn modelId="{FB646FA7-1FF6-4B35-BC10-3E0B5A88E9FE}" srcId="{A2CF3B35-BF35-4572-9A68-48016CD693BB}" destId="{39FB7781-ACED-4E4D-A36E-B86FC6F4E0A3}" srcOrd="4" destOrd="0" parTransId="{33EBC7C3-8E6F-42D8-8503-96FB2E9CEE95}" sibTransId="{0921DA8E-D668-4B7E-8F76-B5CDA0EB61EE}"/>
    <dgm:cxn modelId="{1B781DB2-C89E-4FAD-ABB1-BB0F837F1503}" type="presOf" srcId="{A2CF3B35-BF35-4572-9A68-48016CD693BB}" destId="{257ECE69-8A8E-4818-965B-101E4995B8AC}" srcOrd="0" destOrd="0" presId="urn:microsoft.com/office/officeart/2005/8/layout/vList2"/>
    <dgm:cxn modelId="{91A4F0D2-BA47-4A3A-9DAB-21ACB2BF9729}" type="presOf" srcId="{656F9AC9-7C27-4A80-AE44-82B382010FC9}" destId="{4A73DD7D-793F-4A41-9A8F-93511BA54B33}" srcOrd="0" destOrd="0" presId="urn:microsoft.com/office/officeart/2005/8/layout/vList2"/>
    <dgm:cxn modelId="{28D676EA-522B-473E-8727-18BD5B4EABDB}" type="presOf" srcId="{717AEE7C-67B7-4987-AE92-864EFA54BF7B}" destId="{A3860BC8-F47F-4388-BD96-AE59D624695A}" srcOrd="0" destOrd="0" presId="urn:microsoft.com/office/officeart/2005/8/layout/vList2"/>
    <dgm:cxn modelId="{D14B14EC-A7D3-405F-A178-9501CC205177}" type="presOf" srcId="{EB464017-BE05-4688-9CE4-674662D6687A}" destId="{CEABE581-FA32-477A-982C-F8693702A3C6}" srcOrd="0" destOrd="0" presId="urn:microsoft.com/office/officeart/2005/8/layout/vList2"/>
    <dgm:cxn modelId="{42659CFA-1009-4DAB-A1B5-002580B3A3FF}" srcId="{A2CF3B35-BF35-4572-9A68-48016CD693BB}" destId="{EB464017-BE05-4688-9CE4-674662D6687A}" srcOrd="3" destOrd="0" parTransId="{D1F33D83-EFB8-48D8-853D-22A0E49058A9}" sibTransId="{E48373C9-BFB2-4964-B6E0-79F296B69B38}"/>
    <dgm:cxn modelId="{E5830620-2273-4215-AE29-F276A19EDD9A}" type="presParOf" srcId="{257ECE69-8A8E-4818-965B-101E4995B8AC}" destId="{71D69255-DBE4-43A3-A143-5CD941106E5F}" srcOrd="0" destOrd="0" presId="urn:microsoft.com/office/officeart/2005/8/layout/vList2"/>
    <dgm:cxn modelId="{65298A85-D060-4EC0-81B9-A00A1655D249}" type="presParOf" srcId="{257ECE69-8A8E-4818-965B-101E4995B8AC}" destId="{4A6F8A91-D3D9-4825-A910-5B2DC1B00237}" srcOrd="1" destOrd="0" presId="urn:microsoft.com/office/officeart/2005/8/layout/vList2"/>
    <dgm:cxn modelId="{C5FC600C-8BE2-4E63-A6BA-11E311B0C11C}" type="presParOf" srcId="{257ECE69-8A8E-4818-965B-101E4995B8AC}" destId="{A56A3313-5284-46BE-ACAF-F784B8BBFABB}" srcOrd="2" destOrd="0" presId="urn:microsoft.com/office/officeart/2005/8/layout/vList2"/>
    <dgm:cxn modelId="{8DAA9C66-1EEE-4A0A-81BA-8DE8258D71F0}" type="presParOf" srcId="{257ECE69-8A8E-4818-965B-101E4995B8AC}" destId="{A3860BC8-F47F-4388-BD96-AE59D624695A}" srcOrd="3" destOrd="0" presId="urn:microsoft.com/office/officeart/2005/8/layout/vList2"/>
    <dgm:cxn modelId="{81311F2E-D5C1-42EC-B08E-8D0EDDF73806}" type="presParOf" srcId="{257ECE69-8A8E-4818-965B-101E4995B8AC}" destId="{4A73DD7D-793F-4A41-9A8F-93511BA54B33}" srcOrd="4" destOrd="0" presId="urn:microsoft.com/office/officeart/2005/8/layout/vList2"/>
    <dgm:cxn modelId="{E0137358-8076-4A12-BFF9-57FC29256B0B}" type="presParOf" srcId="{257ECE69-8A8E-4818-965B-101E4995B8AC}" destId="{628FCEA0-D6E2-45AF-A6EF-FFC17419CF1F}" srcOrd="5" destOrd="0" presId="urn:microsoft.com/office/officeart/2005/8/layout/vList2"/>
    <dgm:cxn modelId="{2C3CBEA7-6818-48C5-9881-D8641F4E2081}" type="presParOf" srcId="{257ECE69-8A8E-4818-965B-101E4995B8AC}" destId="{CEABE581-FA32-477A-982C-F8693702A3C6}" srcOrd="6" destOrd="0" presId="urn:microsoft.com/office/officeart/2005/8/layout/vList2"/>
    <dgm:cxn modelId="{D4AD28AB-A2FD-49C4-93EC-F8C3E1ECFED7}" type="presParOf" srcId="{257ECE69-8A8E-4818-965B-101E4995B8AC}" destId="{D90A9B86-4FAD-4E09-9AC9-76E06A1E40F4}" srcOrd="7" destOrd="0" presId="urn:microsoft.com/office/officeart/2005/8/layout/vList2"/>
    <dgm:cxn modelId="{7E7862A1-165F-4882-AAAF-306EBBB19866}" type="presParOf" srcId="{257ECE69-8A8E-4818-965B-101E4995B8AC}" destId="{8D8047BA-D849-4B81-97E1-48B00BB95CC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364B73-8E33-4BA0-8D83-981380981D8B}"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cs-CZ"/>
        </a:p>
      </dgm:t>
    </dgm:pt>
    <dgm:pt modelId="{51A04BEB-7044-4731-A34F-DDA43726D1FF}">
      <dgm:prSet/>
      <dgm:spPr>
        <a:solidFill>
          <a:schemeClr val="accent1"/>
        </a:solidFill>
      </dgm:spPr>
      <dgm:t>
        <a:bodyPr/>
        <a:lstStyle/>
        <a:p>
          <a:r>
            <a:rPr lang="cs-CZ"/>
            <a:t>Správní sankce</a:t>
          </a:r>
        </a:p>
      </dgm:t>
    </dgm:pt>
    <dgm:pt modelId="{FD1052F9-36EC-41CE-8B65-A21037923862}" type="parTrans" cxnId="{208698E0-41A2-479C-AFCD-43C5AFBB541E}">
      <dgm:prSet/>
      <dgm:spPr/>
      <dgm:t>
        <a:bodyPr/>
        <a:lstStyle/>
        <a:p>
          <a:endParaRPr lang="cs-CZ"/>
        </a:p>
      </dgm:t>
    </dgm:pt>
    <dgm:pt modelId="{2DEDC445-F0D0-4A3B-BA94-04CC30C176CD}" type="sibTrans" cxnId="{208698E0-41A2-479C-AFCD-43C5AFBB541E}">
      <dgm:prSet/>
      <dgm:spPr/>
      <dgm:t>
        <a:bodyPr/>
        <a:lstStyle/>
        <a:p>
          <a:endParaRPr lang="cs-CZ"/>
        </a:p>
      </dgm:t>
    </dgm:pt>
    <dgm:pt modelId="{B330087A-D967-461E-BA73-5E4F65BA6336}">
      <dgm:prSet/>
      <dgm:spPr/>
      <dgm:t>
        <a:bodyPr/>
        <a:lstStyle/>
        <a:p>
          <a:r>
            <a:rPr lang="cs-CZ"/>
            <a:t>Správní tresty </a:t>
          </a:r>
        </a:p>
      </dgm:t>
    </dgm:pt>
    <dgm:pt modelId="{B427C42C-F5AC-4DA2-A6DC-4110C553567B}" type="parTrans" cxnId="{11C6AF59-BDF2-474A-A398-CA6BE96BBF25}">
      <dgm:prSet/>
      <dgm:spPr/>
      <dgm:t>
        <a:bodyPr/>
        <a:lstStyle/>
        <a:p>
          <a:endParaRPr lang="cs-CZ"/>
        </a:p>
      </dgm:t>
    </dgm:pt>
    <dgm:pt modelId="{5F9C4516-F9D1-4AEA-B12E-19AED95D89A5}" type="sibTrans" cxnId="{11C6AF59-BDF2-474A-A398-CA6BE96BBF25}">
      <dgm:prSet/>
      <dgm:spPr/>
      <dgm:t>
        <a:bodyPr/>
        <a:lstStyle/>
        <a:p>
          <a:endParaRPr lang="cs-CZ"/>
        </a:p>
      </dgm:t>
    </dgm:pt>
    <dgm:pt modelId="{19B189F1-9005-4571-A7F0-A4D81C26948E}">
      <dgm:prSet/>
      <dgm:spPr/>
      <dgm:t>
        <a:bodyPr/>
        <a:lstStyle/>
        <a:p>
          <a:r>
            <a:rPr lang="cs-CZ"/>
            <a:t>Ochranná opatření </a:t>
          </a:r>
        </a:p>
      </dgm:t>
    </dgm:pt>
    <dgm:pt modelId="{CD34C165-EF68-4A87-8E1B-88DD970A22EF}" type="parTrans" cxnId="{8904BF83-22F7-4926-8421-B4905A173A09}">
      <dgm:prSet/>
      <dgm:spPr/>
      <dgm:t>
        <a:bodyPr/>
        <a:lstStyle/>
        <a:p>
          <a:endParaRPr lang="cs-CZ"/>
        </a:p>
      </dgm:t>
    </dgm:pt>
    <dgm:pt modelId="{32A493E6-601B-4051-A92D-3C8A0FB72295}" type="sibTrans" cxnId="{8904BF83-22F7-4926-8421-B4905A173A09}">
      <dgm:prSet/>
      <dgm:spPr/>
      <dgm:t>
        <a:bodyPr/>
        <a:lstStyle/>
        <a:p>
          <a:endParaRPr lang="cs-CZ"/>
        </a:p>
      </dgm:t>
    </dgm:pt>
    <dgm:pt modelId="{92D7C87F-8054-47E6-BB54-C030B1214D48}">
      <dgm:prSet/>
      <dgm:spPr/>
      <dgm:t>
        <a:bodyPr/>
        <a:lstStyle/>
        <a:p>
          <a:r>
            <a:rPr lang="cs-CZ" dirty="0"/>
            <a:t>Sankce obnovující povahy</a:t>
          </a:r>
        </a:p>
      </dgm:t>
    </dgm:pt>
    <dgm:pt modelId="{7CB29DE7-1D0E-42CA-B33C-220D3D9D62C4}" type="parTrans" cxnId="{7390704D-E657-4BC4-AF90-AA21308A69C1}">
      <dgm:prSet/>
      <dgm:spPr/>
      <dgm:t>
        <a:bodyPr/>
        <a:lstStyle/>
        <a:p>
          <a:endParaRPr lang="cs-CZ"/>
        </a:p>
      </dgm:t>
    </dgm:pt>
    <dgm:pt modelId="{7FE129E9-6A2C-43C9-BCBF-14A46C400EB7}" type="sibTrans" cxnId="{7390704D-E657-4BC4-AF90-AA21308A69C1}">
      <dgm:prSet/>
      <dgm:spPr/>
      <dgm:t>
        <a:bodyPr/>
        <a:lstStyle/>
        <a:p>
          <a:endParaRPr lang="cs-CZ"/>
        </a:p>
      </dgm:t>
    </dgm:pt>
    <dgm:pt modelId="{7BC4ED89-A994-461D-964E-FB442E44F1E8}" type="pres">
      <dgm:prSet presAssocID="{F0364B73-8E33-4BA0-8D83-981380981D8B}" presName="hierChild1" presStyleCnt="0">
        <dgm:presLayoutVars>
          <dgm:orgChart val="1"/>
          <dgm:chPref val="1"/>
          <dgm:dir/>
          <dgm:animOne val="branch"/>
          <dgm:animLvl val="lvl"/>
          <dgm:resizeHandles/>
        </dgm:presLayoutVars>
      </dgm:prSet>
      <dgm:spPr/>
    </dgm:pt>
    <dgm:pt modelId="{CDC1BB18-7CF4-4B9D-8677-E5A5C0EBB5B1}" type="pres">
      <dgm:prSet presAssocID="{51A04BEB-7044-4731-A34F-DDA43726D1FF}" presName="hierRoot1" presStyleCnt="0">
        <dgm:presLayoutVars>
          <dgm:hierBranch val="init"/>
        </dgm:presLayoutVars>
      </dgm:prSet>
      <dgm:spPr/>
    </dgm:pt>
    <dgm:pt modelId="{5E7A5E46-778C-43B0-B241-190E1AF03DF4}" type="pres">
      <dgm:prSet presAssocID="{51A04BEB-7044-4731-A34F-DDA43726D1FF}" presName="rootComposite1" presStyleCnt="0"/>
      <dgm:spPr/>
    </dgm:pt>
    <dgm:pt modelId="{89E944EC-BB6F-46D8-B27C-2895EA755BCC}" type="pres">
      <dgm:prSet presAssocID="{51A04BEB-7044-4731-A34F-DDA43726D1FF}" presName="rootText1" presStyleLbl="node0" presStyleIdx="0" presStyleCnt="1">
        <dgm:presLayoutVars>
          <dgm:chPref val="3"/>
        </dgm:presLayoutVars>
      </dgm:prSet>
      <dgm:spPr/>
    </dgm:pt>
    <dgm:pt modelId="{3F90378F-C639-4E17-82C3-B95A65928EC0}" type="pres">
      <dgm:prSet presAssocID="{51A04BEB-7044-4731-A34F-DDA43726D1FF}" presName="rootConnector1" presStyleLbl="node1" presStyleIdx="0" presStyleCnt="0"/>
      <dgm:spPr/>
    </dgm:pt>
    <dgm:pt modelId="{F6044C4C-A2B1-4BF6-B4B6-AB2BDA2756C8}" type="pres">
      <dgm:prSet presAssocID="{51A04BEB-7044-4731-A34F-DDA43726D1FF}" presName="hierChild2" presStyleCnt="0"/>
      <dgm:spPr/>
    </dgm:pt>
    <dgm:pt modelId="{4C1DAFF6-0189-4AE7-B082-CF4B6B37DE04}" type="pres">
      <dgm:prSet presAssocID="{B427C42C-F5AC-4DA2-A6DC-4110C553567B}" presName="Name37" presStyleLbl="parChTrans1D2" presStyleIdx="0" presStyleCnt="3"/>
      <dgm:spPr/>
    </dgm:pt>
    <dgm:pt modelId="{F6F7E8C8-D922-4AA5-90EC-C8780BDBF2C5}" type="pres">
      <dgm:prSet presAssocID="{B330087A-D967-461E-BA73-5E4F65BA6336}" presName="hierRoot2" presStyleCnt="0">
        <dgm:presLayoutVars>
          <dgm:hierBranch val="init"/>
        </dgm:presLayoutVars>
      </dgm:prSet>
      <dgm:spPr/>
    </dgm:pt>
    <dgm:pt modelId="{729792B7-9808-421F-8072-D8F13D052BCB}" type="pres">
      <dgm:prSet presAssocID="{B330087A-D967-461E-BA73-5E4F65BA6336}" presName="rootComposite" presStyleCnt="0"/>
      <dgm:spPr/>
    </dgm:pt>
    <dgm:pt modelId="{904B824D-E547-48E8-B6D1-E65D08FEB567}" type="pres">
      <dgm:prSet presAssocID="{B330087A-D967-461E-BA73-5E4F65BA6336}" presName="rootText" presStyleLbl="node2" presStyleIdx="0" presStyleCnt="3">
        <dgm:presLayoutVars>
          <dgm:chPref val="3"/>
        </dgm:presLayoutVars>
      </dgm:prSet>
      <dgm:spPr/>
    </dgm:pt>
    <dgm:pt modelId="{8FBBDE48-7770-4E67-BCF6-BCAC560152AA}" type="pres">
      <dgm:prSet presAssocID="{B330087A-D967-461E-BA73-5E4F65BA6336}" presName="rootConnector" presStyleLbl="node2" presStyleIdx="0" presStyleCnt="3"/>
      <dgm:spPr/>
    </dgm:pt>
    <dgm:pt modelId="{7A4841D4-0DB5-4FC2-B5B6-2071D1A9B5ED}" type="pres">
      <dgm:prSet presAssocID="{B330087A-D967-461E-BA73-5E4F65BA6336}" presName="hierChild4" presStyleCnt="0"/>
      <dgm:spPr/>
    </dgm:pt>
    <dgm:pt modelId="{4BC4E361-88B0-49F2-AEC6-CAB09F86F219}" type="pres">
      <dgm:prSet presAssocID="{B330087A-D967-461E-BA73-5E4F65BA6336}" presName="hierChild5" presStyleCnt="0"/>
      <dgm:spPr/>
    </dgm:pt>
    <dgm:pt modelId="{60B4E794-33D0-4FCE-B8D1-065AFA5DF6CD}" type="pres">
      <dgm:prSet presAssocID="{CD34C165-EF68-4A87-8E1B-88DD970A22EF}" presName="Name37" presStyleLbl="parChTrans1D2" presStyleIdx="1" presStyleCnt="3"/>
      <dgm:spPr/>
    </dgm:pt>
    <dgm:pt modelId="{3F9126E3-F225-433F-A88F-8064F30A5485}" type="pres">
      <dgm:prSet presAssocID="{19B189F1-9005-4571-A7F0-A4D81C26948E}" presName="hierRoot2" presStyleCnt="0">
        <dgm:presLayoutVars>
          <dgm:hierBranch val="init"/>
        </dgm:presLayoutVars>
      </dgm:prSet>
      <dgm:spPr/>
    </dgm:pt>
    <dgm:pt modelId="{2698D9E8-C62F-49A2-A38A-645FC8B530B6}" type="pres">
      <dgm:prSet presAssocID="{19B189F1-9005-4571-A7F0-A4D81C26948E}" presName="rootComposite" presStyleCnt="0"/>
      <dgm:spPr/>
    </dgm:pt>
    <dgm:pt modelId="{398E9D36-51FA-468A-82F1-F8426EFA124B}" type="pres">
      <dgm:prSet presAssocID="{19B189F1-9005-4571-A7F0-A4D81C26948E}" presName="rootText" presStyleLbl="node2" presStyleIdx="1" presStyleCnt="3">
        <dgm:presLayoutVars>
          <dgm:chPref val="3"/>
        </dgm:presLayoutVars>
      </dgm:prSet>
      <dgm:spPr/>
    </dgm:pt>
    <dgm:pt modelId="{12A02D26-A6D0-43A5-B1FB-F390DADCAE6F}" type="pres">
      <dgm:prSet presAssocID="{19B189F1-9005-4571-A7F0-A4D81C26948E}" presName="rootConnector" presStyleLbl="node2" presStyleIdx="1" presStyleCnt="3"/>
      <dgm:spPr/>
    </dgm:pt>
    <dgm:pt modelId="{E5940069-082F-4056-83CC-D7A0E3895F21}" type="pres">
      <dgm:prSet presAssocID="{19B189F1-9005-4571-A7F0-A4D81C26948E}" presName="hierChild4" presStyleCnt="0"/>
      <dgm:spPr/>
    </dgm:pt>
    <dgm:pt modelId="{B4C6A465-DF63-45FB-B3A5-DF0E19D846B8}" type="pres">
      <dgm:prSet presAssocID="{19B189F1-9005-4571-A7F0-A4D81C26948E}" presName="hierChild5" presStyleCnt="0"/>
      <dgm:spPr/>
    </dgm:pt>
    <dgm:pt modelId="{A6FD716B-AB81-4E6E-8A16-F4E2B71982A1}" type="pres">
      <dgm:prSet presAssocID="{7CB29DE7-1D0E-42CA-B33C-220D3D9D62C4}" presName="Name37" presStyleLbl="parChTrans1D2" presStyleIdx="2" presStyleCnt="3"/>
      <dgm:spPr/>
    </dgm:pt>
    <dgm:pt modelId="{3672FE43-1162-4D7F-8058-2000B6CAAA7B}" type="pres">
      <dgm:prSet presAssocID="{92D7C87F-8054-47E6-BB54-C030B1214D48}" presName="hierRoot2" presStyleCnt="0">
        <dgm:presLayoutVars>
          <dgm:hierBranch val="init"/>
        </dgm:presLayoutVars>
      </dgm:prSet>
      <dgm:spPr/>
    </dgm:pt>
    <dgm:pt modelId="{4948DF59-7EB7-43F1-AF04-727DE3837EA5}" type="pres">
      <dgm:prSet presAssocID="{92D7C87F-8054-47E6-BB54-C030B1214D48}" presName="rootComposite" presStyleCnt="0"/>
      <dgm:spPr/>
    </dgm:pt>
    <dgm:pt modelId="{165F1DE2-8B58-4E5D-A642-0C72A2F14251}" type="pres">
      <dgm:prSet presAssocID="{92D7C87F-8054-47E6-BB54-C030B1214D48}" presName="rootText" presStyleLbl="node2" presStyleIdx="2" presStyleCnt="3">
        <dgm:presLayoutVars>
          <dgm:chPref val="3"/>
        </dgm:presLayoutVars>
      </dgm:prSet>
      <dgm:spPr/>
    </dgm:pt>
    <dgm:pt modelId="{D05CDB7B-F364-4E55-8247-ECA016FF131E}" type="pres">
      <dgm:prSet presAssocID="{92D7C87F-8054-47E6-BB54-C030B1214D48}" presName="rootConnector" presStyleLbl="node2" presStyleIdx="2" presStyleCnt="3"/>
      <dgm:spPr/>
    </dgm:pt>
    <dgm:pt modelId="{2F1FD639-E0C6-497B-8A85-ADFBF58FDE24}" type="pres">
      <dgm:prSet presAssocID="{92D7C87F-8054-47E6-BB54-C030B1214D48}" presName="hierChild4" presStyleCnt="0"/>
      <dgm:spPr/>
    </dgm:pt>
    <dgm:pt modelId="{897D962E-81C8-4F78-8176-F370EFEB6C83}" type="pres">
      <dgm:prSet presAssocID="{92D7C87F-8054-47E6-BB54-C030B1214D48}" presName="hierChild5" presStyleCnt="0"/>
      <dgm:spPr/>
    </dgm:pt>
    <dgm:pt modelId="{A3DB3E29-05B5-45B5-9020-0789FD4D7CA8}" type="pres">
      <dgm:prSet presAssocID="{51A04BEB-7044-4731-A34F-DDA43726D1FF}" presName="hierChild3" presStyleCnt="0"/>
      <dgm:spPr/>
    </dgm:pt>
  </dgm:ptLst>
  <dgm:cxnLst>
    <dgm:cxn modelId="{5341F012-97A3-427F-A26B-31795E82454D}" type="presOf" srcId="{19B189F1-9005-4571-A7F0-A4D81C26948E}" destId="{12A02D26-A6D0-43A5-B1FB-F390DADCAE6F}" srcOrd="1" destOrd="0" presId="urn:microsoft.com/office/officeart/2005/8/layout/orgChart1"/>
    <dgm:cxn modelId="{75E22F18-EA2C-4B2B-BAC7-4F04C531527B}" type="presOf" srcId="{B330087A-D967-461E-BA73-5E4F65BA6336}" destId="{8FBBDE48-7770-4E67-BCF6-BCAC560152AA}" srcOrd="1" destOrd="0" presId="urn:microsoft.com/office/officeart/2005/8/layout/orgChart1"/>
    <dgm:cxn modelId="{04B5AD20-05BA-41E1-B1C8-4094008E946F}" type="presOf" srcId="{92D7C87F-8054-47E6-BB54-C030B1214D48}" destId="{D05CDB7B-F364-4E55-8247-ECA016FF131E}" srcOrd="1" destOrd="0" presId="urn:microsoft.com/office/officeart/2005/8/layout/orgChart1"/>
    <dgm:cxn modelId="{1FB0672B-A555-4ECD-AC84-6DCE540C4DC6}" type="presOf" srcId="{F0364B73-8E33-4BA0-8D83-981380981D8B}" destId="{7BC4ED89-A994-461D-964E-FB442E44F1E8}" srcOrd="0" destOrd="0" presId="urn:microsoft.com/office/officeart/2005/8/layout/orgChart1"/>
    <dgm:cxn modelId="{B2D4E23E-1A61-4D17-AD7A-99EBDA5B67A4}" type="presOf" srcId="{B330087A-D967-461E-BA73-5E4F65BA6336}" destId="{904B824D-E547-48E8-B6D1-E65D08FEB567}" srcOrd="0" destOrd="0" presId="urn:microsoft.com/office/officeart/2005/8/layout/orgChart1"/>
    <dgm:cxn modelId="{7390704D-E657-4BC4-AF90-AA21308A69C1}" srcId="{51A04BEB-7044-4731-A34F-DDA43726D1FF}" destId="{92D7C87F-8054-47E6-BB54-C030B1214D48}" srcOrd="2" destOrd="0" parTransId="{7CB29DE7-1D0E-42CA-B33C-220D3D9D62C4}" sibTransId="{7FE129E9-6A2C-43C9-BCBF-14A46C400EB7}"/>
    <dgm:cxn modelId="{ED302170-89F2-43B9-A639-C07CF644CA39}" type="presOf" srcId="{7CB29DE7-1D0E-42CA-B33C-220D3D9D62C4}" destId="{A6FD716B-AB81-4E6E-8A16-F4E2B71982A1}" srcOrd="0" destOrd="0" presId="urn:microsoft.com/office/officeart/2005/8/layout/orgChart1"/>
    <dgm:cxn modelId="{A60CD570-09D9-41EE-BC36-2223736BF168}" type="presOf" srcId="{92D7C87F-8054-47E6-BB54-C030B1214D48}" destId="{165F1DE2-8B58-4E5D-A642-0C72A2F14251}" srcOrd="0" destOrd="0" presId="urn:microsoft.com/office/officeart/2005/8/layout/orgChart1"/>
    <dgm:cxn modelId="{11C6AF59-BDF2-474A-A398-CA6BE96BBF25}" srcId="{51A04BEB-7044-4731-A34F-DDA43726D1FF}" destId="{B330087A-D967-461E-BA73-5E4F65BA6336}" srcOrd="0" destOrd="0" parTransId="{B427C42C-F5AC-4DA2-A6DC-4110C553567B}" sibTransId="{5F9C4516-F9D1-4AEA-B12E-19AED95D89A5}"/>
    <dgm:cxn modelId="{8904BF83-22F7-4926-8421-B4905A173A09}" srcId="{51A04BEB-7044-4731-A34F-DDA43726D1FF}" destId="{19B189F1-9005-4571-A7F0-A4D81C26948E}" srcOrd="1" destOrd="0" parTransId="{CD34C165-EF68-4A87-8E1B-88DD970A22EF}" sibTransId="{32A493E6-601B-4051-A92D-3C8A0FB72295}"/>
    <dgm:cxn modelId="{42B78E89-027A-497C-A407-09F5532CC07E}" type="presOf" srcId="{51A04BEB-7044-4731-A34F-DDA43726D1FF}" destId="{3F90378F-C639-4E17-82C3-B95A65928EC0}" srcOrd="1" destOrd="0" presId="urn:microsoft.com/office/officeart/2005/8/layout/orgChart1"/>
    <dgm:cxn modelId="{E25A9EA5-E99C-4008-A066-69BE8E04E0A2}" type="presOf" srcId="{B427C42C-F5AC-4DA2-A6DC-4110C553567B}" destId="{4C1DAFF6-0189-4AE7-B082-CF4B6B37DE04}" srcOrd="0" destOrd="0" presId="urn:microsoft.com/office/officeart/2005/8/layout/orgChart1"/>
    <dgm:cxn modelId="{C30758C4-291C-4E4D-B7D4-04B36531F706}" type="presOf" srcId="{19B189F1-9005-4571-A7F0-A4D81C26948E}" destId="{398E9D36-51FA-468A-82F1-F8426EFA124B}" srcOrd="0" destOrd="0" presId="urn:microsoft.com/office/officeart/2005/8/layout/orgChart1"/>
    <dgm:cxn modelId="{8675ABD0-709A-4088-A730-DAD9B8DAE149}" type="presOf" srcId="{51A04BEB-7044-4731-A34F-DDA43726D1FF}" destId="{89E944EC-BB6F-46D8-B27C-2895EA755BCC}" srcOrd="0" destOrd="0" presId="urn:microsoft.com/office/officeart/2005/8/layout/orgChart1"/>
    <dgm:cxn modelId="{208698E0-41A2-479C-AFCD-43C5AFBB541E}" srcId="{F0364B73-8E33-4BA0-8D83-981380981D8B}" destId="{51A04BEB-7044-4731-A34F-DDA43726D1FF}" srcOrd="0" destOrd="0" parTransId="{FD1052F9-36EC-41CE-8B65-A21037923862}" sibTransId="{2DEDC445-F0D0-4A3B-BA94-04CC30C176CD}"/>
    <dgm:cxn modelId="{15A111E9-72A0-4564-B171-1E68DD14C755}" type="presOf" srcId="{CD34C165-EF68-4A87-8E1B-88DD970A22EF}" destId="{60B4E794-33D0-4FCE-B8D1-065AFA5DF6CD}" srcOrd="0" destOrd="0" presId="urn:microsoft.com/office/officeart/2005/8/layout/orgChart1"/>
    <dgm:cxn modelId="{135CAC18-13F1-4996-B23E-93DAF3C46B74}" type="presParOf" srcId="{7BC4ED89-A994-461D-964E-FB442E44F1E8}" destId="{CDC1BB18-7CF4-4B9D-8677-E5A5C0EBB5B1}" srcOrd="0" destOrd="0" presId="urn:microsoft.com/office/officeart/2005/8/layout/orgChart1"/>
    <dgm:cxn modelId="{221ACB7A-8813-4F8D-AB73-4FD0FD7FFD8A}" type="presParOf" srcId="{CDC1BB18-7CF4-4B9D-8677-E5A5C0EBB5B1}" destId="{5E7A5E46-778C-43B0-B241-190E1AF03DF4}" srcOrd="0" destOrd="0" presId="urn:microsoft.com/office/officeart/2005/8/layout/orgChart1"/>
    <dgm:cxn modelId="{78691F1B-AD43-4439-A95F-6029BC94252F}" type="presParOf" srcId="{5E7A5E46-778C-43B0-B241-190E1AF03DF4}" destId="{89E944EC-BB6F-46D8-B27C-2895EA755BCC}" srcOrd="0" destOrd="0" presId="urn:microsoft.com/office/officeart/2005/8/layout/orgChart1"/>
    <dgm:cxn modelId="{5C8291A4-80DD-4D39-B96F-D2CF9CC06068}" type="presParOf" srcId="{5E7A5E46-778C-43B0-B241-190E1AF03DF4}" destId="{3F90378F-C639-4E17-82C3-B95A65928EC0}" srcOrd="1" destOrd="0" presId="urn:microsoft.com/office/officeart/2005/8/layout/orgChart1"/>
    <dgm:cxn modelId="{CC9167C7-68EA-4A24-9022-DE9FCAD4DBC2}" type="presParOf" srcId="{CDC1BB18-7CF4-4B9D-8677-E5A5C0EBB5B1}" destId="{F6044C4C-A2B1-4BF6-B4B6-AB2BDA2756C8}" srcOrd="1" destOrd="0" presId="urn:microsoft.com/office/officeart/2005/8/layout/orgChart1"/>
    <dgm:cxn modelId="{59801DD1-0C6F-474A-9F4C-304B347CB5D9}" type="presParOf" srcId="{F6044C4C-A2B1-4BF6-B4B6-AB2BDA2756C8}" destId="{4C1DAFF6-0189-4AE7-B082-CF4B6B37DE04}" srcOrd="0" destOrd="0" presId="urn:microsoft.com/office/officeart/2005/8/layout/orgChart1"/>
    <dgm:cxn modelId="{EE0ABF3A-72DC-4A3C-8805-D6D808CBE710}" type="presParOf" srcId="{F6044C4C-A2B1-4BF6-B4B6-AB2BDA2756C8}" destId="{F6F7E8C8-D922-4AA5-90EC-C8780BDBF2C5}" srcOrd="1" destOrd="0" presId="urn:microsoft.com/office/officeart/2005/8/layout/orgChart1"/>
    <dgm:cxn modelId="{4522F646-046A-4982-80E3-2B874BA7552A}" type="presParOf" srcId="{F6F7E8C8-D922-4AA5-90EC-C8780BDBF2C5}" destId="{729792B7-9808-421F-8072-D8F13D052BCB}" srcOrd="0" destOrd="0" presId="urn:microsoft.com/office/officeart/2005/8/layout/orgChart1"/>
    <dgm:cxn modelId="{4A7B9BDF-274F-4B70-9163-48F549C4AFC4}" type="presParOf" srcId="{729792B7-9808-421F-8072-D8F13D052BCB}" destId="{904B824D-E547-48E8-B6D1-E65D08FEB567}" srcOrd="0" destOrd="0" presId="urn:microsoft.com/office/officeart/2005/8/layout/orgChart1"/>
    <dgm:cxn modelId="{C7C5A6CB-78C5-4A77-A3E2-E16D8E43C8B1}" type="presParOf" srcId="{729792B7-9808-421F-8072-D8F13D052BCB}" destId="{8FBBDE48-7770-4E67-BCF6-BCAC560152AA}" srcOrd="1" destOrd="0" presId="urn:microsoft.com/office/officeart/2005/8/layout/orgChart1"/>
    <dgm:cxn modelId="{975AA705-BAE0-473F-BCFB-627088DBC840}" type="presParOf" srcId="{F6F7E8C8-D922-4AA5-90EC-C8780BDBF2C5}" destId="{7A4841D4-0DB5-4FC2-B5B6-2071D1A9B5ED}" srcOrd="1" destOrd="0" presId="urn:microsoft.com/office/officeart/2005/8/layout/orgChart1"/>
    <dgm:cxn modelId="{EA1E1151-02BD-44B2-BC68-B3BC1CE6F6AC}" type="presParOf" srcId="{F6F7E8C8-D922-4AA5-90EC-C8780BDBF2C5}" destId="{4BC4E361-88B0-49F2-AEC6-CAB09F86F219}" srcOrd="2" destOrd="0" presId="urn:microsoft.com/office/officeart/2005/8/layout/orgChart1"/>
    <dgm:cxn modelId="{2AAF11E3-C171-4EEA-86B7-16A917335843}" type="presParOf" srcId="{F6044C4C-A2B1-4BF6-B4B6-AB2BDA2756C8}" destId="{60B4E794-33D0-4FCE-B8D1-065AFA5DF6CD}" srcOrd="2" destOrd="0" presId="urn:microsoft.com/office/officeart/2005/8/layout/orgChart1"/>
    <dgm:cxn modelId="{48F1A76E-005B-4292-A838-12B308681B66}" type="presParOf" srcId="{F6044C4C-A2B1-4BF6-B4B6-AB2BDA2756C8}" destId="{3F9126E3-F225-433F-A88F-8064F30A5485}" srcOrd="3" destOrd="0" presId="urn:microsoft.com/office/officeart/2005/8/layout/orgChart1"/>
    <dgm:cxn modelId="{90668F02-61C8-4494-B15F-72158099B7B3}" type="presParOf" srcId="{3F9126E3-F225-433F-A88F-8064F30A5485}" destId="{2698D9E8-C62F-49A2-A38A-645FC8B530B6}" srcOrd="0" destOrd="0" presId="urn:microsoft.com/office/officeart/2005/8/layout/orgChart1"/>
    <dgm:cxn modelId="{A7C41B95-CD96-49C0-8B6A-44E0BB142B57}" type="presParOf" srcId="{2698D9E8-C62F-49A2-A38A-645FC8B530B6}" destId="{398E9D36-51FA-468A-82F1-F8426EFA124B}" srcOrd="0" destOrd="0" presId="urn:microsoft.com/office/officeart/2005/8/layout/orgChart1"/>
    <dgm:cxn modelId="{A98F25D9-FF7F-4939-9DA8-B0F8813D9FD3}" type="presParOf" srcId="{2698D9E8-C62F-49A2-A38A-645FC8B530B6}" destId="{12A02D26-A6D0-43A5-B1FB-F390DADCAE6F}" srcOrd="1" destOrd="0" presId="urn:microsoft.com/office/officeart/2005/8/layout/orgChart1"/>
    <dgm:cxn modelId="{C7C5AA7A-A4D7-4C23-BD7D-00E5C751FD6A}" type="presParOf" srcId="{3F9126E3-F225-433F-A88F-8064F30A5485}" destId="{E5940069-082F-4056-83CC-D7A0E3895F21}" srcOrd="1" destOrd="0" presId="urn:microsoft.com/office/officeart/2005/8/layout/orgChart1"/>
    <dgm:cxn modelId="{9755FC46-3EAA-4B7D-B1EA-F387F136961A}" type="presParOf" srcId="{3F9126E3-F225-433F-A88F-8064F30A5485}" destId="{B4C6A465-DF63-45FB-B3A5-DF0E19D846B8}" srcOrd="2" destOrd="0" presId="urn:microsoft.com/office/officeart/2005/8/layout/orgChart1"/>
    <dgm:cxn modelId="{73F9B46C-4522-4989-9898-E5016EEA39D9}" type="presParOf" srcId="{F6044C4C-A2B1-4BF6-B4B6-AB2BDA2756C8}" destId="{A6FD716B-AB81-4E6E-8A16-F4E2B71982A1}" srcOrd="4" destOrd="0" presId="urn:microsoft.com/office/officeart/2005/8/layout/orgChart1"/>
    <dgm:cxn modelId="{A323C1AF-6DEB-498C-99FC-98CE40BC4A1B}" type="presParOf" srcId="{F6044C4C-A2B1-4BF6-B4B6-AB2BDA2756C8}" destId="{3672FE43-1162-4D7F-8058-2000B6CAAA7B}" srcOrd="5" destOrd="0" presId="urn:microsoft.com/office/officeart/2005/8/layout/orgChart1"/>
    <dgm:cxn modelId="{B757E604-C20D-4A90-881B-A1B9DF41FE38}" type="presParOf" srcId="{3672FE43-1162-4D7F-8058-2000B6CAAA7B}" destId="{4948DF59-7EB7-43F1-AF04-727DE3837EA5}" srcOrd="0" destOrd="0" presId="urn:microsoft.com/office/officeart/2005/8/layout/orgChart1"/>
    <dgm:cxn modelId="{FC79A57A-DB39-4FF5-ABFA-4052B4E14454}" type="presParOf" srcId="{4948DF59-7EB7-43F1-AF04-727DE3837EA5}" destId="{165F1DE2-8B58-4E5D-A642-0C72A2F14251}" srcOrd="0" destOrd="0" presId="urn:microsoft.com/office/officeart/2005/8/layout/orgChart1"/>
    <dgm:cxn modelId="{D4F86C30-77C8-477A-A065-2152043F9EDF}" type="presParOf" srcId="{4948DF59-7EB7-43F1-AF04-727DE3837EA5}" destId="{D05CDB7B-F364-4E55-8247-ECA016FF131E}" srcOrd="1" destOrd="0" presId="urn:microsoft.com/office/officeart/2005/8/layout/orgChart1"/>
    <dgm:cxn modelId="{2B9AA2D1-8447-409A-A530-0FFD6D3696B9}" type="presParOf" srcId="{3672FE43-1162-4D7F-8058-2000B6CAAA7B}" destId="{2F1FD639-E0C6-497B-8A85-ADFBF58FDE24}" srcOrd="1" destOrd="0" presId="urn:microsoft.com/office/officeart/2005/8/layout/orgChart1"/>
    <dgm:cxn modelId="{2B255448-5B4E-4096-B4FE-FFA1A4F79F3E}" type="presParOf" srcId="{3672FE43-1162-4D7F-8058-2000B6CAAA7B}" destId="{897D962E-81C8-4F78-8176-F370EFEB6C83}" srcOrd="2" destOrd="0" presId="urn:microsoft.com/office/officeart/2005/8/layout/orgChart1"/>
    <dgm:cxn modelId="{EF24F591-C0E8-48FD-840C-E82DC57E375B}" type="presParOf" srcId="{CDC1BB18-7CF4-4B9D-8677-E5A5C0EBB5B1}" destId="{A3DB3E29-05B5-45B5-9020-0789FD4D7C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D6C291-89DF-4BA4-A010-45A5838A87A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B0BC2FB-4407-42BE-A97B-3ED53EC8859A}">
      <dgm:prSet/>
      <dgm:spPr/>
      <dgm:t>
        <a:bodyPr/>
        <a:lstStyle/>
        <a:p>
          <a:r>
            <a:rPr lang="cs-CZ" dirty="0"/>
            <a:t>Napomenutí</a:t>
          </a:r>
          <a:endParaRPr lang="en-US" dirty="0"/>
        </a:p>
      </dgm:t>
    </dgm:pt>
    <dgm:pt modelId="{2C15219A-22A7-428F-82C9-172D74AF3D3F}" type="parTrans" cxnId="{8AFB9B81-357C-4B7B-AD30-447BD244BA11}">
      <dgm:prSet/>
      <dgm:spPr/>
      <dgm:t>
        <a:bodyPr/>
        <a:lstStyle/>
        <a:p>
          <a:endParaRPr lang="en-US"/>
        </a:p>
      </dgm:t>
    </dgm:pt>
    <dgm:pt modelId="{88A37128-9C32-459F-BA0C-1A1B533270D5}" type="sibTrans" cxnId="{8AFB9B81-357C-4B7B-AD30-447BD244BA11}">
      <dgm:prSet/>
      <dgm:spPr/>
      <dgm:t>
        <a:bodyPr/>
        <a:lstStyle/>
        <a:p>
          <a:endParaRPr lang="en-US"/>
        </a:p>
      </dgm:t>
    </dgm:pt>
    <dgm:pt modelId="{3DE4AD53-B08F-4159-8EB8-13A5D7F022A4}">
      <dgm:prSet/>
      <dgm:spPr/>
      <dgm:t>
        <a:bodyPr/>
        <a:lstStyle/>
        <a:p>
          <a:r>
            <a:rPr lang="pl-PL"/>
            <a:t>nelze uložit spolu s pokutou</a:t>
          </a:r>
          <a:endParaRPr lang="en-US"/>
        </a:p>
      </dgm:t>
    </dgm:pt>
    <dgm:pt modelId="{C35F8340-EC9D-4FA3-BC43-4C49045574C0}" type="parTrans" cxnId="{3A516DD6-90B4-4D6F-AAC8-DFB82C0FA321}">
      <dgm:prSet/>
      <dgm:spPr/>
      <dgm:t>
        <a:bodyPr/>
        <a:lstStyle/>
        <a:p>
          <a:endParaRPr lang="en-US"/>
        </a:p>
      </dgm:t>
    </dgm:pt>
    <dgm:pt modelId="{82F9AC84-6869-429F-9915-A2A068121B66}" type="sibTrans" cxnId="{3A516DD6-90B4-4D6F-AAC8-DFB82C0FA321}">
      <dgm:prSet/>
      <dgm:spPr/>
      <dgm:t>
        <a:bodyPr/>
        <a:lstStyle/>
        <a:p>
          <a:endParaRPr lang="en-US"/>
        </a:p>
      </dgm:t>
    </dgm:pt>
    <dgm:pt modelId="{4A0661E6-7B12-4EBC-942F-930BCB2494F2}">
      <dgm:prSet/>
      <dgm:spPr/>
      <dgm:t>
        <a:bodyPr/>
        <a:lstStyle/>
        <a:p>
          <a:r>
            <a:rPr lang="cs-CZ" dirty="0"/>
            <a:t>Pokuta</a:t>
          </a:r>
          <a:endParaRPr lang="en-US" dirty="0"/>
        </a:p>
      </dgm:t>
    </dgm:pt>
    <dgm:pt modelId="{28B453E5-042D-4A6F-A8B9-E7FE647C1F62}" type="parTrans" cxnId="{1B68F0E6-9E79-429B-BB1A-7C5BC6E2C23C}">
      <dgm:prSet/>
      <dgm:spPr/>
      <dgm:t>
        <a:bodyPr/>
        <a:lstStyle/>
        <a:p>
          <a:endParaRPr lang="en-US"/>
        </a:p>
      </dgm:t>
    </dgm:pt>
    <dgm:pt modelId="{5D11E1C6-CB99-42C0-B85A-88ADCC7E840A}" type="sibTrans" cxnId="{1B68F0E6-9E79-429B-BB1A-7C5BC6E2C23C}">
      <dgm:prSet/>
      <dgm:spPr/>
      <dgm:t>
        <a:bodyPr/>
        <a:lstStyle/>
        <a:p>
          <a:endParaRPr lang="en-US"/>
        </a:p>
      </dgm:t>
    </dgm:pt>
    <dgm:pt modelId="{5C9FFAE2-6549-4178-9F9A-2944325FFF12}">
      <dgm:prSet/>
      <dgm:spPr/>
      <dgm:t>
        <a:bodyPr/>
        <a:lstStyle/>
        <a:p>
          <a:r>
            <a:rPr lang="cs-CZ" dirty="0"/>
            <a:t>Zákaz činnosti</a:t>
          </a:r>
          <a:endParaRPr lang="en-US" dirty="0"/>
        </a:p>
      </dgm:t>
    </dgm:pt>
    <dgm:pt modelId="{12616626-6422-40CF-97A0-ABBFD8404FDA}" type="parTrans" cxnId="{E9500B88-DC10-4F4A-858D-E238C57B1255}">
      <dgm:prSet/>
      <dgm:spPr/>
      <dgm:t>
        <a:bodyPr/>
        <a:lstStyle/>
        <a:p>
          <a:endParaRPr lang="en-US"/>
        </a:p>
      </dgm:t>
    </dgm:pt>
    <dgm:pt modelId="{2903BB50-CE54-4E01-8636-6A0782BE3ADB}" type="sibTrans" cxnId="{E9500B88-DC10-4F4A-858D-E238C57B1255}">
      <dgm:prSet/>
      <dgm:spPr/>
      <dgm:t>
        <a:bodyPr/>
        <a:lstStyle/>
        <a:p>
          <a:endParaRPr lang="en-US"/>
        </a:p>
      </dgm:t>
    </dgm:pt>
    <dgm:pt modelId="{97392175-EFA4-439E-B90F-DD25B31FA53A}">
      <dgm:prSet/>
      <dgm:spPr/>
      <dgm:t>
        <a:bodyPr/>
        <a:lstStyle/>
        <a:p>
          <a:r>
            <a:rPr lang="pl-PL"/>
            <a:t>jen tehdy, je-li to stanoveno zákonem</a:t>
          </a:r>
          <a:endParaRPr lang="en-US"/>
        </a:p>
      </dgm:t>
    </dgm:pt>
    <dgm:pt modelId="{405DB07B-CDD7-46B3-B566-F4C82A0CAAC0}" type="parTrans" cxnId="{BB5FF927-6185-457D-A7D7-D862E5E26888}">
      <dgm:prSet/>
      <dgm:spPr/>
      <dgm:t>
        <a:bodyPr/>
        <a:lstStyle/>
        <a:p>
          <a:endParaRPr lang="en-US"/>
        </a:p>
      </dgm:t>
    </dgm:pt>
    <dgm:pt modelId="{13B169DE-D423-4E91-8F9C-27114E4E1CBE}" type="sibTrans" cxnId="{BB5FF927-6185-457D-A7D7-D862E5E26888}">
      <dgm:prSet/>
      <dgm:spPr/>
      <dgm:t>
        <a:bodyPr/>
        <a:lstStyle/>
        <a:p>
          <a:endParaRPr lang="en-US"/>
        </a:p>
      </dgm:t>
    </dgm:pt>
    <dgm:pt modelId="{14909BFF-3234-4829-842F-EFF98AC6DD62}">
      <dgm:prSet/>
      <dgm:spPr/>
      <dgm:t>
        <a:bodyPr/>
        <a:lstStyle/>
        <a:p>
          <a:r>
            <a:rPr lang="cs-CZ" dirty="0"/>
            <a:t>Propadnutí věci nebo náhradní hodnoty,</a:t>
          </a:r>
          <a:endParaRPr lang="en-US" dirty="0"/>
        </a:p>
      </dgm:t>
    </dgm:pt>
    <dgm:pt modelId="{C0E6AA82-EDBD-4084-A783-E6E110D05877}" type="parTrans" cxnId="{A714E5A4-1BB7-419D-BE1E-6F2EA7EA7E36}">
      <dgm:prSet/>
      <dgm:spPr/>
      <dgm:t>
        <a:bodyPr/>
        <a:lstStyle/>
        <a:p>
          <a:endParaRPr lang="en-US"/>
        </a:p>
      </dgm:t>
    </dgm:pt>
    <dgm:pt modelId="{B57B9922-7C05-4A96-8B4C-CD5F6D3ADD07}" type="sibTrans" cxnId="{A714E5A4-1BB7-419D-BE1E-6F2EA7EA7E36}">
      <dgm:prSet/>
      <dgm:spPr/>
      <dgm:t>
        <a:bodyPr/>
        <a:lstStyle/>
        <a:p>
          <a:endParaRPr lang="en-US"/>
        </a:p>
      </dgm:t>
    </dgm:pt>
    <dgm:pt modelId="{599A9968-B31F-4D84-B1BC-0A9C10B66559}">
      <dgm:prSet/>
      <dgm:spPr/>
      <dgm:t>
        <a:bodyPr/>
        <a:lstStyle/>
        <a:p>
          <a:r>
            <a:rPr lang="cs-CZ"/>
            <a:t>pouze tehdy, jde-li o věc náležející pachateli.</a:t>
          </a:r>
          <a:endParaRPr lang="en-US"/>
        </a:p>
      </dgm:t>
    </dgm:pt>
    <dgm:pt modelId="{DEE71125-EF2E-4A30-9B0D-16827DA66E16}" type="parTrans" cxnId="{3651563D-0AE7-4927-8C79-CD91291A983F}">
      <dgm:prSet/>
      <dgm:spPr/>
      <dgm:t>
        <a:bodyPr/>
        <a:lstStyle/>
        <a:p>
          <a:endParaRPr lang="en-US"/>
        </a:p>
      </dgm:t>
    </dgm:pt>
    <dgm:pt modelId="{AACA5043-7D57-4C7C-B6B1-5AE9AE4C7A26}" type="sibTrans" cxnId="{3651563D-0AE7-4927-8C79-CD91291A983F}">
      <dgm:prSet/>
      <dgm:spPr/>
      <dgm:t>
        <a:bodyPr/>
        <a:lstStyle/>
        <a:p>
          <a:endParaRPr lang="en-US"/>
        </a:p>
      </dgm:t>
    </dgm:pt>
    <dgm:pt modelId="{BA3CCB6C-483B-4273-BAD5-0F0E22194496}">
      <dgm:prSet/>
      <dgm:spPr/>
      <dgm:t>
        <a:bodyPr/>
        <a:lstStyle/>
        <a:p>
          <a:r>
            <a:rPr lang="cs-CZ" dirty="0"/>
            <a:t>Zveřejnění rozhodnutí o přestupku,</a:t>
          </a:r>
          <a:endParaRPr lang="en-US" dirty="0"/>
        </a:p>
      </dgm:t>
    </dgm:pt>
    <dgm:pt modelId="{04390627-CE52-41FA-B69F-9EEA93D562E0}" type="parTrans" cxnId="{A0C11E55-65D5-4810-A9D4-940607C9A1E6}">
      <dgm:prSet/>
      <dgm:spPr/>
      <dgm:t>
        <a:bodyPr/>
        <a:lstStyle/>
        <a:p>
          <a:endParaRPr lang="en-US"/>
        </a:p>
      </dgm:t>
    </dgm:pt>
    <dgm:pt modelId="{70D698DD-5844-4ACA-9520-DC9822F3D329}" type="sibTrans" cxnId="{A0C11E55-65D5-4810-A9D4-940607C9A1E6}">
      <dgm:prSet/>
      <dgm:spPr/>
      <dgm:t>
        <a:bodyPr/>
        <a:lstStyle/>
        <a:p>
          <a:endParaRPr lang="en-US"/>
        </a:p>
      </dgm:t>
    </dgm:pt>
    <dgm:pt modelId="{36083FA1-1FA7-43DD-9341-CF9F3FC54526}">
      <dgm:prSet/>
      <dgm:spPr/>
      <dgm:t>
        <a:bodyPr/>
        <a:lstStyle/>
        <a:p>
          <a:r>
            <a:rPr lang="cs-CZ"/>
            <a:t>lze uložit právnické nebo podnikající fyzické osobě, stanoví-li tak zákon</a:t>
          </a:r>
          <a:endParaRPr lang="en-US"/>
        </a:p>
      </dgm:t>
    </dgm:pt>
    <dgm:pt modelId="{5C2C59E3-E5D6-42E3-AF42-0DBD593BAB19}" type="parTrans" cxnId="{2A317515-CD23-4AE0-A892-DC908643EA63}">
      <dgm:prSet/>
      <dgm:spPr/>
      <dgm:t>
        <a:bodyPr/>
        <a:lstStyle/>
        <a:p>
          <a:endParaRPr lang="en-US"/>
        </a:p>
      </dgm:t>
    </dgm:pt>
    <dgm:pt modelId="{81DB0837-E88E-4A44-B1AB-01193D53169C}" type="sibTrans" cxnId="{2A317515-CD23-4AE0-A892-DC908643EA63}">
      <dgm:prSet/>
      <dgm:spPr/>
      <dgm:t>
        <a:bodyPr/>
        <a:lstStyle/>
        <a:p>
          <a:endParaRPr lang="en-US"/>
        </a:p>
      </dgm:t>
    </dgm:pt>
    <dgm:pt modelId="{7651A74B-C974-4D79-B19F-8C759E5150BC}" type="pres">
      <dgm:prSet presAssocID="{58D6C291-89DF-4BA4-A010-45A5838A87A7}" presName="linear" presStyleCnt="0">
        <dgm:presLayoutVars>
          <dgm:animLvl val="lvl"/>
          <dgm:resizeHandles val="exact"/>
        </dgm:presLayoutVars>
      </dgm:prSet>
      <dgm:spPr/>
    </dgm:pt>
    <dgm:pt modelId="{3795D7C4-1561-43F8-A145-768DBF77CE14}" type="pres">
      <dgm:prSet presAssocID="{2B0BC2FB-4407-42BE-A97B-3ED53EC8859A}" presName="parentText" presStyleLbl="node1" presStyleIdx="0" presStyleCnt="5">
        <dgm:presLayoutVars>
          <dgm:chMax val="0"/>
          <dgm:bulletEnabled val="1"/>
        </dgm:presLayoutVars>
      </dgm:prSet>
      <dgm:spPr/>
    </dgm:pt>
    <dgm:pt modelId="{62AF895D-A8D9-4617-AC75-A6D23239DB8E}" type="pres">
      <dgm:prSet presAssocID="{2B0BC2FB-4407-42BE-A97B-3ED53EC8859A}" presName="childText" presStyleLbl="revTx" presStyleIdx="0" presStyleCnt="4">
        <dgm:presLayoutVars>
          <dgm:bulletEnabled val="1"/>
        </dgm:presLayoutVars>
      </dgm:prSet>
      <dgm:spPr/>
    </dgm:pt>
    <dgm:pt modelId="{1F7CAF48-6AD8-4649-8DAB-4C2924DC9B00}" type="pres">
      <dgm:prSet presAssocID="{4A0661E6-7B12-4EBC-942F-930BCB2494F2}" presName="parentText" presStyleLbl="node1" presStyleIdx="1" presStyleCnt="5">
        <dgm:presLayoutVars>
          <dgm:chMax val="0"/>
          <dgm:bulletEnabled val="1"/>
        </dgm:presLayoutVars>
      </dgm:prSet>
      <dgm:spPr/>
    </dgm:pt>
    <dgm:pt modelId="{4DEBFB4B-86F3-4989-A039-AB0D8F0B12EE}" type="pres">
      <dgm:prSet presAssocID="{5D11E1C6-CB99-42C0-B85A-88ADCC7E840A}" presName="spacer" presStyleCnt="0"/>
      <dgm:spPr/>
    </dgm:pt>
    <dgm:pt modelId="{B1F6519C-8F4A-4159-9732-F8077926C030}" type="pres">
      <dgm:prSet presAssocID="{5C9FFAE2-6549-4178-9F9A-2944325FFF12}" presName="parentText" presStyleLbl="node1" presStyleIdx="2" presStyleCnt="5">
        <dgm:presLayoutVars>
          <dgm:chMax val="0"/>
          <dgm:bulletEnabled val="1"/>
        </dgm:presLayoutVars>
      </dgm:prSet>
      <dgm:spPr/>
    </dgm:pt>
    <dgm:pt modelId="{CD63A6FB-A7AD-4A9B-BE5E-CEDC7B8AAF68}" type="pres">
      <dgm:prSet presAssocID="{5C9FFAE2-6549-4178-9F9A-2944325FFF12}" presName="childText" presStyleLbl="revTx" presStyleIdx="1" presStyleCnt="4">
        <dgm:presLayoutVars>
          <dgm:bulletEnabled val="1"/>
        </dgm:presLayoutVars>
      </dgm:prSet>
      <dgm:spPr/>
    </dgm:pt>
    <dgm:pt modelId="{A4D80390-E246-4DAB-9471-00BE6D352DEC}" type="pres">
      <dgm:prSet presAssocID="{14909BFF-3234-4829-842F-EFF98AC6DD62}" presName="parentText" presStyleLbl="node1" presStyleIdx="3" presStyleCnt="5">
        <dgm:presLayoutVars>
          <dgm:chMax val="0"/>
          <dgm:bulletEnabled val="1"/>
        </dgm:presLayoutVars>
      </dgm:prSet>
      <dgm:spPr/>
    </dgm:pt>
    <dgm:pt modelId="{19B40A15-5618-4078-8950-B6F2042A64A2}" type="pres">
      <dgm:prSet presAssocID="{14909BFF-3234-4829-842F-EFF98AC6DD62}" presName="childText" presStyleLbl="revTx" presStyleIdx="2" presStyleCnt="4">
        <dgm:presLayoutVars>
          <dgm:bulletEnabled val="1"/>
        </dgm:presLayoutVars>
      </dgm:prSet>
      <dgm:spPr/>
    </dgm:pt>
    <dgm:pt modelId="{F86BC446-F303-46DD-B56E-7105A603C7CD}" type="pres">
      <dgm:prSet presAssocID="{BA3CCB6C-483B-4273-BAD5-0F0E22194496}" presName="parentText" presStyleLbl="node1" presStyleIdx="4" presStyleCnt="5">
        <dgm:presLayoutVars>
          <dgm:chMax val="0"/>
          <dgm:bulletEnabled val="1"/>
        </dgm:presLayoutVars>
      </dgm:prSet>
      <dgm:spPr/>
    </dgm:pt>
    <dgm:pt modelId="{489FE065-BBFB-47B0-8E67-E2D5ACAFCEFB}" type="pres">
      <dgm:prSet presAssocID="{BA3CCB6C-483B-4273-BAD5-0F0E22194496}" presName="childText" presStyleLbl="revTx" presStyleIdx="3" presStyleCnt="4">
        <dgm:presLayoutVars>
          <dgm:bulletEnabled val="1"/>
        </dgm:presLayoutVars>
      </dgm:prSet>
      <dgm:spPr/>
    </dgm:pt>
  </dgm:ptLst>
  <dgm:cxnLst>
    <dgm:cxn modelId="{2A317515-CD23-4AE0-A892-DC908643EA63}" srcId="{BA3CCB6C-483B-4273-BAD5-0F0E22194496}" destId="{36083FA1-1FA7-43DD-9341-CF9F3FC54526}" srcOrd="0" destOrd="0" parTransId="{5C2C59E3-E5D6-42E3-AF42-0DBD593BAB19}" sibTransId="{81DB0837-E88E-4A44-B1AB-01193D53169C}"/>
    <dgm:cxn modelId="{BB5FF927-6185-457D-A7D7-D862E5E26888}" srcId="{5C9FFAE2-6549-4178-9F9A-2944325FFF12}" destId="{97392175-EFA4-439E-B90F-DD25B31FA53A}" srcOrd="0" destOrd="0" parTransId="{405DB07B-CDD7-46B3-B566-F4C82A0CAAC0}" sibTransId="{13B169DE-D423-4E91-8F9C-27114E4E1CBE}"/>
    <dgm:cxn modelId="{3FE8C42B-F41B-4FC3-83A9-2FDC706B4B6F}" type="presOf" srcId="{58D6C291-89DF-4BA4-A010-45A5838A87A7}" destId="{7651A74B-C974-4D79-B19F-8C759E5150BC}" srcOrd="0" destOrd="0" presId="urn:microsoft.com/office/officeart/2005/8/layout/vList2"/>
    <dgm:cxn modelId="{3651563D-0AE7-4927-8C79-CD91291A983F}" srcId="{14909BFF-3234-4829-842F-EFF98AC6DD62}" destId="{599A9968-B31F-4D84-B1BC-0A9C10B66559}" srcOrd="0" destOrd="0" parTransId="{DEE71125-EF2E-4A30-9B0D-16827DA66E16}" sibTransId="{AACA5043-7D57-4C7C-B6B1-5AE9AE4C7A26}"/>
    <dgm:cxn modelId="{A0C11E55-65D5-4810-A9D4-940607C9A1E6}" srcId="{58D6C291-89DF-4BA4-A010-45A5838A87A7}" destId="{BA3CCB6C-483B-4273-BAD5-0F0E22194496}" srcOrd="4" destOrd="0" parTransId="{04390627-CE52-41FA-B69F-9EEA93D562E0}" sibTransId="{70D698DD-5844-4ACA-9520-DC9822F3D329}"/>
    <dgm:cxn modelId="{8AFB9B81-357C-4B7B-AD30-447BD244BA11}" srcId="{58D6C291-89DF-4BA4-A010-45A5838A87A7}" destId="{2B0BC2FB-4407-42BE-A97B-3ED53EC8859A}" srcOrd="0" destOrd="0" parTransId="{2C15219A-22A7-428F-82C9-172D74AF3D3F}" sibTransId="{88A37128-9C32-459F-BA0C-1A1B533270D5}"/>
    <dgm:cxn modelId="{10EA9983-E477-4EC3-923D-4053306DCD27}" type="presOf" srcId="{3DE4AD53-B08F-4159-8EB8-13A5D7F022A4}" destId="{62AF895D-A8D9-4617-AC75-A6D23239DB8E}" srcOrd="0" destOrd="0" presId="urn:microsoft.com/office/officeart/2005/8/layout/vList2"/>
    <dgm:cxn modelId="{E9500B88-DC10-4F4A-858D-E238C57B1255}" srcId="{58D6C291-89DF-4BA4-A010-45A5838A87A7}" destId="{5C9FFAE2-6549-4178-9F9A-2944325FFF12}" srcOrd="2" destOrd="0" parTransId="{12616626-6422-40CF-97A0-ABBFD8404FDA}" sibTransId="{2903BB50-CE54-4E01-8636-6A0782BE3ADB}"/>
    <dgm:cxn modelId="{B1A07F8F-AE93-47C8-B434-18385BD25EFD}" type="presOf" srcId="{599A9968-B31F-4D84-B1BC-0A9C10B66559}" destId="{19B40A15-5618-4078-8950-B6F2042A64A2}" srcOrd="0" destOrd="0" presId="urn:microsoft.com/office/officeart/2005/8/layout/vList2"/>
    <dgm:cxn modelId="{09E00F99-206B-43C3-9AE3-5490F44F5CA2}" type="presOf" srcId="{BA3CCB6C-483B-4273-BAD5-0F0E22194496}" destId="{F86BC446-F303-46DD-B56E-7105A603C7CD}" srcOrd="0" destOrd="0" presId="urn:microsoft.com/office/officeart/2005/8/layout/vList2"/>
    <dgm:cxn modelId="{C26F60A2-A104-4E8B-A8A3-73DEC6105F52}" type="presOf" srcId="{36083FA1-1FA7-43DD-9341-CF9F3FC54526}" destId="{489FE065-BBFB-47B0-8E67-E2D5ACAFCEFB}" srcOrd="0" destOrd="0" presId="urn:microsoft.com/office/officeart/2005/8/layout/vList2"/>
    <dgm:cxn modelId="{A714E5A4-1BB7-419D-BE1E-6F2EA7EA7E36}" srcId="{58D6C291-89DF-4BA4-A010-45A5838A87A7}" destId="{14909BFF-3234-4829-842F-EFF98AC6DD62}" srcOrd="3" destOrd="0" parTransId="{C0E6AA82-EDBD-4084-A783-E6E110D05877}" sibTransId="{B57B9922-7C05-4A96-8B4C-CD5F6D3ADD07}"/>
    <dgm:cxn modelId="{9DAAC6CB-3229-4D56-9FF8-C57E09D2E10C}" type="presOf" srcId="{2B0BC2FB-4407-42BE-A97B-3ED53EC8859A}" destId="{3795D7C4-1561-43F8-A145-768DBF77CE14}" srcOrd="0" destOrd="0" presId="urn:microsoft.com/office/officeart/2005/8/layout/vList2"/>
    <dgm:cxn modelId="{3A516DD6-90B4-4D6F-AAC8-DFB82C0FA321}" srcId="{2B0BC2FB-4407-42BE-A97B-3ED53EC8859A}" destId="{3DE4AD53-B08F-4159-8EB8-13A5D7F022A4}" srcOrd="0" destOrd="0" parTransId="{C35F8340-EC9D-4FA3-BC43-4C49045574C0}" sibTransId="{82F9AC84-6869-429F-9915-A2A068121B66}"/>
    <dgm:cxn modelId="{DDAE3EDB-31D2-4F48-83C4-6EBD81330F25}" type="presOf" srcId="{14909BFF-3234-4829-842F-EFF98AC6DD62}" destId="{A4D80390-E246-4DAB-9471-00BE6D352DEC}" srcOrd="0" destOrd="0" presId="urn:microsoft.com/office/officeart/2005/8/layout/vList2"/>
    <dgm:cxn modelId="{3AAF6AE2-CA87-45C5-814A-933C73867758}" type="presOf" srcId="{5C9FFAE2-6549-4178-9F9A-2944325FFF12}" destId="{B1F6519C-8F4A-4159-9732-F8077926C030}" srcOrd="0" destOrd="0" presId="urn:microsoft.com/office/officeart/2005/8/layout/vList2"/>
    <dgm:cxn modelId="{E9F0EDE3-D443-472D-84BF-C34B86BBBC3D}" type="presOf" srcId="{97392175-EFA4-439E-B90F-DD25B31FA53A}" destId="{CD63A6FB-A7AD-4A9B-BE5E-CEDC7B8AAF68}" srcOrd="0" destOrd="0" presId="urn:microsoft.com/office/officeart/2005/8/layout/vList2"/>
    <dgm:cxn modelId="{1B68F0E6-9E79-429B-BB1A-7C5BC6E2C23C}" srcId="{58D6C291-89DF-4BA4-A010-45A5838A87A7}" destId="{4A0661E6-7B12-4EBC-942F-930BCB2494F2}" srcOrd="1" destOrd="0" parTransId="{28B453E5-042D-4A6F-A8B9-E7FE647C1F62}" sibTransId="{5D11E1C6-CB99-42C0-B85A-88ADCC7E840A}"/>
    <dgm:cxn modelId="{B81EB1F3-A2CE-4E06-8A6D-4CD0561F6338}" type="presOf" srcId="{4A0661E6-7B12-4EBC-942F-930BCB2494F2}" destId="{1F7CAF48-6AD8-4649-8DAB-4C2924DC9B00}" srcOrd="0" destOrd="0" presId="urn:microsoft.com/office/officeart/2005/8/layout/vList2"/>
    <dgm:cxn modelId="{BCD10400-D864-4DF1-8A53-01D235534197}" type="presParOf" srcId="{7651A74B-C974-4D79-B19F-8C759E5150BC}" destId="{3795D7C4-1561-43F8-A145-768DBF77CE14}" srcOrd="0" destOrd="0" presId="urn:microsoft.com/office/officeart/2005/8/layout/vList2"/>
    <dgm:cxn modelId="{2522E89A-BF96-45D8-B558-889DDA707832}" type="presParOf" srcId="{7651A74B-C974-4D79-B19F-8C759E5150BC}" destId="{62AF895D-A8D9-4617-AC75-A6D23239DB8E}" srcOrd="1" destOrd="0" presId="urn:microsoft.com/office/officeart/2005/8/layout/vList2"/>
    <dgm:cxn modelId="{EAABD5A4-1685-4221-961E-1D07443E4586}" type="presParOf" srcId="{7651A74B-C974-4D79-B19F-8C759E5150BC}" destId="{1F7CAF48-6AD8-4649-8DAB-4C2924DC9B00}" srcOrd="2" destOrd="0" presId="urn:microsoft.com/office/officeart/2005/8/layout/vList2"/>
    <dgm:cxn modelId="{C3A35141-0954-427E-AF7A-33F8EF1F3A03}" type="presParOf" srcId="{7651A74B-C974-4D79-B19F-8C759E5150BC}" destId="{4DEBFB4B-86F3-4989-A039-AB0D8F0B12EE}" srcOrd="3" destOrd="0" presId="urn:microsoft.com/office/officeart/2005/8/layout/vList2"/>
    <dgm:cxn modelId="{87CFEC15-B093-47DF-905F-A921FBCA3822}" type="presParOf" srcId="{7651A74B-C974-4D79-B19F-8C759E5150BC}" destId="{B1F6519C-8F4A-4159-9732-F8077926C030}" srcOrd="4" destOrd="0" presId="urn:microsoft.com/office/officeart/2005/8/layout/vList2"/>
    <dgm:cxn modelId="{6E44B6D4-5E4C-4C06-82F2-45602B9891D5}" type="presParOf" srcId="{7651A74B-C974-4D79-B19F-8C759E5150BC}" destId="{CD63A6FB-A7AD-4A9B-BE5E-CEDC7B8AAF68}" srcOrd="5" destOrd="0" presId="urn:microsoft.com/office/officeart/2005/8/layout/vList2"/>
    <dgm:cxn modelId="{B9A70896-5820-468A-93AD-D5D38B7167B6}" type="presParOf" srcId="{7651A74B-C974-4D79-B19F-8C759E5150BC}" destId="{A4D80390-E246-4DAB-9471-00BE6D352DEC}" srcOrd="6" destOrd="0" presId="urn:microsoft.com/office/officeart/2005/8/layout/vList2"/>
    <dgm:cxn modelId="{A29EE37F-14FE-4008-9A50-837552D4B545}" type="presParOf" srcId="{7651A74B-C974-4D79-B19F-8C759E5150BC}" destId="{19B40A15-5618-4078-8950-B6F2042A64A2}" srcOrd="7" destOrd="0" presId="urn:microsoft.com/office/officeart/2005/8/layout/vList2"/>
    <dgm:cxn modelId="{2C4E7768-12DF-4F65-8606-3DFAD598A42D}" type="presParOf" srcId="{7651A74B-C974-4D79-B19F-8C759E5150BC}" destId="{F86BC446-F303-46DD-B56E-7105A603C7CD}" srcOrd="8" destOrd="0" presId="urn:microsoft.com/office/officeart/2005/8/layout/vList2"/>
    <dgm:cxn modelId="{6894CCBE-EAE1-4A5C-88B4-DD5C4EFF26D5}" type="presParOf" srcId="{7651A74B-C974-4D79-B19F-8C759E5150BC}" destId="{489FE065-BBFB-47B0-8E67-E2D5ACAFCEF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73CB89-8C62-48C6-A06F-FC653914B18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1E061E1-64FF-41BB-AAAB-AD21065EB37A}">
      <dgm:prSet/>
      <dgm:spPr/>
      <dgm:t>
        <a:bodyPr/>
        <a:lstStyle/>
        <a:p>
          <a:r>
            <a:rPr lang="cs-CZ" i="0" dirty="0"/>
            <a:t>Odebrání nedovoleně držených jedinců zvláště chráněných druhů</a:t>
          </a:r>
          <a:endParaRPr lang="en-US" i="0" dirty="0"/>
        </a:p>
      </dgm:t>
    </dgm:pt>
    <dgm:pt modelId="{1B48B33A-1482-4DDE-8A99-ABEEF21B41E3}" type="parTrans" cxnId="{FCAF6938-5C0F-42CD-A776-67CA4F7248A8}">
      <dgm:prSet/>
      <dgm:spPr/>
      <dgm:t>
        <a:bodyPr/>
        <a:lstStyle/>
        <a:p>
          <a:endParaRPr lang="en-US"/>
        </a:p>
      </dgm:t>
    </dgm:pt>
    <dgm:pt modelId="{535184A1-DE95-4941-B7A8-843794A22083}" type="sibTrans" cxnId="{FCAF6938-5C0F-42CD-A776-67CA4F7248A8}">
      <dgm:prSet/>
      <dgm:spPr/>
      <dgm:t>
        <a:bodyPr/>
        <a:lstStyle/>
        <a:p>
          <a:endParaRPr lang="en-US"/>
        </a:p>
      </dgm:t>
    </dgm:pt>
    <dgm:pt modelId="{D8792DCA-8B71-471F-8360-F1CAD030405C}">
      <dgm:prSet/>
      <dgm:spPr/>
      <dgm:t>
        <a:bodyPr/>
        <a:lstStyle/>
        <a:p>
          <a:r>
            <a:rPr lang="cs-CZ" i="1"/>
            <a:t>Orgán ochrany přírody může nedovoleně držené jedince zvláště chráněných druhů rostlin a živočichů a ptáků odebrat. Odebrat může i jedince zvláště chráněných rostlin a živočichů nebo rostlin a živočichů chráněných podle mezinárodních úmluv, pokud držitel takového jedince neprokáže jeho původ podle § 54 odst. 1 nebo je-li obchod s nimi omezen nebo zakázán podle mezinárodních úmluv. V případě odebrání na základě zvláštního předpisu se toto ustanovení nepoužije.</a:t>
          </a:r>
          <a:endParaRPr lang="en-US"/>
        </a:p>
      </dgm:t>
    </dgm:pt>
    <dgm:pt modelId="{99750A57-7A9D-410A-BDAF-9166FEF906F4}" type="parTrans" cxnId="{3F32403D-B94B-472E-B6A7-570B460F880B}">
      <dgm:prSet/>
      <dgm:spPr/>
      <dgm:t>
        <a:bodyPr/>
        <a:lstStyle/>
        <a:p>
          <a:endParaRPr lang="en-US"/>
        </a:p>
      </dgm:t>
    </dgm:pt>
    <dgm:pt modelId="{C6AB27FC-9F89-4E16-99B4-16973862E548}" type="sibTrans" cxnId="{3F32403D-B94B-472E-B6A7-570B460F880B}">
      <dgm:prSet/>
      <dgm:spPr/>
      <dgm:t>
        <a:bodyPr/>
        <a:lstStyle/>
        <a:p>
          <a:endParaRPr lang="en-US"/>
        </a:p>
      </dgm:t>
    </dgm:pt>
    <dgm:pt modelId="{D0DDE09D-B4B3-496D-B3CB-DA413A554E20}">
      <dgm:prSet/>
      <dgm:spPr/>
      <dgm:t>
        <a:bodyPr/>
        <a:lstStyle/>
        <a:p>
          <a:r>
            <a:rPr lang="cs-CZ" i="0" dirty="0"/>
            <a:t>Propadnutí týraného zvířete</a:t>
          </a:r>
          <a:r>
            <a:rPr lang="cs-CZ" i="1" dirty="0"/>
            <a:t> </a:t>
          </a:r>
        </a:p>
        <a:p>
          <a:r>
            <a:rPr lang="cs-CZ" i="1" dirty="0"/>
            <a:t>může obecní úřad obce s rozšířenou působností rozhodnutím uložit, jestliže týrané zvíře náleží pachateli přestupku a je důvodná obava, že pachatel přestupku</a:t>
          </a:r>
          <a:endParaRPr lang="en-US" dirty="0"/>
        </a:p>
      </dgm:t>
    </dgm:pt>
    <dgm:pt modelId="{2F9B1DAF-A327-4DDA-BD36-7AECBC5B3314}" type="parTrans" cxnId="{FE35981B-845C-4728-A55A-DB2C02245B5C}">
      <dgm:prSet/>
      <dgm:spPr/>
      <dgm:t>
        <a:bodyPr/>
        <a:lstStyle/>
        <a:p>
          <a:endParaRPr lang="en-US"/>
        </a:p>
      </dgm:t>
    </dgm:pt>
    <dgm:pt modelId="{48E7B995-1437-49D2-85C9-2D41EFCF5031}" type="sibTrans" cxnId="{FE35981B-845C-4728-A55A-DB2C02245B5C}">
      <dgm:prSet/>
      <dgm:spPr/>
      <dgm:t>
        <a:bodyPr/>
        <a:lstStyle/>
        <a:p>
          <a:endParaRPr lang="en-US"/>
        </a:p>
      </dgm:t>
    </dgm:pt>
    <dgm:pt modelId="{5F37D3B3-A6FB-4EA2-91EA-F4B3A406BAFA}">
      <dgm:prSet/>
      <dgm:spPr/>
      <dgm:t>
        <a:bodyPr/>
        <a:lstStyle/>
        <a:p>
          <a:r>
            <a:rPr lang="cs-CZ" i="1"/>
            <a:t>bude v týrání zvířete pokračovat, zejména, jde-li o pachatele, který byl za týrání zvířete v posledních 3 letech potrestán za přestupek nebo odsouzen, nebo</a:t>
          </a:r>
          <a:endParaRPr lang="en-US"/>
        </a:p>
      </dgm:t>
    </dgm:pt>
    <dgm:pt modelId="{75B72A1A-75F4-4FF6-972D-CF91F3BFB083}" type="parTrans" cxnId="{42F2C80E-E8C0-4155-BB88-BFCD1B9654DF}">
      <dgm:prSet/>
      <dgm:spPr/>
      <dgm:t>
        <a:bodyPr/>
        <a:lstStyle/>
        <a:p>
          <a:endParaRPr lang="en-US"/>
        </a:p>
      </dgm:t>
    </dgm:pt>
    <dgm:pt modelId="{66EED7B6-5C31-46BC-8303-157305C4102E}" type="sibTrans" cxnId="{42F2C80E-E8C0-4155-BB88-BFCD1B9654DF}">
      <dgm:prSet/>
      <dgm:spPr/>
      <dgm:t>
        <a:bodyPr/>
        <a:lstStyle/>
        <a:p>
          <a:endParaRPr lang="en-US"/>
        </a:p>
      </dgm:t>
    </dgm:pt>
    <dgm:pt modelId="{2F385938-8F13-4595-9A5C-213A8E613526}">
      <dgm:prSet/>
      <dgm:spPr/>
      <dgm:t>
        <a:bodyPr/>
        <a:lstStyle/>
        <a:p>
          <a:r>
            <a:rPr lang="cs-CZ" i="1"/>
            <a:t>neposkytne týranému zvířeti péči, kterou vyžaduje jeho zdravotní stav.</a:t>
          </a:r>
          <a:endParaRPr lang="en-US"/>
        </a:p>
      </dgm:t>
    </dgm:pt>
    <dgm:pt modelId="{5E62BE4C-59FC-48DC-9FAF-F42C9BD3679B}" type="parTrans" cxnId="{726463D3-ACF2-400B-8FE1-D2106CE25745}">
      <dgm:prSet/>
      <dgm:spPr/>
      <dgm:t>
        <a:bodyPr/>
        <a:lstStyle/>
        <a:p>
          <a:endParaRPr lang="en-US"/>
        </a:p>
      </dgm:t>
    </dgm:pt>
    <dgm:pt modelId="{D3B4D6AA-3076-4C22-81D6-C8770A0FC89D}" type="sibTrans" cxnId="{726463D3-ACF2-400B-8FE1-D2106CE25745}">
      <dgm:prSet/>
      <dgm:spPr/>
      <dgm:t>
        <a:bodyPr/>
        <a:lstStyle/>
        <a:p>
          <a:endParaRPr lang="en-US"/>
        </a:p>
      </dgm:t>
    </dgm:pt>
    <dgm:pt modelId="{C7BA1D91-1FF1-4149-A316-A0C669D82D5E}" type="pres">
      <dgm:prSet presAssocID="{F873CB89-8C62-48C6-A06F-FC653914B18D}" presName="linear" presStyleCnt="0">
        <dgm:presLayoutVars>
          <dgm:animLvl val="lvl"/>
          <dgm:resizeHandles val="exact"/>
        </dgm:presLayoutVars>
      </dgm:prSet>
      <dgm:spPr/>
    </dgm:pt>
    <dgm:pt modelId="{D80B05DF-E9A5-46AB-A6A1-71DF257BC740}" type="pres">
      <dgm:prSet presAssocID="{F1E061E1-64FF-41BB-AAAB-AD21065EB37A}" presName="parentText" presStyleLbl="node1" presStyleIdx="0" presStyleCnt="2">
        <dgm:presLayoutVars>
          <dgm:chMax val="0"/>
          <dgm:bulletEnabled val="1"/>
        </dgm:presLayoutVars>
      </dgm:prSet>
      <dgm:spPr/>
    </dgm:pt>
    <dgm:pt modelId="{66BF28C6-3C0E-45E5-B4D3-BBC9D8943CF1}" type="pres">
      <dgm:prSet presAssocID="{F1E061E1-64FF-41BB-AAAB-AD21065EB37A}" presName="childText" presStyleLbl="revTx" presStyleIdx="0" presStyleCnt="2">
        <dgm:presLayoutVars>
          <dgm:bulletEnabled val="1"/>
        </dgm:presLayoutVars>
      </dgm:prSet>
      <dgm:spPr/>
    </dgm:pt>
    <dgm:pt modelId="{76402277-0021-4374-8CB2-611663140611}" type="pres">
      <dgm:prSet presAssocID="{D0DDE09D-B4B3-496D-B3CB-DA413A554E20}" presName="parentText" presStyleLbl="node1" presStyleIdx="1" presStyleCnt="2">
        <dgm:presLayoutVars>
          <dgm:chMax val="0"/>
          <dgm:bulletEnabled val="1"/>
        </dgm:presLayoutVars>
      </dgm:prSet>
      <dgm:spPr/>
    </dgm:pt>
    <dgm:pt modelId="{7E734431-0020-4185-95DA-A87FE8293C64}" type="pres">
      <dgm:prSet presAssocID="{D0DDE09D-B4B3-496D-B3CB-DA413A554E20}" presName="childText" presStyleLbl="revTx" presStyleIdx="1" presStyleCnt="2">
        <dgm:presLayoutVars>
          <dgm:bulletEnabled val="1"/>
        </dgm:presLayoutVars>
      </dgm:prSet>
      <dgm:spPr/>
    </dgm:pt>
  </dgm:ptLst>
  <dgm:cxnLst>
    <dgm:cxn modelId="{42F2C80E-E8C0-4155-BB88-BFCD1B9654DF}" srcId="{D0DDE09D-B4B3-496D-B3CB-DA413A554E20}" destId="{5F37D3B3-A6FB-4EA2-91EA-F4B3A406BAFA}" srcOrd="0" destOrd="0" parTransId="{75B72A1A-75F4-4FF6-972D-CF91F3BFB083}" sibTransId="{66EED7B6-5C31-46BC-8303-157305C4102E}"/>
    <dgm:cxn modelId="{FE35981B-845C-4728-A55A-DB2C02245B5C}" srcId="{F873CB89-8C62-48C6-A06F-FC653914B18D}" destId="{D0DDE09D-B4B3-496D-B3CB-DA413A554E20}" srcOrd="1" destOrd="0" parTransId="{2F9B1DAF-A327-4DDA-BD36-7AECBC5B3314}" sibTransId="{48E7B995-1437-49D2-85C9-2D41EFCF5031}"/>
    <dgm:cxn modelId="{FCAF6938-5C0F-42CD-A776-67CA4F7248A8}" srcId="{F873CB89-8C62-48C6-A06F-FC653914B18D}" destId="{F1E061E1-64FF-41BB-AAAB-AD21065EB37A}" srcOrd="0" destOrd="0" parTransId="{1B48B33A-1482-4DDE-8A99-ABEEF21B41E3}" sibTransId="{535184A1-DE95-4941-B7A8-843794A22083}"/>
    <dgm:cxn modelId="{3F32403D-B94B-472E-B6A7-570B460F880B}" srcId="{F1E061E1-64FF-41BB-AAAB-AD21065EB37A}" destId="{D8792DCA-8B71-471F-8360-F1CAD030405C}" srcOrd="0" destOrd="0" parTransId="{99750A57-7A9D-410A-BDAF-9166FEF906F4}" sibTransId="{C6AB27FC-9F89-4E16-99B4-16973862E548}"/>
    <dgm:cxn modelId="{514FFF5F-1DAD-48B3-8CEB-474A938279A2}" type="presOf" srcId="{5F37D3B3-A6FB-4EA2-91EA-F4B3A406BAFA}" destId="{7E734431-0020-4185-95DA-A87FE8293C64}" srcOrd="0" destOrd="0" presId="urn:microsoft.com/office/officeart/2005/8/layout/vList2"/>
    <dgm:cxn modelId="{C8DAED8F-28B7-4A13-8CEF-DD078E38430D}" type="presOf" srcId="{2F385938-8F13-4595-9A5C-213A8E613526}" destId="{7E734431-0020-4185-95DA-A87FE8293C64}" srcOrd="0" destOrd="1" presId="urn:microsoft.com/office/officeart/2005/8/layout/vList2"/>
    <dgm:cxn modelId="{610D7790-8761-4801-B14C-D9867763E938}" type="presOf" srcId="{F873CB89-8C62-48C6-A06F-FC653914B18D}" destId="{C7BA1D91-1FF1-4149-A316-A0C669D82D5E}" srcOrd="0" destOrd="0" presId="urn:microsoft.com/office/officeart/2005/8/layout/vList2"/>
    <dgm:cxn modelId="{E6FCDDCD-D08C-4D09-9151-BC70702F60E2}" type="presOf" srcId="{D0DDE09D-B4B3-496D-B3CB-DA413A554E20}" destId="{76402277-0021-4374-8CB2-611663140611}" srcOrd="0" destOrd="0" presId="urn:microsoft.com/office/officeart/2005/8/layout/vList2"/>
    <dgm:cxn modelId="{726463D3-ACF2-400B-8FE1-D2106CE25745}" srcId="{D0DDE09D-B4B3-496D-B3CB-DA413A554E20}" destId="{2F385938-8F13-4595-9A5C-213A8E613526}" srcOrd="1" destOrd="0" parTransId="{5E62BE4C-59FC-48DC-9FAF-F42C9BD3679B}" sibTransId="{D3B4D6AA-3076-4C22-81D6-C8770A0FC89D}"/>
    <dgm:cxn modelId="{608BA4F9-1947-47EF-A782-2021AFD3289C}" type="presOf" srcId="{D8792DCA-8B71-471F-8360-F1CAD030405C}" destId="{66BF28C6-3C0E-45E5-B4D3-BBC9D8943CF1}" srcOrd="0" destOrd="0" presId="urn:microsoft.com/office/officeart/2005/8/layout/vList2"/>
    <dgm:cxn modelId="{407719FC-3568-4D7B-964C-E4F4FDEFBE4E}" type="presOf" srcId="{F1E061E1-64FF-41BB-AAAB-AD21065EB37A}" destId="{D80B05DF-E9A5-46AB-A6A1-71DF257BC740}" srcOrd="0" destOrd="0" presId="urn:microsoft.com/office/officeart/2005/8/layout/vList2"/>
    <dgm:cxn modelId="{0AF20AA6-3842-4276-B71C-83DABB058206}" type="presParOf" srcId="{C7BA1D91-1FF1-4149-A316-A0C669D82D5E}" destId="{D80B05DF-E9A5-46AB-A6A1-71DF257BC740}" srcOrd="0" destOrd="0" presId="urn:microsoft.com/office/officeart/2005/8/layout/vList2"/>
    <dgm:cxn modelId="{ED6C39C1-2F74-4EF4-8FBB-E7EF500C422F}" type="presParOf" srcId="{C7BA1D91-1FF1-4149-A316-A0C669D82D5E}" destId="{66BF28C6-3C0E-45E5-B4D3-BBC9D8943CF1}" srcOrd="1" destOrd="0" presId="urn:microsoft.com/office/officeart/2005/8/layout/vList2"/>
    <dgm:cxn modelId="{4E6BAA19-E408-45F1-92F7-E45C51669A22}" type="presParOf" srcId="{C7BA1D91-1FF1-4149-A316-A0C669D82D5E}" destId="{76402277-0021-4374-8CB2-611663140611}" srcOrd="2" destOrd="0" presId="urn:microsoft.com/office/officeart/2005/8/layout/vList2"/>
    <dgm:cxn modelId="{EB891414-D160-4D69-A128-B3D6C5D36C9B}" type="presParOf" srcId="{C7BA1D91-1FF1-4149-A316-A0C669D82D5E}" destId="{7E734431-0020-4185-95DA-A87FE8293C6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24683D-8316-4B57-BFF5-9881959827F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D22CF81-0DDD-44C9-AB96-1A19B6906EDE}">
      <dgm:prSet/>
      <dgm:spPr/>
      <dgm:t>
        <a:bodyPr/>
        <a:lstStyle/>
        <a:p>
          <a:r>
            <a:rPr lang="cs-CZ"/>
            <a:t>Právní následky odpovědnosti za přestupky</a:t>
          </a:r>
          <a:endParaRPr lang="en-US"/>
        </a:p>
      </dgm:t>
    </dgm:pt>
    <dgm:pt modelId="{CEFA2EBB-C4AF-462B-AAA8-D4A6FC61996A}" type="parTrans" cxnId="{4044075F-8AF3-4226-9DB7-325F3BA7CD4A}">
      <dgm:prSet/>
      <dgm:spPr/>
      <dgm:t>
        <a:bodyPr/>
        <a:lstStyle/>
        <a:p>
          <a:endParaRPr lang="en-US"/>
        </a:p>
      </dgm:t>
    </dgm:pt>
    <dgm:pt modelId="{AC6A50F2-214B-4298-8B35-137B2E56C9B6}" type="sibTrans" cxnId="{4044075F-8AF3-4226-9DB7-325F3BA7CD4A}">
      <dgm:prSet/>
      <dgm:spPr/>
      <dgm:t>
        <a:bodyPr/>
        <a:lstStyle/>
        <a:p>
          <a:endParaRPr lang="en-US"/>
        </a:p>
      </dgm:t>
    </dgm:pt>
    <dgm:pt modelId="{0B483610-2B90-412A-8459-54B7DC12F791}">
      <dgm:prSet/>
      <dgm:spPr/>
      <dgm:t>
        <a:bodyPr/>
        <a:lstStyle/>
        <a:p>
          <a:r>
            <a:rPr lang="cs-CZ"/>
            <a:t>Netrestní charakter, preventivní a protektivní působení</a:t>
          </a:r>
          <a:endParaRPr lang="en-US"/>
        </a:p>
      </dgm:t>
    </dgm:pt>
    <dgm:pt modelId="{1E2009AE-F9D5-46D0-A734-85A3350C3CDB}" type="parTrans" cxnId="{211615F7-7F4C-490D-84E6-FF13CF3D8963}">
      <dgm:prSet/>
      <dgm:spPr/>
      <dgm:t>
        <a:bodyPr/>
        <a:lstStyle/>
        <a:p>
          <a:endParaRPr lang="en-US"/>
        </a:p>
      </dgm:t>
    </dgm:pt>
    <dgm:pt modelId="{B597B9FB-579E-427C-ACA0-8A15E2A446AC}" type="sibTrans" cxnId="{211615F7-7F4C-490D-84E6-FF13CF3D8963}">
      <dgm:prSet/>
      <dgm:spPr/>
      <dgm:t>
        <a:bodyPr/>
        <a:lstStyle/>
        <a:p>
          <a:endParaRPr lang="en-US"/>
        </a:p>
      </dgm:t>
    </dgm:pt>
    <dgm:pt modelId="{DB2F3C1D-0F6B-40A9-B673-1E7526ED6390}">
      <dgm:prSet/>
      <dgm:spPr/>
      <dgm:t>
        <a:bodyPr/>
        <a:lstStyle/>
        <a:p>
          <a:r>
            <a:rPr lang="cs-CZ"/>
            <a:t>Omezující opatření</a:t>
          </a:r>
          <a:endParaRPr lang="en-US"/>
        </a:p>
      </dgm:t>
    </dgm:pt>
    <dgm:pt modelId="{DD02C2BD-8123-4405-864A-C7656FA2F4A3}" type="parTrans" cxnId="{8D33F0ED-B2D6-4770-B114-3DA3C7C6B3DA}">
      <dgm:prSet/>
      <dgm:spPr/>
      <dgm:t>
        <a:bodyPr/>
        <a:lstStyle/>
        <a:p>
          <a:endParaRPr lang="en-US"/>
        </a:p>
      </dgm:t>
    </dgm:pt>
    <dgm:pt modelId="{F3E2D594-428D-46FB-9ED0-370459D1C8B4}" type="sibTrans" cxnId="{8D33F0ED-B2D6-4770-B114-3DA3C7C6B3DA}">
      <dgm:prSet/>
      <dgm:spPr/>
      <dgm:t>
        <a:bodyPr/>
        <a:lstStyle/>
        <a:p>
          <a:endParaRPr lang="en-US"/>
        </a:p>
      </dgm:t>
    </dgm:pt>
    <dgm:pt modelId="{C15071F3-B334-4CD6-9129-26AC358254EE}">
      <dgm:prSet/>
      <dgm:spPr/>
      <dgm:t>
        <a:bodyPr/>
        <a:lstStyle/>
        <a:p>
          <a:r>
            <a:rPr lang="cs-CZ"/>
            <a:t>?zvláštní opatření na ochranu zvířat proti týrání (§ 28a)?</a:t>
          </a:r>
          <a:endParaRPr lang="en-US"/>
        </a:p>
      </dgm:t>
    </dgm:pt>
    <dgm:pt modelId="{6D90A048-44FD-4CC8-97EA-FBFBEABE6420}" type="parTrans" cxnId="{6E5B0232-0B8F-4110-8C14-6F41C4D42DC1}">
      <dgm:prSet/>
      <dgm:spPr/>
      <dgm:t>
        <a:bodyPr/>
        <a:lstStyle/>
        <a:p>
          <a:endParaRPr lang="en-US"/>
        </a:p>
      </dgm:t>
    </dgm:pt>
    <dgm:pt modelId="{AA0EAEED-0B10-43E2-B390-568F6815B18C}" type="sibTrans" cxnId="{6E5B0232-0B8F-4110-8C14-6F41C4D42DC1}">
      <dgm:prSet/>
      <dgm:spPr/>
      <dgm:t>
        <a:bodyPr/>
        <a:lstStyle/>
        <a:p>
          <a:endParaRPr lang="en-US"/>
        </a:p>
      </dgm:t>
    </dgm:pt>
    <dgm:pt modelId="{8BE80C28-DD2C-417E-826E-A979B2C7E0C1}">
      <dgm:prSet/>
      <dgm:spPr/>
      <dgm:t>
        <a:bodyPr/>
        <a:lstStyle/>
        <a:p>
          <a:r>
            <a:rPr lang="cs-CZ"/>
            <a:t>Zabrání věci nebo náhradní hodnoty</a:t>
          </a:r>
          <a:endParaRPr lang="en-US"/>
        </a:p>
      </dgm:t>
    </dgm:pt>
    <dgm:pt modelId="{A998246C-1511-4B98-A640-401AC3365083}" type="parTrans" cxnId="{B9994F5A-893B-4147-82CA-79D86ED21BEF}">
      <dgm:prSet/>
      <dgm:spPr/>
      <dgm:t>
        <a:bodyPr/>
        <a:lstStyle/>
        <a:p>
          <a:endParaRPr lang="en-US"/>
        </a:p>
      </dgm:t>
    </dgm:pt>
    <dgm:pt modelId="{393453CB-C96B-4339-9AA1-FC1D3E20BE86}" type="sibTrans" cxnId="{B9994F5A-893B-4147-82CA-79D86ED21BEF}">
      <dgm:prSet/>
      <dgm:spPr/>
      <dgm:t>
        <a:bodyPr/>
        <a:lstStyle/>
        <a:p>
          <a:endParaRPr lang="en-US"/>
        </a:p>
      </dgm:t>
    </dgm:pt>
    <dgm:pt modelId="{9C24F193-9F3F-4AF0-BDDF-A2881294FD08}">
      <dgm:prSet/>
      <dgm:spPr/>
      <dgm:t>
        <a:bodyPr/>
        <a:lstStyle/>
        <a:p>
          <a:r>
            <a:rPr lang="cs-CZ" i="1"/>
            <a:t>Vlastníkem zabrané věci se stává stát.</a:t>
          </a:r>
          <a:endParaRPr lang="en-US"/>
        </a:p>
      </dgm:t>
    </dgm:pt>
    <dgm:pt modelId="{2A940A68-4553-4D98-9827-BFB30993942F}" type="parTrans" cxnId="{3C5FE62A-BAEA-41D0-809E-3684523EB92E}">
      <dgm:prSet/>
      <dgm:spPr/>
      <dgm:t>
        <a:bodyPr/>
        <a:lstStyle/>
        <a:p>
          <a:endParaRPr lang="en-US"/>
        </a:p>
      </dgm:t>
    </dgm:pt>
    <dgm:pt modelId="{933E3EC1-7A6B-4E09-ACCD-F9E8CABD71B9}" type="sibTrans" cxnId="{3C5FE62A-BAEA-41D0-809E-3684523EB92E}">
      <dgm:prSet/>
      <dgm:spPr/>
      <dgm:t>
        <a:bodyPr/>
        <a:lstStyle/>
        <a:p>
          <a:endParaRPr lang="en-US"/>
        </a:p>
      </dgm:t>
    </dgm:pt>
    <dgm:pt modelId="{C088D42E-F77E-421E-BC81-1BBDF35A1F45}">
      <dgm:prSet/>
      <dgm:spPr/>
      <dgm:t>
        <a:bodyPr/>
        <a:lstStyle/>
        <a:p>
          <a:r>
            <a:rPr lang="cs-CZ" i="1" dirty="0"/>
            <a:t>O zabrání věci nelze rozhodnout, uplynulo-li od jednání majícího znaky přestupku 5 let. </a:t>
          </a:r>
          <a:r>
            <a:rPr lang="cs-CZ" dirty="0"/>
            <a:t>§ 53 PZ</a:t>
          </a:r>
          <a:endParaRPr lang="en-US" dirty="0"/>
        </a:p>
      </dgm:t>
    </dgm:pt>
    <dgm:pt modelId="{63965B0A-419E-4AE7-AFE7-E27856BDC5C8}" type="parTrans" cxnId="{884D082D-4B85-4B27-8E60-CF78EF4F21C3}">
      <dgm:prSet/>
      <dgm:spPr/>
      <dgm:t>
        <a:bodyPr/>
        <a:lstStyle/>
        <a:p>
          <a:endParaRPr lang="en-US"/>
        </a:p>
      </dgm:t>
    </dgm:pt>
    <dgm:pt modelId="{6B4C63E7-C11D-4B6C-9B2E-4CA00223C161}" type="sibTrans" cxnId="{884D082D-4B85-4B27-8E60-CF78EF4F21C3}">
      <dgm:prSet/>
      <dgm:spPr/>
      <dgm:t>
        <a:bodyPr/>
        <a:lstStyle/>
        <a:p>
          <a:endParaRPr lang="en-US"/>
        </a:p>
      </dgm:t>
    </dgm:pt>
    <dgm:pt modelId="{C76743CB-B6D4-4B1D-8564-3534FA71C30C}">
      <dgm:prSet/>
      <dgm:spPr/>
      <dgm:t>
        <a:bodyPr/>
        <a:lstStyle/>
        <a:p>
          <a:r>
            <a:rPr lang="cs-CZ" i="1" dirty="0"/>
            <a:t>např. Nebylo-li uloženo propadnutí týraného zvířete podle § 27b a týrané zvíře náleží osobě, kterou nelze za přestupek stíhat, lze rozhodnout o zabrání týraného zvířete. </a:t>
          </a:r>
          <a:r>
            <a:rPr lang="cs-CZ" dirty="0"/>
            <a:t>§ 27c zákona č. 246/1992 Sb.</a:t>
          </a:r>
          <a:endParaRPr lang="en-US" dirty="0"/>
        </a:p>
      </dgm:t>
    </dgm:pt>
    <dgm:pt modelId="{6D0BB508-D937-480E-AFDE-1B0255A4B15E}" type="parTrans" cxnId="{648992BC-75F5-49E3-9ECC-2D42F2E50A0D}">
      <dgm:prSet/>
      <dgm:spPr/>
      <dgm:t>
        <a:bodyPr/>
        <a:lstStyle/>
        <a:p>
          <a:endParaRPr lang="en-US"/>
        </a:p>
      </dgm:t>
    </dgm:pt>
    <dgm:pt modelId="{4A5F5A89-8532-4900-8DC7-A46DB4B167AD}" type="sibTrans" cxnId="{648992BC-75F5-49E3-9ECC-2D42F2E50A0D}">
      <dgm:prSet/>
      <dgm:spPr/>
      <dgm:t>
        <a:bodyPr/>
        <a:lstStyle/>
        <a:p>
          <a:endParaRPr lang="en-US"/>
        </a:p>
      </dgm:t>
    </dgm:pt>
    <dgm:pt modelId="{48EF3163-29B4-4FA4-80D9-C1C6BC7C3CBF}" type="pres">
      <dgm:prSet presAssocID="{C424683D-8316-4B57-BFF5-9881959827FA}" presName="linear" presStyleCnt="0">
        <dgm:presLayoutVars>
          <dgm:animLvl val="lvl"/>
          <dgm:resizeHandles val="exact"/>
        </dgm:presLayoutVars>
      </dgm:prSet>
      <dgm:spPr/>
    </dgm:pt>
    <dgm:pt modelId="{CD31032E-FC9F-402C-B6A9-1C86AFDAF9F6}" type="pres">
      <dgm:prSet presAssocID="{1D22CF81-0DDD-44C9-AB96-1A19B6906EDE}" presName="parentText" presStyleLbl="node1" presStyleIdx="0" presStyleCnt="3">
        <dgm:presLayoutVars>
          <dgm:chMax val="0"/>
          <dgm:bulletEnabled val="1"/>
        </dgm:presLayoutVars>
      </dgm:prSet>
      <dgm:spPr/>
    </dgm:pt>
    <dgm:pt modelId="{7BBA841A-EA79-4A7B-A999-469299CEC7B1}" type="pres">
      <dgm:prSet presAssocID="{1D22CF81-0DDD-44C9-AB96-1A19B6906EDE}" presName="childText" presStyleLbl="revTx" presStyleIdx="0" presStyleCnt="3">
        <dgm:presLayoutVars>
          <dgm:bulletEnabled val="1"/>
        </dgm:presLayoutVars>
      </dgm:prSet>
      <dgm:spPr/>
    </dgm:pt>
    <dgm:pt modelId="{D4DC1672-24DB-45D2-BC6E-F558D822D5C6}" type="pres">
      <dgm:prSet presAssocID="{DB2F3C1D-0F6B-40A9-B673-1E7526ED6390}" presName="parentText" presStyleLbl="node1" presStyleIdx="1" presStyleCnt="3">
        <dgm:presLayoutVars>
          <dgm:chMax val="0"/>
          <dgm:bulletEnabled val="1"/>
        </dgm:presLayoutVars>
      </dgm:prSet>
      <dgm:spPr/>
    </dgm:pt>
    <dgm:pt modelId="{3E5161F5-63E2-4799-B209-C0BC5D97960C}" type="pres">
      <dgm:prSet presAssocID="{DB2F3C1D-0F6B-40A9-B673-1E7526ED6390}" presName="childText" presStyleLbl="revTx" presStyleIdx="1" presStyleCnt="3">
        <dgm:presLayoutVars>
          <dgm:bulletEnabled val="1"/>
        </dgm:presLayoutVars>
      </dgm:prSet>
      <dgm:spPr/>
    </dgm:pt>
    <dgm:pt modelId="{3A1D9273-D476-4BD2-B016-6383A53F4C05}" type="pres">
      <dgm:prSet presAssocID="{8BE80C28-DD2C-417E-826E-A979B2C7E0C1}" presName="parentText" presStyleLbl="node1" presStyleIdx="2" presStyleCnt="3">
        <dgm:presLayoutVars>
          <dgm:chMax val="0"/>
          <dgm:bulletEnabled val="1"/>
        </dgm:presLayoutVars>
      </dgm:prSet>
      <dgm:spPr/>
    </dgm:pt>
    <dgm:pt modelId="{29737DCD-F414-49D7-AEAA-7773E75EB71D}" type="pres">
      <dgm:prSet presAssocID="{8BE80C28-DD2C-417E-826E-A979B2C7E0C1}" presName="childText" presStyleLbl="revTx" presStyleIdx="2" presStyleCnt="3">
        <dgm:presLayoutVars>
          <dgm:bulletEnabled val="1"/>
        </dgm:presLayoutVars>
      </dgm:prSet>
      <dgm:spPr/>
    </dgm:pt>
  </dgm:ptLst>
  <dgm:cxnLst>
    <dgm:cxn modelId="{3C5FE62A-BAEA-41D0-809E-3684523EB92E}" srcId="{8BE80C28-DD2C-417E-826E-A979B2C7E0C1}" destId="{9C24F193-9F3F-4AF0-BDDF-A2881294FD08}" srcOrd="0" destOrd="0" parTransId="{2A940A68-4553-4D98-9827-BFB30993942F}" sibTransId="{933E3EC1-7A6B-4E09-ACCD-F9E8CABD71B9}"/>
    <dgm:cxn modelId="{B4B14A2B-5A37-4F63-A79C-5E6C7F5EAD7B}" type="presOf" srcId="{9C24F193-9F3F-4AF0-BDDF-A2881294FD08}" destId="{29737DCD-F414-49D7-AEAA-7773E75EB71D}" srcOrd="0" destOrd="0" presId="urn:microsoft.com/office/officeart/2005/8/layout/vList2"/>
    <dgm:cxn modelId="{884D082D-4B85-4B27-8E60-CF78EF4F21C3}" srcId="{8BE80C28-DD2C-417E-826E-A979B2C7E0C1}" destId="{C088D42E-F77E-421E-BC81-1BBDF35A1F45}" srcOrd="1" destOrd="0" parTransId="{63965B0A-419E-4AE7-AFE7-E27856BDC5C8}" sibTransId="{6B4C63E7-C11D-4B6C-9B2E-4CA00223C161}"/>
    <dgm:cxn modelId="{6E5B0232-0B8F-4110-8C14-6F41C4D42DC1}" srcId="{DB2F3C1D-0F6B-40A9-B673-1E7526ED6390}" destId="{C15071F3-B334-4CD6-9129-26AC358254EE}" srcOrd="0" destOrd="0" parTransId="{6D90A048-44FD-4CC8-97EA-FBFBEABE6420}" sibTransId="{AA0EAEED-0B10-43E2-B390-568F6815B18C}"/>
    <dgm:cxn modelId="{4044075F-8AF3-4226-9DB7-325F3BA7CD4A}" srcId="{C424683D-8316-4B57-BFF5-9881959827FA}" destId="{1D22CF81-0DDD-44C9-AB96-1A19B6906EDE}" srcOrd="0" destOrd="0" parTransId="{CEFA2EBB-C4AF-462B-AAA8-D4A6FC61996A}" sibTransId="{AC6A50F2-214B-4298-8B35-137B2E56C9B6}"/>
    <dgm:cxn modelId="{CFDA1766-ED43-441B-B261-49524D1E89F2}" type="presOf" srcId="{C76743CB-B6D4-4B1D-8564-3534FA71C30C}" destId="{29737DCD-F414-49D7-AEAA-7773E75EB71D}" srcOrd="0" destOrd="2" presId="urn:microsoft.com/office/officeart/2005/8/layout/vList2"/>
    <dgm:cxn modelId="{B9994F5A-893B-4147-82CA-79D86ED21BEF}" srcId="{C424683D-8316-4B57-BFF5-9881959827FA}" destId="{8BE80C28-DD2C-417E-826E-A979B2C7E0C1}" srcOrd="2" destOrd="0" parTransId="{A998246C-1511-4B98-A640-401AC3365083}" sibTransId="{393453CB-C96B-4339-9AA1-FC1D3E20BE86}"/>
    <dgm:cxn modelId="{09F6C083-3188-46CA-888D-6D9C90274222}" type="presOf" srcId="{C088D42E-F77E-421E-BC81-1BBDF35A1F45}" destId="{29737DCD-F414-49D7-AEAA-7773E75EB71D}" srcOrd="0" destOrd="1" presId="urn:microsoft.com/office/officeart/2005/8/layout/vList2"/>
    <dgm:cxn modelId="{A459318C-B357-4238-BB72-AE4194742780}" type="presOf" srcId="{8BE80C28-DD2C-417E-826E-A979B2C7E0C1}" destId="{3A1D9273-D476-4BD2-B016-6383A53F4C05}" srcOrd="0" destOrd="0" presId="urn:microsoft.com/office/officeart/2005/8/layout/vList2"/>
    <dgm:cxn modelId="{D2D27297-5CFE-4DDD-A6C7-7BD90B793436}" type="presOf" srcId="{C424683D-8316-4B57-BFF5-9881959827FA}" destId="{48EF3163-29B4-4FA4-80D9-C1C6BC7C3CBF}" srcOrd="0" destOrd="0" presId="urn:microsoft.com/office/officeart/2005/8/layout/vList2"/>
    <dgm:cxn modelId="{648992BC-75F5-49E3-9ECC-2D42F2E50A0D}" srcId="{C088D42E-F77E-421E-BC81-1BBDF35A1F45}" destId="{C76743CB-B6D4-4B1D-8564-3534FA71C30C}" srcOrd="0" destOrd="0" parTransId="{6D0BB508-D937-480E-AFDE-1B0255A4B15E}" sibTransId="{4A5F5A89-8532-4900-8DC7-A46DB4B167AD}"/>
    <dgm:cxn modelId="{71BE0FC5-27B4-4717-B821-E01BA7A9460A}" type="presOf" srcId="{DB2F3C1D-0F6B-40A9-B673-1E7526ED6390}" destId="{D4DC1672-24DB-45D2-BC6E-F558D822D5C6}" srcOrd="0" destOrd="0" presId="urn:microsoft.com/office/officeart/2005/8/layout/vList2"/>
    <dgm:cxn modelId="{676174D5-F0AB-4779-ABD8-F5C3B3B4DB8D}" type="presOf" srcId="{1D22CF81-0DDD-44C9-AB96-1A19B6906EDE}" destId="{CD31032E-FC9F-402C-B6A9-1C86AFDAF9F6}" srcOrd="0" destOrd="0" presId="urn:microsoft.com/office/officeart/2005/8/layout/vList2"/>
    <dgm:cxn modelId="{CC28BCE1-0515-410E-8843-EC1A3326DDF9}" type="presOf" srcId="{C15071F3-B334-4CD6-9129-26AC358254EE}" destId="{3E5161F5-63E2-4799-B209-C0BC5D97960C}" srcOrd="0" destOrd="0" presId="urn:microsoft.com/office/officeart/2005/8/layout/vList2"/>
    <dgm:cxn modelId="{92B314E5-6683-4EB1-BDAB-270851E2D366}" type="presOf" srcId="{0B483610-2B90-412A-8459-54B7DC12F791}" destId="{7BBA841A-EA79-4A7B-A999-469299CEC7B1}" srcOrd="0" destOrd="0" presId="urn:microsoft.com/office/officeart/2005/8/layout/vList2"/>
    <dgm:cxn modelId="{8D33F0ED-B2D6-4770-B114-3DA3C7C6B3DA}" srcId="{C424683D-8316-4B57-BFF5-9881959827FA}" destId="{DB2F3C1D-0F6B-40A9-B673-1E7526ED6390}" srcOrd="1" destOrd="0" parTransId="{DD02C2BD-8123-4405-864A-C7656FA2F4A3}" sibTransId="{F3E2D594-428D-46FB-9ED0-370459D1C8B4}"/>
    <dgm:cxn modelId="{211615F7-7F4C-490D-84E6-FF13CF3D8963}" srcId="{1D22CF81-0DDD-44C9-AB96-1A19B6906EDE}" destId="{0B483610-2B90-412A-8459-54B7DC12F791}" srcOrd="0" destOrd="0" parTransId="{1E2009AE-F9D5-46D0-A734-85A3350C3CDB}" sibTransId="{B597B9FB-579E-427C-ACA0-8A15E2A446AC}"/>
    <dgm:cxn modelId="{1C8C431F-047B-4553-8AC6-D108EAC42A0D}" type="presParOf" srcId="{48EF3163-29B4-4FA4-80D9-C1C6BC7C3CBF}" destId="{CD31032E-FC9F-402C-B6A9-1C86AFDAF9F6}" srcOrd="0" destOrd="0" presId="urn:microsoft.com/office/officeart/2005/8/layout/vList2"/>
    <dgm:cxn modelId="{48B7E027-86FB-4124-9CFF-01A6A7538966}" type="presParOf" srcId="{48EF3163-29B4-4FA4-80D9-C1C6BC7C3CBF}" destId="{7BBA841A-EA79-4A7B-A999-469299CEC7B1}" srcOrd="1" destOrd="0" presId="urn:microsoft.com/office/officeart/2005/8/layout/vList2"/>
    <dgm:cxn modelId="{51C25A82-5C5F-4ABC-A194-6830CF5309CA}" type="presParOf" srcId="{48EF3163-29B4-4FA4-80D9-C1C6BC7C3CBF}" destId="{D4DC1672-24DB-45D2-BC6E-F558D822D5C6}" srcOrd="2" destOrd="0" presId="urn:microsoft.com/office/officeart/2005/8/layout/vList2"/>
    <dgm:cxn modelId="{211702F5-E7F6-454A-8471-1ACB5FB89E84}" type="presParOf" srcId="{48EF3163-29B4-4FA4-80D9-C1C6BC7C3CBF}" destId="{3E5161F5-63E2-4799-B209-C0BC5D97960C}" srcOrd="3" destOrd="0" presId="urn:microsoft.com/office/officeart/2005/8/layout/vList2"/>
    <dgm:cxn modelId="{9AC5C088-0B35-482A-BB14-FD0194847EA4}" type="presParOf" srcId="{48EF3163-29B4-4FA4-80D9-C1C6BC7C3CBF}" destId="{3A1D9273-D476-4BD2-B016-6383A53F4C05}" srcOrd="4" destOrd="0" presId="urn:microsoft.com/office/officeart/2005/8/layout/vList2"/>
    <dgm:cxn modelId="{AA2E129B-5271-4A6A-B62D-0A8F45AF751C}" type="presParOf" srcId="{48EF3163-29B4-4FA4-80D9-C1C6BC7C3CBF}" destId="{29737DCD-F414-49D7-AEAA-7773E75EB71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EBD19C-D00A-4F58-BA0B-0C3FBD5E3AF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1AABA30-2A9B-4773-BB77-6E6E1B885743}">
      <dgm:prSet/>
      <dgm:spPr/>
      <dgm:t>
        <a:bodyPr/>
        <a:lstStyle/>
        <a:p>
          <a:r>
            <a:rPr lang="cs-CZ"/>
            <a:t>Promlčecí doba</a:t>
          </a:r>
          <a:endParaRPr lang="en-US"/>
        </a:p>
      </dgm:t>
    </dgm:pt>
    <dgm:pt modelId="{F2E53BB6-9448-4276-90B5-9BC9E6F54028}" type="parTrans" cxnId="{D22C2312-561D-42B2-93EF-506D20258D0A}">
      <dgm:prSet/>
      <dgm:spPr/>
      <dgm:t>
        <a:bodyPr/>
        <a:lstStyle/>
        <a:p>
          <a:endParaRPr lang="en-US"/>
        </a:p>
      </dgm:t>
    </dgm:pt>
    <dgm:pt modelId="{4AC6254E-169D-4398-89A9-49FC13EDC376}" type="sibTrans" cxnId="{D22C2312-561D-42B2-93EF-506D20258D0A}">
      <dgm:prSet/>
      <dgm:spPr/>
      <dgm:t>
        <a:bodyPr/>
        <a:lstStyle/>
        <a:p>
          <a:endParaRPr lang="en-US"/>
        </a:p>
      </dgm:t>
    </dgm:pt>
    <dgm:pt modelId="{DF73B120-E7E6-475E-BFB7-A485F65FBE3C}">
      <dgm:prSet/>
      <dgm:spPr/>
      <dgm:t>
        <a:bodyPr/>
        <a:lstStyle/>
        <a:p>
          <a:r>
            <a:rPr lang="cs-CZ" dirty="0"/>
            <a:t>Důsledky prekluze, přihlíží se z úřední povinnosti</a:t>
          </a:r>
          <a:endParaRPr lang="en-US" dirty="0"/>
        </a:p>
      </dgm:t>
    </dgm:pt>
    <dgm:pt modelId="{C710D76C-85D7-4D1D-87D8-C8D0F4731420}" type="parTrans" cxnId="{557FF203-4B5A-49A8-A61E-6D156FDF9899}">
      <dgm:prSet/>
      <dgm:spPr/>
      <dgm:t>
        <a:bodyPr/>
        <a:lstStyle/>
        <a:p>
          <a:endParaRPr lang="en-US"/>
        </a:p>
      </dgm:t>
    </dgm:pt>
    <dgm:pt modelId="{E864DCDC-02C8-40C2-A83E-E7E4AE1CCBF9}" type="sibTrans" cxnId="{557FF203-4B5A-49A8-A61E-6D156FDF9899}">
      <dgm:prSet/>
      <dgm:spPr/>
      <dgm:t>
        <a:bodyPr/>
        <a:lstStyle/>
        <a:p>
          <a:endParaRPr lang="en-US"/>
        </a:p>
      </dgm:t>
    </dgm:pt>
    <dgm:pt modelId="{5EC10D0A-5857-405C-8A09-E21B5E9C9AAF}">
      <dgm:prSet/>
      <dgm:spPr/>
      <dgm:t>
        <a:bodyPr/>
        <a:lstStyle/>
        <a:p>
          <a:r>
            <a:rPr lang="cs-CZ" dirty="0"/>
            <a:t>Zánik trestnosti nikoliv škodlivých následků</a:t>
          </a:r>
          <a:endParaRPr lang="en-US" dirty="0"/>
        </a:p>
      </dgm:t>
    </dgm:pt>
    <dgm:pt modelId="{C7B0AFB4-1F50-4466-A0D1-CED0C7492ED7}" type="parTrans" cxnId="{AA54321A-8FD2-4FE7-AC9D-D3F414534D53}">
      <dgm:prSet/>
      <dgm:spPr/>
      <dgm:t>
        <a:bodyPr/>
        <a:lstStyle/>
        <a:p>
          <a:endParaRPr lang="en-US"/>
        </a:p>
      </dgm:t>
    </dgm:pt>
    <dgm:pt modelId="{5D185FC3-D777-4DAD-A8DA-47BF668D8C8F}" type="sibTrans" cxnId="{AA54321A-8FD2-4FE7-AC9D-D3F414534D53}">
      <dgm:prSet/>
      <dgm:spPr/>
      <dgm:t>
        <a:bodyPr/>
        <a:lstStyle/>
        <a:p>
          <a:endParaRPr lang="en-US"/>
        </a:p>
      </dgm:t>
    </dgm:pt>
    <dgm:pt modelId="{F3B43655-6704-4327-AE09-AA6B866564CC}">
      <dgm:prSet/>
      <dgm:spPr/>
      <dgm:t>
        <a:bodyPr/>
        <a:lstStyle/>
        <a:p>
          <a:r>
            <a:rPr lang="cs-CZ" dirty="0"/>
            <a:t>Prostor pro uplatnění opatření k nápravě</a:t>
          </a:r>
          <a:endParaRPr lang="en-US" dirty="0"/>
        </a:p>
      </dgm:t>
    </dgm:pt>
    <dgm:pt modelId="{35F9BA30-E922-433B-99EE-A1CDE459C010}" type="parTrans" cxnId="{F268A241-22CA-43E9-B1CF-989ABE00B4CD}">
      <dgm:prSet/>
      <dgm:spPr/>
      <dgm:t>
        <a:bodyPr/>
        <a:lstStyle/>
        <a:p>
          <a:endParaRPr lang="en-US"/>
        </a:p>
      </dgm:t>
    </dgm:pt>
    <dgm:pt modelId="{B5E5FEF7-52E9-4D0F-B711-A965CB5BC6BF}" type="sibTrans" cxnId="{F268A241-22CA-43E9-B1CF-989ABE00B4CD}">
      <dgm:prSet/>
      <dgm:spPr/>
      <dgm:t>
        <a:bodyPr/>
        <a:lstStyle/>
        <a:p>
          <a:endParaRPr lang="en-US"/>
        </a:p>
      </dgm:t>
    </dgm:pt>
    <dgm:pt modelId="{8408541D-ADCE-4346-A960-756C457C2C3E}">
      <dgm:prSet/>
      <dgm:spPr/>
      <dgm:t>
        <a:bodyPr/>
        <a:lstStyle/>
        <a:p>
          <a:r>
            <a:rPr lang="cs-CZ" dirty="0"/>
            <a:t>Jednoroční nebo tříletá</a:t>
          </a:r>
          <a:endParaRPr lang="en-US" dirty="0"/>
        </a:p>
      </dgm:t>
    </dgm:pt>
    <dgm:pt modelId="{9123FA69-EC12-47B6-8C99-F8853084341C}" type="parTrans" cxnId="{A5BFD985-C1BA-478D-A16B-5F55C3135490}">
      <dgm:prSet/>
      <dgm:spPr/>
      <dgm:t>
        <a:bodyPr/>
        <a:lstStyle/>
        <a:p>
          <a:endParaRPr lang="en-US"/>
        </a:p>
      </dgm:t>
    </dgm:pt>
    <dgm:pt modelId="{5147D92A-FA28-4FCF-AEEC-8E932532D3ED}" type="sibTrans" cxnId="{A5BFD985-C1BA-478D-A16B-5F55C3135490}">
      <dgm:prSet/>
      <dgm:spPr/>
      <dgm:t>
        <a:bodyPr/>
        <a:lstStyle/>
        <a:p>
          <a:endParaRPr lang="en-US"/>
        </a:p>
      </dgm:t>
    </dgm:pt>
    <dgm:pt modelId="{EB720C29-8CB2-4EB6-89DE-5E59FD426A7B}">
      <dgm:prSet/>
      <dgm:spPr/>
      <dgm:t>
        <a:bodyPr/>
        <a:lstStyle/>
        <a:p>
          <a:r>
            <a:rPr lang="cs-CZ"/>
            <a:t>Počátek běhu = den následující po spáchání přestupku/ukončení jednání</a:t>
          </a:r>
          <a:endParaRPr lang="en-US"/>
        </a:p>
      </dgm:t>
    </dgm:pt>
    <dgm:pt modelId="{84ACA482-8F33-4DF9-B9F5-CB7D0D0A37B4}" type="parTrans" cxnId="{BA6B04D1-EAC7-4BF4-A650-51A80835E60C}">
      <dgm:prSet/>
      <dgm:spPr/>
      <dgm:t>
        <a:bodyPr/>
        <a:lstStyle/>
        <a:p>
          <a:endParaRPr lang="en-US"/>
        </a:p>
      </dgm:t>
    </dgm:pt>
    <dgm:pt modelId="{4738E335-1363-422B-8538-6E0E6D9AA4B8}" type="sibTrans" cxnId="{BA6B04D1-EAC7-4BF4-A650-51A80835E60C}">
      <dgm:prSet/>
      <dgm:spPr/>
      <dgm:t>
        <a:bodyPr/>
        <a:lstStyle/>
        <a:p>
          <a:endParaRPr lang="en-US"/>
        </a:p>
      </dgm:t>
    </dgm:pt>
    <dgm:pt modelId="{35129BAD-D5F8-4E27-9886-88C87DBF5B49}">
      <dgm:prSet/>
      <dgm:spPr/>
      <dgm:t>
        <a:bodyPr/>
        <a:lstStyle/>
        <a:p>
          <a:r>
            <a:rPr lang="cs-CZ"/>
            <a:t>Hmotněprávní  </a:t>
          </a:r>
          <a:endParaRPr lang="en-US"/>
        </a:p>
      </dgm:t>
    </dgm:pt>
    <dgm:pt modelId="{6E738346-69FB-4E23-996C-EFB82A9F8F92}" type="parTrans" cxnId="{A96620D4-A91A-4DCD-9D59-03C56CE0FD88}">
      <dgm:prSet/>
      <dgm:spPr/>
      <dgm:t>
        <a:bodyPr/>
        <a:lstStyle/>
        <a:p>
          <a:endParaRPr lang="en-US"/>
        </a:p>
      </dgm:t>
    </dgm:pt>
    <dgm:pt modelId="{FBBBBB06-61E7-4574-9BDF-A05CF2BF386F}" type="sibTrans" cxnId="{A96620D4-A91A-4DCD-9D59-03C56CE0FD88}">
      <dgm:prSet/>
      <dgm:spPr/>
      <dgm:t>
        <a:bodyPr/>
        <a:lstStyle/>
        <a:p>
          <a:endParaRPr lang="en-US"/>
        </a:p>
      </dgm:t>
    </dgm:pt>
    <dgm:pt modelId="{597D9484-21C9-49F5-B1BA-079ABEA7743F}">
      <dgm:prSet/>
      <dgm:spPr/>
      <dgm:t>
        <a:bodyPr/>
        <a:lstStyle/>
        <a:p>
          <a:r>
            <a:rPr lang="cs-CZ"/>
            <a:t>Přerušení běhu = tříletá nebo pětiletá maximální objektivní promlčecí doba</a:t>
          </a:r>
          <a:endParaRPr lang="en-US"/>
        </a:p>
      </dgm:t>
    </dgm:pt>
    <dgm:pt modelId="{069306F0-CC2B-4877-B0D8-8A09F95BACC1}" type="parTrans" cxnId="{3111C8C0-6C9F-42E6-94F7-5908721D381F}">
      <dgm:prSet/>
      <dgm:spPr/>
      <dgm:t>
        <a:bodyPr/>
        <a:lstStyle/>
        <a:p>
          <a:endParaRPr lang="en-US"/>
        </a:p>
      </dgm:t>
    </dgm:pt>
    <dgm:pt modelId="{4D410285-425D-4691-925B-EA0811814E08}" type="sibTrans" cxnId="{3111C8C0-6C9F-42E6-94F7-5908721D381F}">
      <dgm:prSet/>
      <dgm:spPr/>
      <dgm:t>
        <a:bodyPr/>
        <a:lstStyle/>
        <a:p>
          <a:endParaRPr lang="en-US"/>
        </a:p>
      </dgm:t>
    </dgm:pt>
    <dgm:pt modelId="{A565411A-6B8E-400C-BE66-F1110E805576}" type="pres">
      <dgm:prSet presAssocID="{91EBD19C-D00A-4F58-BA0B-0C3FBD5E3AF4}" presName="linear" presStyleCnt="0">
        <dgm:presLayoutVars>
          <dgm:animLvl val="lvl"/>
          <dgm:resizeHandles val="exact"/>
        </dgm:presLayoutVars>
      </dgm:prSet>
      <dgm:spPr/>
    </dgm:pt>
    <dgm:pt modelId="{4771B3BB-DE72-4CD3-AF88-8C0BA6434113}" type="pres">
      <dgm:prSet presAssocID="{11AABA30-2A9B-4773-BB77-6E6E1B885743}" presName="parentText" presStyleLbl="node1" presStyleIdx="0" presStyleCnt="2">
        <dgm:presLayoutVars>
          <dgm:chMax val="0"/>
          <dgm:bulletEnabled val="1"/>
        </dgm:presLayoutVars>
      </dgm:prSet>
      <dgm:spPr/>
    </dgm:pt>
    <dgm:pt modelId="{BB6656CE-9ECE-464F-8C53-3A53AE937EC4}" type="pres">
      <dgm:prSet presAssocID="{11AABA30-2A9B-4773-BB77-6E6E1B885743}" presName="childText" presStyleLbl="revTx" presStyleIdx="0" presStyleCnt="2">
        <dgm:presLayoutVars>
          <dgm:bulletEnabled val="1"/>
        </dgm:presLayoutVars>
      </dgm:prSet>
      <dgm:spPr/>
    </dgm:pt>
    <dgm:pt modelId="{3B135612-CF93-40E6-8647-3CD740249A42}" type="pres">
      <dgm:prSet presAssocID="{8408541D-ADCE-4346-A960-756C457C2C3E}" presName="parentText" presStyleLbl="node1" presStyleIdx="1" presStyleCnt="2">
        <dgm:presLayoutVars>
          <dgm:chMax val="0"/>
          <dgm:bulletEnabled val="1"/>
        </dgm:presLayoutVars>
      </dgm:prSet>
      <dgm:spPr/>
    </dgm:pt>
    <dgm:pt modelId="{F0129B6A-CF5E-41B7-9B74-49F16E864315}" type="pres">
      <dgm:prSet presAssocID="{8408541D-ADCE-4346-A960-756C457C2C3E}" presName="childText" presStyleLbl="revTx" presStyleIdx="1" presStyleCnt="2">
        <dgm:presLayoutVars>
          <dgm:bulletEnabled val="1"/>
        </dgm:presLayoutVars>
      </dgm:prSet>
      <dgm:spPr/>
    </dgm:pt>
  </dgm:ptLst>
  <dgm:cxnLst>
    <dgm:cxn modelId="{CA015D00-C976-48C5-9813-2E57DCFA0C85}" type="presOf" srcId="{597D9484-21C9-49F5-B1BA-079ABEA7743F}" destId="{F0129B6A-CF5E-41B7-9B74-49F16E864315}" srcOrd="0" destOrd="2" presId="urn:microsoft.com/office/officeart/2005/8/layout/vList2"/>
    <dgm:cxn modelId="{557FF203-4B5A-49A8-A61E-6D156FDF9899}" srcId="{11AABA30-2A9B-4773-BB77-6E6E1B885743}" destId="{DF73B120-E7E6-475E-BFB7-A485F65FBE3C}" srcOrd="0" destOrd="0" parTransId="{C710D76C-85D7-4D1D-87D8-C8D0F4731420}" sibTransId="{E864DCDC-02C8-40C2-A83E-E7E4AE1CCBF9}"/>
    <dgm:cxn modelId="{D22C2312-561D-42B2-93EF-506D20258D0A}" srcId="{91EBD19C-D00A-4F58-BA0B-0C3FBD5E3AF4}" destId="{11AABA30-2A9B-4773-BB77-6E6E1B885743}" srcOrd="0" destOrd="0" parTransId="{F2E53BB6-9448-4276-90B5-9BC9E6F54028}" sibTransId="{4AC6254E-169D-4398-89A9-49FC13EDC376}"/>
    <dgm:cxn modelId="{AA54321A-8FD2-4FE7-AC9D-D3F414534D53}" srcId="{11AABA30-2A9B-4773-BB77-6E6E1B885743}" destId="{5EC10D0A-5857-405C-8A09-E21B5E9C9AAF}" srcOrd="1" destOrd="0" parTransId="{C7B0AFB4-1F50-4466-A0D1-CED0C7492ED7}" sibTransId="{5D185FC3-D777-4DAD-A8DA-47BF668D8C8F}"/>
    <dgm:cxn modelId="{A9458037-BEB9-43FE-9F89-A8EA1B6AAAF4}" type="presOf" srcId="{8408541D-ADCE-4346-A960-756C457C2C3E}" destId="{3B135612-CF93-40E6-8647-3CD740249A42}" srcOrd="0" destOrd="0" presId="urn:microsoft.com/office/officeart/2005/8/layout/vList2"/>
    <dgm:cxn modelId="{8D402B5F-7291-4095-B455-72AA3D322292}" type="presOf" srcId="{EB720C29-8CB2-4EB6-89DE-5E59FD426A7B}" destId="{F0129B6A-CF5E-41B7-9B74-49F16E864315}" srcOrd="0" destOrd="0" presId="urn:microsoft.com/office/officeart/2005/8/layout/vList2"/>
    <dgm:cxn modelId="{F268A241-22CA-43E9-B1CF-989ABE00B4CD}" srcId="{5EC10D0A-5857-405C-8A09-E21B5E9C9AAF}" destId="{F3B43655-6704-4327-AE09-AA6B866564CC}" srcOrd="0" destOrd="0" parTransId="{35F9BA30-E922-433B-99EE-A1CDE459C010}" sibTransId="{B5E5FEF7-52E9-4D0F-B711-A965CB5BC6BF}"/>
    <dgm:cxn modelId="{38828F48-1044-48BA-830A-0BAA1C57B898}" type="presOf" srcId="{11AABA30-2A9B-4773-BB77-6E6E1B885743}" destId="{4771B3BB-DE72-4CD3-AF88-8C0BA6434113}" srcOrd="0" destOrd="0" presId="urn:microsoft.com/office/officeart/2005/8/layout/vList2"/>
    <dgm:cxn modelId="{1269847C-1F24-4889-B9AA-74953D443B0D}" type="presOf" srcId="{91EBD19C-D00A-4F58-BA0B-0C3FBD5E3AF4}" destId="{A565411A-6B8E-400C-BE66-F1110E805576}" srcOrd="0" destOrd="0" presId="urn:microsoft.com/office/officeart/2005/8/layout/vList2"/>
    <dgm:cxn modelId="{A5BFD985-C1BA-478D-A16B-5F55C3135490}" srcId="{91EBD19C-D00A-4F58-BA0B-0C3FBD5E3AF4}" destId="{8408541D-ADCE-4346-A960-756C457C2C3E}" srcOrd="1" destOrd="0" parTransId="{9123FA69-EC12-47B6-8C99-F8853084341C}" sibTransId="{5147D92A-FA28-4FCF-AEEC-8E932532D3ED}"/>
    <dgm:cxn modelId="{A5D41092-5EBF-4012-9CB7-F5315C432359}" type="presOf" srcId="{DF73B120-E7E6-475E-BFB7-A485F65FBE3C}" destId="{BB6656CE-9ECE-464F-8C53-3A53AE937EC4}" srcOrd="0" destOrd="0" presId="urn:microsoft.com/office/officeart/2005/8/layout/vList2"/>
    <dgm:cxn modelId="{3182B8B5-8BE2-4ED8-9C07-E0C5D962580B}" type="presOf" srcId="{35129BAD-D5F8-4E27-9886-88C87DBF5B49}" destId="{F0129B6A-CF5E-41B7-9B74-49F16E864315}" srcOrd="0" destOrd="1" presId="urn:microsoft.com/office/officeart/2005/8/layout/vList2"/>
    <dgm:cxn modelId="{CEEC46C0-AAA4-4246-8A07-550085A4B464}" type="presOf" srcId="{F3B43655-6704-4327-AE09-AA6B866564CC}" destId="{BB6656CE-9ECE-464F-8C53-3A53AE937EC4}" srcOrd="0" destOrd="2" presId="urn:microsoft.com/office/officeart/2005/8/layout/vList2"/>
    <dgm:cxn modelId="{3111C8C0-6C9F-42E6-94F7-5908721D381F}" srcId="{8408541D-ADCE-4346-A960-756C457C2C3E}" destId="{597D9484-21C9-49F5-B1BA-079ABEA7743F}" srcOrd="2" destOrd="0" parTransId="{069306F0-CC2B-4877-B0D8-8A09F95BACC1}" sibTransId="{4D410285-425D-4691-925B-EA0811814E08}"/>
    <dgm:cxn modelId="{BA6B04D1-EAC7-4BF4-A650-51A80835E60C}" srcId="{8408541D-ADCE-4346-A960-756C457C2C3E}" destId="{EB720C29-8CB2-4EB6-89DE-5E59FD426A7B}" srcOrd="0" destOrd="0" parTransId="{84ACA482-8F33-4DF9-B9F5-CB7D0D0A37B4}" sibTransId="{4738E335-1363-422B-8538-6E0E6D9AA4B8}"/>
    <dgm:cxn modelId="{A96620D4-A91A-4DCD-9D59-03C56CE0FD88}" srcId="{8408541D-ADCE-4346-A960-756C457C2C3E}" destId="{35129BAD-D5F8-4E27-9886-88C87DBF5B49}" srcOrd="1" destOrd="0" parTransId="{6E738346-69FB-4E23-996C-EFB82A9F8F92}" sibTransId="{FBBBBB06-61E7-4574-9BDF-A05CF2BF386F}"/>
    <dgm:cxn modelId="{DF1152FA-5253-4260-A44A-004EA03A45CE}" type="presOf" srcId="{5EC10D0A-5857-405C-8A09-E21B5E9C9AAF}" destId="{BB6656CE-9ECE-464F-8C53-3A53AE937EC4}" srcOrd="0" destOrd="1" presId="urn:microsoft.com/office/officeart/2005/8/layout/vList2"/>
    <dgm:cxn modelId="{368C1499-39C0-4360-833B-D060E370CC4C}" type="presParOf" srcId="{A565411A-6B8E-400C-BE66-F1110E805576}" destId="{4771B3BB-DE72-4CD3-AF88-8C0BA6434113}" srcOrd="0" destOrd="0" presId="urn:microsoft.com/office/officeart/2005/8/layout/vList2"/>
    <dgm:cxn modelId="{BAE712C3-0A1A-422F-AC5D-36DDB232A88A}" type="presParOf" srcId="{A565411A-6B8E-400C-BE66-F1110E805576}" destId="{BB6656CE-9ECE-464F-8C53-3A53AE937EC4}" srcOrd="1" destOrd="0" presId="urn:microsoft.com/office/officeart/2005/8/layout/vList2"/>
    <dgm:cxn modelId="{41497FF3-812C-4B97-B979-D9AF851FCBF8}" type="presParOf" srcId="{A565411A-6B8E-400C-BE66-F1110E805576}" destId="{3B135612-CF93-40E6-8647-3CD740249A42}" srcOrd="2" destOrd="0" presId="urn:microsoft.com/office/officeart/2005/8/layout/vList2"/>
    <dgm:cxn modelId="{E8488571-6F20-4E5E-B8A9-A0AFB1194BB9}" type="presParOf" srcId="{A565411A-6B8E-400C-BE66-F1110E805576}" destId="{F0129B6A-CF5E-41B7-9B74-49F16E86431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78AF7B-D381-49C1-AC7E-C4A9244EFBA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92F77E4-15D2-40F6-AF7D-8D210523FDD1}">
      <dgm:prSet/>
      <dgm:spPr/>
      <dgm:t>
        <a:bodyPr/>
        <a:lstStyle/>
        <a:p>
          <a:r>
            <a:rPr lang="cs-CZ"/>
            <a:t>Ekologická újma je ztráta nebo oslabení přirozených funkcí ekosystémů, vznikající poškozením jejich složek nebo narušením vnitřních vazeb a procesů v důsledku lidské činnosti.</a:t>
          </a:r>
          <a:endParaRPr lang="en-US"/>
        </a:p>
      </dgm:t>
    </dgm:pt>
    <dgm:pt modelId="{6B820C68-9774-4D69-9A7B-1305E3172C8F}" type="parTrans" cxnId="{E44F8746-6E6E-4686-9C8B-D32ABFFE22C2}">
      <dgm:prSet/>
      <dgm:spPr/>
      <dgm:t>
        <a:bodyPr/>
        <a:lstStyle/>
        <a:p>
          <a:endParaRPr lang="en-US"/>
        </a:p>
      </dgm:t>
    </dgm:pt>
    <dgm:pt modelId="{7B5442DF-244F-40C2-8469-CE7597A9F124}" type="sibTrans" cxnId="{E44F8746-6E6E-4686-9C8B-D32ABFFE22C2}">
      <dgm:prSet/>
      <dgm:spPr/>
      <dgm:t>
        <a:bodyPr/>
        <a:lstStyle/>
        <a:p>
          <a:endParaRPr lang="en-US"/>
        </a:p>
      </dgm:t>
    </dgm:pt>
    <dgm:pt modelId="{CDA196AD-4EED-4DE0-926C-BA4E43478540}">
      <dgm:prSet/>
      <dgm:spPr/>
      <dgm:t>
        <a:bodyPr/>
        <a:lstStyle/>
        <a:p>
          <a:r>
            <a:rPr lang="cs-CZ"/>
            <a:t>Dvojí příčinná souvislosti</a:t>
          </a:r>
          <a:endParaRPr lang="en-US"/>
        </a:p>
      </dgm:t>
    </dgm:pt>
    <dgm:pt modelId="{346E9791-CF74-41B8-9E52-C7C5FFC5426B}" type="parTrans" cxnId="{D006C0CE-71A3-4C4C-AAE2-647397BEB9F0}">
      <dgm:prSet/>
      <dgm:spPr/>
      <dgm:t>
        <a:bodyPr/>
        <a:lstStyle/>
        <a:p>
          <a:endParaRPr lang="en-US"/>
        </a:p>
      </dgm:t>
    </dgm:pt>
    <dgm:pt modelId="{F01E60FA-0C86-4396-B555-591CC84BC61A}" type="sibTrans" cxnId="{D006C0CE-71A3-4C4C-AAE2-647397BEB9F0}">
      <dgm:prSet/>
      <dgm:spPr/>
      <dgm:t>
        <a:bodyPr/>
        <a:lstStyle/>
        <a:p>
          <a:endParaRPr lang="en-US"/>
        </a:p>
      </dgm:t>
    </dgm:pt>
    <dgm:pt modelId="{3CB48E92-B47A-4425-84C6-70E077333E86}">
      <dgm:prSet/>
      <dgm:spPr/>
      <dgm:t>
        <a:bodyPr/>
        <a:lstStyle/>
        <a:p>
          <a:r>
            <a:rPr lang="cs-CZ"/>
            <a:t>Uplatňování odpovědnost za ekologickou újmu</a:t>
          </a:r>
          <a:endParaRPr lang="en-US"/>
        </a:p>
      </dgm:t>
    </dgm:pt>
    <dgm:pt modelId="{E45FBD70-39B3-4F06-8DCB-99E4388387F0}" type="parTrans" cxnId="{AB7BA64F-7C92-4EED-B313-773FE4F368E1}">
      <dgm:prSet/>
      <dgm:spPr/>
      <dgm:t>
        <a:bodyPr/>
        <a:lstStyle/>
        <a:p>
          <a:endParaRPr lang="en-US"/>
        </a:p>
      </dgm:t>
    </dgm:pt>
    <dgm:pt modelId="{5B1E5ED3-2F76-4A78-9018-A3A354BE7CF6}" type="sibTrans" cxnId="{AB7BA64F-7C92-4EED-B313-773FE4F368E1}">
      <dgm:prSet/>
      <dgm:spPr/>
      <dgm:t>
        <a:bodyPr/>
        <a:lstStyle/>
        <a:p>
          <a:endParaRPr lang="en-US"/>
        </a:p>
      </dgm:t>
    </dgm:pt>
    <dgm:pt modelId="{44C7EF8C-FA98-4E0E-A7E8-6724AE6209E6}">
      <dgm:prSet/>
      <dgm:spPr/>
      <dgm:t>
        <a:bodyPr/>
        <a:lstStyle/>
        <a:p>
          <a:r>
            <a:rPr lang="cs-CZ"/>
            <a:t>Každý, kdo poškozováním životního prostředí nebo jiným protiprávním jednáním způsobil ekologickou újmu, </a:t>
          </a:r>
          <a:endParaRPr lang="en-US"/>
        </a:p>
      </dgm:t>
    </dgm:pt>
    <dgm:pt modelId="{36E7E57B-3659-44D1-B5C9-C2D4601BAF31}" type="parTrans" cxnId="{28F823DD-95DD-4D87-8FE7-BF26072D8197}">
      <dgm:prSet/>
      <dgm:spPr/>
      <dgm:t>
        <a:bodyPr/>
        <a:lstStyle/>
        <a:p>
          <a:endParaRPr lang="en-US"/>
        </a:p>
      </dgm:t>
    </dgm:pt>
    <dgm:pt modelId="{1391D0B7-E0FC-494B-93A5-7DEDFA59F1B9}" type="sibTrans" cxnId="{28F823DD-95DD-4D87-8FE7-BF26072D8197}">
      <dgm:prSet/>
      <dgm:spPr/>
      <dgm:t>
        <a:bodyPr/>
        <a:lstStyle/>
        <a:p>
          <a:endParaRPr lang="en-US"/>
        </a:p>
      </dgm:t>
    </dgm:pt>
    <dgm:pt modelId="{D7B7F6DF-ACFC-4AED-BE61-35050F6E8E39}">
      <dgm:prSet/>
      <dgm:spPr/>
      <dgm:t>
        <a:bodyPr/>
        <a:lstStyle/>
        <a:p>
          <a:r>
            <a:rPr lang="cs-CZ"/>
            <a:t>je povinen obnovit přirozené funkce narušeného ekosystému nebo jeho části. </a:t>
          </a:r>
          <a:endParaRPr lang="en-US"/>
        </a:p>
      </dgm:t>
    </dgm:pt>
    <dgm:pt modelId="{3994D93C-9609-4FB9-8522-7E6715029D26}" type="parTrans" cxnId="{EE8C9A7D-E22F-40CC-B8F4-8BDB158B866D}">
      <dgm:prSet/>
      <dgm:spPr/>
      <dgm:t>
        <a:bodyPr/>
        <a:lstStyle/>
        <a:p>
          <a:endParaRPr lang="en-US"/>
        </a:p>
      </dgm:t>
    </dgm:pt>
    <dgm:pt modelId="{AF74290B-8AF6-4786-BE98-D39DB08A76C9}" type="sibTrans" cxnId="{EE8C9A7D-E22F-40CC-B8F4-8BDB158B866D}">
      <dgm:prSet/>
      <dgm:spPr/>
      <dgm:t>
        <a:bodyPr/>
        <a:lstStyle/>
        <a:p>
          <a:endParaRPr lang="en-US"/>
        </a:p>
      </dgm:t>
    </dgm:pt>
    <dgm:pt modelId="{AB2114D7-6925-4EAE-ACF3-3EF5CC6DE7BF}">
      <dgm:prSet/>
      <dgm:spPr/>
      <dgm:t>
        <a:bodyPr/>
        <a:lstStyle/>
        <a:p>
          <a:r>
            <a:rPr lang="cs-CZ"/>
            <a:t>Není-li to možné nebo z vážných důvodů účelné, je povinen ekologickou újmu nahradit jiným způsobem (náhradní plnění);</a:t>
          </a:r>
          <a:endParaRPr lang="en-US"/>
        </a:p>
      </dgm:t>
    </dgm:pt>
    <dgm:pt modelId="{873094B0-F19F-45D2-B410-98A486D42FA3}" type="parTrans" cxnId="{3F22C10F-B7C4-4831-B2C5-39BA35B6E4B6}">
      <dgm:prSet/>
      <dgm:spPr/>
      <dgm:t>
        <a:bodyPr/>
        <a:lstStyle/>
        <a:p>
          <a:endParaRPr lang="en-US"/>
        </a:p>
      </dgm:t>
    </dgm:pt>
    <dgm:pt modelId="{9E26DE37-1A90-4995-BFBF-B035B8DF3932}" type="sibTrans" cxnId="{3F22C10F-B7C4-4831-B2C5-39BA35B6E4B6}">
      <dgm:prSet/>
      <dgm:spPr/>
      <dgm:t>
        <a:bodyPr/>
        <a:lstStyle/>
        <a:p>
          <a:endParaRPr lang="en-US"/>
        </a:p>
      </dgm:t>
    </dgm:pt>
    <dgm:pt modelId="{8C90D53F-5264-47CF-A456-EBFD9E80F1D9}">
      <dgm:prSet/>
      <dgm:spPr/>
      <dgm:t>
        <a:bodyPr/>
        <a:lstStyle/>
        <a:p>
          <a:r>
            <a:rPr lang="cs-CZ"/>
            <a:t>není-li to možné, je povinen nahradit tuto újmu v penězích. </a:t>
          </a:r>
          <a:endParaRPr lang="en-US"/>
        </a:p>
      </dgm:t>
    </dgm:pt>
    <dgm:pt modelId="{83A62F59-D21D-4F71-BAE7-39289BAA71FE}" type="parTrans" cxnId="{4295C1E0-F95F-4780-B974-F6796D588348}">
      <dgm:prSet/>
      <dgm:spPr/>
      <dgm:t>
        <a:bodyPr/>
        <a:lstStyle/>
        <a:p>
          <a:endParaRPr lang="en-US"/>
        </a:p>
      </dgm:t>
    </dgm:pt>
    <dgm:pt modelId="{DD6523EB-9F84-41E8-87FB-5FE4F69E835B}" type="sibTrans" cxnId="{4295C1E0-F95F-4780-B974-F6796D588348}">
      <dgm:prSet/>
      <dgm:spPr/>
      <dgm:t>
        <a:bodyPr/>
        <a:lstStyle/>
        <a:p>
          <a:endParaRPr lang="en-US"/>
        </a:p>
      </dgm:t>
    </dgm:pt>
    <dgm:pt modelId="{55AE2058-2F25-435E-B4D9-E509B99BF04C}">
      <dgm:prSet/>
      <dgm:spPr/>
      <dgm:t>
        <a:bodyPr/>
        <a:lstStyle/>
        <a:p>
          <a:r>
            <a:rPr lang="cs-CZ"/>
            <a:t>O uložení povinnosti rozhodne příslušný orgán státní správy.</a:t>
          </a:r>
          <a:endParaRPr lang="en-US"/>
        </a:p>
      </dgm:t>
    </dgm:pt>
    <dgm:pt modelId="{080E0E60-F221-47E0-AB20-1E44D353882C}" type="parTrans" cxnId="{EABA8969-9B32-484F-9B8A-DFD8832AF44F}">
      <dgm:prSet/>
      <dgm:spPr/>
      <dgm:t>
        <a:bodyPr/>
        <a:lstStyle/>
        <a:p>
          <a:endParaRPr lang="en-US"/>
        </a:p>
      </dgm:t>
    </dgm:pt>
    <dgm:pt modelId="{21EA197D-6F4B-422D-954A-C3EE068BA66B}" type="sibTrans" cxnId="{EABA8969-9B32-484F-9B8A-DFD8832AF44F}">
      <dgm:prSet/>
      <dgm:spPr/>
      <dgm:t>
        <a:bodyPr/>
        <a:lstStyle/>
        <a:p>
          <a:endParaRPr lang="en-US"/>
        </a:p>
      </dgm:t>
    </dgm:pt>
    <dgm:pt modelId="{01FC7BCE-15EE-4D11-8D9E-D8CFEB70C5B1}">
      <dgm:prSet/>
      <dgm:spPr/>
      <dgm:t>
        <a:bodyPr/>
        <a:lstStyle/>
        <a:p>
          <a:r>
            <a:rPr lang="cs-CZ"/>
            <a:t>Oprávněným ze způsobené ekologické újmy je stát.</a:t>
          </a:r>
          <a:endParaRPr lang="en-US"/>
        </a:p>
      </dgm:t>
    </dgm:pt>
    <dgm:pt modelId="{093A76FB-6A7A-445B-B187-2DB9DC34FC0D}" type="parTrans" cxnId="{2226FF3E-7DB4-47A9-8A1B-899CF3270995}">
      <dgm:prSet/>
      <dgm:spPr/>
      <dgm:t>
        <a:bodyPr/>
        <a:lstStyle/>
        <a:p>
          <a:endParaRPr lang="en-US"/>
        </a:p>
      </dgm:t>
    </dgm:pt>
    <dgm:pt modelId="{A1DA7141-D850-4EC7-BAA4-B0F536EE577C}" type="sibTrans" cxnId="{2226FF3E-7DB4-47A9-8A1B-899CF3270995}">
      <dgm:prSet/>
      <dgm:spPr/>
      <dgm:t>
        <a:bodyPr/>
        <a:lstStyle/>
        <a:p>
          <a:endParaRPr lang="en-US"/>
        </a:p>
      </dgm:t>
    </dgm:pt>
    <dgm:pt modelId="{9E22CC62-8A13-42F8-9207-AB63BCEDC8AC}" type="pres">
      <dgm:prSet presAssocID="{6B78AF7B-D381-49C1-AC7E-C4A9244EFBA7}" presName="linear" presStyleCnt="0">
        <dgm:presLayoutVars>
          <dgm:animLvl val="lvl"/>
          <dgm:resizeHandles val="exact"/>
        </dgm:presLayoutVars>
      </dgm:prSet>
      <dgm:spPr/>
    </dgm:pt>
    <dgm:pt modelId="{F90E96D4-F2A5-4560-A644-6AE74E22771C}" type="pres">
      <dgm:prSet presAssocID="{B92F77E4-15D2-40F6-AF7D-8D210523FDD1}" presName="parentText" presStyleLbl="node1" presStyleIdx="0" presStyleCnt="2">
        <dgm:presLayoutVars>
          <dgm:chMax val="0"/>
          <dgm:bulletEnabled val="1"/>
        </dgm:presLayoutVars>
      </dgm:prSet>
      <dgm:spPr/>
    </dgm:pt>
    <dgm:pt modelId="{520DA976-EDF7-4C8E-96D7-2F5FE85A7479}" type="pres">
      <dgm:prSet presAssocID="{B92F77E4-15D2-40F6-AF7D-8D210523FDD1}" presName="childText" presStyleLbl="revTx" presStyleIdx="0" presStyleCnt="2">
        <dgm:presLayoutVars>
          <dgm:bulletEnabled val="1"/>
        </dgm:presLayoutVars>
      </dgm:prSet>
      <dgm:spPr/>
    </dgm:pt>
    <dgm:pt modelId="{61793209-CEA5-465A-A387-125A9BF74DD7}" type="pres">
      <dgm:prSet presAssocID="{3CB48E92-B47A-4425-84C6-70E077333E86}" presName="parentText" presStyleLbl="node1" presStyleIdx="1" presStyleCnt="2">
        <dgm:presLayoutVars>
          <dgm:chMax val="0"/>
          <dgm:bulletEnabled val="1"/>
        </dgm:presLayoutVars>
      </dgm:prSet>
      <dgm:spPr/>
    </dgm:pt>
    <dgm:pt modelId="{5714605F-AC32-4312-A050-C2D3AC77EB4F}" type="pres">
      <dgm:prSet presAssocID="{3CB48E92-B47A-4425-84C6-70E077333E86}" presName="childText" presStyleLbl="revTx" presStyleIdx="1" presStyleCnt="2">
        <dgm:presLayoutVars>
          <dgm:bulletEnabled val="1"/>
        </dgm:presLayoutVars>
      </dgm:prSet>
      <dgm:spPr/>
    </dgm:pt>
  </dgm:ptLst>
  <dgm:cxnLst>
    <dgm:cxn modelId="{3F22C10F-B7C4-4831-B2C5-39BA35B6E4B6}" srcId="{44C7EF8C-FA98-4E0E-A7E8-6724AE6209E6}" destId="{AB2114D7-6925-4EAE-ACF3-3EF5CC6DE7BF}" srcOrd="1" destOrd="0" parTransId="{873094B0-F19F-45D2-B410-98A486D42FA3}" sibTransId="{9E26DE37-1A90-4995-BFBF-B035B8DF3932}"/>
    <dgm:cxn modelId="{59F5C71D-1AFD-4901-B2AF-43042C652083}" type="presOf" srcId="{55AE2058-2F25-435E-B4D9-E509B99BF04C}" destId="{5714605F-AC32-4312-A050-C2D3AC77EB4F}" srcOrd="0" destOrd="4" presId="urn:microsoft.com/office/officeart/2005/8/layout/vList2"/>
    <dgm:cxn modelId="{8BEEDF30-6DEE-450A-B950-4DB112A9B215}" type="presOf" srcId="{8C90D53F-5264-47CF-A456-EBFD9E80F1D9}" destId="{5714605F-AC32-4312-A050-C2D3AC77EB4F}" srcOrd="0" destOrd="3" presId="urn:microsoft.com/office/officeart/2005/8/layout/vList2"/>
    <dgm:cxn modelId="{2226FF3E-7DB4-47A9-8A1B-899CF3270995}" srcId="{3CB48E92-B47A-4425-84C6-70E077333E86}" destId="{01FC7BCE-15EE-4D11-8D9E-D8CFEB70C5B1}" srcOrd="2" destOrd="0" parTransId="{093A76FB-6A7A-445B-B187-2DB9DC34FC0D}" sibTransId="{A1DA7141-D850-4EC7-BAA4-B0F536EE577C}"/>
    <dgm:cxn modelId="{5FFB3646-67E1-48AA-9192-CCAAEC62BD9D}" type="presOf" srcId="{01FC7BCE-15EE-4D11-8D9E-D8CFEB70C5B1}" destId="{5714605F-AC32-4312-A050-C2D3AC77EB4F}" srcOrd="0" destOrd="5" presId="urn:microsoft.com/office/officeart/2005/8/layout/vList2"/>
    <dgm:cxn modelId="{E44F8746-6E6E-4686-9C8B-D32ABFFE22C2}" srcId="{6B78AF7B-D381-49C1-AC7E-C4A9244EFBA7}" destId="{B92F77E4-15D2-40F6-AF7D-8D210523FDD1}" srcOrd="0" destOrd="0" parTransId="{6B820C68-9774-4D69-9A7B-1305E3172C8F}" sibTransId="{7B5442DF-244F-40C2-8469-CE7597A9F124}"/>
    <dgm:cxn modelId="{EABA8969-9B32-484F-9B8A-DFD8832AF44F}" srcId="{3CB48E92-B47A-4425-84C6-70E077333E86}" destId="{55AE2058-2F25-435E-B4D9-E509B99BF04C}" srcOrd="1" destOrd="0" parTransId="{080E0E60-F221-47E0-AB20-1E44D353882C}" sibTransId="{21EA197D-6F4B-422D-954A-C3EE068BA66B}"/>
    <dgm:cxn modelId="{AB7BA64F-7C92-4EED-B313-773FE4F368E1}" srcId="{6B78AF7B-D381-49C1-AC7E-C4A9244EFBA7}" destId="{3CB48E92-B47A-4425-84C6-70E077333E86}" srcOrd="1" destOrd="0" parTransId="{E45FBD70-39B3-4F06-8DCB-99E4388387F0}" sibTransId="{5B1E5ED3-2F76-4A78-9018-A3A354BE7CF6}"/>
    <dgm:cxn modelId="{EE8C9A7D-E22F-40CC-B8F4-8BDB158B866D}" srcId="{44C7EF8C-FA98-4E0E-A7E8-6724AE6209E6}" destId="{D7B7F6DF-ACFC-4AED-BE61-35050F6E8E39}" srcOrd="0" destOrd="0" parTransId="{3994D93C-9609-4FB9-8522-7E6715029D26}" sibTransId="{AF74290B-8AF6-4786-BE98-D39DB08A76C9}"/>
    <dgm:cxn modelId="{25AEAE8C-12D1-4899-A72F-F855F564121A}" type="presOf" srcId="{CDA196AD-4EED-4DE0-926C-BA4E43478540}" destId="{520DA976-EDF7-4C8E-96D7-2F5FE85A7479}" srcOrd="0" destOrd="0" presId="urn:microsoft.com/office/officeart/2005/8/layout/vList2"/>
    <dgm:cxn modelId="{48C7F8A3-8DB9-4F28-B437-E36D164D6911}" type="presOf" srcId="{3CB48E92-B47A-4425-84C6-70E077333E86}" destId="{61793209-CEA5-465A-A387-125A9BF74DD7}" srcOrd="0" destOrd="0" presId="urn:microsoft.com/office/officeart/2005/8/layout/vList2"/>
    <dgm:cxn modelId="{0B21F6B8-4555-4328-9BA5-191D53FB6D20}" type="presOf" srcId="{AB2114D7-6925-4EAE-ACF3-3EF5CC6DE7BF}" destId="{5714605F-AC32-4312-A050-C2D3AC77EB4F}" srcOrd="0" destOrd="2" presId="urn:microsoft.com/office/officeart/2005/8/layout/vList2"/>
    <dgm:cxn modelId="{D006C0CE-71A3-4C4C-AAE2-647397BEB9F0}" srcId="{B92F77E4-15D2-40F6-AF7D-8D210523FDD1}" destId="{CDA196AD-4EED-4DE0-926C-BA4E43478540}" srcOrd="0" destOrd="0" parTransId="{346E9791-CF74-41B8-9E52-C7C5FFC5426B}" sibTransId="{F01E60FA-0C86-4396-B555-591CC84BC61A}"/>
    <dgm:cxn modelId="{F91791D4-0CB3-45AD-8445-29C6492125C4}" type="presOf" srcId="{B92F77E4-15D2-40F6-AF7D-8D210523FDD1}" destId="{F90E96D4-F2A5-4560-A644-6AE74E22771C}" srcOrd="0" destOrd="0" presId="urn:microsoft.com/office/officeart/2005/8/layout/vList2"/>
    <dgm:cxn modelId="{28F823DD-95DD-4D87-8FE7-BF26072D8197}" srcId="{3CB48E92-B47A-4425-84C6-70E077333E86}" destId="{44C7EF8C-FA98-4E0E-A7E8-6724AE6209E6}" srcOrd="0" destOrd="0" parTransId="{36E7E57B-3659-44D1-B5C9-C2D4601BAF31}" sibTransId="{1391D0B7-E0FC-494B-93A5-7DEDFA59F1B9}"/>
    <dgm:cxn modelId="{4295C1E0-F95F-4780-B974-F6796D588348}" srcId="{44C7EF8C-FA98-4E0E-A7E8-6724AE6209E6}" destId="{8C90D53F-5264-47CF-A456-EBFD9E80F1D9}" srcOrd="2" destOrd="0" parTransId="{83A62F59-D21D-4F71-BAE7-39289BAA71FE}" sibTransId="{DD6523EB-9F84-41E8-87FB-5FE4F69E835B}"/>
    <dgm:cxn modelId="{EB7BE2E5-C546-458C-A1B2-8769CC97FD18}" type="presOf" srcId="{D7B7F6DF-ACFC-4AED-BE61-35050F6E8E39}" destId="{5714605F-AC32-4312-A050-C2D3AC77EB4F}" srcOrd="0" destOrd="1" presId="urn:microsoft.com/office/officeart/2005/8/layout/vList2"/>
    <dgm:cxn modelId="{EB60ABEF-12FF-406E-913F-436945D15D9C}" type="presOf" srcId="{6B78AF7B-D381-49C1-AC7E-C4A9244EFBA7}" destId="{9E22CC62-8A13-42F8-9207-AB63BCEDC8AC}" srcOrd="0" destOrd="0" presId="urn:microsoft.com/office/officeart/2005/8/layout/vList2"/>
    <dgm:cxn modelId="{11A592F6-2EC6-4BAC-9893-5C49476AB77F}" type="presOf" srcId="{44C7EF8C-FA98-4E0E-A7E8-6724AE6209E6}" destId="{5714605F-AC32-4312-A050-C2D3AC77EB4F}" srcOrd="0" destOrd="0" presId="urn:microsoft.com/office/officeart/2005/8/layout/vList2"/>
    <dgm:cxn modelId="{D1E06D8C-AF1C-43CB-84FF-A60398F25045}" type="presParOf" srcId="{9E22CC62-8A13-42F8-9207-AB63BCEDC8AC}" destId="{F90E96D4-F2A5-4560-A644-6AE74E22771C}" srcOrd="0" destOrd="0" presId="urn:microsoft.com/office/officeart/2005/8/layout/vList2"/>
    <dgm:cxn modelId="{E5D39776-2EB0-4DAB-8F90-E367661A2635}" type="presParOf" srcId="{9E22CC62-8A13-42F8-9207-AB63BCEDC8AC}" destId="{520DA976-EDF7-4C8E-96D7-2F5FE85A7479}" srcOrd="1" destOrd="0" presId="urn:microsoft.com/office/officeart/2005/8/layout/vList2"/>
    <dgm:cxn modelId="{0E8F81CC-D3B6-47FC-BED8-85445568C4DA}" type="presParOf" srcId="{9E22CC62-8A13-42F8-9207-AB63BCEDC8AC}" destId="{61793209-CEA5-465A-A387-125A9BF74DD7}" srcOrd="2" destOrd="0" presId="urn:microsoft.com/office/officeart/2005/8/layout/vList2"/>
    <dgm:cxn modelId="{F2C1F8F9-6FAA-422F-96B5-3442D0C7D709}" type="presParOf" srcId="{9E22CC62-8A13-42F8-9207-AB63BCEDC8AC}" destId="{5714605F-AC32-4312-A050-C2D3AC77EB4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E9E11E-88C3-41F2-AF14-1EAFE1D38FC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5E42DD1-0845-42A6-921B-3C71044AFBFB}">
      <dgm:prSet/>
      <dgm:spPr/>
      <dgm:t>
        <a:bodyPr/>
        <a:lstStyle/>
        <a:p>
          <a:r>
            <a:rPr lang="cs-CZ"/>
            <a:t>Zákon o vodách § 42</a:t>
          </a:r>
          <a:endParaRPr lang="en-US"/>
        </a:p>
      </dgm:t>
    </dgm:pt>
    <dgm:pt modelId="{0E492DF6-0F75-45EE-A805-4AED15795CFD}" type="parTrans" cxnId="{7262350D-0B67-46DB-A2E8-04D2885EDD6B}">
      <dgm:prSet/>
      <dgm:spPr/>
      <dgm:t>
        <a:bodyPr/>
        <a:lstStyle/>
        <a:p>
          <a:endParaRPr lang="en-US"/>
        </a:p>
      </dgm:t>
    </dgm:pt>
    <dgm:pt modelId="{FF78DF53-E15D-49DA-B9F1-DCFF67AC7787}" type="sibTrans" cxnId="{7262350D-0B67-46DB-A2E8-04D2885EDD6B}">
      <dgm:prSet/>
      <dgm:spPr/>
      <dgm:t>
        <a:bodyPr/>
        <a:lstStyle/>
        <a:p>
          <a:endParaRPr lang="en-US"/>
        </a:p>
      </dgm:t>
    </dgm:pt>
    <dgm:pt modelId="{00607C3E-AB55-4B77-AD05-80CF804EA597}">
      <dgm:prSet/>
      <dgm:spPr/>
      <dgm:t>
        <a:bodyPr/>
        <a:lstStyle/>
        <a:p>
          <a:r>
            <a:rPr lang="cs-CZ"/>
            <a:t>Opatření k nápravě závadného stavu </a:t>
          </a:r>
          <a:endParaRPr lang="en-US"/>
        </a:p>
      </dgm:t>
    </dgm:pt>
    <dgm:pt modelId="{BC749678-EAFB-4CB3-8CE7-2FDC1AF4EF57}" type="parTrans" cxnId="{5ADDDFF5-93B9-4B8B-AE14-445F977FB56F}">
      <dgm:prSet/>
      <dgm:spPr/>
      <dgm:t>
        <a:bodyPr/>
        <a:lstStyle/>
        <a:p>
          <a:endParaRPr lang="en-US"/>
        </a:p>
      </dgm:t>
    </dgm:pt>
    <dgm:pt modelId="{E8A76CB9-9A36-459D-9850-B6444C230148}" type="sibTrans" cxnId="{5ADDDFF5-93B9-4B8B-AE14-445F977FB56F}">
      <dgm:prSet/>
      <dgm:spPr/>
      <dgm:t>
        <a:bodyPr/>
        <a:lstStyle/>
        <a:p>
          <a:endParaRPr lang="en-US"/>
        </a:p>
      </dgm:t>
    </dgm:pt>
    <dgm:pt modelId="{AC8DDE0D-0FD1-45A5-9B19-B1261D58BF8B}">
      <dgm:prSet/>
      <dgm:spPr/>
      <dgm:t>
        <a:bodyPr/>
        <a:lstStyle/>
        <a:p>
          <a:r>
            <a:rPr lang="cs-CZ"/>
            <a:t>nedovoleného vypouštění odpadních vod, nedovoleného nakládání se závadnými látkami nebo havárie</a:t>
          </a:r>
          <a:endParaRPr lang="en-US"/>
        </a:p>
      </dgm:t>
    </dgm:pt>
    <dgm:pt modelId="{F8868FFC-2726-4FF4-8A9D-BEF9D9F34B13}" type="parTrans" cxnId="{71701F8F-DE4D-4FEF-A3C2-6BFE3E3323BD}">
      <dgm:prSet/>
      <dgm:spPr/>
      <dgm:t>
        <a:bodyPr/>
        <a:lstStyle/>
        <a:p>
          <a:endParaRPr lang="en-US"/>
        </a:p>
      </dgm:t>
    </dgm:pt>
    <dgm:pt modelId="{DA16AFE5-B65C-45C8-9112-BCEBC09D1D41}" type="sibTrans" cxnId="{71701F8F-DE4D-4FEF-A3C2-6BFE3E3323BD}">
      <dgm:prSet/>
      <dgm:spPr/>
      <dgm:t>
        <a:bodyPr/>
        <a:lstStyle/>
        <a:p>
          <a:endParaRPr lang="en-US"/>
        </a:p>
      </dgm:t>
    </dgm:pt>
    <dgm:pt modelId="{BD9AB8BB-EF7C-42DB-9E69-8C3969154490}">
      <dgm:prSet/>
      <dgm:spPr/>
      <dgm:t>
        <a:bodyPr/>
        <a:lstStyle/>
        <a:p>
          <a:r>
            <a:rPr lang="cs-CZ"/>
            <a:t>Zákon o ochraně přírody a krajiny § 86</a:t>
          </a:r>
          <a:endParaRPr lang="en-US"/>
        </a:p>
      </dgm:t>
    </dgm:pt>
    <dgm:pt modelId="{DEE9023A-DC15-4A0D-8C2F-18FAA1B2BE01}" type="parTrans" cxnId="{E8F7C9BE-3FA5-40B2-877A-AFD287364076}">
      <dgm:prSet/>
      <dgm:spPr/>
      <dgm:t>
        <a:bodyPr/>
        <a:lstStyle/>
        <a:p>
          <a:endParaRPr lang="en-US"/>
        </a:p>
      </dgm:t>
    </dgm:pt>
    <dgm:pt modelId="{2BA9EAF3-6396-44A3-AD67-E95A1C93FAE5}" type="sibTrans" cxnId="{E8F7C9BE-3FA5-40B2-877A-AFD287364076}">
      <dgm:prSet/>
      <dgm:spPr/>
      <dgm:t>
        <a:bodyPr/>
        <a:lstStyle/>
        <a:p>
          <a:endParaRPr lang="en-US"/>
        </a:p>
      </dgm:t>
    </dgm:pt>
    <dgm:pt modelId="{D97A0AF3-B991-49AB-952F-9FA3C82FFFD3}">
      <dgm:prSet/>
      <dgm:spPr/>
      <dgm:t>
        <a:bodyPr/>
        <a:lstStyle/>
        <a:p>
          <a:r>
            <a:rPr lang="cs-CZ"/>
            <a:t>Odstranění následků neoprávněných zásahů</a:t>
          </a:r>
          <a:endParaRPr lang="en-US"/>
        </a:p>
      </dgm:t>
    </dgm:pt>
    <dgm:pt modelId="{7A86AFF3-73B0-403A-AB38-6B21EA310821}" type="parTrans" cxnId="{FDCB5224-C647-460F-8461-3EB4079A398C}">
      <dgm:prSet/>
      <dgm:spPr/>
      <dgm:t>
        <a:bodyPr/>
        <a:lstStyle/>
        <a:p>
          <a:endParaRPr lang="en-US"/>
        </a:p>
      </dgm:t>
    </dgm:pt>
    <dgm:pt modelId="{964DF812-9F61-4323-B1B1-ADA903EB7B94}" type="sibTrans" cxnId="{FDCB5224-C647-460F-8461-3EB4079A398C}">
      <dgm:prSet/>
      <dgm:spPr/>
      <dgm:t>
        <a:bodyPr/>
        <a:lstStyle/>
        <a:p>
          <a:endParaRPr lang="en-US"/>
        </a:p>
      </dgm:t>
    </dgm:pt>
    <dgm:pt modelId="{636BF438-1F5F-44FC-840E-6873685F0932}">
      <dgm:prSet/>
      <dgm:spPr/>
      <dgm:t>
        <a:bodyPr/>
        <a:lstStyle/>
        <a:p>
          <a:r>
            <a:rPr lang="cs-CZ"/>
            <a:t>poškození, zničení nebo nedovolena změna části přírody a krajiny chráněné dle zákona</a:t>
          </a:r>
          <a:endParaRPr lang="en-US"/>
        </a:p>
      </dgm:t>
    </dgm:pt>
    <dgm:pt modelId="{7F3872C3-82DC-4CF0-A729-EF88169F4F17}" type="parTrans" cxnId="{538ED5C9-2B90-4188-804F-98BA61095FA8}">
      <dgm:prSet/>
      <dgm:spPr/>
      <dgm:t>
        <a:bodyPr/>
        <a:lstStyle/>
        <a:p>
          <a:endParaRPr lang="en-US"/>
        </a:p>
      </dgm:t>
    </dgm:pt>
    <dgm:pt modelId="{C60E3E1F-A957-4B8A-92A3-D45B3720B6A8}" type="sibTrans" cxnId="{538ED5C9-2B90-4188-804F-98BA61095FA8}">
      <dgm:prSet/>
      <dgm:spPr/>
      <dgm:t>
        <a:bodyPr/>
        <a:lstStyle/>
        <a:p>
          <a:endParaRPr lang="en-US"/>
        </a:p>
      </dgm:t>
    </dgm:pt>
    <dgm:pt modelId="{5FC8422A-8EF0-42C8-AACB-12A2AF922765}">
      <dgm:prSet/>
      <dgm:spPr/>
      <dgm:t>
        <a:bodyPr/>
        <a:lstStyle/>
        <a:p>
          <a:r>
            <a:rPr lang="cs-CZ"/>
            <a:t>Zákon o ochraně zemědělského půdního fondu § 3c</a:t>
          </a:r>
          <a:endParaRPr lang="en-US"/>
        </a:p>
      </dgm:t>
    </dgm:pt>
    <dgm:pt modelId="{93BB19DA-AA7B-4331-9D0C-B990FA1C9574}" type="parTrans" cxnId="{2D952713-03E9-472B-AA9E-37CA481E47CB}">
      <dgm:prSet/>
      <dgm:spPr/>
      <dgm:t>
        <a:bodyPr/>
        <a:lstStyle/>
        <a:p>
          <a:endParaRPr lang="en-US"/>
        </a:p>
      </dgm:t>
    </dgm:pt>
    <dgm:pt modelId="{90EDC452-6C90-4B7D-B9DE-55A470F7F3F0}" type="sibTrans" cxnId="{2D952713-03E9-472B-AA9E-37CA481E47CB}">
      <dgm:prSet/>
      <dgm:spPr/>
      <dgm:t>
        <a:bodyPr/>
        <a:lstStyle/>
        <a:p>
          <a:endParaRPr lang="en-US"/>
        </a:p>
      </dgm:t>
    </dgm:pt>
    <dgm:pt modelId="{9B7DC2C8-83F6-45BC-81D9-DE65C2529975}">
      <dgm:prSet/>
      <dgm:spPr/>
      <dgm:t>
        <a:bodyPr/>
        <a:lstStyle/>
        <a:p>
          <a:r>
            <a:rPr lang="cs-CZ"/>
            <a:t>Opatření k nápravě k odstranění závad vzniklých porušením povinností</a:t>
          </a:r>
          <a:endParaRPr lang="en-US"/>
        </a:p>
      </dgm:t>
    </dgm:pt>
    <dgm:pt modelId="{EB3133F7-87EB-4DD2-81D6-C5F6A8EED0EF}" type="parTrans" cxnId="{D338CA7C-C078-4158-BA01-8314FA78A2A8}">
      <dgm:prSet/>
      <dgm:spPr/>
      <dgm:t>
        <a:bodyPr/>
        <a:lstStyle/>
        <a:p>
          <a:endParaRPr lang="en-US"/>
        </a:p>
      </dgm:t>
    </dgm:pt>
    <dgm:pt modelId="{47829968-D548-4013-88D5-3D7C06D34DF4}" type="sibTrans" cxnId="{D338CA7C-C078-4158-BA01-8314FA78A2A8}">
      <dgm:prSet/>
      <dgm:spPr/>
      <dgm:t>
        <a:bodyPr/>
        <a:lstStyle/>
        <a:p>
          <a:endParaRPr lang="en-US"/>
        </a:p>
      </dgm:t>
    </dgm:pt>
    <dgm:pt modelId="{9652B1ED-68D1-46D2-8A4D-5FD80D23C067}">
      <dgm:prSet/>
      <dgm:spPr/>
      <dgm:t>
        <a:bodyPr/>
        <a:lstStyle/>
        <a:p>
          <a:r>
            <a:rPr lang="cs-CZ"/>
            <a:t>Opatření k nápravě závadného stavu vzniklého neplněním podmínek jimi vydaných souhlasů</a:t>
          </a:r>
          <a:endParaRPr lang="en-US"/>
        </a:p>
      </dgm:t>
    </dgm:pt>
    <dgm:pt modelId="{12377EBE-18DA-45CA-B020-A2E94A845944}" type="parTrans" cxnId="{C1D9000D-87E9-4DA4-8D52-1DE0D31CD18F}">
      <dgm:prSet/>
      <dgm:spPr/>
      <dgm:t>
        <a:bodyPr/>
        <a:lstStyle/>
        <a:p>
          <a:endParaRPr lang="en-US"/>
        </a:p>
      </dgm:t>
    </dgm:pt>
    <dgm:pt modelId="{14586370-CA0C-4767-9364-B63B84DCCC42}" type="sibTrans" cxnId="{C1D9000D-87E9-4DA4-8D52-1DE0D31CD18F}">
      <dgm:prSet/>
      <dgm:spPr/>
      <dgm:t>
        <a:bodyPr/>
        <a:lstStyle/>
        <a:p>
          <a:endParaRPr lang="en-US"/>
        </a:p>
      </dgm:t>
    </dgm:pt>
    <dgm:pt modelId="{A529853A-306D-49CD-A4E4-6B7275F96102}">
      <dgm:prSet/>
      <dgm:spPr/>
      <dgm:t>
        <a:bodyPr/>
        <a:lstStyle/>
        <a:p>
          <a:r>
            <a:rPr lang="cs-CZ"/>
            <a:t>Zákon o lesích § 51</a:t>
          </a:r>
          <a:endParaRPr lang="en-US"/>
        </a:p>
      </dgm:t>
    </dgm:pt>
    <dgm:pt modelId="{4CAA5B84-63B6-40A4-B3E3-07EB9F55CA41}" type="parTrans" cxnId="{4C31B61E-6679-406B-8755-498B92CB513E}">
      <dgm:prSet/>
      <dgm:spPr/>
      <dgm:t>
        <a:bodyPr/>
        <a:lstStyle/>
        <a:p>
          <a:endParaRPr lang="en-US"/>
        </a:p>
      </dgm:t>
    </dgm:pt>
    <dgm:pt modelId="{DADE3449-478D-4747-BFA2-1DEA2412644C}" type="sibTrans" cxnId="{4C31B61E-6679-406B-8755-498B92CB513E}">
      <dgm:prSet/>
      <dgm:spPr/>
      <dgm:t>
        <a:bodyPr/>
        <a:lstStyle/>
        <a:p>
          <a:endParaRPr lang="en-US"/>
        </a:p>
      </dgm:t>
    </dgm:pt>
    <dgm:pt modelId="{82EDE4B8-2C35-42F7-BFFB-319FFF0D8664}">
      <dgm:prSet/>
      <dgm:spPr/>
      <dgm:t>
        <a:bodyPr/>
        <a:lstStyle/>
        <a:p>
          <a:r>
            <a:rPr lang="cs-CZ"/>
            <a:t>Opatření k odstranění zjištěných nedostatků </a:t>
          </a:r>
          <a:endParaRPr lang="en-US"/>
        </a:p>
      </dgm:t>
    </dgm:pt>
    <dgm:pt modelId="{ABB258E5-057F-467A-BC1B-2CD4FFC79B27}" type="parTrans" cxnId="{5A34419F-4FE3-474B-A67E-4E57FD933ACB}">
      <dgm:prSet/>
      <dgm:spPr/>
      <dgm:t>
        <a:bodyPr/>
        <a:lstStyle/>
        <a:p>
          <a:endParaRPr lang="en-US"/>
        </a:p>
      </dgm:t>
    </dgm:pt>
    <dgm:pt modelId="{39F98FD4-F73A-476F-A74C-B96471249325}" type="sibTrans" cxnId="{5A34419F-4FE3-474B-A67E-4E57FD933ACB}">
      <dgm:prSet/>
      <dgm:spPr/>
      <dgm:t>
        <a:bodyPr/>
        <a:lstStyle/>
        <a:p>
          <a:endParaRPr lang="en-US"/>
        </a:p>
      </dgm:t>
    </dgm:pt>
    <dgm:pt modelId="{3AA8743C-3F78-4745-9179-24FA5EAEE3BC}">
      <dgm:prSet/>
      <dgm:spPr/>
      <dgm:t>
        <a:bodyPr/>
        <a:lstStyle/>
        <a:p>
          <a:r>
            <a:rPr lang="cs-CZ"/>
            <a:t>Lázeňský zákon § 39</a:t>
          </a:r>
          <a:endParaRPr lang="en-US"/>
        </a:p>
      </dgm:t>
    </dgm:pt>
    <dgm:pt modelId="{A6D99646-9B92-414B-BA06-4BFC3D8EE13B}" type="parTrans" cxnId="{AD24A94F-8421-4248-BEB0-6AE82E3C7135}">
      <dgm:prSet/>
      <dgm:spPr/>
      <dgm:t>
        <a:bodyPr/>
        <a:lstStyle/>
        <a:p>
          <a:endParaRPr lang="en-US"/>
        </a:p>
      </dgm:t>
    </dgm:pt>
    <dgm:pt modelId="{D7F4AB74-8BA8-49F0-AC0C-EB8E7511183D}" type="sibTrans" cxnId="{AD24A94F-8421-4248-BEB0-6AE82E3C7135}">
      <dgm:prSet/>
      <dgm:spPr/>
      <dgm:t>
        <a:bodyPr/>
        <a:lstStyle/>
        <a:p>
          <a:endParaRPr lang="en-US"/>
        </a:p>
      </dgm:t>
    </dgm:pt>
    <dgm:pt modelId="{83BAC923-CFB8-4C67-9B6F-3E63710B89B5}">
      <dgm:prSet/>
      <dgm:spPr/>
      <dgm:t>
        <a:bodyPr/>
        <a:lstStyle/>
        <a:p>
          <a:r>
            <a:rPr lang="cs-CZ"/>
            <a:t>Odstranění zjištěných závad při využívání zdrojů, v ochranných pásmech a na území lázeňských míst</a:t>
          </a:r>
          <a:endParaRPr lang="en-US"/>
        </a:p>
      </dgm:t>
    </dgm:pt>
    <dgm:pt modelId="{14BBA428-19DA-4DB8-8398-12CC99F2C2E6}" type="parTrans" cxnId="{F1E2FE07-3102-4C1D-B4CE-B4FE023C2692}">
      <dgm:prSet/>
      <dgm:spPr/>
      <dgm:t>
        <a:bodyPr/>
        <a:lstStyle/>
        <a:p>
          <a:endParaRPr lang="en-US"/>
        </a:p>
      </dgm:t>
    </dgm:pt>
    <dgm:pt modelId="{B860B280-1281-4DE6-BB8B-86B1848C04F0}" type="sibTrans" cxnId="{F1E2FE07-3102-4C1D-B4CE-B4FE023C2692}">
      <dgm:prSet/>
      <dgm:spPr/>
      <dgm:t>
        <a:bodyPr/>
        <a:lstStyle/>
        <a:p>
          <a:endParaRPr lang="en-US"/>
        </a:p>
      </dgm:t>
    </dgm:pt>
    <dgm:pt modelId="{23F5CDDE-53AB-452D-9E27-E5385F4473B0}" type="pres">
      <dgm:prSet presAssocID="{67E9E11E-88C3-41F2-AF14-1EAFE1D38FC9}" presName="linear" presStyleCnt="0">
        <dgm:presLayoutVars>
          <dgm:animLvl val="lvl"/>
          <dgm:resizeHandles val="exact"/>
        </dgm:presLayoutVars>
      </dgm:prSet>
      <dgm:spPr/>
    </dgm:pt>
    <dgm:pt modelId="{774FD1ED-F068-4936-A9C3-1FE4FA81FFB9}" type="pres">
      <dgm:prSet presAssocID="{95E42DD1-0845-42A6-921B-3C71044AFBFB}" presName="parentText" presStyleLbl="node1" presStyleIdx="0" presStyleCnt="5">
        <dgm:presLayoutVars>
          <dgm:chMax val="0"/>
          <dgm:bulletEnabled val="1"/>
        </dgm:presLayoutVars>
      </dgm:prSet>
      <dgm:spPr/>
    </dgm:pt>
    <dgm:pt modelId="{AD87DBFE-A96E-4DB9-B838-EB97E1A12884}" type="pres">
      <dgm:prSet presAssocID="{95E42DD1-0845-42A6-921B-3C71044AFBFB}" presName="childText" presStyleLbl="revTx" presStyleIdx="0" presStyleCnt="5">
        <dgm:presLayoutVars>
          <dgm:bulletEnabled val="1"/>
        </dgm:presLayoutVars>
      </dgm:prSet>
      <dgm:spPr/>
    </dgm:pt>
    <dgm:pt modelId="{E7CDBA92-E508-40B3-B55F-FDA91C56098D}" type="pres">
      <dgm:prSet presAssocID="{BD9AB8BB-EF7C-42DB-9E69-8C3969154490}" presName="parentText" presStyleLbl="node1" presStyleIdx="1" presStyleCnt="5">
        <dgm:presLayoutVars>
          <dgm:chMax val="0"/>
          <dgm:bulletEnabled val="1"/>
        </dgm:presLayoutVars>
      </dgm:prSet>
      <dgm:spPr/>
    </dgm:pt>
    <dgm:pt modelId="{9D2697F3-B90F-4A58-AA46-418BAEDF6BBE}" type="pres">
      <dgm:prSet presAssocID="{BD9AB8BB-EF7C-42DB-9E69-8C3969154490}" presName="childText" presStyleLbl="revTx" presStyleIdx="1" presStyleCnt="5">
        <dgm:presLayoutVars>
          <dgm:bulletEnabled val="1"/>
        </dgm:presLayoutVars>
      </dgm:prSet>
      <dgm:spPr/>
    </dgm:pt>
    <dgm:pt modelId="{A2DBC35D-44AD-4078-A211-FBE26746D5C8}" type="pres">
      <dgm:prSet presAssocID="{5FC8422A-8EF0-42C8-AACB-12A2AF922765}" presName="parentText" presStyleLbl="node1" presStyleIdx="2" presStyleCnt="5">
        <dgm:presLayoutVars>
          <dgm:chMax val="0"/>
          <dgm:bulletEnabled val="1"/>
        </dgm:presLayoutVars>
      </dgm:prSet>
      <dgm:spPr/>
    </dgm:pt>
    <dgm:pt modelId="{1F5939EC-7C0D-4CE4-B56F-A127BA5BB7F7}" type="pres">
      <dgm:prSet presAssocID="{5FC8422A-8EF0-42C8-AACB-12A2AF922765}" presName="childText" presStyleLbl="revTx" presStyleIdx="2" presStyleCnt="5">
        <dgm:presLayoutVars>
          <dgm:bulletEnabled val="1"/>
        </dgm:presLayoutVars>
      </dgm:prSet>
      <dgm:spPr/>
    </dgm:pt>
    <dgm:pt modelId="{497632DD-6859-41E8-853D-26EEA28B972A}" type="pres">
      <dgm:prSet presAssocID="{A529853A-306D-49CD-A4E4-6B7275F96102}" presName="parentText" presStyleLbl="node1" presStyleIdx="3" presStyleCnt="5">
        <dgm:presLayoutVars>
          <dgm:chMax val="0"/>
          <dgm:bulletEnabled val="1"/>
        </dgm:presLayoutVars>
      </dgm:prSet>
      <dgm:spPr/>
    </dgm:pt>
    <dgm:pt modelId="{BC8C764E-FBD3-4BA9-A2ED-1B95DE3FBCE6}" type="pres">
      <dgm:prSet presAssocID="{A529853A-306D-49CD-A4E4-6B7275F96102}" presName="childText" presStyleLbl="revTx" presStyleIdx="3" presStyleCnt="5">
        <dgm:presLayoutVars>
          <dgm:bulletEnabled val="1"/>
        </dgm:presLayoutVars>
      </dgm:prSet>
      <dgm:spPr/>
    </dgm:pt>
    <dgm:pt modelId="{7FF3EA9E-D8AD-42AF-A9B0-EB0F1E2F581F}" type="pres">
      <dgm:prSet presAssocID="{3AA8743C-3F78-4745-9179-24FA5EAEE3BC}" presName="parentText" presStyleLbl="node1" presStyleIdx="4" presStyleCnt="5">
        <dgm:presLayoutVars>
          <dgm:chMax val="0"/>
          <dgm:bulletEnabled val="1"/>
        </dgm:presLayoutVars>
      </dgm:prSet>
      <dgm:spPr/>
    </dgm:pt>
    <dgm:pt modelId="{86C20956-3AA4-4793-84ED-A4D3E231D051}" type="pres">
      <dgm:prSet presAssocID="{3AA8743C-3F78-4745-9179-24FA5EAEE3BC}" presName="childText" presStyleLbl="revTx" presStyleIdx="4" presStyleCnt="5">
        <dgm:presLayoutVars>
          <dgm:bulletEnabled val="1"/>
        </dgm:presLayoutVars>
      </dgm:prSet>
      <dgm:spPr/>
    </dgm:pt>
  </dgm:ptLst>
  <dgm:cxnLst>
    <dgm:cxn modelId="{F1E2FE07-3102-4C1D-B4CE-B4FE023C2692}" srcId="{3AA8743C-3F78-4745-9179-24FA5EAEE3BC}" destId="{83BAC923-CFB8-4C67-9B6F-3E63710B89B5}" srcOrd="0" destOrd="0" parTransId="{14BBA428-19DA-4DB8-8398-12CC99F2C2E6}" sibTransId="{B860B280-1281-4DE6-BB8B-86B1848C04F0}"/>
    <dgm:cxn modelId="{C1D9000D-87E9-4DA4-8D52-1DE0D31CD18F}" srcId="{5FC8422A-8EF0-42C8-AACB-12A2AF922765}" destId="{9652B1ED-68D1-46D2-8A4D-5FD80D23C067}" srcOrd="1" destOrd="0" parTransId="{12377EBE-18DA-45CA-B020-A2E94A845944}" sibTransId="{14586370-CA0C-4767-9364-B63B84DCCC42}"/>
    <dgm:cxn modelId="{7262350D-0B67-46DB-A2E8-04D2885EDD6B}" srcId="{67E9E11E-88C3-41F2-AF14-1EAFE1D38FC9}" destId="{95E42DD1-0845-42A6-921B-3C71044AFBFB}" srcOrd="0" destOrd="0" parTransId="{0E492DF6-0F75-45EE-A805-4AED15795CFD}" sibTransId="{FF78DF53-E15D-49DA-B9F1-DCFF67AC7787}"/>
    <dgm:cxn modelId="{2D952713-03E9-472B-AA9E-37CA481E47CB}" srcId="{67E9E11E-88C3-41F2-AF14-1EAFE1D38FC9}" destId="{5FC8422A-8EF0-42C8-AACB-12A2AF922765}" srcOrd="2" destOrd="0" parTransId="{93BB19DA-AA7B-4331-9D0C-B990FA1C9574}" sibTransId="{90EDC452-6C90-4B7D-B9DE-55A470F7F3F0}"/>
    <dgm:cxn modelId="{11D99A1B-166F-49A8-8EFC-745A21CCAFEE}" type="presOf" srcId="{D97A0AF3-B991-49AB-952F-9FA3C82FFFD3}" destId="{9D2697F3-B90F-4A58-AA46-418BAEDF6BBE}" srcOrd="0" destOrd="0" presId="urn:microsoft.com/office/officeart/2005/8/layout/vList2"/>
    <dgm:cxn modelId="{4C31B61E-6679-406B-8755-498B92CB513E}" srcId="{67E9E11E-88C3-41F2-AF14-1EAFE1D38FC9}" destId="{A529853A-306D-49CD-A4E4-6B7275F96102}" srcOrd="3" destOrd="0" parTransId="{4CAA5B84-63B6-40A4-B3E3-07EB9F55CA41}" sibTransId="{DADE3449-478D-4747-BFA2-1DEA2412644C}"/>
    <dgm:cxn modelId="{FDCB5224-C647-460F-8461-3EB4079A398C}" srcId="{BD9AB8BB-EF7C-42DB-9E69-8C3969154490}" destId="{D97A0AF3-B991-49AB-952F-9FA3C82FFFD3}" srcOrd="0" destOrd="0" parTransId="{7A86AFF3-73B0-403A-AB38-6B21EA310821}" sibTransId="{964DF812-9F61-4323-B1B1-ADA903EB7B94}"/>
    <dgm:cxn modelId="{4C346E25-A8B0-45F4-A628-B29F32F102C4}" type="presOf" srcId="{636BF438-1F5F-44FC-840E-6873685F0932}" destId="{9D2697F3-B90F-4A58-AA46-418BAEDF6BBE}" srcOrd="0" destOrd="1" presId="urn:microsoft.com/office/officeart/2005/8/layout/vList2"/>
    <dgm:cxn modelId="{1903DC4C-AED2-4E00-998B-112E07F7DE4D}" type="presOf" srcId="{9B7DC2C8-83F6-45BC-81D9-DE65C2529975}" destId="{1F5939EC-7C0D-4CE4-B56F-A127BA5BB7F7}" srcOrd="0" destOrd="0" presId="urn:microsoft.com/office/officeart/2005/8/layout/vList2"/>
    <dgm:cxn modelId="{AD24A94F-8421-4248-BEB0-6AE82E3C7135}" srcId="{67E9E11E-88C3-41F2-AF14-1EAFE1D38FC9}" destId="{3AA8743C-3F78-4745-9179-24FA5EAEE3BC}" srcOrd="4" destOrd="0" parTransId="{A6D99646-9B92-414B-BA06-4BFC3D8EE13B}" sibTransId="{D7F4AB74-8BA8-49F0-AC0C-EB8E7511183D}"/>
    <dgm:cxn modelId="{22C0C271-DD03-4DD8-9377-FAAD87A4C74C}" type="presOf" srcId="{83BAC923-CFB8-4C67-9B6F-3E63710B89B5}" destId="{86C20956-3AA4-4793-84ED-A4D3E231D051}" srcOrd="0" destOrd="0" presId="urn:microsoft.com/office/officeart/2005/8/layout/vList2"/>
    <dgm:cxn modelId="{97637A53-9798-4E7E-8C00-A49B015F3CCC}" type="presOf" srcId="{AC8DDE0D-0FD1-45A5-9B19-B1261D58BF8B}" destId="{AD87DBFE-A96E-4DB9-B838-EB97E1A12884}" srcOrd="0" destOrd="1" presId="urn:microsoft.com/office/officeart/2005/8/layout/vList2"/>
    <dgm:cxn modelId="{D338CA7C-C078-4158-BA01-8314FA78A2A8}" srcId="{5FC8422A-8EF0-42C8-AACB-12A2AF922765}" destId="{9B7DC2C8-83F6-45BC-81D9-DE65C2529975}" srcOrd="0" destOrd="0" parTransId="{EB3133F7-87EB-4DD2-81D6-C5F6A8EED0EF}" sibTransId="{47829968-D548-4013-88D5-3D7C06D34DF4}"/>
    <dgm:cxn modelId="{71701F8F-DE4D-4FEF-A3C2-6BFE3E3323BD}" srcId="{00607C3E-AB55-4B77-AD05-80CF804EA597}" destId="{AC8DDE0D-0FD1-45A5-9B19-B1261D58BF8B}" srcOrd="0" destOrd="0" parTransId="{F8868FFC-2726-4FF4-8A9D-BEF9D9F34B13}" sibTransId="{DA16AFE5-B65C-45C8-9112-BCEBC09D1D41}"/>
    <dgm:cxn modelId="{5478979B-0A1C-4738-984D-F6637CDFBB0C}" type="presOf" srcId="{67E9E11E-88C3-41F2-AF14-1EAFE1D38FC9}" destId="{23F5CDDE-53AB-452D-9E27-E5385F4473B0}" srcOrd="0" destOrd="0" presId="urn:microsoft.com/office/officeart/2005/8/layout/vList2"/>
    <dgm:cxn modelId="{5A34419F-4FE3-474B-A67E-4E57FD933ACB}" srcId="{A529853A-306D-49CD-A4E4-6B7275F96102}" destId="{82EDE4B8-2C35-42F7-BFFB-319FFF0D8664}" srcOrd="0" destOrd="0" parTransId="{ABB258E5-057F-467A-BC1B-2CD4FFC79B27}" sibTransId="{39F98FD4-F73A-476F-A74C-B96471249325}"/>
    <dgm:cxn modelId="{0BEA3CA2-40CE-4D6F-B252-034BE669B89E}" type="presOf" srcId="{A529853A-306D-49CD-A4E4-6B7275F96102}" destId="{497632DD-6859-41E8-853D-26EEA28B972A}" srcOrd="0" destOrd="0" presId="urn:microsoft.com/office/officeart/2005/8/layout/vList2"/>
    <dgm:cxn modelId="{289E04BA-20FB-474C-9064-994D49D445CF}" type="presOf" srcId="{5FC8422A-8EF0-42C8-AACB-12A2AF922765}" destId="{A2DBC35D-44AD-4078-A211-FBE26746D5C8}" srcOrd="0" destOrd="0" presId="urn:microsoft.com/office/officeart/2005/8/layout/vList2"/>
    <dgm:cxn modelId="{25CC95BB-F4A7-4C6A-8CCD-5A5390DD09A2}" type="presOf" srcId="{9652B1ED-68D1-46D2-8A4D-5FD80D23C067}" destId="{1F5939EC-7C0D-4CE4-B56F-A127BA5BB7F7}" srcOrd="0" destOrd="1" presId="urn:microsoft.com/office/officeart/2005/8/layout/vList2"/>
    <dgm:cxn modelId="{F98381BC-1CA8-4BCC-94DC-8A4B58A8977D}" type="presOf" srcId="{3AA8743C-3F78-4745-9179-24FA5EAEE3BC}" destId="{7FF3EA9E-D8AD-42AF-A9B0-EB0F1E2F581F}" srcOrd="0" destOrd="0" presId="urn:microsoft.com/office/officeart/2005/8/layout/vList2"/>
    <dgm:cxn modelId="{3B8D24BD-07B0-483A-96D5-68971B7FDCC8}" type="presOf" srcId="{BD9AB8BB-EF7C-42DB-9E69-8C3969154490}" destId="{E7CDBA92-E508-40B3-B55F-FDA91C56098D}" srcOrd="0" destOrd="0" presId="urn:microsoft.com/office/officeart/2005/8/layout/vList2"/>
    <dgm:cxn modelId="{E8F7C9BE-3FA5-40B2-877A-AFD287364076}" srcId="{67E9E11E-88C3-41F2-AF14-1EAFE1D38FC9}" destId="{BD9AB8BB-EF7C-42DB-9E69-8C3969154490}" srcOrd="1" destOrd="0" parTransId="{DEE9023A-DC15-4A0D-8C2F-18FAA1B2BE01}" sibTransId="{2BA9EAF3-6396-44A3-AD67-E95A1C93FAE5}"/>
    <dgm:cxn modelId="{538ED5C9-2B90-4188-804F-98BA61095FA8}" srcId="{D97A0AF3-B991-49AB-952F-9FA3C82FFFD3}" destId="{636BF438-1F5F-44FC-840E-6873685F0932}" srcOrd="0" destOrd="0" parTransId="{7F3872C3-82DC-4CF0-A729-EF88169F4F17}" sibTransId="{C60E3E1F-A957-4B8A-92A3-D45B3720B6A8}"/>
    <dgm:cxn modelId="{285286D1-72E1-47A3-BA58-FCA25EB746D2}" type="presOf" srcId="{95E42DD1-0845-42A6-921B-3C71044AFBFB}" destId="{774FD1ED-F068-4936-A9C3-1FE4FA81FFB9}" srcOrd="0" destOrd="0" presId="urn:microsoft.com/office/officeart/2005/8/layout/vList2"/>
    <dgm:cxn modelId="{E88B79D6-A42C-427B-8E73-6C4847DDCFF4}" type="presOf" srcId="{82EDE4B8-2C35-42F7-BFFB-319FFF0D8664}" destId="{BC8C764E-FBD3-4BA9-A2ED-1B95DE3FBCE6}" srcOrd="0" destOrd="0" presId="urn:microsoft.com/office/officeart/2005/8/layout/vList2"/>
    <dgm:cxn modelId="{1A0D28DB-03EE-4D29-94B6-5D4477133D0E}" type="presOf" srcId="{00607C3E-AB55-4B77-AD05-80CF804EA597}" destId="{AD87DBFE-A96E-4DB9-B838-EB97E1A12884}" srcOrd="0" destOrd="0" presId="urn:microsoft.com/office/officeart/2005/8/layout/vList2"/>
    <dgm:cxn modelId="{5ADDDFF5-93B9-4B8B-AE14-445F977FB56F}" srcId="{95E42DD1-0845-42A6-921B-3C71044AFBFB}" destId="{00607C3E-AB55-4B77-AD05-80CF804EA597}" srcOrd="0" destOrd="0" parTransId="{BC749678-EAFB-4CB3-8CE7-2FDC1AF4EF57}" sibTransId="{E8A76CB9-9A36-459D-9850-B6444C230148}"/>
    <dgm:cxn modelId="{39EAB203-059C-4EB1-9783-D1C69EA5BBB2}" type="presParOf" srcId="{23F5CDDE-53AB-452D-9E27-E5385F4473B0}" destId="{774FD1ED-F068-4936-A9C3-1FE4FA81FFB9}" srcOrd="0" destOrd="0" presId="urn:microsoft.com/office/officeart/2005/8/layout/vList2"/>
    <dgm:cxn modelId="{F32237B0-CFBA-438C-9508-32659943ED4F}" type="presParOf" srcId="{23F5CDDE-53AB-452D-9E27-E5385F4473B0}" destId="{AD87DBFE-A96E-4DB9-B838-EB97E1A12884}" srcOrd="1" destOrd="0" presId="urn:microsoft.com/office/officeart/2005/8/layout/vList2"/>
    <dgm:cxn modelId="{47CD79CD-9A78-4C50-A8DC-2796C4DA457B}" type="presParOf" srcId="{23F5CDDE-53AB-452D-9E27-E5385F4473B0}" destId="{E7CDBA92-E508-40B3-B55F-FDA91C56098D}" srcOrd="2" destOrd="0" presId="urn:microsoft.com/office/officeart/2005/8/layout/vList2"/>
    <dgm:cxn modelId="{CDF1FEBC-B521-46BA-8AF6-7A940E1C94CC}" type="presParOf" srcId="{23F5CDDE-53AB-452D-9E27-E5385F4473B0}" destId="{9D2697F3-B90F-4A58-AA46-418BAEDF6BBE}" srcOrd="3" destOrd="0" presId="urn:microsoft.com/office/officeart/2005/8/layout/vList2"/>
    <dgm:cxn modelId="{087D8D81-C55B-49B9-81D3-06C10C4EAABA}" type="presParOf" srcId="{23F5CDDE-53AB-452D-9E27-E5385F4473B0}" destId="{A2DBC35D-44AD-4078-A211-FBE26746D5C8}" srcOrd="4" destOrd="0" presId="urn:microsoft.com/office/officeart/2005/8/layout/vList2"/>
    <dgm:cxn modelId="{FD454E0D-8B7F-4342-B18D-43639BEC49C1}" type="presParOf" srcId="{23F5CDDE-53AB-452D-9E27-E5385F4473B0}" destId="{1F5939EC-7C0D-4CE4-B56F-A127BA5BB7F7}" srcOrd="5" destOrd="0" presId="urn:microsoft.com/office/officeart/2005/8/layout/vList2"/>
    <dgm:cxn modelId="{0F008006-F7EF-46D0-AF42-AA9783D8D405}" type="presParOf" srcId="{23F5CDDE-53AB-452D-9E27-E5385F4473B0}" destId="{497632DD-6859-41E8-853D-26EEA28B972A}" srcOrd="6" destOrd="0" presId="urn:microsoft.com/office/officeart/2005/8/layout/vList2"/>
    <dgm:cxn modelId="{C6F1BB09-06BF-48CB-A374-F2C10DC336A4}" type="presParOf" srcId="{23F5CDDE-53AB-452D-9E27-E5385F4473B0}" destId="{BC8C764E-FBD3-4BA9-A2ED-1B95DE3FBCE6}" srcOrd="7" destOrd="0" presId="urn:microsoft.com/office/officeart/2005/8/layout/vList2"/>
    <dgm:cxn modelId="{3DAAE64A-D014-4701-A2D7-F786425CB523}" type="presParOf" srcId="{23F5CDDE-53AB-452D-9E27-E5385F4473B0}" destId="{7FF3EA9E-D8AD-42AF-A9B0-EB0F1E2F581F}" srcOrd="8" destOrd="0" presId="urn:microsoft.com/office/officeart/2005/8/layout/vList2"/>
    <dgm:cxn modelId="{ED936199-25F0-4CBA-A8AB-BD947B2A50B9}" type="presParOf" srcId="{23F5CDDE-53AB-452D-9E27-E5385F4473B0}" destId="{86C20956-3AA4-4793-84ED-A4D3E231D05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9664F-AB52-49A5-A60B-773389650BE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C85FD27-C223-4F02-89AB-B476065062D1}">
      <dgm:prSet/>
      <dgm:spPr/>
      <dgm:t>
        <a:bodyPr/>
        <a:lstStyle/>
        <a:p>
          <a:r>
            <a:rPr lang="cs-CZ"/>
            <a:t>Prevence</a:t>
          </a:r>
          <a:endParaRPr lang="en-US"/>
        </a:p>
      </dgm:t>
    </dgm:pt>
    <dgm:pt modelId="{C89A633D-5BB0-498E-B55C-CAE6237D1B26}" type="parTrans" cxnId="{40DD8E91-2A27-450F-8303-92C53CA5A586}">
      <dgm:prSet/>
      <dgm:spPr/>
      <dgm:t>
        <a:bodyPr/>
        <a:lstStyle/>
        <a:p>
          <a:endParaRPr lang="en-US"/>
        </a:p>
      </dgm:t>
    </dgm:pt>
    <dgm:pt modelId="{239BB047-3FDC-4EB1-8310-3701FAC6A4B2}" type="sibTrans" cxnId="{40DD8E91-2A27-450F-8303-92C53CA5A586}">
      <dgm:prSet/>
      <dgm:spPr/>
      <dgm:t>
        <a:bodyPr/>
        <a:lstStyle/>
        <a:p>
          <a:endParaRPr lang="en-US"/>
        </a:p>
      </dgm:t>
    </dgm:pt>
    <dgm:pt modelId="{17A2DCCA-2892-4EDD-BFA7-B369E0616918}">
      <dgm:prSet/>
      <dgm:spPr/>
      <dgm:t>
        <a:bodyPr/>
        <a:lstStyle/>
        <a:p>
          <a:r>
            <a:rPr lang="cs-CZ"/>
            <a:t>Trestání </a:t>
          </a:r>
          <a:endParaRPr lang="en-US"/>
        </a:p>
      </dgm:t>
    </dgm:pt>
    <dgm:pt modelId="{C6E55BF9-4DF2-4008-8B1E-CBD0B75F7784}" type="parTrans" cxnId="{2CC452ED-38AF-40EE-8BF2-19E059B32922}">
      <dgm:prSet/>
      <dgm:spPr/>
      <dgm:t>
        <a:bodyPr/>
        <a:lstStyle/>
        <a:p>
          <a:endParaRPr lang="en-US"/>
        </a:p>
      </dgm:t>
    </dgm:pt>
    <dgm:pt modelId="{A5F61DD0-8090-4ADA-AD2B-419C351D800C}" type="sibTrans" cxnId="{2CC452ED-38AF-40EE-8BF2-19E059B32922}">
      <dgm:prSet/>
      <dgm:spPr/>
      <dgm:t>
        <a:bodyPr/>
        <a:lstStyle/>
        <a:p>
          <a:endParaRPr lang="en-US"/>
        </a:p>
      </dgm:t>
    </dgm:pt>
    <dgm:pt modelId="{774070C9-A8C1-4933-B3B4-A5F943B1F632}">
      <dgm:prSet/>
      <dgm:spPr/>
      <dgm:t>
        <a:bodyPr/>
        <a:lstStyle/>
        <a:p>
          <a:r>
            <a:rPr lang="cs-CZ"/>
            <a:t>Správní tresty a tresty</a:t>
          </a:r>
          <a:endParaRPr lang="en-US"/>
        </a:p>
      </dgm:t>
    </dgm:pt>
    <dgm:pt modelId="{5133A4E3-93DD-4615-AA7E-35C868DDBED0}" type="parTrans" cxnId="{4B2E180C-CFB7-46B8-BFB7-BD9CDFAE9330}">
      <dgm:prSet/>
      <dgm:spPr/>
      <dgm:t>
        <a:bodyPr/>
        <a:lstStyle/>
        <a:p>
          <a:endParaRPr lang="en-US"/>
        </a:p>
      </dgm:t>
    </dgm:pt>
    <dgm:pt modelId="{D092D140-FCD3-41C9-85E1-7F2B9B252BA6}" type="sibTrans" cxnId="{4B2E180C-CFB7-46B8-BFB7-BD9CDFAE9330}">
      <dgm:prSet/>
      <dgm:spPr/>
      <dgm:t>
        <a:bodyPr/>
        <a:lstStyle/>
        <a:p>
          <a:endParaRPr lang="en-US"/>
        </a:p>
      </dgm:t>
    </dgm:pt>
    <dgm:pt modelId="{CF171E08-48A2-41F7-87C9-72102F600A4C}">
      <dgm:prSet/>
      <dgm:spPr/>
      <dgm:t>
        <a:bodyPr/>
        <a:lstStyle/>
        <a:p>
          <a:r>
            <a:rPr lang="cs-CZ"/>
            <a:t>Represivní funkce</a:t>
          </a:r>
          <a:endParaRPr lang="en-US"/>
        </a:p>
      </dgm:t>
    </dgm:pt>
    <dgm:pt modelId="{034C2A2B-CB92-4EC3-B7AD-EA684F9DB754}" type="parTrans" cxnId="{EB57540E-A2FB-43A0-AF56-D9A4795E7EF1}">
      <dgm:prSet/>
      <dgm:spPr/>
      <dgm:t>
        <a:bodyPr/>
        <a:lstStyle/>
        <a:p>
          <a:endParaRPr lang="en-US"/>
        </a:p>
      </dgm:t>
    </dgm:pt>
    <dgm:pt modelId="{0E60704C-FD55-4698-ACF8-863D4C7BB927}" type="sibTrans" cxnId="{EB57540E-A2FB-43A0-AF56-D9A4795E7EF1}">
      <dgm:prSet/>
      <dgm:spPr/>
      <dgm:t>
        <a:bodyPr/>
        <a:lstStyle/>
        <a:p>
          <a:endParaRPr lang="en-US"/>
        </a:p>
      </dgm:t>
    </dgm:pt>
    <dgm:pt modelId="{6F163E1B-0ADB-47E8-AF31-1E9AD2D4972F}">
      <dgm:prSet/>
      <dgm:spPr/>
      <dgm:t>
        <a:bodyPr/>
        <a:lstStyle/>
        <a:p>
          <a:r>
            <a:rPr lang="cs-CZ"/>
            <a:t>Náprava</a:t>
          </a:r>
          <a:endParaRPr lang="en-US"/>
        </a:p>
      </dgm:t>
    </dgm:pt>
    <dgm:pt modelId="{2D54F17E-908A-4CA1-A02F-F90CA3B33147}" type="parTrans" cxnId="{5579458A-139D-4D8C-98AB-97B55DC3B210}">
      <dgm:prSet/>
      <dgm:spPr/>
      <dgm:t>
        <a:bodyPr/>
        <a:lstStyle/>
        <a:p>
          <a:endParaRPr lang="en-US"/>
        </a:p>
      </dgm:t>
    </dgm:pt>
    <dgm:pt modelId="{D5E2FB79-C132-468D-BB21-5B1A6A73DB13}" type="sibTrans" cxnId="{5579458A-139D-4D8C-98AB-97B55DC3B210}">
      <dgm:prSet/>
      <dgm:spPr/>
      <dgm:t>
        <a:bodyPr/>
        <a:lstStyle/>
        <a:p>
          <a:endParaRPr lang="en-US"/>
        </a:p>
      </dgm:t>
    </dgm:pt>
    <dgm:pt modelId="{9422F9DB-5E69-4929-AB46-65FC24CAE017}">
      <dgm:prSet/>
      <dgm:spPr/>
      <dgm:t>
        <a:bodyPr/>
        <a:lstStyle/>
        <a:p>
          <a:r>
            <a:rPr lang="cs-CZ"/>
            <a:t>Opatření k nápravě</a:t>
          </a:r>
          <a:endParaRPr lang="en-US"/>
        </a:p>
      </dgm:t>
    </dgm:pt>
    <dgm:pt modelId="{1FBAA678-454E-4DA3-BACD-15E25D1C2D67}" type="parTrans" cxnId="{B357C2BD-EDD4-44F0-A5CD-9F106C388FF7}">
      <dgm:prSet/>
      <dgm:spPr/>
      <dgm:t>
        <a:bodyPr/>
        <a:lstStyle/>
        <a:p>
          <a:endParaRPr lang="en-US"/>
        </a:p>
      </dgm:t>
    </dgm:pt>
    <dgm:pt modelId="{F3F44D48-9881-43E6-ADEB-F2A243C50100}" type="sibTrans" cxnId="{B357C2BD-EDD4-44F0-A5CD-9F106C388FF7}">
      <dgm:prSet/>
      <dgm:spPr/>
      <dgm:t>
        <a:bodyPr/>
        <a:lstStyle/>
        <a:p>
          <a:endParaRPr lang="en-US"/>
        </a:p>
      </dgm:t>
    </dgm:pt>
    <dgm:pt modelId="{2C614B37-2695-4A17-BFB4-B3390D89E9D3}">
      <dgm:prSet/>
      <dgm:spPr/>
      <dgm:t>
        <a:bodyPr/>
        <a:lstStyle/>
        <a:p>
          <a:r>
            <a:rPr lang="cs-CZ"/>
            <a:t>Restituční a kompenzační funkce</a:t>
          </a:r>
          <a:endParaRPr lang="en-US"/>
        </a:p>
      </dgm:t>
    </dgm:pt>
    <dgm:pt modelId="{46937D23-D856-4895-8C09-7DE9AA259E26}" type="parTrans" cxnId="{41AC50B9-217F-409B-8C7B-AA5854ABAA62}">
      <dgm:prSet/>
      <dgm:spPr/>
      <dgm:t>
        <a:bodyPr/>
        <a:lstStyle/>
        <a:p>
          <a:endParaRPr lang="en-US"/>
        </a:p>
      </dgm:t>
    </dgm:pt>
    <dgm:pt modelId="{1806A633-7FC3-4A30-9821-D3969FE9B6E8}" type="sibTrans" cxnId="{41AC50B9-217F-409B-8C7B-AA5854ABAA62}">
      <dgm:prSet/>
      <dgm:spPr/>
      <dgm:t>
        <a:bodyPr/>
        <a:lstStyle/>
        <a:p>
          <a:endParaRPr lang="en-US"/>
        </a:p>
      </dgm:t>
    </dgm:pt>
    <dgm:pt modelId="{5B14AC89-7FD1-4634-BF9F-09D1F24AAEC5}">
      <dgm:prSet/>
      <dgm:spPr/>
      <dgm:t>
        <a:bodyPr/>
        <a:lstStyle/>
        <a:p>
          <a:r>
            <a:rPr lang="cs-CZ"/>
            <a:t>Náhrada </a:t>
          </a:r>
          <a:endParaRPr lang="en-US"/>
        </a:p>
      </dgm:t>
    </dgm:pt>
    <dgm:pt modelId="{973B52FB-2D9F-4804-ADF3-7C53628C3463}" type="parTrans" cxnId="{5E42C4F7-2288-4EBE-A966-2C4FA1A5AD82}">
      <dgm:prSet/>
      <dgm:spPr/>
      <dgm:t>
        <a:bodyPr/>
        <a:lstStyle/>
        <a:p>
          <a:endParaRPr lang="en-US"/>
        </a:p>
      </dgm:t>
    </dgm:pt>
    <dgm:pt modelId="{824DD5DD-1BF6-482E-BC94-ED32FF30C866}" type="sibTrans" cxnId="{5E42C4F7-2288-4EBE-A966-2C4FA1A5AD82}">
      <dgm:prSet/>
      <dgm:spPr/>
      <dgm:t>
        <a:bodyPr/>
        <a:lstStyle/>
        <a:p>
          <a:endParaRPr lang="en-US"/>
        </a:p>
      </dgm:t>
    </dgm:pt>
    <dgm:pt modelId="{3DB86CC2-6DB9-4158-8BE9-84A14553D501}">
      <dgm:prSet/>
      <dgm:spPr/>
      <dgm:t>
        <a:bodyPr/>
        <a:lstStyle/>
        <a:p>
          <a:r>
            <a:rPr lang="cs-CZ"/>
            <a:t>Nahrazení újmy (škody)</a:t>
          </a:r>
          <a:endParaRPr lang="en-US"/>
        </a:p>
      </dgm:t>
    </dgm:pt>
    <dgm:pt modelId="{C0ED8526-80E5-4CA4-91F0-0630BD7EDFDC}" type="parTrans" cxnId="{2799C9D7-DE20-493B-B6DE-980504C51CED}">
      <dgm:prSet/>
      <dgm:spPr/>
      <dgm:t>
        <a:bodyPr/>
        <a:lstStyle/>
        <a:p>
          <a:endParaRPr lang="en-US"/>
        </a:p>
      </dgm:t>
    </dgm:pt>
    <dgm:pt modelId="{49097862-E388-47F0-B2BE-E65D5317C128}" type="sibTrans" cxnId="{2799C9D7-DE20-493B-B6DE-980504C51CED}">
      <dgm:prSet/>
      <dgm:spPr/>
      <dgm:t>
        <a:bodyPr/>
        <a:lstStyle/>
        <a:p>
          <a:endParaRPr lang="en-US"/>
        </a:p>
      </dgm:t>
    </dgm:pt>
    <dgm:pt modelId="{D25A6586-8EBC-4E42-BDBD-A24FDB2A63A3}">
      <dgm:prSet/>
      <dgm:spPr/>
      <dgm:t>
        <a:bodyPr/>
        <a:lstStyle/>
        <a:p>
          <a:r>
            <a:rPr lang="cs-CZ"/>
            <a:t>Restituční, kompenzační a satisfakční funkce</a:t>
          </a:r>
          <a:endParaRPr lang="en-US"/>
        </a:p>
      </dgm:t>
    </dgm:pt>
    <dgm:pt modelId="{BD881881-4DD5-4B46-939E-C99EA3DC08C4}" type="parTrans" cxnId="{CBEB49DF-A123-45C9-A4B9-BA3930A8959E}">
      <dgm:prSet/>
      <dgm:spPr/>
      <dgm:t>
        <a:bodyPr/>
        <a:lstStyle/>
        <a:p>
          <a:endParaRPr lang="en-US"/>
        </a:p>
      </dgm:t>
    </dgm:pt>
    <dgm:pt modelId="{E50E44D6-7560-41FD-BA0E-A4589FEDAD80}" type="sibTrans" cxnId="{CBEB49DF-A123-45C9-A4B9-BA3930A8959E}">
      <dgm:prSet/>
      <dgm:spPr/>
      <dgm:t>
        <a:bodyPr/>
        <a:lstStyle/>
        <a:p>
          <a:endParaRPr lang="en-US"/>
        </a:p>
      </dgm:t>
    </dgm:pt>
    <dgm:pt modelId="{C46E8AEB-63D2-4B26-885B-89B28FB6632A}" type="pres">
      <dgm:prSet presAssocID="{3D69664F-AB52-49A5-A60B-773389650BE9}" presName="linear" presStyleCnt="0">
        <dgm:presLayoutVars>
          <dgm:animLvl val="lvl"/>
          <dgm:resizeHandles val="exact"/>
        </dgm:presLayoutVars>
      </dgm:prSet>
      <dgm:spPr/>
    </dgm:pt>
    <dgm:pt modelId="{A2EAA7CD-9FB9-444B-ACDE-31819432FF70}" type="pres">
      <dgm:prSet presAssocID="{8C85FD27-C223-4F02-89AB-B476065062D1}" presName="parentText" presStyleLbl="node1" presStyleIdx="0" presStyleCnt="4">
        <dgm:presLayoutVars>
          <dgm:chMax val="0"/>
          <dgm:bulletEnabled val="1"/>
        </dgm:presLayoutVars>
      </dgm:prSet>
      <dgm:spPr/>
    </dgm:pt>
    <dgm:pt modelId="{40747455-350A-44F0-B75B-365C4751D785}" type="pres">
      <dgm:prSet presAssocID="{239BB047-3FDC-4EB1-8310-3701FAC6A4B2}" presName="spacer" presStyleCnt="0"/>
      <dgm:spPr/>
    </dgm:pt>
    <dgm:pt modelId="{3722E964-A1DA-4794-90F6-F628BAD5524C}" type="pres">
      <dgm:prSet presAssocID="{17A2DCCA-2892-4EDD-BFA7-B369E0616918}" presName="parentText" presStyleLbl="node1" presStyleIdx="1" presStyleCnt="4">
        <dgm:presLayoutVars>
          <dgm:chMax val="0"/>
          <dgm:bulletEnabled val="1"/>
        </dgm:presLayoutVars>
      </dgm:prSet>
      <dgm:spPr/>
    </dgm:pt>
    <dgm:pt modelId="{E1BAF27A-E514-42FE-A10A-90CAB1DF9980}" type="pres">
      <dgm:prSet presAssocID="{17A2DCCA-2892-4EDD-BFA7-B369E0616918}" presName="childText" presStyleLbl="revTx" presStyleIdx="0" presStyleCnt="3">
        <dgm:presLayoutVars>
          <dgm:bulletEnabled val="1"/>
        </dgm:presLayoutVars>
      </dgm:prSet>
      <dgm:spPr/>
    </dgm:pt>
    <dgm:pt modelId="{9BF3FB4B-3AB5-41C7-9A5A-858C557DCD23}" type="pres">
      <dgm:prSet presAssocID="{6F163E1B-0ADB-47E8-AF31-1E9AD2D4972F}" presName="parentText" presStyleLbl="node1" presStyleIdx="2" presStyleCnt="4">
        <dgm:presLayoutVars>
          <dgm:chMax val="0"/>
          <dgm:bulletEnabled val="1"/>
        </dgm:presLayoutVars>
      </dgm:prSet>
      <dgm:spPr/>
    </dgm:pt>
    <dgm:pt modelId="{1954AC35-4142-412F-A954-52F1905C96F9}" type="pres">
      <dgm:prSet presAssocID="{6F163E1B-0ADB-47E8-AF31-1E9AD2D4972F}" presName="childText" presStyleLbl="revTx" presStyleIdx="1" presStyleCnt="3">
        <dgm:presLayoutVars>
          <dgm:bulletEnabled val="1"/>
        </dgm:presLayoutVars>
      </dgm:prSet>
      <dgm:spPr/>
    </dgm:pt>
    <dgm:pt modelId="{F396412D-5AEB-4BB6-B085-EF7350012CF1}" type="pres">
      <dgm:prSet presAssocID="{5B14AC89-7FD1-4634-BF9F-09D1F24AAEC5}" presName="parentText" presStyleLbl="node1" presStyleIdx="3" presStyleCnt="4">
        <dgm:presLayoutVars>
          <dgm:chMax val="0"/>
          <dgm:bulletEnabled val="1"/>
        </dgm:presLayoutVars>
      </dgm:prSet>
      <dgm:spPr/>
    </dgm:pt>
    <dgm:pt modelId="{B7037E88-F6D7-48E4-8ACF-77D9963116C2}" type="pres">
      <dgm:prSet presAssocID="{5B14AC89-7FD1-4634-BF9F-09D1F24AAEC5}" presName="childText" presStyleLbl="revTx" presStyleIdx="2" presStyleCnt="3">
        <dgm:presLayoutVars>
          <dgm:bulletEnabled val="1"/>
        </dgm:presLayoutVars>
      </dgm:prSet>
      <dgm:spPr/>
    </dgm:pt>
  </dgm:ptLst>
  <dgm:cxnLst>
    <dgm:cxn modelId="{4B2E180C-CFB7-46B8-BFB7-BD9CDFAE9330}" srcId="{17A2DCCA-2892-4EDD-BFA7-B369E0616918}" destId="{774070C9-A8C1-4933-B3B4-A5F943B1F632}" srcOrd="0" destOrd="0" parTransId="{5133A4E3-93DD-4615-AA7E-35C868DDBED0}" sibTransId="{D092D140-FCD3-41C9-85E1-7F2B9B252BA6}"/>
    <dgm:cxn modelId="{EB57540E-A2FB-43A0-AF56-D9A4795E7EF1}" srcId="{774070C9-A8C1-4933-B3B4-A5F943B1F632}" destId="{CF171E08-48A2-41F7-87C9-72102F600A4C}" srcOrd="0" destOrd="0" parTransId="{034C2A2B-CB92-4EC3-B7AD-EA684F9DB754}" sibTransId="{0E60704C-FD55-4698-ACF8-863D4C7BB927}"/>
    <dgm:cxn modelId="{3C91BC23-946D-4D9C-BEBA-3869A2A850F0}" type="presOf" srcId="{D25A6586-8EBC-4E42-BDBD-A24FDB2A63A3}" destId="{B7037E88-F6D7-48E4-8ACF-77D9963116C2}" srcOrd="0" destOrd="1" presId="urn:microsoft.com/office/officeart/2005/8/layout/vList2"/>
    <dgm:cxn modelId="{D3A16432-4601-48C0-8CF5-88CD2DF09586}" type="presOf" srcId="{17A2DCCA-2892-4EDD-BFA7-B369E0616918}" destId="{3722E964-A1DA-4794-90F6-F628BAD5524C}" srcOrd="0" destOrd="0" presId="urn:microsoft.com/office/officeart/2005/8/layout/vList2"/>
    <dgm:cxn modelId="{4A679448-4B8B-412C-AEBB-3991A2A602D5}" type="presOf" srcId="{CF171E08-48A2-41F7-87C9-72102F600A4C}" destId="{E1BAF27A-E514-42FE-A10A-90CAB1DF9980}" srcOrd="0" destOrd="1" presId="urn:microsoft.com/office/officeart/2005/8/layout/vList2"/>
    <dgm:cxn modelId="{CAE92370-D493-49F6-8F93-26D625A29544}" type="presOf" srcId="{774070C9-A8C1-4933-B3B4-A5F943B1F632}" destId="{E1BAF27A-E514-42FE-A10A-90CAB1DF9980}" srcOrd="0" destOrd="0" presId="urn:microsoft.com/office/officeart/2005/8/layout/vList2"/>
    <dgm:cxn modelId="{8BA85C77-C017-40BE-A555-225F8F3FB3B3}" type="presOf" srcId="{2C614B37-2695-4A17-BFB4-B3390D89E9D3}" destId="{1954AC35-4142-412F-A954-52F1905C96F9}" srcOrd="0" destOrd="1" presId="urn:microsoft.com/office/officeart/2005/8/layout/vList2"/>
    <dgm:cxn modelId="{DC869C87-A36F-466C-8410-30BD9EBE75B7}" type="presOf" srcId="{9422F9DB-5E69-4929-AB46-65FC24CAE017}" destId="{1954AC35-4142-412F-A954-52F1905C96F9}" srcOrd="0" destOrd="0" presId="urn:microsoft.com/office/officeart/2005/8/layout/vList2"/>
    <dgm:cxn modelId="{5579458A-139D-4D8C-98AB-97B55DC3B210}" srcId="{3D69664F-AB52-49A5-A60B-773389650BE9}" destId="{6F163E1B-0ADB-47E8-AF31-1E9AD2D4972F}" srcOrd="2" destOrd="0" parTransId="{2D54F17E-908A-4CA1-A02F-F90CA3B33147}" sibTransId="{D5E2FB79-C132-468D-BB21-5B1A6A73DB13}"/>
    <dgm:cxn modelId="{40DD8E91-2A27-450F-8303-92C53CA5A586}" srcId="{3D69664F-AB52-49A5-A60B-773389650BE9}" destId="{8C85FD27-C223-4F02-89AB-B476065062D1}" srcOrd="0" destOrd="0" parTransId="{C89A633D-5BB0-498E-B55C-CAE6237D1B26}" sibTransId="{239BB047-3FDC-4EB1-8310-3701FAC6A4B2}"/>
    <dgm:cxn modelId="{63C81EA6-5198-4E70-900D-B92559ECF0A7}" type="presOf" srcId="{3D69664F-AB52-49A5-A60B-773389650BE9}" destId="{C46E8AEB-63D2-4B26-885B-89B28FB6632A}" srcOrd="0" destOrd="0" presId="urn:microsoft.com/office/officeart/2005/8/layout/vList2"/>
    <dgm:cxn modelId="{9FA79EA9-6398-468F-9DD7-4B95A6AD5F80}" type="presOf" srcId="{8C85FD27-C223-4F02-89AB-B476065062D1}" destId="{A2EAA7CD-9FB9-444B-ACDE-31819432FF70}" srcOrd="0" destOrd="0" presId="urn:microsoft.com/office/officeart/2005/8/layout/vList2"/>
    <dgm:cxn modelId="{41AC50B9-217F-409B-8C7B-AA5854ABAA62}" srcId="{9422F9DB-5E69-4929-AB46-65FC24CAE017}" destId="{2C614B37-2695-4A17-BFB4-B3390D89E9D3}" srcOrd="0" destOrd="0" parTransId="{46937D23-D856-4895-8C09-7DE9AA259E26}" sibTransId="{1806A633-7FC3-4A30-9821-D3969FE9B6E8}"/>
    <dgm:cxn modelId="{B357C2BD-EDD4-44F0-A5CD-9F106C388FF7}" srcId="{6F163E1B-0ADB-47E8-AF31-1E9AD2D4972F}" destId="{9422F9DB-5E69-4929-AB46-65FC24CAE017}" srcOrd="0" destOrd="0" parTransId="{1FBAA678-454E-4DA3-BACD-15E25D1C2D67}" sibTransId="{F3F44D48-9881-43E6-ADEB-F2A243C50100}"/>
    <dgm:cxn modelId="{849D69C2-F835-4A29-AC68-63C6E1EA0F2A}" type="presOf" srcId="{5B14AC89-7FD1-4634-BF9F-09D1F24AAEC5}" destId="{F396412D-5AEB-4BB6-B085-EF7350012CF1}" srcOrd="0" destOrd="0" presId="urn:microsoft.com/office/officeart/2005/8/layout/vList2"/>
    <dgm:cxn modelId="{2799C9D7-DE20-493B-B6DE-980504C51CED}" srcId="{5B14AC89-7FD1-4634-BF9F-09D1F24AAEC5}" destId="{3DB86CC2-6DB9-4158-8BE9-84A14553D501}" srcOrd="0" destOrd="0" parTransId="{C0ED8526-80E5-4CA4-91F0-0630BD7EDFDC}" sibTransId="{49097862-E388-47F0-B2BE-E65D5317C128}"/>
    <dgm:cxn modelId="{CBEB49DF-A123-45C9-A4B9-BA3930A8959E}" srcId="{3DB86CC2-6DB9-4158-8BE9-84A14553D501}" destId="{D25A6586-8EBC-4E42-BDBD-A24FDB2A63A3}" srcOrd="0" destOrd="0" parTransId="{BD881881-4DD5-4B46-939E-C99EA3DC08C4}" sibTransId="{E50E44D6-7560-41FD-BA0E-A4589FEDAD80}"/>
    <dgm:cxn modelId="{484E38E9-F38D-4F4C-BEDA-0DA9FAA34A4B}" type="presOf" srcId="{6F163E1B-0ADB-47E8-AF31-1E9AD2D4972F}" destId="{9BF3FB4B-3AB5-41C7-9A5A-858C557DCD23}" srcOrd="0" destOrd="0" presId="urn:microsoft.com/office/officeart/2005/8/layout/vList2"/>
    <dgm:cxn modelId="{43465CE9-8887-4109-BE60-631DB1491C47}" type="presOf" srcId="{3DB86CC2-6DB9-4158-8BE9-84A14553D501}" destId="{B7037E88-F6D7-48E4-8ACF-77D9963116C2}" srcOrd="0" destOrd="0" presId="urn:microsoft.com/office/officeart/2005/8/layout/vList2"/>
    <dgm:cxn modelId="{2CC452ED-38AF-40EE-8BF2-19E059B32922}" srcId="{3D69664F-AB52-49A5-A60B-773389650BE9}" destId="{17A2DCCA-2892-4EDD-BFA7-B369E0616918}" srcOrd="1" destOrd="0" parTransId="{C6E55BF9-4DF2-4008-8B1E-CBD0B75F7784}" sibTransId="{A5F61DD0-8090-4ADA-AD2B-419C351D800C}"/>
    <dgm:cxn modelId="{5E42C4F7-2288-4EBE-A966-2C4FA1A5AD82}" srcId="{3D69664F-AB52-49A5-A60B-773389650BE9}" destId="{5B14AC89-7FD1-4634-BF9F-09D1F24AAEC5}" srcOrd="3" destOrd="0" parTransId="{973B52FB-2D9F-4804-ADF3-7C53628C3463}" sibTransId="{824DD5DD-1BF6-482E-BC94-ED32FF30C866}"/>
    <dgm:cxn modelId="{9269385C-9194-4462-868E-08EF95728083}" type="presParOf" srcId="{C46E8AEB-63D2-4B26-885B-89B28FB6632A}" destId="{A2EAA7CD-9FB9-444B-ACDE-31819432FF70}" srcOrd="0" destOrd="0" presId="urn:microsoft.com/office/officeart/2005/8/layout/vList2"/>
    <dgm:cxn modelId="{8CCAF770-EDA0-4628-8E77-8C56E5C6E945}" type="presParOf" srcId="{C46E8AEB-63D2-4B26-885B-89B28FB6632A}" destId="{40747455-350A-44F0-B75B-365C4751D785}" srcOrd="1" destOrd="0" presId="urn:microsoft.com/office/officeart/2005/8/layout/vList2"/>
    <dgm:cxn modelId="{E8255EDA-AA19-4442-8ACE-35AECC84C1BB}" type="presParOf" srcId="{C46E8AEB-63D2-4B26-885B-89B28FB6632A}" destId="{3722E964-A1DA-4794-90F6-F628BAD5524C}" srcOrd="2" destOrd="0" presId="urn:microsoft.com/office/officeart/2005/8/layout/vList2"/>
    <dgm:cxn modelId="{FA3FC215-CD54-44AB-AF83-8D0557BB188F}" type="presParOf" srcId="{C46E8AEB-63D2-4B26-885B-89B28FB6632A}" destId="{E1BAF27A-E514-42FE-A10A-90CAB1DF9980}" srcOrd="3" destOrd="0" presId="urn:microsoft.com/office/officeart/2005/8/layout/vList2"/>
    <dgm:cxn modelId="{50C78379-DC3E-4F24-94BD-130B585834F9}" type="presParOf" srcId="{C46E8AEB-63D2-4B26-885B-89B28FB6632A}" destId="{9BF3FB4B-3AB5-41C7-9A5A-858C557DCD23}" srcOrd="4" destOrd="0" presId="urn:microsoft.com/office/officeart/2005/8/layout/vList2"/>
    <dgm:cxn modelId="{75D8EADF-9FC5-4B8D-907A-AF6235BD8A26}" type="presParOf" srcId="{C46E8AEB-63D2-4B26-885B-89B28FB6632A}" destId="{1954AC35-4142-412F-A954-52F1905C96F9}" srcOrd="5" destOrd="0" presId="urn:microsoft.com/office/officeart/2005/8/layout/vList2"/>
    <dgm:cxn modelId="{942E579B-27C6-4E70-A4A7-33078E2F78A5}" type="presParOf" srcId="{C46E8AEB-63D2-4B26-885B-89B28FB6632A}" destId="{F396412D-5AEB-4BB6-B085-EF7350012CF1}" srcOrd="6" destOrd="0" presId="urn:microsoft.com/office/officeart/2005/8/layout/vList2"/>
    <dgm:cxn modelId="{9977541E-4C34-4604-A55C-6FCA54325407}" type="presParOf" srcId="{C46E8AEB-63D2-4B26-885B-89B28FB6632A}" destId="{B7037E88-F6D7-48E4-8ACF-77D9963116C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9D7996-3B80-478E-9D29-D1C87D5FFD0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9AA4496-FC6E-4218-9F03-4710173F01FC}">
      <dgm:prSet custT="1"/>
      <dgm:spPr/>
      <dgm:t>
        <a:bodyPr/>
        <a:lstStyle/>
        <a:p>
          <a:r>
            <a:rPr lang="cs-CZ" sz="1600" dirty="0"/>
            <a:t>Zvláštní právní úprava</a:t>
          </a:r>
          <a:endParaRPr lang="en-US" sz="1600" dirty="0"/>
        </a:p>
      </dgm:t>
    </dgm:pt>
    <dgm:pt modelId="{7351C57C-D095-4224-B7BF-66B5EF0B2382}" type="parTrans" cxnId="{1B9A4324-A891-4286-B0F1-3C6DE4E53E9A}">
      <dgm:prSet/>
      <dgm:spPr/>
      <dgm:t>
        <a:bodyPr/>
        <a:lstStyle/>
        <a:p>
          <a:endParaRPr lang="en-US"/>
        </a:p>
      </dgm:t>
    </dgm:pt>
    <dgm:pt modelId="{5951369C-11F8-409F-AB07-925EA2F1746A}" type="sibTrans" cxnId="{1B9A4324-A891-4286-B0F1-3C6DE4E53E9A}">
      <dgm:prSet/>
      <dgm:spPr/>
      <dgm:t>
        <a:bodyPr/>
        <a:lstStyle/>
        <a:p>
          <a:endParaRPr lang="en-US"/>
        </a:p>
      </dgm:t>
    </dgm:pt>
    <dgm:pt modelId="{AADD0367-0EB4-4C2D-8C05-2640F5BF3A5E}">
      <dgm:prSet custT="1"/>
      <dgm:spPr/>
      <dgm:t>
        <a:bodyPr/>
        <a:lstStyle/>
        <a:p>
          <a:r>
            <a:rPr lang="cs-CZ" sz="1200"/>
            <a:t>Subsidiární použitelnost občanského zákoníku</a:t>
          </a:r>
          <a:endParaRPr lang="en-US" sz="1200"/>
        </a:p>
      </dgm:t>
    </dgm:pt>
    <dgm:pt modelId="{1DF29D85-8E44-4250-9E64-12D24175F45A}" type="parTrans" cxnId="{68D75B19-1023-4A08-AA5D-1B79D07007E3}">
      <dgm:prSet/>
      <dgm:spPr/>
      <dgm:t>
        <a:bodyPr/>
        <a:lstStyle/>
        <a:p>
          <a:endParaRPr lang="en-US"/>
        </a:p>
      </dgm:t>
    </dgm:pt>
    <dgm:pt modelId="{7A3F9ABA-4A5B-4F5A-A4E0-A103D1C3DD08}" type="sibTrans" cxnId="{68D75B19-1023-4A08-AA5D-1B79D07007E3}">
      <dgm:prSet/>
      <dgm:spPr/>
      <dgm:t>
        <a:bodyPr/>
        <a:lstStyle/>
        <a:p>
          <a:endParaRPr lang="en-US"/>
        </a:p>
      </dgm:t>
    </dgm:pt>
    <dgm:pt modelId="{47A1A852-854B-4399-9F21-B773C2E6860D}">
      <dgm:prSet custT="1"/>
      <dgm:spPr/>
      <dgm:t>
        <a:bodyPr/>
        <a:lstStyle/>
        <a:p>
          <a:r>
            <a:rPr lang="cs-CZ" sz="1600"/>
            <a:t>Horní zákon § 36 an.</a:t>
          </a:r>
          <a:endParaRPr lang="en-US" sz="1600"/>
        </a:p>
      </dgm:t>
    </dgm:pt>
    <dgm:pt modelId="{443F983C-4E04-40F9-A585-A251C81FF76D}" type="parTrans" cxnId="{6C3F913A-03E9-4B20-9BC2-768BCDBB4EBA}">
      <dgm:prSet/>
      <dgm:spPr/>
      <dgm:t>
        <a:bodyPr/>
        <a:lstStyle/>
        <a:p>
          <a:endParaRPr lang="en-US"/>
        </a:p>
      </dgm:t>
    </dgm:pt>
    <dgm:pt modelId="{61025F1B-0E45-4D6D-8203-A32B76B1C0B8}" type="sibTrans" cxnId="{6C3F913A-03E9-4B20-9BC2-768BCDBB4EBA}">
      <dgm:prSet/>
      <dgm:spPr/>
      <dgm:t>
        <a:bodyPr/>
        <a:lstStyle/>
        <a:p>
          <a:endParaRPr lang="en-US"/>
        </a:p>
      </dgm:t>
    </dgm:pt>
    <dgm:pt modelId="{216F2C5E-38E1-42D0-8F6B-61CF78F71427}">
      <dgm:prSet custT="1"/>
      <dgm:spPr/>
      <dgm:t>
        <a:bodyPr/>
        <a:lstStyle/>
        <a:p>
          <a:r>
            <a:rPr lang="cs-CZ" sz="1200"/>
            <a:t>Důlní škody</a:t>
          </a:r>
          <a:endParaRPr lang="en-US" sz="1200"/>
        </a:p>
      </dgm:t>
    </dgm:pt>
    <dgm:pt modelId="{B2EAF9E6-C3C8-4C63-8245-FA8A153DC453}" type="parTrans" cxnId="{909D14C0-F00D-4BB5-B450-3023AB1AEF62}">
      <dgm:prSet/>
      <dgm:spPr/>
      <dgm:t>
        <a:bodyPr/>
        <a:lstStyle/>
        <a:p>
          <a:endParaRPr lang="en-US"/>
        </a:p>
      </dgm:t>
    </dgm:pt>
    <dgm:pt modelId="{65CC8E9A-B657-4E47-ACC4-B4B336626D9F}" type="sibTrans" cxnId="{909D14C0-F00D-4BB5-B450-3023AB1AEF62}">
      <dgm:prSet/>
      <dgm:spPr/>
      <dgm:t>
        <a:bodyPr/>
        <a:lstStyle/>
        <a:p>
          <a:endParaRPr lang="en-US"/>
        </a:p>
      </dgm:t>
    </dgm:pt>
    <dgm:pt modelId="{07FC2010-4372-4601-A4DF-47BE1B045034}">
      <dgm:prSet custT="1"/>
      <dgm:spPr/>
      <dgm:t>
        <a:bodyPr/>
        <a:lstStyle/>
        <a:p>
          <a:r>
            <a:rPr lang="cs-CZ" sz="1200"/>
            <a:t>Způsobené na hmotném majetku, i ztráta povrchové a podzemní vody</a:t>
          </a:r>
          <a:endParaRPr lang="en-US" sz="1200"/>
        </a:p>
      </dgm:t>
    </dgm:pt>
    <dgm:pt modelId="{8C4054BF-8D18-45E3-BE4E-FDB1BAFCB888}" type="parTrans" cxnId="{73AA1CD5-9805-454A-9C6B-36E4E45F664C}">
      <dgm:prSet/>
      <dgm:spPr/>
      <dgm:t>
        <a:bodyPr/>
        <a:lstStyle/>
        <a:p>
          <a:endParaRPr lang="en-US"/>
        </a:p>
      </dgm:t>
    </dgm:pt>
    <dgm:pt modelId="{DBA8DC2C-B312-4D72-AB5F-CFC4E0A507FB}" type="sibTrans" cxnId="{73AA1CD5-9805-454A-9C6B-36E4E45F664C}">
      <dgm:prSet/>
      <dgm:spPr/>
      <dgm:t>
        <a:bodyPr/>
        <a:lstStyle/>
        <a:p>
          <a:endParaRPr lang="en-US"/>
        </a:p>
      </dgm:t>
    </dgm:pt>
    <dgm:pt modelId="{075039DA-8D1B-4B33-8898-D30734C0CA1D}">
      <dgm:prSet custT="1"/>
      <dgm:spPr/>
      <dgm:t>
        <a:bodyPr/>
        <a:lstStyle/>
        <a:p>
          <a:r>
            <a:rPr lang="cs-CZ" sz="1600"/>
            <a:t>Atomový zákon (18/1997) § 32 an.</a:t>
          </a:r>
          <a:endParaRPr lang="en-US" sz="1600"/>
        </a:p>
      </dgm:t>
    </dgm:pt>
    <dgm:pt modelId="{704130E5-1E38-4114-A305-8AAE98344840}" type="parTrans" cxnId="{9B07D728-BB4F-4A77-83B0-C66A2C7ED193}">
      <dgm:prSet/>
      <dgm:spPr/>
      <dgm:t>
        <a:bodyPr/>
        <a:lstStyle/>
        <a:p>
          <a:endParaRPr lang="en-US"/>
        </a:p>
      </dgm:t>
    </dgm:pt>
    <dgm:pt modelId="{88A3D50A-01A1-4845-960F-3668E6A162F4}" type="sibTrans" cxnId="{9B07D728-BB4F-4A77-83B0-C66A2C7ED193}">
      <dgm:prSet/>
      <dgm:spPr/>
      <dgm:t>
        <a:bodyPr/>
        <a:lstStyle/>
        <a:p>
          <a:endParaRPr lang="en-US"/>
        </a:p>
      </dgm:t>
    </dgm:pt>
    <dgm:pt modelId="{A546C643-F61F-4F0A-98A4-E61A5A68FC31}">
      <dgm:prSet custT="1"/>
      <dgm:spPr/>
      <dgm:t>
        <a:bodyPr/>
        <a:lstStyle/>
        <a:p>
          <a:r>
            <a:rPr lang="cs-CZ" sz="1200"/>
            <a:t>Jaderné škody </a:t>
          </a:r>
          <a:endParaRPr lang="en-US" sz="1200"/>
        </a:p>
      </dgm:t>
    </dgm:pt>
    <dgm:pt modelId="{EAC18494-548A-4A23-9EE0-C470E04C1E10}" type="parTrans" cxnId="{9ED11EBA-F524-440F-8D2B-6D8544E9629E}">
      <dgm:prSet/>
      <dgm:spPr/>
      <dgm:t>
        <a:bodyPr/>
        <a:lstStyle/>
        <a:p>
          <a:endParaRPr lang="en-US"/>
        </a:p>
      </dgm:t>
    </dgm:pt>
    <dgm:pt modelId="{F2490C38-6B54-4AF1-BEE2-79E7851B2F37}" type="sibTrans" cxnId="{9ED11EBA-F524-440F-8D2B-6D8544E9629E}">
      <dgm:prSet/>
      <dgm:spPr/>
      <dgm:t>
        <a:bodyPr/>
        <a:lstStyle/>
        <a:p>
          <a:endParaRPr lang="en-US"/>
        </a:p>
      </dgm:t>
    </dgm:pt>
    <dgm:pt modelId="{59016705-DB3A-43E5-BC69-9BB5167F07CD}">
      <dgm:prSet custT="1"/>
      <dgm:spPr/>
      <dgm:t>
        <a:bodyPr/>
        <a:lstStyle/>
        <a:p>
          <a:r>
            <a:rPr lang="cs-CZ" sz="1600" dirty="0"/>
            <a:t>Zákon o myslivosti § 52 </a:t>
          </a:r>
          <a:r>
            <a:rPr lang="cs-CZ" sz="1600" dirty="0" err="1"/>
            <a:t>an</a:t>
          </a:r>
          <a:r>
            <a:rPr lang="cs-CZ" sz="1600" dirty="0"/>
            <a:t>.</a:t>
          </a:r>
          <a:endParaRPr lang="en-US" sz="1600" dirty="0"/>
        </a:p>
      </dgm:t>
    </dgm:pt>
    <dgm:pt modelId="{B0276283-0399-4F51-821D-C34C6F76974F}" type="parTrans" cxnId="{1F22175A-BBE5-4FCD-883C-1C58E3BA51A0}">
      <dgm:prSet/>
      <dgm:spPr/>
      <dgm:t>
        <a:bodyPr/>
        <a:lstStyle/>
        <a:p>
          <a:endParaRPr lang="en-US"/>
        </a:p>
      </dgm:t>
    </dgm:pt>
    <dgm:pt modelId="{91A89F47-6E87-476C-B968-771B432F8409}" type="sibTrans" cxnId="{1F22175A-BBE5-4FCD-883C-1C58E3BA51A0}">
      <dgm:prSet/>
      <dgm:spPr/>
      <dgm:t>
        <a:bodyPr/>
        <a:lstStyle/>
        <a:p>
          <a:endParaRPr lang="en-US"/>
        </a:p>
      </dgm:t>
    </dgm:pt>
    <dgm:pt modelId="{6C9789E6-8AF6-406F-8CA6-9771CA3491EA}">
      <dgm:prSet custT="1"/>
      <dgm:spPr/>
      <dgm:t>
        <a:bodyPr/>
        <a:lstStyle/>
        <a:p>
          <a:r>
            <a:rPr lang="cs-CZ" sz="1200" dirty="0"/>
            <a:t>Škoda způsobená zvěří a na zvěři</a:t>
          </a:r>
          <a:endParaRPr lang="en-US" sz="1200" dirty="0"/>
        </a:p>
      </dgm:t>
    </dgm:pt>
    <dgm:pt modelId="{D8397716-E9C2-49FC-A2FC-32232E78396A}" type="parTrans" cxnId="{33FFEBEA-E764-46C9-B333-DB3C8F64B69F}">
      <dgm:prSet/>
      <dgm:spPr/>
      <dgm:t>
        <a:bodyPr/>
        <a:lstStyle/>
        <a:p>
          <a:endParaRPr lang="en-US"/>
        </a:p>
      </dgm:t>
    </dgm:pt>
    <dgm:pt modelId="{3968C4C6-CE6A-4C8A-B4BF-6077A041A3AE}" type="sibTrans" cxnId="{33FFEBEA-E764-46C9-B333-DB3C8F64B69F}">
      <dgm:prSet/>
      <dgm:spPr/>
      <dgm:t>
        <a:bodyPr/>
        <a:lstStyle/>
        <a:p>
          <a:endParaRPr lang="en-US"/>
        </a:p>
      </dgm:t>
    </dgm:pt>
    <dgm:pt modelId="{B25D55F5-A46C-437D-A6D4-25E4877E25BF}">
      <dgm:prSet custT="1"/>
      <dgm:spPr/>
      <dgm:t>
        <a:bodyPr/>
        <a:lstStyle/>
        <a:p>
          <a:r>
            <a:rPr lang="cs-CZ" sz="1600"/>
            <a:t>Zákon o vodách § 31</a:t>
          </a:r>
          <a:endParaRPr lang="en-US" sz="1600"/>
        </a:p>
      </dgm:t>
    </dgm:pt>
    <dgm:pt modelId="{4253D237-A69B-44F3-9FE2-1A62CF3E158F}" type="parTrans" cxnId="{D9EA7F8D-2708-42F4-ACE4-1D23FF12830C}">
      <dgm:prSet/>
      <dgm:spPr/>
      <dgm:t>
        <a:bodyPr/>
        <a:lstStyle/>
        <a:p>
          <a:endParaRPr lang="en-US"/>
        </a:p>
      </dgm:t>
    </dgm:pt>
    <dgm:pt modelId="{65B6293D-EB74-4BC6-BD6F-5262450F35E7}" type="sibTrans" cxnId="{D9EA7F8D-2708-42F4-ACE4-1D23FF12830C}">
      <dgm:prSet/>
      <dgm:spPr/>
      <dgm:t>
        <a:bodyPr/>
        <a:lstStyle/>
        <a:p>
          <a:endParaRPr lang="en-US"/>
        </a:p>
      </dgm:t>
    </dgm:pt>
    <dgm:pt modelId="{979BCA3C-7355-4BCC-8AE0-E2E285C3E91A}">
      <dgm:prSet custT="1"/>
      <dgm:spPr/>
      <dgm:t>
        <a:bodyPr/>
        <a:lstStyle/>
        <a:p>
          <a:r>
            <a:rPr lang="cs-CZ" sz="1200"/>
            <a:t>ztrátu podzemní vody nebo podstatné snížení možnosti odběru ve zdroji podzemních vod, popřípadě zhoršení jakosti vody v něm v důsledku provozní činnosti</a:t>
          </a:r>
          <a:endParaRPr lang="en-US" sz="1200"/>
        </a:p>
      </dgm:t>
    </dgm:pt>
    <dgm:pt modelId="{2C1DF887-CE0C-41B8-836D-7F8B26ADC24F}" type="parTrans" cxnId="{97B339EB-A060-4049-B8B6-4A95BDAD612E}">
      <dgm:prSet/>
      <dgm:spPr/>
      <dgm:t>
        <a:bodyPr/>
        <a:lstStyle/>
        <a:p>
          <a:endParaRPr lang="en-US"/>
        </a:p>
      </dgm:t>
    </dgm:pt>
    <dgm:pt modelId="{93B3A815-27E9-40D4-907C-CB9B34C99842}" type="sibTrans" cxnId="{97B339EB-A060-4049-B8B6-4A95BDAD612E}">
      <dgm:prSet/>
      <dgm:spPr/>
      <dgm:t>
        <a:bodyPr/>
        <a:lstStyle/>
        <a:p>
          <a:endParaRPr lang="en-US"/>
        </a:p>
      </dgm:t>
    </dgm:pt>
    <dgm:pt modelId="{A40468A5-41AD-4453-ACA0-52E79B2A7DD1}">
      <dgm:prSet custT="1"/>
      <dgm:spPr/>
      <dgm:t>
        <a:bodyPr/>
        <a:lstStyle/>
        <a:p>
          <a:r>
            <a:rPr lang="cs-CZ" sz="1600"/>
            <a:t>Zákon o poskytování náhrad škod způsobených vybranými zvláště chráněnými živočichy</a:t>
          </a:r>
          <a:endParaRPr lang="en-US" sz="1600" dirty="0"/>
        </a:p>
      </dgm:t>
    </dgm:pt>
    <dgm:pt modelId="{F6208604-CB42-4BE4-A706-24D9BF626AEE}" type="parTrans" cxnId="{B208A573-2816-4699-91A3-F478D62679FD}">
      <dgm:prSet/>
      <dgm:spPr/>
      <dgm:t>
        <a:bodyPr/>
        <a:lstStyle/>
        <a:p>
          <a:endParaRPr lang="en-US"/>
        </a:p>
      </dgm:t>
    </dgm:pt>
    <dgm:pt modelId="{90BE8107-A50E-435D-A480-84B88523CF69}" type="sibTrans" cxnId="{B208A573-2816-4699-91A3-F478D62679FD}">
      <dgm:prSet/>
      <dgm:spPr/>
      <dgm:t>
        <a:bodyPr/>
        <a:lstStyle/>
        <a:p>
          <a:endParaRPr lang="en-US"/>
        </a:p>
      </dgm:t>
    </dgm:pt>
    <dgm:pt modelId="{7E445538-8FEF-4001-B14B-750FB221CB74}" type="pres">
      <dgm:prSet presAssocID="{6D9D7996-3B80-478E-9D29-D1C87D5FFD08}" presName="linear" presStyleCnt="0">
        <dgm:presLayoutVars>
          <dgm:animLvl val="lvl"/>
          <dgm:resizeHandles val="exact"/>
        </dgm:presLayoutVars>
      </dgm:prSet>
      <dgm:spPr/>
    </dgm:pt>
    <dgm:pt modelId="{6DE8B6AC-9178-4BFB-B62D-AA958A38F4A8}" type="pres">
      <dgm:prSet presAssocID="{D9AA4496-FC6E-4218-9F03-4710173F01FC}" presName="parentText" presStyleLbl="node1" presStyleIdx="0" presStyleCnt="6">
        <dgm:presLayoutVars>
          <dgm:chMax val="0"/>
          <dgm:bulletEnabled val="1"/>
        </dgm:presLayoutVars>
      </dgm:prSet>
      <dgm:spPr/>
    </dgm:pt>
    <dgm:pt modelId="{EAEC6CC0-9C97-49F3-A49C-EAE98F01F2BF}" type="pres">
      <dgm:prSet presAssocID="{D9AA4496-FC6E-4218-9F03-4710173F01FC}" presName="childText" presStyleLbl="revTx" presStyleIdx="0" presStyleCnt="5">
        <dgm:presLayoutVars>
          <dgm:bulletEnabled val="1"/>
        </dgm:presLayoutVars>
      </dgm:prSet>
      <dgm:spPr/>
    </dgm:pt>
    <dgm:pt modelId="{4027EDFE-6222-40BC-9680-85821B5637A2}" type="pres">
      <dgm:prSet presAssocID="{47A1A852-854B-4399-9F21-B773C2E6860D}" presName="parentText" presStyleLbl="node1" presStyleIdx="1" presStyleCnt="6">
        <dgm:presLayoutVars>
          <dgm:chMax val="0"/>
          <dgm:bulletEnabled val="1"/>
        </dgm:presLayoutVars>
      </dgm:prSet>
      <dgm:spPr/>
    </dgm:pt>
    <dgm:pt modelId="{991F3D37-22C0-4F9B-9F93-CB6AE0CE9A2C}" type="pres">
      <dgm:prSet presAssocID="{47A1A852-854B-4399-9F21-B773C2E6860D}" presName="childText" presStyleLbl="revTx" presStyleIdx="1" presStyleCnt="5">
        <dgm:presLayoutVars>
          <dgm:bulletEnabled val="1"/>
        </dgm:presLayoutVars>
      </dgm:prSet>
      <dgm:spPr/>
    </dgm:pt>
    <dgm:pt modelId="{8894CBE0-89B1-4043-91A3-1A7C3B572117}" type="pres">
      <dgm:prSet presAssocID="{075039DA-8D1B-4B33-8898-D30734C0CA1D}" presName="parentText" presStyleLbl="node1" presStyleIdx="2" presStyleCnt="6">
        <dgm:presLayoutVars>
          <dgm:chMax val="0"/>
          <dgm:bulletEnabled val="1"/>
        </dgm:presLayoutVars>
      </dgm:prSet>
      <dgm:spPr/>
    </dgm:pt>
    <dgm:pt modelId="{8EE1E494-DEF3-484A-B41C-8005152D2CE2}" type="pres">
      <dgm:prSet presAssocID="{075039DA-8D1B-4B33-8898-D30734C0CA1D}" presName="childText" presStyleLbl="revTx" presStyleIdx="2" presStyleCnt="5">
        <dgm:presLayoutVars>
          <dgm:bulletEnabled val="1"/>
        </dgm:presLayoutVars>
      </dgm:prSet>
      <dgm:spPr/>
    </dgm:pt>
    <dgm:pt modelId="{86808C39-9F0B-44CE-8CA2-2A711EABDF9F}" type="pres">
      <dgm:prSet presAssocID="{59016705-DB3A-43E5-BC69-9BB5167F07CD}" presName="parentText" presStyleLbl="node1" presStyleIdx="3" presStyleCnt="6">
        <dgm:presLayoutVars>
          <dgm:chMax val="0"/>
          <dgm:bulletEnabled val="1"/>
        </dgm:presLayoutVars>
      </dgm:prSet>
      <dgm:spPr/>
    </dgm:pt>
    <dgm:pt modelId="{130BC220-E760-4DD1-A76A-3EEAECEFAF59}" type="pres">
      <dgm:prSet presAssocID="{59016705-DB3A-43E5-BC69-9BB5167F07CD}" presName="childText" presStyleLbl="revTx" presStyleIdx="3" presStyleCnt="5">
        <dgm:presLayoutVars>
          <dgm:bulletEnabled val="1"/>
        </dgm:presLayoutVars>
      </dgm:prSet>
      <dgm:spPr/>
    </dgm:pt>
    <dgm:pt modelId="{1FA9CCA4-8D39-4A40-8ADE-B8EFFCB0352B}" type="pres">
      <dgm:prSet presAssocID="{B25D55F5-A46C-437D-A6D4-25E4877E25BF}" presName="parentText" presStyleLbl="node1" presStyleIdx="4" presStyleCnt="6">
        <dgm:presLayoutVars>
          <dgm:chMax val="0"/>
          <dgm:bulletEnabled val="1"/>
        </dgm:presLayoutVars>
      </dgm:prSet>
      <dgm:spPr/>
    </dgm:pt>
    <dgm:pt modelId="{64FF1A96-C5D1-4FA3-BEF1-080BE6B002C8}" type="pres">
      <dgm:prSet presAssocID="{B25D55F5-A46C-437D-A6D4-25E4877E25BF}" presName="childText" presStyleLbl="revTx" presStyleIdx="4" presStyleCnt="5">
        <dgm:presLayoutVars>
          <dgm:bulletEnabled val="1"/>
        </dgm:presLayoutVars>
      </dgm:prSet>
      <dgm:spPr/>
    </dgm:pt>
    <dgm:pt modelId="{AA3C1D4C-6533-404A-99F3-D622E9CB2321}" type="pres">
      <dgm:prSet presAssocID="{A40468A5-41AD-4453-ACA0-52E79B2A7DD1}" presName="parentText" presStyleLbl="node1" presStyleIdx="5" presStyleCnt="6">
        <dgm:presLayoutVars>
          <dgm:chMax val="0"/>
          <dgm:bulletEnabled val="1"/>
        </dgm:presLayoutVars>
      </dgm:prSet>
      <dgm:spPr/>
    </dgm:pt>
  </dgm:ptLst>
  <dgm:cxnLst>
    <dgm:cxn modelId="{F8CF3601-7A04-4E90-BE49-8C5986132161}" type="presOf" srcId="{AADD0367-0EB4-4C2D-8C05-2640F5BF3A5E}" destId="{EAEC6CC0-9C97-49F3-A49C-EAE98F01F2BF}" srcOrd="0" destOrd="0" presId="urn:microsoft.com/office/officeart/2005/8/layout/vList2"/>
    <dgm:cxn modelId="{5AB6D504-F4E8-43B2-81BE-23BCE414AC0F}" type="presOf" srcId="{07FC2010-4372-4601-A4DF-47BE1B045034}" destId="{991F3D37-22C0-4F9B-9F93-CB6AE0CE9A2C}" srcOrd="0" destOrd="1" presId="urn:microsoft.com/office/officeart/2005/8/layout/vList2"/>
    <dgm:cxn modelId="{3B263E0B-EC6B-457A-8C5F-B66DEF582A27}" type="presOf" srcId="{216F2C5E-38E1-42D0-8F6B-61CF78F71427}" destId="{991F3D37-22C0-4F9B-9F93-CB6AE0CE9A2C}" srcOrd="0" destOrd="0" presId="urn:microsoft.com/office/officeart/2005/8/layout/vList2"/>
    <dgm:cxn modelId="{B744B414-B5E2-45C7-83A0-5ED40F20F08A}" type="presOf" srcId="{47A1A852-854B-4399-9F21-B773C2E6860D}" destId="{4027EDFE-6222-40BC-9680-85821B5637A2}" srcOrd="0" destOrd="0" presId="urn:microsoft.com/office/officeart/2005/8/layout/vList2"/>
    <dgm:cxn modelId="{68D75B19-1023-4A08-AA5D-1B79D07007E3}" srcId="{D9AA4496-FC6E-4218-9F03-4710173F01FC}" destId="{AADD0367-0EB4-4C2D-8C05-2640F5BF3A5E}" srcOrd="0" destOrd="0" parTransId="{1DF29D85-8E44-4250-9E64-12D24175F45A}" sibTransId="{7A3F9ABA-4A5B-4F5A-A4E0-A103D1C3DD08}"/>
    <dgm:cxn modelId="{1B9A4324-A891-4286-B0F1-3C6DE4E53E9A}" srcId="{6D9D7996-3B80-478E-9D29-D1C87D5FFD08}" destId="{D9AA4496-FC6E-4218-9F03-4710173F01FC}" srcOrd="0" destOrd="0" parTransId="{7351C57C-D095-4224-B7BF-66B5EF0B2382}" sibTransId="{5951369C-11F8-409F-AB07-925EA2F1746A}"/>
    <dgm:cxn modelId="{ADDF6724-5B0E-4A0F-B342-A41DF6766A18}" type="presOf" srcId="{59016705-DB3A-43E5-BC69-9BB5167F07CD}" destId="{86808C39-9F0B-44CE-8CA2-2A711EABDF9F}" srcOrd="0" destOrd="0" presId="urn:microsoft.com/office/officeart/2005/8/layout/vList2"/>
    <dgm:cxn modelId="{9B07D728-BB4F-4A77-83B0-C66A2C7ED193}" srcId="{6D9D7996-3B80-478E-9D29-D1C87D5FFD08}" destId="{075039DA-8D1B-4B33-8898-D30734C0CA1D}" srcOrd="2" destOrd="0" parTransId="{704130E5-1E38-4114-A305-8AAE98344840}" sibTransId="{88A3D50A-01A1-4845-960F-3668E6A162F4}"/>
    <dgm:cxn modelId="{6C3F913A-03E9-4B20-9BC2-768BCDBB4EBA}" srcId="{6D9D7996-3B80-478E-9D29-D1C87D5FFD08}" destId="{47A1A852-854B-4399-9F21-B773C2E6860D}" srcOrd="1" destOrd="0" parTransId="{443F983C-4E04-40F9-A585-A251C81FF76D}" sibTransId="{61025F1B-0E45-4D6D-8203-A32B76B1C0B8}"/>
    <dgm:cxn modelId="{A937B045-DCC7-49E8-B7E2-895CA3FFA173}" type="presOf" srcId="{A40468A5-41AD-4453-ACA0-52E79B2A7DD1}" destId="{AA3C1D4C-6533-404A-99F3-D622E9CB2321}" srcOrd="0" destOrd="0" presId="urn:microsoft.com/office/officeart/2005/8/layout/vList2"/>
    <dgm:cxn modelId="{B208A573-2816-4699-91A3-F478D62679FD}" srcId="{6D9D7996-3B80-478E-9D29-D1C87D5FFD08}" destId="{A40468A5-41AD-4453-ACA0-52E79B2A7DD1}" srcOrd="5" destOrd="0" parTransId="{F6208604-CB42-4BE4-A706-24D9BF626AEE}" sibTransId="{90BE8107-A50E-435D-A480-84B88523CF69}"/>
    <dgm:cxn modelId="{1F22175A-BBE5-4FCD-883C-1C58E3BA51A0}" srcId="{6D9D7996-3B80-478E-9D29-D1C87D5FFD08}" destId="{59016705-DB3A-43E5-BC69-9BB5167F07CD}" srcOrd="3" destOrd="0" parTransId="{B0276283-0399-4F51-821D-C34C6F76974F}" sibTransId="{91A89F47-6E87-476C-B968-771B432F8409}"/>
    <dgm:cxn modelId="{D9EA7F8D-2708-42F4-ACE4-1D23FF12830C}" srcId="{6D9D7996-3B80-478E-9D29-D1C87D5FFD08}" destId="{B25D55F5-A46C-437D-A6D4-25E4877E25BF}" srcOrd="4" destOrd="0" parTransId="{4253D237-A69B-44F3-9FE2-1A62CF3E158F}" sibTransId="{65B6293D-EB74-4BC6-BD6F-5262450F35E7}"/>
    <dgm:cxn modelId="{73F897A0-CD3A-4984-AFA6-CAB2FB4851A1}" type="presOf" srcId="{D9AA4496-FC6E-4218-9F03-4710173F01FC}" destId="{6DE8B6AC-9178-4BFB-B62D-AA958A38F4A8}" srcOrd="0" destOrd="0" presId="urn:microsoft.com/office/officeart/2005/8/layout/vList2"/>
    <dgm:cxn modelId="{9F2EF4B5-E671-4061-A7CA-920ED0C9870A}" type="presOf" srcId="{A546C643-F61F-4F0A-98A4-E61A5A68FC31}" destId="{8EE1E494-DEF3-484A-B41C-8005152D2CE2}" srcOrd="0" destOrd="0" presId="urn:microsoft.com/office/officeart/2005/8/layout/vList2"/>
    <dgm:cxn modelId="{9ED11EBA-F524-440F-8D2B-6D8544E9629E}" srcId="{075039DA-8D1B-4B33-8898-D30734C0CA1D}" destId="{A546C643-F61F-4F0A-98A4-E61A5A68FC31}" srcOrd="0" destOrd="0" parTransId="{EAC18494-548A-4A23-9EE0-C470E04C1E10}" sibTransId="{F2490C38-6B54-4AF1-BEE2-79E7851B2F37}"/>
    <dgm:cxn modelId="{909D14C0-F00D-4BB5-B450-3023AB1AEF62}" srcId="{47A1A852-854B-4399-9F21-B773C2E6860D}" destId="{216F2C5E-38E1-42D0-8F6B-61CF78F71427}" srcOrd="0" destOrd="0" parTransId="{B2EAF9E6-C3C8-4C63-8245-FA8A153DC453}" sibTransId="{65CC8E9A-B657-4E47-ACC4-B4B336626D9F}"/>
    <dgm:cxn modelId="{BA6D71C2-2F8C-475B-9D07-6A9F9F6F612D}" type="presOf" srcId="{075039DA-8D1B-4B33-8898-D30734C0CA1D}" destId="{8894CBE0-89B1-4043-91A3-1A7C3B572117}" srcOrd="0" destOrd="0" presId="urn:microsoft.com/office/officeart/2005/8/layout/vList2"/>
    <dgm:cxn modelId="{627226C9-1A7C-4A01-89C3-DCE6D4EE08F1}" type="presOf" srcId="{B25D55F5-A46C-437D-A6D4-25E4877E25BF}" destId="{1FA9CCA4-8D39-4A40-8ADE-B8EFFCB0352B}" srcOrd="0" destOrd="0" presId="urn:microsoft.com/office/officeart/2005/8/layout/vList2"/>
    <dgm:cxn modelId="{6E4B2ACB-6911-4E73-B3AC-B307887CC0F4}" type="presOf" srcId="{979BCA3C-7355-4BCC-8AE0-E2E285C3E91A}" destId="{64FF1A96-C5D1-4FA3-BEF1-080BE6B002C8}" srcOrd="0" destOrd="0" presId="urn:microsoft.com/office/officeart/2005/8/layout/vList2"/>
    <dgm:cxn modelId="{73AA1CD5-9805-454A-9C6B-36E4E45F664C}" srcId="{216F2C5E-38E1-42D0-8F6B-61CF78F71427}" destId="{07FC2010-4372-4601-A4DF-47BE1B045034}" srcOrd="0" destOrd="0" parTransId="{8C4054BF-8D18-45E3-BE4E-FDB1BAFCB888}" sibTransId="{DBA8DC2C-B312-4D72-AB5F-CFC4E0A507FB}"/>
    <dgm:cxn modelId="{A283EEE2-6AB8-4258-A355-7BA9389E202D}" type="presOf" srcId="{6D9D7996-3B80-478E-9D29-D1C87D5FFD08}" destId="{7E445538-8FEF-4001-B14B-750FB221CB74}" srcOrd="0" destOrd="0" presId="urn:microsoft.com/office/officeart/2005/8/layout/vList2"/>
    <dgm:cxn modelId="{33FFEBEA-E764-46C9-B333-DB3C8F64B69F}" srcId="{59016705-DB3A-43E5-BC69-9BB5167F07CD}" destId="{6C9789E6-8AF6-406F-8CA6-9771CA3491EA}" srcOrd="0" destOrd="0" parTransId="{D8397716-E9C2-49FC-A2FC-32232E78396A}" sibTransId="{3968C4C6-CE6A-4C8A-B4BF-6077A041A3AE}"/>
    <dgm:cxn modelId="{97B339EB-A060-4049-B8B6-4A95BDAD612E}" srcId="{B25D55F5-A46C-437D-A6D4-25E4877E25BF}" destId="{979BCA3C-7355-4BCC-8AE0-E2E285C3E91A}" srcOrd="0" destOrd="0" parTransId="{2C1DF887-CE0C-41B8-836D-7F8B26ADC24F}" sibTransId="{93B3A815-27E9-40D4-907C-CB9B34C99842}"/>
    <dgm:cxn modelId="{916ECBF3-4F98-42F0-98B9-E47B848237B9}" type="presOf" srcId="{6C9789E6-8AF6-406F-8CA6-9771CA3491EA}" destId="{130BC220-E760-4DD1-A76A-3EEAECEFAF59}" srcOrd="0" destOrd="0" presId="urn:microsoft.com/office/officeart/2005/8/layout/vList2"/>
    <dgm:cxn modelId="{7FAF9EB8-55E5-4219-85A0-957DA8FEE746}" type="presParOf" srcId="{7E445538-8FEF-4001-B14B-750FB221CB74}" destId="{6DE8B6AC-9178-4BFB-B62D-AA958A38F4A8}" srcOrd="0" destOrd="0" presId="urn:microsoft.com/office/officeart/2005/8/layout/vList2"/>
    <dgm:cxn modelId="{BB185298-4907-4503-A3D8-C2F106E7CD1A}" type="presParOf" srcId="{7E445538-8FEF-4001-B14B-750FB221CB74}" destId="{EAEC6CC0-9C97-49F3-A49C-EAE98F01F2BF}" srcOrd="1" destOrd="0" presId="urn:microsoft.com/office/officeart/2005/8/layout/vList2"/>
    <dgm:cxn modelId="{FFC6BFD0-61B7-4FF9-BDBE-66CEA1AAF6AE}" type="presParOf" srcId="{7E445538-8FEF-4001-B14B-750FB221CB74}" destId="{4027EDFE-6222-40BC-9680-85821B5637A2}" srcOrd="2" destOrd="0" presId="urn:microsoft.com/office/officeart/2005/8/layout/vList2"/>
    <dgm:cxn modelId="{BAC20A96-632D-4574-8405-FF5E9E02A26C}" type="presParOf" srcId="{7E445538-8FEF-4001-B14B-750FB221CB74}" destId="{991F3D37-22C0-4F9B-9F93-CB6AE0CE9A2C}" srcOrd="3" destOrd="0" presId="urn:microsoft.com/office/officeart/2005/8/layout/vList2"/>
    <dgm:cxn modelId="{A101A796-D210-4F0D-B8B3-8F353EC4E371}" type="presParOf" srcId="{7E445538-8FEF-4001-B14B-750FB221CB74}" destId="{8894CBE0-89B1-4043-91A3-1A7C3B572117}" srcOrd="4" destOrd="0" presId="urn:microsoft.com/office/officeart/2005/8/layout/vList2"/>
    <dgm:cxn modelId="{1E4C7255-EFB2-49FF-9A26-D855507B0712}" type="presParOf" srcId="{7E445538-8FEF-4001-B14B-750FB221CB74}" destId="{8EE1E494-DEF3-484A-B41C-8005152D2CE2}" srcOrd="5" destOrd="0" presId="urn:microsoft.com/office/officeart/2005/8/layout/vList2"/>
    <dgm:cxn modelId="{711996CE-4BF0-4F93-9024-D2DFC5120767}" type="presParOf" srcId="{7E445538-8FEF-4001-B14B-750FB221CB74}" destId="{86808C39-9F0B-44CE-8CA2-2A711EABDF9F}" srcOrd="6" destOrd="0" presId="urn:microsoft.com/office/officeart/2005/8/layout/vList2"/>
    <dgm:cxn modelId="{A20FF0D5-C924-4620-9B61-6758B522B744}" type="presParOf" srcId="{7E445538-8FEF-4001-B14B-750FB221CB74}" destId="{130BC220-E760-4DD1-A76A-3EEAECEFAF59}" srcOrd="7" destOrd="0" presId="urn:microsoft.com/office/officeart/2005/8/layout/vList2"/>
    <dgm:cxn modelId="{9CD30317-6238-4ADC-9784-8CBE44C782D4}" type="presParOf" srcId="{7E445538-8FEF-4001-B14B-750FB221CB74}" destId="{1FA9CCA4-8D39-4A40-8ADE-B8EFFCB0352B}" srcOrd="8" destOrd="0" presId="urn:microsoft.com/office/officeart/2005/8/layout/vList2"/>
    <dgm:cxn modelId="{EB1C642F-F775-4D53-9B26-1D1D58F38B32}" type="presParOf" srcId="{7E445538-8FEF-4001-B14B-750FB221CB74}" destId="{64FF1A96-C5D1-4FA3-BEF1-080BE6B002C8}" srcOrd="9" destOrd="0" presId="urn:microsoft.com/office/officeart/2005/8/layout/vList2"/>
    <dgm:cxn modelId="{172011A3-A69A-4EF7-94D5-A5CBE92160FC}" type="presParOf" srcId="{7E445538-8FEF-4001-B14B-750FB221CB74}" destId="{AA3C1D4C-6533-404A-99F3-D622E9CB232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E28A1-797D-4129-A419-3009CF50A28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1C6003C-CAB5-41F3-BE84-193D79EA001D}">
      <dgm:prSet/>
      <dgm:spPr/>
      <dgm:t>
        <a:bodyPr/>
        <a:lstStyle/>
        <a:p>
          <a:r>
            <a:rPr lang="cs-CZ"/>
            <a:t>Odpovědnost za přestupky</a:t>
          </a:r>
          <a:endParaRPr lang="en-US"/>
        </a:p>
      </dgm:t>
    </dgm:pt>
    <dgm:pt modelId="{9239ABB6-E3D2-4234-BDF8-2ED44A47A317}" type="parTrans" cxnId="{17419AFD-730C-4B8D-956A-0CDC2051F939}">
      <dgm:prSet/>
      <dgm:spPr/>
      <dgm:t>
        <a:bodyPr/>
        <a:lstStyle/>
        <a:p>
          <a:endParaRPr lang="en-US"/>
        </a:p>
      </dgm:t>
    </dgm:pt>
    <dgm:pt modelId="{054F871F-FF5E-4F02-B4B5-D7CE0DB2EF33}" type="sibTrans" cxnId="{17419AFD-730C-4B8D-956A-0CDC2051F939}">
      <dgm:prSet/>
      <dgm:spPr/>
      <dgm:t>
        <a:bodyPr/>
        <a:lstStyle/>
        <a:p>
          <a:endParaRPr lang="en-US"/>
        </a:p>
      </dgm:t>
    </dgm:pt>
    <dgm:pt modelId="{7DCF139D-054E-4610-A5F7-C8AB61F2A7C3}">
      <dgm:prSet/>
      <dgm:spPr/>
      <dgm:t>
        <a:bodyPr/>
        <a:lstStyle/>
        <a:p>
          <a:r>
            <a:rPr lang="cs-CZ" dirty="0"/>
            <a:t>Zákon o odpovědnosti za přestupky</a:t>
          </a:r>
          <a:endParaRPr lang="en-US" dirty="0"/>
        </a:p>
      </dgm:t>
    </dgm:pt>
    <dgm:pt modelId="{A7C6A419-DE09-4AB8-A75B-5351815A31CB}" type="parTrans" cxnId="{11BA9525-E5CC-4DBD-9E98-5E49DB2A2D4A}">
      <dgm:prSet/>
      <dgm:spPr/>
      <dgm:t>
        <a:bodyPr/>
        <a:lstStyle/>
        <a:p>
          <a:endParaRPr lang="en-US"/>
        </a:p>
      </dgm:t>
    </dgm:pt>
    <dgm:pt modelId="{3BBBB4A4-B578-4D02-8EEC-F05B55AEDE6A}" type="sibTrans" cxnId="{11BA9525-E5CC-4DBD-9E98-5E49DB2A2D4A}">
      <dgm:prSet/>
      <dgm:spPr/>
      <dgm:t>
        <a:bodyPr/>
        <a:lstStyle/>
        <a:p>
          <a:endParaRPr lang="en-US"/>
        </a:p>
      </dgm:t>
    </dgm:pt>
    <dgm:pt modelId="{E10B5A37-9716-41B3-AA38-5EF84A5B3DC0}">
      <dgm:prSet/>
      <dgm:spPr/>
      <dgm:t>
        <a:bodyPr/>
        <a:lstStyle/>
        <a:p>
          <a:r>
            <a:rPr lang="cs-CZ"/>
            <a:t>Zákon o některých přestupcích</a:t>
          </a:r>
          <a:endParaRPr lang="en-US"/>
        </a:p>
      </dgm:t>
    </dgm:pt>
    <dgm:pt modelId="{7FB59EDE-B1EC-4A90-A619-5D8AADD05D4E}" type="parTrans" cxnId="{474D80B3-DD10-4E6F-9719-CFA418AAAF47}">
      <dgm:prSet/>
      <dgm:spPr/>
      <dgm:t>
        <a:bodyPr/>
        <a:lstStyle/>
        <a:p>
          <a:endParaRPr lang="en-US"/>
        </a:p>
      </dgm:t>
    </dgm:pt>
    <dgm:pt modelId="{9827A440-C99D-4B22-86CC-E23C5ADAB04B}" type="sibTrans" cxnId="{474D80B3-DD10-4E6F-9719-CFA418AAAF47}">
      <dgm:prSet/>
      <dgm:spPr/>
      <dgm:t>
        <a:bodyPr/>
        <a:lstStyle/>
        <a:p>
          <a:endParaRPr lang="en-US"/>
        </a:p>
      </dgm:t>
    </dgm:pt>
    <dgm:pt modelId="{B4B98F2E-28AF-42E1-9E78-1D851594E80B}">
      <dgm:prSet/>
      <dgm:spPr/>
      <dgm:t>
        <a:bodyPr/>
        <a:lstStyle/>
        <a:p>
          <a:r>
            <a:rPr lang="cs-CZ"/>
            <a:t>Složkové předpisy</a:t>
          </a:r>
          <a:endParaRPr lang="en-US"/>
        </a:p>
      </dgm:t>
    </dgm:pt>
    <dgm:pt modelId="{CDEC88CD-89AB-43C5-BDF1-BFF9851FA1D6}" type="parTrans" cxnId="{7597AA86-C3C7-471A-9F20-9A3361277671}">
      <dgm:prSet/>
      <dgm:spPr/>
      <dgm:t>
        <a:bodyPr/>
        <a:lstStyle/>
        <a:p>
          <a:endParaRPr lang="en-US"/>
        </a:p>
      </dgm:t>
    </dgm:pt>
    <dgm:pt modelId="{0FFEBAED-47F9-4958-9D42-6B8988092EA0}" type="sibTrans" cxnId="{7597AA86-C3C7-471A-9F20-9A3361277671}">
      <dgm:prSet/>
      <dgm:spPr/>
      <dgm:t>
        <a:bodyPr/>
        <a:lstStyle/>
        <a:p>
          <a:endParaRPr lang="en-US"/>
        </a:p>
      </dgm:t>
    </dgm:pt>
    <dgm:pt modelId="{687507D5-1CCE-46F7-8184-A3C4F274FF88}">
      <dgm:prSet/>
      <dgm:spPr/>
      <dgm:t>
        <a:bodyPr/>
        <a:lstStyle/>
        <a:p>
          <a:r>
            <a:rPr lang="cs-CZ"/>
            <a:t>Odpovědnost za trestné činy</a:t>
          </a:r>
          <a:endParaRPr lang="en-US"/>
        </a:p>
      </dgm:t>
    </dgm:pt>
    <dgm:pt modelId="{8BF32119-7811-42FA-B30A-0F0C6F5F23CB}" type="parTrans" cxnId="{FA763CB5-335F-499A-B776-FEBA4B1F3CF0}">
      <dgm:prSet/>
      <dgm:spPr/>
      <dgm:t>
        <a:bodyPr/>
        <a:lstStyle/>
        <a:p>
          <a:endParaRPr lang="en-US"/>
        </a:p>
      </dgm:t>
    </dgm:pt>
    <dgm:pt modelId="{F30BD772-8AE2-4FA2-A17B-FEF7C7E8013F}" type="sibTrans" cxnId="{FA763CB5-335F-499A-B776-FEBA4B1F3CF0}">
      <dgm:prSet/>
      <dgm:spPr/>
      <dgm:t>
        <a:bodyPr/>
        <a:lstStyle/>
        <a:p>
          <a:endParaRPr lang="en-US"/>
        </a:p>
      </dgm:t>
    </dgm:pt>
    <dgm:pt modelId="{FB2F8FF6-EA16-4592-8237-CA83DBFCC339}">
      <dgm:prSet/>
      <dgm:spPr/>
      <dgm:t>
        <a:bodyPr/>
        <a:lstStyle/>
        <a:p>
          <a:r>
            <a:rPr lang="cs-CZ" dirty="0"/>
            <a:t>Trestní zákoník</a:t>
          </a:r>
          <a:endParaRPr lang="en-US" dirty="0"/>
        </a:p>
      </dgm:t>
    </dgm:pt>
    <dgm:pt modelId="{B2BD9233-9643-4947-8FB2-43DA2D451579}" type="parTrans" cxnId="{36F24DB3-AFA7-420F-99CB-55C463CE8052}">
      <dgm:prSet/>
      <dgm:spPr/>
      <dgm:t>
        <a:bodyPr/>
        <a:lstStyle/>
        <a:p>
          <a:endParaRPr lang="en-US"/>
        </a:p>
      </dgm:t>
    </dgm:pt>
    <dgm:pt modelId="{EFEB73BE-FEF6-4DD4-BD40-8E4427AD0A53}" type="sibTrans" cxnId="{36F24DB3-AFA7-420F-99CB-55C463CE8052}">
      <dgm:prSet/>
      <dgm:spPr/>
      <dgm:t>
        <a:bodyPr/>
        <a:lstStyle/>
        <a:p>
          <a:endParaRPr lang="en-US"/>
        </a:p>
      </dgm:t>
    </dgm:pt>
    <dgm:pt modelId="{5B1DFECC-D86A-4E45-A919-C0A1D3573919}">
      <dgm:prSet/>
      <dgm:spPr/>
      <dgm:t>
        <a:bodyPr/>
        <a:lstStyle/>
        <a:p>
          <a:r>
            <a:rPr lang="cs-CZ" dirty="0"/>
            <a:t>Zákon o trestní odpovědnosti právnických osob</a:t>
          </a:r>
          <a:endParaRPr lang="en-US" dirty="0"/>
        </a:p>
      </dgm:t>
    </dgm:pt>
    <dgm:pt modelId="{D27087C2-2BE5-452F-8B9C-0D474765C0C0}" type="parTrans" cxnId="{613FEB25-1B0B-439E-A755-06223CB3F2FF}">
      <dgm:prSet/>
      <dgm:spPr/>
      <dgm:t>
        <a:bodyPr/>
        <a:lstStyle/>
        <a:p>
          <a:endParaRPr lang="en-US"/>
        </a:p>
      </dgm:t>
    </dgm:pt>
    <dgm:pt modelId="{5D22C4B1-070A-48D4-A794-465CD1473C40}" type="sibTrans" cxnId="{613FEB25-1B0B-439E-A755-06223CB3F2FF}">
      <dgm:prSet/>
      <dgm:spPr/>
      <dgm:t>
        <a:bodyPr/>
        <a:lstStyle/>
        <a:p>
          <a:endParaRPr lang="en-US"/>
        </a:p>
      </dgm:t>
    </dgm:pt>
    <dgm:pt modelId="{C66F1B9F-EC67-44A0-ADD6-18F1CEAAFC4C}">
      <dgm:prSet/>
      <dgm:spPr/>
      <dgm:t>
        <a:bodyPr/>
        <a:lstStyle/>
        <a:p>
          <a:r>
            <a:rPr lang="cs-CZ" dirty="0"/>
            <a:t>Povinnost nahradit újmy (závazky z deliktů)</a:t>
          </a:r>
          <a:endParaRPr lang="en-US" dirty="0"/>
        </a:p>
      </dgm:t>
    </dgm:pt>
    <dgm:pt modelId="{3B71177A-B549-461D-937A-D3ABF01687B1}" type="parTrans" cxnId="{EB04E6B1-A2D9-4B41-82A3-B4C7ED86ECCE}">
      <dgm:prSet/>
      <dgm:spPr/>
      <dgm:t>
        <a:bodyPr/>
        <a:lstStyle/>
        <a:p>
          <a:endParaRPr lang="en-US"/>
        </a:p>
      </dgm:t>
    </dgm:pt>
    <dgm:pt modelId="{C8A8ED06-9423-4527-B63D-E6BAB655D64F}" type="sibTrans" cxnId="{EB04E6B1-A2D9-4B41-82A3-B4C7ED86ECCE}">
      <dgm:prSet/>
      <dgm:spPr/>
      <dgm:t>
        <a:bodyPr/>
        <a:lstStyle/>
        <a:p>
          <a:endParaRPr lang="en-US"/>
        </a:p>
      </dgm:t>
    </dgm:pt>
    <dgm:pt modelId="{026C802E-D095-4247-8473-9CE6409135BD}">
      <dgm:prSet/>
      <dgm:spPr/>
      <dgm:t>
        <a:bodyPr/>
        <a:lstStyle/>
        <a:p>
          <a:r>
            <a:rPr lang="cs-CZ"/>
            <a:t>Občanský zákoník</a:t>
          </a:r>
          <a:endParaRPr lang="en-US"/>
        </a:p>
      </dgm:t>
    </dgm:pt>
    <dgm:pt modelId="{32E00DB2-651F-4AD3-AAFA-0A2353F213B9}" type="parTrans" cxnId="{BEEE163F-5041-4549-9724-73D95F2757C2}">
      <dgm:prSet/>
      <dgm:spPr/>
      <dgm:t>
        <a:bodyPr/>
        <a:lstStyle/>
        <a:p>
          <a:endParaRPr lang="en-US"/>
        </a:p>
      </dgm:t>
    </dgm:pt>
    <dgm:pt modelId="{03100954-7F72-445C-9947-2C032315F686}" type="sibTrans" cxnId="{BEEE163F-5041-4549-9724-73D95F2757C2}">
      <dgm:prSet/>
      <dgm:spPr/>
      <dgm:t>
        <a:bodyPr/>
        <a:lstStyle/>
        <a:p>
          <a:endParaRPr lang="en-US"/>
        </a:p>
      </dgm:t>
    </dgm:pt>
    <dgm:pt modelId="{565D0017-F450-48FF-95C2-12414FC0509B}">
      <dgm:prSet/>
      <dgm:spPr/>
      <dgm:t>
        <a:bodyPr/>
        <a:lstStyle/>
        <a:p>
          <a:r>
            <a:rPr lang="cs-CZ"/>
            <a:t>Zvláštní ustanovení složkových předpisů</a:t>
          </a:r>
          <a:endParaRPr lang="en-US"/>
        </a:p>
      </dgm:t>
    </dgm:pt>
    <dgm:pt modelId="{02ABE3E3-71CF-4B89-843D-A8A15B51D04D}" type="parTrans" cxnId="{B7185591-5DDA-47AF-967A-0BC180DFD92B}">
      <dgm:prSet/>
      <dgm:spPr/>
      <dgm:t>
        <a:bodyPr/>
        <a:lstStyle/>
        <a:p>
          <a:endParaRPr lang="en-US"/>
        </a:p>
      </dgm:t>
    </dgm:pt>
    <dgm:pt modelId="{D532D1DF-7314-410B-AE19-461D4590A290}" type="sibTrans" cxnId="{B7185591-5DDA-47AF-967A-0BC180DFD92B}">
      <dgm:prSet/>
      <dgm:spPr/>
      <dgm:t>
        <a:bodyPr/>
        <a:lstStyle/>
        <a:p>
          <a:endParaRPr lang="en-US"/>
        </a:p>
      </dgm:t>
    </dgm:pt>
    <dgm:pt modelId="{AF3E3EE8-1B08-4FD9-B536-1980B3CBB54B}">
      <dgm:prSet/>
      <dgm:spPr/>
      <dgm:t>
        <a:bodyPr/>
        <a:lstStyle/>
        <a:p>
          <a:r>
            <a:rPr lang="cs-CZ"/>
            <a:t>Odpovědnost za ekologickou újmu</a:t>
          </a:r>
          <a:endParaRPr lang="en-US"/>
        </a:p>
      </dgm:t>
    </dgm:pt>
    <dgm:pt modelId="{3B7C413D-B71E-43C9-A440-83F730EE48A8}" type="parTrans" cxnId="{6E8EDAFC-3DFE-4CAE-9F3F-5DB1EE08A1C1}">
      <dgm:prSet/>
      <dgm:spPr/>
      <dgm:t>
        <a:bodyPr/>
        <a:lstStyle/>
        <a:p>
          <a:endParaRPr lang="en-US"/>
        </a:p>
      </dgm:t>
    </dgm:pt>
    <dgm:pt modelId="{7B692CF2-202E-4914-BEE9-8176CEFFA58C}" type="sibTrans" cxnId="{6E8EDAFC-3DFE-4CAE-9F3F-5DB1EE08A1C1}">
      <dgm:prSet/>
      <dgm:spPr/>
      <dgm:t>
        <a:bodyPr/>
        <a:lstStyle/>
        <a:p>
          <a:endParaRPr lang="en-US"/>
        </a:p>
      </dgm:t>
    </dgm:pt>
    <dgm:pt modelId="{0B0FE72C-9CC4-4A6A-B497-2A6A7CBE82CA}">
      <dgm:prSet/>
      <dgm:spPr/>
      <dgm:t>
        <a:bodyPr/>
        <a:lstStyle/>
        <a:p>
          <a:r>
            <a:rPr lang="cs-CZ"/>
            <a:t>Zákon o životním prostředí</a:t>
          </a:r>
          <a:endParaRPr lang="en-US"/>
        </a:p>
      </dgm:t>
    </dgm:pt>
    <dgm:pt modelId="{518AE67E-9235-4E5C-8A60-C16E57F77ABA}" type="parTrans" cxnId="{B1C47F0D-CAFE-4AA3-8109-A3416FB49C36}">
      <dgm:prSet/>
      <dgm:spPr/>
      <dgm:t>
        <a:bodyPr/>
        <a:lstStyle/>
        <a:p>
          <a:endParaRPr lang="en-US"/>
        </a:p>
      </dgm:t>
    </dgm:pt>
    <dgm:pt modelId="{801BD8D5-CD3A-498D-B89D-580381549825}" type="sibTrans" cxnId="{B1C47F0D-CAFE-4AA3-8109-A3416FB49C36}">
      <dgm:prSet/>
      <dgm:spPr/>
      <dgm:t>
        <a:bodyPr/>
        <a:lstStyle/>
        <a:p>
          <a:endParaRPr lang="en-US"/>
        </a:p>
      </dgm:t>
    </dgm:pt>
    <dgm:pt modelId="{E96D743D-9BDA-4BB2-AE1F-6ED2E10CA36B}">
      <dgm:prSet/>
      <dgm:spPr/>
      <dgm:t>
        <a:bodyPr/>
        <a:lstStyle/>
        <a:p>
          <a:r>
            <a:rPr lang="cs-CZ"/>
            <a:t>Zákon o předcházení ekologické újmě a její nápravě</a:t>
          </a:r>
          <a:endParaRPr lang="en-US"/>
        </a:p>
      </dgm:t>
    </dgm:pt>
    <dgm:pt modelId="{926A52C9-EDB1-4A6C-A623-EDDE9FA09182}" type="parTrans" cxnId="{07CF9F84-FBAE-4AA5-A2F2-AB86AB29A923}">
      <dgm:prSet/>
      <dgm:spPr/>
      <dgm:t>
        <a:bodyPr/>
        <a:lstStyle/>
        <a:p>
          <a:endParaRPr lang="en-US"/>
        </a:p>
      </dgm:t>
    </dgm:pt>
    <dgm:pt modelId="{79B787A7-873D-436A-A5CD-D2917E1CF5AC}" type="sibTrans" cxnId="{07CF9F84-FBAE-4AA5-A2F2-AB86AB29A923}">
      <dgm:prSet/>
      <dgm:spPr/>
      <dgm:t>
        <a:bodyPr/>
        <a:lstStyle/>
        <a:p>
          <a:endParaRPr lang="en-US"/>
        </a:p>
      </dgm:t>
    </dgm:pt>
    <dgm:pt modelId="{EFE7C2E8-2DFF-4A65-B313-A50B5A4D4F63}">
      <dgm:prSet/>
      <dgm:spPr/>
      <dgm:t>
        <a:bodyPr/>
        <a:lstStyle/>
        <a:p>
          <a:r>
            <a:rPr lang="cs-CZ"/>
            <a:t>Nápravná opatření dle složkových předpisů</a:t>
          </a:r>
          <a:endParaRPr lang="en-US"/>
        </a:p>
      </dgm:t>
    </dgm:pt>
    <dgm:pt modelId="{B8ACE7B6-CF16-4921-913C-AF2F7C2ECCED}" type="parTrans" cxnId="{DA65D05D-0542-4CBB-BEB2-45B399948645}">
      <dgm:prSet/>
      <dgm:spPr/>
      <dgm:t>
        <a:bodyPr/>
        <a:lstStyle/>
        <a:p>
          <a:endParaRPr lang="en-US"/>
        </a:p>
      </dgm:t>
    </dgm:pt>
    <dgm:pt modelId="{22DE95B1-6A02-45EF-BD2A-3E7426B6A7B9}" type="sibTrans" cxnId="{DA65D05D-0542-4CBB-BEB2-45B399948645}">
      <dgm:prSet/>
      <dgm:spPr/>
      <dgm:t>
        <a:bodyPr/>
        <a:lstStyle/>
        <a:p>
          <a:endParaRPr lang="en-US"/>
        </a:p>
      </dgm:t>
    </dgm:pt>
    <dgm:pt modelId="{7DEB3CA8-DA21-4CA5-A8A0-AE2330E263BD}" type="pres">
      <dgm:prSet presAssocID="{C77E28A1-797D-4129-A419-3009CF50A284}" presName="linear" presStyleCnt="0">
        <dgm:presLayoutVars>
          <dgm:animLvl val="lvl"/>
          <dgm:resizeHandles val="exact"/>
        </dgm:presLayoutVars>
      </dgm:prSet>
      <dgm:spPr/>
    </dgm:pt>
    <dgm:pt modelId="{683293C6-F1F8-4663-89F4-A2556381571F}" type="pres">
      <dgm:prSet presAssocID="{31C6003C-CAB5-41F3-BE84-193D79EA001D}" presName="parentText" presStyleLbl="node1" presStyleIdx="0" presStyleCnt="4">
        <dgm:presLayoutVars>
          <dgm:chMax val="0"/>
          <dgm:bulletEnabled val="1"/>
        </dgm:presLayoutVars>
      </dgm:prSet>
      <dgm:spPr/>
    </dgm:pt>
    <dgm:pt modelId="{52AE5DA4-6714-458D-9250-69B0760DCC39}" type="pres">
      <dgm:prSet presAssocID="{31C6003C-CAB5-41F3-BE84-193D79EA001D}" presName="childText" presStyleLbl="revTx" presStyleIdx="0" presStyleCnt="4">
        <dgm:presLayoutVars>
          <dgm:bulletEnabled val="1"/>
        </dgm:presLayoutVars>
      </dgm:prSet>
      <dgm:spPr/>
    </dgm:pt>
    <dgm:pt modelId="{83801577-EADF-42A6-89FF-591857FED659}" type="pres">
      <dgm:prSet presAssocID="{687507D5-1CCE-46F7-8184-A3C4F274FF88}" presName="parentText" presStyleLbl="node1" presStyleIdx="1" presStyleCnt="4">
        <dgm:presLayoutVars>
          <dgm:chMax val="0"/>
          <dgm:bulletEnabled val="1"/>
        </dgm:presLayoutVars>
      </dgm:prSet>
      <dgm:spPr/>
    </dgm:pt>
    <dgm:pt modelId="{160B5BE0-05C2-4DC1-966E-C45328499A18}" type="pres">
      <dgm:prSet presAssocID="{687507D5-1CCE-46F7-8184-A3C4F274FF88}" presName="childText" presStyleLbl="revTx" presStyleIdx="1" presStyleCnt="4">
        <dgm:presLayoutVars>
          <dgm:bulletEnabled val="1"/>
        </dgm:presLayoutVars>
      </dgm:prSet>
      <dgm:spPr/>
    </dgm:pt>
    <dgm:pt modelId="{333F5F46-076C-45F0-B6D4-414AB9337457}" type="pres">
      <dgm:prSet presAssocID="{C66F1B9F-EC67-44A0-ADD6-18F1CEAAFC4C}" presName="parentText" presStyleLbl="node1" presStyleIdx="2" presStyleCnt="4">
        <dgm:presLayoutVars>
          <dgm:chMax val="0"/>
          <dgm:bulletEnabled val="1"/>
        </dgm:presLayoutVars>
      </dgm:prSet>
      <dgm:spPr/>
    </dgm:pt>
    <dgm:pt modelId="{8D44610A-B246-4835-92A1-82E0AC5F35DA}" type="pres">
      <dgm:prSet presAssocID="{C66F1B9F-EC67-44A0-ADD6-18F1CEAAFC4C}" presName="childText" presStyleLbl="revTx" presStyleIdx="2" presStyleCnt="4">
        <dgm:presLayoutVars>
          <dgm:bulletEnabled val="1"/>
        </dgm:presLayoutVars>
      </dgm:prSet>
      <dgm:spPr/>
    </dgm:pt>
    <dgm:pt modelId="{B23A8C08-F982-43B0-A774-C3803293194E}" type="pres">
      <dgm:prSet presAssocID="{AF3E3EE8-1B08-4FD9-B536-1980B3CBB54B}" presName="parentText" presStyleLbl="node1" presStyleIdx="3" presStyleCnt="4">
        <dgm:presLayoutVars>
          <dgm:chMax val="0"/>
          <dgm:bulletEnabled val="1"/>
        </dgm:presLayoutVars>
      </dgm:prSet>
      <dgm:spPr/>
    </dgm:pt>
    <dgm:pt modelId="{F4B35B14-DC2E-4ED7-9C02-F02240FC0E1C}" type="pres">
      <dgm:prSet presAssocID="{AF3E3EE8-1B08-4FD9-B536-1980B3CBB54B}" presName="childText" presStyleLbl="revTx" presStyleIdx="3" presStyleCnt="4">
        <dgm:presLayoutVars>
          <dgm:bulletEnabled val="1"/>
        </dgm:presLayoutVars>
      </dgm:prSet>
      <dgm:spPr/>
    </dgm:pt>
  </dgm:ptLst>
  <dgm:cxnLst>
    <dgm:cxn modelId="{89098504-A6D9-40DA-BDD9-29578A7BB6AB}" type="presOf" srcId="{EFE7C2E8-2DFF-4A65-B313-A50B5A4D4F63}" destId="{F4B35B14-DC2E-4ED7-9C02-F02240FC0E1C}" srcOrd="0" destOrd="2" presId="urn:microsoft.com/office/officeart/2005/8/layout/vList2"/>
    <dgm:cxn modelId="{B1C47F0D-CAFE-4AA3-8109-A3416FB49C36}" srcId="{AF3E3EE8-1B08-4FD9-B536-1980B3CBB54B}" destId="{0B0FE72C-9CC4-4A6A-B497-2A6A7CBE82CA}" srcOrd="0" destOrd="0" parTransId="{518AE67E-9235-4E5C-8A60-C16E57F77ABA}" sibTransId="{801BD8D5-CD3A-498D-B89D-580381549825}"/>
    <dgm:cxn modelId="{EDD5F216-827B-418B-BFE8-2129DBCF2644}" type="presOf" srcId="{B4B98F2E-28AF-42E1-9E78-1D851594E80B}" destId="{52AE5DA4-6714-458D-9250-69B0760DCC39}" srcOrd="0" destOrd="2" presId="urn:microsoft.com/office/officeart/2005/8/layout/vList2"/>
    <dgm:cxn modelId="{6FC5571B-A47C-498A-8C10-D24AA7BF108B}" type="presOf" srcId="{026C802E-D095-4247-8473-9CE6409135BD}" destId="{8D44610A-B246-4835-92A1-82E0AC5F35DA}" srcOrd="0" destOrd="0" presId="urn:microsoft.com/office/officeart/2005/8/layout/vList2"/>
    <dgm:cxn modelId="{29F02F1C-EFE3-4C51-AA37-05215FEE799C}" type="presOf" srcId="{E10B5A37-9716-41B3-AA38-5EF84A5B3DC0}" destId="{52AE5DA4-6714-458D-9250-69B0760DCC39}" srcOrd="0" destOrd="1" presId="urn:microsoft.com/office/officeart/2005/8/layout/vList2"/>
    <dgm:cxn modelId="{11BA9525-E5CC-4DBD-9E98-5E49DB2A2D4A}" srcId="{31C6003C-CAB5-41F3-BE84-193D79EA001D}" destId="{7DCF139D-054E-4610-A5F7-C8AB61F2A7C3}" srcOrd="0" destOrd="0" parTransId="{A7C6A419-DE09-4AB8-A75B-5351815A31CB}" sibTransId="{3BBBB4A4-B578-4D02-8EEC-F05B55AEDE6A}"/>
    <dgm:cxn modelId="{613FEB25-1B0B-439E-A755-06223CB3F2FF}" srcId="{687507D5-1CCE-46F7-8184-A3C4F274FF88}" destId="{5B1DFECC-D86A-4E45-A919-C0A1D3573919}" srcOrd="1" destOrd="0" parTransId="{D27087C2-2BE5-452F-8B9C-0D474765C0C0}" sibTransId="{5D22C4B1-070A-48D4-A794-465CD1473C40}"/>
    <dgm:cxn modelId="{2B04D239-2851-4EF0-8616-1B8E75376A89}" type="presOf" srcId="{5B1DFECC-D86A-4E45-A919-C0A1D3573919}" destId="{160B5BE0-05C2-4DC1-966E-C45328499A18}" srcOrd="0" destOrd="1" presId="urn:microsoft.com/office/officeart/2005/8/layout/vList2"/>
    <dgm:cxn modelId="{BEEE163F-5041-4549-9724-73D95F2757C2}" srcId="{C66F1B9F-EC67-44A0-ADD6-18F1CEAAFC4C}" destId="{026C802E-D095-4247-8473-9CE6409135BD}" srcOrd="0" destOrd="0" parTransId="{32E00DB2-651F-4AD3-AAFA-0A2353F213B9}" sibTransId="{03100954-7F72-445C-9947-2C032315F686}"/>
    <dgm:cxn modelId="{DA65D05D-0542-4CBB-BEB2-45B399948645}" srcId="{AF3E3EE8-1B08-4FD9-B536-1980B3CBB54B}" destId="{EFE7C2E8-2DFF-4A65-B313-A50B5A4D4F63}" srcOrd="2" destOrd="0" parTransId="{B8ACE7B6-CF16-4921-913C-AF2F7C2ECCED}" sibTransId="{22DE95B1-6A02-45EF-BD2A-3E7426B6A7B9}"/>
    <dgm:cxn modelId="{9A3D874A-5CCC-4696-BF7F-C81CDA57BEB7}" type="presOf" srcId="{AF3E3EE8-1B08-4FD9-B536-1980B3CBB54B}" destId="{B23A8C08-F982-43B0-A774-C3803293194E}" srcOrd="0" destOrd="0" presId="urn:microsoft.com/office/officeart/2005/8/layout/vList2"/>
    <dgm:cxn modelId="{E27EF054-7BCA-4F64-AB96-EDBC40C5268F}" type="presOf" srcId="{687507D5-1CCE-46F7-8184-A3C4F274FF88}" destId="{83801577-EADF-42A6-89FF-591857FED659}" srcOrd="0" destOrd="0" presId="urn:microsoft.com/office/officeart/2005/8/layout/vList2"/>
    <dgm:cxn modelId="{2A0A5676-CCC0-4011-9183-42062CCE2A4E}" type="presOf" srcId="{C77E28A1-797D-4129-A419-3009CF50A284}" destId="{7DEB3CA8-DA21-4CA5-A8A0-AE2330E263BD}" srcOrd="0" destOrd="0" presId="urn:microsoft.com/office/officeart/2005/8/layout/vList2"/>
    <dgm:cxn modelId="{07CF9F84-FBAE-4AA5-A2F2-AB86AB29A923}" srcId="{AF3E3EE8-1B08-4FD9-B536-1980B3CBB54B}" destId="{E96D743D-9BDA-4BB2-AE1F-6ED2E10CA36B}" srcOrd="1" destOrd="0" parTransId="{926A52C9-EDB1-4A6C-A623-EDDE9FA09182}" sibTransId="{79B787A7-873D-436A-A5CD-D2917E1CF5AC}"/>
    <dgm:cxn modelId="{7597AA86-C3C7-471A-9F20-9A3361277671}" srcId="{31C6003C-CAB5-41F3-BE84-193D79EA001D}" destId="{B4B98F2E-28AF-42E1-9E78-1D851594E80B}" srcOrd="2" destOrd="0" parTransId="{CDEC88CD-89AB-43C5-BDF1-BFF9851FA1D6}" sibTransId="{0FFEBAED-47F9-4958-9D42-6B8988092EA0}"/>
    <dgm:cxn modelId="{B7185591-5DDA-47AF-967A-0BC180DFD92B}" srcId="{C66F1B9F-EC67-44A0-ADD6-18F1CEAAFC4C}" destId="{565D0017-F450-48FF-95C2-12414FC0509B}" srcOrd="1" destOrd="0" parTransId="{02ABE3E3-71CF-4B89-843D-A8A15B51D04D}" sibTransId="{D532D1DF-7314-410B-AE19-461D4590A290}"/>
    <dgm:cxn modelId="{81AE89B1-AFDA-44F3-B57E-D1FE8ED4A962}" type="presOf" srcId="{C66F1B9F-EC67-44A0-ADD6-18F1CEAAFC4C}" destId="{333F5F46-076C-45F0-B6D4-414AB9337457}" srcOrd="0" destOrd="0" presId="urn:microsoft.com/office/officeart/2005/8/layout/vList2"/>
    <dgm:cxn modelId="{EB04E6B1-A2D9-4B41-82A3-B4C7ED86ECCE}" srcId="{C77E28A1-797D-4129-A419-3009CF50A284}" destId="{C66F1B9F-EC67-44A0-ADD6-18F1CEAAFC4C}" srcOrd="2" destOrd="0" parTransId="{3B71177A-B549-461D-937A-D3ABF01687B1}" sibTransId="{C8A8ED06-9423-4527-B63D-E6BAB655D64F}"/>
    <dgm:cxn modelId="{36F24DB3-AFA7-420F-99CB-55C463CE8052}" srcId="{687507D5-1CCE-46F7-8184-A3C4F274FF88}" destId="{FB2F8FF6-EA16-4592-8237-CA83DBFCC339}" srcOrd="0" destOrd="0" parTransId="{B2BD9233-9643-4947-8FB2-43DA2D451579}" sibTransId="{EFEB73BE-FEF6-4DD4-BD40-8E4427AD0A53}"/>
    <dgm:cxn modelId="{474D80B3-DD10-4E6F-9719-CFA418AAAF47}" srcId="{31C6003C-CAB5-41F3-BE84-193D79EA001D}" destId="{E10B5A37-9716-41B3-AA38-5EF84A5B3DC0}" srcOrd="1" destOrd="0" parTransId="{7FB59EDE-B1EC-4A90-A619-5D8AADD05D4E}" sibTransId="{9827A440-C99D-4B22-86CC-E23C5ADAB04B}"/>
    <dgm:cxn modelId="{FA763CB5-335F-499A-B776-FEBA4B1F3CF0}" srcId="{C77E28A1-797D-4129-A419-3009CF50A284}" destId="{687507D5-1CCE-46F7-8184-A3C4F274FF88}" srcOrd="1" destOrd="0" parTransId="{8BF32119-7811-42FA-B30A-0F0C6F5F23CB}" sibTransId="{F30BD772-8AE2-4FA2-A17B-FEF7C7E8013F}"/>
    <dgm:cxn modelId="{4A04C3B9-94A5-4F94-889D-E44CFC18E9B4}" type="presOf" srcId="{565D0017-F450-48FF-95C2-12414FC0509B}" destId="{8D44610A-B246-4835-92A1-82E0AC5F35DA}" srcOrd="0" destOrd="1" presId="urn:microsoft.com/office/officeart/2005/8/layout/vList2"/>
    <dgm:cxn modelId="{F9F796CF-6432-4C16-B558-70C2E18D93EA}" type="presOf" srcId="{0B0FE72C-9CC4-4A6A-B497-2A6A7CBE82CA}" destId="{F4B35B14-DC2E-4ED7-9C02-F02240FC0E1C}" srcOrd="0" destOrd="0" presId="urn:microsoft.com/office/officeart/2005/8/layout/vList2"/>
    <dgm:cxn modelId="{C47202D0-7537-468A-A391-164DF61BDCEE}" type="presOf" srcId="{FB2F8FF6-EA16-4592-8237-CA83DBFCC339}" destId="{160B5BE0-05C2-4DC1-966E-C45328499A18}" srcOrd="0" destOrd="0" presId="urn:microsoft.com/office/officeart/2005/8/layout/vList2"/>
    <dgm:cxn modelId="{2001ADF1-A58B-4266-A79C-0C48DFCDE96E}" type="presOf" srcId="{7DCF139D-054E-4610-A5F7-C8AB61F2A7C3}" destId="{52AE5DA4-6714-458D-9250-69B0760DCC39}" srcOrd="0" destOrd="0" presId="urn:microsoft.com/office/officeart/2005/8/layout/vList2"/>
    <dgm:cxn modelId="{05E19BF5-840F-45FC-82A0-5B1BEBA2F2EF}" type="presOf" srcId="{E96D743D-9BDA-4BB2-AE1F-6ED2E10CA36B}" destId="{F4B35B14-DC2E-4ED7-9C02-F02240FC0E1C}" srcOrd="0" destOrd="1" presId="urn:microsoft.com/office/officeart/2005/8/layout/vList2"/>
    <dgm:cxn modelId="{FEE23AF9-D64C-4697-B1D6-6FDC17F2C5F7}" type="presOf" srcId="{31C6003C-CAB5-41F3-BE84-193D79EA001D}" destId="{683293C6-F1F8-4663-89F4-A2556381571F}" srcOrd="0" destOrd="0" presId="urn:microsoft.com/office/officeart/2005/8/layout/vList2"/>
    <dgm:cxn modelId="{6E8EDAFC-3DFE-4CAE-9F3F-5DB1EE08A1C1}" srcId="{C77E28A1-797D-4129-A419-3009CF50A284}" destId="{AF3E3EE8-1B08-4FD9-B536-1980B3CBB54B}" srcOrd="3" destOrd="0" parTransId="{3B7C413D-B71E-43C9-A440-83F730EE48A8}" sibTransId="{7B692CF2-202E-4914-BEE9-8176CEFFA58C}"/>
    <dgm:cxn modelId="{17419AFD-730C-4B8D-956A-0CDC2051F939}" srcId="{C77E28A1-797D-4129-A419-3009CF50A284}" destId="{31C6003C-CAB5-41F3-BE84-193D79EA001D}" srcOrd="0" destOrd="0" parTransId="{9239ABB6-E3D2-4234-BDF8-2ED44A47A317}" sibTransId="{054F871F-FF5E-4F02-B4B5-D7CE0DB2EF33}"/>
    <dgm:cxn modelId="{CF07AFD4-822B-4A74-8B0E-8A806FEE3881}" type="presParOf" srcId="{7DEB3CA8-DA21-4CA5-A8A0-AE2330E263BD}" destId="{683293C6-F1F8-4663-89F4-A2556381571F}" srcOrd="0" destOrd="0" presId="urn:microsoft.com/office/officeart/2005/8/layout/vList2"/>
    <dgm:cxn modelId="{2826BD60-955D-41AD-BB01-31B0C848ED07}" type="presParOf" srcId="{7DEB3CA8-DA21-4CA5-A8A0-AE2330E263BD}" destId="{52AE5DA4-6714-458D-9250-69B0760DCC39}" srcOrd="1" destOrd="0" presId="urn:microsoft.com/office/officeart/2005/8/layout/vList2"/>
    <dgm:cxn modelId="{2379702B-FCB3-4FA1-AE0E-908106E6EA81}" type="presParOf" srcId="{7DEB3CA8-DA21-4CA5-A8A0-AE2330E263BD}" destId="{83801577-EADF-42A6-89FF-591857FED659}" srcOrd="2" destOrd="0" presId="urn:microsoft.com/office/officeart/2005/8/layout/vList2"/>
    <dgm:cxn modelId="{AEB98583-9BEE-4EA2-B130-65C1F3A8E1F2}" type="presParOf" srcId="{7DEB3CA8-DA21-4CA5-A8A0-AE2330E263BD}" destId="{160B5BE0-05C2-4DC1-966E-C45328499A18}" srcOrd="3" destOrd="0" presId="urn:microsoft.com/office/officeart/2005/8/layout/vList2"/>
    <dgm:cxn modelId="{390BD48D-122A-4428-BF7F-50541133E1B9}" type="presParOf" srcId="{7DEB3CA8-DA21-4CA5-A8A0-AE2330E263BD}" destId="{333F5F46-076C-45F0-B6D4-414AB9337457}" srcOrd="4" destOrd="0" presId="urn:microsoft.com/office/officeart/2005/8/layout/vList2"/>
    <dgm:cxn modelId="{83CE79F0-258A-4074-82C9-C8AA04EC1AE6}" type="presParOf" srcId="{7DEB3CA8-DA21-4CA5-A8A0-AE2330E263BD}" destId="{8D44610A-B246-4835-92A1-82E0AC5F35DA}" srcOrd="5" destOrd="0" presId="urn:microsoft.com/office/officeart/2005/8/layout/vList2"/>
    <dgm:cxn modelId="{A77F72FA-6BB2-484E-B22D-4381ECC279DC}" type="presParOf" srcId="{7DEB3CA8-DA21-4CA5-A8A0-AE2330E263BD}" destId="{B23A8C08-F982-43B0-A774-C3803293194E}" srcOrd="6" destOrd="0" presId="urn:microsoft.com/office/officeart/2005/8/layout/vList2"/>
    <dgm:cxn modelId="{1EDED0A8-1ACA-4E0F-BBDD-A93413B68F30}" type="presParOf" srcId="{7DEB3CA8-DA21-4CA5-A8A0-AE2330E263BD}" destId="{F4B35B14-DC2E-4ED7-9C02-F02240FC0E1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FB3F3B-F1C3-4D1E-9C8A-34CC83CB4B9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9ABCE29-BC3E-4711-B387-0F2CEF59A3DD}">
      <dgm:prSet/>
      <dgm:spPr/>
      <dgm:t>
        <a:bodyPr/>
        <a:lstStyle/>
        <a:p>
          <a:r>
            <a:rPr lang="cs-CZ"/>
            <a:t>Trestné činy proti životnímu prostředí (hlava VIII TZ)</a:t>
          </a:r>
          <a:endParaRPr lang="en-US"/>
        </a:p>
      </dgm:t>
    </dgm:pt>
    <dgm:pt modelId="{F06AC150-8FC6-4B29-B431-FF5F1556F90D}" type="parTrans" cxnId="{17E378FA-0D12-41C3-A187-1B65447896F7}">
      <dgm:prSet/>
      <dgm:spPr/>
      <dgm:t>
        <a:bodyPr/>
        <a:lstStyle/>
        <a:p>
          <a:endParaRPr lang="en-US"/>
        </a:p>
      </dgm:t>
    </dgm:pt>
    <dgm:pt modelId="{D405BA40-2DC7-4367-A815-4C73ECD4F37B}" type="sibTrans" cxnId="{17E378FA-0D12-41C3-A187-1B65447896F7}">
      <dgm:prSet/>
      <dgm:spPr/>
      <dgm:t>
        <a:bodyPr/>
        <a:lstStyle/>
        <a:p>
          <a:endParaRPr lang="en-US"/>
        </a:p>
      </dgm:t>
    </dgm:pt>
    <dgm:pt modelId="{5634DE7B-D08B-4922-8406-E0B9BA86DD1D}">
      <dgm:prSet/>
      <dgm:spPr/>
      <dgm:t>
        <a:bodyPr/>
        <a:lstStyle/>
        <a:p>
          <a:r>
            <a:rPr lang="cs-CZ"/>
            <a:t>Obecné skutkové podstaty</a:t>
          </a:r>
          <a:endParaRPr lang="en-US"/>
        </a:p>
      </dgm:t>
    </dgm:pt>
    <dgm:pt modelId="{9470019A-25E9-40C9-B95E-AF271BBF0980}" type="parTrans" cxnId="{4380DE38-3EF8-4993-A003-6B5B9DA0C70A}">
      <dgm:prSet/>
      <dgm:spPr/>
      <dgm:t>
        <a:bodyPr/>
        <a:lstStyle/>
        <a:p>
          <a:endParaRPr lang="en-US"/>
        </a:p>
      </dgm:t>
    </dgm:pt>
    <dgm:pt modelId="{454B2204-EEC3-48E4-A620-36B9F0F6725B}" type="sibTrans" cxnId="{4380DE38-3EF8-4993-A003-6B5B9DA0C70A}">
      <dgm:prSet/>
      <dgm:spPr/>
      <dgm:t>
        <a:bodyPr/>
        <a:lstStyle/>
        <a:p>
          <a:endParaRPr lang="en-US"/>
        </a:p>
      </dgm:t>
    </dgm:pt>
    <dgm:pt modelId="{955B415A-2372-4481-842F-66F7E1CB1B5A}">
      <dgm:prSet/>
      <dgm:spPr/>
      <dgm:t>
        <a:bodyPr/>
        <a:lstStyle/>
        <a:p>
          <a:r>
            <a:rPr lang="cs-CZ"/>
            <a:t>Poškození a ohrožení životního prostředí</a:t>
          </a:r>
          <a:endParaRPr lang="en-US"/>
        </a:p>
      </dgm:t>
    </dgm:pt>
    <dgm:pt modelId="{133DFB9F-8515-469B-94B4-2618518CC290}" type="parTrans" cxnId="{D3E1300D-591E-45CB-B627-092D9BA775B6}">
      <dgm:prSet/>
      <dgm:spPr/>
      <dgm:t>
        <a:bodyPr/>
        <a:lstStyle/>
        <a:p>
          <a:endParaRPr lang="en-US"/>
        </a:p>
      </dgm:t>
    </dgm:pt>
    <dgm:pt modelId="{549F2C05-6FEF-4730-91FA-E11A2C456ECB}" type="sibTrans" cxnId="{D3E1300D-591E-45CB-B627-092D9BA775B6}">
      <dgm:prSet/>
      <dgm:spPr/>
      <dgm:t>
        <a:bodyPr/>
        <a:lstStyle/>
        <a:p>
          <a:endParaRPr lang="en-US"/>
        </a:p>
      </dgm:t>
    </dgm:pt>
    <dgm:pt modelId="{21FFEC93-1073-477F-BD60-9147B0037E55}">
      <dgm:prSet/>
      <dgm:spPr/>
      <dgm:t>
        <a:bodyPr/>
        <a:lstStyle/>
        <a:p>
          <a:r>
            <a:rPr lang="cs-CZ"/>
            <a:t>Úmyslné </a:t>
          </a:r>
          <a:endParaRPr lang="en-US"/>
        </a:p>
      </dgm:t>
    </dgm:pt>
    <dgm:pt modelId="{650B3D30-D85A-4D66-8465-5619B60139D5}" type="parTrans" cxnId="{4DC06A69-4EB3-47AA-9C1E-21FA1C43ACCA}">
      <dgm:prSet/>
      <dgm:spPr/>
      <dgm:t>
        <a:bodyPr/>
        <a:lstStyle/>
        <a:p>
          <a:endParaRPr lang="en-US"/>
        </a:p>
      </dgm:t>
    </dgm:pt>
    <dgm:pt modelId="{36BC02D0-9EB8-4F48-B070-C754454BDBFE}" type="sibTrans" cxnId="{4DC06A69-4EB3-47AA-9C1E-21FA1C43ACCA}">
      <dgm:prSet/>
      <dgm:spPr/>
      <dgm:t>
        <a:bodyPr/>
        <a:lstStyle/>
        <a:p>
          <a:endParaRPr lang="en-US"/>
        </a:p>
      </dgm:t>
    </dgm:pt>
    <dgm:pt modelId="{03D78C29-B4E1-4BDB-97F9-8552B1AD072B}">
      <dgm:prSet/>
      <dgm:spPr/>
      <dgm:t>
        <a:bodyPr/>
        <a:lstStyle/>
        <a:p>
          <a:r>
            <a:rPr lang="cs-CZ"/>
            <a:t>Nedbalostní </a:t>
          </a:r>
          <a:endParaRPr lang="en-US"/>
        </a:p>
      </dgm:t>
    </dgm:pt>
    <dgm:pt modelId="{4EE0390A-6CF0-413D-B4A5-782C723E3EFE}" type="parTrans" cxnId="{1D967276-259A-4EB2-B571-52825DDFF271}">
      <dgm:prSet/>
      <dgm:spPr/>
      <dgm:t>
        <a:bodyPr/>
        <a:lstStyle/>
        <a:p>
          <a:endParaRPr lang="en-US"/>
        </a:p>
      </dgm:t>
    </dgm:pt>
    <dgm:pt modelId="{985A51F8-7E35-45AD-94EA-FB8F1EE05A39}" type="sibTrans" cxnId="{1D967276-259A-4EB2-B571-52825DDFF271}">
      <dgm:prSet/>
      <dgm:spPr/>
      <dgm:t>
        <a:bodyPr/>
        <a:lstStyle/>
        <a:p>
          <a:endParaRPr lang="en-US"/>
        </a:p>
      </dgm:t>
    </dgm:pt>
    <dgm:pt modelId="{F66B11D5-FBB8-48E6-A5D8-D3F92228CA70}">
      <dgm:prSet/>
      <dgm:spPr/>
      <dgm:t>
        <a:bodyPr/>
        <a:lstStyle/>
        <a:p>
          <a:r>
            <a:rPr lang="cs-CZ"/>
            <a:t>Speciální skutkové podstaty</a:t>
          </a:r>
          <a:endParaRPr lang="en-US"/>
        </a:p>
      </dgm:t>
    </dgm:pt>
    <dgm:pt modelId="{990F6B23-8E65-47CE-B57B-577687C2AB70}" type="parTrans" cxnId="{F4A7166A-7E25-4E25-AAA1-C3AB715AFF9B}">
      <dgm:prSet/>
      <dgm:spPr/>
      <dgm:t>
        <a:bodyPr/>
        <a:lstStyle/>
        <a:p>
          <a:endParaRPr lang="en-US"/>
        </a:p>
      </dgm:t>
    </dgm:pt>
    <dgm:pt modelId="{39924837-B700-4781-ABA7-BC4439E203DA}" type="sibTrans" cxnId="{F4A7166A-7E25-4E25-AAA1-C3AB715AFF9B}">
      <dgm:prSet/>
      <dgm:spPr/>
      <dgm:t>
        <a:bodyPr/>
        <a:lstStyle/>
        <a:p>
          <a:endParaRPr lang="en-US"/>
        </a:p>
      </dgm:t>
    </dgm:pt>
    <dgm:pt modelId="{B5CB8B60-EC78-4C3F-8933-6766185B0713}">
      <dgm:prSet/>
      <dgm:spPr/>
      <dgm:t>
        <a:bodyPr/>
        <a:lstStyle/>
        <a:p>
          <a:r>
            <a:rPr lang="cs-CZ"/>
            <a:t>Související trestné činy</a:t>
          </a:r>
          <a:endParaRPr lang="en-US"/>
        </a:p>
      </dgm:t>
    </dgm:pt>
    <dgm:pt modelId="{9743956B-35A6-4743-8D2F-48FE15A8E530}" type="parTrans" cxnId="{47755E9B-6067-4A3F-ADBC-0544D911C297}">
      <dgm:prSet/>
      <dgm:spPr/>
      <dgm:t>
        <a:bodyPr/>
        <a:lstStyle/>
        <a:p>
          <a:endParaRPr lang="en-US"/>
        </a:p>
      </dgm:t>
    </dgm:pt>
    <dgm:pt modelId="{FA8CA968-2212-485F-989F-E346543F48AD}" type="sibTrans" cxnId="{47755E9B-6067-4A3F-ADBC-0544D911C297}">
      <dgm:prSet/>
      <dgm:spPr/>
      <dgm:t>
        <a:bodyPr/>
        <a:lstStyle/>
        <a:p>
          <a:endParaRPr lang="en-US"/>
        </a:p>
      </dgm:t>
    </dgm:pt>
    <dgm:pt modelId="{1C704C50-1064-45EB-9B04-F4F9BA3E42DF}">
      <dgm:prSet/>
      <dgm:spPr/>
      <dgm:t>
        <a:bodyPr/>
        <a:lstStyle/>
        <a:p>
          <a:r>
            <a:rPr lang="cs-CZ"/>
            <a:t>Trestné činy obecně ohrožující</a:t>
          </a:r>
          <a:endParaRPr lang="en-US"/>
        </a:p>
      </dgm:t>
    </dgm:pt>
    <dgm:pt modelId="{3D5726DF-4EA8-445A-B060-C74355A37513}" type="parTrans" cxnId="{EAC16AA7-5EFD-4597-88B6-D68688852DC0}">
      <dgm:prSet/>
      <dgm:spPr/>
      <dgm:t>
        <a:bodyPr/>
        <a:lstStyle/>
        <a:p>
          <a:endParaRPr lang="en-US"/>
        </a:p>
      </dgm:t>
    </dgm:pt>
    <dgm:pt modelId="{EBF215BF-F78E-4C4F-B74C-70A54D9F8B0C}" type="sibTrans" cxnId="{EAC16AA7-5EFD-4597-88B6-D68688852DC0}">
      <dgm:prSet/>
      <dgm:spPr/>
      <dgm:t>
        <a:bodyPr/>
        <a:lstStyle/>
        <a:p>
          <a:endParaRPr lang="en-US"/>
        </a:p>
      </dgm:t>
    </dgm:pt>
    <dgm:pt modelId="{2DB96DEC-F694-44E8-A106-B81B0CAF2E48}">
      <dgm:prSet/>
      <dgm:spPr/>
      <dgm:t>
        <a:bodyPr/>
        <a:lstStyle/>
        <a:p>
          <a:r>
            <a:rPr lang="cs-CZ"/>
            <a:t>Např. obecné ohrožení, poškození a ohrožení provozu obecně prospěšného zařízení, nedovolená výroba a držení radioaktivní látky a vysoce nebezpečné látky, jaderného materiální, nedovolená výroba a jiné nakládání s jedy</a:t>
          </a:r>
          <a:endParaRPr lang="en-US"/>
        </a:p>
      </dgm:t>
    </dgm:pt>
    <dgm:pt modelId="{420F052D-0921-4470-B156-53040488E036}" type="parTrans" cxnId="{0D9BA35B-F210-426D-8563-68AC322203EE}">
      <dgm:prSet/>
      <dgm:spPr/>
      <dgm:t>
        <a:bodyPr/>
        <a:lstStyle/>
        <a:p>
          <a:endParaRPr lang="en-US"/>
        </a:p>
      </dgm:t>
    </dgm:pt>
    <dgm:pt modelId="{9C5EA8E4-17F4-4812-BCD5-984217238816}" type="sibTrans" cxnId="{0D9BA35B-F210-426D-8563-68AC322203EE}">
      <dgm:prSet/>
      <dgm:spPr/>
      <dgm:t>
        <a:bodyPr/>
        <a:lstStyle/>
        <a:p>
          <a:endParaRPr lang="en-US"/>
        </a:p>
      </dgm:t>
    </dgm:pt>
    <dgm:pt modelId="{87664B56-D366-4E0F-BEF3-05EF4ADA2C37}">
      <dgm:prSet/>
      <dgm:spPr/>
      <dgm:t>
        <a:bodyPr/>
        <a:lstStyle/>
        <a:p>
          <a:r>
            <a:rPr lang="cs-CZ"/>
            <a:t>Trestné činy proti výkonu pravomoci orgánu veřejné moci a úřední osoby</a:t>
          </a:r>
          <a:endParaRPr lang="en-US"/>
        </a:p>
      </dgm:t>
    </dgm:pt>
    <dgm:pt modelId="{A3D4EBD8-DD59-409D-A72D-AA5E06FD1B04}" type="parTrans" cxnId="{1EBEF609-C074-46DD-B6F3-69ABA74A5FB2}">
      <dgm:prSet/>
      <dgm:spPr/>
      <dgm:t>
        <a:bodyPr/>
        <a:lstStyle/>
        <a:p>
          <a:endParaRPr lang="en-US"/>
        </a:p>
      </dgm:t>
    </dgm:pt>
    <dgm:pt modelId="{40C97E14-EBA0-490F-999E-8E2D017C1846}" type="sibTrans" cxnId="{1EBEF609-C074-46DD-B6F3-69ABA74A5FB2}">
      <dgm:prSet/>
      <dgm:spPr/>
      <dgm:t>
        <a:bodyPr/>
        <a:lstStyle/>
        <a:p>
          <a:endParaRPr lang="en-US"/>
        </a:p>
      </dgm:t>
    </dgm:pt>
    <dgm:pt modelId="{6A0799E8-9A70-4DA4-80F9-ECF6F368064B}">
      <dgm:prSet/>
      <dgm:spPr/>
      <dgm:t>
        <a:bodyPr/>
        <a:lstStyle/>
        <a:p>
          <a:r>
            <a:rPr lang="cs-CZ"/>
            <a:t>Trestné činy proti majetku</a:t>
          </a:r>
          <a:endParaRPr lang="en-US"/>
        </a:p>
      </dgm:t>
    </dgm:pt>
    <dgm:pt modelId="{BC1510A0-DA43-4069-86C0-340E4E4EEF7B}" type="parTrans" cxnId="{BB7C03F8-214E-439E-A176-AC5A46103EEE}">
      <dgm:prSet/>
      <dgm:spPr/>
      <dgm:t>
        <a:bodyPr/>
        <a:lstStyle/>
        <a:p>
          <a:endParaRPr lang="en-US"/>
        </a:p>
      </dgm:t>
    </dgm:pt>
    <dgm:pt modelId="{71517797-6733-4CAA-B67A-C2077CD406D4}" type="sibTrans" cxnId="{BB7C03F8-214E-439E-A176-AC5A46103EEE}">
      <dgm:prSet/>
      <dgm:spPr/>
      <dgm:t>
        <a:bodyPr/>
        <a:lstStyle/>
        <a:p>
          <a:endParaRPr lang="en-US"/>
        </a:p>
      </dgm:t>
    </dgm:pt>
    <dgm:pt modelId="{7BEB5971-E09A-4B5B-8D0F-EA85017EC1A8}">
      <dgm:prSet/>
      <dgm:spPr/>
      <dgm:t>
        <a:bodyPr/>
        <a:lstStyle/>
        <a:p>
          <a:r>
            <a:rPr lang="cs-CZ"/>
            <a:t>Např. poškození cizí věci, zneužívání vlastnictví</a:t>
          </a:r>
          <a:endParaRPr lang="en-US"/>
        </a:p>
      </dgm:t>
    </dgm:pt>
    <dgm:pt modelId="{2E27DC20-5C42-455F-A3A7-C4A9CE05CD17}" type="parTrans" cxnId="{B3CA6738-39E5-4D7B-96C4-D538E9A433F9}">
      <dgm:prSet/>
      <dgm:spPr/>
      <dgm:t>
        <a:bodyPr/>
        <a:lstStyle/>
        <a:p>
          <a:endParaRPr lang="en-US"/>
        </a:p>
      </dgm:t>
    </dgm:pt>
    <dgm:pt modelId="{2FD12C5E-DF56-4279-A922-7D5E84ED7C03}" type="sibTrans" cxnId="{B3CA6738-39E5-4D7B-96C4-D538E9A433F9}">
      <dgm:prSet/>
      <dgm:spPr/>
      <dgm:t>
        <a:bodyPr/>
        <a:lstStyle/>
        <a:p>
          <a:endParaRPr lang="en-US"/>
        </a:p>
      </dgm:t>
    </dgm:pt>
    <dgm:pt modelId="{E112546E-3855-443C-BBA7-E94A043D8708}">
      <dgm:prSet/>
      <dgm:spPr/>
      <dgm:t>
        <a:bodyPr/>
        <a:lstStyle/>
        <a:p>
          <a:r>
            <a:rPr lang="cs-CZ"/>
            <a:t>Trestné činy proti zdraví</a:t>
          </a:r>
          <a:endParaRPr lang="en-US"/>
        </a:p>
      </dgm:t>
    </dgm:pt>
    <dgm:pt modelId="{04442BC6-27BA-4082-8EFF-398C278D0C80}" type="parTrans" cxnId="{F576892D-468B-427C-848E-37D242179322}">
      <dgm:prSet/>
      <dgm:spPr/>
      <dgm:t>
        <a:bodyPr/>
        <a:lstStyle/>
        <a:p>
          <a:endParaRPr lang="en-US"/>
        </a:p>
      </dgm:t>
    </dgm:pt>
    <dgm:pt modelId="{B570DDEC-A704-42B7-8801-17C3A35C8040}" type="sibTrans" cxnId="{F576892D-468B-427C-848E-37D242179322}">
      <dgm:prSet/>
      <dgm:spPr/>
      <dgm:t>
        <a:bodyPr/>
        <a:lstStyle/>
        <a:p>
          <a:endParaRPr lang="en-US"/>
        </a:p>
      </dgm:t>
    </dgm:pt>
    <dgm:pt modelId="{FED3FD97-6C58-4332-A7B1-4B7BA6B34C37}">
      <dgm:prSet/>
      <dgm:spPr/>
      <dgm:t>
        <a:bodyPr/>
        <a:lstStyle/>
        <a:p>
          <a:r>
            <a:rPr lang="cs-CZ"/>
            <a:t>Např. ohrožování zdraví  závadnými potravinami a jinými předměty</a:t>
          </a:r>
          <a:endParaRPr lang="en-US"/>
        </a:p>
      </dgm:t>
    </dgm:pt>
    <dgm:pt modelId="{1858CA47-FAE0-47CB-BA08-5A2986FC8C22}" type="parTrans" cxnId="{4D12E426-4B3F-4CBE-A538-F378AB977A23}">
      <dgm:prSet/>
      <dgm:spPr/>
      <dgm:t>
        <a:bodyPr/>
        <a:lstStyle/>
        <a:p>
          <a:endParaRPr lang="en-US"/>
        </a:p>
      </dgm:t>
    </dgm:pt>
    <dgm:pt modelId="{139F8C7D-708D-4588-B8D1-34893D95FFE0}" type="sibTrans" cxnId="{4D12E426-4B3F-4CBE-A538-F378AB977A23}">
      <dgm:prSet/>
      <dgm:spPr/>
      <dgm:t>
        <a:bodyPr/>
        <a:lstStyle/>
        <a:p>
          <a:endParaRPr lang="en-US"/>
        </a:p>
      </dgm:t>
    </dgm:pt>
    <dgm:pt modelId="{7D158DFE-0289-4776-9A00-A596A36B667E}" type="pres">
      <dgm:prSet presAssocID="{DCFB3F3B-F1C3-4D1E-9C8A-34CC83CB4B9B}" presName="linear" presStyleCnt="0">
        <dgm:presLayoutVars>
          <dgm:animLvl val="lvl"/>
          <dgm:resizeHandles val="exact"/>
        </dgm:presLayoutVars>
      </dgm:prSet>
      <dgm:spPr/>
    </dgm:pt>
    <dgm:pt modelId="{A5353821-FCCF-4448-9D04-4CBB3469189E}" type="pres">
      <dgm:prSet presAssocID="{B9ABCE29-BC3E-4711-B387-0F2CEF59A3DD}" presName="parentText" presStyleLbl="node1" presStyleIdx="0" presStyleCnt="2">
        <dgm:presLayoutVars>
          <dgm:chMax val="0"/>
          <dgm:bulletEnabled val="1"/>
        </dgm:presLayoutVars>
      </dgm:prSet>
      <dgm:spPr/>
    </dgm:pt>
    <dgm:pt modelId="{EACD104E-A54B-49A8-AD30-8508EE46BA10}" type="pres">
      <dgm:prSet presAssocID="{B9ABCE29-BC3E-4711-B387-0F2CEF59A3DD}" presName="childText" presStyleLbl="revTx" presStyleIdx="0" presStyleCnt="2">
        <dgm:presLayoutVars>
          <dgm:bulletEnabled val="1"/>
        </dgm:presLayoutVars>
      </dgm:prSet>
      <dgm:spPr/>
    </dgm:pt>
    <dgm:pt modelId="{8CF530D0-CF41-49AE-BE44-FAF4A40F59AF}" type="pres">
      <dgm:prSet presAssocID="{B5CB8B60-EC78-4C3F-8933-6766185B0713}" presName="parentText" presStyleLbl="node1" presStyleIdx="1" presStyleCnt="2">
        <dgm:presLayoutVars>
          <dgm:chMax val="0"/>
          <dgm:bulletEnabled val="1"/>
        </dgm:presLayoutVars>
      </dgm:prSet>
      <dgm:spPr/>
    </dgm:pt>
    <dgm:pt modelId="{C6F62E57-87C9-451B-922E-51E6EC4F98FE}" type="pres">
      <dgm:prSet presAssocID="{B5CB8B60-EC78-4C3F-8933-6766185B0713}" presName="childText" presStyleLbl="revTx" presStyleIdx="1" presStyleCnt="2">
        <dgm:presLayoutVars>
          <dgm:bulletEnabled val="1"/>
        </dgm:presLayoutVars>
      </dgm:prSet>
      <dgm:spPr/>
    </dgm:pt>
  </dgm:ptLst>
  <dgm:cxnLst>
    <dgm:cxn modelId="{1EBEF609-C074-46DD-B6F3-69ABA74A5FB2}" srcId="{B5CB8B60-EC78-4C3F-8933-6766185B0713}" destId="{87664B56-D366-4E0F-BEF3-05EF4ADA2C37}" srcOrd="1" destOrd="0" parTransId="{A3D4EBD8-DD59-409D-A72D-AA5E06FD1B04}" sibTransId="{40C97E14-EBA0-490F-999E-8E2D017C1846}"/>
    <dgm:cxn modelId="{D3E1300D-591E-45CB-B627-092D9BA775B6}" srcId="{5634DE7B-D08B-4922-8406-E0B9BA86DD1D}" destId="{955B415A-2372-4481-842F-66F7E1CB1B5A}" srcOrd="0" destOrd="0" parTransId="{133DFB9F-8515-469B-94B4-2618518CC290}" sibTransId="{549F2C05-6FEF-4730-91FA-E11A2C456ECB}"/>
    <dgm:cxn modelId="{EAB9E612-4923-4372-B474-52CEE450A9ED}" type="presOf" srcId="{6A0799E8-9A70-4DA4-80F9-ECF6F368064B}" destId="{C6F62E57-87C9-451B-922E-51E6EC4F98FE}" srcOrd="0" destOrd="3" presId="urn:microsoft.com/office/officeart/2005/8/layout/vList2"/>
    <dgm:cxn modelId="{112C7714-C6A3-440C-8F04-D03EB1DA005F}" type="presOf" srcId="{1C704C50-1064-45EB-9B04-F4F9BA3E42DF}" destId="{C6F62E57-87C9-451B-922E-51E6EC4F98FE}" srcOrd="0" destOrd="0" presId="urn:microsoft.com/office/officeart/2005/8/layout/vList2"/>
    <dgm:cxn modelId="{4D12E426-4B3F-4CBE-A538-F378AB977A23}" srcId="{E112546E-3855-443C-BBA7-E94A043D8708}" destId="{FED3FD97-6C58-4332-A7B1-4B7BA6B34C37}" srcOrd="0" destOrd="0" parTransId="{1858CA47-FAE0-47CB-BA08-5A2986FC8C22}" sibTransId="{139F8C7D-708D-4588-B8D1-34893D95FFE0}"/>
    <dgm:cxn modelId="{F576892D-468B-427C-848E-37D242179322}" srcId="{B5CB8B60-EC78-4C3F-8933-6766185B0713}" destId="{E112546E-3855-443C-BBA7-E94A043D8708}" srcOrd="3" destOrd="0" parTransId="{04442BC6-27BA-4082-8EFF-398C278D0C80}" sibTransId="{B570DDEC-A704-42B7-8801-17C3A35C8040}"/>
    <dgm:cxn modelId="{D271F030-C3BA-419D-BAB3-92901E831350}" type="presOf" srcId="{03D78C29-B4E1-4BDB-97F9-8552B1AD072B}" destId="{EACD104E-A54B-49A8-AD30-8508EE46BA10}" srcOrd="0" destOrd="3" presId="urn:microsoft.com/office/officeart/2005/8/layout/vList2"/>
    <dgm:cxn modelId="{B3CA6738-39E5-4D7B-96C4-D538E9A433F9}" srcId="{6A0799E8-9A70-4DA4-80F9-ECF6F368064B}" destId="{7BEB5971-E09A-4B5B-8D0F-EA85017EC1A8}" srcOrd="0" destOrd="0" parTransId="{2E27DC20-5C42-455F-A3A7-C4A9CE05CD17}" sibTransId="{2FD12C5E-DF56-4279-A922-7D5E84ED7C03}"/>
    <dgm:cxn modelId="{4380DE38-3EF8-4993-A003-6B5B9DA0C70A}" srcId="{B9ABCE29-BC3E-4711-B387-0F2CEF59A3DD}" destId="{5634DE7B-D08B-4922-8406-E0B9BA86DD1D}" srcOrd="0" destOrd="0" parTransId="{9470019A-25E9-40C9-B95E-AF271BBF0980}" sibTransId="{454B2204-EEC3-48E4-A620-36B9F0F6725B}"/>
    <dgm:cxn modelId="{78BF533D-EE57-49B9-B6D2-52826B879D8E}" type="presOf" srcId="{DCFB3F3B-F1C3-4D1E-9C8A-34CC83CB4B9B}" destId="{7D158DFE-0289-4776-9A00-A596A36B667E}" srcOrd="0" destOrd="0" presId="urn:microsoft.com/office/officeart/2005/8/layout/vList2"/>
    <dgm:cxn modelId="{0D9BA35B-F210-426D-8563-68AC322203EE}" srcId="{1C704C50-1064-45EB-9B04-F4F9BA3E42DF}" destId="{2DB96DEC-F694-44E8-A106-B81B0CAF2E48}" srcOrd="0" destOrd="0" parTransId="{420F052D-0921-4470-B156-53040488E036}" sibTransId="{9C5EA8E4-17F4-4812-BCD5-984217238816}"/>
    <dgm:cxn modelId="{4DC06A69-4EB3-47AA-9C1E-21FA1C43ACCA}" srcId="{955B415A-2372-4481-842F-66F7E1CB1B5A}" destId="{21FFEC93-1073-477F-BD60-9147B0037E55}" srcOrd="0" destOrd="0" parTransId="{650B3D30-D85A-4D66-8465-5619B60139D5}" sibTransId="{36BC02D0-9EB8-4F48-B070-C754454BDBFE}"/>
    <dgm:cxn modelId="{F4A7166A-7E25-4E25-AAA1-C3AB715AFF9B}" srcId="{B9ABCE29-BC3E-4711-B387-0F2CEF59A3DD}" destId="{F66B11D5-FBB8-48E6-A5D8-D3F92228CA70}" srcOrd="1" destOrd="0" parTransId="{990F6B23-8E65-47CE-B57B-577687C2AB70}" sibTransId="{39924837-B700-4781-ABA7-BC4439E203DA}"/>
    <dgm:cxn modelId="{2E6BED53-D8CB-45DF-9BEE-09BCBDB3F8E1}" type="presOf" srcId="{FED3FD97-6C58-4332-A7B1-4B7BA6B34C37}" destId="{C6F62E57-87C9-451B-922E-51E6EC4F98FE}" srcOrd="0" destOrd="6" presId="urn:microsoft.com/office/officeart/2005/8/layout/vList2"/>
    <dgm:cxn modelId="{C9004B56-D4A5-42A2-9DB7-642325075983}" type="presOf" srcId="{21FFEC93-1073-477F-BD60-9147B0037E55}" destId="{EACD104E-A54B-49A8-AD30-8508EE46BA10}" srcOrd="0" destOrd="2" presId="urn:microsoft.com/office/officeart/2005/8/layout/vList2"/>
    <dgm:cxn modelId="{1D967276-259A-4EB2-B571-52825DDFF271}" srcId="{955B415A-2372-4481-842F-66F7E1CB1B5A}" destId="{03D78C29-B4E1-4BDB-97F9-8552B1AD072B}" srcOrd="1" destOrd="0" parTransId="{4EE0390A-6CF0-413D-B4A5-782C723E3EFE}" sibTransId="{985A51F8-7E35-45AD-94EA-FB8F1EE05A39}"/>
    <dgm:cxn modelId="{E40AF27D-80D6-4DC4-B493-40B344DB202C}" type="presOf" srcId="{F66B11D5-FBB8-48E6-A5D8-D3F92228CA70}" destId="{EACD104E-A54B-49A8-AD30-8508EE46BA10}" srcOrd="0" destOrd="4" presId="urn:microsoft.com/office/officeart/2005/8/layout/vList2"/>
    <dgm:cxn modelId="{6F43D786-A70C-4E28-B5A2-ACE778C758EC}" type="presOf" srcId="{B5CB8B60-EC78-4C3F-8933-6766185B0713}" destId="{8CF530D0-CF41-49AE-BE44-FAF4A40F59AF}" srcOrd="0" destOrd="0" presId="urn:microsoft.com/office/officeart/2005/8/layout/vList2"/>
    <dgm:cxn modelId="{21273F8A-4F2B-4CA8-B20D-ACD162639EE1}" type="presOf" srcId="{5634DE7B-D08B-4922-8406-E0B9BA86DD1D}" destId="{EACD104E-A54B-49A8-AD30-8508EE46BA10}" srcOrd="0" destOrd="0" presId="urn:microsoft.com/office/officeart/2005/8/layout/vList2"/>
    <dgm:cxn modelId="{47755E9B-6067-4A3F-ADBC-0544D911C297}" srcId="{DCFB3F3B-F1C3-4D1E-9C8A-34CC83CB4B9B}" destId="{B5CB8B60-EC78-4C3F-8933-6766185B0713}" srcOrd="1" destOrd="0" parTransId="{9743956B-35A6-4743-8D2F-48FE15A8E530}" sibTransId="{FA8CA968-2212-485F-989F-E346543F48AD}"/>
    <dgm:cxn modelId="{6CEE17A5-66A2-4258-923C-23962125ACC5}" type="presOf" srcId="{87664B56-D366-4E0F-BEF3-05EF4ADA2C37}" destId="{C6F62E57-87C9-451B-922E-51E6EC4F98FE}" srcOrd="0" destOrd="2" presId="urn:microsoft.com/office/officeart/2005/8/layout/vList2"/>
    <dgm:cxn modelId="{EAC16AA7-5EFD-4597-88B6-D68688852DC0}" srcId="{B5CB8B60-EC78-4C3F-8933-6766185B0713}" destId="{1C704C50-1064-45EB-9B04-F4F9BA3E42DF}" srcOrd="0" destOrd="0" parTransId="{3D5726DF-4EA8-445A-B060-C74355A37513}" sibTransId="{EBF215BF-F78E-4C4F-B74C-70A54D9F8B0C}"/>
    <dgm:cxn modelId="{70E1D5CD-8813-47CF-88AF-C1C67EAFC2B0}" type="presOf" srcId="{7BEB5971-E09A-4B5B-8D0F-EA85017EC1A8}" destId="{C6F62E57-87C9-451B-922E-51E6EC4F98FE}" srcOrd="0" destOrd="4" presId="urn:microsoft.com/office/officeart/2005/8/layout/vList2"/>
    <dgm:cxn modelId="{22F3D1DC-DDEE-4590-8E96-23C720930DCB}" type="presOf" srcId="{955B415A-2372-4481-842F-66F7E1CB1B5A}" destId="{EACD104E-A54B-49A8-AD30-8508EE46BA10}" srcOrd="0" destOrd="1" presId="urn:microsoft.com/office/officeart/2005/8/layout/vList2"/>
    <dgm:cxn modelId="{86CBBBE1-3DCA-4E34-86E7-ABF1AC4D6C3F}" type="presOf" srcId="{2DB96DEC-F694-44E8-A106-B81B0CAF2E48}" destId="{C6F62E57-87C9-451B-922E-51E6EC4F98FE}" srcOrd="0" destOrd="1" presId="urn:microsoft.com/office/officeart/2005/8/layout/vList2"/>
    <dgm:cxn modelId="{274C26E9-A63C-4421-9075-D38EDCCE8C84}" type="presOf" srcId="{E112546E-3855-443C-BBA7-E94A043D8708}" destId="{C6F62E57-87C9-451B-922E-51E6EC4F98FE}" srcOrd="0" destOrd="5" presId="urn:microsoft.com/office/officeart/2005/8/layout/vList2"/>
    <dgm:cxn modelId="{136D1BEA-59FB-4D1E-BBD1-7E6877F95468}" type="presOf" srcId="{B9ABCE29-BC3E-4711-B387-0F2CEF59A3DD}" destId="{A5353821-FCCF-4448-9D04-4CBB3469189E}" srcOrd="0" destOrd="0" presId="urn:microsoft.com/office/officeart/2005/8/layout/vList2"/>
    <dgm:cxn modelId="{BB7C03F8-214E-439E-A176-AC5A46103EEE}" srcId="{B5CB8B60-EC78-4C3F-8933-6766185B0713}" destId="{6A0799E8-9A70-4DA4-80F9-ECF6F368064B}" srcOrd="2" destOrd="0" parTransId="{BC1510A0-DA43-4069-86C0-340E4E4EEF7B}" sibTransId="{71517797-6733-4CAA-B67A-C2077CD406D4}"/>
    <dgm:cxn modelId="{17E378FA-0D12-41C3-A187-1B65447896F7}" srcId="{DCFB3F3B-F1C3-4D1E-9C8A-34CC83CB4B9B}" destId="{B9ABCE29-BC3E-4711-B387-0F2CEF59A3DD}" srcOrd="0" destOrd="0" parTransId="{F06AC150-8FC6-4B29-B431-FF5F1556F90D}" sibTransId="{D405BA40-2DC7-4367-A815-4C73ECD4F37B}"/>
    <dgm:cxn modelId="{45533B93-D6E9-47D8-B775-C6E85EC2FD2B}" type="presParOf" srcId="{7D158DFE-0289-4776-9A00-A596A36B667E}" destId="{A5353821-FCCF-4448-9D04-4CBB3469189E}" srcOrd="0" destOrd="0" presId="urn:microsoft.com/office/officeart/2005/8/layout/vList2"/>
    <dgm:cxn modelId="{6BB47466-F58B-42DA-9A64-AF8EEE687413}" type="presParOf" srcId="{7D158DFE-0289-4776-9A00-A596A36B667E}" destId="{EACD104E-A54B-49A8-AD30-8508EE46BA10}" srcOrd="1" destOrd="0" presId="urn:microsoft.com/office/officeart/2005/8/layout/vList2"/>
    <dgm:cxn modelId="{23AD2032-1EAC-4B0F-897B-339F1AAC3DA4}" type="presParOf" srcId="{7D158DFE-0289-4776-9A00-A596A36B667E}" destId="{8CF530D0-CF41-49AE-BE44-FAF4A40F59AF}" srcOrd="2" destOrd="0" presId="urn:microsoft.com/office/officeart/2005/8/layout/vList2"/>
    <dgm:cxn modelId="{E834F9F3-C98C-423E-B5E9-F1347273EA19}" type="presParOf" srcId="{7D158DFE-0289-4776-9A00-A596A36B667E}" destId="{C6F62E57-87C9-451B-922E-51E6EC4F98F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3D1CCF-E37E-400C-9F1E-5CBD16E2CB2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838C8FB-E602-4A01-9308-4D7C68044C6A}">
      <dgm:prSet/>
      <dgm:spPr/>
      <dgm:t>
        <a:bodyPr/>
        <a:lstStyle/>
        <a:p>
          <a:r>
            <a:rPr lang="cs-CZ"/>
            <a:t>Zásada zákonnosti a zásada subsidiarity trestní represe</a:t>
          </a:r>
          <a:endParaRPr lang="en-US"/>
        </a:p>
      </dgm:t>
    </dgm:pt>
    <dgm:pt modelId="{0272F15D-F77F-4BF7-A19D-0CE4B0E4D755}" type="parTrans" cxnId="{FAD320DE-8151-4EC6-8AEE-F0943DDF2C44}">
      <dgm:prSet/>
      <dgm:spPr/>
      <dgm:t>
        <a:bodyPr/>
        <a:lstStyle/>
        <a:p>
          <a:endParaRPr lang="en-US"/>
        </a:p>
      </dgm:t>
    </dgm:pt>
    <dgm:pt modelId="{B335180C-DAA3-45BD-B6DB-D30C0A74942C}" type="sibTrans" cxnId="{FAD320DE-8151-4EC6-8AEE-F0943DDF2C44}">
      <dgm:prSet/>
      <dgm:spPr/>
      <dgm:t>
        <a:bodyPr/>
        <a:lstStyle/>
        <a:p>
          <a:endParaRPr lang="en-US"/>
        </a:p>
      </dgm:t>
    </dgm:pt>
    <dgm:pt modelId="{B43E1354-9073-4970-89F9-D29E5170B7C9}">
      <dgm:prSet/>
      <dgm:spPr/>
      <dgm:t>
        <a:bodyPr/>
        <a:lstStyle/>
        <a:p>
          <a:r>
            <a:rPr lang="cs-CZ"/>
            <a:t>Trestní odpovědnost pachatele a trestněprávní důsledky s ní spojené lze uplatňovat jen v případech společensky škodlivých, ve kterých nepostačuje uplatnění odpovědnosti podle jiného právního předpisu.</a:t>
          </a:r>
          <a:endParaRPr lang="en-US"/>
        </a:p>
      </dgm:t>
    </dgm:pt>
    <dgm:pt modelId="{90903B23-8525-4A35-BCF7-1662CB368D36}" type="parTrans" cxnId="{F4562EB4-408A-4081-9B60-D3B3E53A09AF}">
      <dgm:prSet/>
      <dgm:spPr/>
      <dgm:t>
        <a:bodyPr/>
        <a:lstStyle/>
        <a:p>
          <a:endParaRPr lang="en-US"/>
        </a:p>
      </dgm:t>
    </dgm:pt>
    <dgm:pt modelId="{FC9F76C3-0EE8-4434-AD08-828368D9DF32}" type="sibTrans" cxnId="{F4562EB4-408A-4081-9B60-D3B3E53A09AF}">
      <dgm:prSet/>
      <dgm:spPr/>
      <dgm:t>
        <a:bodyPr/>
        <a:lstStyle/>
        <a:p>
          <a:endParaRPr lang="en-US"/>
        </a:p>
      </dgm:t>
    </dgm:pt>
    <dgm:pt modelId="{DC30E56B-2827-4B5A-894D-24CCBB8BFBB9}">
      <dgm:prSet/>
      <dgm:spPr/>
      <dgm:t>
        <a:bodyPr/>
        <a:lstStyle/>
        <a:p>
          <a:r>
            <a:rPr lang="cs-CZ"/>
            <a:t>Trestný čin</a:t>
          </a:r>
          <a:endParaRPr lang="en-US"/>
        </a:p>
      </dgm:t>
    </dgm:pt>
    <dgm:pt modelId="{2601AB3B-05C5-43A7-A2F3-EA9E61734FF7}" type="parTrans" cxnId="{B4B97DFB-D532-40D4-A817-C269E81C04FB}">
      <dgm:prSet/>
      <dgm:spPr/>
      <dgm:t>
        <a:bodyPr/>
        <a:lstStyle/>
        <a:p>
          <a:endParaRPr lang="en-US"/>
        </a:p>
      </dgm:t>
    </dgm:pt>
    <dgm:pt modelId="{44AF7C57-5C0D-4920-A36C-B431C8910A09}" type="sibTrans" cxnId="{B4B97DFB-D532-40D4-A817-C269E81C04FB}">
      <dgm:prSet/>
      <dgm:spPr/>
      <dgm:t>
        <a:bodyPr/>
        <a:lstStyle/>
        <a:p>
          <a:endParaRPr lang="en-US"/>
        </a:p>
      </dgm:t>
    </dgm:pt>
    <dgm:pt modelId="{05785DED-6C29-49F1-AC4E-3D006C9D9774}">
      <dgm:prSet/>
      <dgm:spPr/>
      <dgm:t>
        <a:bodyPr/>
        <a:lstStyle/>
        <a:p>
          <a:r>
            <a:rPr lang="cs-CZ"/>
            <a:t>protiprávní čin, který trestní zákon označuje za trestný a který vykazuje znaky uvedené v takovém zákoně</a:t>
          </a:r>
          <a:endParaRPr lang="en-US"/>
        </a:p>
      </dgm:t>
    </dgm:pt>
    <dgm:pt modelId="{775ECFBA-B298-4DFD-A6B2-38BC03BF3788}" type="parTrans" cxnId="{2A5C2752-C3BC-4D33-9D02-41D889925697}">
      <dgm:prSet/>
      <dgm:spPr/>
      <dgm:t>
        <a:bodyPr/>
        <a:lstStyle/>
        <a:p>
          <a:endParaRPr lang="en-US"/>
        </a:p>
      </dgm:t>
    </dgm:pt>
    <dgm:pt modelId="{598054DE-C37F-4A25-B0B4-96AFD55A9716}" type="sibTrans" cxnId="{2A5C2752-C3BC-4D33-9D02-41D889925697}">
      <dgm:prSet/>
      <dgm:spPr/>
      <dgm:t>
        <a:bodyPr/>
        <a:lstStyle/>
        <a:p>
          <a:endParaRPr lang="en-US"/>
        </a:p>
      </dgm:t>
    </dgm:pt>
    <dgm:pt modelId="{0D0C9964-711C-4B16-AED1-6DA1A6798E00}">
      <dgm:prSet/>
      <dgm:spPr/>
      <dgm:t>
        <a:bodyPr/>
        <a:lstStyle/>
        <a:p>
          <a:r>
            <a:rPr lang="cs-CZ"/>
            <a:t>k trestní odpovědnosti za trestný čin je třeba úmyslného zavinění, nestanoví-li trestní zákon výslovně, že postačí zavinění z nedbalosti.</a:t>
          </a:r>
          <a:endParaRPr lang="en-US"/>
        </a:p>
      </dgm:t>
    </dgm:pt>
    <dgm:pt modelId="{D0496B6E-1DAF-4C43-A7E0-313A84B2233B}" type="parTrans" cxnId="{84E6F491-9EAF-4F68-9D53-64052CE733CB}">
      <dgm:prSet/>
      <dgm:spPr/>
      <dgm:t>
        <a:bodyPr/>
        <a:lstStyle/>
        <a:p>
          <a:endParaRPr lang="en-US"/>
        </a:p>
      </dgm:t>
    </dgm:pt>
    <dgm:pt modelId="{C35DF432-92CC-43DE-83A8-F04CC1FEB534}" type="sibTrans" cxnId="{84E6F491-9EAF-4F68-9D53-64052CE733CB}">
      <dgm:prSet/>
      <dgm:spPr/>
      <dgm:t>
        <a:bodyPr/>
        <a:lstStyle/>
        <a:p>
          <a:endParaRPr lang="en-US"/>
        </a:p>
      </dgm:t>
    </dgm:pt>
    <dgm:pt modelId="{4E9E34A1-2D41-4140-A6A4-3D121ADC979F}">
      <dgm:prSet/>
      <dgm:spPr/>
      <dgm:t>
        <a:bodyPr/>
        <a:lstStyle/>
        <a:p>
          <a:r>
            <a:rPr lang="cs-CZ"/>
            <a:t>Přečin vs. zločin</a:t>
          </a:r>
          <a:endParaRPr lang="en-US"/>
        </a:p>
      </dgm:t>
    </dgm:pt>
    <dgm:pt modelId="{20BDBA68-CD2D-415F-88A9-928F523AA144}" type="parTrans" cxnId="{310B5B18-9093-4C14-90FB-9E4BDE7DC685}">
      <dgm:prSet/>
      <dgm:spPr/>
      <dgm:t>
        <a:bodyPr/>
        <a:lstStyle/>
        <a:p>
          <a:endParaRPr lang="en-US"/>
        </a:p>
      </dgm:t>
    </dgm:pt>
    <dgm:pt modelId="{C3862D7F-700F-49BF-BA3D-AE2470E9BD13}" type="sibTrans" cxnId="{310B5B18-9093-4C14-90FB-9E4BDE7DC685}">
      <dgm:prSet/>
      <dgm:spPr/>
      <dgm:t>
        <a:bodyPr/>
        <a:lstStyle/>
        <a:p>
          <a:endParaRPr lang="en-US"/>
        </a:p>
      </dgm:t>
    </dgm:pt>
    <dgm:pt modelId="{7506FDBF-18E8-4A98-BE5E-98090EEF8F54}">
      <dgm:prSet/>
      <dgm:spPr/>
      <dgm:t>
        <a:bodyPr/>
        <a:lstStyle/>
        <a:p>
          <a:r>
            <a:rPr lang="cs-CZ"/>
            <a:t>všechny nedbalostní trestné činy a ty úmyslné trestné činy, na něž trestní zákon stanoví trest odnětí svobody s horní hranicí trestní sazby do pěti let</a:t>
          </a:r>
          <a:endParaRPr lang="en-US"/>
        </a:p>
      </dgm:t>
    </dgm:pt>
    <dgm:pt modelId="{5BDBD821-FB2E-4DCF-BEE4-92BEF41FD0DD}" type="parTrans" cxnId="{AFB1D199-EA5B-460B-AC31-1C689325F7DD}">
      <dgm:prSet/>
      <dgm:spPr/>
      <dgm:t>
        <a:bodyPr/>
        <a:lstStyle/>
        <a:p>
          <a:endParaRPr lang="en-US"/>
        </a:p>
      </dgm:t>
    </dgm:pt>
    <dgm:pt modelId="{0B37BFB2-6D83-473C-85D9-FC0874FB31B2}" type="sibTrans" cxnId="{AFB1D199-EA5B-460B-AC31-1C689325F7DD}">
      <dgm:prSet/>
      <dgm:spPr/>
      <dgm:t>
        <a:bodyPr/>
        <a:lstStyle/>
        <a:p>
          <a:endParaRPr lang="en-US"/>
        </a:p>
      </dgm:t>
    </dgm:pt>
    <dgm:pt modelId="{F72C4C87-2275-4158-B35D-2F6C2D835820}" type="pres">
      <dgm:prSet presAssocID="{043D1CCF-E37E-400C-9F1E-5CBD16E2CB2A}" presName="linear" presStyleCnt="0">
        <dgm:presLayoutVars>
          <dgm:animLvl val="lvl"/>
          <dgm:resizeHandles val="exact"/>
        </dgm:presLayoutVars>
      </dgm:prSet>
      <dgm:spPr/>
    </dgm:pt>
    <dgm:pt modelId="{B84CEC55-1C2A-473D-94A4-EA4120E85002}" type="pres">
      <dgm:prSet presAssocID="{4838C8FB-E602-4A01-9308-4D7C68044C6A}" presName="parentText" presStyleLbl="node1" presStyleIdx="0" presStyleCnt="2">
        <dgm:presLayoutVars>
          <dgm:chMax val="0"/>
          <dgm:bulletEnabled val="1"/>
        </dgm:presLayoutVars>
      </dgm:prSet>
      <dgm:spPr/>
    </dgm:pt>
    <dgm:pt modelId="{7756D920-9768-4F32-BE94-FA6B4FD201FD}" type="pres">
      <dgm:prSet presAssocID="{4838C8FB-E602-4A01-9308-4D7C68044C6A}" presName="childText" presStyleLbl="revTx" presStyleIdx="0" presStyleCnt="2">
        <dgm:presLayoutVars>
          <dgm:bulletEnabled val="1"/>
        </dgm:presLayoutVars>
      </dgm:prSet>
      <dgm:spPr/>
    </dgm:pt>
    <dgm:pt modelId="{8C26F2C7-74D5-4A2B-A4F9-FE47B03A6DEE}" type="pres">
      <dgm:prSet presAssocID="{DC30E56B-2827-4B5A-894D-24CCBB8BFBB9}" presName="parentText" presStyleLbl="node1" presStyleIdx="1" presStyleCnt="2">
        <dgm:presLayoutVars>
          <dgm:chMax val="0"/>
          <dgm:bulletEnabled val="1"/>
        </dgm:presLayoutVars>
      </dgm:prSet>
      <dgm:spPr/>
    </dgm:pt>
    <dgm:pt modelId="{A76C2D89-DA1D-4398-A929-2CD847D8EAC7}" type="pres">
      <dgm:prSet presAssocID="{DC30E56B-2827-4B5A-894D-24CCBB8BFBB9}" presName="childText" presStyleLbl="revTx" presStyleIdx="1" presStyleCnt="2">
        <dgm:presLayoutVars>
          <dgm:bulletEnabled val="1"/>
        </dgm:presLayoutVars>
      </dgm:prSet>
      <dgm:spPr/>
    </dgm:pt>
  </dgm:ptLst>
  <dgm:cxnLst>
    <dgm:cxn modelId="{987B6611-2B57-4E9C-8FB0-A8FF2F59D24D}" type="presOf" srcId="{B43E1354-9073-4970-89F9-D29E5170B7C9}" destId="{7756D920-9768-4F32-BE94-FA6B4FD201FD}" srcOrd="0" destOrd="0" presId="urn:microsoft.com/office/officeart/2005/8/layout/vList2"/>
    <dgm:cxn modelId="{310B5B18-9093-4C14-90FB-9E4BDE7DC685}" srcId="{DC30E56B-2827-4B5A-894D-24CCBB8BFBB9}" destId="{4E9E34A1-2D41-4140-A6A4-3D121ADC979F}" srcOrd="2" destOrd="0" parTransId="{20BDBA68-CD2D-415F-88A9-928F523AA144}" sibTransId="{C3862D7F-700F-49BF-BA3D-AE2470E9BD13}"/>
    <dgm:cxn modelId="{A7F40722-55C8-49FA-84F0-86EF9EC58E04}" type="presOf" srcId="{0D0C9964-711C-4B16-AED1-6DA1A6798E00}" destId="{A76C2D89-DA1D-4398-A929-2CD847D8EAC7}" srcOrd="0" destOrd="1" presId="urn:microsoft.com/office/officeart/2005/8/layout/vList2"/>
    <dgm:cxn modelId="{03DD0744-E02A-4D60-845B-A5F84C502DBF}" type="presOf" srcId="{4E9E34A1-2D41-4140-A6A4-3D121ADC979F}" destId="{A76C2D89-DA1D-4398-A929-2CD847D8EAC7}" srcOrd="0" destOrd="2" presId="urn:microsoft.com/office/officeart/2005/8/layout/vList2"/>
    <dgm:cxn modelId="{2A5C2752-C3BC-4D33-9D02-41D889925697}" srcId="{DC30E56B-2827-4B5A-894D-24CCBB8BFBB9}" destId="{05785DED-6C29-49F1-AC4E-3D006C9D9774}" srcOrd="0" destOrd="0" parTransId="{775ECFBA-B298-4DFD-A6B2-38BC03BF3788}" sibTransId="{598054DE-C37F-4A25-B0B4-96AFD55A9716}"/>
    <dgm:cxn modelId="{59B72278-3AFC-44F8-912B-D34E799BB781}" type="presOf" srcId="{DC30E56B-2827-4B5A-894D-24CCBB8BFBB9}" destId="{8C26F2C7-74D5-4A2B-A4F9-FE47B03A6DEE}" srcOrd="0" destOrd="0" presId="urn:microsoft.com/office/officeart/2005/8/layout/vList2"/>
    <dgm:cxn modelId="{0F61C98E-942A-4F9F-9954-9723DE28A8F0}" type="presOf" srcId="{043D1CCF-E37E-400C-9F1E-5CBD16E2CB2A}" destId="{F72C4C87-2275-4158-B35D-2F6C2D835820}" srcOrd="0" destOrd="0" presId="urn:microsoft.com/office/officeart/2005/8/layout/vList2"/>
    <dgm:cxn modelId="{84E6F491-9EAF-4F68-9D53-64052CE733CB}" srcId="{DC30E56B-2827-4B5A-894D-24CCBB8BFBB9}" destId="{0D0C9964-711C-4B16-AED1-6DA1A6798E00}" srcOrd="1" destOrd="0" parTransId="{D0496B6E-1DAF-4C43-A7E0-313A84B2233B}" sibTransId="{C35DF432-92CC-43DE-83A8-F04CC1FEB534}"/>
    <dgm:cxn modelId="{AFB1D199-EA5B-460B-AC31-1C689325F7DD}" srcId="{4E9E34A1-2D41-4140-A6A4-3D121ADC979F}" destId="{7506FDBF-18E8-4A98-BE5E-98090EEF8F54}" srcOrd="0" destOrd="0" parTransId="{5BDBD821-FB2E-4DCF-BEE4-92BEF41FD0DD}" sibTransId="{0B37BFB2-6D83-473C-85D9-FC0874FB31B2}"/>
    <dgm:cxn modelId="{2FCFDFA8-1BF4-46B6-BB4F-55EDA63983BA}" type="presOf" srcId="{05785DED-6C29-49F1-AC4E-3D006C9D9774}" destId="{A76C2D89-DA1D-4398-A929-2CD847D8EAC7}" srcOrd="0" destOrd="0" presId="urn:microsoft.com/office/officeart/2005/8/layout/vList2"/>
    <dgm:cxn modelId="{F4562EB4-408A-4081-9B60-D3B3E53A09AF}" srcId="{4838C8FB-E602-4A01-9308-4D7C68044C6A}" destId="{B43E1354-9073-4970-89F9-D29E5170B7C9}" srcOrd="0" destOrd="0" parTransId="{90903B23-8525-4A35-BCF7-1662CB368D36}" sibTransId="{FC9F76C3-0EE8-4434-AD08-828368D9DF32}"/>
    <dgm:cxn modelId="{EDF7BCD3-501D-45BA-99C6-1FB4372DFB14}" type="presOf" srcId="{4838C8FB-E602-4A01-9308-4D7C68044C6A}" destId="{B84CEC55-1C2A-473D-94A4-EA4120E85002}" srcOrd="0" destOrd="0" presId="urn:microsoft.com/office/officeart/2005/8/layout/vList2"/>
    <dgm:cxn modelId="{FAD320DE-8151-4EC6-8AEE-F0943DDF2C44}" srcId="{043D1CCF-E37E-400C-9F1E-5CBD16E2CB2A}" destId="{4838C8FB-E602-4A01-9308-4D7C68044C6A}" srcOrd="0" destOrd="0" parTransId="{0272F15D-F77F-4BF7-A19D-0CE4B0E4D755}" sibTransId="{B335180C-DAA3-45BD-B6DB-D30C0A74942C}"/>
    <dgm:cxn modelId="{9C0BCCF6-36E2-445E-B0B9-E37FE44900BF}" type="presOf" srcId="{7506FDBF-18E8-4A98-BE5E-98090EEF8F54}" destId="{A76C2D89-DA1D-4398-A929-2CD847D8EAC7}" srcOrd="0" destOrd="3" presId="urn:microsoft.com/office/officeart/2005/8/layout/vList2"/>
    <dgm:cxn modelId="{B4B97DFB-D532-40D4-A817-C269E81C04FB}" srcId="{043D1CCF-E37E-400C-9F1E-5CBD16E2CB2A}" destId="{DC30E56B-2827-4B5A-894D-24CCBB8BFBB9}" srcOrd="1" destOrd="0" parTransId="{2601AB3B-05C5-43A7-A2F3-EA9E61734FF7}" sibTransId="{44AF7C57-5C0D-4920-A36C-B431C8910A09}"/>
    <dgm:cxn modelId="{05B56062-0DD9-44ED-A31E-0A76978EC526}" type="presParOf" srcId="{F72C4C87-2275-4158-B35D-2F6C2D835820}" destId="{B84CEC55-1C2A-473D-94A4-EA4120E85002}" srcOrd="0" destOrd="0" presId="urn:microsoft.com/office/officeart/2005/8/layout/vList2"/>
    <dgm:cxn modelId="{0D8343B5-1C88-43A4-9921-A9AC0392AF47}" type="presParOf" srcId="{F72C4C87-2275-4158-B35D-2F6C2D835820}" destId="{7756D920-9768-4F32-BE94-FA6B4FD201FD}" srcOrd="1" destOrd="0" presId="urn:microsoft.com/office/officeart/2005/8/layout/vList2"/>
    <dgm:cxn modelId="{51F83215-7DA9-4958-80CF-DCFF2520FE78}" type="presParOf" srcId="{F72C4C87-2275-4158-B35D-2F6C2D835820}" destId="{8C26F2C7-74D5-4A2B-A4F9-FE47B03A6DEE}" srcOrd="2" destOrd="0" presId="urn:microsoft.com/office/officeart/2005/8/layout/vList2"/>
    <dgm:cxn modelId="{7D6E0FD0-4E0A-4C40-A749-6D97F185D3F8}" type="presParOf" srcId="{F72C4C87-2275-4158-B35D-2F6C2D835820}" destId="{A76C2D89-DA1D-4398-A929-2CD847D8EA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67D8E-D17D-4A52-96FD-0A9F5F29CED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1C9EA07-BA68-481A-A5C3-8B86A2D28A8B}">
      <dgm:prSet/>
      <dgm:spPr/>
      <dgm:t>
        <a:bodyPr/>
        <a:lstStyle/>
        <a:p>
          <a:r>
            <a:rPr lang="cs-CZ" dirty="0"/>
            <a:t>Subjektivní odpovědnost</a:t>
          </a:r>
          <a:endParaRPr lang="en-US" dirty="0"/>
        </a:p>
      </dgm:t>
    </dgm:pt>
    <dgm:pt modelId="{D8348888-FC2A-4B30-BC01-94A6CF0A96F3}" type="parTrans" cxnId="{49C9B0C4-6509-4B3C-9227-16C3B71D3E91}">
      <dgm:prSet/>
      <dgm:spPr/>
      <dgm:t>
        <a:bodyPr/>
        <a:lstStyle/>
        <a:p>
          <a:endParaRPr lang="en-US"/>
        </a:p>
      </dgm:t>
    </dgm:pt>
    <dgm:pt modelId="{B8958630-AC18-43D4-99CE-069CF2492511}" type="sibTrans" cxnId="{49C9B0C4-6509-4B3C-9227-16C3B71D3E91}">
      <dgm:prSet/>
      <dgm:spPr/>
      <dgm:t>
        <a:bodyPr/>
        <a:lstStyle/>
        <a:p>
          <a:endParaRPr lang="en-US"/>
        </a:p>
      </dgm:t>
    </dgm:pt>
    <dgm:pt modelId="{A652775C-44A5-4C48-BC49-ABBE6E3D354A}">
      <dgm:prSet/>
      <dgm:spPr/>
      <dgm:t>
        <a:bodyPr/>
        <a:lstStyle/>
        <a:p>
          <a:r>
            <a:rPr lang="cs-CZ" dirty="0"/>
            <a:t>Zaviněné porušení právní povinnosti</a:t>
          </a:r>
          <a:endParaRPr lang="en-US" dirty="0"/>
        </a:p>
      </dgm:t>
    </dgm:pt>
    <dgm:pt modelId="{E700B958-0B56-4106-A427-80200204014C}" type="parTrans" cxnId="{E3196D81-0671-42F6-9C60-AB887E31B87D}">
      <dgm:prSet/>
      <dgm:spPr/>
      <dgm:t>
        <a:bodyPr/>
        <a:lstStyle/>
        <a:p>
          <a:endParaRPr lang="en-US"/>
        </a:p>
      </dgm:t>
    </dgm:pt>
    <dgm:pt modelId="{559C0640-D187-44C2-9ABA-0D0A94139EED}" type="sibTrans" cxnId="{E3196D81-0671-42F6-9C60-AB887E31B87D}">
      <dgm:prSet/>
      <dgm:spPr/>
      <dgm:t>
        <a:bodyPr/>
        <a:lstStyle/>
        <a:p>
          <a:endParaRPr lang="en-US"/>
        </a:p>
      </dgm:t>
    </dgm:pt>
    <dgm:pt modelId="{BD732C4E-68B9-489D-9DEB-58BFCDFB2388}">
      <dgm:prSet/>
      <dgm:spPr/>
      <dgm:t>
        <a:bodyPr/>
        <a:lstStyle/>
        <a:p>
          <a:r>
            <a:rPr lang="cs-CZ" dirty="0"/>
            <a:t>Exkulpace (vyvinění)</a:t>
          </a:r>
          <a:endParaRPr lang="en-US" dirty="0"/>
        </a:p>
      </dgm:t>
    </dgm:pt>
    <dgm:pt modelId="{C12EE927-35EC-4B16-8317-AC0B7A37C3C3}" type="parTrans" cxnId="{052E70EA-2C65-4DF9-BF65-7734DCE0CCAB}">
      <dgm:prSet/>
      <dgm:spPr/>
      <dgm:t>
        <a:bodyPr/>
        <a:lstStyle/>
        <a:p>
          <a:endParaRPr lang="en-US"/>
        </a:p>
      </dgm:t>
    </dgm:pt>
    <dgm:pt modelId="{EA79EB6F-03E1-4FAE-9A20-A329720BD8B1}" type="sibTrans" cxnId="{052E70EA-2C65-4DF9-BF65-7734DCE0CCAB}">
      <dgm:prSet/>
      <dgm:spPr/>
      <dgm:t>
        <a:bodyPr/>
        <a:lstStyle/>
        <a:p>
          <a:endParaRPr lang="en-US"/>
        </a:p>
      </dgm:t>
    </dgm:pt>
    <dgm:pt modelId="{10AC05EB-EC06-4BDA-8245-CA51F397833A}">
      <dgm:prSet/>
      <dgm:spPr/>
      <dgm:t>
        <a:bodyPr/>
        <a:lstStyle/>
        <a:p>
          <a:r>
            <a:rPr lang="cs-CZ" dirty="0"/>
            <a:t>Objektivní odpovědnost</a:t>
          </a:r>
          <a:endParaRPr lang="en-US" dirty="0"/>
        </a:p>
      </dgm:t>
    </dgm:pt>
    <dgm:pt modelId="{7BAED82F-84FD-472A-87C7-86321A4206AC}" type="parTrans" cxnId="{EDD3C208-1529-47AF-BC06-C4FD54AB2013}">
      <dgm:prSet/>
      <dgm:spPr/>
      <dgm:t>
        <a:bodyPr/>
        <a:lstStyle/>
        <a:p>
          <a:endParaRPr lang="en-US"/>
        </a:p>
      </dgm:t>
    </dgm:pt>
    <dgm:pt modelId="{CE4A2A17-7105-4E71-B6E7-407F60E7A0BA}" type="sibTrans" cxnId="{EDD3C208-1529-47AF-BC06-C4FD54AB2013}">
      <dgm:prSet/>
      <dgm:spPr/>
      <dgm:t>
        <a:bodyPr/>
        <a:lstStyle/>
        <a:p>
          <a:endParaRPr lang="en-US"/>
        </a:p>
      </dgm:t>
    </dgm:pt>
    <dgm:pt modelId="{66D11209-843C-43C4-926C-526000C078E6}">
      <dgm:prSet/>
      <dgm:spPr/>
      <dgm:t>
        <a:bodyPr/>
        <a:lstStyle/>
        <a:p>
          <a:r>
            <a:rPr lang="cs-CZ" dirty="0"/>
            <a:t>Protiprávní jednání/stav bez ohledu na zavinění</a:t>
          </a:r>
          <a:endParaRPr lang="en-US" dirty="0"/>
        </a:p>
      </dgm:t>
    </dgm:pt>
    <dgm:pt modelId="{9D182F46-511F-4125-AA5E-53FEF2B584B2}" type="parTrans" cxnId="{B752D884-B5AC-4BDC-B404-F15AF40B1CDA}">
      <dgm:prSet/>
      <dgm:spPr/>
      <dgm:t>
        <a:bodyPr/>
        <a:lstStyle/>
        <a:p>
          <a:endParaRPr lang="en-US"/>
        </a:p>
      </dgm:t>
    </dgm:pt>
    <dgm:pt modelId="{0E68A383-BEB5-4B50-B91A-1CD1E6CC75D1}" type="sibTrans" cxnId="{B752D884-B5AC-4BDC-B404-F15AF40B1CDA}">
      <dgm:prSet/>
      <dgm:spPr/>
      <dgm:t>
        <a:bodyPr/>
        <a:lstStyle/>
        <a:p>
          <a:endParaRPr lang="en-US"/>
        </a:p>
      </dgm:t>
    </dgm:pt>
    <dgm:pt modelId="{671D98C7-5EA0-47F4-9433-B2BC8C878C3F}">
      <dgm:prSet/>
      <dgm:spPr/>
      <dgm:t>
        <a:bodyPr/>
        <a:lstStyle/>
        <a:p>
          <a:r>
            <a:rPr lang="cs-CZ"/>
            <a:t>Liberace (vis maior)</a:t>
          </a:r>
          <a:endParaRPr lang="en-US"/>
        </a:p>
      </dgm:t>
    </dgm:pt>
    <dgm:pt modelId="{9DE48D6B-8A0E-4AC9-8DC0-58D43DCB9F5D}" type="parTrans" cxnId="{8D7852BC-A7A7-4B70-986D-3ACF961773E5}">
      <dgm:prSet/>
      <dgm:spPr/>
      <dgm:t>
        <a:bodyPr/>
        <a:lstStyle/>
        <a:p>
          <a:endParaRPr lang="en-US"/>
        </a:p>
      </dgm:t>
    </dgm:pt>
    <dgm:pt modelId="{BB43CE4A-2ABB-48B2-9072-178BCB8ED6A9}" type="sibTrans" cxnId="{8D7852BC-A7A7-4B70-986D-3ACF961773E5}">
      <dgm:prSet/>
      <dgm:spPr/>
      <dgm:t>
        <a:bodyPr/>
        <a:lstStyle/>
        <a:p>
          <a:endParaRPr lang="en-US"/>
        </a:p>
      </dgm:t>
    </dgm:pt>
    <dgm:pt modelId="{1763B06A-4CE0-40E2-A402-53FEBB96798E}" type="pres">
      <dgm:prSet presAssocID="{CAF67D8E-D17D-4A52-96FD-0A9F5F29CED2}" presName="linear" presStyleCnt="0">
        <dgm:presLayoutVars>
          <dgm:animLvl val="lvl"/>
          <dgm:resizeHandles val="exact"/>
        </dgm:presLayoutVars>
      </dgm:prSet>
      <dgm:spPr/>
    </dgm:pt>
    <dgm:pt modelId="{B4802F77-4D62-40A1-A12C-08A9BF58766D}" type="pres">
      <dgm:prSet presAssocID="{B1C9EA07-BA68-481A-A5C3-8B86A2D28A8B}" presName="parentText" presStyleLbl="node1" presStyleIdx="0" presStyleCnt="2">
        <dgm:presLayoutVars>
          <dgm:chMax val="0"/>
          <dgm:bulletEnabled val="1"/>
        </dgm:presLayoutVars>
      </dgm:prSet>
      <dgm:spPr/>
    </dgm:pt>
    <dgm:pt modelId="{2AD55075-3844-4124-A353-6F83B2DCE409}" type="pres">
      <dgm:prSet presAssocID="{B1C9EA07-BA68-481A-A5C3-8B86A2D28A8B}" presName="childText" presStyleLbl="revTx" presStyleIdx="0" presStyleCnt="2">
        <dgm:presLayoutVars>
          <dgm:bulletEnabled val="1"/>
        </dgm:presLayoutVars>
      </dgm:prSet>
      <dgm:spPr/>
    </dgm:pt>
    <dgm:pt modelId="{40D259B2-17E3-4EEC-91F9-C65CE8938D29}" type="pres">
      <dgm:prSet presAssocID="{10AC05EB-EC06-4BDA-8245-CA51F397833A}" presName="parentText" presStyleLbl="node1" presStyleIdx="1" presStyleCnt="2">
        <dgm:presLayoutVars>
          <dgm:chMax val="0"/>
          <dgm:bulletEnabled val="1"/>
        </dgm:presLayoutVars>
      </dgm:prSet>
      <dgm:spPr/>
    </dgm:pt>
    <dgm:pt modelId="{41F27E48-DE89-40B7-8A30-B4E4BDCD24BD}" type="pres">
      <dgm:prSet presAssocID="{10AC05EB-EC06-4BDA-8245-CA51F397833A}" presName="childText" presStyleLbl="revTx" presStyleIdx="1" presStyleCnt="2">
        <dgm:presLayoutVars>
          <dgm:bulletEnabled val="1"/>
        </dgm:presLayoutVars>
      </dgm:prSet>
      <dgm:spPr/>
    </dgm:pt>
  </dgm:ptLst>
  <dgm:cxnLst>
    <dgm:cxn modelId="{EDD3C208-1529-47AF-BC06-C4FD54AB2013}" srcId="{CAF67D8E-D17D-4A52-96FD-0A9F5F29CED2}" destId="{10AC05EB-EC06-4BDA-8245-CA51F397833A}" srcOrd="1" destOrd="0" parTransId="{7BAED82F-84FD-472A-87C7-86321A4206AC}" sibTransId="{CE4A2A17-7105-4E71-B6E7-407F60E7A0BA}"/>
    <dgm:cxn modelId="{78CD500B-3992-45E3-BD23-27158CE95DC5}" type="presOf" srcId="{671D98C7-5EA0-47F4-9433-B2BC8C878C3F}" destId="{41F27E48-DE89-40B7-8A30-B4E4BDCD24BD}" srcOrd="0" destOrd="1" presId="urn:microsoft.com/office/officeart/2005/8/layout/vList2"/>
    <dgm:cxn modelId="{C8A37D7B-20FB-44EB-874C-BA459536E271}" type="presOf" srcId="{B1C9EA07-BA68-481A-A5C3-8B86A2D28A8B}" destId="{B4802F77-4D62-40A1-A12C-08A9BF58766D}" srcOrd="0" destOrd="0" presId="urn:microsoft.com/office/officeart/2005/8/layout/vList2"/>
    <dgm:cxn modelId="{E3196D81-0671-42F6-9C60-AB887E31B87D}" srcId="{B1C9EA07-BA68-481A-A5C3-8B86A2D28A8B}" destId="{A652775C-44A5-4C48-BC49-ABBE6E3D354A}" srcOrd="0" destOrd="0" parTransId="{E700B958-0B56-4106-A427-80200204014C}" sibTransId="{559C0640-D187-44C2-9ABA-0D0A94139EED}"/>
    <dgm:cxn modelId="{B752D884-B5AC-4BDC-B404-F15AF40B1CDA}" srcId="{10AC05EB-EC06-4BDA-8245-CA51F397833A}" destId="{66D11209-843C-43C4-926C-526000C078E6}" srcOrd="0" destOrd="0" parTransId="{9D182F46-511F-4125-AA5E-53FEF2B584B2}" sibTransId="{0E68A383-BEB5-4B50-B91A-1CD1E6CC75D1}"/>
    <dgm:cxn modelId="{CF876394-E2F0-4C90-B82A-F906E2DE828C}" type="presOf" srcId="{10AC05EB-EC06-4BDA-8245-CA51F397833A}" destId="{40D259B2-17E3-4EEC-91F9-C65CE8938D29}" srcOrd="0" destOrd="0" presId="urn:microsoft.com/office/officeart/2005/8/layout/vList2"/>
    <dgm:cxn modelId="{1DC8349F-8A87-40B9-890A-AB904E2F1DC1}" type="presOf" srcId="{66D11209-843C-43C4-926C-526000C078E6}" destId="{41F27E48-DE89-40B7-8A30-B4E4BDCD24BD}" srcOrd="0" destOrd="0" presId="urn:microsoft.com/office/officeart/2005/8/layout/vList2"/>
    <dgm:cxn modelId="{8D7852BC-A7A7-4B70-986D-3ACF961773E5}" srcId="{66D11209-843C-43C4-926C-526000C078E6}" destId="{671D98C7-5EA0-47F4-9433-B2BC8C878C3F}" srcOrd="0" destOrd="0" parTransId="{9DE48D6B-8A0E-4AC9-8DC0-58D43DCB9F5D}" sibTransId="{BB43CE4A-2ABB-48B2-9072-178BCB8ED6A9}"/>
    <dgm:cxn modelId="{A3FE6FC1-0B01-4D0E-9983-95CD06A33B8C}" type="presOf" srcId="{BD732C4E-68B9-489D-9DEB-58BFCDFB2388}" destId="{2AD55075-3844-4124-A353-6F83B2DCE409}" srcOrd="0" destOrd="1" presId="urn:microsoft.com/office/officeart/2005/8/layout/vList2"/>
    <dgm:cxn modelId="{49C9B0C4-6509-4B3C-9227-16C3B71D3E91}" srcId="{CAF67D8E-D17D-4A52-96FD-0A9F5F29CED2}" destId="{B1C9EA07-BA68-481A-A5C3-8B86A2D28A8B}" srcOrd="0" destOrd="0" parTransId="{D8348888-FC2A-4B30-BC01-94A6CF0A96F3}" sibTransId="{B8958630-AC18-43D4-99CE-069CF2492511}"/>
    <dgm:cxn modelId="{052E70EA-2C65-4DF9-BF65-7734DCE0CCAB}" srcId="{A652775C-44A5-4C48-BC49-ABBE6E3D354A}" destId="{BD732C4E-68B9-489D-9DEB-58BFCDFB2388}" srcOrd="0" destOrd="0" parTransId="{C12EE927-35EC-4B16-8317-AC0B7A37C3C3}" sibTransId="{EA79EB6F-03E1-4FAE-9A20-A329720BD8B1}"/>
    <dgm:cxn modelId="{C2234CEB-2858-417B-94CA-52F143C84563}" type="presOf" srcId="{CAF67D8E-D17D-4A52-96FD-0A9F5F29CED2}" destId="{1763B06A-4CE0-40E2-A402-53FEBB96798E}" srcOrd="0" destOrd="0" presId="urn:microsoft.com/office/officeart/2005/8/layout/vList2"/>
    <dgm:cxn modelId="{1A67F7FE-9C08-4146-A3E8-4B32D9523F0A}" type="presOf" srcId="{A652775C-44A5-4C48-BC49-ABBE6E3D354A}" destId="{2AD55075-3844-4124-A353-6F83B2DCE409}" srcOrd="0" destOrd="0" presId="urn:microsoft.com/office/officeart/2005/8/layout/vList2"/>
    <dgm:cxn modelId="{2032FC73-6FD4-43CB-9D76-B5CC66EA9D74}" type="presParOf" srcId="{1763B06A-4CE0-40E2-A402-53FEBB96798E}" destId="{B4802F77-4D62-40A1-A12C-08A9BF58766D}" srcOrd="0" destOrd="0" presId="urn:microsoft.com/office/officeart/2005/8/layout/vList2"/>
    <dgm:cxn modelId="{A5B51B8D-432C-4B2E-82E4-C889AF99F061}" type="presParOf" srcId="{1763B06A-4CE0-40E2-A402-53FEBB96798E}" destId="{2AD55075-3844-4124-A353-6F83B2DCE409}" srcOrd="1" destOrd="0" presId="urn:microsoft.com/office/officeart/2005/8/layout/vList2"/>
    <dgm:cxn modelId="{837BF1A1-ECED-49D8-9792-11F381719F86}" type="presParOf" srcId="{1763B06A-4CE0-40E2-A402-53FEBB96798E}" destId="{40D259B2-17E3-4EEC-91F9-C65CE8938D29}" srcOrd="2" destOrd="0" presId="urn:microsoft.com/office/officeart/2005/8/layout/vList2"/>
    <dgm:cxn modelId="{66E7EA89-C2E7-429E-980D-05B4F3EDD32E}" type="presParOf" srcId="{1763B06A-4CE0-40E2-A402-53FEBB96798E}" destId="{41F27E48-DE89-40B7-8A30-B4E4BDCD24B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C3186A-DCAA-4C97-84C6-A11FD405761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AB08BA0-9858-4266-B927-A622F3F30B2C}">
      <dgm:prSet/>
      <dgm:spPr/>
      <dgm:t>
        <a:bodyPr/>
        <a:lstStyle/>
        <a:p>
          <a:r>
            <a:rPr lang="cs-CZ"/>
            <a:t>Retrospektivní pojetí</a:t>
          </a:r>
          <a:endParaRPr lang="en-US"/>
        </a:p>
      </dgm:t>
    </dgm:pt>
    <dgm:pt modelId="{FF2E6E0C-EBFF-4EC5-BB75-13690AFD47C8}" type="parTrans" cxnId="{1B141E21-0F84-41AD-8F35-F2F0B6FD3AC6}">
      <dgm:prSet/>
      <dgm:spPr/>
      <dgm:t>
        <a:bodyPr/>
        <a:lstStyle/>
        <a:p>
          <a:endParaRPr lang="en-US"/>
        </a:p>
      </dgm:t>
    </dgm:pt>
    <dgm:pt modelId="{1DB91BB0-3847-45B7-BE52-B4D2977674B9}" type="sibTrans" cxnId="{1B141E21-0F84-41AD-8F35-F2F0B6FD3AC6}">
      <dgm:prSet/>
      <dgm:spPr/>
      <dgm:t>
        <a:bodyPr/>
        <a:lstStyle/>
        <a:p>
          <a:endParaRPr lang="en-US"/>
        </a:p>
      </dgm:t>
    </dgm:pt>
    <dgm:pt modelId="{415FED5C-C482-453F-8349-7659B34E1551}">
      <dgm:prSet/>
      <dgm:spPr/>
      <dgm:t>
        <a:bodyPr/>
        <a:lstStyle/>
        <a:p>
          <a:r>
            <a:rPr lang="cs-CZ"/>
            <a:t>Povinnost strpět následky, tj. SANKCI za porušení primární právní povinnosti</a:t>
          </a:r>
          <a:endParaRPr lang="en-US"/>
        </a:p>
      </dgm:t>
    </dgm:pt>
    <dgm:pt modelId="{FFCCD915-A170-4846-8224-9BA5442C3996}" type="parTrans" cxnId="{31C51D9F-7C42-4EA4-996A-28042448D73B}">
      <dgm:prSet/>
      <dgm:spPr/>
      <dgm:t>
        <a:bodyPr/>
        <a:lstStyle/>
        <a:p>
          <a:endParaRPr lang="en-US"/>
        </a:p>
      </dgm:t>
    </dgm:pt>
    <dgm:pt modelId="{B1FFDFA2-A6C4-4CB2-90D8-6218E9A1DF04}" type="sibTrans" cxnId="{31C51D9F-7C42-4EA4-996A-28042448D73B}">
      <dgm:prSet/>
      <dgm:spPr/>
      <dgm:t>
        <a:bodyPr/>
        <a:lstStyle/>
        <a:p>
          <a:endParaRPr lang="en-US"/>
        </a:p>
      </dgm:t>
    </dgm:pt>
    <dgm:pt modelId="{CAE774CB-2A21-428E-B2AA-C906D3AEB045}">
      <dgm:prSet/>
      <dgm:spPr/>
      <dgm:t>
        <a:bodyPr/>
        <a:lstStyle/>
        <a:p>
          <a:r>
            <a:rPr lang="cs-CZ" dirty="0"/>
            <a:t>Vymezení </a:t>
          </a:r>
          <a:endParaRPr lang="en-US" dirty="0"/>
        </a:p>
      </dgm:t>
    </dgm:pt>
    <dgm:pt modelId="{30713079-B8B0-4170-8F5B-683A6B9D8A40}" type="parTrans" cxnId="{99F5A044-4425-4EDF-89F2-E22991EB4F98}">
      <dgm:prSet/>
      <dgm:spPr/>
      <dgm:t>
        <a:bodyPr/>
        <a:lstStyle/>
        <a:p>
          <a:endParaRPr lang="en-US"/>
        </a:p>
      </dgm:t>
    </dgm:pt>
    <dgm:pt modelId="{054637FF-4A4E-42DD-B982-FA365B424EE7}" type="sibTrans" cxnId="{99F5A044-4425-4EDF-89F2-E22991EB4F98}">
      <dgm:prSet/>
      <dgm:spPr/>
      <dgm:t>
        <a:bodyPr/>
        <a:lstStyle/>
        <a:p>
          <a:endParaRPr lang="en-US"/>
        </a:p>
      </dgm:t>
    </dgm:pt>
    <dgm:pt modelId="{FF53ACC8-C559-4A06-8976-72CC59E47B04}">
      <dgm:prSet/>
      <dgm:spPr/>
      <dgm:t>
        <a:bodyPr/>
        <a:lstStyle/>
        <a:p>
          <a:r>
            <a:rPr lang="cs-CZ"/>
            <a:t>Právní předpisy na úseku ochrany životního prostředí</a:t>
          </a:r>
          <a:endParaRPr lang="en-US"/>
        </a:p>
      </dgm:t>
    </dgm:pt>
    <dgm:pt modelId="{13B678AE-72BE-430F-89F3-75701B33B016}" type="parTrans" cxnId="{1C386F58-F229-437A-862E-C61143414694}">
      <dgm:prSet/>
      <dgm:spPr/>
      <dgm:t>
        <a:bodyPr/>
        <a:lstStyle/>
        <a:p>
          <a:endParaRPr lang="en-US"/>
        </a:p>
      </dgm:t>
    </dgm:pt>
    <dgm:pt modelId="{F1E2CC28-C135-498E-BF90-303B1915030B}" type="sibTrans" cxnId="{1C386F58-F229-437A-862E-C61143414694}">
      <dgm:prSet/>
      <dgm:spPr/>
      <dgm:t>
        <a:bodyPr/>
        <a:lstStyle/>
        <a:p>
          <a:endParaRPr lang="en-US"/>
        </a:p>
      </dgm:t>
    </dgm:pt>
    <dgm:pt modelId="{83204FDD-4260-4844-B321-3E5F75321B58}">
      <dgm:prSet/>
      <dgm:spPr/>
      <dgm:t>
        <a:bodyPr/>
        <a:lstStyle/>
        <a:p>
          <a:r>
            <a:rPr lang="cs-CZ"/>
            <a:t>Zvláštní skutkové podstaty přestupků</a:t>
          </a:r>
          <a:endParaRPr lang="en-US"/>
        </a:p>
      </dgm:t>
    </dgm:pt>
    <dgm:pt modelId="{55E6C507-EDAD-4F63-B590-F74BFDC47EAB}" type="parTrans" cxnId="{FB14667E-C741-40F4-8DC3-AC9DC3D13457}">
      <dgm:prSet/>
      <dgm:spPr/>
      <dgm:t>
        <a:bodyPr/>
        <a:lstStyle/>
        <a:p>
          <a:endParaRPr lang="en-US"/>
        </a:p>
      </dgm:t>
    </dgm:pt>
    <dgm:pt modelId="{538720D1-DD47-4BEF-BFB7-2344F8DE0544}" type="sibTrans" cxnId="{FB14667E-C741-40F4-8DC3-AC9DC3D13457}">
      <dgm:prSet/>
      <dgm:spPr/>
      <dgm:t>
        <a:bodyPr/>
        <a:lstStyle/>
        <a:p>
          <a:endParaRPr lang="en-US"/>
        </a:p>
      </dgm:t>
    </dgm:pt>
    <dgm:pt modelId="{9327B15C-BAD9-442D-B0C3-D6BE1C4B8F05}">
      <dgm:prSet/>
      <dgm:spPr/>
      <dgm:t>
        <a:bodyPr/>
        <a:lstStyle/>
        <a:p>
          <a:r>
            <a:rPr lang="cs-CZ"/>
            <a:t>Zákon o některých přestupcích</a:t>
          </a:r>
          <a:endParaRPr lang="en-US"/>
        </a:p>
      </dgm:t>
    </dgm:pt>
    <dgm:pt modelId="{04E72241-AECE-4080-A766-3387B4B3A7B0}" type="parTrans" cxnId="{FE6F2056-ABEF-488A-BC42-0FA58AB5A067}">
      <dgm:prSet/>
      <dgm:spPr/>
      <dgm:t>
        <a:bodyPr/>
        <a:lstStyle/>
        <a:p>
          <a:endParaRPr lang="en-US"/>
        </a:p>
      </dgm:t>
    </dgm:pt>
    <dgm:pt modelId="{774FE6E1-AC81-4596-AA64-35A19A6912A1}" type="sibTrans" cxnId="{FE6F2056-ABEF-488A-BC42-0FA58AB5A067}">
      <dgm:prSet/>
      <dgm:spPr/>
      <dgm:t>
        <a:bodyPr/>
        <a:lstStyle/>
        <a:p>
          <a:endParaRPr lang="en-US"/>
        </a:p>
      </dgm:t>
    </dgm:pt>
    <dgm:pt modelId="{2B4EC19F-B0C4-421E-9F64-7FE20FA1EAB7}">
      <dgm:prSet/>
      <dgm:spPr/>
      <dgm:t>
        <a:bodyPr/>
        <a:lstStyle/>
        <a:p>
          <a:r>
            <a:rPr lang="cs-CZ"/>
            <a:t>Obecné skutkové podstaty přestupků</a:t>
          </a:r>
          <a:endParaRPr lang="en-US"/>
        </a:p>
      </dgm:t>
    </dgm:pt>
    <dgm:pt modelId="{9FFDBBE8-CACD-430D-B4DB-2F2C83CF0BCD}" type="parTrans" cxnId="{EF028E62-94AB-4D39-8A3D-4D22FD03F6D8}">
      <dgm:prSet/>
      <dgm:spPr/>
      <dgm:t>
        <a:bodyPr/>
        <a:lstStyle/>
        <a:p>
          <a:endParaRPr lang="en-US"/>
        </a:p>
      </dgm:t>
    </dgm:pt>
    <dgm:pt modelId="{12EF50AE-9BC7-4B00-A219-5960C310ABEF}" type="sibTrans" cxnId="{EF028E62-94AB-4D39-8A3D-4D22FD03F6D8}">
      <dgm:prSet/>
      <dgm:spPr/>
      <dgm:t>
        <a:bodyPr/>
        <a:lstStyle/>
        <a:p>
          <a:endParaRPr lang="en-US"/>
        </a:p>
      </dgm:t>
    </dgm:pt>
    <dgm:pt modelId="{72E24667-D029-4212-B7FF-301EF48FB7E7}">
      <dgm:prSet/>
      <dgm:spPr/>
      <dgm:t>
        <a:bodyPr/>
        <a:lstStyle/>
        <a:p>
          <a:r>
            <a:rPr lang="cs-CZ"/>
            <a:t>Přestupkový zákon</a:t>
          </a:r>
          <a:endParaRPr lang="en-US"/>
        </a:p>
      </dgm:t>
    </dgm:pt>
    <dgm:pt modelId="{C7450AA0-DF00-4BEC-8A25-36DFE4C36334}" type="parTrans" cxnId="{297E998F-D46B-4DFB-975A-1F71AF72249F}">
      <dgm:prSet/>
      <dgm:spPr/>
      <dgm:t>
        <a:bodyPr/>
        <a:lstStyle/>
        <a:p>
          <a:endParaRPr lang="en-US"/>
        </a:p>
      </dgm:t>
    </dgm:pt>
    <dgm:pt modelId="{6C51371B-67AF-45BF-8A93-B1D4B79B17E3}" type="sibTrans" cxnId="{297E998F-D46B-4DFB-975A-1F71AF72249F}">
      <dgm:prSet/>
      <dgm:spPr/>
      <dgm:t>
        <a:bodyPr/>
        <a:lstStyle/>
        <a:p>
          <a:endParaRPr lang="en-US"/>
        </a:p>
      </dgm:t>
    </dgm:pt>
    <dgm:pt modelId="{C6E3DDF5-48BD-468E-B8D8-D1B73C0550CF}">
      <dgm:prSet/>
      <dgm:spPr/>
      <dgm:t>
        <a:bodyPr/>
        <a:lstStyle/>
        <a:p>
          <a:r>
            <a:rPr lang="cs-CZ" dirty="0"/>
            <a:t>Základy odpovědnosti</a:t>
          </a:r>
          <a:endParaRPr lang="en-US" dirty="0"/>
        </a:p>
      </dgm:t>
    </dgm:pt>
    <dgm:pt modelId="{59D69D4E-FB2E-4207-BD3E-BF194E1FC331}" type="parTrans" cxnId="{C6595E7C-BAEA-4064-88BE-293908EE006F}">
      <dgm:prSet/>
      <dgm:spPr/>
      <dgm:t>
        <a:bodyPr/>
        <a:lstStyle/>
        <a:p>
          <a:endParaRPr lang="en-US"/>
        </a:p>
      </dgm:t>
    </dgm:pt>
    <dgm:pt modelId="{F2AD9017-085A-4ADC-922D-4CBDEDC2961F}" type="sibTrans" cxnId="{C6595E7C-BAEA-4064-88BE-293908EE006F}">
      <dgm:prSet/>
      <dgm:spPr/>
      <dgm:t>
        <a:bodyPr/>
        <a:lstStyle/>
        <a:p>
          <a:endParaRPr lang="en-US"/>
        </a:p>
      </dgm:t>
    </dgm:pt>
    <dgm:pt modelId="{BCEC18A8-22E4-43B8-B9C8-878BA7C08649}">
      <dgm:prSet/>
      <dgm:spPr/>
      <dgm:t>
        <a:bodyPr/>
        <a:lstStyle/>
        <a:p>
          <a:r>
            <a:rPr lang="cs-CZ" dirty="0"/>
            <a:t>Správní řád</a:t>
          </a:r>
          <a:endParaRPr lang="en-US" dirty="0"/>
        </a:p>
      </dgm:t>
    </dgm:pt>
    <dgm:pt modelId="{CB2BB95F-6845-412C-839B-D86FAE953A2B}" type="parTrans" cxnId="{4D8BF323-33CE-4A4A-8D63-C229DAFD1E94}">
      <dgm:prSet/>
      <dgm:spPr/>
      <dgm:t>
        <a:bodyPr/>
        <a:lstStyle/>
        <a:p>
          <a:endParaRPr lang="en-US"/>
        </a:p>
      </dgm:t>
    </dgm:pt>
    <dgm:pt modelId="{B273ECFC-EE5E-4FD9-9FF3-3C09C7E75B6E}" type="sibTrans" cxnId="{4D8BF323-33CE-4A4A-8D63-C229DAFD1E94}">
      <dgm:prSet/>
      <dgm:spPr/>
      <dgm:t>
        <a:bodyPr/>
        <a:lstStyle/>
        <a:p>
          <a:endParaRPr lang="en-US"/>
        </a:p>
      </dgm:t>
    </dgm:pt>
    <dgm:pt modelId="{9CE5AD25-4D4D-4939-8048-54400F3F993A}">
      <dgm:prSet/>
      <dgm:spPr/>
      <dgm:t>
        <a:bodyPr/>
        <a:lstStyle/>
        <a:p>
          <a:r>
            <a:rPr lang="cs-CZ"/>
            <a:t>Procesní subsidiarita</a:t>
          </a:r>
          <a:endParaRPr lang="en-US"/>
        </a:p>
      </dgm:t>
    </dgm:pt>
    <dgm:pt modelId="{9C38AD69-DD6A-4C43-B56C-FB93C1421B6D}" type="parTrans" cxnId="{42FDC48A-01E8-40D0-96B9-43C818FC5027}">
      <dgm:prSet/>
      <dgm:spPr/>
      <dgm:t>
        <a:bodyPr/>
        <a:lstStyle/>
        <a:p>
          <a:endParaRPr lang="en-US"/>
        </a:p>
      </dgm:t>
    </dgm:pt>
    <dgm:pt modelId="{42093A90-4F98-4188-9E02-54CC4A4248DC}" type="sibTrans" cxnId="{42FDC48A-01E8-40D0-96B9-43C818FC5027}">
      <dgm:prSet/>
      <dgm:spPr/>
      <dgm:t>
        <a:bodyPr/>
        <a:lstStyle/>
        <a:p>
          <a:endParaRPr lang="en-US"/>
        </a:p>
      </dgm:t>
    </dgm:pt>
    <dgm:pt modelId="{849F0585-2CD7-48ED-B8CC-2E7EB07AF9D9}">
      <dgm:prSet/>
      <dgm:spPr/>
      <dgm:t>
        <a:bodyPr/>
        <a:lstStyle/>
        <a:p>
          <a:r>
            <a:rPr lang="cs-CZ" dirty="0"/>
            <a:t>Řízení o přestupcích</a:t>
          </a:r>
          <a:endParaRPr lang="en-US" dirty="0"/>
        </a:p>
      </dgm:t>
    </dgm:pt>
    <dgm:pt modelId="{B7D96DC5-6381-4801-BF9D-981D70151819}" type="parTrans" cxnId="{5764565A-FEF9-4B7A-9F1D-F36403F918D4}">
      <dgm:prSet/>
      <dgm:spPr/>
    </dgm:pt>
    <dgm:pt modelId="{E12178D2-1DB8-413E-9D34-1064F34B5B6A}" type="sibTrans" cxnId="{5764565A-FEF9-4B7A-9F1D-F36403F918D4}">
      <dgm:prSet/>
      <dgm:spPr/>
    </dgm:pt>
    <dgm:pt modelId="{0FC8C2BA-2B43-4DC4-8FFB-59573798B460}" type="pres">
      <dgm:prSet presAssocID="{12C3186A-DCAA-4C97-84C6-A11FD405761C}" presName="linear" presStyleCnt="0">
        <dgm:presLayoutVars>
          <dgm:animLvl val="lvl"/>
          <dgm:resizeHandles val="exact"/>
        </dgm:presLayoutVars>
      </dgm:prSet>
      <dgm:spPr/>
    </dgm:pt>
    <dgm:pt modelId="{BAF84A73-0A2F-485F-A797-00C856977ACD}" type="pres">
      <dgm:prSet presAssocID="{9AB08BA0-9858-4266-B927-A622F3F30B2C}" presName="parentText" presStyleLbl="node1" presStyleIdx="0" presStyleCnt="2">
        <dgm:presLayoutVars>
          <dgm:chMax val="0"/>
          <dgm:bulletEnabled val="1"/>
        </dgm:presLayoutVars>
      </dgm:prSet>
      <dgm:spPr/>
    </dgm:pt>
    <dgm:pt modelId="{6E1A02C1-1ADD-4D2B-9042-CDC015229FEB}" type="pres">
      <dgm:prSet presAssocID="{9AB08BA0-9858-4266-B927-A622F3F30B2C}" presName="childText" presStyleLbl="revTx" presStyleIdx="0" presStyleCnt="2">
        <dgm:presLayoutVars>
          <dgm:bulletEnabled val="1"/>
        </dgm:presLayoutVars>
      </dgm:prSet>
      <dgm:spPr/>
    </dgm:pt>
    <dgm:pt modelId="{5CF356CF-A88D-486A-A633-241CABDBF34F}" type="pres">
      <dgm:prSet presAssocID="{CAE774CB-2A21-428E-B2AA-C906D3AEB045}" presName="parentText" presStyleLbl="node1" presStyleIdx="1" presStyleCnt="2">
        <dgm:presLayoutVars>
          <dgm:chMax val="0"/>
          <dgm:bulletEnabled val="1"/>
        </dgm:presLayoutVars>
      </dgm:prSet>
      <dgm:spPr/>
    </dgm:pt>
    <dgm:pt modelId="{B53E60A2-FFED-44FB-A61D-E7C3C79D8087}" type="pres">
      <dgm:prSet presAssocID="{CAE774CB-2A21-428E-B2AA-C906D3AEB045}" presName="childText" presStyleLbl="revTx" presStyleIdx="1" presStyleCnt="2">
        <dgm:presLayoutVars>
          <dgm:bulletEnabled val="1"/>
        </dgm:presLayoutVars>
      </dgm:prSet>
      <dgm:spPr/>
    </dgm:pt>
  </dgm:ptLst>
  <dgm:cxnLst>
    <dgm:cxn modelId="{8AAE9208-7637-4B0E-95E6-0311968D3F90}" type="presOf" srcId="{2B4EC19F-B0C4-421E-9F64-7FE20FA1EAB7}" destId="{B53E60A2-FFED-44FB-A61D-E7C3C79D8087}" srcOrd="0" destOrd="3" presId="urn:microsoft.com/office/officeart/2005/8/layout/vList2"/>
    <dgm:cxn modelId="{EFAAE617-EF43-41D4-80DA-F73254C104A2}" type="presOf" srcId="{BCEC18A8-22E4-43B8-B9C8-878BA7C08649}" destId="{B53E60A2-FFED-44FB-A61D-E7C3C79D8087}" srcOrd="0" destOrd="7" presId="urn:microsoft.com/office/officeart/2005/8/layout/vList2"/>
    <dgm:cxn modelId="{1B141E21-0F84-41AD-8F35-F2F0B6FD3AC6}" srcId="{12C3186A-DCAA-4C97-84C6-A11FD405761C}" destId="{9AB08BA0-9858-4266-B927-A622F3F30B2C}" srcOrd="0" destOrd="0" parTransId="{FF2E6E0C-EBFF-4EC5-BB75-13690AFD47C8}" sibTransId="{1DB91BB0-3847-45B7-BE52-B4D2977674B9}"/>
    <dgm:cxn modelId="{4D8BF323-33CE-4A4A-8D63-C229DAFD1E94}" srcId="{CAE774CB-2A21-428E-B2AA-C906D3AEB045}" destId="{BCEC18A8-22E4-43B8-B9C8-878BA7C08649}" srcOrd="3" destOrd="0" parTransId="{CB2BB95F-6845-412C-839B-D86FAE953A2B}" sibTransId="{B273ECFC-EE5E-4FD9-9FF3-3C09C7E75B6E}"/>
    <dgm:cxn modelId="{605C0D41-35F7-45CD-99AA-B0BC511B92F2}" type="presOf" srcId="{9CE5AD25-4D4D-4939-8048-54400F3F993A}" destId="{B53E60A2-FFED-44FB-A61D-E7C3C79D8087}" srcOrd="0" destOrd="8" presId="urn:microsoft.com/office/officeart/2005/8/layout/vList2"/>
    <dgm:cxn modelId="{EF028E62-94AB-4D39-8A3D-4D22FD03F6D8}" srcId="{9327B15C-BAD9-442D-B0C3-D6BE1C4B8F05}" destId="{2B4EC19F-B0C4-421E-9F64-7FE20FA1EAB7}" srcOrd="0" destOrd="0" parTransId="{9FFDBBE8-CACD-430D-B4DB-2F2C83CF0BCD}" sibTransId="{12EF50AE-9BC7-4B00-A219-5960C310ABEF}"/>
    <dgm:cxn modelId="{45DDCB43-776E-43BB-910B-2FA12E8D49A6}" type="presOf" srcId="{CAE774CB-2A21-428E-B2AA-C906D3AEB045}" destId="{5CF356CF-A88D-486A-A633-241CABDBF34F}" srcOrd="0" destOrd="0" presId="urn:microsoft.com/office/officeart/2005/8/layout/vList2"/>
    <dgm:cxn modelId="{99F5A044-4425-4EDF-89F2-E22991EB4F98}" srcId="{12C3186A-DCAA-4C97-84C6-A11FD405761C}" destId="{CAE774CB-2A21-428E-B2AA-C906D3AEB045}" srcOrd="1" destOrd="0" parTransId="{30713079-B8B0-4170-8F5B-683A6B9D8A40}" sibTransId="{054637FF-4A4E-42DD-B982-FA365B424EE7}"/>
    <dgm:cxn modelId="{A4556767-2F9A-449E-9A0A-34A1757E1CDF}" type="presOf" srcId="{83204FDD-4260-4844-B321-3E5F75321B58}" destId="{B53E60A2-FFED-44FB-A61D-E7C3C79D8087}" srcOrd="0" destOrd="1" presId="urn:microsoft.com/office/officeart/2005/8/layout/vList2"/>
    <dgm:cxn modelId="{5DED6B6A-1E11-4D94-95AE-A5A0557CA272}" type="presOf" srcId="{415FED5C-C482-453F-8349-7659B34E1551}" destId="{6E1A02C1-1ADD-4D2B-9042-CDC015229FEB}" srcOrd="0" destOrd="0" presId="urn:microsoft.com/office/officeart/2005/8/layout/vList2"/>
    <dgm:cxn modelId="{F84BD850-5002-4856-8C7F-CCB12D55C826}" type="presOf" srcId="{849F0585-2CD7-48ED-B8CC-2E7EB07AF9D9}" destId="{B53E60A2-FFED-44FB-A61D-E7C3C79D8087}" srcOrd="0" destOrd="6" presId="urn:microsoft.com/office/officeart/2005/8/layout/vList2"/>
    <dgm:cxn modelId="{8A3A5C54-0FF0-431C-81ED-7C20CCE7D235}" type="presOf" srcId="{9327B15C-BAD9-442D-B0C3-D6BE1C4B8F05}" destId="{B53E60A2-FFED-44FB-A61D-E7C3C79D8087}" srcOrd="0" destOrd="2" presId="urn:microsoft.com/office/officeart/2005/8/layout/vList2"/>
    <dgm:cxn modelId="{FE6F2056-ABEF-488A-BC42-0FA58AB5A067}" srcId="{CAE774CB-2A21-428E-B2AA-C906D3AEB045}" destId="{9327B15C-BAD9-442D-B0C3-D6BE1C4B8F05}" srcOrd="1" destOrd="0" parTransId="{04E72241-AECE-4080-A766-3387B4B3A7B0}" sibTransId="{774FE6E1-AC81-4596-AA64-35A19A6912A1}"/>
    <dgm:cxn modelId="{1C386F58-F229-437A-862E-C61143414694}" srcId="{CAE774CB-2A21-428E-B2AA-C906D3AEB045}" destId="{FF53ACC8-C559-4A06-8976-72CC59E47B04}" srcOrd="0" destOrd="0" parTransId="{13B678AE-72BE-430F-89F3-75701B33B016}" sibTransId="{F1E2CC28-C135-498E-BF90-303B1915030B}"/>
    <dgm:cxn modelId="{5764565A-FEF9-4B7A-9F1D-F36403F918D4}" srcId="{72E24667-D029-4212-B7FF-301EF48FB7E7}" destId="{849F0585-2CD7-48ED-B8CC-2E7EB07AF9D9}" srcOrd="1" destOrd="0" parTransId="{B7D96DC5-6381-4801-BF9D-981D70151819}" sibTransId="{E12178D2-1DB8-413E-9D34-1064F34B5B6A}"/>
    <dgm:cxn modelId="{C6595E7C-BAEA-4064-88BE-293908EE006F}" srcId="{72E24667-D029-4212-B7FF-301EF48FB7E7}" destId="{C6E3DDF5-48BD-468E-B8D8-D1B73C0550CF}" srcOrd="0" destOrd="0" parTransId="{59D69D4E-FB2E-4207-BD3E-BF194E1FC331}" sibTransId="{F2AD9017-085A-4ADC-922D-4CBDEDC2961F}"/>
    <dgm:cxn modelId="{FB14667E-C741-40F4-8DC3-AC9DC3D13457}" srcId="{FF53ACC8-C559-4A06-8976-72CC59E47B04}" destId="{83204FDD-4260-4844-B321-3E5F75321B58}" srcOrd="0" destOrd="0" parTransId="{55E6C507-EDAD-4F63-B590-F74BFDC47EAB}" sibTransId="{538720D1-DD47-4BEF-BFB7-2344F8DE0544}"/>
    <dgm:cxn modelId="{42FDC48A-01E8-40D0-96B9-43C818FC5027}" srcId="{BCEC18A8-22E4-43B8-B9C8-878BA7C08649}" destId="{9CE5AD25-4D4D-4939-8048-54400F3F993A}" srcOrd="0" destOrd="0" parTransId="{9C38AD69-DD6A-4C43-B56C-FB93C1421B6D}" sibTransId="{42093A90-4F98-4188-9E02-54CC4A4248DC}"/>
    <dgm:cxn modelId="{297E998F-D46B-4DFB-975A-1F71AF72249F}" srcId="{CAE774CB-2A21-428E-B2AA-C906D3AEB045}" destId="{72E24667-D029-4212-B7FF-301EF48FB7E7}" srcOrd="2" destOrd="0" parTransId="{C7450AA0-DF00-4BEC-8A25-36DFE4C36334}" sibTransId="{6C51371B-67AF-45BF-8A93-B1D4B79B17E3}"/>
    <dgm:cxn modelId="{31C51D9F-7C42-4EA4-996A-28042448D73B}" srcId="{9AB08BA0-9858-4266-B927-A622F3F30B2C}" destId="{415FED5C-C482-453F-8349-7659B34E1551}" srcOrd="0" destOrd="0" parTransId="{FFCCD915-A170-4846-8224-9BA5442C3996}" sibTransId="{B1FFDFA2-A6C4-4CB2-90D8-6218E9A1DF04}"/>
    <dgm:cxn modelId="{6FBDD3B6-DC5F-419F-A42D-A1DB689D8A33}" type="presOf" srcId="{9AB08BA0-9858-4266-B927-A622F3F30B2C}" destId="{BAF84A73-0A2F-485F-A797-00C856977ACD}" srcOrd="0" destOrd="0" presId="urn:microsoft.com/office/officeart/2005/8/layout/vList2"/>
    <dgm:cxn modelId="{4A89B8C3-7E1C-4BA4-830D-83CB25C4ECC6}" type="presOf" srcId="{12C3186A-DCAA-4C97-84C6-A11FD405761C}" destId="{0FC8C2BA-2B43-4DC4-8FFB-59573798B460}" srcOrd="0" destOrd="0" presId="urn:microsoft.com/office/officeart/2005/8/layout/vList2"/>
    <dgm:cxn modelId="{727E35CA-8052-48A1-A4F6-4EB724BD0328}" type="presOf" srcId="{72E24667-D029-4212-B7FF-301EF48FB7E7}" destId="{B53E60A2-FFED-44FB-A61D-E7C3C79D8087}" srcOrd="0" destOrd="4" presId="urn:microsoft.com/office/officeart/2005/8/layout/vList2"/>
    <dgm:cxn modelId="{89DEB9F3-D37B-4BD2-BDE2-285980C1B5E8}" type="presOf" srcId="{C6E3DDF5-48BD-468E-B8D8-D1B73C0550CF}" destId="{B53E60A2-FFED-44FB-A61D-E7C3C79D8087}" srcOrd="0" destOrd="5" presId="urn:microsoft.com/office/officeart/2005/8/layout/vList2"/>
    <dgm:cxn modelId="{69E7FEFE-CAC6-4E9A-A122-B15F309D71A2}" type="presOf" srcId="{FF53ACC8-C559-4A06-8976-72CC59E47B04}" destId="{B53E60A2-FFED-44FB-A61D-E7C3C79D8087}" srcOrd="0" destOrd="0" presId="urn:microsoft.com/office/officeart/2005/8/layout/vList2"/>
    <dgm:cxn modelId="{00CFAFC1-4671-4CA3-92A8-19006772F9F8}" type="presParOf" srcId="{0FC8C2BA-2B43-4DC4-8FFB-59573798B460}" destId="{BAF84A73-0A2F-485F-A797-00C856977ACD}" srcOrd="0" destOrd="0" presId="urn:microsoft.com/office/officeart/2005/8/layout/vList2"/>
    <dgm:cxn modelId="{7EF5B983-1BDC-40F7-9E70-45B6EA3EB5B2}" type="presParOf" srcId="{0FC8C2BA-2B43-4DC4-8FFB-59573798B460}" destId="{6E1A02C1-1ADD-4D2B-9042-CDC015229FEB}" srcOrd="1" destOrd="0" presId="urn:microsoft.com/office/officeart/2005/8/layout/vList2"/>
    <dgm:cxn modelId="{DAD41D15-F393-478F-A14D-E13DC1E433E1}" type="presParOf" srcId="{0FC8C2BA-2B43-4DC4-8FFB-59573798B460}" destId="{5CF356CF-A88D-486A-A633-241CABDBF34F}" srcOrd="2" destOrd="0" presId="urn:microsoft.com/office/officeart/2005/8/layout/vList2"/>
    <dgm:cxn modelId="{FB4A6B6A-F138-4D7C-8EE8-D1D62AB380DC}" type="presParOf" srcId="{0FC8C2BA-2B43-4DC4-8FFB-59573798B460}" destId="{B53E60A2-FFED-44FB-A61D-E7C3C79D80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A2E3A-9803-4DDA-9E7F-5B4DBFBA49A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DF044C0-C070-4847-A60F-CCD89A6998F3}">
      <dgm:prSet/>
      <dgm:spPr/>
      <dgm:t>
        <a:bodyPr/>
        <a:lstStyle/>
        <a:p>
          <a:r>
            <a:rPr lang="cs-CZ"/>
            <a:t>Osobní působnost přestupkového zákona (§ 4 PZ)</a:t>
          </a:r>
          <a:endParaRPr lang="en-US"/>
        </a:p>
      </dgm:t>
    </dgm:pt>
    <dgm:pt modelId="{4DE9365E-CC33-452E-A066-541D7C73B3FA}" type="parTrans" cxnId="{4D24D021-4072-42BA-9665-3CA0B9B8A1EB}">
      <dgm:prSet/>
      <dgm:spPr/>
      <dgm:t>
        <a:bodyPr/>
        <a:lstStyle/>
        <a:p>
          <a:endParaRPr lang="en-US"/>
        </a:p>
      </dgm:t>
    </dgm:pt>
    <dgm:pt modelId="{FE53F6F4-7544-4ACA-849C-7DA2BDB0907E}" type="sibTrans" cxnId="{4D24D021-4072-42BA-9665-3CA0B9B8A1EB}">
      <dgm:prSet/>
      <dgm:spPr/>
      <dgm:t>
        <a:bodyPr/>
        <a:lstStyle/>
        <a:p>
          <a:endParaRPr lang="en-US"/>
        </a:p>
      </dgm:t>
    </dgm:pt>
    <dgm:pt modelId="{0A919BAB-741B-403E-8BD8-C456F7359B64}">
      <dgm:prSet/>
      <dgm:spPr/>
      <dgm:t>
        <a:bodyPr/>
        <a:lstStyle/>
        <a:p>
          <a:r>
            <a:rPr lang="cs-CZ"/>
            <a:t>Fyzická osoba</a:t>
          </a:r>
          <a:endParaRPr lang="en-US"/>
        </a:p>
      </dgm:t>
    </dgm:pt>
    <dgm:pt modelId="{6C6BE87A-5071-4288-937A-A5A07D765457}" type="parTrans" cxnId="{88ECCAD5-17CB-4341-B48A-2E7717CDBE05}">
      <dgm:prSet/>
      <dgm:spPr/>
      <dgm:t>
        <a:bodyPr/>
        <a:lstStyle/>
        <a:p>
          <a:endParaRPr lang="en-US"/>
        </a:p>
      </dgm:t>
    </dgm:pt>
    <dgm:pt modelId="{DFB2048A-B52C-45C6-BF27-F00681B147D8}" type="sibTrans" cxnId="{88ECCAD5-17CB-4341-B48A-2E7717CDBE05}">
      <dgm:prSet/>
      <dgm:spPr/>
      <dgm:t>
        <a:bodyPr/>
        <a:lstStyle/>
        <a:p>
          <a:endParaRPr lang="en-US"/>
        </a:p>
      </dgm:t>
    </dgm:pt>
    <dgm:pt modelId="{D71F6CB2-EF84-4993-8BD4-AF97132DC5BE}">
      <dgm:prSet/>
      <dgm:spPr/>
      <dgm:t>
        <a:bodyPr/>
        <a:lstStyle/>
        <a:p>
          <a:r>
            <a:rPr lang="cs-CZ"/>
            <a:t>Věk, příčetnost </a:t>
          </a:r>
          <a:endParaRPr lang="en-US"/>
        </a:p>
      </dgm:t>
    </dgm:pt>
    <dgm:pt modelId="{9F358E7D-E778-4CF2-BAAE-8AF5637D5718}" type="parTrans" cxnId="{A648A470-D29E-4289-AF03-1001AAC5EFF1}">
      <dgm:prSet/>
      <dgm:spPr/>
      <dgm:t>
        <a:bodyPr/>
        <a:lstStyle/>
        <a:p>
          <a:endParaRPr lang="en-US"/>
        </a:p>
      </dgm:t>
    </dgm:pt>
    <dgm:pt modelId="{ADCEE42B-6012-40B5-824D-7CE836AA1D5E}" type="sibTrans" cxnId="{A648A470-D29E-4289-AF03-1001AAC5EFF1}">
      <dgm:prSet/>
      <dgm:spPr/>
      <dgm:t>
        <a:bodyPr/>
        <a:lstStyle/>
        <a:p>
          <a:endParaRPr lang="en-US"/>
        </a:p>
      </dgm:t>
    </dgm:pt>
    <dgm:pt modelId="{9E71F472-3632-49A8-BE27-B4F9D2C11745}">
      <dgm:prSet/>
      <dgm:spPr/>
      <dgm:t>
        <a:bodyPr/>
        <a:lstStyle/>
        <a:p>
          <a:r>
            <a:rPr lang="cs-CZ"/>
            <a:t>Fyzická osoba podnikající</a:t>
          </a:r>
          <a:endParaRPr lang="en-US"/>
        </a:p>
      </dgm:t>
    </dgm:pt>
    <dgm:pt modelId="{708FC90B-6BDD-47B9-A254-39F329B9EE63}" type="parTrans" cxnId="{93D7F0FD-0143-420F-B701-E301225D7F7F}">
      <dgm:prSet/>
      <dgm:spPr/>
      <dgm:t>
        <a:bodyPr/>
        <a:lstStyle/>
        <a:p>
          <a:endParaRPr lang="en-US"/>
        </a:p>
      </dgm:t>
    </dgm:pt>
    <dgm:pt modelId="{DD1E5067-01C8-42AF-A480-1AB53831A1F4}" type="sibTrans" cxnId="{93D7F0FD-0143-420F-B701-E301225D7F7F}">
      <dgm:prSet/>
      <dgm:spPr/>
      <dgm:t>
        <a:bodyPr/>
        <a:lstStyle/>
        <a:p>
          <a:endParaRPr lang="en-US"/>
        </a:p>
      </dgm:t>
    </dgm:pt>
    <dgm:pt modelId="{2BF9BE7F-49E3-4846-9DC2-E9B8C506DFBA}">
      <dgm:prSet/>
      <dgm:spPr/>
      <dgm:t>
        <a:bodyPr/>
        <a:lstStyle/>
        <a:p>
          <a:r>
            <a:rPr lang="cs-CZ"/>
            <a:t>Přímá souvislost s podnikáním </a:t>
          </a:r>
          <a:endParaRPr lang="en-US"/>
        </a:p>
      </dgm:t>
    </dgm:pt>
    <dgm:pt modelId="{10D8D38D-7D46-4E10-BFBB-C968F009BDC9}" type="parTrans" cxnId="{51E6528A-0E2C-4F7B-A702-A91451D27E21}">
      <dgm:prSet/>
      <dgm:spPr/>
      <dgm:t>
        <a:bodyPr/>
        <a:lstStyle/>
        <a:p>
          <a:endParaRPr lang="en-US"/>
        </a:p>
      </dgm:t>
    </dgm:pt>
    <dgm:pt modelId="{333BB3B7-EBC1-46C9-A129-AD0E1864AC8F}" type="sibTrans" cxnId="{51E6528A-0E2C-4F7B-A702-A91451D27E21}">
      <dgm:prSet/>
      <dgm:spPr/>
      <dgm:t>
        <a:bodyPr/>
        <a:lstStyle/>
        <a:p>
          <a:endParaRPr lang="en-US"/>
        </a:p>
      </dgm:t>
    </dgm:pt>
    <dgm:pt modelId="{945DD9D8-1EBD-440F-A984-7FD649ED8365}">
      <dgm:prSet/>
      <dgm:spPr/>
      <dgm:t>
        <a:bodyPr/>
        <a:lstStyle/>
        <a:p>
          <a:r>
            <a:rPr lang="cs-CZ"/>
            <a:t>Právnická osoba</a:t>
          </a:r>
          <a:endParaRPr lang="en-US"/>
        </a:p>
      </dgm:t>
    </dgm:pt>
    <dgm:pt modelId="{8DB208F4-2CAC-4565-9927-E97460B1BB1B}" type="parTrans" cxnId="{D4F82183-4E79-4EE2-B82F-994D90D60FF4}">
      <dgm:prSet/>
      <dgm:spPr/>
      <dgm:t>
        <a:bodyPr/>
        <a:lstStyle/>
        <a:p>
          <a:endParaRPr lang="en-US"/>
        </a:p>
      </dgm:t>
    </dgm:pt>
    <dgm:pt modelId="{4A96D9F8-79B9-4B52-BE69-E49EBE588122}" type="sibTrans" cxnId="{D4F82183-4E79-4EE2-B82F-994D90D60FF4}">
      <dgm:prSet/>
      <dgm:spPr/>
      <dgm:t>
        <a:bodyPr/>
        <a:lstStyle/>
        <a:p>
          <a:endParaRPr lang="en-US"/>
        </a:p>
      </dgm:t>
    </dgm:pt>
    <dgm:pt modelId="{3AB29121-DAFB-46F9-8887-7CDF6195D1E1}">
      <dgm:prSet/>
      <dgm:spPr/>
      <dgm:t>
        <a:bodyPr/>
        <a:lstStyle/>
        <a:p>
          <a:r>
            <a:rPr lang="cs-CZ"/>
            <a:t>Přičitatelnost jednání fyzické osoby</a:t>
          </a:r>
          <a:endParaRPr lang="en-US"/>
        </a:p>
      </dgm:t>
    </dgm:pt>
    <dgm:pt modelId="{4088B61D-FC5F-46B2-831F-8C1DF686352F}" type="parTrans" cxnId="{5C6CD8FF-8644-493C-8FBF-28ED7038D8F6}">
      <dgm:prSet/>
      <dgm:spPr/>
      <dgm:t>
        <a:bodyPr/>
        <a:lstStyle/>
        <a:p>
          <a:endParaRPr lang="en-US"/>
        </a:p>
      </dgm:t>
    </dgm:pt>
    <dgm:pt modelId="{792ABDEC-BA4A-460C-8662-211641E25B36}" type="sibTrans" cxnId="{5C6CD8FF-8644-493C-8FBF-28ED7038D8F6}">
      <dgm:prSet/>
      <dgm:spPr/>
      <dgm:t>
        <a:bodyPr/>
        <a:lstStyle/>
        <a:p>
          <a:endParaRPr lang="en-US"/>
        </a:p>
      </dgm:t>
    </dgm:pt>
    <dgm:pt modelId="{FA06061B-F36D-463B-8208-33328A154E2B}">
      <dgm:prSet/>
      <dgm:spPr/>
      <dgm:t>
        <a:bodyPr/>
        <a:lstStyle/>
        <a:p>
          <a:r>
            <a:rPr lang="cs-CZ"/>
            <a:t>Zvláštní subjekt</a:t>
          </a:r>
          <a:endParaRPr lang="en-US"/>
        </a:p>
      </dgm:t>
    </dgm:pt>
    <dgm:pt modelId="{FC62B019-75C7-4F5C-B352-5C76B38B668F}" type="parTrans" cxnId="{026995EE-21D1-4184-8EEE-BABF9E936440}">
      <dgm:prSet/>
      <dgm:spPr/>
      <dgm:t>
        <a:bodyPr/>
        <a:lstStyle/>
        <a:p>
          <a:endParaRPr lang="en-US"/>
        </a:p>
      </dgm:t>
    </dgm:pt>
    <dgm:pt modelId="{285265CB-3FAA-4514-BD9F-1D126E31CDB8}" type="sibTrans" cxnId="{026995EE-21D1-4184-8EEE-BABF9E936440}">
      <dgm:prSet/>
      <dgm:spPr/>
      <dgm:t>
        <a:bodyPr/>
        <a:lstStyle/>
        <a:p>
          <a:endParaRPr lang="en-US"/>
        </a:p>
      </dgm:t>
    </dgm:pt>
    <dgm:pt modelId="{E6C27BBE-7413-41E0-9EAB-08B1BFD42162}">
      <dgm:prSet/>
      <dgm:spPr/>
      <dgm:t>
        <a:bodyPr/>
        <a:lstStyle/>
        <a:p>
          <a:r>
            <a:rPr lang="cs-CZ"/>
            <a:t>Zvláštní vlastnost, způsobilost nebo postavení vyžadované zákonem</a:t>
          </a:r>
          <a:endParaRPr lang="en-US"/>
        </a:p>
      </dgm:t>
    </dgm:pt>
    <dgm:pt modelId="{684A5E64-D71C-4975-8211-65418D9BDDE7}" type="parTrans" cxnId="{CDD28536-DF5C-430C-9082-85E2051BB5CD}">
      <dgm:prSet/>
      <dgm:spPr/>
      <dgm:t>
        <a:bodyPr/>
        <a:lstStyle/>
        <a:p>
          <a:endParaRPr lang="en-US"/>
        </a:p>
      </dgm:t>
    </dgm:pt>
    <dgm:pt modelId="{1E70B5C0-E839-47E2-A20A-F979E626D344}" type="sibTrans" cxnId="{CDD28536-DF5C-430C-9082-85E2051BB5CD}">
      <dgm:prSet/>
      <dgm:spPr/>
      <dgm:t>
        <a:bodyPr/>
        <a:lstStyle/>
        <a:p>
          <a:endParaRPr lang="en-US"/>
        </a:p>
      </dgm:t>
    </dgm:pt>
    <dgm:pt modelId="{3E5BAA88-3664-467C-AF67-0D486E8B0525}">
      <dgm:prSet/>
      <dgm:spPr/>
      <dgm:t>
        <a:bodyPr/>
        <a:lstStyle/>
        <a:p>
          <a:r>
            <a:rPr lang="cs-CZ"/>
            <a:t>Např. provozovatel, vlastník, osoba oprávněná</a:t>
          </a:r>
          <a:endParaRPr lang="en-US"/>
        </a:p>
      </dgm:t>
    </dgm:pt>
    <dgm:pt modelId="{796A990F-4374-486F-8111-4AD3EA2DB44D}" type="parTrans" cxnId="{368A3916-01FE-4D77-BDC7-21139C89C099}">
      <dgm:prSet/>
      <dgm:spPr/>
      <dgm:t>
        <a:bodyPr/>
        <a:lstStyle/>
        <a:p>
          <a:endParaRPr lang="en-US"/>
        </a:p>
      </dgm:t>
    </dgm:pt>
    <dgm:pt modelId="{E0723884-1E05-4210-BDBC-3BE8E6574DD4}" type="sibTrans" cxnId="{368A3916-01FE-4D77-BDC7-21139C89C099}">
      <dgm:prSet/>
      <dgm:spPr/>
      <dgm:t>
        <a:bodyPr/>
        <a:lstStyle/>
        <a:p>
          <a:endParaRPr lang="en-US"/>
        </a:p>
      </dgm:t>
    </dgm:pt>
    <dgm:pt modelId="{A26CBC99-9348-4F20-8523-9BAAE656EB14}" type="pres">
      <dgm:prSet presAssocID="{4F2A2E3A-9803-4DDA-9E7F-5B4DBFBA49AF}" presName="linear" presStyleCnt="0">
        <dgm:presLayoutVars>
          <dgm:animLvl val="lvl"/>
          <dgm:resizeHandles val="exact"/>
        </dgm:presLayoutVars>
      </dgm:prSet>
      <dgm:spPr/>
    </dgm:pt>
    <dgm:pt modelId="{EEBB44F2-4E88-4539-B3A1-0647A00A9BA1}" type="pres">
      <dgm:prSet presAssocID="{7DF044C0-C070-4847-A60F-CCD89A6998F3}" presName="parentText" presStyleLbl="node1" presStyleIdx="0" presStyleCnt="5">
        <dgm:presLayoutVars>
          <dgm:chMax val="0"/>
          <dgm:bulletEnabled val="1"/>
        </dgm:presLayoutVars>
      </dgm:prSet>
      <dgm:spPr/>
    </dgm:pt>
    <dgm:pt modelId="{3683CC71-4BA0-473E-B92E-5D1376544987}" type="pres">
      <dgm:prSet presAssocID="{FE53F6F4-7544-4ACA-849C-7DA2BDB0907E}" presName="spacer" presStyleCnt="0"/>
      <dgm:spPr/>
    </dgm:pt>
    <dgm:pt modelId="{49790D9D-F915-4E98-BAC7-18A6BE2CF37E}" type="pres">
      <dgm:prSet presAssocID="{0A919BAB-741B-403E-8BD8-C456F7359B64}" presName="parentText" presStyleLbl="node1" presStyleIdx="1" presStyleCnt="5">
        <dgm:presLayoutVars>
          <dgm:chMax val="0"/>
          <dgm:bulletEnabled val="1"/>
        </dgm:presLayoutVars>
      </dgm:prSet>
      <dgm:spPr/>
    </dgm:pt>
    <dgm:pt modelId="{B55DA0BE-FF98-4DA6-8478-A92D37EABDB4}" type="pres">
      <dgm:prSet presAssocID="{0A919BAB-741B-403E-8BD8-C456F7359B64}" presName="childText" presStyleLbl="revTx" presStyleIdx="0" presStyleCnt="4">
        <dgm:presLayoutVars>
          <dgm:bulletEnabled val="1"/>
        </dgm:presLayoutVars>
      </dgm:prSet>
      <dgm:spPr/>
    </dgm:pt>
    <dgm:pt modelId="{1737C7EA-0863-4022-AA69-D29A3ED67FD6}" type="pres">
      <dgm:prSet presAssocID="{9E71F472-3632-49A8-BE27-B4F9D2C11745}" presName="parentText" presStyleLbl="node1" presStyleIdx="2" presStyleCnt="5">
        <dgm:presLayoutVars>
          <dgm:chMax val="0"/>
          <dgm:bulletEnabled val="1"/>
        </dgm:presLayoutVars>
      </dgm:prSet>
      <dgm:spPr/>
    </dgm:pt>
    <dgm:pt modelId="{5A38DE58-609A-4FEB-B402-19DD107AF5FA}" type="pres">
      <dgm:prSet presAssocID="{9E71F472-3632-49A8-BE27-B4F9D2C11745}" presName="childText" presStyleLbl="revTx" presStyleIdx="1" presStyleCnt="4">
        <dgm:presLayoutVars>
          <dgm:bulletEnabled val="1"/>
        </dgm:presLayoutVars>
      </dgm:prSet>
      <dgm:spPr/>
    </dgm:pt>
    <dgm:pt modelId="{B697AEC3-BD56-44AA-9094-C6E230FA9881}" type="pres">
      <dgm:prSet presAssocID="{945DD9D8-1EBD-440F-A984-7FD649ED8365}" presName="parentText" presStyleLbl="node1" presStyleIdx="3" presStyleCnt="5">
        <dgm:presLayoutVars>
          <dgm:chMax val="0"/>
          <dgm:bulletEnabled val="1"/>
        </dgm:presLayoutVars>
      </dgm:prSet>
      <dgm:spPr/>
    </dgm:pt>
    <dgm:pt modelId="{029170C5-6471-4E0A-9EB2-E8B6FB620D7C}" type="pres">
      <dgm:prSet presAssocID="{945DD9D8-1EBD-440F-A984-7FD649ED8365}" presName="childText" presStyleLbl="revTx" presStyleIdx="2" presStyleCnt="4">
        <dgm:presLayoutVars>
          <dgm:bulletEnabled val="1"/>
        </dgm:presLayoutVars>
      </dgm:prSet>
      <dgm:spPr/>
    </dgm:pt>
    <dgm:pt modelId="{1240A1FA-FAF3-459F-BED1-6C1D537BF4AA}" type="pres">
      <dgm:prSet presAssocID="{FA06061B-F36D-463B-8208-33328A154E2B}" presName="parentText" presStyleLbl="node1" presStyleIdx="4" presStyleCnt="5">
        <dgm:presLayoutVars>
          <dgm:chMax val="0"/>
          <dgm:bulletEnabled val="1"/>
        </dgm:presLayoutVars>
      </dgm:prSet>
      <dgm:spPr/>
    </dgm:pt>
    <dgm:pt modelId="{FF7F0B9C-D2A3-4E0D-8E9A-E72C233D4296}" type="pres">
      <dgm:prSet presAssocID="{FA06061B-F36D-463B-8208-33328A154E2B}" presName="childText" presStyleLbl="revTx" presStyleIdx="3" presStyleCnt="4">
        <dgm:presLayoutVars>
          <dgm:bulletEnabled val="1"/>
        </dgm:presLayoutVars>
      </dgm:prSet>
      <dgm:spPr/>
    </dgm:pt>
  </dgm:ptLst>
  <dgm:cxnLst>
    <dgm:cxn modelId="{66BFA804-C7E2-44CC-97BB-B958103EEBA9}" type="presOf" srcId="{4F2A2E3A-9803-4DDA-9E7F-5B4DBFBA49AF}" destId="{A26CBC99-9348-4F20-8523-9BAAE656EB14}" srcOrd="0" destOrd="0" presId="urn:microsoft.com/office/officeart/2005/8/layout/vList2"/>
    <dgm:cxn modelId="{368A3916-01FE-4D77-BDC7-21139C89C099}" srcId="{E6C27BBE-7413-41E0-9EAB-08B1BFD42162}" destId="{3E5BAA88-3664-467C-AF67-0D486E8B0525}" srcOrd="0" destOrd="0" parTransId="{796A990F-4374-486F-8111-4AD3EA2DB44D}" sibTransId="{E0723884-1E05-4210-BDBC-3BE8E6574DD4}"/>
    <dgm:cxn modelId="{4D24D021-4072-42BA-9665-3CA0B9B8A1EB}" srcId="{4F2A2E3A-9803-4DDA-9E7F-5B4DBFBA49AF}" destId="{7DF044C0-C070-4847-A60F-CCD89A6998F3}" srcOrd="0" destOrd="0" parTransId="{4DE9365E-CC33-452E-A066-541D7C73B3FA}" sibTransId="{FE53F6F4-7544-4ACA-849C-7DA2BDB0907E}"/>
    <dgm:cxn modelId="{DEA81F32-3C5B-462B-B6D4-6571DA461F98}" type="presOf" srcId="{7DF044C0-C070-4847-A60F-CCD89A6998F3}" destId="{EEBB44F2-4E88-4539-B3A1-0647A00A9BA1}" srcOrd="0" destOrd="0" presId="urn:microsoft.com/office/officeart/2005/8/layout/vList2"/>
    <dgm:cxn modelId="{CDD28536-DF5C-430C-9082-85E2051BB5CD}" srcId="{FA06061B-F36D-463B-8208-33328A154E2B}" destId="{E6C27BBE-7413-41E0-9EAB-08B1BFD42162}" srcOrd="0" destOrd="0" parTransId="{684A5E64-D71C-4975-8211-65418D9BDDE7}" sibTransId="{1E70B5C0-E839-47E2-A20A-F979E626D344}"/>
    <dgm:cxn modelId="{F857AD3F-576B-4754-AEC2-5AF16001483B}" type="presOf" srcId="{D71F6CB2-EF84-4993-8BD4-AF97132DC5BE}" destId="{B55DA0BE-FF98-4DA6-8478-A92D37EABDB4}" srcOrd="0" destOrd="0" presId="urn:microsoft.com/office/officeart/2005/8/layout/vList2"/>
    <dgm:cxn modelId="{C1AF3043-39D4-466A-A359-C8F9E6794996}" type="presOf" srcId="{FA06061B-F36D-463B-8208-33328A154E2B}" destId="{1240A1FA-FAF3-459F-BED1-6C1D537BF4AA}" srcOrd="0" destOrd="0" presId="urn:microsoft.com/office/officeart/2005/8/layout/vList2"/>
    <dgm:cxn modelId="{E8755C4D-960A-49EE-B366-2674FCF50B51}" type="presOf" srcId="{0A919BAB-741B-403E-8BD8-C456F7359B64}" destId="{49790D9D-F915-4E98-BAC7-18A6BE2CF37E}" srcOrd="0" destOrd="0" presId="urn:microsoft.com/office/officeart/2005/8/layout/vList2"/>
    <dgm:cxn modelId="{A648A470-D29E-4289-AF03-1001AAC5EFF1}" srcId="{0A919BAB-741B-403E-8BD8-C456F7359B64}" destId="{D71F6CB2-EF84-4993-8BD4-AF97132DC5BE}" srcOrd="0" destOrd="0" parTransId="{9F358E7D-E778-4CF2-BAAE-8AF5637D5718}" sibTransId="{ADCEE42B-6012-40B5-824D-7CE836AA1D5E}"/>
    <dgm:cxn modelId="{D4F82183-4E79-4EE2-B82F-994D90D60FF4}" srcId="{4F2A2E3A-9803-4DDA-9E7F-5B4DBFBA49AF}" destId="{945DD9D8-1EBD-440F-A984-7FD649ED8365}" srcOrd="3" destOrd="0" parTransId="{8DB208F4-2CAC-4565-9927-E97460B1BB1B}" sibTransId="{4A96D9F8-79B9-4B52-BE69-E49EBE588122}"/>
    <dgm:cxn modelId="{51E6528A-0E2C-4F7B-A702-A91451D27E21}" srcId="{9E71F472-3632-49A8-BE27-B4F9D2C11745}" destId="{2BF9BE7F-49E3-4846-9DC2-E9B8C506DFBA}" srcOrd="0" destOrd="0" parTransId="{10D8D38D-7D46-4E10-BFBB-C968F009BDC9}" sibTransId="{333BB3B7-EBC1-46C9-A129-AD0E1864AC8F}"/>
    <dgm:cxn modelId="{0551CDAE-9DB6-499F-BCB5-D1578F775F0E}" type="presOf" srcId="{9E71F472-3632-49A8-BE27-B4F9D2C11745}" destId="{1737C7EA-0863-4022-AA69-D29A3ED67FD6}" srcOrd="0" destOrd="0" presId="urn:microsoft.com/office/officeart/2005/8/layout/vList2"/>
    <dgm:cxn modelId="{421271B1-07C4-4DEB-A90E-FC16318A553B}" type="presOf" srcId="{E6C27BBE-7413-41E0-9EAB-08B1BFD42162}" destId="{FF7F0B9C-D2A3-4E0D-8E9A-E72C233D4296}" srcOrd="0" destOrd="0" presId="urn:microsoft.com/office/officeart/2005/8/layout/vList2"/>
    <dgm:cxn modelId="{57CE45B4-7FA2-47DB-904A-B1AB85457549}" type="presOf" srcId="{3AB29121-DAFB-46F9-8887-7CDF6195D1E1}" destId="{029170C5-6471-4E0A-9EB2-E8B6FB620D7C}" srcOrd="0" destOrd="0" presId="urn:microsoft.com/office/officeart/2005/8/layout/vList2"/>
    <dgm:cxn modelId="{4EF9ABC8-6899-4A84-BAC6-D6838BAA62C0}" type="presOf" srcId="{3E5BAA88-3664-467C-AF67-0D486E8B0525}" destId="{FF7F0B9C-D2A3-4E0D-8E9A-E72C233D4296}" srcOrd="0" destOrd="1" presId="urn:microsoft.com/office/officeart/2005/8/layout/vList2"/>
    <dgm:cxn modelId="{88ECCAD5-17CB-4341-B48A-2E7717CDBE05}" srcId="{4F2A2E3A-9803-4DDA-9E7F-5B4DBFBA49AF}" destId="{0A919BAB-741B-403E-8BD8-C456F7359B64}" srcOrd="1" destOrd="0" parTransId="{6C6BE87A-5071-4288-937A-A5A07D765457}" sibTransId="{DFB2048A-B52C-45C6-BF27-F00681B147D8}"/>
    <dgm:cxn modelId="{314573D8-779D-4C16-8032-2BF0163CCD4A}" type="presOf" srcId="{2BF9BE7F-49E3-4846-9DC2-E9B8C506DFBA}" destId="{5A38DE58-609A-4FEB-B402-19DD107AF5FA}" srcOrd="0" destOrd="0" presId="urn:microsoft.com/office/officeart/2005/8/layout/vList2"/>
    <dgm:cxn modelId="{D33B50EB-7FE1-478C-8E64-03AE14E0C6FC}" type="presOf" srcId="{945DD9D8-1EBD-440F-A984-7FD649ED8365}" destId="{B697AEC3-BD56-44AA-9094-C6E230FA9881}" srcOrd="0" destOrd="0" presId="urn:microsoft.com/office/officeart/2005/8/layout/vList2"/>
    <dgm:cxn modelId="{026995EE-21D1-4184-8EEE-BABF9E936440}" srcId="{4F2A2E3A-9803-4DDA-9E7F-5B4DBFBA49AF}" destId="{FA06061B-F36D-463B-8208-33328A154E2B}" srcOrd="4" destOrd="0" parTransId="{FC62B019-75C7-4F5C-B352-5C76B38B668F}" sibTransId="{285265CB-3FAA-4514-BD9F-1D126E31CDB8}"/>
    <dgm:cxn modelId="{93D7F0FD-0143-420F-B701-E301225D7F7F}" srcId="{4F2A2E3A-9803-4DDA-9E7F-5B4DBFBA49AF}" destId="{9E71F472-3632-49A8-BE27-B4F9D2C11745}" srcOrd="2" destOrd="0" parTransId="{708FC90B-6BDD-47B9-A254-39F329B9EE63}" sibTransId="{DD1E5067-01C8-42AF-A480-1AB53831A1F4}"/>
    <dgm:cxn modelId="{5C6CD8FF-8644-493C-8FBF-28ED7038D8F6}" srcId="{945DD9D8-1EBD-440F-A984-7FD649ED8365}" destId="{3AB29121-DAFB-46F9-8887-7CDF6195D1E1}" srcOrd="0" destOrd="0" parTransId="{4088B61D-FC5F-46B2-831F-8C1DF686352F}" sibTransId="{792ABDEC-BA4A-460C-8662-211641E25B36}"/>
    <dgm:cxn modelId="{26090DBE-B891-4401-AB8A-52872BD89DEE}" type="presParOf" srcId="{A26CBC99-9348-4F20-8523-9BAAE656EB14}" destId="{EEBB44F2-4E88-4539-B3A1-0647A00A9BA1}" srcOrd="0" destOrd="0" presId="urn:microsoft.com/office/officeart/2005/8/layout/vList2"/>
    <dgm:cxn modelId="{27251F55-AF7B-47C6-AF2B-0EC3EA2A44E3}" type="presParOf" srcId="{A26CBC99-9348-4F20-8523-9BAAE656EB14}" destId="{3683CC71-4BA0-473E-B92E-5D1376544987}" srcOrd="1" destOrd="0" presId="urn:microsoft.com/office/officeart/2005/8/layout/vList2"/>
    <dgm:cxn modelId="{2DF1C37A-BEFD-40A7-9B29-E863EB32061E}" type="presParOf" srcId="{A26CBC99-9348-4F20-8523-9BAAE656EB14}" destId="{49790D9D-F915-4E98-BAC7-18A6BE2CF37E}" srcOrd="2" destOrd="0" presId="urn:microsoft.com/office/officeart/2005/8/layout/vList2"/>
    <dgm:cxn modelId="{78796C81-5AFB-4E41-84BC-961578683DA3}" type="presParOf" srcId="{A26CBC99-9348-4F20-8523-9BAAE656EB14}" destId="{B55DA0BE-FF98-4DA6-8478-A92D37EABDB4}" srcOrd="3" destOrd="0" presId="urn:microsoft.com/office/officeart/2005/8/layout/vList2"/>
    <dgm:cxn modelId="{5AF5B2BE-CB88-435E-95E9-8E06F8A84ECC}" type="presParOf" srcId="{A26CBC99-9348-4F20-8523-9BAAE656EB14}" destId="{1737C7EA-0863-4022-AA69-D29A3ED67FD6}" srcOrd="4" destOrd="0" presId="urn:microsoft.com/office/officeart/2005/8/layout/vList2"/>
    <dgm:cxn modelId="{103E0F1E-6944-455E-B5F5-58A6FDF09A45}" type="presParOf" srcId="{A26CBC99-9348-4F20-8523-9BAAE656EB14}" destId="{5A38DE58-609A-4FEB-B402-19DD107AF5FA}" srcOrd="5" destOrd="0" presId="urn:microsoft.com/office/officeart/2005/8/layout/vList2"/>
    <dgm:cxn modelId="{4EE34C31-AD9F-4E86-B867-AEC2840305FD}" type="presParOf" srcId="{A26CBC99-9348-4F20-8523-9BAAE656EB14}" destId="{B697AEC3-BD56-44AA-9094-C6E230FA9881}" srcOrd="6" destOrd="0" presId="urn:microsoft.com/office/officeart/2005/8/layout/vList2"/>
    <dgm:cxn modelId="{FCFFF3C5-0013-4190-B9E6-9BEB2971E30E}" type="presParOf" srcId="{A26CBC99-9348-4F20-8523-9BAAE656EB14}" destId="{029170C5-6471-4E0A-9EB2-E8B6FB620D7C}" srcOrd="7" destOrd="0" presId="urn:microsoft.com/office/officeart/2005/8/layout/vList2"/>
    <dgm:cxn modelId="{7B0A5201-DC11-4491-83E5-9EFE95DB9FC7}" type="presParOf" srcId="{A26CBC99-9348-4F20-8523-9BAAE656EB14}" destId="{1240A1FA-FAF3-459F-BED1-6C1D537BF4AA}" srcOrd="8" destOrd="0" presId="urn:microsoft.com/office/officeart/2005/8/layout/vList2"/>
    <dgm:cxn modelId="{F43D533A-5DF9-4A13-9AB1-63BBD9265702}" type="presParOf" srcId="{A26CBC99-9348-4F20-8523-9BAAE656EB14}" destId="{FF7F0B9C-D2A3-4E0D-8E9A-E72C233D429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40802-4F8C-4E9D-99B6-D60437F85F3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9F777B1-D261-4B71-9FB6-69D3AA692CAC}">
      <dgm:prSet/>
      <dgm:spPr/>
      <dgm:t>
        <a:bodyPr/>
        <a:lstStyle/>
        <a:p>
          <a:r>
            <a:rPr lang="cs-CZ"/>
            <a:t>Spolupachatelství</a:t>
          </a:r>
          <a:endParaRPr lang="en-US"/>
        </a:p>
      </dgm:t>
    </dgm:pt>
    <dgm:pt modelId="{F5155DDC-CE2B-4645-BDD9-3AECC4B8FBF9}" type="parTrans" cxnId="{8B61167F-FDB4-46E1-AE91-10CC81ED7CAD}">
      <dgm:prSet/>
      <dgm:spPr/>
      <dgm:t>
        <a:bodyPr/>
        <a:lstStyle/>
        <a:p>
          <a:endParaRPr lang="en-US"/>
        </a:p>
      </dgm:t>
    </dgm:pt>
    <dgm:pt modelId="{57130317-6D79-4C23-A192-58519718AF36}" type="sibTrans" cxnId="{8B61167F-FDB4-46E1-AE91-10CC81ED7CAD}">
      <dgm:prSet/>
      <dgm:spPr/>
      <dgm:t>
        <a:bodyPr/>
        <a:lstStyle/>
        <a:p>
          <a:endParaRPr lang="en-US"/>
        </a:p>
      </dgm:t>
    </dgm:pt>
    <dgm:pt modelId="{5EB909ED-5AEA-4467-A202-6FEBD0B6BE0C}">
      <dgm:prSet/>
      <dgm:spPr/>
      <dgm:t>
        <a:bodyPr/>
        <a:lstStyle/>
        <a:p>
          <a:r>
            <a:rPr lang="cs-CZ"/>
            <a:t>Společné jednání naplňující znaky skutkové podstaty přestupku</a:t>
          </a:r>
          <a:endParaRPr lang="en-US"/>
        </a:p>
      </dgm:t>
    </dgm:pt>
    <dgm:pt modelId="{8A6A87A3-4829-4A88-B2B7-4BFFA11D5E7A}" type="parTrans" cxnId="{2C0A30E1-53B8-44DA-969D-16DF041AE2D9}">
      <dgm:prSet/>
      <dgm:spPr/>
      <dgm:t>
        <a:bodyPr/>
        <a:lstStyle/>
        <a:p>
          <a:endParaRPr lang="en-US"/>
        </a:p>
      </dgm:t>
    </dgm:pt>
    <dgm:pt modelId="{54F3B8DA-BF86-4497-A707-9A6250BAB726}" type="sibTrans" cxnId="{2C0A30E1-53B8-44DA-969D-16DF041AE2D9}">
      <dgm:prSet/>
      <dgm:spPr/>
      <dgm:t>
        <a:bodyPr/>
        <a:lstStyle/>
        <a:p>
          <a:endParaRPr lang="en-US"/>
        </a:p>
      </dgm:t>
    </dgm:pt>
    <dgm:pt modelId="{ED9E7298-3652-433E-AB51-9FBD52536CBA}">
      <dgm:prSet/>
      <dgm:spPr/>
      <dgm:t>
        <a:bodyPr/>
        <a:lstStyle/>
        <a:p>
          <a:r>
            <a:rPr lang="cs-CZ"/>
            <a:t>Současně probíhající nebo na sebe navazující</a:t>
          </a:r>
          <a:endParaRPr lang="en-US"/>
        </a:p>
      </dgm:t>
    </dgm:pt>
    <dgm:pt modelId="{611F0A86-1B8C-4C37-ADE9-C964E76964D4}" type="parTrans" cxnId="{DEABDA1B-05A3-4B2C-89C2-8DEC27F8E251}">
      <dgm:prSet/>
      <dgm:spPr/>
      <dgm:t>
        <a:bodyPr/>
        <a:lstStyle/>
        <a:p>
          <a:endParaRPr lang="en-US"/>
        </a:p>
      </dgm:t>
    </dgm:pt>
    <dgm:pt modelId="{678A45AE-2DC7-4DE7-B8CA-61A8FFDA2761}" type="sibTrans" cxnId="{DEABDA1B-05A3-4B2C-89C2-8DEC27F8E251}">
      <dgm:prSet/>
      <dgm:spPr/>
      <dgm:t>
        <a:bodyPr/>
        <a:lstStyle/>
        <a:p>
          <a:endParaRPr lang="en-US"/>
        </a:p>
      </dgm:t>
    </dgm:pt>
    <dgm:pt modelId="{3C68F687-73B3-4A25-A55C-D3B59BC7C860}">
      <dgm:prSet/>
      <dgm:spPr/>
      <dgm:t>
        <a:bodyPr/>
        <a:lstStyle/>
        <a:p>
          <a:r>
            <a:rPr lang="cs-CZ"/>
            <a:t>Nepřímý úmysl v případě spolupachatelství dvou FO </a:t>
          </a:r>
          <a:endParaRPr lang="en-US"/>
        </a:p>
      </dgm:t>
    </dgm:pt>
    <dgm:pt modelId="{CFA905F6-84FE-475A-95C0-EA6F901B8884}" type="parTrans" cxnId="{D9818568-365E-4F0B-9415-0CC030244B9D}">
      <dgm:prSet/>
      <dgm:spPr/>
      <dgm:t>
        <a:bodyPr/>
        <a:lstStyle/>
        <a:p>
          <a:endParaRPr lang="en-US"/>
        </a:p>
      </dgm:t>
    </dgm:pt>
    <dgm:pt modelId="{171080FB-E060-477F-85B6-74ADA86661A9}" type="sibTrans" cxnId="{D9818568-365E-4F0B-9415-0CC030244B9D}">
      <dgm:prSet/>
      <dgm:spPr/>
      <dgm:t>
        <a:bodyPr/>
        <a:lstStyle/>
        <a:p>
          <a:endParaRPr lang="en-US"/>
        </a:p>
      </dgm:t>
    </dgm:pt>
    <dgm:pt modelId="{FABEE712-3AD8-4F02-8111-79AEFD1204C6}">
      <dgm:prSet/>
      <dgm:spPr/>
      <dgm:t>
        <a:bodyPr/>
        <a:lstStyle/>
        <a:p>
          <a:r>
            <a:rPr lang="cs-CZ"/>
            <a:t>Využitelnost v aplikační praxi?</a:t>
          </a:r>
          <a:endParaRPr lang="en-US"/>
        </a:p>
      </dgm:t>
    </dgm:pt>
    <dgm:pt modelId="{EAE3866F-FC53-4FEC-853F-64256144234F}" type="parTrans" cxnId="{9C792787-3E63-4F8D-9CDA-81BE4C1EABEF}">
      <dgm:prSet/>
      <dgm:spPr/>
      <dgm:t>
        <a:bodyPr/>
        <a:lstStyle/>
        <a:p>
          <a:endParaRPr lang="en-US"/>
        </a:p>
      </dgm:t>
    </dgm:pt>
    <dgm:pt modelId="{016F9C18-C945-458E-BC7C-B65F99ACD68F}" type="sibTrans" cxnId="{9C792787-3E63-4F8D-9CDA-81BE4C1EABEF}">
      <dgm:prSet/>
      <dgm:spPr/>
      <dgm:t>
        <a:bodyPr/>
        <a:lstStyle/>
        <a:p>
          <a:endParaRPr lang="en-US"/>
        </a:p>
      </dgm:t>
    </dgm:pt>
    <dgm:pt modelId="{73DBD90B-5630-4DA6-AB39-0F0530A019B7}">
      <dgm:prSet/>
      <dgm:spPr/>
      <dgm:t>
        <a:bodyPr/>
        <a:lstStyle/>
        <a:p>
          <a:r>
            <a:rPr lang="cs-CZ"/>
            <a:t>Spoluvlastnictví, smluvní vztah</a:t>
          </a:r>
          <a:endParaRPr lang="en-US"/>
        </a:p>
      </dgm:t>
    </dgm:pt>
    <dgm:pt modelId="{A3B91060-F13F-4531-AD5C-ABC305269DC2}" type="parTrans" cxnId="{38F8FFEE-8B46-4CAF-92D3-8DFBE1C6BD75}">
      <dgm:prSet/>
      <dgm:spPr/>
      <dgm:t>
        <a:bodyPr/>
        <a:lstStyle/>
        <a:p>
          <a:endParaRPr lang="en-US"/>
        </a:p>
      </dgm:t>
    </dgm:pt>
    <dgm:pt modelId="{750F96E2-F194-458B-8A0A-2501248304C7}" type="sibTrans" cxnId="{38F8FFEE-8B46-4CAF-92D3-8DFBE1C6BD75}">
      <dgm:prSet/>
      <dgm:spPr/>
      <dgm:t>
        <a:bodyPr/>
        <a:lstStyle/>
        <a:p>
          <a:endParaRPr lang="en-US"/>
        </a:p>
      </dgm:t>
    </dgm:pt>
    <dgm:pt modelId="{80E5E70F-1A50-480A-A04E-8EB8F8F50C1E}">
      <dgm:prSet/>
      <dgm:spPr/>
      <dgm:t>
        <a:bodyPr/>
        <a:lstStyle/>
        <a:p>
          <a:r>
            <a:rPr lang="cs-CZ"/>
            <a:t>Nepřímý pachatel (§ 13 odst. 2 a 3)</a:t>
          </a:r>
          <a:endParaRPr lang="en-US"/>
        </a:p>
      </dgm:t>
    </dgm:pt>
    <dgm:pt modelId="{62258495-A9F3-42AA-A25E-3911A9E2F45A}" type="parTrans" cxnId="{30180E68-59FE-4063-8D5A-7630B9817756}">
      <dgm:prSet/>
      <dgm:spPr/>
      <dgm:t>
        <a:bodyPr/>
        <a:lstStyle/>
        <a:p>
          <a:endParaRPr lang="en-US"/>
        </a:p>
      </dgm:t>
    </dgm:pt>
    <dgm:pt modelId="{05B30AA5-68B6-475F-824B-11046F1BE6BA}" type="sibTrans" cxnId="{30180E68-59FE-4063-8D5A-7630B9817756}">
      <dgm:prSet/>
      <dgm:spPr/>
      <dgm:t>
        <a:bodyPr/>
        <a:lstStyle/>
        <a:p>
          <a:endParaRPr lang="en-US"/>
        </a:p>
      </dgm:t>
    </dgm:pt>
    <dgm:pt modelId="{2DE3EAA7-7D70-4C87-ADE1-4F0B9369FA0C}">
      <dgm:prSet/>
      <dgm:spPr/>
      <dgm:t>
        <a:bodyPr/>
        <a:lstStyle/>
        <a:p>
          <a:r>
            <a:rPr lang="cs-CZ"/>
            <a:t>Organizátor, návodce, pomocník</a:t>
          </a:r>
          <a:endParaRPr lang="en-US"/>
        </a:p>
      </dgm:t>
    </dgm:pt>
    <dgm:pt modelId="{3D4BF991-3831-4033-89E7-BABEAF7F1452}" type="parTrans" cxnId="{FAC009C8-D6C5-48CF-AE36-E3882FB43FAF}">
      <dgm:prSet/>
      <dgm:spPr/>
      <dgm:t>
        <a:bodyPr/>
        <a:lstStyle/>
        <a:p>
          <a:endParaRPr lang="en-US"/>
        </a:p>
      </dgm:t>
    </dgm:pt>
    <dgm:pt modelId="{174A8B19-CF84-4209-8072-FBA595E05A5D}" type="sibTrans" cxnId="{FAC009C8-D6C5-48CF-AE36-E3882FB43FAF}">
      <dgm:prSet/>
      <dgm:spPr/>
      <dgm:t>
        <a:bodyPr/>
        <a:lstStyle/>
        <a:p>
          <a:endParaRPr lang="en-US"/>
        </a:p>
      </dgm:t>
    </dgm:pt>
    <dgm:pt modelId="{0F62C6FF-DAD3-4277-A4F7-6FF67E687186}">
      <dgm:prSet/>
      <dgm:spPr/>
      <dgm:t>
        <a:bodyPr/>
        <a:lstStyle/>
        <a:p>
          <a:r>
            <a:rPr lang="cs-CZ"/>
            <a:t>Pachatelem přestupku, stanoví-li tak zákon </a:t>
          </a:r>
          <a:endParaRPr lang="en-US"/>
        </a:p>
      </dgm:t>
    </dgm:pt>
    <dgm:pt modelId="{2201F01E-836F-468E-82CA-EC522DD5281A}" type="parTrans" cxnId="{0BC02753-E66F-43E3-A0A5-0B0679D79E97}">
      <dgm:prSet/>
      <dgm:spPr/>
      <dgm:t>
        <a:bodyPr/>
        <a:lstStyle/>
        <a:p>
          <a:endParaRPr lang="en-US"/>
        </a:p>
      </dgm:t>
    </dgm:pt>
    <dgm:pt modelId="{0F68A152-8409-4F6B-8E8C-08467F772D10}" type="sibTrans" cxnId="{0BC02753-E66F-43E3-A0A5-0B0679D79E97}">
      <dgm:prSet/>
      <dgm:spPr/>
      <dgm:t>
        <a:bodyPr/>
        <a:lstStyle/>
        <a:p>
          <a:endParaRPr lang="en-US"/>
        </a:p>
      </dgm:t>
    </dgm:pt>
    <dgm:pt modelId="{E98FAD69-8DA3-4172-B25D-576372F3F0DA}" type="pres">
      <dgm:prSet presAssocID="{53740802-4F8C-4E9D-99B6-D60437F85F38}" presName="linear" presStyleCnt="0">
        <dgm:presLayoutVars>
          <dgm:animLvl val="lvl"/>
          <dgm:resizeHandles val="exact"/>
        </dgm:presLayoutVars>
      </dgm:prSet>
      <dgm:spPr/>
    </dgm:pt>
    <dgm:pt modelId="{D0C4EBD1-C83F-41A0-9381-15AB881127C4}" type="pres">
      <dgm:prSet presAssocID="{39F777B1-D261-4B71-9FB6-69D3AA692CAC}" presName="parentText" presStyleLbl="node1" presStyleIdx="0" presStyleCnt="3">
        <dgm:presLayoutVars>
          <dgm:chMax val="0"/>
          <dgm:bulletEnabled val="1"/>
        </dgm:presLayoutVars>
      </dgm:prSet>
      <dgm:spPr/>
    </dgm:pt>
    <dgm:pt modelId="{2B72F62F-8977-4659-B1C4-5519D76DBC25}" type="pres">
      <dgm:prSet presAssocID="{39F777B1-D261-4B71-9FB6-69D3AA692CAC}" presName="childText" presStyleLbl="revTx" presStyleIdx="0" presStyleCnt="2">
        <dgm:presLayoutVars>
          <dgm:bulletEnabled val="1"/>
        </dgm:presLayoutVars>
      </dgm:prSet>
      <dgm:spPr/>
    </dgm:pt>
    <dgm:pt modelId="{7D8F4CC9-A14B-4E5E-BACE-79F6E3075C8B}" type="pres">
      <dgm:prSet presAssocID="{80E5E70F-1A50-480A-A04E-8EB8F8F50C1E}" presName="parentText" presStyleLbl="node1" presStyleIdx="1" presStyleCnt="3">
        <dgm:presLayoutVars>
          <dgm:chMax val="0"/>
          <dgm:bulletEnabled val="1"/>
        </dgm:presLayoutVars>
      </dgm:prSet>
      <dgm:spPr/>
    </dgm:pt>
    <dgm:pt modelId="{2516E7BC-0027-4DCB-B942-EDD9ECAAC59B}" type="pres">
      <dgm:prSet presAssocID="{05B30AA5-68B6-475F-824B-11046F1BE6BA}" presName="spacer" presStyleCnt="0"/>
      <dgm:spPr/>
    </dgm:pt>
    <dgm:pt modelId="{25C33D1A-8511-42BA-8710-15A3E9D3B941}" type="pres">
      <dgm:prSet presAssocID="{2DE3EAA7-7D70-4C87-ADE1-4F0B9369FA0C}" presName="parentText" presStyleLbl="node1" presStyleIdx="2" presStyleCnt="3">
        <dgm:presLayoutVars>
          <dgm:chMax val="0"/>
          <dgm:bulletEnabled val="1"/>
        </dgm:presLayoutVars>
      </dgm:prSet>
      <dgm:spPr/>
    </dgm:pt>
    <dgm:pt modelId="{45CFED6A-1E70-41B7-AAF8-72ECD5664567}" type="pres">
      <dgm:prSet presAssocID="{2DE3EAA7-7D70-4C87-ADE1-4F0B9369FA0C}" presName="childText" presStyleLbl="revTx" presStyleIdx="1" presStyleCnt="2">
        <dgm:presLayoutVars>
          <dgm:bulletEnabled val="1"/>
        </dgm:presLayoutVars>
      </dgm:prSet>
      <dgm:spPr/>
    </dgm:pt>
  </dgm:ptLst>
  <dgm:cxnLst>
    <dgm:cxn modelId="{45F02B1B-FE5A-4BFD-A1D4-8D1BE9C0E4CF}" type="presOf" srcId="{5EB909ED-5AEA-4467-A202-6FEBD0B6BE0C}" destId="{2B72F62F-8977-4659-B1C4-5519D76DBC25}" srcOrd="0" destOrd="0" presId="urn:microsoft.com/office/officeart/2005/8/layout/vList2"/>
    <dgm:cxn modelId="{DEABDA1B-05A3-4B2C-89C2-8DEC27F8E251}" srcId="{5EB909ED-5AEA-4467-A202-6FEBD0B6BE0C}" destId="{ED9E7298-3652-433E-AB51-9FBD52536CBA}" srcOrd="0" destOrd="0" parTransId="{611F0A86-1B8C-4C37-ADE9-C964E76964D4}" sibTransId="{678A45AE-2DC7-4DE7-B8CA-61A8FFDA2761}"/>
    <dgm:cxn modelId="{9897DE20-E10F-422E-AE9F-F0C1A57E6100}" type="presOf" srcId="{FABEE712-3AD8-4F02-8111-79AEFD1204C6}" destId="{2B72F62F-8977-4659-B1C4-5519D76DBC25}" srcOrd="0" destOrd="3" presId="urn:microsoft.com/office/officeart/2005/8/layout/vList2"/>
    <dgm:cxn modelId="{5444F025-F052-4AE9-91E4-E5572CA5E5A7}" type="presOf" srcId="{3C68F687-73B3-4A25-A55C-D3B59BC7C860}" destId="{2B72F62F-8977-4659-B1C4-5519D76DBC25}" srcOrd="0" destOrd="2" presId="urn:microsoft.com/office/officeart/2005/8/layout/vList2"/>
    <dgm:cxn modelId="{F515D934-C876-41EA-AE69-26EE7BDC8E94}" type="presOf" srcId="{ED9E7298-3652-433E-AB51-9FBD52536CBA}" destId="{2B72F62F-8977-4659-B1C4-5519D76DBC25}" srcOrd="0" destOrd="1" presId="urn:microsoft.com/office/officeart/2005/8/layout/vList2"/>
    <dgm:cxn modelId="{62089A62-98A9-4702-B90D-DB74D15871BC}" type="presOf" srcId="{53740802-4F8C-4E9D-99B6-D60437F85F38}" destId="{E98FAD69-8DA3-4172-B25D-576372F3F0DA}" srcOrd="0" destOrd="0" presId="urn:microsoft.com/office/officeart/2005/8/layout/vList2"/>
    <dgm:cxn modelId="{30180E68-59FE-4063-8D5A-7630B9817756}" srcId="{53740802-4F8C-4E9D-99B6-D60437F85F38}" destId="{80E5E70F-1A50-480A-A04E-8EB8F8F50C1E}" srcOrd="1" destOrd="0" parTransId="{62258495-A9F3-42AA-A25E-3911A9E2F45A}" sibTransId="{05B30AA5-68B6-475F-824B-11046F1BE6BA}"/>
    <dgm:cxn modelId="{D9818568-365E-4F0B-9415-0CC030244B9D}" srcId="{5EB909ED-5AEA-4467-A202-6FEBD0B6BE0C}" destId="{3C68F687-73B3-4A25-A55C-D3B59BC7C860}" srcOrd="1" destOrd="0" parTransId="{CFA905F6-84FE-475A-95C0-EA6F901B8884}" sibTransId="{171080FB-E060-477F-85B6-74ADA86661A9}"/>
    <dgm:cxn modelId="{0BC02753-E66F-43E3-A0A5-0B0679D79E97}" srcId="{2DE3EAA7-7D70-4C87-ADE1-4F0B9369FA0C}" destId="{0F62C6FF-DAD3-4277-A4F7-6FF67E687186}" srcOrd="0" destOrd="0" parTransId="{2201F01E-836F-468E-82CA-EC522DD5281A}" sibTransId="{0F68A152-8409-4F6B-8E8C-08467F772D10}"/>
    <dgm:cxn modelId="{8B61167F-FDB4-46E1-AE91-10CC81ED7CAD}" srcId="{53740802-4F8C-4E9D-99B6-D60437F85F38}" destId="{39F777B1-D261-4B71-9FB6-69D3AA692CAC}" srcOrd="0" destOrd="0" parTransId="{F5155DDC-CE2B-4645-BDD9-3AECC4B8FBF9}" sibTransId="{57130317-6D79-4C23-A192-58519718AF36}"/>
    <dgm:cxn modelId="{9C792787-3E63-4F8D-9CDA-81BE4C1EABEF}" srcId="{5EB909ED-5AEA-4467-A202-6FEBD0B6BE0C}" destId="{FABEE712-3AD8-4F02-8111-79AEFD1204C6}" srcOrd="2" destOrd="0" parTransId="{EAE3866F-FC53-4FEC-853F-64256144234F}" sibTransId="{016F9C18-C945-458E-BC7C-B65F99ACD68F}"/>
    <dgm:cxn modelId="{F0EED4AD-789E-4DD5-8919-32203C91E331}" type="presOf" srcId="{73DBD90B-5630-4DA6-AB39-0F0530A019B7}" destId="{2B72F62F-8977-4659-B1C4-5519D76DBC25}" srcOrd="0" destOrd="4" presId="urn:microsoft.com/office/officeart/2005/8/layout/vList2"/>
    <dgm:cxn modelId="{586EB0B0-C545-4FA4-A2B0-22AB25BFE842}" type="presOf" srcId="{80E5E70F-1A50-480A-A04E-8EB8F8F50C1E}" destId="{7D8F4CC9-A14B-4E5E-BACE-79F6E3075C8B}" srcOrd="0" destOrd="0" presId="urn:microsoft.com/office/officeart/2005/8/layout/vList2"/>
    <dgm:cxn modelId="{FAC009C8-D6C5-48CF-AE36-E3882FB43FAF}" srcId="{53740802-4F8C-4E9D-99B6-D60437F85F38}" destId="{2DE3EAA7-7D70-4C87-ADE1-4F0B9369FA0C}" srcOrd="2" destOrd="0" parTransId="{3D4BF991-3831-4033-89E7-BABEAF7F1452}" sibTransId="{174A8B19-CF84-4209-8072-FBA595E05A5D}"/>
    <dgm:cxn modelId="{4C0A64CD-A83E-4628-BDE9-925D0FD190C3}" type="presOf" srcId="{2DE3EAA7-7D70-4C87-ADE1-4F0B9369FA0C}" destId="{25C33D1A-8511-42BA-8710-15A3E9D3B941}" srcOrd="0" destOrd="0" presId="urn:microsoft.com/office/officeart/2005/8/layout/vList2"/>
    <dgm:cxn modelId="{2C0A30E1-53B8-44DA-969D-16DF041AE2D9}" srcId="{39F777B1-D261-4B71-9FB6-69D3AA692CAC}" destId="{5EB909ED-5AEA-4467-A202-6FEBD0B6BE0C}" srcOrd="0" destOrd="0" parTransId="{8A6A87A3-4829-4A88-B2B7-4BFFA11D5E7A}" sibTransId="{54F3B8DA-BF86-4497-A707-9A6250BAB726}"/>
    <dgm:cxn modelId="{38F8FFEE-8B46-4CAF-92D3-8DFBE1C6BD75}" srcId="{FABEE712-3AD8-4F02-8111-79AEFD1204C6}" destId="{73DBD90B-5630-4DA6-AB39-0F0530A019B7}" srcOrd="0" destOrd="0" parTransId="{A3B91060-F13F-4531-AD5C-ABC305269DC2}" sibTransId="{750F96E2-F194-458B-8A0A-2501248304C7}"/>
    <dgm:cxn modelId="{A6EF1EF5-B781-41A8-B8A0-BFD10B88FA5B}" type="presOf" srcId="{39F777B1-D261-4B71-9FB6-69D3AA692CAC}" destId="{D0C4EBD1-C83F-41A0-9381-15AB881127C4}" srcOrd="0" destOrd="0" presId="urn:microsoft.com/office/officeart/2005/8/layout/vList2"/>
    <dgm:cxn modelId="{DEB0E1FA-B398-4A40-917F-CAA29A04BAC9}" type="presOf" srcId="{0F62C6FF-DAD3-4277-A4F7-6FF67E687186}" destId="{45CFED6A-1E70-41B7-AAF8-72ECD5664567}" srcOrd="0" destOrd="0" presId="urn:microsoft.com/office/officeart/2005/8/layout/vList2"/>
    <dgm:cxn modelId="{171E1540-9013-4603-89C9-C310D20C169C}" type="presParOf" srcId="{E98FAD69-8DA3-4172-B25D-576372F3F0DA}" destId="{D0C4EBD1-C83F-41A0-9381-15AB881127C4}" srcOrd="0" destOrd="0" presId="urn:microsoft.com/office/officeart/2005/8/layout/vList2"/>
    <dgm:cxn modelId="{5F4BF3F1-E16B-4959-A90E-3CA30F7A17A3}" type="presParOf" srcId="{E98FAD69-8DA3-4172-B25D-576372F3F0DA}" destId="{2B72F62F-8977-4659-B1C4-5519D76DBC25}" srcOrd="1" destOrd="0" presId="urn:microsoft.com/office/officeart/2005/8/layout/vList2"/>
    <dgm:cxn modelId="{73CDEC9F-F4DA-4621-8530-685A3FBE228F}" type="presParOf" srcId="{E98FAD69-8DA3-4172-B25D-576372F3F0DA}" destId="{7D8F4CC9-A14B-4E5E-BACE-79F6E3075C8B}" srcOrd="2" destOrd="0" presId="urn:microsoft.com/office/officeart/2005/8/layout/vList2"/>
    <dgm:cxn modelId="{9A364482-166F-44F2-A4E6-67662ABF870E}" type="presParOf" srcId="{E98FAD69-8DA3-4172-B25D-576372F3F0DA}" destId="{2516E7BC-0027-4DCB-B942-EDD9ECAAC59B}" srcOrd="3" destOrd="0" presId="urn:microsoft.com/office/officeart/2005/8/layout/vList2"/>
    <dgm:cxn modelId="{736D2BDD-71ED-4D1B-AD67-30D9722A2E86}" type="presParOf" srcId="{E98FAD69-8DA3-4172-B25D-576372F3F0DA}" destId="{25C33D1A-8511-42BA-8710-15A3E9D3B941}" srcOrd="4" destOrd="0" presId="urn:microsoft.com/office/officeart/2005/8/layout/vList2"/>
    <dgm:cxn modelId="{53FDEDEC-189E-46D1-A724-2D733C658C5C}" type="presParOf" srcId="{E98FAD69-8DA3-4172-B25D-576372F3F0DA}" destId="{45CFED6A-1E70-41B7-AAF8-72ECD566456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E8A95-B73E-4D3E-97B0-E698FF6FEF6E}">
      <dsp:nvSpPr>
        <dsp:cNvPr id="0" name=""/>
        <dsp:cNvSpPr/>
      </dsp:nvSpPr>
      <dsp:spPr>
        <a:xfrm>
          <a:off x="0" y="10752"/>
          <a:ext cx="6513603" cy="13903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a:t>Odpovědnost za přestupky</a:t>
          </a:r>
          <a:endParaRPr lang="en-US" sz="3500" kern="1200"/>
        </a:p>
      </dsp:txBody>
      <dsp:txXfrm>
        <a:off x="67873" y="78625"/>
        <a:ext cx="6377857" cy="1254634"/>
      </dsp:txXfrm>
    </dsp:sp>
    <dsp:sp modelId="{F1C3F538-1861-4CC7-806D-E715B82446CE}">
      <dsp:nvSpPr>
        <dsp:cNvPr id="0" name=""/>
        <dsp:cNvSpPr/>
      </dsp:nvSpPr>
      <dsp:spPr>
        <a:xfrm>
          <a:off x="0" y="1501932"/>
          <a:ext cx="6513603" cy="139038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a:t>Odpovědnost za trestné činy</a:t>
          </a:r>
          <a:endParaRPr lang="en-US" sz="3500" kern="1200"/>
        </a:p>
      </dsp:txBody>
      <dsp:txXfrm>
        <a:off x="67873" y="1569805"/>
        <a:ext cx="6377857" cy="1254634"/>
      </dsp:txXfrm>
    </dsp:sp>
    <dsp:sp modelId="{803DB5B8-D4A9-4013-8ACB-FED9B5C96F7E}">
      <dsp:nvSpPr>
        <dsp:cNvPr id="0" name=""/>
        <dsp:cNvSpPr/>
      </dsp:nvSpPr>
      <dsp:spPr>
        <a:xfrm>
          <a:off x="0" y="2993113"/>
          <a:ext cx="6513603" cy="139038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dirty="0"/>
            <a:t>Povinnost nahradit újmu (závazky z deliktů)</a:t>
          </a:r>
          <a:endParaRPr lang="en-US" sz="3500" kern="1200" dirty="0"/>
        </a:p>
      </dsp:txBody>
      <dsp:txXfrm>
        <a:off x="67873" y="3060986"/>
        <a:ext cx="6377857" cy="1254634"/>
      </dsp:txXfrm>
    </dsp:sp>
    <dsp:sp modelId="{672BD059-C5C9-433C-83C5-3C84027002FC}">
      <dsp:nvSpPr>
        <dsp:cNvPr id="0" name=""/>
        <dsp:cNvSpPr/>
      </dsp:nvSpPr>
      <dsp:spPr>
        <a:xfrm>
          <a:off x="0" y="4484293"/>
          <a:ext cx="6513603" cy="13903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dirty="0"/>
            <a:t>Odpovědnost za ekologickou újmu</a:t>
          </a:r>
          <a:endParaRPr lang="en-US" sz="3500" kern="1200" dirty="0"/>
        </a:p>
      </dsp:txBody>
      <dsp:txXfrm>
        <a:off x="67873" y="4552166"/>
        <a:ext cx="6377857" cy="1254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D7171-0DF7-4136-8C4E-2F057D0016E8}">
      <dsp:nvSpPr>
        <dsp:cNvPr id="0" name=""/>
        <dsp:cNvSpPr/>
      </dsp:nvSpPr>
      <dsp:spPr>
        <a:xfrm>
          <a:off x="0" y="69359"/>
          <a:ext cx="6513603" cy="10064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kern="1200" dirty="0"/>
            <a:t>Právnická osoba je pachatelem, </a:t>
          </a:r>
          <a:endParaRPr lang="en-US" sz="2000" kern="1200" dirty="0"/>
        </a:p>
      </dsp:txBody>
      <dsp:txXfrm>
        <a:off x="49133" y="118492"/>
        <a:ext cx="6415337" cy="908228"/>
      </dsp:txXfrm>
    </dsp:sp>
    <dsp:sp modelId="{FD388C1A-FAAA-464A-AD99-CDA096FB2C0B}">
      <dsp:nvSpPr>
        <dsp:cNvPr id="0" name=""/>
        <dsp:cNvSpPr/>
      </dsp:nvSpPr>
      <dsp:spPr>
        <a:xfrm>
          <a:off x="0" y="1075853"/>
          <a:ext cx="6513603"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jestliže k naplnění znaků přestupku došlo jednáním fyzické osoby, která se za účelem posuzování odpovědnosti právnické osoby za přestupek považuje za osobu, jejíž jednání je přičitatelné právnické osobě a která porušila právní povinnost uloženou právnické osobě, </a:t>
          </a:r>
          <a:endParaRPr lang="en-US" sz="1300" kern="1200"/>
        </a:p>
        <a:p>
          <a:pPr marL="114300" lvl="1" indent="-114300" algn="l" defTabSz="577850">
            <a:lnSpc>
              <a:spcPct val="90000"/>
            </a:lnSpc>
            <a:spcBef>
              <a:spcPct val="0"/>
            </a:spcBef>
            <a:spcAft>
              <a:spcPct val="20000"/>
            </a:spcAft>
            <a:buChar char="•"/>
          </a:pPr>
          <a:r>
            <a:rPr lang="cs-CZ" sz="1300" kern="1200"/>
            <a:t>a to při činnosti právnické osoby, v přímé souvislosti s činností právnické osoby nebo ku prospěchu právnické osoby nebo v jejím zájmu.</a:t>
          </a:r>
          <a:endParaRPr lang="en-US" sz="1300" kern="1200"/>
        </a:p>
      </dsp:txBody>
      <dsp:txXfrm>
        <a:off x="0" y="1075853"/>
        <a:ext cx="6513603" cy="1002915"/>
      </dsp:txXfrm>
    </dsp:sp>
    <dsp:sp modelId="{AABA710B-6F43-480E-8AA7-57412AB44E46}">
      <dsp:nvSpPr>
        <dsp:cNvPr id="0" name=""/>
        <dsp:cNvSpPr/>
      </dsp:nvSpPr>
      <dsp:spPr>
        <a:xfrm>
          <a:off x="0" y="2078768"/>
          <a:ext cx="6513603" cy="100649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Za osobu, jejíž jednání je přičitatelné právnické osobě, se za účelem posuzování odpovědnosti právnické osoby za přestupek považuje</a:t>
          </a:r>
          <a:endParaRPr lang="en-US" sz="1800" kern="1200" dirty="0"/>
        </a:p>
      </dsp:txBody>
      <dsp:txXfrm>
        <a:off x="49133" y="2127901"/>
        <a:ext cx="6415337" cy="908228"/>
      </dsp:txXfrm>
    </dsp:sp>
    <dsp:sp modelId="{A1E97102-3979-4EBD-8797-44AE8BBCAD69}">
      <dsp:nvSpPr>
        <dsp:cNvPr id="0" name=""/>
        <dsp:cNvSpPr/>
      </dsp:nvSpPr>
      <dsp:spPr>
        <a:xfrm>
          <a:off x="0" y="3085262"/>
          <a:ext cx="6513603"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a) statutární orgán nebo člen statutárního orgánu,</a:t>
          </a:r>
          <a:endParaRPr lang="en-US" sz="1300" kern="1200"/>
        </a:p>
        <a:p>
          <a:pPr marL="114300" lvl="1" indent="-114300" algn="l" defTabSz="577850">
            <a:lnSpc>
              <a:spcPct val="90000"/>
            </a:lnSpc>
            <a:spcBef>
              <a:spcPct val="0"/>
            </a:spcBef>
            <a:spcAft>
              <a:spcPct val="20000"/>
            </a:spcAft>
            <a:buChar char="•"/>
          </a:pPr>
          <a:r>
            <a:rPr lang="cs-CZ" sz="1300" kern="1200"/>
            <a:t>b) jiný orgán právnické osoby nebo jeho člen,</a:t>
          </a:r>
          <a:endParaRPr lang="en-US" sz="1300" kern="1200"/>
        </a:p>
        <a:p>
          <a:pPr marL="114300" lvl="1" indent="-114300" algn="l" defTabSz="577850">
            <a:lnSpc>
              <a:spcPct val="90000"/>
            </a:lnSpc>
            <a:spcBef>
              <a:spcPct val="0"/>
            </a:spcBef>
            <a:spcAft>
              <a:spcPct val="20000"/>
            </a:spcAft>
            <a:buChar char="•"/>
          </a:pPr>
          <a:r>
            <a:rPr lang="cs-CZ" sz="1300" kern="1200"/>
            <a:t>c) zaměstnanec nebo osoba v obdobném postavení při plnění úkolů vyplývajících z tohoto postavení,</a:t>
          </a:r>
          <a:endParaRPr lang="en-US" sz="1300" kern="1200"/>
        </a:p>
        <a:p>
          <a:pPr marL="114300" lvl="1" indent="-114300" algn="l" defTabSz="577850">
            <a:lnSpc>
              <a:spcPct val="90000"/>
            </a:lnSpc>
            <a:spcBef>
              <a:spcPct val="0"/>
            </a:spcBef>
            <a:spcAft>
              <a:spcPct val="20000"/>
            </a:spcAft>
            <a:buChar char="•"/>
          </a:pPr>
          <a:r>
            <a:rPr lang="cs-CZ" sz="1300" kern="1200"/>
            <a:t>d) fyzická osoba, která plní úkoly právnické osoby,</a:t>
          </a:r>
          <a:endParaRPr lang="en-US" sz="1300" kern="1200"/>
        </a:p>
        <a:p>
          <a:pPr marL="114300" lvl="1" indent="-114300" algn="l" defTabSz="577850">
            <a:lnSpc>
              <a:spcPct val="90000"/>
            </a:lnSpc>
            <a:spcBef>
              <a:spcPct val="0"/>
            </a:spcBef>
            <a:spcAft>
              <a:spcPct val="20000"/>
            </a:spcAft>
            <a:buChar char="•"/>
          </a:pPr>
          <a:r>
            <a:rPr lang="cs-CZ" sz="1300" kern="1200"/>
            <a:t>e) fyzická osoba, kterou právnická osoba používá při své činnosti, nebo</a:t>
          </a:r>
          <a:endParaRPr lang="en-US" sz="1300" kern="1200"/>
        </a:p>
        <a:p>
          <a:pPr marL="114300" lvl="1" indent="-114300" algn="l" defTabSz="577850">
            <a:lnSpc>
              <a:spcPct val="90000"/>
            </a:lnSpc>
            <a:spcBef>
              <a:spcPct val="0"/>
            </a:spcBef>
            <a:spcAft>
              <a:spcPct val="20000"/>
            </a:spcAft>
            <a:buChar char="•"/>
          </a:pPr>
          <a:r>
            <a:rPr lang="cs-CZ" sz="1300" kern="1200" dirty="0"/>
            <a:t>f) fyzická osoba, která za právnickou osobu jednala, jestliže právnická osoba výsledku takového jednání využila.</a:t>
          </a:r>
          <a:endParaRPr lang="en-US" sz="1300" kern="1200" dirty="0"/>
        </a:p>
      </dsp:txBody>
      <dsp:txXfrm>
        <a:off x="0" y="3085262"/>
        <a:ext cx="6513603" cy="1724310"/>
      </dsp:txXfrm>
    </dsp:sp>
    <dsp:sp modelId="{C1114085-7C9F-4B5D-9D85-BFA17C1B72D9}">
      <dsp:nvSpPr>
        <dsp:cNvPr id="0" name=""/>
        <dsp:cNvSpPr/>
      </dsp:nvSpPr>
      <dsp:spPr>
        <a:xfrm>
          <a:off x="0" y="4809572"/>
          <a:ext cx="6513603" cy="100649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dirty="0"/>
            <a:t>Odpovědnost právnické osoby za přestupek není podmíněna zjištěním konkrétní fyzické osoby, která se považuje za osobu, jejíž jednání je přičitatelné právnické osobě.</a:t>
          </a:r>
          <a:endParaRPr lang="en-US" sz="1800" kern="1200" dirty="0"/>
        </a:p>
      </dsp:txBody>
      <dsp:txXfrm>
        <a:off x="49133" y="4858705"/>
        <a:ext cx="6415337" cy="9082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2CA7F-9E84-4993-8111-A4C48F3ACDD1}">
      <dsp:nvSpPr>
        <dsp:cNvPr id="0" name=""/>
        <dsp:cNvSpPr/>
      </dsp:nvSpPr>
      <dsp:spPr>
        <a:xfrm>
          <a:off x="0" y="40362"/>
          <a:ext cx="6513603" cy="1053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Podnikající fyzická osoba je pachatelem, </a:t>
          </a:r>
          <a:endParaRPr lang="en-US" sz="1900" kern="1200"/>
        </a:p>
      </dsp:txBody>
      <dsp:txXfrm>
        <a:off x="51444" y="91806"/>
        <a:ext cx="6410715" cy="950952"/>
      </dsp:txXfrm>
    </dsp:sp>
    <dsp:sp modelId="{BF0DACC6-0227-4571-8830-A4785D6D62D9}">
      <dsp:nvSpPr>
        <dsp:cNvPr id="0" name=""/>
        <dsp:cNvSpPr/>
      </dsp:nvSpPr>
      <dsp:spPr>
        <a:xfrm>
          <a:off x="0" y="1094203"/>
          <a:ext cx="6513603"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kern="1200"/>
            <a:t>jestliže k naplnění znaků přestupku došlo při jejím podnikání nebo v přímé souvislosti s ním a podnikající fyzická osoba svým jednáním porušila právní povinnost, která je uložena podnikající fyzické osobě nebo fyzické osobě.</a:t>
          </a:r>
          <a:endParaRPr lang="en-US" sz="1500" kern="1200"/>
        </a:p>
        <a:p>
          <a:pPr marL="114300" lvl="1" indent="-114300" algn="l" defTabSz="666750">
            <a:lnSpc>
              <a:spcPct val="90000"/>
            </a:lnSpc>
            <a:spcBef>
              <a:spcPct val="0"/>
            </a:spcBef>
            <a:spcAft>
              <a:spcPct val="20000"/>
            </a:spcAft>
            <a:buChar char="•"/>
          </a:pPr>
          <a:r>
            <a:rPr lang="cs-CZ" sz="1500" kern="1200" dirty="0"/>
            <a:t>jestliže k naplnění znaků přestupku došlo jednáním fyzické osoby, která se za účelem posuzování odpovědnosti podnikající fyzické osoby za přestupek považuje za osobu, jejíž jednání je přičitatelné podnikající fyzické osobě, a která při podnikání dané osoby, nebo v přímé souvislosti s ním anebo ku prospěchu této podnikající fyzické osoby nebo v jejím zájmu porušila právní povinnost, která je uložena podnikající fyzické osobě nebo fyzické osobě.</a:t>
          </a:r>
          <a:endParaRPr lang="en-US" sz="1500" kern="1200" dirty="0"/>
        </a:p>
      </dsp:txBody>
      <dsp:txXfrm>
        <a:off x="0" y="1094203"/>
        <a:ext cx="6513603" cy="2005830"/>
      </dsp:txXfrm>
    </dsp:sp>
    <dsp:sp modelId="{EBB1C59F-4690-4F1A-946B-29E20F96B100}">
      <dsp:nvSpPr>
        <dsp:cNvPr id="0" name=""/>
        <dsp:cNvSpPr/>
      </dsp:nvSpPr>
      <dsp:spPr>
        <a:xfrm>
          <a:off x="0" y="3100033"/>
          <a:ext cx="6513603" cy="1053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Za osobu, jejíž jednání je přičitatelné podnikající fyzické osobě, se za účelem posuzování odpovědnosti podnikající fyzické osoby za přestupek považuje</a:t>
          </a:r>
          <a:endParaRPr lang="en-US" sz="1900" kern="1200"/>
        </a:p>
      </dsp:txBody>
      <dsp:txXfrm>
        <a:off x="51444" y="3151477"/>
        <a:ext cx="6410715" cy="950952"/>
      </dsp:txXfrm>
    </dsp:sp>
    <dsp:sp modelId="{207DDDBB-05CC-43B9-8C93-08EFA4C1088A}">
      <dsp:nvSpPr>
        <dsp:cNvPr id="0" name=""/>
        <dsp:cNvSpPr/>
      </dsp:nvSpPr>
      <dsp:spPr>
        <a:xfrm>
          <a:off x="0" y="4153873"/>
          <a:ext cx="6513603"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kern="1200"/>
            <a:t>a) zaměstnanec nebo osoba v obdobném postavení při plnění úkolů vyplývajících z tohoto postavení,</a:t>
          </a:r>
          <a:endParaRPr lang="en-US" sz="1500" kern="1200"/>
        </a:p>
        <a:p>
          <a:pPr marL="114300" lvl="1" indent="-114300" algn="l" defTabSz="666750">
            <a:lnSpc>
              <a:spcPct val="90000"/>
            </a:lnSpc>
            <a:spcBef>
              <a:spcPct val="0"/>
            </a:spcBef>
            <a:spcAft>
              <a:spcPct val="20000"/>
            </a:spcAft>
            <a:buChar char="•"/>
          </a:pPr>
          <a:r>
            <a:rPr lang="cs-CZ" sz="1500" kern="1200"/>
            <a:t>b) fyzická osoba, která plní úkoly podnikající fyzické osoby,</a:t>
          </a:r>
          <a:endParaRPr lang="en-US" sz="1500" kern="1200"/>
        </a:p>
        <a:p>
          <a:pPr marL="114300" lvl="1" indent="-114300" algn="l" defTabSz="666750">
            <a:lnSpc>
              <a:spcPct val="90000"/>
            </a:lnSpc>
            <a:spcBef>
              <a:spcPct val="0"/>
            </a:spcBef>
            <a:spcAft>
              <a:spcPct val="20000"/>
            </a:spcAft>
            <a:buChar char="•"/>
          </a:pPr>
          <a:r>
            <a:rPr lang="cs-CZ" sz="1500" kern="1200"/>
            <a:t>c) fyzická osoba, kterou podnikající fyzická osoba používá při své činnosti, nebo</a:t>
          </a:r>
          <a:endParaRPr lang="en-US" sz="1500" kern="1200"/>
        </a:p>
        <a:p>
          <a:pPr marL="114300" lvl="1" indent="-114300" algn="l" defTabSz="666750">
            <a:lnSpc>
              <a:spcPct val="90000"/>
            </a:lnSpc>
            <a:spcBef>
              <a:spcPct val="0"/>
            </a:spcBef>
            <a:spcAft>
              <a:spcPct val="20000"/>
            </a:spcAft>
            <a:buChar char="•"/>
          </a:pPr>
          <a:r>
            <a:rPr lang="cs-CZ" sz="1500" kern="1200"/>
            <a:t>d) fyzická osoba, která za podnikající fyzickou osobu jednala, jestliže podnikající fyzická osoba výsledku takového jednání využila.</a:t>
          </a:r>
          <a:endParaRPr lang="en-US" sz="1500" kern="1200"/>
        </a:p>
      </dsp:txBody>
      <dsp:txXfrm>
        <a:off x="0" y="4153873"/>
        <a:ext cx="6513603" cy="16911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69255-DBE4-43A3-A143-5CD941106E5F}">
      <dsp:nvSpPr>
        <dsp:cNvPr id="0" name=""/>
        <dsp:cNvSpPr/>
      </dsp:nvSpPr>
      <dsp:spPr>
        <a:xfrm>
          <a:off x="0" y="541512"/>
          <a:ext cx="6513603" cy="879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Odpovědností právnické osoby za přestupek není dotčena odpovědnost za přičitatelný přestupek fyzických osob a odpovědností za přestupek těchto fyzických osob není dotčena odpovědnost právnické osoby za přestupek.</a:t>
          </a:r>
          <a:endParaRPr lang="en-US" sz="1600" kern="1200"/>
        </a:p>
      </dsp:txBody>
      <dsp:txXfrm>
        <a:off x="42950" y="584462"/>
        <a:ext cx="6427703" cy="793940"/>
      </dsp:txXfrm>
    </dsp:sp>
    <dsp:sp modelId="{A56A3313-5284-46BE-ACAF-F784B8BBFABB}">
      <dsp:nvSpPr>
        <dsp:cNvPr id="0" name=""/>
        <dsp:cNvSpPr/>
      </dsp:nvSpPr>
      <dsp:spPr>
        <a:xfrm>
          <a:off x="0" y="1467432"/>
          <a:ext cx="6513603" cy="87984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Odpovědnost právnické osoby za přestupek přechází na jejího právního nástupce.</a:t>
          </a:r>
          <a:endParaRPr lang="en-US" sz="1600" kern="1200" dirty="0"/>
        </a:p>
      </dsp:txBody>
      <dsp:txXfrm>
        <a:off x="42950" y="1510382"/>
        <a:ext cx="6427703" cy="793940"/>
      </dsp:txXfrm>
    </dsp:sp>
    <dsp:sp modelId="{A3860BC8-F47F-4388-BD96-AE59D624695A}">
      <dsp:nvSpPr>
        <dsp:cNvPr id="0" name=""/>
        <dsp:cNvSpPr/>
      </dsp:nvSpPr>
      <dsp:spPr>
        <a:xfrm>
          <a:off x="0" y="2347272"/>
          <a:ext cx="651360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cs-CZ" sz="1200" kern="1200"/>
            <a:t>Možnost zakázat přeměnu, zrušení nebo zánik právnické osoby (§ 84 PZ)</a:t>
          </a:r>
          <a:endParaRPr lang="en-US" sz="1200" kern="1200"/>
        </a:p>
      </dsp:txBody>
      <dsp:txXfrm>
        <a:off x="0" y="2347272"/>
        <a:ext cx="6513603" cy="264960"/>
      </dsp:txXfrm>
    </dsp:sp>
    <dsp:sp modelId="{4A73DD7D-793F-4A41-9A8F-93511BA54B33}">
      <dsp:nvSpPr>
        <dsp:cNvPr id="0" name=""/>
        <dsp:cNvSpPr/>
      </dsp:nvSpPr>
      <dsp:spPr>
        <a:xfrm>
          <a:off x="0" y="2612233"/>
          <a:ext cx="6513603" cy="8798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Odpovědnost podnikající fyzické osoby za přestupek přechází v případě její smrti na osobu, která pokračuje v její podnikatelské činnosti.</a:t>
          </a:r>
          <a:endParaRPr lang="en-US" sz="1600" kern="1200" dirty="0"/>
        </a:p>
      </dsp:txBody>
      <dsp:txXfrm>
        <a:off x="42950" y="2655183"/>
        <a:ext cx="6427703" cy="793940"/>
      </dsp:txXfrm>
    </dsp:sp>
    <dsp:sp modelId="{CEABE581-FA32-477A-982C-F8693702A3C6}">
      <dsp:nvSpPr>
        <dsp:cNvPr id="0" name=""/>
        <dsp:cNvSpPr/>
      </dsp:nvSpPr>
      <dsp:spPr>
        <a:xfrm>
          <a:off x="0" y="3538153"/>
          <a:ext cx="6513603" cy="87984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Přestane-li podnikající fyzická osoba, která je pachatelem, být podnikatelem, její odpovědnost za přestupek nezaniká.</a:t>
          </a:r>
          <a:endParaRPr lang="en-US" sz="1600" kern="1200"/>
        </a:p>
      </dsp:txBody>
      <dsp:txXfrm>
        <a:off x="42950" y="3581103"/>
        <a:ext cx="6427703" cy="793940"/>
      </dsp:txXfrm>
    </dsp:sp>
    <dsp:sp modelId="{8D8047BA-D849-4B81-97E1-48B00BB95CCB}">
      <dsp:nvSpPr>
        <dsp:cNvPr id="0" name=""/>
        <dsp:cNvSpPr/>
      </dsp:nvSpPr>
      <dsp:spPr>
        <a:xfrm>
          <a:off x="0" y="4464073"/>
          <a:ext cx="6513603" cy="879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Odpovědnost za přestupek zaniká smrtí fyzické osoby.</a:t>
          </a:r>
          <a:endParaRPr lang="en-US" sz="1600" kern="1200"/>
        </a:p>
      </dsp:txBody>
      <dsp:txXfrm>
        <a:off x="42950" y="4507023"/>
        <a:ext cx="6427703" cy="7939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D716B-AB81-4E6E-8A16-F4E2B71982A1}">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4E794-33D0-4FCE-B8D1-065AFA5DF6CD}">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DAFF6-0189-4AE7-B082-CF4B6B37DE04}">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E944EC-BB6F-46D8-B27C-2895EA755BCC}">
      <dsp:nvSpPr>
        <dsp:cNvPr id="0" name=""/>
        <dsp:cNvSpPr/>
      </dsp:nvSpPr>
      <dsp:spPr>
        <a:xfrm>
          <a:off x="3720638" y="315702"/>
          <a:ext cx="3074323" cy="15371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a:t>Správní sankce</a:t>
          </a:r>
        </a:p>
      </dsp:txBody>
      <dsp:txXfrm>
        <a:off x="3720638" y="315702"/>
        <a:ext cx="3074323" cy="1537161"/>
      </dsp:txXfrm>
    </dsp:sp>
    <dsp:sp modelId="{904B824D-E547-48E8-B6D1-E65D08FEB567}">
      <dsp:nvSpPr>
        <dsp:cNvPr id="0" name=""/>
        <dsp:cNvSpPr/>
      </dsp:nvSpPr>
      <dsp:spPr>
        <a:xfrm>
          <a:off x="706" y="2498473"/>
          <a:ext cx="3074323" cy="15371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a:t>Správní tresty </a:t>
          </a:r>
        </a:p>
      </dsp:txBody>
      <dsp:txXfrm>
        <a:off x="706" y="2498473"/>
        <a:ext cx="3074323" cy="1537161"/>
      </dsp:txXfrm>
    </dsp:sp>
    <dsp:sp modelId="{398E9D36-51FA-468A-82F1-F8426EFA124B}">
      <dsp:nvSpPr>
        <dsp:cNvPr id="0" name=""/>
        <dsp:cNvSpPr/>
      </dsp:nvSpPr>
      <dsp:spPr>
        <a:xfrm>
          <a:off x="3720638" y="2498473"/>
          <a:ext cx="3074323" cy="15371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a:t>Ochranná opatření </a:t>
          </a:r>
        </a:p>
      </dsp:txBody>
      <dsp:txXfrm>
        <a:off x="3720638" y="2498473"/>
        <a:ext cx="3074323" cy="1537161"/>
      </dsp:txXfrm>
    </dsp:sp>
    <dsp:sp modelId="{165F1DE2-8B58-4E5D-A642-0C72A2F14251}">
      <dsp:nvSpPr>
        <dsp:cNvPr id="0" name=""/>
        <dsp:cNvSpPr/>
      </dsp:nvSpPr>
      <dsp:spPr>
        <a:xfrm>
          <a:off x="7440570" y="2498473"/>
          <a:ext cx="3074323" cy="15371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cs-CZ" sz="3500" kern="1200" dirty="0"/>
            <a:t>Sankce obnovující povahy</a:t>
          </a:r>
        </a:p>
      </dsp:txBody>
      <dsp:txXfrm>
        <a:off x="7440570" y="2498473"/>
        <a:ext cx="3074323" cy="15371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D7C4-1561-43F8-A145-768DBF77CE14}">
      <dsp:nvSpPr>
        <dsp:cNvPr id="0" name=""/>
        <dsp:cNvSpPr/>
      </dsp:nvSpPr>
      <dsp:spPr>
        <a:xfrm>
          <a:off x="0" y="81500"/>
          <a:ext cx="6513603" cy="6955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Napomenutí</a:t>
          </a:r>
          <a:endParaRPr lang="en-US" sz="2900" kern="1200" dirty="0"/>
        </a:p>
      </dsp:txBody>
      <dsp:txXfrm>
        <a:off x="33955" y="115455"/>
        <a:ext cx="6445693" cy="627655"/>
      </dsp:txXfrm>
    </dsp:sp>
    <dsp:sp modelId="{62AF895D-A8D9-4617-AC75-A6D23239DB8E}">
      <dsp:nvSpPr>
        <dsp:cNvPr id="0" name=""/>
        <dsp:cNvSpPr/>
      </dsp:nvSpPr>
      <dsp:spPr>
        <a:xfrm>
          <a:off x="0" y="777065"/>
          <a:ext cx="651360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pl-PL" sz="2300" kern="1200"/>
            <a:t>nelze uložit spolu s pokutou</a:t>
          </a:r>
          <a:endParaRPr lang="en-US" sz="2300" kern="1200"/>
        </a:p>
      </dsp:txBody>
      <dsp:txXfrm>
        <a:off x="0" y="777065"/>
        <a:ext cx="6513603" cy="480240"/>
      </dsp:txXfrm>
    </dsp:sp>
    <dsp:sp modelId="{1F7CAF48-6AD8-4649-8DAB-4C2924DC9B00}">
      <dsp:nvSpPr>
        <dsp:cNvPr id="0" name=""/>
        <dsp:cNvSpPr/>
      </dsp:nvSpPr>
      <dsp:spPr>
        <a:xfrm>
          <a:off x="0" y="1257305"/>
          <a:ext cx="6513603" cy="69556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Pokuta</a:t>
          </a:r>
          <a:endParaRPr lang="en-US" sz="2900" kern="1200" dirty="0"/>
        </a:p>
      </dsp:txBody>
      <dsp:txXfrm>
        <a:off x="33955" y="1291260"/>
        <a:ext cx="6445693" cy="627655"/>
      </dsp:txXfrm>
    </dsp:sp>
    <dsp:sp modelId="{B1F6519C-8F4A-4159-9732-F8077926C030}">
      <dsp:nvSpPr>
        <dsp:cNvPr id="0" name=""/>
        <dsp:cNvSpPr/>
      </dsp:nvSpPr>
      <dsp:spPr>
        <a:xfrm>
          <a:off x="0" y="2036390"/>
          <a:ext cx="6513603" cy="69556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Zákaz činnosti</a:t>
          </a:r>
          <a:endParaRPr lang="en-US" sz="2900" kern="1200" dirty="0"/>
        </a:p>
      </dsp:txBody>
      <dsp:txXfrm>
        <a:off x="33955" y="2070345"/>
        <a:ext cx="6445693" cy="627655"/>
      </dsp:txXfrm>
    </dsp:sp>
    <dsp:sp modelId="{CD63A6FB-A7AD-4A9B-BE5E-CEDC7B8AAF68}">
      <dsp:nvSpPr>
        <dsp:cNvPr id="0" name=""/>
        <dsp:cNvSpPr/>
      </dsp:nvSpPr>
      <dsp:spPr>
        <a:xfrm>
          <a:off x="0" y="2731955"/>
          <a:ext cx="651360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pl-PL" sz="2300" kern="1200"/>
            <a:t>jen tehdy, je-li to stanoveno zákonem</a:t>
          </a:r>
          <a:endParaRPr lang="en-US" sz="2300" kern="1200"/>
        </a:p>
      </dsp:txBody>
      <dsp:txXfrm>
        <a:off x="0" y="2731955"/>
        <a:ext cx="6513603" cy="480240"/>
      </dsp:txXfrm>
    </dsp:sp>
    <dsp:sp modelId="{A4D80390-E246-4DAB-9471-00BE6D352DEC}">
      <dsp:nvSpPr>
        <dsp:cNvPr id="0" name=""/>
        <dsp:cNvSpPr/>
      </dsp:nvSpPr>
      <dsp:spPr>
        <a:xfrm>
          <a:off x="0" y="3212195"/>
          <a:ext cx="6513603" cy="69556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Propadnutí věci nebo náhradní hodnoty,</a:t>
          </a:r>
          <a:endParaRPr lang="en-US" sz="2900" kern="1200" dirty="0"/>
        </a:p>
      </dsp:txBody>
      <dsp:txXfrm>
        <a:off x="33955" y="3246150"/>
        <a:ext cx="6445693" cy="627655"/>
      </dsp:txXfrm>
    </dsp:sp>
    <dsp:sp modelId="{19B40A15-5618-4078-8950-B6F2042A64A2}">
      <dsp:nvSpPr>
        <dsp:cNvPr id="0" name=""/>
        <dsp:cNvSpPr/>
      </dsp:nvSpPr>
      <dsp:spPr>
        <a:xfrm>
          <a:off x="0" y="3907760"/>
          <a:ext cx="6513603"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kern="1200"/>
            <a:t>pouze tehdy, jde-li o věc náležející pachateli.</a:t>
          </a:r>
          <a:endParaRPr lang="en-US" sz="2300" kern="1200"/>
        </a:p>
      </dsp:txBody>
      <dsp:txXfrm>
        <a:off x="0" y="3907760"/>
        <a:ext cx="6513603" cy="480240"/>
      </dsp:txXfrm>
    </dsp:sp>
    <dsp:sp modelId="{F86BC446-F303-46DD-B56E-7105A603C7CD}">
      <dsp:nvSpPr>
        <dsp:cNvPr id="0" name=""/>
        <dsp:cNvSpPr/>
      </dsp:nvSpPr>
      <dsp:spPr>
        <a:xfrm>
          <a:off x="0" y="4388000"/>
          <a:ext cx="6513603" cy="6955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dirty="0"/>
            <a:t>Zveřejnění rozhodnutí o přestupku,</a:t>
          </a:r>
          <a:endParaRPr lang="en-US" sz="2900" kern="1200" dirty="0"/>
        </a:p>
      </dsp:txBody>
      <dsp:txXfrm>
        <a:off x="33955" y="4421955"/>
        <a:ext cx="6445693" cy="627655"/>
      </dsp:txXfrm>
    </dsp:sp>
    <dsp:sp modelId="{489FE065-BBFB-47B0-8E67-E2D5ACAFCEFB}">
      <dsp:nvSpPr>
        <dsp:cNvPr id="0" name=""/>
        <dsp:cNvSpPr/>
      </dsp:nvSpPr>
      <dsp:spPr>
        <a:xfrm>
          <a:off x="0" y="5083565"/>
          <a:ext cx="6513603"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cs-CZ" sz="2300" kern="1200"/>
            <a:t>lze uložit právnické nebo podnikající fyzické osobě, stanoví-li tak zákon</a:t>
          </a:r>
          <a:endParaRPr lang="en-US" sz="2300" kern="1200"/>
        </a:p>
      </dsp:txBody>
      <dsp:txXfrm>
        <a:off x="0" y="5083565"/>
        <a:ext cx="6513603" cy="7203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B05DF-E9A5-46AB-A6A1-71DF257BC740}">
      <dsp:nvSpPr>
        <dsp:cNvPr id="0" name=""/>
        <dsp:cNvSpPr/>
      </dsp:nvSpPr>
      <dsp:spPr>
        <a:xfrm>
          <a:off x="0" y="97137"/>
          <a:ext cx="6513603" cy="15414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i="0" kern="1200" dirty="0"/>
            <a:t>Odebrání nedovoleně držených jedinců zvláště chráněných druhů</a:t>
          </a:r>
          <a:endParaRPr lang="en-US" sz="2000" i="0" kern="1200" dirty="0"/>
        </a:p>
      </dsp:txBody>
      <dsp:txXfrm>
        <a:off x="75249" y="172386"/>
        <a:ext cx="6363105" cy="1390977"/>
      </dsp:txXfrm>
    </dsp:sp>
    <dsp:sp modelId="{66BF28C6-3C0E-45E5-B4D3-BBC9D8943CF1}">
      <dsp:nvSpPr>
        <dsp:cNvPr id="0" name=""/>
        <dsp:cNvSpPr/>
      </dsp:nvSpPr>
      <dsp:spPr>
        <a:xfrm>
          <a:off x="0" y="1638613"/>
          <a:ext cx="6513603"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s-CZ" sz="1600" i="1" kern="1200"/>
            <a:t>Orgán ochrany přírody může nedovoleně držené jedince zvláště chráněných druhů rostlin a živočichů a ptáků odebrat. Odebrat může i jedince zvláště chráněných rostlin a živočichů nebo rostlin a živočichů chráněných podle mezinárodních úmluv, pokud držitel takového jedince neprokáže jeho původ podle § 54 odst. 1 nebo je-li obchod s nimi omezen nebo zakázán podle mezinárodních úmluv. V případě odebrání na základě zvláštního předpisu se toto ustanovení nepoužije.</a:t>
          </a:r>
          <a:endParaRPr lang="en-US" sz="1600" kern="1200"/>
        </a:p>
      </dsp:txBody>
      <dsp:txXfrm>
        <a:off x="0" y="1638613"/>
        <a:ext cx="6513603" cy="1614599"/>
      </dsp:txXfrm>
    </dsp:sp>
    <dsp:sp modelId="{76402277-0021-4374-8CB2-611663140611}">
      <dsp:nvSpPr>
        <dsp:cNvPr id="0" name=""/>
        <dsp:cNvSpPr/>
      </dsp:nvSpPr>
      <dsp:spPr>
        <a:xfrm>
          <a:off x="0" y="3253213"/>
          <a:ext cx="6513603" cy="154147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i="0" kern="1200" dirty="0"/>
            <a:t>Propadnutí týraného zvířete</a:t>
          </a:r>
          <a:r>
            <a:rPr lang="cs-CZ" sz="2000" i="1" kern="1200" dirty="0"/>
            <a:t> </a:t>
          </a:r>
        </a:p>
        <a:p>
          <a:pPr marL="0" lvl="0" indent="0" algn="l" defTabSz="889000">
            <a:lnSpc>
              <a:spcPct val="90000"/>
            </a:lnSpc>
            <a:spcBef>
              <a:spcPct val="0"/>
            </a:spcBef>
            <a:spcAft>
              <a:spcPct val="35000"/>
            </a:spcAft>
            <a:buNone/>
          </a:pPr>
          <a:r>
            <a:rPr lang="cs-CZ" sz="2000" i="1" kern="1200" dirty="0"/>
            <a:t>může obecní úřad obce s rozšířenou působností rozhodnutím uložit, jestliže týrané zvíře náleží pachateli přestupku a je důvodná obava, že pachatel přestupku</a:t>
          </a:r>
          <a:endParaRPr lang="en-US" sz="2000" kern="1200" dirty="0"/>
        </a:p>
      </dsp:txBody>
      <dsp:txXfrm>
        <a:off x="75249" y="3328462"/>
        <a:ext cx="6363105" cy="1390977"/>
      </dsp:txXfrm>
    </dsp:sp>
    <dsp:sp modelId="{7E734431-0020-4185-95DA-A87FE8293C64}">
      <dsp:nvSpPr>
        <dsp:cNvPr id="0" name=""/>
        <dsp:cNvSpPr/>
      </dsp:nvSpPr>
      <dsp:spPr>
        <a:xfrm>
          <a:off x="0" y="4794688"/>
          <a:ext cx="6513603"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s-CZ" sz="1600" i="1" kern="1200"/>
            <a:t>bude v týrání zvířete pokračovat, zejména, jde-li o pachatele, který byl za týrání zvířete v posledních 3 letech potrestán za přestupek nebo odsouzen, nebo</a:t>
          </a:r>
          <a:endParaRPr lang="en-US" sz="1600" kern="1200"/>
        </a:p>
        <a:p>
          <a:pPr marL="171450" lvl="1" indent="-171450" algn="l" defTabSz="711200">
            <a:lnSpc>
              <a:spcPct val="90000"/>
            </a:lnSpc>
            <a:spcBef>
              <a:spcPct val="0"/>
            </a:spcBef>
            <a:spcAft>
              <a:spcPct val="20000"/>
            </a:spcAft>
            <a:buChar char="•"/>
          </a:pPr>
          <a:r>
            <a:rPr lang="cs-CZ" sz="1600" i="1" kern="1200"/>
            <a:t>neposkytne týranému zvířeti péči, kterou vyžaduje jeho zdravotní stav.</a:t>
          </a:r>
          <a:endParaRPr lang="en-US" sz="1600" kern="1200"/>
        </a:p>
      </dsp:txBody>
      <dsp:txXfrm>
        <a:off x="0" y="4794688"/>
        <a:ext cx="6513603" cy="993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1032E-FC9F-402C-B6A9-1C86AFDAF9F6}">
      <dsp:nvSpPr>
        <dsp:cNvPr id="0" name=""/>
        <dsp:cNvSpPr/>
      </dsp:nvSpPr>
      <dsp:spPr>
        <a:xfrm>
          <a:off x="0" y="168868"/>
          <a:ext cx="6513603"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Právní následky odpovědnosti za přestupky</a:t>
          </a:r>
          <a:endParaRPr lang="en-US" sz="2700" kern="1200"/>
        </a:p>
      </dsp:txBody>
      <dsp:txXfrm>
        <a:off x="31613" y="200481"/>
        <a:ext cx="6450377" cy="584369"/>
      </dsp:txXfrm>
    </dsp:sp>
    <dsp:sp modelId="{7BBA841A-EA79-4A7B-A999-469299CEC7B1}">
      <dsp:nvSpPr>
        <dsp:cNvPr id="0" name=""/>
        <dsp:cNvSpPr/>
      </dsp:nvSpPr>
      <dsp:spPr>
        <a:xfrm>
          <a:off x="0" y="816463"/>
          <a:ext cx="6513603"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kern="1200"/>
            <a:t>Netrestní charakter, preventivní a protektivní působení</a:t>
          </a:r>
          <a:endParaRPr lang="en-US" sz="2100" kern="1200"/>
        </a:p>
      </dsp:txBody>
      <dsp:txXfrm>
        <a:off x="0" y="816463"/>
        <a:ext cx="6513603" cy="656707"/>
      </dsp:txXfrm>
    </dsp:sp>
    <dsp:sp modelId="{D4DC1672-24DB-45D2-BC6E-F558D822D5C6}">
      <dsp:nvSpPr>
        <dsp:cNvPr id="0" name=""/>
        <dsp:cNvSpPr/>
      </dsp:nvSpPr>
      <dsp:spPr>
        <a:xfrm>
          <a:off x="0" y="1473170"/>
          <a:ext cx="6513603" cy="64759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Omezující opatření</a:t>
          </a:r>
          <a:endParaRPr lang="en-US" sz="2700" kern="1200"/>
        </a:p>
      </dsp:txBody>
      <dsp:txXfrm>
        <a:off x="31613" y="1504783"/>
        <a:ext cx="6450377" cy="584369"/>
      </dsp:txXfrm>
    </dsp:sp>
    <dsp:sp modelId="{3E5161F5-63E2-4799-B209-C0BC5D97960C}">
      <dsp:nvSpPr>
        <dsp:cNvPr id="0" name=""/>
        <dsp:cNvSpPr/>
      </dsp:nvSpPr>
      <dsp:spPr>
        <a:xfrm>
          <a:off x="0" y="2120765"/>
          <a:ext cx="6513603"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kern="1200"/>
            <a:t>?zvláštní opatření na ochranu zvířat proti týrání (§ 28a)?</a:t>
          </a:r>
          <a:endParaRPr lang="en-US" sz="2100" kern="1200"/>
        </a:p>
      </dsp:txBody>
      <dsp:txXfrm>
        <a:off x="0" y="2120765"/>
        <a:ext cx="6513603" cy="656707"/>
      </dsp:txXfrm>
    </dsp:sp>
    <dsp:sp modelId="{3A1D9273-D476-4BD2-B016-6383A53F4C05}">
      <dsp:nvSpPr>
        <dsp:cNvPr id="0" name=""/>
        <dsp:cNvSpPr/>
      </dsp:nvSpPr>
      <dsp:spPr>
        <a:xfrm>
          <a:off x="0" y="2777473"/>
          <a:ext cx="6513603" cy="64759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Zabrání věci nebo náhradní hodnoty</a:t>
          </a:r>
          <a:endParaRPr lang="en-US" sz="2700" kern="1200"/>
        </a:p>
      </dsp:txBody>
      <dsp:txXfrm>
        <a:off x="31613" y="2809086"/>
        <a:ext cx="6450377" cy="584369"/>
      </dsp:txXfrm>
    </dsp:sp>
    <dsp:sp modelId="{29737DCD-F414-49D7-AEAA-7773E75EB71D}">
      <dsp:nvSpPr>
        <dsp:cNvPr id="0" name=""/>
        <dsp:cNvSpPr/>
      </dsp:nvSpPr>
      <dsp:spPr>
        <a:xfrm>
          <a:off x="0" y="3425068"/>
          <a:ext cx="6513603" cy="229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cs-CZ" sz="2100" i="1" kern="1200"/>
            <a:t>Vlastníkem zabrané věci se stává stát.</a:t>
          </a:r>
          <a:endParaRPr lang="en-US" sz="2100" kern="1200"/>
        </a:p>
        <a:p>
          <a:pPr marL="228600" lvl="1" indent="-228600" algn="l" defTabSz="933450">
            <a:lnSpc>
              <a:spcPct val="90000"/>
            </a:lnSpc>
            <a:spcBef>
              <a:spcPct val="0"/>
            </a:spcBef>
            <a:spcAft>
              <a:spcPct val="20000"/>
            </a:spcAft>
            <a:buChar char="•"/>
          </a:pPr>
          <a:r>
            <a:rPr lang="cs-CZ" sz="2100" i="1" kern="1200" dirty="0"/>
            <a:t>O zabrání věci nelze rozhodnout, uplynulo-li od jednání majícího znaky přestupku 5 let. </a:t>
          </a:r>
          <a:r>
            <a:rPr lang="cs-CZ" sz="2100" kern="1200" dirty="0"/>
            <a:t>§ 53 PZ</a:t>
          </a:r>
          <a:endParaRPr lang="en-US" sz="2100" kern="1200" dirty="0"/>
        </a:p>
        <a:p>
          <a:pPr marL="457200" lvl="2" indent="-228600" algn="l" defTabSz="933450">
            <a:lnSpc>
              <a:spcPct val="90000"/>
            </a:lnSpc>
            <a:spcBef>
              <a:spcPct val="0"/>
            </a:spcBef>
            <a:spcAft>
              <a:spcPct val="20000"/>
            </a:spcAft>
            <a:buChar char="•"/>
          </a:pPr>
          <a:r>
            <a:rPr lang="cs-CZ" sz="2100" i="1" kern="1200" dirty="0"/>
            <a:t>např. Nebylo-li uloženo propadnutí týraného zvířete podle § 27b a týrané zvíře náleží osobě, kterou nelze za přestupek stíhat, lze rozhodnout o zabrání týraného zvířete. </a:t>
          </a:r>
          <a:r>
            <a:rPr lang="cs-CZ" sz="2100" kern="1200" dirty="0"/>
            <a:t>§ 27c zákona č. 246/1992 Sb.</a:t>
          </a:r>
          <a:endParaRPr lang="en-US" sz="2100" kern="1200" dirty="0"/>
        </a:p>
      </dsp:txBody>
      <dsp:txXfrm>
        <a:off x="0" y="3425068"/>
        <a:ext cx="6513603" cy="22914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1B3BB-DE72-4CD3-AF88-8C0BA6434113}">
      <dsp:nvSpPr>
        <dsp:cNvPr id="0" name=""/>
        <dsp:cNvSpPr/>
      </dsp:nvSpPr>
      <dsp:spPr>
        <a:xfrm>
          <a:off x="0" y="255605"/>
          <a:ext cx="6513603" cy="7915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a:t>Promlčecí doba</a:t>
          </a:r>
          <a:endParaRPr lang="en-US" sz="3300" kern="1200"/>
        </a:p>
      </dsp:txBody>
      <dsp:txXfrm>
        <a:off x="38638" y="294243"/>
        <a:ext cx="6436327" cy="714229"/>
      </dsp:txXfrm>
    </dsp:sp>
    <dsp:sp modelId="{BB6656CE-9ECE-464F-8C53-3A53AE937EC4}">
      <dsp:nvSpPr>
        <dsp:cNvPr id="0" name=""/>
        <dsp:cNvSpPr/>
      </dsp:nvSpPr>
      <dsp:spPr>
        <a:xfrm>
          <a:off x="0" y="1047110"/>
          <a:ext cx="6513603"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kern="1200" dirty="0"/>
            <a:t>Důsledky prekluze, přihlíží se z úřední povinnosti</a:t>
          </a:r>
          <a:endParaRPr lang="en-US" sz="2600" kern="1200" dirty="0"/>
        </a:p>
        <a:p>
          <a:pPr marL="228600" lvl="1" indent="-228600" algn="l" defTabSz="1155700">
            <a:lnSpc>
              <a:spcPct val="90000"/>
            </a:lnSpc>
            <a:spcBef>
              <a:spcPct val="0"/>
            </a:spcBef>
            <a:spcAft>
              <a:spcPct val="20000"/>
            </a:spcAft>
            <a:buChar char="•"/>
          </a:pPr>
          <a:r>
            <a:rPr lang="cs-CZ" sz="2600" kern="1200" dirty="0"/>
            <a:t>Zánik trestnosti nikoliv škodlivých následků</a:t>
          </a:r>
          <a:endParaRPr lang="en-US" sz="2600" kern="1200" dirty="0"/>
        </a:p>
        <a:p>
          <a:pPr marL="457200" lvl="2" indent="-228600" algn="l" defTabSz="1155700">
            <a:lnSpc>
              <a:spcPct val="90000"/>
            </a:lnSpc>
            <a:spcBef>
              <a:spcPct val="0"/>
            </a:spcBef>
            <a:spcAft>
              <a:spcPct val="20000"/>
            </a:spcAft>
            <a:buChar char="•"/>
          </a:pPr>
          <a:r>
            <a:rPr lang="cs-CZ" sz="2600" kern="1200" dirty="0"/>
            <a:t>Prostor pro uplatnění opatření k nápravě</a:t>
          </a:r>
          <a:endParaRPr lang="en-US" sz="2600" kern="1200" dirty="0"/>
        </a:p>
      </dsp:txBody>
      <dsp:txXfrm>
        <a:off x="0" y="1047110"/>
        <a:ext cx="6513603" cy="1707750"/>
      </dsp:txXfrm>
    </dsp:sp>
    <dsp:sp modelId="{3B135612-CF93-40E6-8647-3CD740249A42}">
      <dsp:nvSpPr>
        <dsp:cNvPr id="0" name=""/>
        <dsp:cNvSpPr/>
      </dsp:nvSpPr>
      <dsp:spPr>
        <a:xfrm>
          <a:off x="0" y="2754860"/>
          <a:ext cx="6513603" cy="7915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cs-CZ" sz="3300" kern="1200" dirty="0"/>
            <a:t>Jednoroční nebo tříletá</a:t>
          </a:r>
          <a:endParaRPr lang="en-US" sz="3300" kern="1200" dirty="0"/>
        </a:p>
      </dsp:txBody>
      <dsp:txXfrm>
        <a:off x="38638" y="2793498"/>
        <a:ext cx="6436327" cy="714229"/>
      </dsp:txXfrm>
    </dsp:sp>
    <dsp:sp modelId="{F0129B6A-CF5E-41B7-9B74-49F16E864315}">
      <dsp:nvSpPr>
        <dsp:cNvPr id="0" name=""/>
        <dsp:cNvSpPr/>
      </dsp:nvSpPr>
      <dsp:spPr>
        <a:xfrm>
          <a:off x="0" y="3546365"/>
          <a:ext cx="6513603" cy="208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cs-CZ" sz="2600" kern="1200"/>
            <a:t>Počátek běhu = den následující po spáchání přestupku/ukončení jednání</a:t>
          </a:r>
          <a:endParaRPr lang="en-US" sz="2600" kern="1200"/>
        </a:p>
        <a:p>
          <a:pPr marL="228600" lvl="1" indent="-228600" algn="l" defTabSz="1155700">
            <a:lnSpc>
              <a:spcPct val="90000"/>
            </a:lnSpc>
            <a:spcBef>
              <a:spcPct val="0"/>
            </a:spcBef>
            <a:spcAft>
              <a:spcPct val="20000"/>
            </a:spcAft>
            <a:buChar char="•"/>
          </a:pPr>
          <a:r>
            <a:rPr lang="cs-CZ" sz="2600" kern="1200"/>
            <a:t>Hmotněprávní  </a:t>
          </a:r>
          <a:endParaRPr lang="en-US" sz="2600" kern="1200"/>
        </a:p>
        <a:p>
          <a:pPr marL="228600" lvl="1" indent="-228600" algn="l" defTabSz="1155700">
            <a:lnSpc>
              <a:spcPct val="90000"/>
            </a:lnSpc>
            <a:spcBef>
              <a:spcPct val="0"/>
            </a:spcBef>
            <a:spcAft>
              <a:spcPct val="20000"/>
            </a:spcAft>
            <a:buChar char="•"/>
          </a:pPr>
          <a:r>
            <a:rPr lang="cs-CZ" sz="2600" kern="1200"/>
            <a:t>Přerušení běhu = tříletá nebo pětiletá maximální objektivní promlčecí doba</a:t>
          </a:r>
          <a:endParaRPr lang="en-US" sz="2600" kern="1200"/>
        </a:p>
      </dsp:txBody>
      <dsp:txXfrm>
        <a:off x="0" y="3546365"/>
        <a:ext cx="6513603" cy="20834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E96D4-F2A5-4560-A644-6AE74E22771C}">
      <dsp:nvSpPr>
        <dsp:cNvPr id="0" name=""/>
        <dsp:cNvSpPr/>
      </dsp:nvSpPr>
      <dsp:spPr>
        <a:xfrm>
          <a:off x="0" y="96372"/>
          <a:ext cx="6513603" cy="14987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Ekologická újma je ztráta nebo oslabení přirozených funkcí ekosystémů, vznikající poškozením jejich složek nebo narušením vnitřních vazeb a procesů v důsledku lidské činnosti.</a:t>
          </a:r>
          <a:endParaRPr lang="en-US" sz="2100" kern="1200"/>
        </a:p>
      </dsp:txBody>
      <dsp:txXfrm>
        <a:off x="73164" y="169536"/>
        <a:ext cx="6367275" cy="1352442"/>
      </dsp:txXfrm>
    </dsp:sp>
    <dsp:sp modelId="{520DA976-EDF7-4C8E-96D7-2F5FE85A7479}">
      <dsp:nvSpPr>
        <dsp:cNvPr id="0" name=""/>
        <dsp:cNvSpPr/>
      </dsp:nvSpPr>
      <dsp:spPr>
        <a:xfrm>
          <a:off x="0" y="1595142"/>
          <a:ext cx="651360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Dvojí příčinná souvislosti</a:t>
          </a:r>
          <a:endParaRPr lang="en-US" sz="1600" kern="1200"/>
        </a:p>
      </dsp:txBody>
      <dsp:txXfrm>
        <a:off x="0" y="1595142"/>
        <a:ext cx="6513603" cy="347760"/>
      </dsp:txXfrm>
    </dsp:sp>
    <dsp:sp modelId="{61793209-CEA5-465A-A387-125A9BF74DD7}">
      <dsp:nvSpPr>
        <dsp:cNvPr id="0" name=""/>
        <dsp:cNvSpPr/>
      </dsp:nvSpPr>
      <dsp:spPr>
        <a:xfrm>
          <a:off x="0" y="1942902"/>
          <a:ext cx="6513603" cy="14987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Uplatňování odpovědnost za ekologickou újmu</a:t>
          </a:r>
          <a:endParaRPr lang="en-US" sz="2100" kern="1200"/>
        </a:p>
      </dsp:txBody>
      <dsp:txXfrm>
        <a:off x="73164" y="2016066"/>
        <a:ext cx="6367275" cy="1352442"/>
      </dsp:txXfrm>
    </dsp:sp>
    <dsp:sp modelId="{5714605F-AC32-4312-A050-C2D3AC77EB4F}">
      <dsp:nvSpPr>
        <dsp:cNvPr id="0" name=""/>
        <dsp:cNvSpPr/>
      </dsp:nvSpPr>
      <dsp:spPr>
        <a:xfrm>
          <a:off x="0" y="3441673"/>
          <a:ext cx="6513603"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Každý, kdo poškozováním životního prostředí nebo jiným protiprávním jednáním způsobil ekologickou újmu, </a:t>
          </a:r>
          <a:endParaRPr lang="en-US" sz="1600" kern="1200"/>
        </a:p>
        <a:p>
          <a:pPr marL="342900" lvl="2" indent="-171450" algn="l" defTabSz="711200">
            <a:lnSpc>
              <a:spcPct val="90000"/>
            </a:lnSpc>
            <a:spcBef>
              <a:spcPct val="0"/>
            </a:spcBef>
            <a:spcAft>
              <a:spcPct val="20000"/>
            </a:spcAft>
            <a:buChar char="•"/>
          </a:pPr>
          <a:r>
            <a:rPr lang="cs-CZ" sz="1600" kern="1200"/>
            <a:t>je povinen obnovit přirozené funkce narušeného ekosystému nebo jeho části. </a:t>
          </a:r>
          <a:endParaRPr lang="en-US" sz="1600" kern="1200"/>
        </a:p>
        <a:p>
          <a:pPr marL="342900" lvl="2" indent="-171450" algn="l" defTabSz="711200">
            <a:lnSpc>
              <a:spcPct val="90000"/>
            </a:lnSpc>
            <a:spcBef>
              <a:spcPct val="0"/>
            </a:spcBef>
            <a:spcAft>
              <a:spcPct val="20000"/>
            </a:spcAft>
            <a:buChar char="•"/>
          </a:pPr>
          <a:r>
            <a:rPr lang="cs-CZ" sz="1600" kern="1200"/>
            <a:t>Není-li to možné nebo z vážných důvodů účelné, je povinen ekologickou újmu nahradit jiným způsobem (náhradní plnění);</a:t>
          </a:r>
          <a:endParaRPr lang="en-US" sz="1600" kern="1200"/>
        </a:p>
        <a:p>
          <a:pPr marL="342900" lvl="2" indent="-171450" algn="l" defTabSz="711200">
            <a:lnSpc>
              <a:spcPct val="90000"/>
            </a:lnSpc>
            <a:spcBef>
              <a:spcPct val="0"/>
            </a:spcBef>
            <a:spcAft>
              <a:spcPct val="20000"/>
            </a:spcAft>
            <a:buChar char="•"/>
          </a:pPr>
          <a:r>
            <a:rPr lang="cs-CZ" sz="1600" kern="1200"/>
            <a:t>není-li to možné, je povinen nahradit tuto újmu v penězích. </a:t>
          </a:r>
          <a:endParaRPr lang="en-US" sz="1600" kern="1200"/>
        </a:p>
        <a:p>
          <a:pPr marL="171450" lvl="1" indent="-171450" algn="l" defTabSz="711200">
            <a:lnSpc>
              <a:spcPct val="90000"/>
            </a:lnSpc>
            <a:spcBef>
              <a:spcPct val="0"/>
            </a:spcBef>
            <a:spcAft>
              <a:spcPct val="20000"/>
            </a:spcAft>
            <a:buChar char="•"/>
          </a:pPr>
          <a:r>
            <a:rPr lang="cs-CZ" sz="1600" kern="1200"/>
            <a:t>O uložení povinnosti rozhodne příslušný orgán státní správy.</a:t>
          </a:r>
          <a:endParaRPr lang="en-US" sz="1600" kern="1200"/>
        </a:p>
        <a:p>
          <a:pPr marL="171450" lvl="1" indent="-171450" algn="l" defTabSz="711200">
            <a:lnSpc>
              <a:spcPct val="90000"/>
            </a:lnSpc>
            <a:spcBef>
              <a:spcPct val="0"/>
            </a:spcBef>
            <a:spcAft>
              <a:spcPct val="20000"/>
            </a:spcAft>
            <a:buChar char="•"/>
          </a:pPr>
          <a:r>
            <a:rPr lang="cs-CZ" sz="1600" kern="1200"/>
            <a:t>Oprávněným ze způsobené ekologické újmy je stát.</a:t>
          </a:r>
          <a:endParaRPr lang="en-US" sz="1600" kern="1200"/>
        </a:p>
      </dsp:txBody>
      <dsp:txXfrm>
        <a:off x="0" y="3441673"/>
        <a:ext cx="6513603" cy="23473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FD1ED-F068-4936-A9C3-1FE4FA81FFB9}">
      <dsp:nvSpPr>
        <dsp:cNvPr id="0" name=""/>
        <dsp:cNvSpPr/>
      </dsp:nvSpPr>
      <dsp:spPr>
        <a:xfrm>
          <a:off x="0" y="85978"/>
          <a:ext cx="6513603"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Zákon o vodách § 42</a:t>
          </a:r>
          <a:endParaRPr lang="en-US" sz="2100" kern="1200"/>
        </a:p>
      </dsp:txBody>
      <dsp:txXfrm>
        <a:off x="24588" y="110566"/>
        <a:ext cx="6464427" cy="454509"/>
      </dsp:txXfrm>
    </dsp:sp>
    <dsp:sp modelId="{AD87DBFE-A96E-4DB9-B838-EB97E1A12884}">
      <dsp:nvSpPr>
        <dsp:cNvPr id="0" name=""/>
        <dsp:cNvSpPr/>
      </dsp:nvSpPr>
      <dsp:spPr>
        <a:xfrm>
          <a:off x="0" y="589663"/>
          <a:ext cx="651360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Opatření k nápravě závadného stavu </a:t>
          </a:r>
          <a:endParaRPr lang="en-US" sz="1600" kern="1200"/>
        </a:p>
        <a:p>
          <a:pPr marL="342900" lvl="2" indent="-171450" algn="l" defTabSz="711200">
            <a:lnSpc>
              <a:spcPct val="90000"/>
            </a:lnSpc>
            <a:spcBef>
              <a:spcPct val="0"/>
            </a:spcBef>
            <a:spcAft>
              <a:spcPct val="20000"/>
            </a:spcAft>
            <a:buChar char="•"/>
          </a:pPr>
          <a:r>
            <a:rPr lang="cs-CZ" sz="1600" kern="1200"/>
            <a:t>nedovoleného vypouštění odpadních vod, nedovoleného nakládání se závadnými látkami nebo havárie</a:t>
          </a:r>
          <a:endParaRPr lang="en-US" sz="1600" kern="1200"/>
        </a:p>
      </dsp:txBody>
      <dsp:txXfrm>
        <a:off x="0" y="589663"/>
        <a:ext cx="6513603" cy="782460"/>
      </dsp:txXfrm>
    </dsp:sp>
    <dsp:sp modelId="{E7CDBA92-E508-40B3-B55F-FDA91C56098D}">
      <dsp:nvSpPr>
        <dsp:cNvPr id="0" name=""/>
        <dsp:cNvSpPr/>
      </dsp:nvSpPr>
      <dsp:spPr>
        <a:xfrm>
          <a:off x="0" y="1372123"/>
          <a:ext cx="6513603" cy="50368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Zákon o ochraně přírody a krajiny § 86</a:t>
          </a:r>
          <a:endParaRPr lang="en-US" sz="2100" kern="1200"/>
        </a:p>
      </dsp:txBody>
      <dsp:txXfrm>
        <a:off x="24588" y="1396711"/>
        <a:ext cx="6464427" cy="454509"/>
      </dsp:txXfrm>
    </dsp:sp>
    <dsp:sp modelId="{9D2697F3-B90F-4A58-AA46-418BAEDF6BBE}">
      <dsp:nvSpPr>
        <dsp:cNvPr id="0" name=""/>
        <dsp:cNvSpPr/>
      </dsp:nvSpPr>
      <dsp:spPr>
        <a:xfrm>
          <a:off x="0" y="1875808"/>
          <a:ext cx="651360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Odstranění následků neoprávněných zásahů</a:t>
          </a:r>
          <a:endParaRPr lang="en-US" sz="1600" kern="1200"/>
        </a:p>
        <a:p>
          <a:pPr marL="342900" lvl="2" indent="-171450" algn="l" defTabSz="711200">
            <a:lnSpc>
              <a:spcPct val="90000"/>
            </a:lnSpc>
            <a:spcBef>
              <a:spcPct val="0"/>
            </a:spcBef>
            <a:spcAft>
              <a:spcPct val="20000"/>
            </a:spcAft>
            <a:buChar char="•"/>
          </a:pPr>
          <a:r>
            <a:rPr lang="cs-CZ" sz="1600" kern="1200"/>
            <a:t>poškození, zničení nebo nedovolena změna části přírody a krajiny chráněné dle zákona</a:t>
          </a:r>
          <a:endParaRPr lang="en-US" sz="1600" kern="1200"/>
        </a:p>
      </dsp:txBody>
      <dsp:txXfrm>
        <a:off x="0" y="1875808"/>
        <a:ext cx="6513603" cy="782460"/>
      </dsp:txXfrm>
    </dsp:sp>
    <dsp:sp modelId="{A2DBC35D-44AD-4078-A211-FBE26746D5C8}">
      <dsp:nvSpPr>
        <dsp:cNvPr id="0" name=""/>
        <dsp:cNvSpPr/>
      </dsp:nvSpPr>
      <dsp:spPr>
        <a:xfrm>
          <a:off x="0" y="2658268"/>
          <a:ext cx="6513603" cy="50368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Zákon o ochraně zemědělského půdního fondu § 3c</a:t>
          </a:r>
          <a:endParaRPr lang="en-US" sz="2100" kern="1200"/>
        </a:p>
      </dsp:txBody>
      <dsp:txXfrm>
        <a:off x="24588" y="2682856"/>
        <a:ext cx="6464427" cy="454509"/>
      </dsp:txXfrm>
    </dsp:sp>
    <dsp:sp modelId="{1F5939EC-7C0D-4CE4-B56F-A127BA5BB7F7}">
      <dsp:nvSpPr>
        <dsp:cNvPr id="0" name=""/>
        <dsp:cNvSpPr/>
      </dsp:nvSpPr>
      <dsp:spPr>
        <a:xfrm>
          <a:off x="0" y="3161953"/>
          <a:ext cx="651360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Opatření k nápravě k odstranění závad vzniklých porušením povinností</a:t>
          </a:r>
          <a:endParaRPr lang="en-US" sz="1600" kern="1200"/>
        </a:p>
        <a:p>
          <a:pPr marL="171450" lvl="1" indent="-171450" algn="l" defTabSz="711200">
            <a:lnSpc>
              <a:spcPct val="90000"/>
            </a:lnSpc>
            <a:spcBef>
              <a:spcPct val="0"/>
            </a:spcBef>
            <a:spcAft>
              <a:spcPct val="20000"/>
            </a:spcAft>
            <a:buChar char="•"/>
          </a:pPr>
          <a:r>
            <a:rPr lang="cs-CZ" sz="1600" kern="1200"/>
            <a:t>Opatření k nápravě závadného stavu vzniklého neplněním podmínek jimi vydaných souhlasů</a:t>
          </a:r>
          <a:endParaRPr lang="en-US" sz="1600" kern="1200"/>
        </a:p>
      </dsp:txBody>
      <dsp:txXfrm>
        <a:off x="0" y="3161953"/>
        <a:ext cx="6513603" cy="782460"/>
      </dsp:txXfrm>
    </dsp:sp>
    <dsp:sp modelId="{497632DD-6859-41E8-853D-26EEA28B972A}">
      <dsp:nvSpPr>
        <dsp:cNvPr id="0" name=""/>
        <dsp:cNvSpPr/>
      </dsp:nvSpPr>
      <dsp:spPr>
        <a:xfrm>
          <a:off x="0" y="3944413"/>
          <a:ext cx="6513603" cy="50368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Zákon o lesích § 51</a:t>
          </a:r>
          <a:endParaRPr lang="en-US" sz="2100" kern="1200"/>
        </a:p>
      </dsp:txBody>
      <dsp:txXfrm>
        <a:off x="24588" y="3969001"/>
        <a:ext cx="6464427" cy="454509"/>
      </dsp:txXfrm>
    </dsp:sp>
    <dsp:sp modelId="{BC8C764E-FBD3-4BA9-A2ED-1B95DE3FBCE6}">
      <dsp:nvSpPr>
        <dsp:cNvPr id="0" name=""/>
        <dsp:cNvSpPr/>
      </dsp:nvSpPr>
      <dsp:spPr>
        <a:xfrm>
          <a:off x="0" y="4448098"/>
          <a:ext cx="6513603"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Opatření k odstranění zjištěných nedostatků </a:t>
          </a:r>
          <a:endParaRPr lang="en-US" sz="1600" kern="1200"/>
        </a:p>
      </dsp:txBody>
      <dsp:txXfrm>
        <a:off x="0" y="4448098"/>
        <a:ext cx="6513603" cy="347760"/>
      </dsp:txXfrm>
    </dsp:sp>
    <dsp:sp modelId="{7FF3EA9E-D8AD-42AF-A9B0-EB0F1E2F581F}">
      <dsp:nvSpPr>
        <dsp:cNvPr id="0" name=""/>
        <dsp:cNvSpPr/>
      </dsp:nvSpPr>
      <dsp:spPr>
        <a:xfrm>
          <a:off x="0" y="4795857"/>
          <a:ext cx="6513603"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Lázeňský zákon § 39</a:t>
          </a:r>
          <a:endParaRPr lang="en-US" sz="2100" kern="1200"/>
        </a:p>
      </dsp:txBody>
      <dsp:txXfrm>
        <a:off x="24588" y="4820445"/>
        <a:ext cx="6464427" cy="454509"/>
      </dsp:txXfrm>
    </dsp:sp>
    <dsp:sp modelId="{86C20956-3AA4-4793-84ED-A4D3E231D051}">
      <dsp:nvSpPr>
        <dsp:cNvPr id="0" name=""/>
        <dsp:cNvSpPr/>
      </dsp:nvSpPr>
      <dsp:spPr>
        <a:xfrm>
          <a:off x="0" y="5299543"/>
          <a:ext cx="6513603"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Odstranění zjištěných závad při využívání zdrojů, v ochranných pásmech a na území lázeňských míst</a:t>
          </a:r>
          <a:endParaRPr lang="en-US" sz="1600" kern="1200"/>
        </a:p>
      </dsp:txBody>
      <dsp:txXfrm>
        <a:off x="0" y="5299543"/>
        <a:ext cx="6513603" cy="49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AA7CD-9FB9-444B-ACDE-31819432FF70}">
      <dsp:nvSpPr>
        <dsp:cNvPr id="0" name=""/>
        <dsp:cNvSpPr/>
      </dsp:nvSpPr>
      <dsp:spPr>
        <a:xfrm>
          <a:off x="0" y="159687"/>
          <a:ext cx="6513603" cy="743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Prevence</a:t>
          </a:r>
          <a:endParaRPr lang="en-US" sz="3100" kern="1200"/>
        </a:p>
      </dsp:txBody>
      <dsp:txXfrm>
        <a:off x="36296" y="195983"/>
        <a:ext cx="6441011" cy="670943"/>
      </dsp:txXfrm>
    </dsp:sp>
    <dsp:sp modelId="{3722E964-A1DA-4794-90F6-F628BAD5524C}">
      <dsp:nvSpPr>
        <dsp:cNvPr id="0" name=""/>
        <dsp:cNvSpPr/>
      </dsp:nvSpPr>
      <dsp:spPr>
        <a:xfrm>
          <a:off x="0" y="992502"/>
          <a:ext cx="6513603" cy="74353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Trestání </a:t>
          </a:r>
          <a:endParaRPr lang="en-US" sz="3100" kern="1200"/>
        </a:p>
      </dsp:txBody>
      <dsp:txXfrm>
        <a:off x="36296" y="1028798"/>
        <a:ext cx="6441011" cy="670943"/>
      </dsp:txXfrm>
    </dsp:sp>
    <dsp:sp modelId="{E1BAF27A-E514-42FE-A10A-90CAB1DF9980}">
      <dsp:nvSpPr>
        <dsp:cNvPr id="0" name=""/>
        <dsp:cNvSpPr/>
      </dsp:nvSpPr>
      <dsp:spPr>
        <a:xfrm>
          <a:off x="0" y="1736037"/>
          <a:ext cx="6513603"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Správní tresty a tresty</a:t>
          </a:r>
          <a:endParaRPr lang="en-US" sz="2400" kern="1200"/>
        </a:p>
        <a:p>
          <a:pPr marL="457200" lvl="2" indent="-228600" algn="l" defTabSz="1066800">
            <a:lnSpc>
              <a:spcPct val="90000"/>
            </a:lnSpc>
            <a:spcBef>
              <a:spcPct val="0"/>
            </a:spcBef>
            <a:spcAft>
              <a:spcPct val="20000"/>
            </a:spcAft>
            <a:buChar char="•"/>
          </a:pPr>
          <a:r>
            <a:rPr lang="cs-CZ" sz="2400" kern="1200"/>
            <a:t>Represivní funkce</a:t>
          </a:r>
          <a:endParaRPr lang="en-US" sz="2400" kern="1200"/>
        </a:p>
      </dsp:txBody>
      <dsp:txXfrm>
        <a:off x="0" y="1736037"/>
        <a:ext cx="6513603" cy="834210"/>
      </dsp:txXfrm>
    </dsp:sp>
    <dsp:sp modelId="{9BF3FB4B-3AB5-41C7-9A5A-858C557DCD23}">
      <dsp:nvSpPr>
        <dsp:cNvPr id="0" name=""/>
        <dsp:cNvSpPr/>
      </dsp:nvSpPr>
      <dsp:spPr>
        <a:xfrm>
          <a:off x="0" y="2570247"/>
          <a:ext cx="6513603" cy="74353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Náprava</a:t>
          </a:r>
          <a:endParaRPr lang="en-US" sz="3100" kern="1200"/>
        </a:p>
      </dsp:txBody>
      <dsp:txXfrm>
        <a:off x="36296" y="2606543"/>
        <a:ext cx="6441011" cy="670943"/>
      </dsp:txXfrm>
    </dsp:sp>
    <dsp:sp modelId="{1954AC35-4142-412F-A954-52F1905C96F9}">
      <dsp:nvSpPr>
        <dsp:cNvPr id="0" name=""/>
        <dsp:cNvSpPr/>
      </dsp:nvSpPr>
      <dsp:spPr>
        <a:xfrm>
          <a:off x="0" y="3313782"/>
          <a:ext cx="6513603"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Opatření k nápravě</a:t>
          </a:r>
          <a:endParaRPr lang="en-US" sz="2400" kern="1200"/>
        </a:p>
        <a:p>
          <a:pPr marL="457200" lvl="2" indent="-228600" algn="l" defTabSz="1066800">
            <a:lnSpc>
              <a:spcPct val="90000"/>
            </a:lnSpc>
            <a:spcBef>
              <a:spcPct val="0"/>
            </a:spcBef>
            <a:spcAft>
              <a:spcPct val="20000"/>
            </a:spcAft>
            <a:buChar char="•"/>
          </a:pPr>
          <a:r>
            <a:rPr lang="cs-CZ" sz="2400" kern="1200"/>
            <a:t>Restituční a kompenzační funkce</a:t>
          </a:r>
          <a:endParaRPr lang="en-US" sz="2400" kern="1200"/>
        </a:p>
      </dsp:txBody>
      <dsp:txXfrm>
        <a:off x="0" y="3313782"/>
        <a:ext cx="6513603" cy="834210"/>
      </dsp:txXfrm>
    </dsp:sp>
    <dsp:sp modelId="{F396412D-5AEB-4BB6-B085-EF7350012CF1}">
      <dsp:nvSpPr>
        <dsp:cNvPr id="0" name=""/>
        <dsp:cNvSpPr/>
      </dsp:nvSpPr>
      <dsp:spPr>
        <a:xfrm>
          <a:off x="0" y="4147993"/>
          <a:ext cx="6513603" cy="743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Náhrada </a:t>
          </a:r>
          <a:endParaRPr lang="en-US" sz="3100" kern="1200"/>
        </a:p>
      </dsp:txBody>
      <dsp:txXfrm>
        <a:off x="36296" y="4184289"/>
        <a:ext cx="6441011" cy="670943"/>
      </dsp:txXfrm>
    </dsp:sp>
    <dsp:sp modelId="{B7037E88-F6D7-48E4-8ACF-77D9963116C2}">
      <dsp:nvSpPr>
        <dsp:cNvPr id="0" name=""/>
        <dsp:cNvSpPr/>
      </dsp:nvSpPr>
      <dsp:spPr>
        <a:xfrm>
          <a:off x="0" y="4891528"/>
          <a:ext cx="6513603"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Nahrazení újmy (škody)</a:t>
          </a:r>
          <a:endParaRPr lang="en-US" sz="2400" kern="1200"/>
        </a:p>
        <a:p>
          <a:pPr marL="457200" lvl="2" indent="-228600" algn="l" defTabSz="1066800">
            <a:lnSpc>
              <a:spcPct val="90000"/>
            </a:lnSpc>
            <a:spcBef>
              <a:spcPct val="0"/>
            </a:spcBef>
            <a:spcAft>
              <a:spcPct val="20000"/>
            </a:spcAft>
            <a:buChar char="•"/>
          </a:pPr>
          <a:r>
            <a:rPr lang="cs-CZ" sz="2400" kern="1200"/>
            <a:t>Restituční, kompenzační a satisfakční funkce</a:t>
          </a:r>
          <a:endParaRPr lang="en-US" sz="2400" kern="1200"/>
        </a:p>
      </dsp:txBody>
      <dsp:txXfrm>
        <a:off x="0" y="4891528"/>
        <a:ext cx="6513603" cy="834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8B6AC-9178-4BFB-B62D-AA958A38F4A8}">
      <dsp:nvSpPr>
        <dsp:cNvPr id="0" name=""/>
        <dsp:cNvSpPr/>
      </dsp:nvSpPr>
      <dsp:spPr>
        <a:xfrm>
          <a:off x="0" y="47503"/>
          <a:ext cx="6513603" cy="6317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Zvláštní právní úprava</a:t>
          </a:r>
          <a:endParaRPr lang="en-US" sz="1600" kern="1200" dirty="0"/>
        </a:p>
      </dsp:txBody>
      <dsp:txXfrm>
        <a:off x="30842" y="78345"/>
        <a:ext cx="6451919" cy="570115"/>
      </dsp:txXfrm>
    </dsp:sp>
    <dsp:sp modelId="{EAEC6CC0-9C97-49F3-A49C-EAE98F01F2BF}">
      <dsp:nvSpPr>
        <dsp:cNvPr id="0" name=""/>
        <dsp:cNvSpPr/>
      </dsp:nvSpPr>
      <dsp:spPr>
        <a:xfrm>
          <a:off x="0" y="67930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cs-CZ" sz="1200" kern="1200"/>
            <a:t>Subsidiární použitelnost občanského zákoníku</a:t>
          </a:r>
          <a:endParaRPr lang="en-US" sz="1200" kern="1200"/>
        </a:p>
      </dsp:txBody>
      <dsp:txXfrm>
        <a:off x="0" y="679303"/>
        <a:ext cx="6513603" cy="397440"/>
      </dsp:txXfrm>
    </dsp:sp>
    <dsp:sp modelId="{4027EDFE-6222-40BC-9680-85821B5637A2}">
      <dsp:nvSpPr>
        <dsp:cNvPr id="0" name=""/>
        <dsp:cNvSpPr/>
      </dsp:nvSpPr>
      <dsp:spPr>
        <a:xfrm>
          <a:off x="0" y="1076743"/>
          <a:ext cx="6513603" cy="631799"/>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Horní zákon § 36 an.</a:t>
          </a:r>
          <a:endParaRPr lang="en-US" sz="1600" kern="1200"/>
        </a:p>
      </dsp:txBody>
      <dsp:txXfrm>
        <a:off x="30842" y="1107585"/>
        <a:ext cx="6451919" cy="570115"/>
      </dsp:txXfrm>
    </dsp:sp>
    <dsp:sp modelId="{991F3D37-22C0-4F9B-9F93-CB6AE0CE9A2C}">
      <dsp:nvSpPr>
        <dsp:cNvPr id="0" name=""/>
        <dsp:cNvSpPr/>
      </dsp:nvSpPr>
      <dsp:spPr>
        <a:xfrm>
          <a:off x="0" y="1708543"/>
          <a:ext cx="6513603"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cs-CZ" sz="1200" kern="1200"/>
            <a:t>Důlní škody</a:t>
          </a:r>
          <a:endParaRPr lang="en-US" sz="1200" kern="1200"/>
        </a:p>
        <a:p>
          <a:pPr marL="228600" lvl="2" indent="-114300" algn="l" defTabSz="533400">
            <a:lnSpc>
              <a:spcPct val="90000"/>
            </a:lnSpc>
            <a:spcBef>
              <a:spcPct val="0"/>
            </a:spcBef>
            <a:spcAft>
              <a:spcPct val="20000"/>
            </a:spcAft>
            <a:buChar char="•"/>
          </a:pPr>
          <a:r>
            <a:rPr lang="cs-CZ" sz="1200" kern="1200"/>
            <a:t>Způsobené na hmotném majetku, i ztráta povrchové a podzemní vody</a:t>
          </a:r>
          <a:endParaRPr lang="en-US" sz="1200" kern="1200"/>
        </a:p>
      </dsp:txBody>
      <dsp:txXfrm>
        <a:off x="0" y="1708543"/>
        <a:ext cx="6513603" cy="409860"/>
      </dsp:txXfrm>
    </dsp:sp>
    <dsp:sp modelId="{8894CBE0-89B1-4043-91A3-1A7C3B572117}">
      <dsp:nvSpPr>
        <dsp:cNvPr id="0" name=""/>
        <dsp:cNvSpPr/>
      </dsp:nvSpPr>
      <dsp:spPr>
        <a:xfrm>
          <a:off x="0" y="2118403"/>
          <a:ext cx="6513603" cy="631799"/>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Atomový zákon (18/1997) § 32 an.</a:t>
          </a:r>
          <a:endParaRPr lang="en-US" sz="1600" kern="1200"/>
        </a:p>
      </dsp:txBody>
      <dsp:txXfrm>
        <a:off x="30842" y="2149245"/>
        <a:ext cx="6451919" cy="570115"/>
      </dsp:txXfrm>
    </dsp:sp>
    <dsp:sp modelId="{8EE1E494-DEF3-484A-B41C-8005152D2CE2}">
      <dsp:nvSpPr>
        <dsp:cNvPr id="0" name=""/>
        <dsp:cNvSpPr/>
      </dsp:nvSpPr>
      <dsp:spPr>
        <a:xfrm>
          <a:off x="0" y="275020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cs-CZ" sz="1200" kern="1200"/>
            <a:t>Jaderné škody </a:t>
          </a:r>
          <a:endParaRPr lang="en-US" sz="1200" kern="1200"/>
        </a:p>
      </dsp:txBody>
      <dsp:txXfrm>
        <a:off x="0" y="2750203"/>
        <a:ext cx="6513603" cy="397440"/>
      </dsp:txXfrm>
    </dsp:sp>
    <dsp:sp modelId="{86808C39-9F0B-44CE-8CA2-2A711EABDF9F}">
      <dsp:nvSpPr>
        <dsp:cNvPr id="0" name=""/>
        <dsp:cNvSpPr/>
      </dsp:nvSpPr>
      <dsp:spPr>
        <a:xfrm>
          <a:off x="0" y="3147643"/>
          <a:ext cx="6513603" cy="631799"/>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Zákon o myslivosti § 52 </a:t>
          </a:r>
          <a:r>
            <a:rPr lang="cs-CZ" sz="1600" kern="1200" dirty="0" err="1"/>
            <a:t>an</a:t>
          </a:r>
          <a:r>
            <a:rPr lang="cs-CZ" sz="1600" kern="1200" dirty="0"/>
            <a:t>.</a:t>
          </a:r>
          <a:endParaRPr lang="en-US" sz="1600" kern="1200" dirty="0"/>
        </a:p>
      </dsp:txBody>
      <dsp:txXfrm>
        <a:off x="30842" y="3178485"/>
        <a:ext cx="6451919" cy="570115"/>
      </dsp:txXfrm>
    </dsp:sp>
    <dsp:sp modelId="{130BC220-E760-4DD1-A76A-3EEAECEFAF59}">
      <dsp:nvSpPr>
        <dsp:cNvPr id="0" name=""/>
        <dsp:cNvSpPr/>
      </dsp:nvSpPr>
      <dsp:spPr>
        <a:xfrm>
          <a:off x="0" y="377944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cs-CZ" sz="1200" kern="1200" dirty="0"/>
            <a:t>Škoda způsobená zvěří a na zvěři</a:t>
          </a:r>
          <a:endParaRPr lang="en-US" sz="1200" kern="1200" dirty="0"/>
        </a:p>
      </dsp:txBody>
      <dsp:txXfrm>
        <a:off x="0" y="3779443"/>
        <a:ext cx="6513603" cy="397440"/>
      </dsp:txXfrm>
    </dsp:sp>
    <dsp:sp modelId="{1FA9CCA4-8D39-4A40-8ADE-B8EFFCB0352B}">
      <dsp:nvSpPr>
        <dsp:cNvPr id="0" name=""/>
        <dsp:cNvSpPr/>
      </dsp:nvSpPr>
      <dsp:spPr>
        <a:xfrm>
          <a:off x="0" y="4176883"/>
          <a:ext cx="6513603" cy="631799"/>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Zákon o vodách § 31</a:t>
          </a:r>
          <a:endParaRPr lang="en-US" sz="1600" kern="1200"/>
        </a:p>
      </dsp:txBody>
      <dsp:txXfrm>
        <a:off x="30842" y="4207725"/>
        <a:ext cx="6451919" cy="570115"/>
      </dsp:txXfrm>
    </dsp:sp>
    <dsp:sp modelId="{64FF1A96-C5D1-4FA3-BEF1-080BE6B002C8}">
      <dsp:nvSpPr>
        <dsp:cNvPr id="0" name=""/>
        <dsp:cNvSpPr/>
      </dsp:nvSpPr>
      <dsp:spPr>
        <a:xfrm>
          <a:off x="0" y="480868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cs-CZ" sz="1200" kern="1200"/>
            <a:t>ztrátu podzemní vody nebo podstatné snížení možnosti odběru ve zdroji podzemních vod, popřípadě zhoršení jakosti vody v něm v důsledku provozní činnosti</a:t>
          </a:r>
          <a:endParaRPr lang="en-US" sz="1200" kern="1200"/>
        </a:p>
      </dsp:txBody>
      <dsp:txXfrm>
        <a:off x="0" y="4808683"/>
        <a:ext cx="6513603" cy="397440"/>
      </dsp:txXfrm>
    </dsp:sp>
    <dsp:sp modelId="{AA3C1D4C-6533-404A-99F3-D622E9CB2321}">
      <dsp:nvSpPr>
        <dsp:cNvPr id="0" name=""/>
        <dsp:cNvSpPr/>
      </dsp:nvSpPr>
      <dsp:spPr>
        <a:xfrm>
          <a:off x="0" y="5206122"/>
          <a:ext cx="6513603" cy="63179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Zákon o poskytování náhrad škod způsobených vybranými zvláště chráněnými živočichy</a:t>
          </a:r>
          <a:endParaRPr lang="en-US" sz="1600" kern="1200" dirty="0"/>
        </a:p>
      </dsp:txBody>
      <dsp:txXfrm>
        <a:off x="30842" y="5236964"/>
        <a:ext cx="6451919" cy="570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293C6-F1F8-4663-89F4-A2556381571F}">
      <dsp:nvSpPr>
        <dsp:cNvPr id="0" name=""/>
        <dsp:cNvSpPr/>
      </dsp:nvSpPr>
      <dsp:spPr>
        <a:xfrm>
          <a:off x="0" y="22775"/>
          <a:ext cx="6513603" cy="59962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Odpovědnost za přestupky</a:t>
          </a:r>
          <a:endParaRPr lang="en-US" sz="2500" kern="1200"/>
        </a:p>
      </dsp:txBody>
      <dsp:txXfrm>
        <a:off x="29271" y="52046"/>
        <a:ext cx="6455061" cy="541083"/>
      </dsp:txXfrm>
    </dsp:sp>
    <dsp:sp modelId="{52AE5DA4-6714-458D-9250-69B0760DCC39}">
      <dsp:nvSpPr>
        <dsp:cNvPr id="0" name=""/>
        <dsp:cNvSpPr/>
      </dsp:nvSpPr>
      <dsp:spPr>
        <a:xfrm>
          <a:off x="0" y="622400"/>
          <a:ext cx="651360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cs-CZ" sz="2000" kern="1200" dirty="0"/>
            <a:t>Zákon o odpovědnosti za přestupky</a:t>
          </a:r>
          <a:endParaRPr lang="en-US" sz="2000" kern="1200" dirty="0"/>
        </a:p>
        <a:p>
          <a:pPr marL="228600" lvl="1" indent="-228600" algn="l" defTabSz="889000">
            <a:lnSpc>
              <a:spcPct val="90000"/>
            </a:lnSpc>
            <a:spcBef>
              <a:spcPct val="0"/>
            </a:spcBef>
            <a:spcAft>
              <a:spcPct val="20000"/>
            </a:spcAft>
            <a:buChar char="•"/>
          </a:pPr>
          <a:r>
            <a:rPr lang="cs-CZ" sz="2000" kern="1200"/>
            <a:t>Zákon o některých přestupcích</a:t>
          </a:r>
          <a:endParaRPr lang="en-US" sz="2000" kern="1200"/>
        </a:p>
        <a:p>
          <a:pPr marL="228600" lvl="1" indent="-228600" algn="l" defTabSz="889000">
            <a:lnSpc>
              <a:spcPct val="90000"/>
            </a:lnSpc>
            <a:spcBef>
              <a:spcPct val="0"/>
            </a:spcBef>
            <a:spcAft>
              <a:spcPct val="20000"/>
            </a:spcAft>
            <a:buChar char="•"/>
          </a:pPr>
          <a:r>
            <a:rPr lang="cs-CZ" sz="2000" kern="1200"/>
            <a:t>Složkové předpisy</a:t>
          </a:r>
          <a:endParaRPr lang="en-US" sz="2000" kern="1200"/>
        </a:p>
      </dsp:txBody>
      <dsp:txXfrm>
        <a:off x="0" y="622400"/>
        <a:ext cx="6513603" cy="1035000"/>
      </dsp:txXfrm>
    </dsp:sp>
    <dsp:sp modelId="{83801577-EADF-42A6-89FF-591857FED659}">
      <dsp:nvSpPr>
        <dsp:cNvPr id="0" name=""/>
        <dsp:cNvSpPr/>
      </dsp:nvSpPr>
      <dsp:spPr>
        <a:xfrm>
          <a:off x="0" y="1657400"/>
          <a:ext cx="6513603" cy="59962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Odpovědnost za trestné činy</a:t>
          </a:r>
          <a:endParaRPr lang="en-US" sz="2500" kern="1200"/>
        </a:p>
      </dsp:txBody>
      <dsp:txXfrm>
        <a:off x="29271" y="1686671"/>
        <a:ext cx="6455061" cy="541083"/>
      </dsp:txXfrm>
    </dsp:sp>
    <dsp:sp modelId="{160B5BE0-05C2-4DC1-966E-C45328499A18}">
      <dsp:nvSpPr>
        <dsp:cNvPr id="0" name=""/>
        <dsp:cNvSpPr/>
      </dsp:nvSpPr>
      <dsp:spPr>
        <a:xfrm>
          <a:off x="0" y="2257025"/>
          <a:ext cx="6513603"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cs-CZ" sz="2000" kern="1200" dirty="0"/>
            <a:t>Trestní zákoník</a:t>
          </a:r>
          <a:endParaRPr lang="en-US" sz="2000" kern="1200" dirty="0"/>
        </a:p>
        <a:p>
          <a:pPr marL="228600" lvl="1" indent="-228600" algn="l" defTabSz="889000">
            <a:lnSpc>
              <a:spcPct val="90000"/>
            </a:lnSpc>
            <a:spcBef>
              <a:spcPct val="0"/>
            </a:spcBef>
            <a:spcAft>
              <a:spcPct val="20000"/>
            </a:spcAft>
            <a:buChar char="•"/>
          </a:pPr>
          <a:r>
            <a:rPr lang="cs-CZ" sz="2000" kern="1200" dirty="0"/>
            <a:t>Zákon o trestní odpovědnosti právnických osob</a:t>
          </a:r>
          <a:endParaRPr lang="en-US" sz="2000" kern="1200" dirty="0"/>
        </a:p>
      </dsp:txBody>
      <dsp:txXfrm>
        <a:off x="0" y="2257025"/>
        <a:ext cx="6513603" cy="685687"/>
      </dsp:txXfrm>
    </dsp:sp>
    <dsp:sp modelId="{333F5F46-076C-45F0-B6D4-414AB9337457}">
      <dsp:nvSpPr>
        <dsp:cNvPr id="0" name=""/>
        <dsp:cNvSpPr/>
      </dsp:nvSpPr>
      <dsp:spPr>
        <a:xfrm>
          <a:off x="0" y="2942713"/>
          <a:ext cx="6513603" cy="59962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dirty="0"/>
            <a:t>Povinnost nahradit újmy (závazky z deliktů)</a:t>
          </a:r>
          <a:endParaRPr lang="en-US" sz="2500" kern="1200" dirty="0"/>
        </a:p>
      </dsp:txBody>
      <dsp:txXfrm>
        <a:off x="29271" y="2971984"/>
        <a:ext cx="6455061" cy="541083"/>
      </dsp:txXfrm>
    </dsp:sp>
    <dsp:sp modelId="{8D44610A-B246-4835-92A1-82E0AC5F35DA}">
      <dsp:nvSpPr>
        <dsp:cNvPr id="0" name=""/>
        <dsp:cNvSpPr/>
      </dsp:nvSpPr>
      <dsp:spPr>
        <a:xfrm>
          <a:off x="0" y="3542338"/>
          <a:ext cx="6513603"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cs-CZ" sz="2000" kern="1200"/>
            <a:t>Občanský zákoník</a:t>
          </a:r>
          <a:endParaRPr lang="en-US" sz="2000" kern="1200"/>
        </a:p>
        <a:p>
          <a:pPr marL="228600" lvl="1" indent="-228600" algn="l" defTabSz="889000">
            <a:lnSpc>
              <a:spcPct val="90000"/>
            </a:lnSpc>
            <a:spcBef>
              <a:spcPct val="0"/>
            </a:spcBef>
            <a:spcAft>
              <a:spcPct val="20000"/>
            </a:spcAft>
            <a:buChar char="•"/>
          </a:pPr>
          <a:r>
            <a:rPr lang="cs-CZ" sz="2000" kern="1200"/>
            <a:t>Zvláštní ustanovení složkových předpisů</a:t>
          </a:r>
          <a:endParaRPr lang="en-US" sz="2000" kern="1200"/>
        </a:p>
      </dsp:txBody>
      <dsp:txXfrm>
        <a:off x="0" y="3542338"/>
        <a:ext cx="6513603" cy="685687"/>
      </dsp:txXfrm>
    </dsp:sp>
    <dsp:sp modelId="{B23A8C08-F982-43B0-A774-C3803293194E}">
      <dsp:nvSpPr>
        <dsp:cNvPr id="0" name=""/>
        <dsp:cNvSpPr/>
      </dsp:nvSpPr>
      <dsp:spPr>
        <a:xfrm>
          <a:off x="0" y="4228025"/>
          <a:ext cx="6513603" cy="59962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Odpovědnost za ekologickou újmu</a:t>
          </a:r>
          <a:endParaRPr lang="en-US" sz="2500" kern="1200"/>
        </a:p>
      </dsp:txBody>
      <dsp:txXfrm>
        <a:off x="29271" y="4257296"/>
        <a:ext cx="6455061" cy="541083"/>
      </dsp:txXfrm>
    </dsp:sp>
    <dsp:sp modelId="{F4B35B14-DC2E-4ED7-9C02-F02240FC0E1C}">
      <dsp:nvSpPr>
        <dsp:cNvPr id="0" name=""/>
        <dsp:cNvSpPr/>
      </dsp:nvSpPr>
      <dsp:spPr>
        <a:xfrm>
          <a:off x="0" y="4827650"/>
          <a:ext cx="6513603"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cs-CZ" sz="2000" kern="1200"/>
            <a:t>Zákon o životním prostředí</a:t>
          </a:r>
          <a:endParaRPr lang="en-US" sz="2000" kern="1200"/>
        </a:p>
        <a:p>
          <a:pPr marL="228600" lvl="1" indent="-228600" algn="l" defTabSz="889000">
            <a:lnSpc>
              <a:spcPct val="90000"/>
            </a:lnSpc>
            <a:spcBef>
              <a:spcPct val="0"/>
            </a:spcBef>
            <a:spcAft>
              <a:spcPct val="20000"/>
            </a:spcAft>
            <a:buChar char="•"/>
          </a:pPr>
          <a:r>
            <a:rPr lang="cs-CZ" sz="2000" kern="1200"/>
            <a:t>Zákon o předcházení ekologické újmě a její nápravě</a:t>
          </a:r>
          <a:endParaRPr lang="en-US" sz="2000" kern="1200"/>
        </a:p>
        <a:p>
          <a:pPr marL="228600" lvl="1" indent="-228600" algn="l" defTabSz="889000">
            <a:lnSpc>
              <a:spcPct val="90000"/>
            </a:lnSpc>
            <a:spcBef>
              <a:spcPct val="0"/>
            </a:spcBef>
            <a:spcAft>
              <a:spcPct val="20000"/>
            </a:spcAft>
            <a:buChar char="•"/>
          </a:pPr>
          <a:r>
            <a:rPr lang="cs-CZ" sz="2000" kern="1200"/>
            <a:t>Nápravná opatření dle složkových předpisů</a:t>
          </a:r>
          <a:endParaRPr lang="en-US" sz="2000" kern="1200"/>
        </a:p>
      </dsp:txBody>
      <dsp:txXfrm>
        <a:off x="0" y="4827650"/>
        <a:ext cx="6513603" cy="103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53821-FCCF-4448-9D04-4CBB3469189E}">
      <dsp:nvSpPr>
        <dsp:cNvPr id="0" name=""/>
        <dsp:cNvSpPr/>
      </dsp:nvSpPr>
      <dsp:spPr>
        <a:xfrm>
          <a:off x="0" y="183582"/>
          <a:ext cx="6513603"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Trestné činy proti životnímu prostředí (hlava VIII TZ)</a:t>
          </a:r>
          <a:endParaRPr lang="en-US" sz="2200" kern="1200"/>
        </a:p>
      </dsp:txBody>
      <dsp:txXfrm>
        <a:off x="25759" y="209341"/>
        <a:ext cx="6462085" cy="476152"/>
      </dsp:txXfrm>
    </dsp:sp>
    <dsp:sp modelId="{EACD104E-A54B-49A8-AD30-8508EE46BA10}">
      <dsp:nvSpPr>
        <dsp:cNvPr id="0" name=""/>
        <dsp:cNvSpPr/>
      </dsp:nvSpPr>
      <dsp:spPr>
        <a:xfrm>
          <a:off x="0" y="711252"/>
          <a:ext cx="6513603"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Obecné skutkové podstaty</a:t>
          </a:r>
          <a:endParaRPr lang="en-US" sz="1700" kern="1200"/>
        </a:p>
        <a:p>
          <a:pPr marL="342900" lvl="2" indent="-171450" algn="l" defTabSz="755650">
            <a:lnSpc>
              <a:spcPct val="90000"/>
            </a:lnSpc>
            <a:spcBef>
              <a:spcPct val="0"/>
            </a:spcBef>
            <a:spcAft>
              <a:spcPct val="20000"/>
            </a:spcAft>
            <a:buChar char="•"/>
          </a:pPr>
          <a:r>
            <a:rPr lang="cs-CZ" sz="1700" kern="1200"/>
            <a:t>Poškození a ohrožení životního prostředí</a:t>
          </a:r>
          <a:endParaRPr lang="en-US" sz="1700" kern="1200"/>
        </a:p>
        <a:p>
          <a:pPr marL="514350" lvl="3" indent="-171450" algn="l" defTabSz="755650">
            <a:lnSpc>
              <a:spcPct val="90000"/>
            </a:lnSpc>
            <a:spcBef>
              <a:spcPct val="0"/>
            </a:spcBef>
            <a:spcAft>
              <a:spcPct val="20000"/>
            </a:spcAft>
            <a:buChar char="•"/>
          </a:pPr>
          <a:r>
            <a:rPr lang="cs-CZ" sz="1700" kern="1200"/>
            <a:t>Úmyslné </a:t>
          </a:r>
          <a:endParaRPr lang="en-US" sz="1700" kern="1200"/>
        </a:p>
        <a:p>
          <a:pPr marL="514350" lvl="3" indent="-171450" algn="l" defTabSz="755650">
            <a:lnSpc>
              <a:spcPct val="90000"/>
            </a:lnSpc>
            <a:spcBef>
              <a:spcPct val="0"/>
            </a:spcBef>
            <a:spcAft>
              <a:spcPct val="20000"/>
            </a:spcAft>
            <a:buChar char="•"/>
          </a:pPr>
          <a:r>
            <a:rPr lang="cs-CZ" sz="1700" kern="1200"/>
            <a:t>Nedbalostní </a:t>
          </a:r>
          <a:endParaRPr lang="en-US" sz="1700" kern="1200"/>
        </a:p>
        <a:p>
          <a:pPr marL="171450" lvl="1" indent="-171450" algn="l" defTabSz="755650">
            <a:lnSpc>
              <a:spcPct val="90000"/>
            </a:lnSpc>
            <a:spcBef>
              <a:spcPct val="0"/>
            </a:spcBef>
            <a:spcAft>
              <a:spcPct val="20000"/>
            </a:spcAft>
            <a:buChar char="•"/>
          </a:pPr>
          <a:r>
            <a:rPr lang="cs-CZ" sz="1700" kern="1200"/>
            <a:t>Speciální skutkové podstaty</a:t>
          </a:r>
          <a:endParaRPr lang="en-US" sz="1700" kern="1200"/>
        </a:p>
      </dsp:txBody>
      <dsp:txXfrm>
        <a:off x="0" y="711252"/>
        <a:ext cx="6513603" cy="1457280"/>
      </dsp:txXfrm>
    </dsp:sp>
    <dsp:sp modelId="{8CF530D0-CF41-49AE-BE44-FAF4A40F59AF}">
      <dsp:nvSpPr>
        <dsp:cNvPr id="0" name=""/>
        <dsp:cNvSpPr/>
      </dsp:nvSpPr>
      <dsp:spPr>
        <a:xfrm>
          <a:off x="0" y="2168533"/>
          <a:ext cx="6513603" cy="5276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Související trestné činy</a:t>
          </a:r>
          <a:endParaRPr lang="en-US" sz="2200" kern="1200"/>
        </a:p>
      </dsp:txBody>
      <dsp:txXfrm>
        <a:off x="25759" y="2194292"/>
        <a:ext cx="6462085" cy="476152"/>
      </dsp:txXfrm>
    </dsp:sp>
    <dsp:sp modelId="{C6F62E57-87C9-451B-922E-51E6EC4F98FE}">
      <dsp:nvSpPr>
        <dsp:cNvPr id="0" name=""/>
        <dsp:cNvSpPr/>
      </dsp:nvSpPr>
      <dsp:spPr>
        <a:xfrm>
          <a:off x="0" y="2696203"/>
          <a:ext cx="6513603"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Trestné činy obecně ohrožující</a:t>
          </a:r>
          <a:endParaRPr lang="en-US" sz="1700" kern="1200"/>
        </a:p>
        <a:p>
          <a:pPr marL="342900" lvl="2" indent="-171450" algn="l" defTabSz="755650">
            <a:lnSpc>
              <a:spcPct val="90000"/>
            </a:lnSpc>
            <a:spcBef>
              <a:spcPct val="0"/>
            </a:spcBef>
            <a:spcAft>
              <a:spcPct val="20000"/>
            </a:spcAft>
            <a:buChar char="•"/>
          </a:pPr>
          <a:r>
            <a:rPr lang="cs-CZ" sz="1700" kern="1200"/>
            <a:t>Např. obecné ohrožení, poškození a ohrožení provozu obecně prospěšného zařízení, nedovolená výroba a držení radioaktivní látky a vysoce nebezpečné látky, jaderného materiální, nedovolená výroba a jiné nakládání s jedy</a:t>
          </a:r>
          <a:endParaRPr lang="en-US" sz="1700" kern="1200"/>
        </a:p>
        <a:p>
          <a:pPr marL="171450" lvl="1" indent="-171450" algn="l" defTabSz="755650">
            <a:lnSpc>
              <a:spcPct val="90000"/>
            </a:lnSpc>
            <a:spcBef>
              <a:spcPct val="0"/>
            </a:spcBef>
            <a:spcAft>
              <a:spcPct val="20000"/>
            </a:spcAft>
            <a:buChar char="•"/>
          </a:pPr>
          <a:r>
            <a:rPr lang="cs-CZ" sz="1700" kern="1200"/>
            <a:t>Trestné činy proti výkonu pravomoci orgánu veřejné moci a úřední osoby</a:t>
          </a:r>
          <a:endParaRPr lang="en-US" sz="1700" kern="1200"/>
        </a:p>
        <a:p>
          <a:pPr marL="171450" lvl="1" indent="-171450" algn="l" defTabSz="755650">
            <a:lnSpc>
              <a:spcPct val="90000"/>
            </a:lnSpc>
            <a:spcBef>
              <a:spcPct val="0"/>
            </a:spcBef>
            <a:spcAft>
              <a:spcPct val="20000"/>
            </a:spcAft>
            <a:buChar char="•"/>
          </a:pPr>
          <a:r>
            <a:rPr lang="cs-CZ" sz="1700" kern="1200"/>
            <a:t>Trestné činy proti majetku</a:t>
          </a:r>
          <a:endParaRPr lang="en-US" sz="1700" kern="1200"/>
        </a:p>
        <a:p>
          <a:pPr marL="342900" lvl="2" indent="-171450" algn="l" defTabSz="755650">
            <a:lnSpc>
              <a:spcPct val="90000"/>
            </a:lnSpc>
            <a:spcBef>
              <a:spcPct val="0"/>
            </a:spcBef>
            <a:spcAft>
              <a:spcPct val="20000"/>
            </a:spcAft>
            <a:buChar char="•"/>
          </a:pPr>
          <a:r>
            <a:rPr lang="cs-CZ" sz="1700" kern="1200"/>
            <a:t>Např. poškození cizí věci, zneužívání vlastnictví</a:t>
          </a:r>
          <a:endParaRPr lang="en-US" sz="1700" kern="1200"/>
        </a:p>
        <a:p>
          <a:pPr marL="171450" lvl="1" indent="-171450" algn="l" defTabSz="755650">
            <a:lnSpc>
              <a:spcPct val="90000"/>
            </a:lnSpc>
            <a:spcBef>
              <a:spcPct val="0"/>
            </a:spcBef>
            <a:spcAft>
              <a:spcPct val="20000"/>
            </a:spcAft>
            <a:buChar char="•"/>
          </a:pPr>
          <a:r>
            <a:rPr lang="cs-CZ" sz="1700" kern="1200"/>
            <a:t>Trestné činy proti zdraví</a:t>
          </a:r>
          <a:endParaRPr lang="en-US" sz="1700" kern="1200"/>
        </a:p>
        <a:p>
          <a:pPr marL="342900" lvl="2" indent="-171450" algn="l" defTabSz="755650">
            <a:lnSpc>
              <a:spcPct val="90000"/>
            </a:lnSpc>
            <a:spcBef>
              <a:spcPct val="0"/>
            </a:spcBef>
            <a:spcAft>
              <a:spcPct val="20000"/>
            </a:spcAft>
            <a:buChar char="•"/>
          </a:pPr>
          <a:r>
            <a:rPr lang="cs-CZ" sz="1700" kern="1200"/>
            <a:t>Např. ohrožování zdraví  závadnými potravinami a jinými předměty</a:t>
          </a:r>
          <a:endParaRPr lang="en-US" sz="1700" kern="1200"/>
        </a:p>
      </dsp:txBody>
      <dsp:txXfrm>
        <a:off x="0" y="2696203"/>
        <a:ext cx="6513603" cy="3005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CEC55-1C2A-473D-94A4-EA4120E85002}">
      <dsp:nvSpPr>
        <dsp:cNvPr id="0" name=""/>
        <dsp:cNvSpPr/>
      </dsp:nvSpPr>
      <dsp:spPr>
        <a:xfrm>
          <a:off x="0" y="100152"/>
          <a:ext cx="6513603" cy="9547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Zásada zákonnosti a zásada subsidiarity trestní represe</a:t>
          </a:r>
          <a:endParaRPr lang="en-US" sz="2400" kern="1200"/>
        </a:p>
      </dsp:txBody>
      <dsp:txXfrm>
        <a:off x="46606" y="146758"/>
        <a:ext cx="6420391" cy="861507"/>
      </dsp:txXfrm>
    </dsp:sp>
    <dsp:sp modelId="{7756D920-9768-4F32-BE94-FA6B4FD201FD}">
      <dsp:nvSpPr>
        <dsp:cNvPr id="0" name=""/>
        <dsp:cNvSpPr/>
      </dsp:nvSpPr>
      <dsp:spPr>
        <a:xfrm>
          <a:off x="0" y="1054872"/>
          <a:ext cx="6513603"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Trestní odpovědnost pachatele a trestněprávní důsledky s ní spojené lze uplatňovat jen v případech společensky škodlivých, ve kterých nepostačuje uplatnění odpovědnosti podle jiného právního předpisu.</a:t>
          </a:r>
          <a:endParaRPr lang="en-US" sz="1900" kern="1200"/>
        </a:p>
      </dsp:txBody>
      <dsp:txXfrm>
        <a:off x="0" y="1054872"/>
        <a:ext cx="6513603" cy="1142640"/>
      </dsp:txXfrm>
    </dsp:sp>
    <dsp:sp modelId="{8C26F2C7-74D5-4A2B-A4F9-FE47B03A6DEE}">
      <dsp:nvSpPr>
        <dsp:cNvPr id="0" name=""/>
        <dsp:cNvSpPr/>
      </dsp:nvSpPr>
      <dsp:spPr>
        <a:xfrm>
          <a:off x="0" y="2197513"/>
          <a:ext cx="6513603" cy="95471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Trestný čin</a:t>
          </a:r>
          <a:endParaRPr lang="en-US" sz="2400" kern="1200"/>
        </a:p>
      </dsp:txBody>
      <dsp:txXfrm>
        <a:off x="46606" y="2244119"/>
        <a:ext cx="6420391" cy="861507"/>
      </dsp:txXfrm>
    </dsp:sp>
    <dsp:sp modelId="{A76C2D89-DA1D-4398-A929-2CD847D8EAC7}">
      <dsp:nvSpPr>
        <dsp:cNvPr id="0" name=""/>
        <dsp:cNvSpPr/>
      </dsp:nvSpPr>
      <dsp:spPr>
        <a:xfrm>
          <a:off x="0" y="3152232"/>
          <a:ext cx="6513603" cy="263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protiprávní čin, který trestní zákon označuje za trestný a který vykazuje znaky uvedené v takovém zákoně</a:t>
          </a:r>
          <a:endParaRPr lang="en-US" sz="1900" kern="1200"/>
        </a:p>
        <a:p>
          <a:pPr marL="171450" lvl="1" indent="-171450" algn="l" defTabSz="844550">
            <a:lnSpc>
              <a:spcPct val="90000"/>
            </a:lnSpc>
            <a:spcBef>
              <a:spcPct val="0"/>
            </a:spcBef>
            <a:spcAft>
              <a:spcPct val="20000"/>
            </a:spcAft>
            <a:buChar char="•"/>
          </a:pPr>
          <a:r>
            <a:rPr lang="cs-CZ" sz="1900" kern="1200"/>
            <a:t>k trestní odpovědnosti za trestný čin je třeba úmyslného zavinění, nestanoví-li trestní zákon výslovně, že postačí zavinění z nedbalosti.</a:t>
          </a:r>
          <a:endParaRPr lang="en-US" sz="1900" kern="1200"/>
        </a:p>
        <a:p>
          <a:pPr marL="171450" lvl="1" indent="-171450" algn="l" defTabSz="844550">
            <a:lnSpc>
              <a:spcPct val="90000"/>
            </a:lnSpc>
            <a:spcBef>
              <a:spcPct val="0"/>
            </a:spcBef>
            <a:spcAft>
              <a:spcPct val="20000"/>
            </a:spcAft>
            <a:buChar char="•"/>
          </a:pPr>
          <a:r>
            <a:rPr lang="cs-CZ" sz="1900" kern="1200"/>
            <a:t>Přečin vs. zločin</a:t>
          </a:r>
          <a:endParaRPr lang="en-US" sz="1900" kern="1200"/>
        </a:p>
        <a:p>
          <a:pPr marL="342900" lvl="2" indent="-171450" algn="l" defTabSz="844550">
            <a:lnSpc>
              <a:spcPct val="90000"/>
            </a:lnSpc>
            <a:spcBef>
              <a:spcPct val="0"/>
            </a:spcBef>
            <a:spcAft>
              <a:spcPct val="20000"/>
            </a:spcAft>
            <a:buChar char="•"/>
          </a:pPr>
          <a:r>
            <a:rPr lang="cs-CZ" sz="1900" kern="1200"/>
            <a:t>všechny nedbalostní trestné činy a ty úmyslné trestné činy, na něž trestní zákon stanoví trest odnětí svobody s horní hranicí trestní sazby do pěti let</a:t>
          </a:r>
          <a:endParaRPr lang="en-US" sz="1900" kern="1200"/>
        </a:p>
      </dsp:txBody>
      <dsp:txXfrm>
        <a:off x="0" y="3152232"/>
        <a:ext cx="6513603" cy="263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02F77-4D62-40A1-A12C-08A9BF58766D}">
      <dsp:nvSpPr>
        <dsp:cNvPr id="0" name=""/>
        <dsp:cNvSpPr/>
      </dsp:nvSpPr>
      <dsp:spPr>
        <a:xfrm>
          <a:off x="0" y="77832"/>
          <a:ext cx="6513603" cy="11033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kern="1200" dirty="0"/>
            <a:t>Subjektivní odpovědnost</a:t>
          </a:r>
          <a:endParaRPr lang="en-US" sz="4600" kern="1200" dirty="0"/>
        </a:p>
      </dsp:txBody>
      <dsp:txXfrm>
        <a:off x="53859" y="131691"/>
        <a:ext cx="6405885" cy="995592"/>
      </dsp:txXfrm>
    </dsp:sp>
    <dsp:sp modelId="{2AD55075-3844-4124-A353-6F83B2DCE409}">
      <dsp:nvSpPr>
        <dsp:cNvPr id="0" name=""/>
        <dsp:cNvSpPr/>
      </dsp:nvSpPr>
      <dsp:spPr>
        <a:xfrm>
          <a:off x="0" y="1181142"/>
          <a:ext cx="6513603"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Zaviněné porušení právní povinnosti</a:t>
          </a:r>
          <a:endParaRPr lang="en-US" sz="3600" kern="1200" dirty="0"/>
        </a:p>
        <a:p>
          <a:pPr marL="571500" lvl="2" indent="-285750" algn="l" defTabSz="1600200">
            <a:lnSpc>
              <a:spcPct val="90000"/>
            </a:lnSpc>
            <a:spcBef>
              <a:spcPct val="0"/>
            </a:spcBef>
            <a:spcAft>
              <a:spcPct val="20000"/>
            </a:spcAft>
            <a:buChar char="•"/>
          </a:pPr>
          <a:r>
            <a:rPr lang="cs-CZ" sz="3600" kern="1200" dirty="0"/>
            <a:t>Exkulpace (vyvinění)</a:t>
          </a:r>
          <a:endParaRPr lang="en-US" sz="3600" kern="1200" dirty="0"/>
        </a:p>
      </dsp:txBody>
      <dsp:txXfrm>
        <a:off x="0" y="1181142"/>
        <a:ext cx="6513603" cy="1761570"/>
      </dsp:txXfrm>
    </dsp:sp>
    <dsp:sp modelId="{40D259B2-17E3-4EEC-91F9-C65CE8938D29}">
      <dsp:nvSpPr>
        <dsp:cNvPr id="0" name=""/>
        <dsp:cNvSpPr/>
      </dsp:nvSpPr>
      <dsp:spPr>
        <a:xfrm>
          <a:off x="0" y="2942713"/>
          <a:ext cx="6513603" cy="110331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kern="1200" dirty="0"/>
            <a:t>Objektivní odpovědnost</a:t>
          </a:r>
          <a:endParaRPr lang="en-US" sz="4600" kern="1200" dirty="0"/>
        </a:p>
      </dsp:txBody>
      <dsp:txXfrm>
        <a:off x="53859" y="2996572"/>
        <a:ext cx="6405885" cy="995592"/>
      </dsp:txXfrm>
    </dsp:sp>
    <dsp:sp modelId="{41F27E48-DE89-40B7-8A30-B4E4BDCD24BD}">
      <dsp:nvSpPr>
        <dsp:cNvPr id="0" name=""/>
        <dsp:cNvSpPr/>
      </dsp:nvSpPr>
      <dsp:spPr>
        <a:xfrm>
          <a:off x="0" y="4046023"/>
          <a:ext cx="6513603"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cs-CZ" sz="3600" kern="1200" dirty="0"/>
            <a:t>Protiprávní jednání/stav bez ohledu na zavinění</a:t>
          </a:r>
          <a:endParaRPr lang="en-US" sz="3600" kern="1200" dirty="0"/>
        </a:p>
        <a:p>
          <a:pPr marL="571500" lvl="2" indent="-285750" algn="l" defTabSz="1600200">
            <a:lnSpc>
              <a:spcPct val="90000"/>
            </a:lnSpc>
            <a:spcBef>
              <a:spcPct val="0"/>
            </a:spcBef>
            <a:spcAft>
              <a:spcPct val="20000"/>
            </a:spcAft>
            <a:buChar char="•"/>
          </a:pPr>
          <a:r>
            <a:rPr lang="cs-CZ" sz="3600" kern="1200"/>
            <a:t>Liberace (vis maior)</a:t>
          </a:r>
          <a:endParaRPr lang="en-US" sz="3600" kern="1200"/>
        </a:p>
      </dsp:txBody>
      <dsp:txXfrm>
        <a:off x="0" y="4046023"/>
        <a:ext cx="6513603" cy="1761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84A73-0A2F-485F-A797-00C856977ACD}">
      <dsp:nvSpPr>
        <dsp:cNvPr id="0" name=""/>
        <dsp:cNvSpPr/>
      </dsp:nvSpPr>
      <dsp:spPr>
        <a:xfrm>
          <a:off x="0" y="68652"/>
          <a:ext cx="6513603" cy="6715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Retrospektivní pojetí</a:t>
          </a:r>
          <a:endParaRPr lang="en-US" sz="2800" kern="1200"/>
        </a:p>
      </dsp:txBody>
      <dsp:txXfrm>
        <a:off x="32784" y="101436"/>
        <a:ext cx="6448035" cy="606012"/>
      </dsp:txXfrm>
    </dsp:sp>
    <dsp:sp modelId="{6E1A02C1-1ADD-4D2B-9042-CDC015229FEB}">
      <dsp:nvSpPr>
        <dsp:cNvPr id="0" name=""/>
        <dsp:cNvSpPr/>
      </dsp:nvSpPr>
      <dsp:spPr>
        <a:xfrm>
          <a:off x="0" y="740232"/>
          <a:ext cx="651360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kern="1200"/>
            <a:t>Povinnost strpět následky, tj. SANKCI za porušení primární právní povinnosti</a:t>
          </a:r>
          <a:endParaRPr lang="en-US" sz="2200" kern="1200"/>
        </a:p>
      </dsp:txBody>
      <dsp:txXfrm>
        <a:off x="0" y="740232"/>
        <a:ext cx="6513603" cy="695520"/>
      </dsp:txXfrm>
    </dsp:sp>
    <dsp:sp modelId="{5CF356CF-A88D-486A-A633-241CABDBF34F}">
      <dsp:nvSpPr>
        <dsp:cNvPr id="0" name=""/>
        <dsp:cNvSpPr/>
      </dsp:nvSpPr>
      <dsp:spPr>
        <a:xfrm>
          <a:off x="0" y="1435752"/>
          <a:ext cx="6513603" cy="6715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a:t>Vymezení </a:t>
          </a:r>
          <a:endParaRPr lang="en-US" sz="2800" kern="1200" dirty="0"/>
        </a:p>
      </dsp:txBody>
      <dsp:txXfrm>
        <a:off x="32784" y="1468536"/>
        <a:ext cx="6448035" cy="606012"/>
      </dsp:txXfrm>
    </dsp:sp>
    <dsp:sp modelId="{B53E60A2-FFED-44FB-A61D-E7C3C79D8087}">
      <dsp:nvSpPr>
        <dsp:cNvPr id="0" name=""/>
        <dsp:cNvSpPr/>
      </dsp:nvSpPr>
      <dsp:spPr>
        <a:xfrm>
          <a:off x="0" y="2107333"/>
          <a:ext cx="6513603"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cs-CZ" sz="2200" kern="1200"/>
            <a:t>Právní předpisy na úseku ochrany životního prostředí</a:t>
          </a:r>
          <a:endParaRPr lang="en-US" sz="2200" kern="1200"/>
        </a:p>
        <a:p>
          <a:pPr marL="457200" lvl="2" indent="-228600" algn="l" defTabSz="977900">
            <a:lnSpc>
              <a:spcPct val="90000"/>
            </a:lnSpc>
            <a:spcBef>
              <a:spcPct val="0"/>
            </a:spcBef>
            <a:spcAft>
              <a:spcPct val="20000"/>
            </a:spcAft>
            <a:buChar char="•"/>
          </a:pPr>
          <a:r>
            <a:rPr lang="cs-CZ" sz="2200" kern="1200"/>
            <a:t>Zvláštní skutkové podstaty přestupků</a:t>
          </a:r>
          <a:endParaRPr lang="en-US" sz="2200" kern="1200"/>
        </a:p>
        <a:p>
          <a:pPr marL="228600" lvl="1" indent="-228600" algn="l" defTabSz="977900">
            <a:lnSpc>
              <a:spcPct val="90000"/>
            </a:lnSpc>
            <a:spcBef>
              <a:spcPct val="0"/>
            </a:spcBef>
            <a:spcAft>
              <a:spcPct val="20000"/>
            </a:spcAft>
            <a:buChar char="•"/>
          </a:pPr>
          <a:r>
            <a:rPr lang="cs-CZ" sz="2200" kern="1200"/>
            <a:t>Zákon o některých přestupcích</a:t>
          </a:r>
          <a:endParaRPr lang="en-US" sz="2200" kern="1200"/>
        </a:p>
        <a:p>
          <a:pPr marL="457200" lvl="2" indent="-228600" algn="l" defTabSz="977900">
            <a:lnSpc>
              <a:spcPct val="90000"/>
            </a:lnSpc>
            <a:spcBef>
              <a:spcPct val="0"/>
            </a:spcBef>
            <a:spcAft>
              <a:spcPct val="20000"/>
            </a:spcAft>
            <a:buChar char="•"/>
          </a:pPr>
          <a:r>
            <a:rPr lang="cs-CZ" sz="2200" kern="1200"/>
            <a:t>Obecné skutkové podstaty přestupků</a:t>
          </a:r>
          <a:endParaRPr lang="en-US" sz="2200" kern="1200"/>
        </a:p>
        <a:p>
          <a:pPr marL="228600" lvl="1" indent="-228600" algn="l" defTabSz="977900">
            <a:lnSpc>
              <a:spcPct val="90000"/>
            </a:lnSpc>
            <a:spcBef>
              <a:spcPct val="0"/>
            </a:spcBef>
            <a:spcAft>
              <a:spcPct val="20000"/>
            </a:spcAft>
            <a:buChar char="•"/>
          </a:pPr>
          <a:r>
            <a:rPr lang="cs-CZ" sz="2200" kern="1200"/>
            <a:t>Přestupkový zákon</a:t>
          </a:r>
          <a:endParaRPr lang="en-US" sz="2200" kern="1200"/>
        </a:p>
        <a:p>
          <a:pPr marL="457200" lvl="2" indent="-228600" algn="l" defTabSz="977900">
            <a:lnSpc>
              <a:spcPct val="90000"/>
            </a:lnSpc>
            <a:spcBef>
              <a:spcPct val="0"/>
            </a:spcBef>
            <a:spcAft>
              <a:spcPct val="20000"/>
            </a:spcAft>
            <a:buChar char="•"/>
          </a:pPr>
          <a:r>
            <a:rPr lang="cs-CZ" sz="2200" kern="1200" dirty="0"/>
            <a:t>Základy odpovědnosti</a:t>
          </a:r>
          <a:endParaRPr lang="en-US" sz="2200" kern="1200" dirty="0"/>
        </a:p>
        <a:p>
          <a:pPr marL="457200" lvl="2" indent="-228600" algn="l" defTabSz="977900">
            <a:lnSpc>
              <a:spcPct val="90000"/>
            </a:lnSpc>
            <a:spcBef>
              <a:spcPct val="0"/>
            </a:spcBef>
            <a:spcAft>
              <a:spcPct val="20000"/>
            </a:spcAft>
            <a:buChar char="•"/>
          </a:pPr>
          <a:r>
            <a:rPr lang="cs-CZ" sz="2200" kern="1200" dirty="0"/>
            <a:t>Řízení o přestupcích</a:t>
          </a:r>
          <a:endParaRPr lang="en-US" sz="2200" kern="1200" dirty="0"/>
        </a:p>
        <a:p>
          <a:pPr marL="228600" lvl="1" indent="-228600" algn="l" defTabSz="977900">
            <a:lnSpc>
              <a:spcPct val="90000"/>
            </a:lnSpc>
            <a:spcBef>
              <a:spcPct val="0"/>
            </a:spcBef>
            <a:spcAft>
              <a:spcPct val="20000"/>
            </a:spcAft>
            <a:buChar char="•"/>
          </a:pPr>
          <a:r>
            <a:rPr lang="cs-CZ" sz="2200" kern="1200" dirty="0"/>
            <a:t>Správní řád</a:t>
          </a:r>
          <a:endParaRPr lang="en-US" sz="2200" kern="1200" dirty="0"/>
        </a:p>
        <a:p>
          <a:pPr marL="457200" lvl="2" indent="-228600" algn="l" defTabSz="977900">
            <a:lnSpc>
              <a:spcPct val="90000"/>
            </a:lnSpc>
            <a:spcBef>
              <a:spcPct val="0"/>
            </a:spcBef>
            <a:spcAft>
              <a:spcPct val="20000"/>
            </a:spcAft>
            <a:buChar char="•"/>
          </a:pPr>
          <a:r>
            <a:rPr lang="cs-CZ" sz="2200" kern="1200"/>
            <a:t>Procesní subsidiarita</a:t>
          </a:r>
          <a:endParaRPr lang="en-US" sz="2200" kern="1200"/>
        </a:p>
      </dsp:txBody>
      <dsp:txXfrm>
        <a:off x="0" y="2107333"/>
        <a:ext cx="6513603" cy="3709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B44F2-4E88-4539-B3A1-0647A00A9BA1}">
      <dsp:nvSpPr>
        <dsp:cNvPr id="0" name=""/>
        <dsp:cNvSpPr/>
      </dsp:nvSpPr>
      <dsp:spPr>
        <a:xfrm>
          <a:off x="0" y="413353"/>
          <a:ext cx="6513603"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Osobní působnost přestupkového zákona (§ 4 PZ)</a:t>
          </a:r>
          <a:endParaRPr lang="en-US" sz="2400" kern="1200"/>
        </a:p>
      </dsp:txBody>
      <dsp:txXfrm>
        <a:off x="28100" y="441453"/>
        <a:ext cx="6457403" cy="519439"/>
      </dsp:txXfrm>
    </dsp:sp>
    <dsp:sp modelId="{49790D9D-F915-4E98-BAC7-18A6BE2CF37E}">
      <dsp:nvSpPr>
        <dsp:cNvPr id="0" name=""/>
        <dsp:cNvSpPr/>
      </dsp:nvSpPr>
      <dsp:spPr>
        <a:xfrm>
          <a:off x="0" y="1058113"/>
          <a:ext cx="6513603" cy="57563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Fyzická osoba</a:t>
          </a:r>
          <a:endParaRPr lang="en-US" sz="2400" kern="1200"/>
        </a:p>
      </dsp:txBody>
      <dsp:txXfrm>
        <a:off x="28100" y="1086213"/>
        <a:ext cx="6457403" cy="519439"/>
      </dsp:txXfrm>
    </dsp:sp>
    <dsp:sp modelId="{B55DA0BE-FF98-4DA6-8478-A92D37EABDB4}">
      <dsp:nvSpPr>
        <dsp:cNvPr id="0" name=""/>
        <dsp:cNvSpPr/>
      </dsp:nvSpPr>
      <dsp:spPr>
        <a:xfrm>
          <a:off x="0" y="163375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Věk, příčetnost </a:t>
          </a:r>
          <a:endParaRPr lang="en-US" sz="1900" kern="1200"/>
        </a:p>
      </dsp:txBody>
      <dsp:txXfrm>
        <a:off x="0" y="1633753"/>
        <a:ext cx="6513603" cy="397440"/>
      </dsp:txXfrm>
    </dsp:sp>
    <dsp:sp modelId="{1737C7EA-0863-4022-AA69-D29A3ED67FD6}">
      <dsp:nvSpPr>
        <dsp:cNvPr id="0" name=""/>
        <dsp:cNvSpPr/>
      </dsp:nvSpPr>
      <dsp:spPr>
        <a:xfrm>
          <a:off x="0" y="2031193"/>
          <a:ext cx="6513603" cy="57563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Fyzická osoba podnikající</a:t>
          </a:r>
          <a:endParaRPr lang="en-US" sz="2400" kern="1200"/>
        </a:p>
      </dsp:txBody>
      <dsp:txXfrm>
        <a:off x="28100" y="2059293"/>
        <a:ext cx="6457403" cy="519439"/>
      </dsp:txXfrm>
    </dsp:sp>
    <dsp:sp modelId="{5A38DE58-609A-4FEB-B402-19DD107AF5FA}">
      <dsp:nvSpPr>
        <dsp:cNvPr id="0" name=""/>
        <dsp:cNvSpPr/>
      </dsp:nvSpPr>
      <dsp:spPr>
        <a:xfrm>
          <a:off x="0" y="260683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Přímá souvislost s podnikáním </a:t>
          </a:r>
          <a:endParaRPr lang="en-US" sz="1900" kern="1200"/>
        </a:p>
      </dsp:txBody>
      <dsp:txXfrm>
        <a:off x="0" y="2606833"/>
        <a:ext cx="6513603" cy="397440"/>
      </dsp:txXfrm>
    </dsp:sp>
    <dsp:sp modelId="{B697AEC3-BD56-44AA-9094-C6E230FA9881}">
      <dsp:nvSpPr>
        <dsp:cNvPr id="0" name=""/>
        <dsp:cNvSpPr/>
      </dsp:nvSpPr>
      <dsp:spPr>
        <a:xfrm>
          <a:off x="0" y="3004272"/>
          <a:ext cx="6513603" cy="57563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Právnická osoba</a:t>
          </a:r>
          <a:endParaRPr lang="en-US" sz="2400" kern="1200"/>
        </a:p>
      </dsp:txBody>
      <dsp:txXfrm>
        <a:off x="28100" y="3032372"/>
        <a:ext cx="6457403" cy="519439"/>
      </dsp:txXfrm>
    </dsp:sp>
    <dsp:sp modelId="{029170C5-6471-4E0A-9EB2-E8B6FB620D7C}">
      <dsp:nvSpPr>
        <dsp:cNvPr id="0" name=""/>
        <dsp:cNvSpPr/>
      </dsp:nvSpPr>
      <dsp:spPr>
        <a:xfrm>
          <a:off x="0" y="3579912"/>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Přičitatelnost jednání fyzické osoby</a:t>
          </a:r>
          <a:endParaRPr lang="en-US" sz="1900" kern="1200"/>
        </a:p>
      </dsp:txBody>
      <dsp:txXfrm>
        <a:off x="0" y="3579912"/>
        <a:ext cx="6513603" cy="397440"/>
      </dsp:txXfrm>
    </dsp:sp>
    <dsp:sp modelId="{1240A1FA-FAF3-459F-BED1-6C1D537BF4AA}">
      <dsp:nvSpPr>
        <dsp:cNvPr id="0" name=""/>
        <dsp:cNvSpPr/>
      </dsp:nvSpPr>
      <dsp:spPr>
        <a:xfrm>
          <a:off x="0" y="3977353"/>
          <a:ext cx="6513603" cy="57563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Zvláštní subjekt</a:t>
          </a:r>
          <a:endParaRPr lang="en-US" sz="2400" kern="1200"/>
        </a:p>
      </dsp:txBody>
      <dsp:txXfrm>
        <a:off x="28100" y="4005453"/>
        <a:ext cx="6457403" cy="519439"/>
      </dsp:txXfrm>
    </dsp:sp>
    <dsp:sp modelId="{FF7F0B9C-D2A3-4E0D-8E9A-E72C233D4296}">
      <dsp:nvSpPr>
        <dsp:cNvPr id="0" name=""/>
        <dsp:cNvSpPr/>
      </dsp:nvSpPr>
      <dsp:spPr>
        <a:xfrm>
          <a:off x="0" y="4552993"/>
          <a:ext cx="651360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Zvláštní vlastnost, způsobilost nebo postavení vyžadované zákonem</a:t>
          </a:r>
          <a:endParaRPr lang="en-US" sz="1900" kern="1200"/>
        </a:p>
        <a:p>
          <a:pPr marL="342900" lvl="2" indent="-171450" algn="l" defTabSz="844550">
            <a:lnSpc>
              <a:spcPct val="90000"/>
            </a:lnSpc>
            <a:spcBef>
              <a:spcPct val="0"/>
            </a:spcBef>
            <a:spcAft>
              <a:spcPct val="20000"/>
            </a:spcAft>
            <a:buChar char="•"/>
          </a:pPr>
          <a:r>
            <a:rPr lang="cs-CZ" sz="1900" kern="1200"/>
            <a:t>Např. provozovatel, vlastník, osoba oprávněná</a:t>
          </a:r>
          <a:endParaRPr lang="en-US" sz="1900" kern="1200"/>
        </a:p>
      </dsp:txBody>
      <dsp:txXfrm>
        <a:off x="0" y="4552993"/>
        <a:ext cx="6513603" cy="919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EBD1-C83F-41A0-9381-15AB881127C4}">
      <dsp:nvSpPr>
        <dsp:cNvPr id="0" name=""/>
        <dsp:cNvSpPr/>
      </dsp:nvSpPr>
      <dsp:spPr>
        <a:xfrm>
          <a:off x="0" y="146435"/>
          <a:ext cx="6513603" cy="743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Spolupachatelství</a:t>
          </a:r>
          <a:endParaRPr lang="en-US" sz="3100" kern="1200"/>
        </a:p>
      </dsp:txBody>
      <dsp:txXfrm>
        <a:off x="36296" y="182731"/>
        <a:ext cx="6441011" cy="670943"/>
      </dsp:txXfrm>
    </dsp:sp>
    <dsp:sp modelId="{2B72F62F-8977-4659-B1C4-5519D76DBC25}">
      <dsp:nvSpPr>
        <dsp:cNvPr id="0" name=""/>
        <dsp:cNvSpPr/>
      </dsp:nvSpPr>
      <dsp:spPr>
        <a:xfrm>
          <a:off x="0" y="889970"/>
          <a:ext cx="6513603"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Společné jednání naplňující znaky skutkové podstaty přestupku</a:t>
          </a:r>
          <a:endParaRPr lang="en-US" sz="2400" kern="1200"/>
        </a:p>
        <a:p>
          <a:pPr marL="457200" lvl="2" indent="-228600" algn="l" defTabSz="1066800">
            <a:lnSpc>
              <a:spcPct val="90000"/>
            </a:lnSpc>
            <a:spcBef>
              <a:spcPct val="0"/>
            </a:spcBef>
            <a:spcAft>
              <a:spcPct val="20000"/>
            </a:spcAft>
            <a:buChar char="•"/>
          </a:pPr>
          <a:r>
            <a:rPr lang="cs-CZ" sz="2400" kern="1200"/>
            <a:t>Současně probíhající nebo na sebe navazující</a:t>
          </a:r>
          <a:endParaRPr lang="en-US" sz="2400" kern="1200"/>
        </a:p>
        <a:p>
          <a:pPr marL="457200" lvl="2" indent="-228600" algn="l" defTabSz="1066800">
            <a:lnSpc>
              <a:spcPct val="90000"/>
            </a:lnSpc>
            <a:spcBef>
              <a:spcPct val="0"/>
            </a:spcBef>
            <a:spcAft>
              <a:spcPct val="20000"/>
            </a:spcAft>
            <a:buChar char="•"/>
          </a:pPr>
          <a:r>
            <a:rPr lang="cs-CZ" sz="2400" kern="1200"/>
            <a:t>Nepřímý úmysl v případě spolupachatelství dvou FO </a:t>
          </a:r>
          <a:endParaRPr lang="en-US" sz="2400" kern="1200"/>
        </a:p>
        <a:p>
          <a:pPr marL="457200" lvl="2" indent="-228600" algn="l" defTabSz="1066800">
            <a:lnSpc>
              <a:spcPct val="90000"/>
            </a:lnSpc>
            <a:spcBef>
              <a:spcPct val="0"/>
            </a:spcBef>
            <a:spcAft>
              <a:spcPct val="20000"/>
            </a:spcAft>
            <a:buChar char="•"/>
          </a:pPr>
          <a:r>
            <a:rPr lang="cs-CZ" sz="2400" kern="1200"/>
            <a:t>Využitelnost v aplikační praxi?</a:t>
          </a:r>
          <a:endParaRPr lang="en-US" sz="2400" kern="1200"/>
        </a:p>
        <a:p>
          <a:pPr marL="685800" lvl="3" indent="-228600" algn="l" defTabSz="1066800">
            <a:lnSpc>
              <a:spcPct val="90000"/>
            </a:lnSpc>
            <a:spcBef>
              <a:spcPct val="0"/>
            </a:spcBef>
            <a:spcAft>
              <a:spcPct val="20000"/>
            </a:spcAft>
            <a:buChar char="•"/>
          </a:pPr>
          <a:r>
            <a:rPr lang="cs-CZ" sz="2400" kern="1200"/>
            <a:t>Spoluvlastnictví, smluvní vztah</a:t>
          </a:r>
          <a:endParaRPr lang="en-US" sz="2400" kern="1200"/>
        </a:p>
      </dsp:txBody>
      <dsp:txXfrm>
        <a:off x="0" y="889970"/>
        <a:ext cx="6513603" cy="2759309"/>
      </dsp:txXfrm>
    </dsp:sp>
    <dsp:sp modelId="{7D8F4CC9-A14B-4E5E-BACE-79F6E3075C8B}">
      <dsp:nvSpPr>
        <dsp:cNvPr id="0" name=""/>
        <dsp:cNvSpPr/>
      </dsp:nvSpPr>
      <dsp:spPr>
        <a:xfrm>
          <a:off x="0" y="3649280"/>
          <a:ext cx="6513603" cy="7435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Nepřímý pachatel (§ 13 odst. 2 a 3)</a:t>
          </a:r>
          <a:endParaRPr lang="en-US" sz="3100" kern="1200"/>
        </a:p>
      </dsp:txBody>
      <dsp:txXfrm>
        <a:off x="36296" y="3685576"/>
        <a:ext cx="6441011" cy="670943"/>
      </dsp:txXfrm>
    </dsp:sp>
    <dsp:sp modelId="{25C33D1A-8511-42BA-8710-15A3E9D3B941}">
      <dsp:nvSpPr>
        <dsp:cNvPr id="0" name=""/>
        <dsp:cNvSpPr/>
      </dsp:nvSpPr>
      <dsp:spPr>
        <a:xfrm>
          <a:off x="0" y="4482095"/>
          <a:ext cx="6513603" cy="743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Organizátor, návodce, pomocník</a:t>
          </a:r>
          <a:endParaRPr lang="en-US" sz="3100" kern="1200"/>
        </a:p>
      </dsp:txBody>
      <dsp:txXfrm>
        <a:off x="36296" y="4518391"/>
        <a:ext cx="6441011" cy="670943"/>
      </dsp:txXfrm>
    </dsp:sp>
    <dsp:sp modelId="{45CFED6A-1E70-41B7-AAF8-72ECD5664567}">
      <dsp:nvSpPr>
        <dsp:cNvPr id="0" name=""/>
        <dsp:cNvSpPr/>
      </dsp:nvSpPr>
      <dsp:spPr>
        <a:xfrm>
          <a:off x="0" y="5225630"/>
          <a:ext cx="6513603"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cs-CZ" sz="2400" kern="1200"/>
            <a:t>Pachatelem přestupku, stanoví-li tak zákon </a:t>
          </a:r>
          <a:endParaRPr lang="en-US" sz="2400" kern="1200"/>
        </a:p>
      </dsp:txBody>
      <dsp:txXfrm>
        <a:off x="0" y="5225630"/>
        <a:ext cx="6513603" cy="513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8F584320-EAC7-4A0F-969C-1EDD1480FC1A}" type="datetimeFigureOut">
              <a:rPr lang="cs-CZ" smtClean="0"/>
              <a:t>20.12.2018</a:t>
            </a:fld>
            <a:endParaRPr lang="cs-CZ"/>
          </a:p>
        </p:txBody>
      </p:sp>
      <p:sp>
        <p:nvSpPr>
          <p:cNvPr id="4" name="Zástupný symbol pro zápatí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1DBC9A3B-B586-4D91-9194-D43EAFD8A85C}" type="slidenum">
              <a:rPr lang="cs-CZ" smtClean="0"/>
              <a:t>‹#›</a:t>
            </a:fld>
            <a:endParaRPr lang="cs-CZ"/>
          </a:p>
        </p:txBody>
      </p:sp>
    </p:spTree>
    <p:extLst>
      <p:ext uri="{BB962C8B-B14F-4D97-AF65-F5344CB8AC3E}">
        <p14:creationId xmlns:p14="http://schemas.microsoft.com/office/powerpoint/2010/main" val="508687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8017D-6FCA-4D67-BA7F-6515CF4E937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4D1BB3-CFBD-4168-8934-D6F30C0BDE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866C113-87C8-444A-BDC8-43C8C9FC758D}"/>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9B84DADB-C9F7-4E02-B4F9-496CD4942C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BE6062-C6B8-42F7-B2A5-C9BF75B92B02}"/>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41494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60573-E4C2-4B68-B0A0-32E1DE39FCB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6BB5086-0B9F-4D2C-BAB7-2929DDE50AAC}"/>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5B53A38-219A-43EE-A29A-FA472FA75977}"/>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55D80CA4-B865-4D4D-B0F6-B4AA45E79B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9FB273-7C8D-4579-BAE2-F24F70A74B04}"/>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12925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DA403B3-98C6-4392-A7E4-7720BDB04BA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46BFE17-21C8-4B92-8B03-E7A7DAA0AD44}"/>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C842B3-1B9A-460E-A2C4-07FFFE6190D3}"/>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873FD1E1-D925-4552-8417-4D0F7031ED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87EAD9-0649-4201-A2C4-B4EBB278FB89}"/>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55628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36442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128979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143261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24141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1BD3445-D8A5-4D7E-87F2-146A9DA7A191}" type="datetimeFigureOut">
              <a:rPr lang="cs-CZ" smtClean="0"/>
              <a:t>20.12.2018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28497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1BD3445-D8A5-4D7E-87F2-146A9DA7A191}" type="datetimeFigureOut">
              <a:rPr lang="cs-CZ" smtClean="0"/>
              <a:t>20.12.2018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621157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D3445-D8A5-4D7E-87F2-146A9DA7A191}" type="datetimeFigureOut">
              <a:rPr lang="cs-CZ" smtClean="0"/>
              <a:t>20.12.2018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97373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48879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2D50F-41B2-464B-BDCF-2BEE4A01C0F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DAD0EF9-2644-4C0F-8C50-7089570BD58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48E022-BBE2-41CB-8478-4E551F9ECEE1}"/>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1E047FA1-C04D-4DB0-B187-0AE920612C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5C1D65-1943-4ECD-AB80-EB5AFC1F0908}"/>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48389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84400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85335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00226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09F3EC-C32D-47E9-A5CD-48D4594E80F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984D8939-8D77-409E-AC3A-AE24CAA9A6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03C15DB5-A0BF-44D2-BC8F-027E922E6222}"/>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BA03E9B1-C0EA-4959-BCFE-37D92E3D76F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A78E60-566A-4F43-A921-BAEB12BD7C9C}"/>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4740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27A01B-0129-414A-A11F-7C7F3464695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C863981-036B-472E-BB14-3FE042EB32B3}"/>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85A5B2C-E087-45BC-B98E-E3F173665B0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4BCD475-C5D1-4865-9A25-50BFE26B15FF}"/>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Zástupný symbol pro zápatí 5">
            <a:extLst>
              <a:ext uri="{FF2B5EF4-FFF2-40B4-BE49-F238E27FC236}">
                <a16:creationId xmlns:a16="http://schemas.microsoft.com/office/drawing/2014/main" id="{11945D79-ED03-4617-8A8C-9C0A329CA61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5555A90-BF5A-4AC6-A326-D7D1D86AED3F}"/>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2833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E8C5BB-C284-4CF0-8FC5-363C5770126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ADFC506-F531-496D-8E80-F221C528D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D1D1B176-6C39-421D-8C3A-E31298A2194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75750398-169E-4A21-BF9C-663493A84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47827F1-B0E4-4133-B26D-342AF3BBC8F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AD00C10-1F92-47D2-8FC3-A58C9E9062A2}"/>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8" name="Zástupný symbol pro zápatí 7">
            <a:extLst>
              <a:ext uri="{FF2B5EF4-FFF2-40B4-BE49-F238E27FC236}">
                <a16:creationId xmlns:a16="http://schemas.microsoft.com/office/drawing/2014/main" id="{DE197A74-0C48-4BCA-89F8-FFFD29B4D6F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86FF3-6FC1-4954-BF68-895C6A84BF91}"/>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313720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ECF407-2853-437A-952C-F63A900DECA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EC1AE17-0EC1-42E3-9867-F557CF78839E}"/>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4" name="Zástupný symbol pro zápatí 3">
            <a:extLst>
              <a:ext uri="{FF2B5EF4-FFF2-40B4-BE49-F238E27FC236}">
                <a16:creationId xmlns:a16="http://schemas.microsoft.com/office/drawing/2014/main" id="{8754CDBE-9BC6-47F5-AC73-CC4EB9CDB6F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5C07490-29E1-4FCB-A802-42F58BBC0AF0}"/>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14687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C3732CA-320E-4B2D-BCEE-BF6F64842FFA}"/>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3" name="Zástupný symbol pro zápatí 2">
            <a:extLst>
              <a:ext uri="{FF2B5EF4-FFF2-40B4-BE49-F238E27FC236}">
                <a16:creationId xmlns:a16="http://schemas.microsoft.com/office/drawing/2014/main" id="{BAA04682-7851-410A-86BC-112DD00868B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4C21388-7F45-4843-89A6-D1C7BE27AB75}"/>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112558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ABBF2A-2872-405B-BCCA-4425B49B5C0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5472F7D-7BDF-417A-A9B1-52C027284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BE932A5-3D56-4B97-8136-F3C9D13F2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BC343D8-226E-4E3D-88A0-EA7025D2CADE}"/>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Zástupný symbol pro zápatí 5">
            <a:extLst>
              <a:ext uri="{FF2B5EF4-FFF2-40B4-BE49-F238E27FC236}">
                <a16:creationId xmlns:a16="http://schemas.microsoft.com/office/drawing/2014/main" id="{DCE42AB5-3BF0-40D2-9EFF-B71CCEF231F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51CF2C6-8C9C-4316-9BCD-CB6EDA9DE4D1}"/>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291052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AC25C-6563-4DA4-978C-B71F33CB534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3C8115F-BA9F-4DF1-8E6E-02D5F1B72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CC264DA-F318-4D04-8C86-A804594FB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B389E2E-F3F8-46F4-8FEB-A02F026E3F96}"/>
              </a:ext>
            </a:extLst>
          </p:cNvPr>
          <p:cNvSpPr>
            <a:spLocks noGrp="1"/>
          </p:cNvSpPr>
          <p:nvPr>
            <p:ph type="dt" sz="half" idx="10"/>
          </p:nvPr>
        </p:nvSpPr>
        <p:spPr/>
        <p:txBody>
          <a:bodyPr/>
          <a:lstStyle/>
          <a:p>
            <a:fld id="{41BD3445-D8A5-4D7E-87F2-146A9DA7A191}" type="datetimeFigureOut">
              <a:rPr lang="cs-CZ" smtClean="0"/>
              <a:t>20.12.2018</a:t>
            </a:fld>
            <a:endParaRPr lang="cs-CZ"/>
          </a:p>
        </p:txBody>
      </p:sp>
      <p:sp>
        <p:nvSpPr>
          <p:cNvPr id="6" name="Zástupný symbol pro zápatí 5">
            <a:extLst>
              <a:ext uri="{FF2B5EF4-FFF2-40B4-BE49-F238E27FC236}">
                <a16:creationId xmlns:a16="http://schemas.microsoft.com/office/drawing/2014/main" id="{CD459756-823C-425E-B8B9-95A23B1EF9B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9FCFBA-906D-444D-863B-7EBC2E8650C9}"/>
              </a:ext>
            </a:extLst>
          </p:cNvPr>
          <p:cNvSpPr>
            <a:spLocks noGrp="1"/>
          </p:cNvSpPr>
          <p:nvPr>
            <p:ph type="sldNum" sz="quarter" idx="12"/>
          </p:nvPr>
        </p:nvSpPr>
        <p:spPr/>
        <p:txBody>
          <a:bodyPr/>
          <a:lstStyle/>
          <a:p>
            <a:fld id="{590A9483-FC9D-426A-987A-B80F28A735B4}" type="slidenum">
              <a:rPr lang="cs-CZ" smtClean="0"/>
              <a:t>‹#›</a:t>
            </a:fld>
            <a:endParaRPr lang="cs-CZ"/>
          </a:p>
        </p:txBody>
      </p:sp>
    </p:spTree>
    <p:extLst>
      <p:ext uri="{BB962C8B-B14F-4D97-AF65-F5344CB8AC3E}">
        <p14:creationId xmlns:p14="http://schemas.microsoft.com/office/powerpoint/2010/main" val="8505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B677E1C-2E3A-4F2A-BFE8-050875D00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80A9A2B8-B012-4F1C-9D86-307D2FC8D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F8C6E1-7132-4E2F-9D6D-81FC126D9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D3445-D8A5-4D7E-87F2-146A9DA7A191}" type="datetimeFigureOut">
              <a:rPr lang="cs-CZ" smtClean="0"/>
              <a:t>20.12.2018</a:t>
            </a:fld>
            <a:endParaRPr lang="cs-CZ"/>
          </a:p>
        </p:txBody>
      </p:sp>
      <p:sp>
        <p:nvSpPr>
          <p:cNvPr id="5" name="Zástupný symbol pro zápatí 4">
            <a:extLst>
              <a:ext uri="{FF2B5EF4-FFF2-40B4-BE49-F238E27FC236}">
                <a16:creationId xmlns:a16="http://schemas.microsoft.com/office/drawing/2014/main" id="{E3533F72-01C9-41BA-A455-B004AF238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2359751-9C1F-4E24-82CA-3DD32ECF2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A9483-FC9D-426A-987A-B80F28A735B4}" type="slidenum">
              <a:rPr lang="cs-CZ" smtClean="0"/>
              <a:t>‹#›</a:t>
            </a:fld>
            <a:endParaRPr lang="cs-CZ"/>
          </a:p>
        </p:txBody>
      </p:sp>
    </p:spTree>
    <p:extLst>
      <p:ext uri="{BB962C8B-B14F-4D97-AF65-F5344CB8AC3E}">
        <p14:creationId xmlns:p14="http://schemas.microsoft.com/office/powerpoint/2010/main" val="189501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D3445-D8A5-4D7E-87F2-146A9DA7A191}" type="datetimeFigureOut">
              <a:rPr lang="cs-CZ" smtClean="0"/>
              <a:t>20.12.2018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A9483-FC9D-426A-987A-B80F28A735B4}" type="slidenum">
              <a:rPr lang="cs-CZ" smtClean="0"/>
              <a:t>‹#›</a:t>
            </a:fld>
            <a:endParaRPr lang="cs-CZ"/>
          </a:p>
        </p:txBody>
      </p:sp>
    </p:spTree>
    <p:extLst>
      <p:ext uri="{BB962C8B-B14F-4D97-AF65-F5344CB8AC3E}">
        <p14:creationId xmlns:p14="http://schemas.microsoft.com/office/powerpoint/2010/main" val="17889860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komonitor.cz/sites/default/files/filepath/prezentace/3_ing._sarka_mikundova.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casopis.ochranaprirody.cz/pravo-v-ochrane-prirody/nahrada-skody-a-nahrada-ekologicke-ujm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euro.cz/byznys/energetici-porazili-lesy-spor-o-22-tisic-muze-rozhodnout-o-stovkach-milionu-136750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30" name="Group 2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 name="Freeform: Shape 5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6"/>
          </a:soli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Nadpis 1">
            <a:extLst>
              <a:ext uri="{FF2B5EF4-FFF2-40B4-BE49-F238E27FC236}">
                <a16:creationId xmlns:a16="http://schemas.microsoft.com/office/drawing/2014/main" id="{837AD805-91EA-4F1E-9721-F6E6BD8E6E4B}"/>
              </a:ext>
            </a:extLst>
          </p:cNvPr>
          <p:cNvSpPr>
            <a:spLocks noGrp="1"/>
          </p:cNvSpPr>
          <p:nvPr>
            <p:ph type="ctrTitle"/>
          </p:nvPr>
        </p:nvSpPr>
        <p:spPr>
          <a:xfrm>
            <a:off x="2616277" y="2061838"/>
            <a:ext cx="6959446" cy="1662475"/>
          </a:xfrm>
        </p:spPr>
        <p:txBody>
          <a:bodyPr>
            <a:normAutofit/>
          </a:bodyPr>
          <a:lstStyle/>
          <a:p>
            <a:r>
              <a:rPr lang="cs-CZ" sz="4800">
                <a:solidFill>
                  <a:srgbClr val="FFFFFF"/>
                </a:solidFill>
              </a:rPr>
              <a:t>Odpovědnost v právu životního prostředí</a:t>
            </a:r>
          </a:p>
        </p:txBody>
      </p:sp>
      <p:sp>
        <p:nvSpPr>
          <p:cNvPr id="3" name="Podnadpis 2">
            <a:extLst>
              <a:ext uri="{FF2B5EF4-FFF2-40B4-BE49-F238E27FC236}">
                <a16:creationId xmlns:a16="http://schemas.microsoft.com/office/drawing/2014/main" id="{2AF479CD-A21A-43D8-8442-A73C21F862F5}"/>
              </a:ext>
            </a:extLst>
          </p:cNvPr>
          <p:cNvSpPr>
            <a:spLocks noGrp="1"/>
          </p:cNvSpPr>
          <p:nvPr>
            <p:ph type="subTitle" idx="1"/>
          </p:nvPr>
        </p:nvSpPr>
        <p:spPr>
          <a:xfrm>
            <a:off x="3388938" y="3783690"/>
            <a:ext cx="5414125" cy="1196717"/>
          </a:xfrm>
        </p:spPr>
        <p:txBody>
          <a:bodyPr>
            <a:normAutofit/>
          </a:bodyPr>
          <a:lstStyle/>
          <a:p>
            <a:r>
              <a:rPr lang="cs-CZ" sz="2000">
                <a:solidFill>
                  <a:srgbClr val="FFFFFF"/>
                </a:solidFill>
              </a:rPr>
              <a:t>JUDr. Jana Tkáčiková, Ph.D.</a:t>
            </a:r>
          </a:p>
        </p:txBody>
      </p:sp>
    </p:spTree>
    <p:extLst>
      <p:ext uri="{BB962C8B-B14F-4D97-AF65-F5344CB8AC3E}">
        <p14:creationId xmlns:p14="http://schemas.microsoft.com/office/powerpoint/2010/main" val="352150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FFB2F6D-5BF4-4D56-91AE-E043B81354B2}"/>
              </a:ext>
            </a:extLst>
          </p:cNvPr>
          <p:cNvSpPr>
            <a:spLocks noGrp="1"/>
          </p:cNvSpPr>
          <p:nvPr>
            <p:ph type="title"/>
          </p:nvPr>
        </p:nvSpPr>
        <p:spPr>
          <a:xfrm>
            <a:off x="863029" y="1012004"/>
            <a:ext cx="3416158" cy="4795408"/>
          </a:xfrm>
        </p:spPr>
        <p:txBody>
          <a:bodyPr>
            <a:normAutofit/>
          </a:bodyPr>
          <a:lstStyle/>
          <a:p>
            <a:r>
              <a:rPr lang="cs-CZ">
                <a:solidFill>
                  <a:srgbClr val="FFFFFF"/>
                </a:solidFill>
              </a:rPr>
              <a:t>Základy trestní odpovědnost</a:t>
            </a:r>
          </a:p>
        </p:txBody>
      </p:sp>
      <p:graphicFrame>
        <p:nvGraphicFramePr>
          <p:cNvPr id="5" name="Zástupný symbol pro obsah 2">
            <a:extLst>
              <a:ext uri="{FF2B5EF4-FFF2-40B4-BE49-F238E27FC236}">
                <a16:creationId xmlns:a16="http://schemas.microsoft.com/office/drawing/2014/main" id="{689022CB-B089-461D-8ECE-098C9C9C37B1}"/>
              </a:ext>
            </a:extLst>
          </p:cNvPr>
          <p:cNvGraphicFramePr>
            <a:graphicFrameLocks noGrp="1"/>
          </p:cNvGraphicFramePr>
          <p:nvPr>
            <p:ph idx="1"/>
            <p:extLst>
              <p:ext uri="{D42A27DB-BD31-4B8C-83A1-F6EECF244321}">
                <p14:modId xmlns:p14="http://schemas.microsoft.com/office/powerpoint/2010/main" val="417585575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43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8CC5F8-17F3-4F21-A1CD-7B60FBF33C13}"/>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Trestní odpovědnost právnických osob</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3FEA2E8-C540-4A7C-A127-D21F85A13490}"/>
              </a:ext>
            </a:extLst>
          </p:cNvPr>
          <p:cNvSpPr>
            <a:spLocks noGrp="1"/>
          </p:cNvSpPr>
          <p:nvPr>
            <p:ph idx="1"/>
          </p:nvPr>
        </p:nvSpPr>
        <p:spPr>
          <a:xfrm>
            <a:off x="4976031" y="690880"/>
            <a:ext cx="6377769" cy="5587999"/>
          </a:xfrm>
        </p:spPr>
        <p:txBody>
          <a:bodyPr anchor="ctr">
            <a:normAutofit/>
          </a:bodyPr>
          <a:lstStyle/>
          <a:p>
            <a:r>
              <a:rPr lang="cs-CZ" sz="1400" dirty="0"/>
              <a:t>Koncepce postavena na taxativním negativním výčtu skutkových podstat trestných činů, u nichž je vyloučena trestní odpovědnost právnických osob</a:t>
            </a:r>
          </a:p>
          <a:p>
            <a:pPr lvl="1"/>
            <a:r>
              <a:rPr lang="cs-CZ" sz="1400" dirty="0"/>
              <a:t>Trestně odpovědné nejsou Česká republika a územně samosprávné celky při výkonu veřejné moci</a:t>
            </a:r>
          </a:p>
          <a:p>
            <a:r>
              <a:rPr lang="cs-CZ" sz="1400" dirty="0"/>
              <a:t>Koncepce trestní odpovědnosti </a:t>
            </a:r>
          </a:p>
          <a:p>
            <a:pPr lvl="1"/>
            <a:r>
              <a:rPr lang="cs-CZ" sz="1400" dirty="0"/>
              <a:t>Protiprávní čin</a:t>
            </a:r>
          </a:p>
          <a:p>
            <a:pPr lvl="2"/>
            <a:r>
              <a:rPr lang="cs-CZ" sz="1400" dirty="0"/>
              <a:t>spáchán v zájmu anebo v rámci činnosti právnické osoby</a:t>
            </a:r>
          </a:p>
          <a:p>
            <a:pPr lvl="2"/>
            <a:r>
              <a:rPr lang="cs-CZ" sz="1400" dirty="0"/>
              <a:t>spáchán osobou (orgánem právnické osoby) uvedenou v zákoně</a:t>
            </a:r>
          </a:p>
          <a:p>
            <a:pPr lvl="2"/>
            <a:r>
              <a:rPr lang="cs-CZ" sz="1400" dirty="0"/>
              <a:t>je přičitatelný právnické osobě</a:t>
            </a:r>
          </a:p>
          <a:p>
            <a:pPr lvl="1"/>
            <a:r>
              <a:rPr lang="cs-CZ" sz="1400" dirty="0"/>
              <a:t>a nejsou dány důvody pro zproštění </a:t>
            </a:r>
          </a:p>
          <a:p>
            <a:pPr lvl="2"/>
            <a:r>
              <a:rPr lang="cs-CZ" sz="1400" dirty="0"/>
              <a:t>Právnická osoba se trestní odpovědnosti zprostí, pokud vynaložila veškeré úsilí, které na ní bylo možno spravedlivě požadovat, aby spáchání protiprávního činu osobami zabránila.</a:t>
            </a:r>
          </a:p>
          <a:p>
            <a:r>
              <a:rPr lang="cs-CZ" sz="1400" dirty="0"/>
              <a:t>Účinná lítost = zánik trestní odpovědnost právnické osoby </a:t>
            </a:r>
          </a:p>
          <a:p>
            <a:pPr lvl="1"/>
            <a:r>
              <a:rPr lang="cs-CZ" sz="1400" dirty="0"/>
              <a:t>dobrovolně upustila od dalšího protiprávního jednání a</a:t>
            </a:r>
          </a:p>
          <a:p>
            <a:pPr lvl="2"/>
            <a:r>
              <a:rPr lang="cs-CZ" sz="1400" dirty="0"/>
              <a:t>odstranila nebezpečí, které vzniklo zájmu chráněnému trestním zákonem, anebo škodlivému následku zamezila nebo škodlivý následek napravila, nebo</a:t>
            </a:r>
          </a:p>
          <a:p>
            <a:pPr lvl="2"/>
            <a:r>
              <a:rPr lang="cs-CZ" sz="1400" dirty="0"/>
              <a:t>učinila státnímu zástupci nebo policejnímu orgánu o trestném činu oznámení v době, kdy nebezpečí, které vzniklo zájmu chráněnému trestním zákonem, mohlo být ještě odstraněno nebo škodlivému následku trestného činu mohlo být ještě zabráněno.</a:t>
            </a:r>
          </a:p>
        </p:txBody>
      </p:sp>
    </p:spTree>
    <p:extLst>
      <p:ext uri="{BB962C8B-B14F-4D97-AF65-F5344CB8AC3E}">
        <p14:creationId xmlns:p14="http://schemas.microsoft.com/office/powerpoint/2010/main" val="164321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2B6F8F-CF20-46BB-96A5-1721A7211FAD}"/>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Souběh odpovědnosti</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0B9670B0-1B91-4EB0-A73E-34538C7DE7F7}"/>
              </a:ext>
            </a:extLst>
          </p:cNvPr>
          <p:cNvSpPr>
            <a:spLocks noGrp="1"/>
          </p:cNvSpPr>
          <p:nvPr>
            <p:ph idx="1"/>
          </p:nvPr>
        </p:nvSpPr>
        <p:spPr>
          <a:xfrm>
            <a:off x="4976031" y="963877"/>
            <a:ext cx="6377769" cy="4930246"/>
          </a:xfrm>
        </p:spPr>
        <p:txBody>
          <a:bodyPr anchor="ctr">
            <a:normAutofit fontScale="92500" lnSpcReduction="10000"/>
          </a:bodyPr>
          <a:lstStyle/>
          <a:p>
            <a:r>
              <a:rPr lang="cs-CZ" sz="2400" dirty="0">
                <a:solidFill>
                  <a:srgbClr val="FF0000"/>
                </a:solidFill>
              </a:rPr>
              <a:t>např. </a:t>
            </a:r>
            <a:r>
              <a:rPr lang="cs-CZ" sz="2400" i="1" dirty="0">
                <a:solidFill>
                  <a:srgbClr val="FF0000"/>
                </a:solidFill>
              </a:rPr>
              <a:t>Uložením povinnosti uvedení do původního stavu či náhradního opatření není dotčena povinnost náhrady škody podle jiných předpisů ani možnost postihu za přestupek nebo protiprávní jednání či trestný čin. </a:t>
            </a:r>
            <a:r>
              <a:rPr lang="cs-CZ" sz="2400" dirty="0">
                <a:solidFill>
                  <a:srgbClr val="FF0000"/>
                </a:solidFill>
              </a:rPr>
              <a:t>(§ 86 ZOPK)</a:t>
            </a:r>
          </a:p>
          <a:p>
            <a:r>
              <a:rPr lang="cs-CZ" sz="1900" dirty="0"/>
              <a:t>Adhezní řízení </a:t>
            </a:r>
          </a:p>
          <a:p>
            <a:pPr lvl="1"/>
            <a:r>
              <a:rPr lang="cs-CZ" sz="1900" dirty="0"/>
              <a:t>Řízení o náhradě škody a o vydání bezdůvodného obohacení (§ 87 PZ)</a:t>
            </a:r>
          </a:p>
          <a:p>
            <a:pPr lvl="2"/>
            <a:r>
              <a:rPr lang="cs-CZ" sz="1900" dirty="0"/>
              <a:t>Nárok na odčinění nemajetkové újmy nelze v rámci přestupkového řízení projednávat</a:t>
            </a:r>
          </a:p>
          <a:p>
            <a:pPr lvl="1"/>
            <a:r>
              <a:rPr lang="cs-CZ" sz="1900" dirty="0"/>
              <a:t>Poškozený je oprávněn také navrhnout, aby soud v odsuzujícím rozsudku uložil obžalovanému povinnost nahradit v penězích škodu nebo nemajetkovou újmu, jež byla poškozenému trestným činem způsobena, nebo vydat bezdůvodné obohacení, které obžalovaný na jeho úkor trestným činem získal. (§ 43 TŘ)</a:t>
            </a:r>
          </a:p>
          <a:p>
            <a:pPr lvl="2"/>
            <a:r>
              <a:rPr lang="cs-CZ" sz="1900" dirty="0"/>
              <a:t>Nepřiznání nároku = odkázání na soud nebo jiný orgán veřejné moci ve věci uplatnění</a:t>
            </a:r>
          </a:p>
        </p:txBody>
      </p:sp>
    </p:spTree>
    <p:extLst>
      <p:ext uri="{BB962C8B-B14F-4D97-AF65-F5344CB8AC3E}">
        <p14:creationId xmlns:p14="http://schemas.microsoft.com/office/powerpoint/2010/main" val="74519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DF76CD2-06BB-4BA7-A08D-27AEEADC4668}"/>
              </a:ext>
            </a:extLst>
          </p:cNvPr>
          <p:cNvSpPr>
            <a:spLocks noGrp="1"/>
          </p:cNvSpPr>
          <p:nvPr>
            <p:ph type="title"/>
          </p:nvPr>
        </p:nvSpPr>
        <p:spPr>
          <a:xfrm>
            <a:off x="863029" y="1012004"/>
            <a:ext cx="3416158" cy="4795408"/>
          </a:xfrm>
        </p:spPr>
        <p:txBody>
          <a:bodyPr>
            <a:normAutofit/>
          </a:bodyPr>
          <a:lstStyle/>
          <a:p>
            <a:r>
              <a:rPr lang="cs-CZ">
                <a:solidFill>
                  <a:srgbClr val="FFFFFF"/>
                </a:solidFill>
              </a:rPr>
              <a:t>Druhy odpovědnosti</a:t>
            </a:r>
          </a:p>
        </p:txBody>
      </p:sp>
      <p:graphicFrame>
        <p:nvGraphicFramePr>
          <p:cNvPr id="5" name="Zástupný symbol pro obsah 2">
            <a:extLst>
              <a:ext uri="{FF2B5EF4-FFF2-40B4-BE49-F238E27FC236}">
                <a16:creationId xmlns:a16="http://schemas.microsoft.com/office/drawing/2014/main" id="{121F8667-E0D6-43D8-8825-29755EE8DF8C}"/>
              </a:ext>
            </a:extLst>
          </p:cNvPr>
          <p:cNvGraphicFramePr>
            <a:graphicFrameLocks noGrp="1"/>
          </p:cNvGraphicFramePr>
          <p:nvPr>
            <p:ph idx="1"/>
            <p:extLst>
              <p:ext uri="{D42A27DB-BD31-4B8C-83A1-F6EECF244321}">
                <p14:modId xmlns:p14="http://schemas.microsoft.com/office/powerpoint/2010/main" val="19854087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20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E3E186C-6350-4AFD-9D4F-E55A389DB1F3}"/>
              </a:ext>
            </a:extLst>
          </p:cNvPr>
          <p:cNvSpPr>
            <a:spLocks noGrp="1"/>
          </p:cNvSpPr>
          <p:nvPr>
            <p:ph type="title"/>
          </p:nvPr>
        </p:nvSpPr>
        <p:spPr>
          <a:xfrm>
            <a:off x="838200" y="1412488"/>
            <a:ext cx="2899189" cy="4363844"/>
          </a:xfrm>
        </p:spPr>
        <p:txBody>
          <a:bodyPr anchor="t">
            <a:normAutofit/>
          </a:bodyPr>
          <a:lstStyle/>
          <a:p>
            <a:r>
              <a:rPr lang="cs-CZ" sz="3700">
                <a:solidFill>
                  <a:srgbClr val="FFFFFF"/>
                </a:solidFill>
              </a:rPr>
              <a:t>Prvky (předpoklady) právní odpovědnosti</a:t>
            </a:r>
          </a:p>
        </p:txBody>
      </p:sp>
      <p:sp>
        <p:nvSpPr>
          <p:cNvPr id="3" name="Zástupný symbol pro obsah 2">
            <a:extLst>
              <a:ext uri="{FF2B5EF4-FFF2-40B4-BE49-F238E27FC236}">
                <a16:creationId xmlns:a16="http://schemas.microsoft.com/office/drawing/2014/main" id="{2BA34899-E7F4-4104-8710-91479ACC3292}"/>
              </a:ext>
            </a:extLst>
          </p:cNvPr>
          <p:cNvSpPr>
            <a:spLocks noGrp="1"/>
          </p:cNvSpPr>
          <p:nvPr>
            <p:ph sz="half" idx="1"/>
          </p:nvPr>
        </p:nvSpPr>
        <p:spPr>
          <a:xfrm>
            <a:off x="4380855" y="819151"/>
            <a:ext cx="3427283" cy="5391150"/>
          </a:xfrm>
        </p:spPr>
        <p:txBody>
          <a:bodyPr>
            <a:normAutofit lnSpcReduction="10000"/>
          </a:bodyPr>
          <a:lstStyle/>
          <a:p>
            <a:r>
              <a:rPr lang="cs-CZ" sz="2400" dirty="0"/>
              <a:t>Subjekt</a:t>
            </a:r>
          </a:p>
          <a:p>
            <a:pPr lvl="1"/>
            <a:r>
              <a:rPr lang="cs-CZ" sz="1800" dirty="0"/>
              <a:t>Fyzické osoby – Podnikající fyzické osoby – Právnické osoby</a:t>
            </a:r>
          </a:p>
          <a:p>
            <a:pPr lvl="1"/>
            <a:r>
              <a:rPr lang="cs-CZ" sz="1800" dirty="0"/>
              <a:t>Způsobilost k protiprávnímu jednání (deliktní způsobilost)</a:t>
            </a:r>
          </a:p>
          <a:p>
            <a:pPr lvl="2"/>
            <a:r>
              <a:rPr lang="cs-CZ" sz="1800" dirty="0"/>
              <a:t>Věk, psychický stav, příčetnost, přičitatelnost</a:t>
            </a:r>
          </a:p>
          <a:p>
            <a:r>
              <a:rPr lang="cs-CZ" sz="2400" dirty="0"/>
              <a:t>Objekt</a:t>
            </a:r>
          </a:p>
          <a:p>
            <a:pPr lvl="1"/>
            <a:r>
              <a:rPr lang="cs-CZ" sz="1800" dirty="0"/>
              <a:t>Právem chráněný zájem</a:t>
            </a:r>
          </a:p>
          <a:p>
            <a:pPr lvl="1"/>
            <a:r>
              <a:rPr lang="cs-CZ" sz="1800" dirty="0"/>
              <a:t>Veřejný zájem – Soukromý zájem</a:t>
            </a:r>
          </a:p>
          <a:p>
            <a:pPr lvl="2"/>
            <a:r>
              <a:rPr lang="cs-CZ" sz="1800" dirty="0"/>
              <a:t>charakter deliktu </a:t>
            </a:r>
          </a:p>
        </p:txBody>
      </p:sp>
      <p:cxnSp>
        <p:nvCxnSpPr>
          <p:cNvPr id="23"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3F2B308C-FC7E-49E4-9827-934D16480CFF}"/>
              </a:ext>
            </a:extLst>
          </p:cNvPr>
          <p:cNvSpPr>
            <a:spLocks noGrp="1"/>
          </p:cNvSpPr>
          <p:nvPr>
            <p:ph sz="half" idx="2"/>
          </p:nvPr>
        </p:nvSpPr>
        <p:spPr>
          <a:xfrm>
            <a:off x="8451604" y="819151"/>
            <a:ext cx="3197701" cy="5391150"/>
          </a:xfrm>
        </p:spPr>
        <p:txBody>
          <a:bodyPr>
            <a:normAutofit lnSpcReduction="10000"/>
          </a:bodyPr>
          <a:lstStyle/>
          <a:p>
            <a:r>
              <a:rPr lang="cs-CZ" sz="2400"/>
              <a:t>Subjektivní stránka </a:t>
            </a:r>
            <a:r>
              <a:rPr lang="cs-CZ" sz="1800"/>
              <a:t>(psychický vztah subjektu k protiprávnímu jednání a jeho následkům)</a:t>
            </a:r>
          </a:p>
          <a:p>
            <a:pPr lvl="1"/>
            <a:r>
              <a:rPr lang="cs-CZ" sz="1800"/>
              <a:t>Motiv/pohnutka – Zavinění (složka vědění a vůle)</a:t>
            </a:r>
          </a:p>
          <a:p>
            <a:pPr lvl="1"/>
            <a:r>
              <a:rPr lang="cs-CZ" sz="1800"/>
              <a:t>Úmysl (přímý a nepřímý)</a:t>
            </a:r>
          </a:p>
          <a:p>
            <a:pPr lvl="1"/>
            <a:r>
              <a:rPr lang="cs-CZ" sz="1800"/>
              <a:t>Nedbalost (vědomá/hrubá a nevědomá) </a:t>
            </a:r>
          </a:p>
          <a:p>
            <a:r>
              <a:rPr lang="cs-CZ" sz="2400"/>
              <a:t>Objektivní stránka</a:t>
            </a:r>
          </a:p>
          <a:p>
            <a:pPr lvl="1"/>
            <a:r>
              <a:rPr lang="cs-CZ" sz="1800"/>
              <a:t>Protiprávní jednání (konání i opomenutí) </a:t>
            </a:r>
            <a:r>
              <a:rPr lang="cs-CZ" sz="1800">
                <a:latin typeface="Calibri" panose="020F0502020204030204" pitchFamily="34" charset="0"/>
                <a:cs typeface="Calibri" panose="020F0502020204030204" pitchFamily="34" charset="0"/>
              </a:rPr>
              <a:t>↔ </a:t>
            </a:r>
            <a:r>
              <a:rPr lang="cs-CZ" sz="1800"/>
              <a:t>příčinná souvislost </a:t>
            </a:r>
            <a:r>
              <a:rPr lang="cs-CZ" sz="1800">
                <a:latin typeface="Calibri" panose="020F0502020204030204" pitchFamily="34" charset="0"/>
                <a:cs typeface="Calibri" panose="020F0502020204030204" pitchFamily="34" charset="0"/>
              </a:rPr>
              <a:t>↔ </a:t>
            </a:r>
            <a:r>
              <a:rPr lang="cs-CZ" sz="1800"/>
              <a:t>škodlivý následek</a:t>
            </a:r>
          </a:p>
          <a:p>
            <a:pPr lvl="1"/>
            <a:r>
              <a:rPr lang="cs-CZ" sz="1800"/>
              <a:t>Protiprávní stav</a:t>
            </a:r>
          </a:p>
          <a:p>
            <a:pPr lvl="1"/>
            <a:r>
              <a:rPr lang="cs-CZ" sz="1800"/>
              <a:t>Okolnosti vylučující protiprávnost jednání (nutná obrana, krajní nouze)</a:t>
            </a:r>
            <a:endParaRPr lang="cs-CZ" sz="1800" dirty="0"/>
          </a:p>
        </p:txBody>
      </p:sp>
    </p:spTree>
    <p:extLst>
      <p:ext uri="{BB962C8B-B14F-4D97-AF65-F5344CB8AC3E}">
        <p14:creationId xmlns:p14="http://schemas.microsoft.com/office/powerpoint/2010/main" val="122512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D5779B-725F-4048-9E39-18249AED927C}"/>
              </a:ext>
            </a:extLst>
          </p:cNvPr>
          <p:cNvSpPr>
            <a:spLocks noGrp="1"/>
          </p:cNvSpPr>
          <p:nvPr>
            <p:ph type="title"/>
          </p:nvPr>
        </p:nvSpPr>
        <p:spPr>
          <a:xfrm>
            <a:off x="838200" y="631825"/>
            <a:ext cx="10515600" cy="1325563"/>
          </a:xfrm>
        </p:spPr>
        <p:txBody>
          <a:bodyPr>
            <a:normAutofit/>
          </a:bodyPr>
          <a:lstStyle/>
          <a:p>
            <a:r>
              <a:rPr lang="cs-CZ"/>
              <a:t>Objektivní odpovědnost</a:t>
            </a:r>
          </a:p>
        </p:txBody>
      </p:sp>
      <p:sp>
        <p:nvSpPr>
          <p:cNvPr id="3" name="Zástupný symbol pro obsah 2">
            <a:extLst>
              <a:ext uri="{FF2B5EF4-FFF2-40B4-BE49-F238E27FC236}">
                <a16:creationId xmlns:a16="http://schemas.microsoft.com/office/drawing/2014/main" id="{306DF3A0-9728-49BC-899A-737670F0BAED}"/>
              </a:ext>
            </a:extLst>
          </p:cNvPr>
          <p:cNvSpPr>
            <a:spLocks noGrp="1"/>
          </p:cNvSpPr>
          <p:nvPr>
            <p:ph idx="1"/>
          </p:nvPr>
        </p:nvSpPr>
        <p:spPr>
          <a:xfrm>
            <a:off x="838200" y="2057400"/>
            <a:ext cx="10515600" cy="3871762"/>
          </a:xfrm>
        </p:spPr>
        <p:txBody>
          <a:bodyPr>
            <a:normAutofit/>
          </a:bodyPr>
          <a:lstStyle/>
          <a:p>
            <a:r>
              <a:rPr lang="cs-CZ" sz="2000" dirty="0"/>
              <a:t>Odpovědnost vznikající na základě § 88 zákona o ochraně přírody a krajiny je odpovědností objektivní. Jestliže je odpovědnost za určitý delikt objektivní, pak se jedná o odpovědnost za následek, tj. bez ohledu na zavinění. </a:t>
            </a:r>
          </a:p>
          <a:p>
            <a:r>
              <a:rPr lang="cs-CZ" sz="2000" dirty="0"/>
              <a:t>Otázka zavinění se vůbec nezkoumá, zkoumá se však zejména naplnění obligatorních znaků objektivní stránky v dané věci dotčené skutkové podstaty, kterými jsou jednání, následek a příčinná souvislost mezi nimi. Příčinná souvislost – kauzální nexus – je vztah mezi protiprávním jednáním jako příčinou a škodlivým následkem, který je právě tímto jednáním vyvolán. (srov. rozsudek NSS 1 As 86/2011 - 50)</a:t>
            </a:r>
          </a:p>
          <a:p>
            <a:r>
              <a:rPr lang="cs-CZ" sz="2000" dirty="0"/>
              <a:t>Pokutu podle § 88 odst. 1 písm. c) zákona o ochraně přírody a krajiny, lze uložit jen té osobě, u níž bude spolehlivě prokázáno, že se dopustila protiprávního jednání, tj. poškodila nebo zničila bez povolení dřevinu nebo skupinu dřevin (srov. rozsudek NSS 7 A 156/2000 - 54).</a:t>
            </a:r>
          </a:p>
        </p:txBody>
      </p:sp>
    </p:spTree>
    <p:extLst>
      <p:ext uri="{BB962C8B-B14F-4D97-AF65-F5344CB8AC3E}">
        <p14:creationId xmlns:p14="http://schemas.microsoft.com/office/powerpoint/2010/main" val="117762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4F23500-252C-4672-90D1-1A73E9D5AF56}"/>
              </a:ext>
            </a:extLst>
          </p:cNvPr>
          <p:cNvSpPr>
            <a:spLocks noGrp="1"/>
          </p:cNvSpPr>
          <p:nvPr>
            <p:ph type="title"/>
          </p:nvPr>
        </p:nvSpPr>
        <p:spPr>
          <a:xfrm>
            <a:off x="863029" y="1012004"/>
            <a:ext cx="3416158" cy="4795408"/>
          </a:xfrm>
        </p:spPr>
        <p:txBody>
          <a:bodyPr>
            <a:normAutofit/>
          </a:bodyPr>
          <a:lstStyle/>
          <a:p>
            <a:r>
              <a:rPr lang="cs-CZ">
                <a:solidFill>
                  <a:srgbClr val="FFFFFF"/>
                </a:solidFill>
              </a:rPr>
              <a:t>Odpovědnost za přestupky</a:t>
            </a:r>
          </a:p>
        </p:txBody>
      </p:sp>
      <p:graphicFrame>
        <p:nvGraphicFramePr>
          <p:cNvPr id="5" name="Zástupný symbol pro obsah 2">
            <a:extLst>
              <a:ext uri="{FF2B5EF4-FFF2-40B4-BE49-F238E27FC236}">
                <a16:creationId xmlns:a16="http://schemas.microsoft.com/office/drawing/2014/main" id="{FC4821A9-9AD7-4819-89A1-8EDF4ECECE84}"/>
              </a:ext>
            </a:extLst>
          </p:cNvPr>
          <p:cNvGraphicFramePr>
            <a:graphicFrameLocks noGrp="1"/>
          </p:cNvGraphicFramePr>
          <p:nvPr>
            <p:ph idx="1"/>
            <p:extLst>
              <p:ext uri="{D42A27DB-BD31-4B8C-83A1-F6EECF244321}">
                <p14:modId xmlns:p14="http://schemas.microsoft.com/office/powerpoint/2010/main" val="59537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44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48CEAE-62C3-4A40-BB5C-4F8525A956B4}"/>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Přestupek</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9E1D60B8-3E6A-468F-B449-39854907E7D3}"/>
              </a:ext>
            </a:extLst>
          </p:cNvPr>
          <p:cNvSpPr>
            <a:spLocks noGrp="1"/>
          </p:cNvSpPr>
          <p:nvPr>
            <p:ph idx="1"/>
          </p:nvPr>
        </p:nvSpPr>
        <p:spPr>
          <a:xfrm>
            <a:off x="4976031" y="963877"/>
            <a:ext cx="6377769" cy="4930246"/>
          </a:xfrm>
        </p:spPr>
        <p:txBody>
          <a:bodyPr anchor="ctr">
            <a:normAutofit/>
          </a:bodyPr>
          <a:lstStyle/>
          <a:p>
            <a:r>
              <a:rPr lang="cs-CZ" sz="2400" dirty="0"/>
              <a:t>Veřejnoprávní pojmenovaný delikt</a:t>
            </a:r>
          </a:p>
          <a:p>
            <a:pPr lvl="2"/>
            <a:r>
              <a:rPr lang="cs-CZ" sz="2400" dirty="0"/>
              <a:t>Přestupkem je společensky škodlivý protiprávní čin, který je v zákoně za přestupek výslovně označen a který vykazuje znaky stanovené zákonem, nejde-li o trestný čin.</a:t>
            </a:r>
          </a:p>
          <a:p>
            <a:pPr lvl="1"/>
            <a:r>
              <a:rPr lang="cs-CZ" dirty="0"/>
              <a:t>Protiprávní jednání </a:t>
            </a:r>
          </a:p>
          <a:p>
            <a:pPr lvl="1"/>
            <a:r>
              <a:rPr lang="cs-CZ" i="1" dirty="0"/>
              <a:t>„</a:t>
            </a:r>
            <a:r>
              <a:rPr lang="cs-CZ" i="1" dirty="0" err="1"/>
              <a:t>Nullum</a:t>
            </a:r>
            <a:r>
              <a:rPr lang="cs-CZ" i="1" dirty="0"/>
              <a:t> </a:t>
            </a:r>
            <a:r>
              <a:rPr lang="cs-CZ" i="1" dirty="0" err="1"/>
              <a:t>crimen</a:t>
            </a:r>
            <a:r>
              <a:rPr lang="cs-CZ" i="1" dirty="0"/>
              <a:t> sine lege“ a „</a:t>
            </a:r>
            <a:r>
              <a:rPr lang="cs-CZ" i="1" dirty="0" err="1"/>
              <a:t>nulla</a:t>
            </a:r>
            <a:r>
              <a:rPr lang="cs-CZ" i="1" dirty="0"/>
              <a:t> </a:t>
            </a:r>
            <a:r>
              <a:rPr lang="cs-CZ" i="1" dirty="0" err="1"/>
              <a:t>poena</a:t>
            </a:r>
            <a:r>
              <a:rPr lang="cs-CZ" i="1" dirty="0"/>
              <a:t> sine lege“</a:t>
            </a:r>
          </a:p>
          <a:p>
            <a:pPr lvl="1"/>
            <a:r>
              <a:rPr lang="cs-CZ" dirty="0"/>
              <a:t>Subsidiární použitelnost vůči trestným činům</a:t>
            </a:r>
          </a:p>
          <a:p>
            <a:pPr lvl="1"/>
            <a:r>
              <a:rPr lang="cs-CZ" dirty="0"/>
              <a:t>Formální + typové + materiální znaky</a:t>
            </a:r>
          </a:p>
        </p:txBody>
      </p:sp>
    </p:spTree>
    <p:extLst>
      <p:ext uri="{BB962C8B-B14F-4D97-AF65-F5344CB8AC3E}">
        <p14:creationId xmlns:p14="http://schemas.microsoft.com/office/powerpoint/2010/main" val="80314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C1EFE47-03A7-4907-958E-F61EA82ABB76}"/>
              </a:ext>
            </a:extLst>
          </p:cNvPr>
          <p:cNvSpPr>
            <a:spLocks noGrp="1"/>
          </p:cNvSpPr>
          <p:nvPr>
            <p:ph type="title"/>
          </p:nvPr>
        </p:nvSpPr>
        <p:spPr>
          <a:xfrm>
            <a:off x="863029" y="1012004"/>
            <a:ext cx="3416158" cy="4795408"/>
          </a:xfrm>
        </p:spPr>
        <p:txBody>
          <a:bodyPr>
            <a:normAutofit/>
          </a:bodyPr>
          <a:lstStyle/>
          <a:p>
            <a:r>
              <a:rPr lang="cs-CZ">
                <a:solidFill>
                  <a:srgbClr val="FFFFFF"/>
                </a:solidFill>
              </a:rPr>
              <a:t>Subjekt = pachatel </a:t>
            </a:r>
          </a:p>
        </p:txBody>
      </p:sp>
      <p:graphicFrame>
        <p:nvGraphicFramePr>
          <p:cNvPr id="5" name="Zástupný symbol pro obsah 2">
            <a:extLst>
              <a:ext uri="{FF2B5EF4-FFF2-40B4-BE49-F238E27FC236}">
                <a16:creationId xmlns:a16="http://schemas.microsoft.com/office/drawing/2014/main" id="{BEDFF3E0-6554-4483-A97A-FEA75E7D7D9C}"/>
              </a:ext>
            </a:extLst>
          </p:cNvPr>
          <p:cNvGraphicFramePr>
            <a:graphicFrameLocks noGrp="1"/>
          </p:cNvGraphicFramePr>
          <p:nvPr>
            <p:ph idx="1"/>
            <p:extLst>
              <p:ext uri="{D42A27DB-BD31-4B8C-83A1-F6EECF244321}">
                <p14:modId xmlns:p14="http://schemas.microsoft.com/office/powerpoint/2010/main" val="30149253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96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36261E1-8C1C-4AA2-B64D-0B47304D2C1A}"/>
              </a:ext>
            </a:extLst>
          </p:cNvPr>
          <p:cNvSpPr>
            <a:spLocks noGrp="1"/>
          </p:cNvSpPr>
          <p:nvPr>
            <p:ph type="title"/>
          </p:nvPr>
        </p:nvSpPr>
        <p:spPr>
          <a:xfrm>
            <a:off x="863029" y="1012004"/>
            <a:ext cx="3416158" cy="4795408"/>
          </a:xfrm>
        </p:spPr>
        <p:txBody>
          <a:bodyPr>
            <a:normAutofit/>
          </a:bodyPr>
          <a:lstStyle/>
          <a:p>
            <a:r>
              <a:rPr lang="cs-CZ">
                <a:solidFill>
                  <a:srgbClr val="FFFFFF"/>
                </a:solidFill>
              </a:rPr>
              <a:t>Pachatel přestupku</a:t>
            </a:r>
          </a:p>
        </p:txBody>
      </p:sp>
      <p:graphicFrame>
        <p:nvGraphicFramePr>
          <p:cNvPr id="5" name="Zástupný symbol pro obsah 2">
            <a:extLst>
              <a:ext uri="{FF2B5EF4-FFF2-40B4-BE49-F238E27FC236}">
                <a16:creationId xmlns:a16="http://schemas.microsoft.com/office/drawing/2014/main" id="{5C78DD8F-C5F5-4A30-AC7C-851480004813}"/>
              </a:ext>
            </a:extLst>
          </p:cNvPr>
          <p:cNvGraphicFramePr>
            <a:graphicFrameLocks noGrp="1"/>
          </p:cNvGraphicFramePr>
          <p:nvPr>
            <p:ph idx="1"/>
            <p:extLst>
              <p:ext uri="{D42A27DB-BD31-4B8C-83A1-F6EECF244321}">
                <p14:modId xmlns:p14="http://schemas.microsoft.com/office/powerpoint/2010/main" val="42409649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59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7DF21EB-D046-4785-8EA4-CB3C25A47E80}"/>
              </a:ext>
            </a:extLst>
          </p:cNvPr>
          <p:cNvSpPr>
            <a:spLocks noGrp="1"/>
          </p:cNvSpPr>
          <p:nvPr>
            <p:ph type="title"/>
          </p:nvPr>
        </p:nvSpPr>
        <p:spPr>
          <a:xfrm>
            <a:off x="863029" y="1012004"/>
            <a:ext cx="3416158" cy="4795408"/>
          </a:xfrm>
        </p:spPr>
        <p:txBody>
          <a:bodyPr>
            <a:normAutofit/>
          </a:bodyPr>
          <a:lstStyle/>
          <a:p>
            <a:r>
              <a:rPr lang="cs-CZ">
                <a:solidFill>
                  <a:srgbClr val="FFFFFF"/>
                </a:solidFill>
              </a:rPr>
              <a:t>Systém odpovědnosti v právu životního prostředí</a:t>
            </a:r>
          </a:p>
        </p:txBody>
      </p:sp>
      <p:graphicFrame>
        <p:nvGraphicFramePr>
          <p:cNvPr id="5" name="Zástupný symbol pro obsah 2">
            <a:extLst>
              <a:ext uri="{FF2B5EF4-FFF2-40B4-BE49-F238E27FC236}">
                <a16:creationId xmlns:a16="http://schemas.microsoft.com/office/drawing/2014/main" id="{3CCDCE67-47C7-4501-A908-5C02A8D0C4C6}"/>
              </a:ext>
            </a:extLst>
          </p:cNvPr>
          <p:cNvGraphicFramePr>
            <a:graphicFrameLocks noGrp="1"/>
          </p:cNvGraphicFramePr>
          <p:nvPr>
            <p:ph idx="1"/>
            <p:extLst>
              <p:ext uri="{D42A27DB-BD31-4B8C-83A1-F6EECF244321}">
                <p14:modId xmlns:p14="http://schemas.microsoft.com/office/powerpoint/2010/main" val="12100000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18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4B87F62-A49E-4036-9CAD-E346757EF08B}"/>
              </a:ext>
            </a:extLst>
          </p:cNvPr>
          <p:cNvSpPr>
            <a:spLocks noGrp="1"/>
          </p:cNvSpPr>
          <p:nvPr>
            <p:ph type="title"/>
          </p:nvPr>
        </p:nvSpPr>
        <p:spPr>
          <a:xfrm>
            <a:off x="838200" y="1412488"/>
            <a:ext cx="2899189" cy="4363844"/>
          </a:xfrm>
        </p:spPr>
        <p:txBody>
          <a:bodyPr anchor="t">
            <a:normAutofit/>
          </a:bodyPr>
          <a:lstStyle/>
          <a:p>
            <a:r>
              <a:rPr lang="cs-CZ" sz="4000">
                <a:solidFill>
                  <a:srgbClr val="FFFFFF"/>
                </a:solidFill>
              </a:rPr>
              <a:t>Fyzická osoba a zavinění</a:t>
            </a:r>
          </a:p>
        </p:txBody>
      </p:sp>
      <p:sp>
        <p:nvSpPr>
          <p:cNvPr id="3" name="Zástupný symbol pro obsah 2">
            <a:extLst>
              <a:ext uri="{FF2B5EF4-FFF2-40B4-BE49-F238E27FC236}">
                <a16:creationId xmlns:a16="http://schemas.microsoft.com/office/drawing/2014/main" id="{FB289BA5-19BB-45B2-BD6F-2592359293EB}"/>
              </a:ext>
            </a:extLst>
          </p:cNvPr>
          <p:cNvSpPr>
            <a:spLocks noGrp="1"/>
          </p:cNvSpPr>
          <p:nvPr>
            <p:ph sz="half" idx="1"/>
          </p:nvPr>
        </p:nvSpPr>
        <p:spPr>
          <a:xfrm>
            <a:off x="4380855" y="955041"/>
            <a:ext cx="3427283" cy="4821292"/>
          </a:xfrm>
        </p:spPr>
        <p:txBody>
          <a:bodyPr>
            <a:normAutofit/>
          </a:bodyPr>
          <a:lstStyle/>
          <a:p>
            <a:r>
              <a:rPr lang="cs-CZ" sz="2000" dirty="0"/>
              <a:t>Úmysl přímý</a:t>
            </a:r>
          </a:p>
          <a:p>
            <a:pPr lvl="1"/>
            <a:r>
              <a:rPr lang="cs-CZ" sz="2000" dirty="0"/>
              <a:t>chtěl svým jednáním porušit nebo ohrozit zájem chráněný zákonem</a:t>
            </a:r>
          </a:p>
          <a:p>
            <a:r>
              <a:rPr lang="cs-CZ" sz="2000" dirty="0"/>
              <a:t>Úmysl nepřímý </a:t>
            </a:r>
          </a:p>
          <a:p>
            <a:pPr lvl="1"/>
            <a:r>
              <a:rPr lang="cs-CZ" sz="2000" dirty="0"/>
              <a:t>věděl, že svým jednáním může porušit nebo ohrozit zájem chráněný zákonem, a pro případ, že jej poruší nebo ohrozí, s tím byl srozuměn.</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B00A6290-5506-4A0D-A6AE-4949898CF416}"/>
              </a:ext>
            </a:extLst>
          </p:cNvPr>
          <p:cNvSpPr>
            <a:spLocks noGrp="1"/>
          </p:cNvSpPr>
          <p:nvPr>
            <p:ph sz="half" idx="2"/>
          </p:nvPr>
        </p:nvSpPr>
        <p:spPr>
          <a:xfrm>
            <a:off x="8451604" y="955041"/>
            <a:ext cx="3197701" cy="4821292"/>
          </a:xfrm>
        </p:spPr>
        <p:txBody>
          <a:bodyPr>
            <a:normAutofit/>
          </a:bodyPr>
          <a:lstStyle/>
          <a:p>
            <a:r>
              <a:rPr lang="cs-CZ" sz="1800" dirty="0"/>
              <a:t>Nedbalost vědomá</a:t>
            </a:r>
          </a:p>
          <a:p>
            <a:pPr lvl="1"/>
            <a:r>
              <a:rPr lang="cs-CZ" sz="1800" dirty="0"/>
              <a:t>věděl, že svým jednáním může porušit nebo ohrozit zájem chráněný zákonem, ale bez přiměřených důvodů spoléhal na to, že tento zájem neporuší nebo neohrozí</a:t>
            </a:r>
          </a:p>
          <a:p>
            <a:r>
              <a:rPr lang="cs-CZ" sz="1800" dirty="0"/>
              <a:t>Nedbalost nevědomá</a:t>
            </a:r>
          </a:p>
          <a:p>
            <a:pPr lvl="1"/>
            <a:r>
              <a:rPr lang="cs-CZ" sz="1800" dirty="0"/>
              <a:t>nevěděl, že svým jednáním může porušit nebo ohrozit zájem chráněný zákonem, ač to vzhledem k okolnostem a svým osobním poměrům vědět měl a mohl</a:t>
            </a:r>
          </a:p>
          <a:p>
            <a:endParaRPr lang="cs-CZ" sz="1700" dirty="0"/>
          </a:p>
        </p:txBody>
      </p:sp>
      <p:sp>
        <p:nvSpPr>
          <p:cNvPr id="5" name="TextovéPole 4">
            <a:extLst>
              <a:ext uri="{FF2B5EF4-FFF2-40B4-BE49-F238E27FC236}">
                <a16:creationId xmlns:a16="http://schemas.microsoft.com/office/drawing/2014/main" id="{7EB89E4E-B413-4A19-A097-614DBACF2722}"/>
              </a:ext>
            </a:extLst>
          </p:cNvPr>
          <p:cNvSpPr txBox="1"/>
          <p:nvPr/>
        </p:nvSpPr>
        <p:spPr>
          <a:xfrm>
            <a:off x="4380782" y="5776332"/>
            <a:ext cx="7268521" cy="646331"/>
          </a:xfrm>
          <a:prstGeom prst="rect">
            <a:avLst/>
          </a:prstGeom>
          <a:noFill/>
        </p:spPr>
        <p:txBody>
          <a:bodyPr wrap="square" rtlCol="0">
            <a:spAutoFit/>
          </a:bodyPr>
          <a:lstStyle/>
          <a:p>
            <a:pPr algn="ctr"/>
            <a:r>
              <a:rPr lang="cs-CZ" b="1" dirty="0">
                <a:solidFill>
                  <a:srgbClr val="FF0000"/>
                </a:solidFill>
              </a:rPr>
              <a:t>POSTAČÍ ZAVINĚNÍ Z NEDBALOSTI, NESTANOVÍ-LI ZÁKON VÝSLOVNĚ, ŽE JE TŘEBA ÚMYSLNÉHO ZAVINĚNÍ.</a:t>
            </a:r>
          </a:p>
        </p:txBody>
      </p:sp>
      <p:sp>
        <p:nvSpPr>
          <p:cNvPr id="6" name="TextovéPole 5">
            <a:extLst>
              <a:ext uri="{FF2B5EF4-FFF2-40B4-BE49-F238E27FC236}">
                <a16:creationId xmlns:a16="http://schemas.microsoft.com/office/drawing/2014/main" id="{DCC5CF81-C6A3-4AC1-B094-9D8BE47B2D99}"/>
              </a:ext>
            </a:extLst>
          </p:cNvPr>
          <p:cNvSpPr txBox="1"/>
          <p:nvPr/>
        </p:nvSpPr>
        <p:spPr>
          <a:xfrm>
            <a:off x="4380780" y="371475"/>
            <a:ext cx="7268521" cy="369332"/>
          </a:xfrm>
          <a:prstGeom prst="rect">
            <a:avLst/>
          </a:prstGeom>
          <a:noFill/>
        </p:spPr>
        <p:txBody>
          <a:bodyPr wrap="square" rtlCol="0">
            <a:spAutoFit/>
          </a:bodyPr>
          <a:lstStyle/>
          <a:p>
            <a:pPr algn="ctr"/>
            <a:r>
              <a:rPr lang="cs-CZ" b="1" dirty="0">
                <a:solidFill>
                  <a:srgbClr val="FF0000"/>
                </a:solidFill>
              </a:rPr>
              <a:t>K ODPOVĚDNOSTI FYZICKÉ OSOBY ZA PŘESTUPEK SE VYŽADUJE ZAVINĚNÍ. </a:t>
            </a:r>
          </a:p>
        </p:txBody>
      </p:sp>
    </p:spTree>
    <p:extLst>
      <p:ext uri="{BB962C8B-B14F-4D97-AF65-F5344CB8AC3E}">
        <p14:creationId xmlns:p14="http://schemas.microsoft.com/office/powerpoint/2010/main" val="237048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0E2F68E-350F-44A5-BA02-B58225909599}"/>
              </a:ext>
            </a:extLst>
          </p:cNvPr>
          <p:cNvSpPr>
            <a:spLocks noGrp="1"/>
          </p:cNvSpPr>
          <p:nvPr>
            <p:ph type="title"/>
          </p:nvPr>
        </p:nvSpPr>
        <p:spPr>
          <a:xfrm>
            <a:off x="863029" y="1012004"/>
            <a:ext cx="3416158" cy="4795408"/>
          </a:xfrm>
        </p:spPr>
        <p:txBody>
          <a:bodyPr>
            <a:normAutofit/>
          </a:bodyPr>
          <a:lstStyle/>
          <a:p>
            <a:r>
              <a:rPr lang="cs-CZ">
                <a:solidFill>
                  <a:srgbClr val="FFFFFF"/>
                </a:solidFill>
              </a:rPr>
              <a:t>Právnická osoba a přičitatelnost jednání </a:t>
            </a:r>
          </a:p>
        </p:txBody>
      </p:sp>
      <p:graphicFrame>
        <p:nvGraphicFramePr>
          <p:cNvPr id="5" name="Zástupný symbol pro obsah 2">
            <a:extLst>
              <a:ext uri="{FF2B5EF4-FFF2-40B4-BE49-F238E27FC236}">
                <a16:creationId xmlns:a16="http://schemas.microsoft.com/office/drawing/2014/main" id="{688DCD7B-5C8D-4EC2-B223-19EE29C595ED}"/>
              </a:ext>
            </a:extLst>
          </p:cNvPr>
          <p:cNvGraphicFramePr>
            <a:graphicFrameLocks noGrp="1"/>
          </p:cNvGraphicFramePr>
          <p:nvPr>
            <p:ph idx="1"/>
            <p:extLst>
              <p:ext uri="{D42A27DB-BD31-4B8C-83A1-F6EECF244321}">
                <p14:modId xmlns:p14="http://schemas.microsoft.com/office/powerpoint/2010/main" val="27335789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32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3384DF0-4834-4461-9C61-80F5DDC5B603}"/>
              </a:ext>
            </a:extLst>
          </p:cNvPr>
          <p:cNvSpPr>
            <a:spLocks noGrp="1"/>
          </p:cNvSpPr>
          <p:nvPr>
            <p:ph type="title"/>
          </p:nvPr>
        </p:nvSpPr>
        <p:spPr>
          <a:xfrm>
            <a:off x="863029" y="1012004"/>
            <a:ext cx="3416158" cy="4795408"/>
          </a:xfrm>
        </p:spPr>
        <p:txBody>
          <a:bodyPr>
            <a:normAutofit/>
          </a:bodyPr>
          <a:lstStyle/>
          <a:p>
            <a:r>
              <a:rPr lang="cs-CZ">
                <a:solidFill>
                  <a:srgbClr val="FFFFFF"/>
                </a:solidFill>
              </a:rPr>
              <a:t>Fyzická osoba podnikající</a:t>
            </a:r>
          </a:p>
        </p:txBody>
      </p:sp>
      <p:graphicFrame>
        <p:nvGraphicFramePr>
          <p:cNvPr id="5" name="Zástupný symbol pro obsah 2">
            <a:extLst>
              <a:ext uri="{FF2B5EF4-FFF2-40B4-BE49-F238E27FC236}">
                <a16:creationId xmlns:a16="http://schemas.microsoft.com/office/drawing/2014/main" id="{016F0A46-9ECC-43F0-B3DB-8505799A5E7D}"/>
              </a:ext>
            </a:extLst>
          </p:cNvPr>
          <p:cNvGraphicFramePr>
            <a:graphicFrameLocks noGrp="1"/>
          </p:cNvGraphicFramePr>
          <p:nvPr>
            <p:ph idx="1"/>
            <p:extLst>
              <p:ext uri="{D42A27DB-BD31-4B8C-83A1-F6EECF244321}">
                <p14:modId xmlns:p14="http://schemas.microsoft.com/office/powerpoint/2010/main" val="223046173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65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B66A39-B69F-4B81-8580-7196943B12B6}"/>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Liberační důvody a jejich meze</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DC22CCFE-741D-4A9C-9112-DF5028304087}"/>
              </a:ext>
            </a:extLst>
          </p:cNvPr>
          <p:cNvSpPr>
            <a:spLocks noGrp="1"/>
          </p:cNvSpPr>
          <p:nvPr>
            <p:ph idx="1"/>
          </p:nvPr>
        </p:nvSpPr>
        <p:spPr>
          <a:xfrm>
            <a:off x="4976031" y="963877"/>
            <a:ext cx="6377769" cy="4930246"/>
          </a:xfrm>
        </p:spPr>
        <p:txBody>
          <a:bodyPr anchor="ctr">
            <a:normAutofit lnSpcReduction="10000"/>
          </a:bodyPr>
          <a:lstStyle/>
          <a:p>
            <a:r>
              <a:rPr lang="cs-CZ" sz="1500" dirty="0"/>
              <a:t>Právnická osoba za přestupek neodpovídá, jestliže prokáže, že vynaložila veškeré úsilí, které bylo možno požadovat, aby přestupku zabránila.</a:t>
            </a:r>
          </a:p>
          <a:p>
            <a:pPr lvl="1"/>
            <a:r>
              <a:rPr lang="cs-CZ" sz="1500" dirty="0"/>
              <a:t>Realizace opatření, která byla objektivně způsobilá provést (zejména zajištění dostatečné a pravidelné kontroly ze strany zaměstnavatele vůči svým zaměstnancům, různá preventivní opatření, ochrana majetku, úrovně řízení apod.) = důkazní břemeno</a:t>
            </a:r>
          </a:p>
          <a:p>
            <a:endParaRPr lang="cs-CZ" sz="1500" i="1" dirty="0"/>
          </a:p>
          <a:p>
            <a:r>
              <a:rPr lang="cs-CZ" sz="1500" i="1" dirty="0"/>
              <a:t>Pokud provozovatel čerpací stanice chce využít liberační důvod dle § 10 odst. 1 zákona č. 311/2006 Sb., o pohonných hmotách a čerpacích stanicích pohonných hmot, musí prokázat, že provedl technicky možná opatření způsobilá účinně zabránit porušování zákona (zde prodej pohonných hmot nevyhovujících požadavkům uvedeným v § 3 odst. 1 citovaného zákona). Nepostačí poukaz provozovatele na to, že tato technicky možná opatření po něm nebylo možno spravedlivě požadovat, protože by jejich provádění nebylo ekonomické.</a:t>
            </a:r>
          </a:p>
          <a:p>
            <a:pPr lvl="1"/>
            <a:r>
              <a:rPr lang="cs-CZ" sz="1500" dirty="0"/>
              <a:t>Rozsudek Nejvyššího správního soudu ze dne 19. 9. 2014, čj. 4 As 123/2014-33</a:t>
            </a:r>
          </a:p>
          <a:p>
            <a:r>
              <a:rPr lang="cs-CZ" sz="1500" i="1" dirty="0"/>
              <a:t>Odpovědnosti za správní delikt se nelze zprostit odkazem na porušení povinnosti vlastními zaměstnanci, případně osobami, které právnická osoba při výkonu své činnosti používá. </a:t>
            </a:r>
          </a:p>
          <a:p>
            <a:pPr lvl="1"/>
            <a:r>
              <a:rPr lang="cs-CZ" sz="1500" dirty="0"/>
              <a:t>NSS 5 As 10/2015 - 27</a:t>
            </a:r>
          </a:p>
        </p:txBody>
      </p:sp>
    </p:spTree>
    <p:extLst>
      <p:ext uri="{BB962C8B-B14F-4D97-AF65-F5344CB8AC3E}">
        <p14:creationId xmlns:p14="http://schemas.microsoft.com/office/powerpoint/2010/main" val="3732012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B7FCA7-6F54-4814-ACA6-CA0CEAA7ADFD}"/>
              </a:ext>
            </a:extLst>
          </p:cNvPr>
          <p:cNvSpPr>
            <a:spLocks noGrp="1"/>
          </p:cNvSpPr>
          <p:nvPr>
            <p:ph type="title"/>
          </p:nvPr>
        </p:nvSpPr>
        <p:spPr>
          <a:xfrm>
            <a:off x="838200" y="631825"/>
            <a:ext cx="10515600" cy="1325563"/>
          </a:xfrm>
        </p:spPr>
        <p:txBody>
          <a:bodyPr>
            <a:normAutofit/>
          </a:bodyPr>
          <a:lstStyle/>
          <a:p>
            <a:r>
              <a:rPr lang="cs-CZ" dirty="0"/>
              <a:t>Excesivní jednání</a:t>
            </a:r>
          </a:p>
        </p:txBody>
      </p:sp>
      <p:sp>
        <p:nvSpPr>
          <p:cNvPr id="3" name="Zástupný symbol pro obsah 2">
            <a:extLst>
              <a:ext uri="{FF2B5EF4-FFF2-40B4-BE49-F238E27FC236}">
                <a16:creationId xmlns:a16="http://schemas.microsoft.com/office/drawing/2014/main" id="{4F2BFDF6-363A-4556-987A-4E7F4DF6F3E7}"/>
              </a:ext>
            </a:extLst>
          </p:cNvPr>
          <p:cNvSpPr>
            <a:spLocks noGrp="1"/>
          </p:cNvSpPr>
          <p:nvPr>
            <p:ph idx="1"/>
          </p:nvPr>
        </p:nvSpPr>
        <p:spPr>
          <a:xfrm>
            <a:off x="838200" y="2057400"/>
            <a:ext cx="10515600" cy="3871762"/>
          </a:xfrm>
        </p:spPr>
        <p:txBody>
          <a:bodyPr>
            <a:normAutofit/>
          </a:bodyPr>
          <a:lstStyle/>
          <a:p>
            <a:r>
              <a:rPr lang="cs-CZ" sz="1500" dirty="0"/>
              <a:t>Presumpce neexistence excesu</a:t>
            </a:r>
          </a:p>
          <a:p>
            <a:r>
              <a:rPr lang="cs-CZ" sz="1500" i="1" dirty="0"/>
              <a:t>Pro posouzení, zda je právnická osoba odpovědná za spáchání správního deliktu v souvislosti s jednáním jejího zaměstnance (případně člena nebo statutárního orgánu), je podstatné, zda k porušení právních povinností došlo v souvislosti s místní, časovou a věcnou vazbou k činnosti právnické osoby, tedy zda při činnosti, jíž byl způsoben protiprávní stav, zaměstnanec sledoval zejména z objektivního i subjektivního hlediska plnění svých pracovních úkolů. Pokud tomu tak nebylo, právnická osoba není za excesivní jednání svého zaměstnance odpovědná.</a:t>
            </a:r>
          </a:p>
          <a:p>
            <a:pPr lvl="1"/>
            <a:r>
              <a:rPr lang="cs-CZ" sz="1500" dirty="0"/>
              <a:t>NSS 9 As 213/2016-60 </a:t>
            </a:r>
          </a:p>
          <a:p>
            <a:r>
              <a:rPr lang="cs-CZ" sz="1500" i="1" dirty="0"/>
              <a:t>Do rámce činnosti právnické (fyzické) osoby obecně spadá výkon zaměstnání, plnění úkolů vyplývajících z pracovního poměru či z jiných obdobných právních vztahů, úkony s tím přímo související ale i další činnost, která nepostrádá místní (prostorový), časový a věcný (vnitřní, účelový) vztah k činnosti právnické (fyzické) osoby, a to i v případě, že použitá osoba naplnila svým jednáním skutkovou podstatu trestného činu. Za činnost v přímé souvislosti s plněním pracovních úkolů je třeba považovat vedle činnosti konané přímo na příkaz zaměstnavatele též činnost vykonávanou bez vnějšího podnětu jiných osob, pouze na základě vlastního rozhodnutí zaměstnance; rozhodující je, zda z hlediska věcného, místního i časového jde objektivně o činnost konanou pro zaměstnavatele. Byla-li ovšem škoda způsobena při činnosti, kterou použitá osoba sledovala výlučně uspokojování svých zájmů či potřeb, jedná se o tzv. exces a v takovém případě odpovídá za škodu sama. </a:t>
            </a:r>
          </a:p>
          <a:p>
            <a:pPr lvl="1"/>
            <a:r>
              <a:rPr lang="cs-CZ" sz="1500" dirty="0"/>
              <a:t>NS 25 </a:t>
            </a:r>
            <a:r>
              <a:rPr lang="cs-CZ" sz="1500" dirty="0" err="1"/>
              <a:t>Cdo</a:t>
            </a:r>
            <a:r>
              <a:rPr lang="cs-CZ" sz="1500" dirty="0"/>
              <a:t> 796/2017</a:t>
            </a:r>
          </a:p>
          <a:p>
            <a:endParaRPr lang="cs-CZ" sz="1500" dirty="0"/>
          </a:p>
        </p:txBody>
      </p:sp>
    </p:spTree>
    <p:extLst>
      <p:ext uri="{BB962C8B-B14F-4D97-AF65-F5344CB8AC3E}">
        <p14:creationId xmlns:p14="http://schemas.microsoft.com/office/powerpoint/2010/main" val="360678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Ã½sledek obrÃ¡zku pro kÃ¡cenÃ­ dÅevi">
            <a:extLst>
              <a:ext uri="{FF2B5EF4-FFF2-40B4-BE49-F238E27FC236}">
                <a16:creationId xmlns:a16="http://schemas.microsoft.com/office/drawing/2014/main" id="{53C47837-0B75-48BD-B24C-D8E95E8A1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3" r="1" b="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1F1CAC2A-5103-4879-AF90-B6A213B89699}"/>
              </a:ext>
            </a:extLst>
          </p:cNvPr>
          <p:cNvSpPr>
            <a:spLocks noGrp="1"/>
          </p:cNvSpPr>
          <p:nvPr>
            <p:ph type="title"/>
          </p:nvPr>
        </p:nvSpPr>
        <p:spPr>
          <a:xfrm>
            <a:off x="5277328" y="640082"/>
            <a:ext cx="6274591" cy="3351602"/>
          </a:xfrm>
        </p:spPr>
        <p:txBody>
          <a:bodyPr vert="horz" lIns="91440" tIns="45720" rIns="91440" bIns="45720" rtlCol="0" anchor="b">
            <a:noAutofit/>
          </a:bodyPr>
          <a:lstStyle/>
          <a:p>
            <a:r>
              <a:rPr lang="cs-CZ" sz="3200" dirty="0"/>
              <a:t>Kácení dřevin dle ZOPK </a:t>
            </a:r>
            <a:br>
              <a:rPr lang="cs-CZ" sz="2000" dirty="0"/>
            </a:br>
            <a:br>
              <a:rPr lang="cs-CZ" sz="2000" dirty="0"/>
            </a:br>
            <a:r>
              <a:rPr lang="cs-CZ" sz="1800" dirty="0"/>
              <a:t>Přestupku se dopustí ten, kdo poškodí nebo bez povolení pokácí dřevinu rostoucí mimo les.</a:t>
            </a:r>
            <a:br>
              <a:rPr lang="cs-CZ" sz="1800" dirty="0"/>
            </a:br>
            <a:r>
              <a:rPr lang="cs-CZ" sz="1800" dirty="0"/>
              <a:t>	…ten, kdo držel pilu…</a:t>
            </a:r>
            <a:br>
              <a:rPr lang="cs-CZ" sz="1800" dirty="0"/>
            </a:br>
            <a:br>
              <a:rPr lang="cs-CZ" sz="1800" dirty="0"/>
            </a:br>
            <a:r>
              <a:rPr lang="cs-CZ" sz="1800" i="1" dirty="0"/>
              <a:t>V praxi je za odpovědný subjekt často považován ten, kdo </a:t>
            </a:r>
            <a:r>
              <a:rPr lang="cs-CZ" sz="1800" i="1" dirty="0" err="1"/>
              <a:t>deliktně</a:t>
            </a:r>
            <a:r>
              <a:rPr lang="cs-CZ" sz="1800" i="1" dirty="0"/>
              <a:t> významné jednání fakticky provedl</a:t>
            </a:r>
            <a:r>
              <a:rPr lang="cs-CZ" sz="1800" dirty="0"/>
              <a:t>. </a:t>
            </a:r>
            <a:br>
              <a:rPr lang="cs-CZ" sz="1800" dirty="0"/>
            </a:br>
            <a:r>
              <a:rPr lang="cs-CZ" sz="1800" dirty="0"/>
              <a:t>	</a:t>
            </a:r>
            <a:r>
              <a:rPr lang="cs-CZ" sz="1400" dirty="0"/>
              <a:t>NSS 10 As 225/2016 - 57</a:t>
            </a:r>
            <a:endParaRPr lang="en-US" sz="1400" dirty="0">
              <a:solidFill>
                <a:schemeClr val="bg1"/>
              </a:solidFill>
            </a:endParaRPr>
          </a:p>
        </p:txBody>
      </p:sp>
    </p:spTree>
    <p:extLst>
      <p:ext uri="{BB962C8B-B14F-4D97-AF65-F5344CB8AC3E}">
        <p14:creationId xmlns:p14="http://schemas.microsoft.com/office/powerpoint/2010/main" val="49294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4895866-5EF3-4B62-96D9-B4D6AA256681}"/>
              </a:ext>
            </a:extLst>
          </p:cNvPr>
          <p:cNvSpPr>
            <a:spLocks noGrp="1"/>
          </p:cNvSpPr>
          <p:nvPr>
            <p:ph type="title"/>
          </p:nvPr>
        </p:nvSpPr>
        <p:spPr>
          <a:xfrm>
            <a:off x="838200" y="631825"/>
            <a:ext cx="10515600" cy="1325563"/>
          </a:xfrm>
        </p:spPr>
        <p:txBody>
          <a:bodyPr>
            <a:normAutofit/>
          </a:bodyPr>
          <a:lstStyle/>
          <a:p>
            <a:r>
              <a:rPr lang="cs-CZ" dirty="0"/>
              <a:t>Kácení dřevin v judikatuře</a:t>
            </a:r>
          </a:p>
        </p:txBody>
      </p:sp>
      <p:sp>
        <p:nvSpPr>
          <p:cNvPr id="3" name="Zástupný symbol pro obsah 2">
            <a:extLst>
              <a:ext uri="{FF2B5EF4-FFF2-40B4-BE49-F238E27FC236}">
                <a16:creationId xmlns:a16="http://schemas.microsoft.com/office/drawing/2014/main" id="{7C7296F9-797E-4919-8B25-E2CA8229F7BC}"/>
              </a:ext>
            </a:extLst>
          </p:cNvPr>
          <p:cNvSpPr>
            <a:spLocks noGrp="1"/>
          </p:cNvSpPr>
          <p:nvPr>
            <p:ph idx="1"/>
          </p:nvPr>
        </p:nvSpPr>
        <p:spPr>
          <a:xfrm>
            <a:off x="838200" y="2057400"/>
            <a:ext cx="10515600" cy="3871762"/>
          </a:xfrm>
        </p:spPr>
        <p:txBody>
          <a:bodyPr>
            <a:normAutofit/>
          </a:bodyPr>
          <a:lstStyle/>
          <a:p>
            <a:pPr lvl="1"/>
            <a:r>
              <a:rPr lang="cs-CZ" sz="1700" dirty="0"/>
              <a:t>NSS 9 As 26/2008-73</a:t>
            </a:r>
          </a:p>
          <a:p>
            <a:r>
              <a:rPr lang="cs-CZ" sz="1700" i="1" dirty="0"/>
              <a:t>… úprava odpovědnosti v zákoně o ochraně přírody a krajiny je v mnoha ohledech problematická a doktrína i judikatura shodně zastávají názor, že ve své současné podobě často nenaplňuje své základní funkce. </a:t>
            </a:r>
          </a:p>
          <a:p>
            <a:pPr lvl="1"/>
            <a:r>
              <a:rPr lang="cs-CZ" sz="1700" i="1" dirty="0"/>
              <a:t>Dalším problémem je nejasné rozhraničení odpovědnosti v případech, kdy lze uvažovat o více osobách jako pachatelích správního deliktu. V projednávaném případě se konkrétně jedná o rozdělení odpovědnosti mezi investora (resp. zadavatele prací či vlastníka pozemků nebo porostů) a realizátora (resp. zhotovitele či jiné osoby, jež provádějí zásahy na základě ujednání se zadavatelem).</a:t>
            </a:r>
          </a:p>
          <a:p>
            <a:r>
              <a:rPr lang="cs-CZ" sz="1700" i="1" dirty="0"/>
              <a:t>"Důvodem existence sporné právní otázky, tedy zda je odpovědný ,ten, kdo držel pilu' (resp. jiné </a:t>
            </a:r>
            <a:r>
              <a:rPr lang="cs-CZ" sz="1700" i="1" dirty="0" err="1"/>
              <a:t>deliktně</a:t>
            </a:r>
            <a:r>
              <a:rPr lang="cs-CZ" sz="1700" i="1" dirty="0"/>
              <a:t> významné jednání vlastním jménem fakticky provedl - zhotovitel díla), nebo ,ten, kdo </a:t>
            </a:r>
            <a:r>
              <a:rPr lang="cs-CZ" sz="1700" i="1" dirty="0" err="1"/>
              <a:t>deliktně</a:t>
            </a:r>
            <a:r>
              <a:rPr lang="cs-CZ" sz="1700" i="1" dirty="0"/>
              <a:t> významné jednání inicioval' (zadavatel díla), případně oba, je absence trestnosti účastenství (organizátorství, návod, pomoc) v oblasti správního trestání (na rozdíl od trestního práva). Zákon č. 114/1992 Sb. přitom ve většině případů neobsahuje skutkovou podstatu přestupku nebo jiného správního deliktu dopadající přímo na jednání zadavatele prací. Spíše výjimečným případem, kdy takovou skutkovou podstatu obsahuje, je např. nesplnění ohlašovací povinnosti určené zákonem (§ 87 odst. 1 písm. e), § 88 odst. 1 písm. h) zákona č. 114/1992 Sb.)"</a:t>
            </a:r>
          </a:p>
        </p:txBody>
      </p:sp>
    </p:spTree>
    <p:extLst>
      <p:ext uri="{BB962C8B-B14F-4D97-AF65-F5344CB8AC3E}">
        <p14:creationId xmlns:p14="http://schemas.microsoft.com/office/powerpoint/2010/main" val="82667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BF339D-54F1-4517-A64C-295A2B830143}"/>
              </a:ext>
            </a:extLst>
          </p:cNvPr>
          <p:cNvSpPr>
            <a:spLocks noGrp="1"/>
          </p:cNvSpPr>
          <p:nvPr>
            <p:ph type="title"/>
          </p:nvPr>
        </p:nvSpPr>
        <p:spPr>
          <a:xfrm>
            <a:off x="838200" y="631825"/>
            <a:ext cx="10515600" cy="1325563"/>
          </a:xfrm>
        </p:spPr>
        <p:txBody>
          <a:bodyPr>
            <a:normAutofit/>
          </a:bodyPr>
          <a:lstStyle/>
          <a:p>
            <a:br>
              <a:rPr lang="cs-CZ" dirty="0"/>
            </a:br>
            <a:r>
              <a:rPr lang="cs-CZ" dirty="0"/>
              <a:t>Kácení dřevin v judikatuře </a:t>
            </a:r>
          </a:p>
        </p:txBody>
      </p:sp>
      <p:sp>
        <p:nvSpPr>
          <p:cNvPr id="3" name="Zástupný symbol pro obsah 2">
            <a:extLst>
              <a:ext uri="{FF2B5EF4-FFF2-40B4-BE49-F238E27FC236}">
                <a16:creationId xmlns:a16="http://schemas.microsoft.com/office/drawing/2014/main" id="{6D041437-4B32-44B9-94A7-B2F919A8AFFA}"/>
              </a:ext>
            </a:extLst>
          </p:cNvPr>
          <p:cNvSpPr>
            <a:spLocks noGrp="1"/>
          </p:cNvSpPr>
          <p:nvPr>
            <p:ph idx="1"/>
          </p:nvPr>
        </p:nvSpPr>
        <p:spPr>
          <a:xfrm>
            <a:off x="838200" y="2057400"/>
            <a:ext cx="10515600" cy="3871762"/>
          </a:xfrm>
        </p:spPr>
        <p:txBody>
          <a:bodyPr>
            <a:normAutofit/>
          </a:bodyPr>
          <a:lstStyle/>
          <a:p>
            <a:pPr lvl="1"/>
            <a:r>
              <a:rPr lang="cs-CZ" sz="1700" dirty="0"/>
              <a:t>NSS 1 As 86/2011-50</a:t>
            </a:r>
          </a:p>
          <a:p>
            <a:r>
              <a:rPr lang="cs-CZ" sz="1700" i="1" dirty="0"/>
              <a:t>Odpovědnou za spáchání správního deliktu podle § 88 odst. 1 písm. e) zákona č. 114/1992 Sb., o ochraně přírody a krajiny, je právnická osoba nebo fyzická osoba při výkonu podnikatelské činnosti, jež škodlivý zásah do přirozeného vývoje zvláště chráněných živočichů provedla, tedy osoba, jež se dopustila porušení § 50 odst. 2 zákona o ochraně přírody a krajiny, nikoli osoba, která porušila povinnost obstarat si povolení podle § 56 tohoto zákona, neboť toto ustanovení samo o sobě nenachází odraz v žádné sankční normě podle zákona o ochraně přírody a krajiny. </a:t>
            </a:r>
          </a:p>
          <a:p>
            <a:r>
              <a:rPr lang="cs-CZ" sz="1700" i="1" u="sng" dirty="0"/>
              <a:t>Samozřejmě je možné představit si situaci, kdy by mohla nastoupit deliktní odpovědnost realizátora i investora, a to například pokud by uvedené práce prováděli oba, resp. zaměstnanci obou subjektů, či kdy by zaměstnanci investora na místě samém řídili práce či dávali pokyny k provádění prací prováděných realizátorem. </a:t>
            </a:r>
          </a:p>
          <a:p>
            <a:pPr lvl="1"/>
            <a:r>
              <a:rPr lang="cs-CZ" sz="1700" dirty="0"/>
              <a:t>Obdobně VS 6 A 234/96-35</a:t>
            </a:r>
          </a:p>
          <a:p>
            <a:r>
              <a:rPr lang="cs-CZ" sz="1700" i="1" dirty="0"/>
              <a:t>Odpovědnost zadavatele prací vyloučit nelze, zejména pokud byla činnost prováděna podle požadavků zadavatele, za metodického dohledu jeho pracovníku a při předávání ze strany zadavatele nebyly vzneseny jakékoliv připomínky.</a:t>
            </a:r>
          </a:p>
          <a:p>
            <a:endParaRPr lang="cs-CZ" sz="1700" u="sng" dirty="0"/>
          </a:p>
        </p:txBody>
      </p:sp>
    </p:spTree>
    <p:extLst>
      <p:ext uri="{BB962C8B-B14F-4D97-AF65-F5344CB8AC3E}">
        <p14:creationId xmlns:p14="http://schemas.microsoft.com/office/powerpoint/2010/main" val="421342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FE2F21-35EB-4CED-969E-06BD29F5B5FF}"/>
              </a:ext>
            </a:extLst>
          </p:cNvPr>
          <p:cNvSpPr>
            <a:spLocks noGrp="1"/>
          </p:cNvSpPr>
          <p:nvPr>
            <p:ph type="title"/>
          </p:nvPr>
        </p:nvSpPr>
        <p:spPr>
          <a:xfrm>
            <a:off x="838200" y="631825"/>
            <a:ext cx="10515600" cy="1325563"/>
          </a:xfrm>
        </p:spPr>
        <p:txBody>
          <a:bodyPr>
            <a:normAutofit/>
          </a:bodyPr>
          <a:lstStyle/>
          <a:p>
            <a:r>
              <a:rPr lang="cs-CZ" dirty="0"/>
              <a:t>NSS 6 As 131/2016 – 25: subjekt přestupku</a:t>
            </a:r>
          </a:p>
        </p:txBody>
      </p:sp>
      <p:sp>
        <p:nvSpPr>
          <p:cNvPr id="3" name="Zástupný symbol pro obsah 2">
            <a:extLst>
              <a:ext uri="{FF2B5EF4-FFF2-40B4-BE49-F238E27FC236}">
                <a16:creationId xmlns:a16="http://schemas.microsoft.com/office/drawing/2014/main" id="{70767E3D-7B9A-4B27-A77B-1E599F00B0A7}"/>
              </a:ext>
            </a:extLst>
          </p:cNvPr>
          <p:cNvSpPr>
            <a:spLocks noGrp="1"/>
          </p:cNvSpPr>
          <p:nvPr>
            <p:ph idx="1"/>
          </p:nvPr>
        </p:nvSpPr>
        <p:spPr>
          <a:xfrm>
            <a:off x="838200" y="2057400"/>
            <a:ext cx="10515600" cy="3871762"/>
          </a:xfrm>
        </p:spPr>
        <p:txBody>
          <a:bodyPr>
            <a:normAutofit/>
          </a:bodyPr>
          <a:lstStyle/>
          <a:p>
            <a:r>
              <a:rPr lang="cs-CZ" sz="1500" i="1" dirty="0"/>
              <a:t>V případě, že k porušení § 88 odst. 1 písm. c) zákona č. 114/1992 Sb., o ochraně přírody a krajiny, došlo jednáním osoby, která provedla ořez stromů za přítomnosti, podle pokynů a v zájmu podnikající fyzické osoby, u které byl ořez stromů objednán, a které byl následně také zaplacen, odpovědnosti za správní delikt podnikající fyzické osoby nebrání, pokud nelze zjistit totožnost této jednající osoby.</a:t>
            </a:r>
          </a:p>
          <a:p>
            <a:r>
              <a:rPr lang="cs-CZ" sz="1500" i="1" dirty="0"/>
              <a:t>Správní orgán vázán zásadou materiální pravdy a zásadou vyšetřovací samozřejmě nesmí rezignovat na zjištění skutkového stavu. Identifikace konkrétní jednající osoby může mít význam pro právnickou osobu nebo podnikající fyzickou osobu z hlediska případné odpovědnosti jednající osoby vůči tomu, kdo za dané jednání odpovídá, a to např. z hlediska pracovněprávních předpisů. </a:t>
            </a:r>
          </a:p>
          <a:p>
            <a:r>
              <a:rPr lang="cs-CZ" sz="1500" i="1" dirty="0"/>
              <a:t>Pokud však správní orgán dospěje k závěru, že dostatečně zjistil skutkový stav a jednání osoby, která provedla ořez stromů v areálu základní školy, je na základě dostatečně zjištěného skutkového stavu přičitatelné podnikající fyzické osobě, není nezbytné, aby bylo najisto postaveno, kdo byl tou konkrétní osobou, která „držela pilu“. Taková povinnost by vylučovala objektivní odpovědnost za spáchaný správní delikt např. v případech, kdy by bylo zřejmé, že jednala osoba v zaměstnaneckém poměru k právnické nebo podnikající fyzické osobě, nebylo by však dalším zjišťováním skutkového stavu možné identifikovat, který zaměstnanec konkrétně jednal. </a:t>
            </a:r>
          </a:p>
          <a:p>
            <a:r>
              <a:rPr lang="cs-CZ" sz="1500" i="1" dirty="0"/>
              <a:t>Objektivní odpovědnost za správní delikt však byla zavedena právě s ohledem na problémy s hledáním konkrétní fyzické osoby, která svým jednáním způsobila porušení povinnosti právnickou osobou, přičemž stejný smysl právní úpravy je třeba vidět u objektivní odpovědnosti podnikající fyzické osoby.</a:t>
            </a:r>
          </a:p>
        </p:txBody>
      </p:sp>
    </p:spTree>
    <p:extLst>
      <p:ext uri="{BB962C8B-B14F-4D97-AF65-F5344CB8AC3E}">
        <p14:creationId xmlns:p14="http://schemas.microsoft.com/office/powerpoint/2010/main" val="37324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E99FF8A-3D10-4291-BD04-441FCADDD970}"/>
              </a:ext>
            </a:extLst>
          </p:cNvPr>
          <p:cNvSpPr>
            <a:spLocks noGrp="1"/>
          </p:cNvSpPr>
          <p:nvPr>
            <p:ph type="title"/>
          </p:nvPr>
        </p:nvSpPr>
        <p:spPr>
          <a:xfrm>
            <a:off x="838200" y="631825"/>
            <a:ext cx="10515600" cy="1325563"/>
          </a:xfrm>
        </p:spPr>
        <p:txBody>
          <a:bodyPr>
            <a:normAutofit/>
          </a:bodyPr>
          <a:lstStyle/>
          <a:p>
            <a:r>
              <a:rPr lang="cs-CZ" dirty="0"/>
              <a:t>Odpovědnost za přestupek: smluvní ujednání</a:t>
            </a:r>
          </a:p>
        </p:txBody>
      </p:sp>
      <p:sp>
        <p:nvSpPr>
          <p:cNvPr id="3" name="Zástupný symbol pro obsah 2">
            <a:extLst>
              <a:ext uri="{FF2B5EF4-FFF2-40B4-BE49-F238E27FC236}">
                <a16:creationId xmlns:a16="http://schemas.microsoft.com/office/drawing/2014/main" id="{071C6421-4109-462F-BBAC-0A0724FEFE66}"/>
              </a:ext>
            </a:extLst>
          </p:cNvPr>
          <p:cNvSpPr>
            <a:spLocks noGrp="1"/>
          </p:cNvSpPr>
          <p:nvPr>
            <p:ph idx="1"/>
          </p:nvPr>
        </p:nvSpPr>
        <p:spPr>
          <a:xfrm>
            <a:off x="838200" y="2057400"/>
            <a:ext cx="10515600" cy="3871762"/>
          </a:xfrm>
        </p:spPr>
        <p:txBody>
          <a:bodyPr>
            <a:normAutofit/>
          </a:bodyPr>
          <a:lstStyle/>
          <a:p>
            <a:r>
              <a:rPr lang="cs-CZ" sz="1500" i="1" dirty="0"/>
              <a:t>Objektivní odpovědnosti v oboru práva veřejného se nelze zásadně vyhnout poukazem na smluvní ujednání mezi účastníky soukromoprávního (obchodního) vztahu a na porušení smluvních povinností ze strany druhého účastníka smlouvy </a:t>
            </a:r>
          </a:p>
          <a:p>
            <a:r>
              <a:rPr lang="cs-CZ" sz="1500" i="1" dirty="0"/>
              <a:t>Obdobně se vyjadřuje i právní teorie: "Důsledky porušení závazkového vztahu je možné řešit pouze z hlediska úpravy odpovědnosti plynoucí ze smluvního vztahu. Nelze je hodnotit ve správním řízení a nejsou způsobilé mít v řízení o uložení sankce právní důsledky. Za odpovědného je tedy orgány ochrany životního prostředí považován ,ten, kdo drží pilu‘“ </a:t>
            </a:r>
          </a:p>
          <a:p>
            <a:r>
              <a:rPr lang="cs-CZ" sz="1500" i="1" dirty="0"/>
              <a:t>Žalobce, jakožto fyzická osoba podnikající podle živnostenského zákona, jehož předmětem podnikání je mimo jiné činnost související s pěstováním lesa a těžbou dřeva, by si měl být vědom povinností a zejména pak povolení, jež si musí jako odpovědná osoba opatřit nebo mít k dispozici, a v případě, že tak neučiní a nesplní tak své povinnosti, musí za toto své jednání nést odpovědnost. </a:t>
            </a:r>
          </a:p>
          <a:p>
            <a:r>
              <a:rPr lang="cs-CZ" sz="1500" i="1" dirty="0"/>
              <a:t>Odvolávání se na nedostatečnosti ve smlouvě mezi stěžovatelem a zadavatelem prací či na nemožnost ověřit si, zda jsou pro provedení objednaných zásahů potřebná povolení správních orgánů, nemohou žádným způsobem ovlivnit závěry o odpovědnosti stěžovatele za spáchaný správní delikt. </a:t>
            </a:r>
          </a:p>
          <a:p>
            <a:pPr lvl="1"/>
            <a:r>
              <a:rPr lang="cs-CZ" sz="1500" dirty="0"/>
              <a:t>NSS 9 As 26/2008-73</a:t>
            </a:r>
          </a:p>
          <a:p>
            <a:endParaRPr lang="cs-CZ" sz="1500" dirty="0"/>
          </a:p>
        </p:txBody>
      </p:sp>
    </p:spTree>
    <p:extLst>
      <p:ext uri="{BB962C8B-B14F-4D97-AF65-F5344CB8AC3E}">
        <p14:creationId xmlns:p14="http://schemas.microsoft.com/office/powerpoint/2010/main" val="30807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762C4B11-1AC8-42DB-8E7B-03A828272D62}"/>
              </a:ext>
            </a:extLst>
          </p:cNvPr>
          <p:cNvSpPr>
            <a:spLocks noGrp="1"/>
          </p:cNvSpPr>
          <p:nvPr>
            <p:ph type="title"/>
          </p:nvPr>
        </p:nvSpPr>
        <p:spPr>
          <a:xfrm>
            <a:off x="863029" y="1012004"/>
            <a:ext cx="3416158" cy="4795408"/>
          </a:xfrm>
        </p:spPr>
        <p:txBody>
          <a:bodyPr>
            <a:normAutofit/>
          </a:bodyPr>
          <a:lstStyle/>
          <a:p>
            <a:r>
              <a:rPr lang="cs-CZ">
                <a:solidFill>
                  <a:srgbClr val="FFFFFF"/>
                </a:solidFill>
              </a:rPr>
              <a:t>K čemu směřuje uplatňování odpovědnosti v právu životního prostředí?</a:t>
            </a:r>
          </a:p>
        </p:txBody>
      </p:sp>
      <p:graphicFrame>
        <p:nvGraphicFramePr>
          <p:cNvPr id="5" name="Zástupný symbol pro obsah 2">
            <a:extLst>
              <a:ext uri="{FF2B5EF4-FFF2-40B4-BE49-F238E27FC236}">
                <a16:creationId xmlns:a16="http://schemas.microsoft.com/office/drawing/2014/main" id="{A3C94CBF-8CA5-476C-9565-08BBD7CF6AAB}"/>
              </a:ext>
            </a:extLst>
          </p:cNvPr>
          <p:cNvGraphicFramePr>
            <a:graphicFrameLocks noGrp="1"/>
          </p:cNvGraphicFramePr>
          <p:nvPr>
            <p:ph idx="1"/>
            <p:extLst>
              <p:ext uri="{D42A27DB-BD31-4B8C-83A1-F6EECF244321}">
                <p14:modId xmlns:p14="http://schemas.microsoft.com/office/powerpoint/2010/main" val="41027795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80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848C4A2-95CB-4E85-8079-ECA3924462BD}"/>
              </a:ext>
            </a:extLst>
          </p:cNvPr>
          <p:cNvSpPr>
            <a:spLocks noGrp="1"/>
          </p:cNvSpPr>
          <p:nvPr>
            <p:ph type="title"/>
          </p:nvPr>
        </p:nvSpPr>
        <p:spPr>
          <a:xfrm>
            <a:off x="838200" y="631825"/>
            <a:ext cx="10515600" cy="1325563"/>
          </a:xfrm>
        </p:spPr>
        <p:txBody>
          <a:bodyPr>
            <a:normAutofit/>
          </a:bodyPr>
          <a:lstStyle/>
          <a:p>
            <a:r>
              <a:rPr lang="cs-CZ" dirty="0"/>
              <a:t>Odpovědnost za přestupek: smluvní ujednání</a:t>
            </a:r>
          </a:p>
        </p:txBody>
      </p:sp>
      <p:sp>
        <p:nvSpPr>
          <p:cNvPr id="3" name="Zástupný symbol pro obsah 2">
            <a:extLst>
              <a:ext uri="{FF2B5EF4-FFF2-40B4-BE49-F238E27FC236}">
                <a16:creationId xmlns:a16="http://schemas.microsoft.com/office/drawing/2014/main" id="{F9EC682F-D079-42CA-B700-4F2DEEBDCEE1}"/>
              </a:ext>
            </a:extLst>
          </p:cNvPr>
          <p:cNvSpPr>
            <a:spLocks noGrp="1"/>
          </p:cNvSpPr>
          <p:nvPr>
            <p:ph idx="1"/>
          </p:nvPr>
        </p:nvSpPr>
        <p:spPr>
          <a:xfrm>
            <a:off x="838200" y="2057400"/>
            <a:ext cx="10515600" cy="3871762"/>
          </a:xfrm>
        </p:spPr>
        <p:txBody>
          <a:bodyPr>
            <a:normAutofit/>
          </a:bodyPr>
          <a:lstStyle/>
          <a:p>
            <a:pPr lvl="1"/>
            <a:r>
              <a:rPr lang="cs-CZ" sz="2000" dirty="0"/>
              <a:t>NSS 1 As 15/2007 – 149</a:t>
            </a:r>
          </a:p>
          <a:p>
            <a:r>
              <a:rPr lang="cs-CZ" sz="2400" i="1" dirty="0"/>
              <a:t>Smlouvou samozřejmě nemůže bez dalšího dojít k přenosu veřejnoprávní odpovědnosti na jinou osobu; pokud však správní orgán posuzuje deliktní odpovědnost konkrétní osoby, která sama zajistila smluvně plnění svých zákonných povinností prostřednictvím jiného, musí být její vlastní jednání naplňující znaky skutkové podstaty správního deliktu prokazováno v kontextu všech učiněných kroků, tedy i zkoumáním existujících smluvních vztahů a jednáním smluvních partnerů v průběhu rozhodného období.</a:t>
            </a:r>
          </a:p>
        </p:txBody>
      </p:sp>
    </p:spTree>
    <p:extLst>
      <p:ext uri="{BB962C8B-B14F-4D97-AF65-F5344CB8AC3E}">
        <p14:creationId xmlns:p14="http://schemas.microsoft.com/office/powerpoint/2010/main" val="2462278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A8417A7-BAD9-4DD5-BAF5-2C5A3CE0EB0F}"/>
              </a:ext>
            </a:extLst>
          </p:cNvPr>
          <p:cNvSpPr>
            <a:spLocks noGrp="1"/>
          </p:cNvSpPr>
          <p:nvPr>
            <p:ph type="title"/>
          </p:nvPr>
        </p:nvSpPr>
        <p:spPr>
          <a:xfrm>
            <a:off x="863029" y="1012004"/>
            <a:ext cx="3416158" cy="4795408"/>
          </a:xfrm>
        </p:spPr>
        <p:txBody>
          <a:bodyPr>
            <a:normAutofit/>
          </a:bodyPr>
          <a:lstStyle/>
          <a:p>
            <a:r>
              <a:rPr lang="cs-CZ" dirty="0">
                <a:solidFill>
                  <a:srgbClr val="FFFFFF"/>
                </a:solidFill>
              </a:rPr>
              <a:t>Odpovědnost za přestupek: subjekt</a:t>
            </a:r>
          </a:p>
        </p:txBody>
      </p:sp>
      <p:graphicFrame>
        <p:nvGraphicFramePr>
          <p:cNvPr id="5" name="Zástupný symbol pro obsah 2">
            <a:extLst>
              <a:ext uri="{FF2B5EF4-FFF2-40B4-BE49-F238E27FC236}">
                <a16:creationId xmlns:a16="http://schemas.microsoft.com/office/drawing/2014/main" id="{98D1912D-E0C7-4D01-9AB9-B72BE6E0142B}"/>
              </a:ext>
            </a:extLst>
          </p:cNvPr>
          <p:cNvGraphicFramePr>
            <a:graphicFrameLocks noGrp="1"/>
          </p:cNvGraphicFramePr>
          <p:nvPr>
            <p:ph idx="1"/>
            <p:extLst>
              <p:ext uri="{D42A27DB-BD31-4B8C-83A1-F6EECF244321}">
                <p14:modId xmlns:p14="http://schemas.microsoft.com/office/powerpoint/2010/main" val="5108555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28B3FE-AC4B-4997-BCDE-41F788FF21C8}"/>
              </a:ext>
            </a:extLst>
          </p:cNvPr>
          <p:cNvSpPr>
            <a:spLocks noGrp="1"/>
          </p:cNvSpPr>
          <p:nvPr>
            <p:ph type="title"/>
          </p:nvPr>
        </p:nvSpPr>
        <p:spPr>
          <a:xfrm>
            <a:off x="838200" y="631825"/>
            <a:ext cx="10515600" cy="1325563"/>
          </a:xfrm>
        </p:spPr>
        <p:txBody>
          <a:bodyPr>
            <a:normAutofit/>
          </a:bodyPr>
          <a:lstStyle/>
          <a:p>
            <a:r>
              <a:rPr lang="cs-CZ" dirty="0"/>
              <a:t>Protiprávní jednání</a:t>
            </a:r>
          </a:p>
        </p:txBody>
      </p:sp>
      <p:sp>
        <p:nvSpPr>
          <p:cNvPr id="12" name="Zástupný symbol pro obsah 2">
            <a:extLst>
              <a:ext uri="{FF2B5EF4-FFF2-40B4-BE49-F238E27FC236}">
                <a16:creationId xmlns:a16="http://schemas.microsoft.com/office/drawing/2014/main" id="{F43E8207-71DE-4806-9C0E-842365C19B17}"/>
              </a:ext>
            </a:extLst>
          </p:cNvPr>
          <p:cNvSpPr>
            <a:spLocks noGrp="1"/>
          </p:cNvSpPr>
          <p:nvPr>
            <p:ph idx="1"/>
          </p:nvPr>
        </p:nvSpPr>
        <p:spPr>
          <a:xfrm>
            <a:off x="838200" y="2057400"/>
            <a:ext cx="10515600" cy="3871762"/>
          </a:xfrm>
        </p:spPr>
        <p:txBody>
          <a:bodyPr>
            <a:normAutofit/>
          </a:bodyPr>
          <a:lstStyle/>
          <a:p>
            <a:r>
              <a:rPr lang="cs-CZ" sz="1900"/>
              <a:t>Jednáním se pro účely tohoto zákona rozumí i opomenutí takového konání, k němuž byl pachatel povinen podle jiného právního předpisu nebo úředního rozhodnutí, v důsledku dobrovolného převzetí povinnosti konat nebo vyplývala-li jeho zvláštní povinnost z jeho předchozího ohrožujícího jednání nebo k němuž byl z jiného důvodu podle okolností a svých poměrů povinen. (§ 10 PZ)</a:t>
            </a:r>
          </a:p>
          <a:p>
            <a:r>
              <a:rPr lang="cs-CZ" sz="1900" i="1"/>
              <a:t>Ustanovení § 4 zákona č. 282/1991 Sb., o České inspekci životního prostředí a její působnosti v ochraně lesa, ve znění před novelou provedenou zákonem č. 167/2008 Sb. (účinnost od 17. 8. 2008), ve slovech „svojí činností“ je nutno vykládat tak, že tu zákon má na mysli jak konání, tak opomenutí.</a:t>
            </a:r>
          </a:p>
          <a:p>
            <a:r>
              <a:rPr lang="cs-CZ" sz="1900" i="1"/>
              <a:t>Součástí objektivní stránky skutkové podstaty správního deliktu podle tohoto ustanovení je nejen jednání (konání či opomenutí), ale také následek, spočívající v porušení nebo ohrožení zájmů, tvořících objekt deliktu. I následek, jakož i účinek na konkrétním předmětu útoku je proto předmětem dokazování v řízení před správním orgánem.</a:t>
            </a:r>
          </a:p>
          <a:p>
            <a:pPr lvl="1"/>
            <a:r>
              <a:rPr lang="cs-CZ" sz="1900"/>
              <a:t>Usnesení rozšířeného senátu Nejvyššího správního soudu ze dne 17. 7. 2008, čj. 1 As 15/2007-141</a:t>
            </a:r>
          </a:p>
        </p:txBody>
      </p:sp>
    </p:spTree>
    <p:extLst>
      <p:ext uri="{BB962C8B-B14F-4D97-AF65-F5344CB8AC3E}">
        <p14:creationId xmlns:p14="http://schemas.microsoft.com/office/powerpoint/2010/main" val="278061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E583BC-1B85-4928-A20F-65CD19A0F93A}"/>
              </a:ext>
            </a:extLst>
          </p:cNvPr>
          <p:cNvSpPr>
            <a:spLocks noGrp="1"/>
          </p:cNvSpPr>
          <p:nvPr>
            <p:ph type="title"/>
          </p:nvPr>
        </p:nvSpPr>
        <p:spPr>
          <a:xfrm>
            <a:off x="838200" y="631825"/>
            <a:ext cx="10515600" cy="1325563"/>
          </a:xfrm>
        </p:spPr>
        <p:txBody>
          <a:bodyPr>
            <a:normAutofit/>
          </a:bodyPr>
          <a:lstStyle/>
          <a:p>
            <a:r>
              <a:rPr lang="cs-CZ"/>
              <a:t>Totožnost skutku aneb zásada </a:t>
            </a:r>
            <a:r>
              <a:rPr lang="cs-CZ" i="1"/>
              <a:t>ne bis in idem</a:t>
            </a:r>
            <a:endParaRPr lang="cs-CZ" i="1" dirty="0"/>
          </a:p>
        </p:txBody>
      </p:sp>
      <p:sp>
        <p:nvSpPr>
          <p:cNvPr id="3" name="Zástupný symbol pro obsah 2">
            <a:extLst>
              <a:ext uri="{FF2B5EF4-FFF2-40B4-BE49-F238E27FC236}">
                <a16:creationId xmlns:a16="http://schemas.microsoft.com/office/drawing/2014/main" id="{007B2E2E-E441-49BE-9224-119B396575E5}"/>
              </a:ext>
            </a:extLst>
          </p:cNvPr>
          <p:cNvSpPr>
            <a:spLocks noGrp="1"/>
          </p:cNvSpPr>
          <p:nvPr>
            <p:ph idx="1"/>
          </p:nvPr>
        </p:nvSpPr>
        <p:spPr>
          <a:xfrm>
            <a:off x="838200" y="2057400"/>
            <a:ext cx="10515600" cy="3871762"/>
          </a:xfrm>
        </p:spPr>
        <p:txBody>
          <a:bodyPr>
            <a:normAutofit fontScale="92500" lnSpcReduction="20000"/>
          </a:bodyPr>
          <a:lstStyle/>
          <a:p>
            <a:r>
              <a:rPr lang="cs-CZ" sz="1800" dirty="0"/>
              <a:t>Totožnost skutku z pohledu právně významného následku</a:t>
            </a:r>
          </a:p>
          <a:p>
            <a:pPr lvl="1"/>
            <a:r>
              <a:rPr lang="cs-CZ" sz="1800" dirty="0"/>
              <a:t>Skutky </a:t>
            </a:r>
            <a:r>
              <a:rPr lang="cs-CZ" sz="1800" i="1" dirty="0"/>
              <a:t>de iure vs. de facto</a:t>
            </a:r>
          </a:p>
          <a:p>
            <a:pPr lvl="2"/>
            <a:r>
              <a:rPr lang="cs-CZ" sz="1800" dirty="0"/>
              <a:t>Konstrukce skutku de iure umožňuje postižení pachatele za všechny právně relevantní následky jeho jednání</a:t>
            </a:r>
          </a:p>
          <a:p>
            <a:pPr marL="914400" lvl="2" indent="0">
              <a:buNone/>
            </a:pPr>
            <a:endParaRPr lang="cs-CZ" sz="1400" dirty="0"/>
          </a:p>
          <a:p>
            <a:r>
              <a:rPr lang="cs-CZ" sz="1600" i="1" dirty="0"/>
              <a:t>Navážení zeminy, kamení a stavebních, demoličních a jiných odpadů na pozemek</a:t>
            </a:r>
          </a:p>
          <a:p>
            <a:pPr lvl="1"/>
            <a:r>
              <a:rPr lang="cs-CZ" sz="1600" i="1" dirty="0"/>
              <a:t>předměty byly hromaděny na místě, z nějž mohly být splaveny do koryta vodního toku, případně do něj byly přímo rozhrnovány =  ohrožení vodního toku</a:t>
            </a:r>
          </a:p>
          <a:p>
            <a:pPr lvl="1"/>
            <a:r>
              <a:rPr lang="cs-CZ" sz="1600" i="1" dirty="0"/>
              <a:t>s odpady podle tohoto zákona nakládat pouze v zařízeních, která jsou k nakládání s odpady podle tohoto zákona určena = nedostatečné zajištění pořádku na úseku nakládání s odpady</a:t>
            </a:r>
          </a:p>
          <a:p>
            <a:pPr lvl="1"/>
            <a:r>
              <a:rPr lang="cs-CZ" sz="1600" i="1" dirty="0"/>
              <a:t>ukládání odpadů na území přírodní rezervace a evropsky významné lokality = ohrožení přírodního prostředí v přírodní rezervaci a evropsky významné lokalitě</a:t>
            </a:r>
          </a:p>
          <a:p>
            <a:r>
              <a:rPr lang="cs-CZ" sz="1600" i="1" dirty="0"/>
              <a:t>K tomu, aby bylo možné postihnout pachatele na základě totožného jednání za dva různé delikty, tedy nestačí samotná existence dvou nominálně odlišných skutkových podstat deliktu. Teprve odlišnost v právně významném následku jednání konstituuje existenci dvou samostatných skutků, o nichž je možné vést samostatná řízení. Jednání stěžovatelky, které vedlo inspekci k zahájení předmětných správních řízení, založilo existenci tří samostatných skutků, aplikace zásady ne bis in idem tak v daném případě nebyla na místě.</a:t>
            </a:r>
          </a:p>
          <a:p>
            <a:pPr lvl="1"/>
            <a:r>
              <a:rPr lang="cs-CZ" sz="1400" dirty="0"/>
              <a:t>NSS 1 As 125/2011 – 163, srov. NSS 9 As 67/2010 - 74</a:t>
            </a:r>
            <a:endParaRPr lang="cs-CZ" sz="1300" dirty="0"/>
          </a:p>
        </p:txBody>
      </p:sp>
    </p:spTree>
    <p:extLst>
      <p:ext uri="{BB962C8B-B14F-4D97-AF65-F5344CB8AC3E}">
        <p14:creationId xmlns:p14="http://schemas.microsoft.com/office/powerpoint/2010/main" val="1828415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a:extLst>
              <a:ext uri="{FF2B5EF4-FFF2-40B4-BE49-F238E27FC236}">
                <a16:creationId xmlns:a16="http://schemas.microsoft.com/office/drawing/2014/main" id="{8CB803EA-FD11-45CF-99B8-8496A16C74C2}"/>
              </a:ext>
            </a:extLst>
          </p:cNvPr>
          <p:cNvSpPr>
            <a:spLocks noGrp="1"/>
          </p:cNvSpPr>
          <p:nvPr>
            <p:ph type="title"/>
          </p:nvPr>
        </p:nvSpPr>
        <p:spPr>
          <a:xfrm>
            <a:off x="838200" y="1412488"/>
            <a:ext cx="2899189" cy="4363844"/>
          </a:xfrm>
        </p:spPr>
        <p:txBody>
          <a:bodyPr anchor="t">
            <a:normAutofit/>
          </a:bodyPr>
          <a:lstStyle/>
          <a:p>
            <a:r>
              <a:rPr lang="cs-CZ" sz="4000" dirty="0">
                <a:solidFill>
                  <a:srgbClr val="FFFFFF"/>
                </a:solidFill>
              </a:rPr>
              <a:t>Pokračující a trvající přestupek</a:t>
            </a:r>
          </a:p>
        </p:txBody>
      </p:sp>
      <p:sp>
        <p:nvSpPr>
          <p:cNvPr id="5" name="Zástupný symbol pro obsah 4">
            <a:extLst>
              <a:ext uri="{FF2B5EF4-FFF2-40B4-BE49-F238E27FC236}">
                <a16:creationId xmlns:a16="http://schemas.microsoft.com/office/drawing/2014/main" id="{F2B6E020-9631-429D-8F34-BA21F694C503}"/>
              </a:ext>
            </a:extLst>
          </p:cNvPr>
          <p:cNvSpPr>
            <a:spLocks noGrp="1"/>
          </p:cNvSpPr>
          <p:nvPr>
            <p:ph sz="half" idx="1"/>
          </p:nvPr>
        </p:nvSpPr>
        <p:spPr>
          <a:xfrm>
            <a:off x="4380855" y="1412489"/>
            <a:ext cx="3427283" cy="4363844"/>
          </a:xfrm>
        </p:spPr>
        <p:txBody>
          <a:bodyPr>
            <a:normAutofit/>
          </a:bodyPr>
          <a:lstStyle/>
          <a:p>
            <a:r>
              <a:rPr lang="cs-CZ" sz="2000" dirty="0"/>
              <a:t>Pokračováním v přestupku se rozumí takové jednání, jehož </a:t>
            </a:r>
            <a:r>
              <a:rPr lang="cs-CZ" sz="2000" dirty="0">
                <a:solidFill>
                  <a:srgbClr val="FF0000"/>
                </a:solidFill>
              </a:rPr>
              <a:t>jednotlivé dílčí útoky vedené jednotným záměrem naplňují skutkovou podstatu stejného přestupku</a:t>
            </a:r>
            <a:r>
              <a:rPr lang="cs-CZ" sz="2000" dirty="0"/>
              <a:t>, jsou spojeny stejným nebo podobným způsobem provedení, blízkou souvislostí časovou a souvislostí v předmětu útoku. (§ 7 PZ)</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Zástupný symbol pro obsah 5">
            <a:extLst>
              <a:ext uri="{FF2B5EF4-FFF2-40B4-BE49-F238E27FC236}">
                <a16:creationId xmlns:a16="http://schemas.microsoft.com/office/drawing/2014/main" id="{6DF5572C-B059-4852-B594-1246924057B7}"/>
              </a:ext>
            </a:extLst>
          </p:cNvPr>
          <p:cNvSpPr>
            <a:spLocks noGrp="1"/>
          </p:cNvSpPr>
          <p:nvPr>
            <p:ph sz="half" idx="2"/>
          </p:nvPr>
        </p:nvSpPr>
        <p:spPr>
          <a:xfrm>
            <a:off x="8451604" y="1412489"/>
            <a:ext cx="3197701" cy="4363844"/>
          </a:xfrm>
        </p:spPr>
        <p:txBody>
          <a:bodyPr>
            <a:normAutofit/>
          </a:bodyPr>
          <a:lstStyle/>
          <a:p>
            <a:r>
              <a:rPr lang="cs-CZ" sz="2000" dirty="0"/>
              <a:t>Trvající přestupek je takový přestupek, jehož znakem je jednání pachatele spočívající ve </a:t>
            </a:r>
            <a:r>
              <a:rPr lang="cs-CZ" sz="2000" dirty="0">
                <a:solidFill>
                  <a:srgbClr val="FF0000"/>
                </a:solidFill>
              </a:rPr>
              <a:t>vyvolání a následném udržování protiprávního stavu</a:t>
            </a:r>
            <a:r>
              <a:rPr lang="cs-CZ" sz="2000" dirty="0"/>
              <a:t> nebo jednání pachatele spočívající v udržování protiprávního stavu, který nebyl pachatelem vyvolán. (§ 8 PZ)</a:t>
            </a:r>
          </a:p>
        </p:txBody>
      </p:sp>
    </p:spTree>
    <p:extLst>
      <p:ext uri="{BB962C8B-B14F-4D97-AF65-F5344CB8AC3E}">
        <p14:creationId xmlns:p14="http://schemas.microsoft.com/office/powerpoint/2010/main" val="395477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FCC69C3-F846-4BEB-9ABA-676276EAC24D}"/>
              </a:ext>
            </a:extLst>
          </p:cNvPr>
          <p:cNvSpPr>
            <a:spLocks noGrp="1"/>
          </p:cNvSpPr>
          <p:nvPr>
            <p:ph type="title"/>
          </p:nvPr>
        </p:nvSpPr>
        <p:spPr>
          <a:xfrm>
            <a:off x="838200" y="631825"/>
            <a:ext cx="10515600" cy="1325563"/>
          </a:xfrm>
        </p:spPr>
        <p:txBody>
          <a:bodyPr>
            <a:normAutofit/>
          </a:bodyPr>
          <a:lstStyle/>
          <a:p>
            <a:r>
              <a:rPr lang="cs-CZ" dirty="0"/>
              <a:t>MS 3 A 91/2013 – 106: pokračující/trvající delikty</a:t>
            </a:r>
          </a:p>
        </p:txBody>
      </p:sp>
      <p:sp>
        <p:nvSpPr>
          <p:cNvPr id="3" name="Zástupný symbol pro obsah 2">
            <a:extLst>
              <a:ext uri="{FF2B5EF4-FFF2-40B4-BE49-F238E27FC236}">
                <a16:creationId xmlns:a16="http://schemas.microsoft.com/office/drawing/2014/main" id="{36811392-50CC-4DD7-AC55-F2D709D4794F}"/>
              </a:ext>
            </a:extLst>
          </p:cNvPr>
          <p:cNvSpPr>
            <a:spLocks noGrp="1"/>
          </p:cNvSpPr>
          <p:nvPr>
            <p:ph idx="1"/>
          </p:nvPr>
        </p:nvSpPr>
        <p:spPr>
          <a:xfrm>
            <a:off x="838200" y="2057400"/>
            <a:ext cx="10515600" cy="3871762"/>
          </a:xfrm>
        </p:spPr>
        <p:txBody>
          <a:bodyPr>
            <a:normAutofit/>
          </a:bodyPr>
          <a:lstStyle/>
          <a:p>
            <a:r>
              <a:rPr lang="cs-CZ" sz="1900" i="1" dirty="0"/>
              <a:t>Pokračování v trestném činu, trestné činy trvající a hromadné se posuzují podle přísnějšího zákona účinného v době ukončení trestného činu i tehdy, kdy část skutku, třebaže převážná, spadá do doby účinnosti starého trestního zákona, pro pachatele příznivějšího.</a:t>
            </a:r>
          </a:p>
          <a:p>
            <a:r>
              <a:rPr lang="cs-CZ" sz="1900" i="1" dirty="0"/>
              <a:t>Principem pokračujícího deliktu je konstrukce, že jednotlivé dílčí útoky pokračujícího deliktu, které by mohly být za jiných okolností samostatnými skutky, jsou považovány za skutek jediný. Z povahy pokračujícího deliktu je důležité vymezení především časového rozsahu protiprávní činnosti a vzniklých následků, v řadě případů nemusí být ale praktické nebo dokonce možné vymezit všechny dílčí útoky pokračujícího deliktu. </a:t>
            </a:r>
            <a:r>
              <a:rPr lang="cs-CZ" sz="1900" i="1" dirty="0">
                <a:solidFill>
                  <a:srgbClr val="FF0000"/>
                </a:solidFill>
              </a:rPr>
              <a:t>Správní orgán je v určitých případech pokračujícího deliktu (například opakující se drobné krádeže, kontinuální znečišťování atd.) schopen zjistit toliko dobu, po kterou docházelo k protiprávnímu jednání (respektive časové vymezení jednotlivých dílčích útoků), a související celkové škodlivé následky, reálně ale nemůže prokázat detaily každého dílčího útoku</a:t>
            </a:r>
            <a:r>
              <a:rPr lang="cs-CZ" sz="1900" i="1" dirty="0"/>
              <a:t>. To však není v případě pokračujícího deliktu potřebné a absence detailního popisu všech dílčích skutků nijak nesnižuje protiprávnost a následky pokračujícího deliktu, které správní orgán prokáže, v souhrnu dílčích útoků.</a:t>
            </a:r>
          </a:p>
        </p:txBody>
      </p:sp>
    </p:spTree>
    <p:extLst>
      <p:ext uri="{BB962C8B-B14F-4D97-AF65-F5344CB8AC3E}">
        <p14:creationId xmlns:p14="http://schemas.microsoft.com/office/powerpoint/2010/main" val="2769668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9EA9F-85E9-42D4-BB6E-BAC2DAA7BF1B}"/>
              </a:ext>
            </a:extLst>
          </p:cNvPr>
          <p:cNvSpPr>
            <a:spLocks noGrp="1"/>
          </p:cNvSpPr>
          <p:nvPr>
            <p:ph type="title"/>
          </p:nvPr>
        </p:nvSpPr>
        <p:spPr/>
        <p:txBody>
          <a:bodyPr/>
          <a:lstStyle/>
          <a:p>
            <a:r>
              <a:rPr lang="cs-CZ" dirty="0"/>
              <a:t>Správní tresty vs. správní sankce</a:t>
            </a:r>
          </a:p>
        </p:txBody>
      </p:sp>
      <p:graphicFrame>
        <p:nvGraphicFramePr>
          <p:cNvPr id="4" name="Zástupný symbol pro obsah 3">
            <a:extLst>
              <a:ext uri="{FF2B5EF4-FFF2-40B4-BE49-F238E27FC236}">
                <a16:creationId xmlns:a16="http://schemas.microsoft.com/office/drawing/2014/main" id="{FB338E01-1E7F-4F65-A5E7-7881BF9CD40E}"/>
              </a:ext>
            </a:extLst>
          </p:cNvPr>
          <p:cNvGraphicFramePr>
            <a:graphicFrameLocks noGrp="1"/>
          </p:cNvGraphicFramePr>
          <p:nvPr>
            <p:ph idx="1"/>
            <p:extLst>
              <p:ext uri="{D42A27DB-BD31-4B8C-83A1-F6EECF244321}">
                <p14:modId xmlns:p14="http://schemas.microsoft.com/office/powerpoint/2010/main" val="6003249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4218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42EE771-D85E-4F8B-8F7B-30EEEF265279}"/>
              </a:ext>
            </a:extLst>
          </p:cNvPr>
          <p:cNvSpPr>
            <a:spLocks noGrp="1"/>
          </p:cNvSpPr>
          <p:nvPr>
            <p:ph type="title"/>
          </p:nvPr>
        </p:nvSpPr>
        <p:spPr>
          <a:xfrm>
            <a:off x="863029" y="1012004"/>
            <a:ext cx="3416158" cy="4795408"/>
          </a:xfrm>
        </p:spPr>
        <p:txBody>
          <a:bodyPr>
            <a:normAutofit/>
          </a:bodyPr>
          <a:lstStyle/>
          <a:p>
            <a:r>
              <a:rPr lang="cs-CZ">
                <a:solidFill>
                  <a:srgbClr val="FFFFFF"/>
                </a:solidFill>
              </a:rPr>
              <a:t>Správní tresty</a:t>
            </a:r>
          </a:p>
        </p:txBody>
      </p:sp>
      <p:graphicFrame>
        <p:nvGraphicFramePr>
          <p:cNvPr id="5" name="Zástupný symbol pro obsah 2">
            <a:extLst>
              <a:ext uri="{FF2B5EF4-FFF2-40B4-BE49-F238E27FC236}">
                <a16:creationId xmlns:a16="http://schemas.microsoft.com/office/drawing/2014/main" id="{DA244186-D612-4B10-9B56-E6EDAB6A37B7}"/>
              </a:ext>
            </a:extLst>
          </p:cNvPr>
          <p:cNvGraphicFramePr>
            <a:graphicFrameLocks noGrp="1"/>
          </p:cNvGraphicFramePr>
          <p:nvPr>
            <p:ph idx="1"/>
            <p:extLst>
              <p:ext uri="{D42A27DB-BD31-4B8C-83A1-F6EECF244321}">
                <p14:modId xmlns:p14="http://schemas.microsoft.com/office/powerpoint/2010/main" val="15399487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712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441026D-6960-495C-890C-F1BCAEE6845F}"/>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Zásady pro ukládání správních trestů</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C9F38C3A-15C0-4338-9060-A8FCB27A96B4}"/>
              </a:ext>
            </a:extLst>
          </p:cNvPr>
          <p:cNvSpPr>
            <a:spLocks noGrp="1"/>
          </p:cNvSpPr>
          <p:nvPr>
            <p:ph idx="1"/>
          </p:nvPr>
        </p:nvSpPr>
        <p:spPr>
          <a:xfrm>
            <a:off x="4976031" y="640080"/>
            <a:ext cx="6377769" cy="5648959"/>
          </a:xfrm>
        </p:spPr>
        <p:txBody>
          <a:bodyPr anchor="ctr">
            <a:normAutofit fontScale="92500" lnSpcReduction="10000"/>
          </a:bodyPr>
          <a:lstStyle/>
          <a:p>
            <a:r>
              <a:rPr lang="cs-CZ" sz="1600" dirty="0"/>
              <a:t>Zásada zákonnosti trestání a zásada individualizace správních trestů</a:t>
            </a:r>
          </a:p>
          <a:p>
            <a:r>
              <a:rPr lang="cs-CZ" sz="1600" dirty="0"/>
              <a:t>Kritéria určení druhu správního trestu a jeho výměry – demonstrativní výčet (§ 36 PZ)</a:t>
            </a:r>
          </a:p>
          <a:p>
            <a:pPr lvl="1"/>
            <a:r>
              <a:rPr lang="cs-CZ" sz="1600" b="1" dirty="0"/>
              <a:t>k povaze a závažnosti přestupku</a:t>
            </a:r>
            <a:r>
              <a:rPr lang="cs-CZ" sz="1600" dirty="0"/>
              <a:t>,</a:t>
            </a:r>
          </a:p>
          <a:p>
            <a:pPr lvl="1"/>
            <a:r>
              <a:rPr lang="cs-CZ" sz="1600" dirty="0"/>
              <a:t>k tomu, že o některém z více přestupků, které byly spáchány jedním skutkem nebo více skutky, nebylo rozhodnuto ve společném řízení,</a:t>
            </a:r>
          </a:p>
          <a:p>
            <a:pPr lvl="1"/>
            <a:r>
              <a:rPr lang="cs-CZ" sz="1600" b="1" dirty="0"/>
              <a:t>k přitěžujícím a polehčujícím okolnostem</a:t>
            </a:r>
            <a:r>
              <a:rPr lang="cs-CZ" sz="1600" dirty="0"/>
              <a:t>,</a:t>
            </a:r>
          </a:p>
          <a:p>
            <a:pPr lvl="1"/>
            <a:r>
              <a:rPr lang="cs-CZ" sz="1600" dirty="0"/>
              <a:t>u pokusu přestupku k tomu, do jaké míry se jednání pachatele přiblížilo k dokonání přestupku, jakož i k okolnostem a důvodům, pro které k jeho dokonání nedošlo,</a:t>
            </a:r>
          </a:p>
          <a:p>
            <a:pPr lvl="1"/>
            <a:r>
              <a:rPr lang="cs-CZ" sz="1600" dirty="0"/>
              <a:t>u spolupachatelů k tomu, jakou měrou jednání každého z nich přispělo ke spáchání přestupku,</a:t>
            </a:r>
          </a:p>
          <a:p>
            <a:pPr lvl="1"/>
            <a:r>
              <a:rPr lang="cs-CZ" sz="1600" dirty="0"/>
              <a:t>u fyzické osoby </a:t>
            </a:r>
            <a:r>
              <a:rPr lang="cs-CZ" sz="1600" b="1" dirty="0"/>
              <a:t>k jejím osobním poměrům </a:t>
            </a:r>
            <a:r>
              <a:rPr lang="cs-CZ" sz="1600" dirty="0"/>
              <a:t>a k tomu, zda a jakým způsobem byla pro totéž protiprávní jednání potrestána v jiném řízení před správním orgánem než v řízení o přestupku,</a:t>
            </a:r>
          </a:p>
          <a:p>
            <a:pPr lvl="1"/>
            <a:r>
              <a:rPr lang="cs-CZ" sz="1600" dirty="0"/>
              <a:t>u právnické nebo podnikající fyzické osoby </a:t>
            </a:r>
            <a:r>
              <a:rPr lang="cs-CZ" sz="1600" b="1" dirty="0"/>
              <a:t>k povaze její činnosti</a:t>
            </a:r>
            <a:r>
              <a:rPr lang="cs-CZ" sz="1600" dirty="0"/>
              <a:t>,</a:t>
            </a:r>
          </a:p>
          <a:p>
            <a:pPr lvl="1"/>
            <a:r>
              <a:rPr lang="cs-CZ" sz="1600" dirty="0"/>
              <a:t>u právního nástupce k tomu, v jakém rozsahu na něj přešly výnosy, užitky a jiné výhody ze spáchaného přestupku, a v případě více právních nástupců k tomu, zda některý z nich pokračuje v činnosti, při které byl přestupek spáchán,</a:t>
            </a:r>
          </a:p>
          <a:p>
            <a:pPr lvl="1"/>
            <a:r>
              <a:rPr lang="cs-CZ" sz="1600" dirty="0"/>
              <a:t>u pokračujícího, trvajícího a hromadného přestupku k tomu, zda k části jednání, jímž byl přestupek spáchán, došlo za účinnosti zákona, který za přestupek stanovil správní trest mírnější než zákon, který byl účinný při dokončení tohoto jednání.</a:t>
            </a:r>
          </a:p>
        </p:txBody>
      </p:sp>
    </p:spTree>
    <p:extLst>
      <p:ext uri="{BB962C8B-B14F-4D97-AF65-F5344CB8AC3E}">
        <p14:creationId xmlns:p14="http://schemas.microsoft.com/office/powerpoint/2010/main" val="3748895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4CA2BD-F659-48DF-8097-0AFE75A950E9}"/>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Zásady pro ukládání správních trestů</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555899C5-4501-4806-B40F-0AE9F85EE172}"/>
              </a:ext>
            </a:extLst>
          </p:cNvPr>
          <p:cNvSpPr>
            <a:spLocks noGrp="1"/>
          </p:cNvSpPr>
          <p:nvPr>
            <p:ph idx="1"/>
          </p:nvPr>
        </p:nvSpPr>
        <p:spPr>
          <a:xfrm>
            <a:off x="4976031" y="963877"/>
            <a:ext cx="6377769" cy="4930246"/>
          </a:xfrm>
        </p:spPr>
        <p:txBody>
          <a:bodyPr anchor="ctr">
            <a:normAutofit/>
          </a:bodyPr>
          <a:lstStyle/>
          <a:p>
            <a:r>
              <a:rPr lang="cs-CZ" sz="2000" dirty="0"/>
              <a:t>Povaha a závažnost přestupku je dána zejména (§ 38 PZ)</a:t>
            </a:r>
          </a:p>
          <a:p>
            <a:pPr lvl="1"/>
            <a:r>
              <a:rPr lang="cs-CZ" sz="2000" dirty="0"/>
              <a:t>a) významem zákonem chráněného zájmu, který byl přestupkem porušen nebo ohrožen,</a:t>
            </a:r>
          </a:p>
          <a:p>
            <a:pPr lvl="1"/>
            <a:r>
              <a:rPr lang="cs-CZ" sz="2000" dirty="0"/>
              <a:t>b) významem a rozsahem následku přestupku,</a:t>
            </a:r>
          </a:p>
          <a:p>
            <a:pPr lvl="1"/>
            <a:r>
              <a:rPr lang="cs-CZ" sz="2000" dirty="0"/>
              <a:t>c) způsobem spáchání přestupku,</a:t>
            </a:r>
          </a:p>
          <a:p>
            <a:pPr lvl="1"/>
            <a:r>
              <a:rPr lang="cs-CZ" sz="2000" dirty="0"/>
              <a:t>d) okolnostmi spáchání přestupku,</a:t>
            </a:r>
          </a:p>
          <a:p>
            <a:pPr lvl="1"/>
            <a:r>
              <a:rPr lang="cs-CZ" sz="2000" dirty="0"/>
              <a:t>e) u fyzické osoby též druhem a mírou jejího zavinění, popřípadě pohnutkou, je-li tato znakem skutkové podstaty přestupku,</a:t>
            </a:r>
          </a:p>
          <a:p>
            <a:pPr lvl="1"/>
            <a:r>
              <a:rPr lang="cs-CZ" sz="2000" dirty="0"/>
              <a:t>f) délkou doby, po kterou trvalo protiprávní jednání pachatele nebo po kterou trval protiprávní stav udržovaný protiprávním jednáním pachatele,</a:t>
            </a:r>
          </a:p>
          <a:p>
            <a:pPr lvl="1"/>
            <a:r>
              <a:rPr lang="cs-CZ" sz="2000" dirty="0"/>
              <a:t>g) počtem jednotlivých dílčích útoků, které tvoří pokračování v přestupku.</a:t>
            </a:r>
          </a:p>
        </p:txBody>
      </p:sp>
    </p:spTree>
    <p:extLst>
      <p:ext uri="{BB962C8B-B14F-4D97-AF65-F5344CB8AC3E}">
        <p14:creationId xmlns:p14="http://schemas.microsoft.com/office/powerpoint/2010/main" val="424171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C70CF8A-56C9-4AAD-A4AC-49602D16A7E4}"/>
              </a:ext>
            </a:extLst>
          </p:cNvPr>
          <p:cNvSpPr>
            <a:spLocks noGrp="1"/>
          </p:cNvSpPr>
          <p:nvPr>
            <p:ph type="title"/>
          </p:nvPr>
        </p:nvSpPr>
        <p:spPr>
          <a:xfrm>
            <a:off x="863029" y="1012004"/>
            <a:ext cx="3416158" cy="4795408"/>
          </a:xfrm>
        </p:spPr>
        <p:txBody>
          <a:bodyPr>
            <a:normAutofit/>
          </a:bodyPr>
          <a:lstStyle/>
          <a:p>
            <a:r>
              <a:rPr lang="cs-CZ">
                <a:solidFill>
                  <a:srgbClr val="FFFFFF"/>
                </a:solidFill>
              </a:rPr>
              <a:t>Právní rámec odpovědnost v právu životního prostředí</a:t>
            </a:r>
          </a:p>
        </p:txBody>
      </p:sp>
      <p:graphicFrame>
        <p:nvGraphicFramePr>
          <p:cNvPr id="5" name="Zástupný symbol pro obsah 2">
            <a:extLst>
              <a:ext uri="{FF2B5EF4-FFF2-40B4-BE49-F238E27FC236}">
                <a16:creationId xmlns:a16="http://schemas.microsoft.com/office/drawing/2014/main" id="{4BBA8A1C-EB2A-4729-AADB-B64CF9DE0D07}"/>
              </a:ext>
            </a:extLst>
          </p:cNvPr>
          <p:cNvGraphicFramePr>
            <a:graphicFrameLocks noGrp="1"/>
          </p:cNvGraphicFramePr>
          <p:nvPr>
            <p:ph idx="1"/>
            <p:extLst>
              <p:ext uri="{D42A27DB-BD31-4B8C-83A1-F6EECF244321}">
                <p14:modId xmlns:p14="http://schemas.microsoft.com/office/powerpoint/2010/main" val="36842084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16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E006CA-8C2B-4A2D-BFD2-43AC387DCEE9}"/>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Zásady pro ukládání správních trestů</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754BD2AF-7618-430A-A09C-02A7CC19932F}"/>
              </a:ext>
            </a:extLst>
          </p:cNvPr>
          <p:cNvSpPr>
            <a:spLocks noGrp="1"/>
          </p:cNvSpPr>
          <p:nvPr>
            <p:ph idx="1"/>
          </p:nvPr>
        </p:nvSpPr>
        <p:spPr>
          <a:xfrm>
            <a:off x="4976031" y="963877"/>
            <a:ext cx="6377769" cy="4930246"/>
          </a:xfrm>
        </p:spPr>
        <p:txBody>
          <a:bodyPr anchor="ctr">
            <a:normAutofit/>
          </a:bodyPr>
          <a:lstStyle/>
          <a:p>
            <a:r>
              <a:rPr lang="cs-CZ" sz="2000" dirty="0"/>
              <a:t>Zásada absorpční</a:t>
            </a:r>
          </a:p>
          <a:p>
            <a:pPr lvl="1"/>
            <a:r>
              <a:rPr lang="cs-CZ" sz="2000" dirty="0"/>
              <a:t>Za dva nebo více přestupků téhož pachatele </a:t>
            </a:r>
            <a:r>
              <a:rPr lang="cs-CZ" sz="2000" dirty="0">
                <a:solidFill>
                  <a:srgbClr val="FF0000"/>
                </a:solidFill>
              </a:rPr>
              <a:t>projednaných ve společném řízení</a:t>
            </a:r>
            <a:r>
              <a:rPr lang="cs-CZ" sz="2000" dirty="0"/>
              <a:t> </a:t>
            </a:r>
            <a:r>
              <a:rPr lang="cs-CZ" sz="2000" u="sng" dirty="0"/>
              <a:t>se uloží </a:t>
            </a:r>
            <a:r>
              <a:rPr lang="cs-CZ" sz="2000" dirty="0"/>
              <a:t>správní trest podle ustanovení vztahujícího se na přestupek </a:t>
            </a:r>
            <a:r>
              <a:rPr lang="cs-CZ" sz="2000" dirty="0">
                <a:solidFill>
                  <a:srgbClr val="FF0000"/>
                </a:solidFill>
              </a:rPr>
              <a:t>nejpřísněji trestný</a:t>
            </a:r>
            <a:r>
              <a:rPr lang="cs-CZ" sz="2000" dirty="0"/>
              <a:t>. Jsou-li horní hranice sazeb pokut stejné, uloží se správní trest podle ustanovení vztahujícího se na přestupek nejzávažnější.</a:t>
            </a:r>
          </a:p>
          <a:p>
            <a:r>
              <a:rPr lang="cs-CZ" sz="2000" dirty="0"/>
              <a:t>Zásada </a:t>
            </a:r>
            <a:r>
              <a:rPr lang="cs-CZ" sz="2000" dirty="0" err="1"/>
              <a:t>asperační</a:t>
            </a:r>
            <a:r>
              <a:rPr lang="cs-CZ" sz="2000" dirty="0"/>
              <a:t> </a:t>
            </a:r>
          </a:p>
          <a:p>
            <a:pPr lvl="1"/>
            <a:r>
              <a:rPr lang="cs-CZ" sz="2000" dirty="0"/>
              <a:t>Jsou-li </a:t>
            </a:r>
            <a:r>
              <a:rPr lang="cs-CZ" sz="2000" dirty="0">
                <a:solidFill>
                  <a:srgbClr val="FF0000"/>
                </a:solidFill>
              </a:rPr>
              <a:t>společně projednávány</a:t>
            </a:r>
            <a:r>
              <a:rPr lang="cs-CZ" sz="2000" dirty="0"/>
              <a:t> dva nebo více přestupků, správní orgán </a:t>
            </a:r>
            <a:r>
              <a:rPr lang="cs-CZ" sz="2000" u="sng" dirty="0"/>
              <a:t>může uložit</a:t>
            </a:r>
            <a:r>
              <a:rPr lang="cs-CZ" sz="2000" dirty="0"/>
              <a:t> </a:t>
            </a:r>
            <a:r>
              <a:rPr lang="cs-CZ" sz="2000" dirty="0">
                <a:solidFill>
                  <a:srgbClr val="FF0000"/>
                </a:solidFill>
              </a:rPr>
              <a:t>pokutu ve vyšší sazbě</a:t>
            </a:r>
            <a:r>
              <a:rPr lang="cs-CZ" sz="2000" dirty="0"/>
              <a:t>, a to tak, že horní hranice sazby pokuty za přestupek nejpřísněji trestný se zvyšuje až o polovinu, nejvýše však do částky, která je součtem horních hranic sazeb pokut za jednotlivé společně projednávané přestupky.</a:t>
            </a:r>
          </a:p>
        </p:txBody>
      </p:sp>
    </p:spTree>
    <p:extLst>
      <p:ext uri="{BB962C8B-B14F-4D97-AF65-F5344CB8AC3E}">
        <p14:creationId xmlns:p14="http://schemas.microsoft.com/office/powerpoint/2010/main" val="2436442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197CE7-B3CF-432E-8DCE-F5F7D2859185}"/>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Zásady pro ukládání správních trestů</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D27A7F71-E6E2-484D-BE74-3AC2A2107936}"/>
              </a:ext>
            </a:extLst>
          </p:cNvPr>
          <p:cNvSpPr>
            <a:spLocks noGrp="1"/>
          </p:cNvSpPr>
          <p:nvPr>
            <p:ph idx="1"/>
          </p:nvPr>
        </p:nvSpPr>
        <p:spPr>
          <a:xfrm>
            <a:off x="4976031" y="963877"/>
            <a:ext cx="6377769" cy="4930246"/>
          </a:xfrm>
        </p:spPr>
        <p:txBody>
          <a:bodyPr anchor="ctr">
            <a:normAutofit/>
          </a:bodyPr>
          <a:lstStyle/>
          <a:p>
            <a:r>
              <a:rPr lang="cs-CZ" sz="1600" dirty="0"/>
              <a:t>Zásada subsidiarity </a:t>
            </a:r>
            <a:r>
              <a:rPr lang="cs-CZ" sz="1600" dirty="0" err="1"/>
              <a:t>správněprávní</a:t>
            </a:r>
            <a:r>
              <a:rPr lang="cs-CZ" sz="1600" dirty="0"/>
              <a:t> represe a ekonomie správního trestání</a:t>
            </a:r>
          </a:p>
          <a:p>
            <a:pPr lvl="1"/>
            <a:r>
              <a:rPr lang="cs-CZ" sz="1600" dirty="0"/>
              <a:t>Správní uvážení správního orgánu</a:t>
            </a:r>
          </a:p>
          <a:p>
            <a:r>
              <a:rPr lang="cs-CZ" sz="1600" dirty="0"/>
              <a:t>Podmíněné upuštění od uložení správního trestu (§ 42 PZ)</a:t>
            </a:r>
          </a:p>
          <a:p>
            <a:pPr lvl="1"/>
            <a:r>
              <a:rPr lang="cs-CZ" sz="1600" dirty="0"/>
              <a:t>Povaha a závažnost spáchaného přestupku</a:t>
            </a:r>
          </a:p>
          <a:p>
            <a:pPr lvl="1"/>
            <a:r>
              <a:rPr lang="cs-CZ" sz="1600" dirty="0"/>
              <a:t>Způsobení majetkové újmy nebo bezdůvodné obohacení pachatele</a:t>
            </a:r>
          </a:p>
          <a:p>
            <a:pPr lvl="1"/>
            <a:r>
              <a:rPr lang="cs-CZ" sz="1600" dirty="0"/>
              <a:t>Lze důvodně očekávat, že již samotné projednání věci před správním orgánem postačí k jeho nápravě = uložení nahrazení škody nebo vydání bezdůvodného obohacení</a:t>
            </a:r>
          </a:p>
          <a:p>
            <a:r>
              <a:rPr lang="cs-CZ" sz="1600" dirty="0"/>
              <a:t>Upuštění od uložení správního trestu (§ 43 PZ)</a:t>
            </a:r>
          </a:p>
          <a:p>
            <a:pPr lvl="1"/>
            <a:r>
              <a:rPr lang="cs-CZ" sz="1600" dirty="0"/>
              <a:t>Nebylo konáno společné řízení a správní trest uložený za některý z těchto přestupků v samostatném řízení lze považovat za odpovídající správnímu trestu, který by byl jinak uložen ve společném řízení NEBO</a:t>
            </a:r>
          </a:p>
          <a:p>
            <a:pPr lvl="1"/>
            <a:r>
              <a:rPr lang="cs-CZ" sz="1600" dirty="0"/>
              <a:t>vzhledem k závažnosti přestupku (1.), okolnostem jeho spáchání (2.) a osobě pachatele (3.) lze důvodně očekávat, že již samotné projednání věci před správním orgánem postačí k jeho nápravě</a:t>
            </a:r>
          </a:p>
          <a:p>
            <a:r>
              <a:rPr lang="cs-CZ" sz="1600" dirty="0"/>
              <a:t>Mimořádné snížení pokuty (§ 44 PZ)</a:t>
            </a:r>
          </a:p>
        </p:txBody>
      </p:sp>
    </p:spTree>
    <p:extLst>
      <p:ext uri="{BB962C8B-B14F-4D97-AF65-F5344CB8AC3E}">
        <p14:creationId xmlns:p14="http://schemas.microsoft.com/office/powerpoint/2010/main" val="1534500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3BF408C-DF55-4645-897A-7E500B7B9F29}"/>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Zásady pro ukládání správních trestů: zvláštní právní úprava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0BE32466-A3D6-4B69-BF8D-551C1B11B114}"/>
              </a:ext>
            </a:extLst>
          </p:cNvPr>
          <p:cNvSpPr>
            <a:spLocks noGrp="1"/>
          </p:cNvSpPr>
          <p:nvPr>
            <p:ph idx="1"/>
          </p:nvPr>
        </p:nvSpPr>
        <p:spPr>
          <a:xfrm>
            <a:off x="4976031" y="963877"/>
            <a:ext cx="6377769" cy="4930246"/>
          </a:xfrm>
        </p:spPr>
        <p:txBody>
          <a:bodyPr anchor="ctr">
            <a:normAutofit/>
          </a:bodyPr>
          <a:lstStyle/>
          <a:p>
            <a:r>
              <a:rPr lang="cs-CZ" sz="2400" dirty="0"/>
              <a:t>Další kritéria uvedená ve zvláštních (složkových) právních předpisech</a:t>
            </a:r>
          </a:p>
          <a:p>
            <a:pPr lvl="1"/>
            <a:r>
              <a:rPr lang="cs-CZ" dirty="0"/>
              <a:t>PŘEDNOSTNÍ APLIKACE</a:t>
            </a:r>
          </a:p>
          <a:p>
            <a:r>
              <a:rPr lang="cs-CZ" sz="2400" dirty="0"/>
              <a:t>Základní správní trest = POKUTA</a:t>
            </a:r>
            <a:endParaRPr lang="cs-CZ" dirty="0"/>
          </a:p>
          <a:p>
            <a:pPr marL="0" indent="0">
              <a:buNone/>
            </a:pPr>
            <a:endParaRPr lang="cs-CZ" sz="2400" dirty="0"/>
          </a:p>
        </p:txBody>
      </p:sp>
    </p:spTree>
    <p:extLst>
      <p:ext uri="{BB962C8B-B14F-4D97-AF65-F5344CB8AC3E}">
        <p14:creationId xmlns:p14="http://schemas.microsoft.com/office/powerpoint/2010/main" val="2882951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E4320AE-5689-4F15-B3CD-25B8395B4494}"/>
              </a:ext>
            </a:extLst>
          </p:cNvPr>
          <p:cNvSpPr>
            <a:spLocks noGrp="1"/>
          </p:cNvSpPr>
          <p:nvPr>
            <p:ph type="title"/>
          </p:nvPr>
        </p:nvSpPr>
        <p:spPr>
          <a:xfrm>
            <a:off x="838200" y="631825"/>
            <a:ext cx="10515600" cy="1325563"/>
          </a:xfrm>
        </p:spPr>
        <p:txBody>
          <a:bodyPr>
            <a:normAutofit/>
          </a:bodyPr>
          <a:lstStyle/>
          <a:p>
            <a:r>
              <a:rPr lang="cs-CZ" dirty="0"/>
              <a:t>Zásady pro ukládání správních trestů: zvláštní právní úprava</a:t>
            </a:r>
          </a:p>
        </p:txBody>
      </p:sp>
      <p:sp>
        <p:nvSpPr>
          <p:cNvPr id="54" name="Zástupný symbol pro obsah 2">
            <a:extLst>
              <a:ext uri="{FF2B5EF4-FFF2-40B4-BE49-F238E27FC236}">
                <a16:creationId xmlns:a16="http://schemas.microsoft.com/office/drawing/2014/main" id="{D58430DB-19E6-4632-A338-33D3E7FE0AF5}"/>
              </a:ext>
            </a:extLst>
          </p:cNvPr>
          <p:cNvSpPr>
            <a:spLocks noGrp="1"/>
          </p:cNvSpPr>
          <p:nvPr>
            <p:ph idx="1"/>
          </p:nvPr>
        </p:nvSpPr>
        <p:spPr>
          <a:xfrm>
            <a:off x="838200" y="2057400"/>
            <a:ext cx="10515600" cy="3871762"/>
          </a:xfrm>
        </p:spPr>
        <p:txBody>
          <a:bodyPr>
            <a:normAutofit fontScale="92500" lnSpcReduction="10000"/>
          </a:bodyPr>
          <a:lstStyle/>
          <a:p>
            <a:r>
              <a:rPr lang="cs-CZ" sz="1400" dirty="0"/>
              <a:t>Kritéria pro stanovení výše pokuty</a:t>
            </a:r>
          </a:p>
          <a:p>
            <a:pPr lvl="1"/>
            <a:r>
              <a:rPr lang="cs-CZ" sz="1400" i="1" dirty="0"/>
              <a:t>„…přihlédne orgán ukládající pokutu zejména k okolnostem, za nichž k nedovolenému nakládání došlo, k tomu, jak se osoba přičinila o odstranění nebo zmírnění škodlivých následků, k množství a charakteru uniklé látky, k místu, kde k vlastnímu ohrožení došlo, k množství a charakteru závadné látky, která pronikla do povrchových nebo podzemních vod, ke škodlivým následkům a možnostem jejich odstranění a k vlivu závadné látky na jakost těchto vod a ke stupni ochrany dotčeného území.“ </a:t>
            </a:r>
            <a:r>
              <a:rPr lang="cs-CZ" sz="1400" dirty="0"/>
              <a:t>§§ 122 odst. 8 a 125g odst. 8 vodního zákona</a:t>
            </a:r>
          </a:p>
          <a:p>
            <a:pPr lvl="1"/>
            <a:r>
              <a:rPr lang="cs-CZ" sz="1400" i="1" dirty="0"/>
              <a:t>Při stanovení výše pokuty za přestupek spáchaný vypouštěním odpadních vod bez povolení k nakládání s vodami nebo v rozporu s ním, přihlédne orgán ukládající pokutu zejména k míře překročení podmínek povolení k vypouštění těchto vod, k míře ovlivnění jakosti povrchových nebo podzemních vod a jejímu lokálnímu rozsahu, ke stupni ochrany dotčeného území a k příčině nedovoleného vypouštění vod.</a:t>
            </a:r>
            <a:r>
              <a:rPr lang="cs-CZ" sz="1400" dirty="0"/>
              <a:t> § 125l odst. 3 vodního zákona</a:t>
            </a:r>
            <a:endParaRPr lang="cs-CZ" sz="1400" i="1" dirty="0"/>
          </a:p>
          <a:p>
            <a:r>
              <a:rPr lang="cs-CZ" sz="1400" dirty="0"/>
              <a:t>Zvýšení výměry pokuty </a:t>
            </a:r>
          </a:p>
          <a:p>
            <a:pPr lvl="1"/>
            <a:r>
              <a:rPr lang="cs-CZ" sz="1400" i="1" dirty="0"/>
              <a:t>Za přestupky v ochraně zvláště chráněných rostlin a živočichů, dřevin a památných stromů lze uložit pokutu až dvojnásobnou, pokud byly spáchány ve zvláště chráněných územích. </a:t>
            </a:r>
            <a:r>
              <a:rPr lang="cs-CZ" sz="1400" dirty="0"/>
              <a:t>§ 87 odst. 5 ZOPK</a:t>
            </a:r>
          </a:p>
          <a:p>
            <a:pPr lvl="1"/>
            <a:r>
              <a:rPr lang="cs-CZ" sz="1400" i="1" dirty="0"/>
              <a:t>Sazba pokuty za přestupek podle tohoto zákona se zvyšuje na dvojnásobek, nejvýše však na částku 20 000 000 Kč, jestliže je týž přestupek spáchán opakovaně. </a:t>
            </a:r>
            <a:r>
              <a:rPr lang="cs-CZ" sz="1400" dirty="0"/>
              <a:t>§ 125l odst. 2 vodního zákona</a:t>
            </a:r>
          </a:p>
          <a:p>
            <a:r>
              <a:rPr lang="cs-CZ" sz="1400" dirty="0"/>
              <a:t>Upuštění od uložení pokuty </a:t>
            </a:r>
          </a:p>
          <a:p>
            <a:pPr lvl="1"/>
            <a:r>
              <a:rPr lang="cs-CZ" sz="1400" i="1" dirty="0"/>
              <a:t>Česká inspekce životního prostředí nebo obecní úřad obce s rozšířenou působností může upustit od uložení správního trestu také tehdy, jestliže pachatel přestupku přijme faktická opatření k odstranění následků porušení povinnosti, jakož i opatření zamezující dalšímu ohrožování nebo znečišťování podzemních nebo povrchových vod, a uložení správního trestu by vzhledem k nákladům na učiněná opatření vedlo k nepřiměřené tvrdosti.</a:t>
            </a:r>
            <a:r>
              <a:rPr lang="cs-CZ" sz="1400" dirty="0"/>
              <a:t> § 125l odst. 1 vodního zákona</a:t>
            </a:r>
            <a:endParaRPr lang="cs-CZ" sz="1400" i="1" dirty="0"/>
          </a:p>
        </p:txBody>
      </p:sp>
    </p:spTree>
    <p:extLst>
      <p:ext uri="{BB962C8B-B14F-4D97-AF65-F5344CB8AC3E}">
        <p14:creationId xmlns:p14="http://schemas.microsoft.com/office/powerpoint/2010/main" val="280291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A2B13B6-A5FF-4CBE-BDE5-99C6C862CD41}"/>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Zákaz činnosti v zákoně č. 246/1992 Sb.</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744623C6-AE53-44A9-B9ED-6E70C27F0175}"/>
              </a:ext>
            </a:extLst>
          </p:cNvPr>
          <p:cNvSpPr>
            <a:spLocks noGrp="1"/>
          </p:cNvSpPr>
          <p:nvPr>
            <p:ph idx="1"/>
          </p:nvPr>
        </p:nvSpPr>
        <p:spPr>
          <a:xfrm>
            <a:off x="4976031" y="963877"/>
            <a:ext cx="6377769" cy="4930246"/>
          </a:xfrm>
        </p:spPr>
        <p:txBody>
          <a:bodyPr anchor="ctr">
            <a:normAutofit/>
          </a:bodyPr>
          <a:lstStyle/>
          <a:p>
            <a:r>
              <a:rPr lang="cs-CZ" sz="2400" i="1" dirty="0"/>
              <a:t>Obecní úřad obce s rozšířenou působností může rozhodnout o uložení zákazu chovu zvířat, jestliže je důvodná obava, že pachatel přestupku</a:t>
            </a:r>
          </a:p>
          <a:p>
            <a:pPr lvl="1"/>
            <a:r>
              <a:rPr lang="cs-CZ" i="1" dirty="0"/>
              <a:t>bude v týrání zvířete pokračovat, zejména, jde-li o pachatele, který byl za týrání zvířete v posledních 3 letech potrestán za přestupek nebo odsouzen,</a:t>
            </a:r>
          </a:p>
          <a:p>
            <a:pPr lvl="1"/>
            <a:r>
              <a:rPr lang="cs-CZ" i="1" dirty="0"/>
              <a:t>neposkytne týranému zvířeti péči, kterou vyžaduje jeho zdravotní stav, nebo</a:t>
            </a:r>
          </a:p>
          <a:p>
            <a:pPr lvl="1"/>
            <a:r>
              <a:rPr lang="cs-CZ" i="1" dirty="0"/>
              <a:t>začne chovat další zvířata stejným způsobem, za který byl v minulosti v souvislosti s jiným zvířetem potrestán za přestupek nebo odsouzen.</a:t>
            </a:r>
          </a:p>
        </p:txBody>
      </p:sp>
    </p:spTree>
    <p:extLst>
      <p:ext uri="{BB962C8B-B14F-4D97-AF65-F5344CB8AC3E}">
        <p14:creationId xmlns:p14="http://schemas.microsoft.com/office/powerpoint/2010/main" val="80639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A27655-4C60-4A56-9A59-2C9078C8D2C6}"/>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Zásady pro ukládání správních trestů: zvláštní právní úprava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944372D5-D9AB-40B3-8157-27D1EB629D69}"/>
              </a:ext>
            </a:extLst>
          </p:cNvPr>
          <p:cNvSpPr>
            <a:spLocks noGrp="1"/>
          </p:cNvSpPr>
          <p:nvPr>
            <p:ph idx="1"/>
          </p:nvPr>
        </p:nvSpPr>
        <p:spPr>
          <a:xfrm>
            <a:off x="4976031" y="963877"/>
            <a:ext cx="6377769" cy="4930246"/>
          </a:xfrm>
        </p:spPr>
        <p:txBody>
          <a:bodyPr anchor="ctr">
            <a:normAutofit/>
          </a:bodyPr>
          <a:lstStyle/>
          <a:p>
            <a:r>
              <a:rPr lang="cs-CZ" sz="2400" i="1" dirty="0"/>
              <a:t>Pokud je uložen zákaz chovu zvířat nebo propadnutí týraného zvířete, musí obecní úřad obce s rozšířenou působností uložit vždy také pokutu podle tohoto zákona. Zákaz chovu zvířat nebo propadnutí týraného zvířete nelze uložit, pokud je závažnost přestupku tak nízká, že je pokuta, která byla zároveň uložena, na dolní hranici sazby stanovené za daný přestupek.</a:t>
            </a:r>
          </a:p>
        </p:txBody>
      </p:sp>
    </p:spTree>
    <p:extLst>
      <p:ext uri="{BB962C8B-B14F-4D97-AF65-F5344CB8AC3E}">
        <p14:creationId xmlns:p14="http://schemas.microsoft.com/office/powerpoint/2010/main" val="2837226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5A998A3-1B06-4E11-B5F9-F18EE3D55329}"/>
              </a:ext>
            </a:extLst>
          </p:cNvPr>
          <p:cNvSpPr>
            <a:spLocks noGrp="1"/>
          </p:cNvSpPr>
          <p:nvPr>
            <p:ph type="title"/>
          </p:nvPr>
        </p:nvSpPr>
        <p:spPr>
          <a:xfrm>
            <a:off x="863029" y="1012004"/>
            <a:ext cx="3416158" cy="4795408"/>
          </a:xfrm>
        </p:spPr>
        <p:txBody>
          <a:bodyPr>
            <a:normAutofit/>
          </a:bodyPr>
          <a:lstStyle/>
          <a:p>
            <a:r>
              <a:rPr lang="cs-CZ" dirty="0">
                <a:solidFill>
                  <a:srgbClr val="FFFFFF"/>
                </a:solidFill>
              </a:rPr>
              <a:t>Propadnutí věci </a:t>
            </a:r>
          </a:p>
        </p:txBody>
      </p:sp>
      <p:graphicFrame>
        <p:nvGraphicFramePr>
          <p:cNvPr id="5" name="Zástupný symbol pro obsah 2">
            <a:extLst>
              <a:ext uri="{FF2B5EF4-FFF2-40B4-BE49-F238E27FC236}">
                <a16:creationId xmlns:a16="http://schemas.microsoft.com/office/drawing/2014/main" id="{BF091FD1-5DDA-4E39-AAD6-4EFE1BC8DE08}"/>
              </a:ext>
            </a:extLst>
          </p:cNvPr>
          <p:cNvGraphicFramePr>
            <a:graphicFrameLocks noGrp="1"/>
          </p:cNvGraphicFramePr>
          <p:nvPr>
            <p:ph idx="1"/>
            <p:extLst>
              <p:ext uri="{D42A27DB-BD31-4B8C-83A1-F6EECF244321}">
                <p14:modId xmlns:p14="http://schemas.microsoft.com/office/powerpoint/2010/main" val="25931140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40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688B971-FD74-47E7-8CC1-1599645766CC}"/>
              </a:ext>
            </a:extLst>
          </p:cNvPr>
          <p:cNvSpPr>
            <a:spLocks noGrp="1"/>
          </p:cNvSpPr>
          <p:nvPr>
            <p:ph type="title"/>
          </p:nvPr>
        </p:nvSpPr>
        <p:spPr>
          <a:xfrm>
            <a:off x="863029" y="1012004"/>
            <a:ext cx="3416158" cy="4795408"/>
          </a:xfrm>
        </p:spPr>
        <p:txBody>
          <a:bodyPr>
            <a:normAutofit/>
          </a:bodyPr>
          <a:lstStyle/>
          <a:p>
            <a:r>
              <a:rPr lang="cs-CZ">
                <a:solidFill>
                  <a:srgbClr val="FFFFFF"/>
                </a:solidFill>
              </a:rPr>
              <a:t>Ochranná opatření </a:t>
            </a:r>
          </a:p>
        </p:txBody>
      </p:sp>
      <p:graphicFrame>
        <p:nvGraphicFramePr>
          <p:cNvPr id="5" name="Zástupný symbol pro obsah 2">
            <a:extLst>
              <a:ext uri="{FF2B5EF4-FFF2-40B4-BE49-F238E27FC236}">
                <a16:creationId xmlns:a16="http://schemas.microsoft.com/office/drawing/2014/main" id="{C892F31F-2497-4E12-B483-C6CF76BDB00F}"/>
              </a:ext>
            </a:extLst>
          </p:cNvPr>
          <p:cNvGraphicFramePr>
            <a:graphicFrameLocks noGrp="1"/>
          </p:cNvGraphicFramePr>
          <p:nvPr>
            <p:ph idx="1"/>
            <p:extLst>
              <p:ext uri="{D42A27DB-BD31-4B8C-83A1-F6EECF244321}">
                <p14:modId xmlns:p14="http://schemas.microsoft.com/office/powerpoint/2010/main" val="19989566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817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DD86F83-6316-4996-980B-F4EF912622DB}"/>
              </a:ext>
            </a:extLst>
          </p:cNvPr>
          <p:cNvSpPr>
            <a:spLocks noGrp="1"/>
          </p:cNvSpPr>
          <p:nvPr>
            <p:ph type="title"/>
          </p:nvPr>
        </p:nvSpPr>
        <p:spPr>
          <a:xfrm>
            <a:off x="863029" y="1012004"/>
            <a:ext cx="3416158" cy="4795408"/>
          </a:xfrm>
        </p:spPr>
        <p:txBody>
          <a:bodyPr>
            <a:normAutofit/>
          </a:bodyPr>
          <a:lstStyle/>
          <a:p>
            <a:r>
              <a:rPr lang="cs-CZ">
                <a:solidFill>
                  <a:srgbClr val="FFFFFF"/>
                </a:solidFill>
              </a:rPr>
              <a:t>Zánik odpovědnosti za přestupky</a:t>
            </a:r>
          </a:p>
        </p:txBody>
      </p:sp>
      <p:graphicFrame>
        <p:nvGraphicFramePr>
          <p:cNvPr id="5" name="Zástupný symbol pro obsah 2">
            <a:extLst>
              <a:ext uri="{FF2B5EF4-FFF2-40B4-BE49-F238E27FC236}">
                <a16:creationId xmlns:a16="http://schemas.microsoft.com/office/drawing/2014/main" id="{7B8055AD-6ECB-4674-8BB0-6E1E61F33A48}"/>
              </a:ext>
            </a:extLst>
          </p:cNvPr>
          <p:cNvGraphicFramePr>
            <a:graphicFrameLocks noGrp="1"/>
          </p:cNvGraphicFramePr>
          <p:nvPr>
            <p:ph idx="1"/>
            <p:extLst>
              <p:ext uri="{D42A27DB-BD31-4B8C-83A1-F6EECF244321}">
                <p14:modId xmlns:p14="http://schemas.microsoft.com/office/powerpoint/2010/main" val="42762668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885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71DBC0-9959-4777-A7E0-B10ED4D771E0}"/>
              </a:ext>
            </a:extLst>
          </p:cNvPr>
          <p:cNvSpPr>
            <a:spLocks noGrp="1"/>
          </p:cNvSpPr>
          <p:nvPr>
            <p:ph type="title"/>
          </p:nvPr>
        </p:nvSpPr>
        <p:spPr>
          <a:xfrm>
            <a:off x="838200" y="631825"/>
            <a:ext cx="10515600" cy="1325563"/>
          </a:xfrm>
        </p:spPr>
        <p:txBody>
          <a:bodyPr>
            <a:normAutofit/>
          </a:bodyPr>
          <a:lstStyle/>
          <a:p>
            <a:r>
              <a:rPr lang="cs-CZ" dirty="0"/>
              <a:t>NSS 8 As 33/2014 - 39: trvající vs. pokračující delikty</a:t>
            </a:r>
          </a:p>
        </p:txBody>
      </p:sp>
      <p:sp>
        <p:nvSpPr>
          <p:cNvPr id="3" name="Zástupný symbol pro obsah 2">
            <a:extLst>
              <a:ext uri="{FF2B5EF4-FFF2-40B4-BE49-F238E27FC236}">
                <a16:creationId xmlns:a16="http://schemas.microsoft.com/office/drawing/2014/main" id="{6FE9EDF0-427C-49DA-92F7-401D63F78262}"/>
              </a:ext>
            </a:extLst>
          </p:cNvPr>
          <p:cNvSpPr>
            <a:spLocks noGrp="1"/>
          </p:cNvSpPr>
          <p:nvPr>
            <p:ph idx="1"/>
          </p:nvPr>
        </p:nvSpPr>
        <p:spPr>
          <a:xfrm>
            <a:off x="838200" y="2057400"/>
            <a:ext cx="10515600" cy="3871762"/>
          </a:xfrm>
        </p:spPr>
        <p:txBody>
          <a:bodyPr>
            <a:normAutofit/>
          </a:bodyPr>
          <a:lstStyle/>
          <a:p>
            <a:r>
              <a:rPr lang="cs-CZ" sz="1400" i="1" dirty="0"/>
              <a:t>V posuzovaném případě deliktní jednání stěžovatelů spočívalo v tom, že neprokázali zneškodňování odpadních vod tak, aby neohrozili jakost povrchových a podzemních vod. Tento závadný protiprávní stav trval konstantně v období od 1. 9. 2011 do 3. 4. 2012. V řízení bylo prokázáno, že odpadní vody z jímky nepřetékaly, a tudíž byly nějakým způsobem po celou rozhodnou dobu odstraňovány. Stěžovatelé ovšem neprokázali, že po tuto dobu zneškodňovali shromážděné odpadní vody povoleným způsobem. Tímto jednáním vyvolali protiprávní stav a po uvedenou dobu jej udržovali. Nebylo jim totiž kladeno za vinu, že by v konkrétních, právním předpisem stanovených, termínech nezajistili vyprázdnění jímky, což by mohlo být považováno za jednotlivé dílčí útoky. Jedná se proto o trvající přestupek. Pro vznik odpovědnosti za uvedený přestupek postačí, že dojde k ohrožení jakosti povrchových nebo podzemních vod, nemusí vzniknout reálná škoda. </a:t>
            </a:r>
          </a:p>
          <a:p>
            <a:r>
              <a:rPr lang="cs-CZ" sz="1600" i="1" dirty="0">
                <a:solidFill>
                  <a:srgbClr val="FF0000"/>
                </a:solidFill>
              </a:rPr>
              <a:t>Otázka, zda se jedná o pokračující nebo trvající přestupek, nemá vliv na závěr o tom, že se stěžovatelé uvedeného přestupku dopustili. Vymezení jednání stěžovatelů coby trvajícího či pokračujícího přestupku má význam zejména z hlediska časového ohraničení deliktního jednání.</a:t>
            </a:r>
          </a:p>
          <a:p>
            <a:r>
              <a:rPr lang="cs-CZ" sz="1400" i="1" dirty="0"/>
              <a:t>Trvající přestupky se posuzují jako jediné jednání, které trvá tak dlouho, dokud pachatel udržuje protiprávní stav; jde tedy o jediný skutek a jediný delikt, který je ukončen teprve okamžikem odstranění protiprávního stavu. Trvající delikt se proto počíná promlčovat teprve od okamžiku ukončení trestné činnosti. V takovém případě proto není rozhodné, kdy stěžovatel s protiprávní činnosti začal, ale rozhodné je, kdy byla ukončena, resp. kdy správní orgán zjistil, že takovou činnost v rozporu se zákonem provádí.</a:t>
            </a:r>
          </a:p>
          <a:p>
            <a:r>
              <a:rPr lang="cs-CZ" sz="1400" i="1" dirty="0"/>
              <a:t>Také u pokračujícího deliktu je pro počátek běhu promlčecí doby rozhodné ukončení celé protiprávní činnosti, tj. rozhodující je okamžik, kdy byl spáchán poslední dílčí útok deliktu. Počátek běhu promlčecí doby se tedy neodvíjí samostatně od spáchání jednotlivých (některých) dílčích útoků pokračujícího deliktu, ale až od ukončení jednání u posledního dílčího útoku.</a:t>
            </a:r>
          </a:p>
        </p:txBody>
      </p:sp>
    </p:spTree>
    <p:extLst>
      <p:ext uri="{BB962C8B-B14F-4D97-AF65-F5344CB8AC3E}">
        <p14:creationId xmlns:p14="http://schemas.microsoft.com/office/powerpoint/2010/main" val="294543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a:extLst>
              <a:ext uri="{FF2B5EF4-FFF2-40B4-BE49-F238E27FC236}">
                <a16:creationId xmlns:a16="http://schemas.microsoft.com/office/drawing/2014/main" id="{774F1A44-4BF5-48CD-8E7F-A3D94E538013}"/>
              </a:ext>
            </a:extLst>
          </p:cNvPr>
          <p:cNvSpPr>
            <a:spLocks noGrp="1"/>
          </p:cNvSpPr>
          <p:nvPr>
            <p:ph type="title"/>
          </p:nvPr>
        </p:nvSpPr>
        <p:spPr>
          <a:xfrm>
            <a:off x="838200" y="1412488"/>
            <a:ext cx="2899189" cy="4363844"/>
          </a:xfrm>
        </p:spPr>
        <p:txBody>
          <a:bodyPr anchor="t">
            <a:normAutofit/>
          </a:bodyPr>
          <a:lstStyle/>
          <a:p>
            <a:r>
              <a:rPr lang="cs-CZ" sz="4000">
                <a:solidFill>
                  <a:srgbClr val="FFFFFF"/>
                </a:solidFill>
              </a:rPr>
              <a:t>Přestupek nebo trestný čin?</a:t>
            </a:r>
          </a:p>
        </p:txBody>
      </p:sp>
      <p:sp>
        <p:nvSpPr>
          <p:cNvPr id="6" name="Zástupný symbol pro obsah 5">
            <a:extLst>
              <a:ext uri="{FF2B5EF4-FFF2-40B4-BE49-F238E27FC236}">
                <a16:creationId xmlns:a16="http://schemas.microsoft.com/office/drawing/2014/main" id="{5FBE2B8C-E611-45D1-8C6D-267CD09A6DBD}"/>
              </a:ext>
            </a:extLst>
          </p:cNvPr>
          <p:cNvSpPr>
            <a:spLocks noGrp="1"/>
          </p:cNvSpPr>
          <p:nvPr>
            <p:ph sz="half" idx="1"/>
          </p:nvPr>
        </p:nvSpPr>
        <p:spPr>
          <a:xfrm>
            <a:off x="4380855" y="1412489"/>
            <a:ext cx="3427283" cy="4363844"/>
          </a:xfrm>
        </p:spPr>
        <p:txBody>
          <a:bodyPr>
            <a:normAutofit lnSpcReduction="10000"/>
          </a:bodyPr>
          <a:lstStyle/>
          <a:p>
            <a:r>
              <a:rPr lang="cs-CZ" sz="1700" dirty="0"/>
              <a:t>Fyzická osoba se dopustí přestupku tím, že </a:t>
            </a:r>
          </a:p>
          <a:p>
            <a:pPr lvl="1"/>
            <a:r>
              <a:rPr lang="cs-CZ" sz="1700" dirty="0"/>
              <a:t>zničí zvláště chráněné rostliny zařazené do kategorie ohrožených buď přímo nebo způsobí jejich úhyn nedovoleným zásahem do jejich životního prostředí,</a:t>
            </a:r>
          </a:p>
          <a:p>
            <a:pPr lvl="2"/>
            <a:r>
              <a:rPr lang="cs-CZ" sz="1600" dirty="0"/>
              <a:t>§ 87 odst. 2 písm. b) ZOPK</a:t>
            </a:r>
          </a:p>
          <a:p>
            <a:pPr lvl="1"/>
            <a:r>
              <a:rPr lang="cs-CZ" sz="1700" dirty="0"/>
              <a:t>zničí zvláště chráněnou rostlinu kriticky nebo silně ohroženého druhu nebo způsobí její úhyn zásahem do jejího životního prostředí</a:t>
            </a:r>
          </a:p>
          <a:p>
            <a:pPr lvl="2"/>
            <a:r>
              <a:rPr lang="cs-CZ" sz="1600" dirty="0"/>
              <a:t>§ 87 odst. 3 písm. c) ZOPK</a:t>
            </a:r>
          </a:p>
        </p:txBody>
      </p:sp>
      <p:cxnSp>
        <p:nvCxnSpPr>
          <p:cNvPr id="15" name="Straight Connector 1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Zástupný symbol pro obsah 7">
            <a:extLst>
              <a:ext uri="{FF2B5EF4-FFF2-40B4-BE49-F238E27FC236}">
                <a16:creationId xmlns:a16="http://schemas.microsoft.com/office/drawing/2014/main" id="{775F05C6-9D97-4D42-B007-E6F572FFDB98}"/>
              </a:ext>
            </a:extLst>
          </p:cNvPr>
          <p:cNvSpPr>
            <a:spLocks noGrp="1"/>
          </p:cNvSpPr>
          <p:nvPr>
            <p:ph sz="half" idx="2"/>
          </p:nvPr>
        </p:nvSpPr>
        <p:spPr>
          <a:xfrm>
            <a:off x="8451604" y="1412489"/>
            <a:ext cx="3197701" cy="4363844"/>
          </a:xfrm>
        </p:spPr>
        <p:txBody>
          <a:bodyPr>
            <a:normAutofit lnSpcReduction="10000"/>
          </a:bodyPr>
          <a:lstStyle/>
          <a:p>
            <a:r>
              <a:rPr lang="cs-CZ" sz="1600" dirty="0"/>
              <a:t>Kdo z hrubé nedbalosti poruší jiný právní předpis tím, že usmrtí, zničí, poškodí, odejme z přírody, zpracovává, opakovaně doveze, vyveze nebo proveze, přechovává, nabízí, zprostředkuje nebo sobě nebo jinému opatří jedince zvláště chráněného druhu živočicha nebo rostliny nebo exemplář chráněného druhu ve větším rozsahu než dvaceti pěti kusů nebo jedince kriticky ohroženého druhu živočicha nebo rostliny nebo exemplář druhu přímo ohroženého vyhubením nebo vyhynutím, bude potrestán odnětím svobody až na jeden rok, zákazem činnosti nebo propadnutím věci.</a:t>
            </a:r>
          </a:p>
          <a:p>
            <a:pPr lvl="1"/>
            <a:r>
              <a:rPr lang="cs-CZ" sz="1400" dirty="0"/>
              <a:t>§ 300 TZ</a:t>
            </a:r>
          </a:p>
        </p:txBody>
      </p:sp>
      <p:sp>
        <p:nvSpPr>
          <p:cNvPr id="3" name="TextovéPole 2">
            <a:extLst>
              <a:ext uri="{FF2B5EF4-FFF2-40B4-BE49-F238E27FC236}">
                <a16:creationId xmlns:a16="http://schemas.microsoft.com/office/drawing/2014/main" id="{7ECAA668-1F34-437E-85AE-FBC710FCCF1F}"/>
              </a:ext>
            </a:extLst>
          </p:cNvPr>
          <p:cNvSpPr txBox="1"/>
          <p:nvPr/>
        </p:nvSpPr>
        <p:spPr>
          <a:xfrm>
            <a:off x="4582160" y="5852160"/>
            <a:ext cx="7101837" cy="646331"/>
          </a:xfrm>
          <a:prstGeom prst="rect">
            <a:avLst/>
          </a:prstGeom>
          <a:noFill/>
        </p:spPr>
        <p:txBody>
          <a:bodyPr wrap="square" rtlCol="0">
            <a:spAutoFit/>
          </a:bodyPr>
          <a:lstStyle/>
          <a:p>
            <a:pPr algn="ctr"/>
            <a:r>
              <a:rPr lang="cs-CZ" dirty="0"/>
              <a:t>HRUBÁ NEDBALOST = přístup pachatele k požadavku náležité opatrnosti svědčí o zřejmé bezohlednosti pachatele k zájmům chráněným zákonem.</a:t>
            </a:r>
          </a:p>
        </p:txBody>
      </p:sp>
    </p:spTree>
    <p:extLst>
      <p:ext uri="{BB962C8B-B14F-4D97-AF65-F5344CB8AC3E}">
        <p14:creationId xmlns:p14="http://schemas.microsoft.com/office/powerpoint/2010/main" val="4274814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C1880-AD77-4CB3-B264-39A8772A7A48}"/>
              </a:ext>
            </a:extLst>
          </p:cNvPr>
          <p:cNvSpPr>
            <a:spLocks noGrp="1"/>
          </p:cNvSpPr>
          <p:nvPr>
            <p:ph type="title"/>
          </p:nvPr>
        </p:nvSpPr>
        <p:spPr>
          <a:xfrm>
            <a:off x="838200" y="365125"/>
            <a:ext cx="10515600" cy="1325563"/>
          </a:xfrm>
        </p:spPr>
        <p:txBody>
          <a:bodyPr>
            <a:normAutofit/>
          </a:bodyPr>
          <a:lstStyle/>
          <a:p>
            <a:r>
              <a:rPr lang="cs-CZ" dirty="0"/>
              <a:t>Jiné správní sankce netrestního charakteru</a:t>
            </a:r>
          </a:p>
        </p:txBody>
      </p:sp>
      <p:sp>
        <p:nvSpPr>
          <p:cNvPr id="3" name="Zástupný symbol pro obsah 2">
            <a:extLst>
              <a:ext uri="{FF2B5EF4-FFF2-40B4-BE49-F238E27FC236}">
                <a16:creationId xmlns:a16="http://schemas.microsoft.com/office/drawing/2014/main" id="{E4CB059A-08FD-4C46-BB74-68529FACDA10}"/>
              </a:ext>
            </a:extLst>
          </p:cNvPr>
          <p:cNvSpPr>
            <a:spLocks noGrp="1"/>
          </p:cNvSpPr>
          <p:nvPr>
            <p:ph idx="1"/>
          </p:nvPr>
        </p:nvSpPr>
        <p:spPr>
          <a:xfrm>
            <a:off x="838200" y="1825625"/>
            <a:ext cx="3797807" cy="4351338"/>
          </a:xfrm>
        </p:spPr>
        <p:txBody>
          <a:bodyPr>
            <a:normAutofit/>
          </a:bodyPr>
          <a:lstStyle/>
          <a:p>
            <a:pPr lvl="1"/>
            <a:r>
              <a:rPr lang="cs-CZ" sz="1600" dirty="0"/>
              <a:t>V rámci výkonu kontroly a dozoru</a:t>
            </a:r>
          </a:p>
          <a:p>
            <a:r>
              <a:rPr lang="cs-CZ" sz="2000" dirty="0"/>
              <a:t>Opatření k nápravě</a:t>
            </a:r>
          </a:p>
          <a:p>
            <a:r>
              <a:rPr lang="cs-CZ" sz="2000" dirty="0"/>
              <a:t>Zákaz/omezení škodlivé nebo ohrožující činnosti</a:t>
            </a:r>
          </a:p>
          <a:p>
            <a:pPr lvl="1"/>
            <a:r>
              <a:rPr lang="cs-CZ" sz="1600" dirty="0"/>
              <a:t>až do doby odstranění nedostatků, popřípadě jejich příčin</a:t>
            </a:r>
          </a:p>
          <a:p>
            <a:r>
              <a:rPr lang="cs-CZ" sz="1600" i="1" dirty="0"/>
              <a:t>Orgán ochrany přírody je oprávněn stanovit fyzickým a právnickým osobám podmínky pro výkon činnosti, která by mohla způsobit nedovolenou změnu obecně nebo zvláště chráněných částí přírody, popřípadě takovou činnost zakázat. </a:t>
            </a:r>
            <a:r>
              <a:rPr lang="cs-CZ" sz="1600" dirty="0"/>
              <a:t>§ 66 odst. 1 ZOPK</a:t>
            </a:r>
          </a:p>
        </p:txBody>
      </p:sp>
      <p:pic>
        <p:nvPicPr>
          <p:cNvPr id="4" name="Picture 2" descr="https://storage.pozary.cz/article/5/5/5517c27758852/mtj1ta31hr.800.jpg">
            <a:extLst>
              <a:ext uri="{FF2B5EF4-FFF2-40B4-BE49-F238E27FC236}">
                <a16:creationId xmlns:a16="http://schemas.microsoft.com/office/drawing/2014/main" id="{DAAA5C36-7205-4F7C-92FD-DBF2A5639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77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31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Nadpis 4">
            <a:extLst>
              <a:ext uri="{FF2B5EF4-FFF2-40B4-BE49-F238E27FC236}">
                <a16:creationId xmlns:a16="http://schemas.microsoft.com/office/drawing/2014/main" id="{BFA138B7-B413-42CF-BFCE-58239A6E1395}"/>
              </a:ext>
            </a:extLst>
          </p:cNvPr>
          <p:cNvSpPr>
            <a:spLocks noGrp="1"/>
          </p:cNvSpPr>
          <p:nvPr>
            <p:ph type="title"/>
          </p:nvPr>
        </p:nvSpPr>
        <p:spPr>
          <a:xfrm>
            <a:off x="863029" y="1012004"/>
            <a:ext cx="3416158" cy="4795408"/>
          </a:xfrm>
        </p:spPr>
        <p:txBody>
          <a:bodyPr>
            <a:normAutofit/>
          </a:bodyPr>
          <a:lstStyle/>
          <a:p>
            <a:r>
              <a:rPr lang="cs-CZ" sz="3600" dirty="0">
                <a:solidFill>
                  <a:srgbClr val="FFFFFF"/>
                </a:solidFill>
              </a:rPr>
              <a:t>Ekologická újma I </a:t>
            </a:r>
            <a:br>
              <a:rPr lang="cs-CZ" sz="3600" dirty="0">
                <a:solidFill>
                  <a:srgbClr val="FFFFFF"/>
                </a:solidFill>
              </a:rPr>
            </a:br>
            <a:r>
              <a:rPr lang="cs-CZ" sz="3600" dirty="0">
                <a:solidFill>
                  <a:srgbClr val="FFFFFF"/>
                </a:solidFill>
              </a:rPr>
              <a:t>a </a:t>
            </a:r>
            <a:r>
              <a:rPr lang="cs-CZ" sz="3200" dirty="0">
                <a:solidFill>
                  <a:srgbClr val="FFFFFF"/>
                </a:solidFill>
              </a:rPr>
              <a:t>zákon o životním prostředí</a:t>
            </a:r>
            <a:endParaRPr lang="cs-CZ" sz="3600" dirty="0">
              <a:solidFill>
                <a:srgbClr val="FFFFFF"/>
              </a:solidFill>
            </a:endParaRPr>
          </a:p>
        </p:txBody>
      </p:sp>
      <p:graphicFrame>
        <p:nvGraphicFramePr>
          <p:cNvPr id="8" name="Zástupný symbol pro obsah 5">
            <a:extLst>
              <a:ext uri="{FF2B5EF4-FFF2-40B4-BE49-F238E27FC236}">
                <a16:creationId xmlns:a16="http://schemas.microsoft.com/office/drawing/2014/main" id="{92E3796A-4B2B-4D65-A896-E4D65A6E039C}"/>
              </a:ext>
            </a:extLst>
          </p:cNvPr>
          <p:cNvGraphicFramePr>
            <a:graphicFrameLocks noGrp="1"/>
          </p:cNvGraphicFramePr>
          <p:nvPr>
            <p:ph idx="1"/>
            <p:extLst>
              <p:ext uri="{D42A27DB-BD31-4B8C-83A1-F6EECF244321}">
                <p14:modId xmlns:p14="http://schemas.microsoft.com/office/powerpoint/2010/main" val="26321086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92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728CE3E-390F-4117-9051-2135E6246B04}"/>
              </a:ext>
            </a:extLst>
          </p:cNvPr>
          <p:cNvSpPr>
            <a:spLocks noGrp="1"/>
          </p:cNvSpPr>
          <p:nvPr>
            <p:ph type="title"/>
          </p:nvPr>
        </p:nvSpPr>
        <p:spPr>
          <a:xfrm>
            <a:off x="838200" y="631825"/>
            <a:ext cx="10515600" cy="1325563"/>
          </a:xfrm>
        </p:spPr>
        <p:txBody>
          <a:bodyPr>
            <a:normAutofit/>
          </a:bodyPr>
          <a:lstStyle/>
          <a:p>
            <a:r>
              <a:rPr lang="cs-CZ"/>
              <a:t>Ekologická újma II a zákon o předcházení ekologické újmě a její nápravě</a:t>
            </a:r>
            <a:endParaRPr lang="cs-CZ" dirty="0"/>
          </a:p>
        </p:txBody>
      </p:sp>
      <p:sp>
        <p:nvSpPr>
          <p:cNvPr id="3" name="Zástupný symbol pro obsah 2">
            <a:extLst>
              <a:ext uri="{FF2B5EF4-FFF2-40B4-BE49-F238E27FC236}">
                <a16:creationId xmlns:a16="http://schemas.microsoft.com/office/drawing/2014/main" id="{21FCB362-9315-4AC5-B88B-013A9990FF79}"/>
              </a:ext>
            </a:extLst>
          </p:cNvPr>
          <p:cNvSpPr>
            <a:spLocks noGrp="1"/>
          </p:cNvSpPr>
          <p:nvPr>
            <p:ph idx="1"/>
          </p:nvPr>
        </p:nvSpPr>
        <p:spPr>
          <a:xfrm>
            <a:off x="838200" y="2057399"/>
            <a:ext cx="10515600" cy="4168775"/>
          </a:xfrm>
        </p:spPr>
        <p:txBody>
          <a:bodyPr>
            <a:normAutofit lnSpcReduction="10000"/>
          </a:bodyPr>
          <a:lstStyle/>
          <a:p>
            <a:r>
              <a:rPr lang="cs-CZ" sz="1600" dirty="0"/>
              <a:t>Nepříznivá měřitelná změna přírodního zdroje nebo měřitelné zhoršení jeho funkcí, která se může projevit přímo nebo nepřímo, na</a:t>
            </a:r>
          </a:p>
          <a:p>
            <a:pPr lvl="1"/>
            <a:r>
              <a:rPr lang="cs-CZ" sz="1600" dirty="0"/>
              <a:t>1. chráněných druzích volně žijících živočichů či planě rostoucích rostlin nebo přírodních stanovištích, která má závažné nepříznivé účinky na dosahování nebo udržování příznivého stavu ochrany takových druhů nebo stanovišť, s výjimkou nepříznivých účinků vyplývajících z jednání provozovatele, k němuž byl oprávněn podle § 5b, 45i a 56 zákona o ochraně přírody a krajiny; kritéria pro posouzení významu účinků na dosahování nebo udržení příznivého stavu ochrany chráněných druhů a přírodních stanovišť jsou stanovena v příloze č. 3 k tomuto zákonu,</a:t>
            </a:r>
          </a:p>
          <a:p>
            <a:pPr lvl="1"/>
            <a:r>
              <a:rPr lang="cs-CZ" sz="1600" dirty="0"/>
              <a:t>2. podzemních nebo povrchových vodách včetně přírodních léčivých zdrojů a zdrojů přírodních minerálních vod, která má závažný nepříznivý účinek na ekologický, chemický nebo množstevní stav vody nebo na její ekologický potenciál, s výjimkou nepříznivých účinků v případech stanovených podle § 23a odst. 4 a 7 vodního zákona, nebo</a:t>
            </a:r>
          </a:p>
          <a:p>
            <a:pPr lvl="1"/>
            <a:r>
              <a:rPr lang="cs-CZ" sz="1600" dirty="0"/>
              <a:t>3. půdě znečištěním, jež představuje závažné riziko nepříznivého vlivu na lidské zdraví v důsledku přímého nebo nepřímého zavedení látek, přípravků, organismů nebo mikroorganismů na zemský povrch nebo pod něj</a:t>
            </a:r>
          </a:p>
          <a:p>
            <a:r>
              <a:rPr lang="cs-CZ" sz="1600" dirty="0"/>
              <a:t>Povinnost provádět preventivní opatření nebo nápravná opatření a nést s tím související náklady má provozovatel vykonávající provozní činnost, která je zařazena do seznamu provozních činností uvedených v příloze č. 1 k tomuto zákonu, pokud mezi touto činností a ekologickou újmou nebo její bezprostřední hrozbou je příčinná souvislost.</a:t>
            </a:r>
          </a:p>
          <a:p>
            <a:r>
              <a:rPr lang="cs-CZ" sz="1600" dirty="0"/>
              <a:t>Povinnost provádět preventivní opatření nebo nápravná opatření a nést s tím související náklady má rovněž provozovatel, který způsobil ekologickou újmu na chráněných druzích volně žijících živočichů nebo planě rostoucích rostlin či přírodních stanovištích nebo vyvolal její bezprostřední hrozbu provozní činností neuvedenou v příloze č. 1 k tomuto zákonu.</a:t>
            </a:r>
          </a:p>
        </p:txBody>
      </p:sp>
    </p:spTree>
    <p:extLst>
      <p:ext uri="{BB962C8B-B14F-4D97-AF65-F5344CB8AC3E}">
        <p14:creationId xmlns:p14="http://schemas.microsoft.com/office/powerpoint/2010/main" val="1040678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61D319-28E7-4AA9-A3C7-44ED9513C0BE}"/>
              </a:ext>
            </a:extLst>
          </p:cNvPr>
          <p:cNvSpPr>
            <a:spLocks noGrp="1"/>
          </p:cNvSpPr>
          <p:nvPr>
            <p:ph type="title"/>
          </p:nvPr>
        </p:nvSpPr>
        <p:spPr>
          <a:xfrm>
            <a:off x="838200" y="668377"/>
            <a:ext cx="10515600" cy="1325563"/>
          </a:xfrm>
        </p:spPr>
        <p:txBody>
          <a:bodyPr>
            <a:normAutofit/>
          </a:bodyPr>
          <a:lstStyle/>
          <a:p>
            <a:r>
              <a:rPr lang="cs-CZ" dirty="0"/>
              <a:t>Jak postupovat při uplatňování odpovědnosti za ekologickou újmu II?</a:t>
            </a:r>
          </a:p>
        </p:txBody>
      </p:sp>
      <p:sp>
        <p:nvSpPr>
          <p:cNvPr id="3" name="Zástupný symbol pro obsah 2">
            <a:extLst>
              <a:ext uri="{FF2B5EF4-FFF2-40B4-BE49-F238E27FC236}">
                <a16:creationId xmlns:a16="http://schemas.microsoft.com/office/drawing/2014/main" id="{82B400D9-6F26-4D2A-93C0-7E551AA1A2A4}"/>
              </a:ext>
            </a:extLst>
          </p:cNvPr>
          <p:cNvSpPr>
            <a:spLocks noGrp="1"/>
          </p:cNvSpPr>
          <p:nvPr>
            <p:ph sz="half" idx="1"/>
          </p:nvPr>
        </p:nvSpPr>
        <p:spPr>
          <a:xfrm>
            <a:off x="838200" y="2177456"/>
            <a:ext cx="5097780" cy="3795748"/>
          </a:xfrm>
        </p:spPr>
        <p:txBody>
          <a:bodyPr>
            <a:normAutofit/>
          </a:bodyPr>
          <a:lstStyle/>
          <a:p>
            <a:r>
              <a:rPr lang="cs-CZ" sz="1500" dirty="0"/>
              <a:t>Pokud tento zákon nestanoví jinak, postupuje se při ukládání preventivních nebo nápravných opatření podle zvláštních právních předpisů.</a:t>
            </a:r>
          </a:p>
          <a:p>
            <a:r>
              <a:rPr lang="cs-CZ" sz="1500" dirty="0"/>
              <a:t>Příslušný správní orgán rozhodující o preventivních opatřeních nebo nápravných opatřeních podle zvláštního právního předpisu si může vyžádat vyjádření příslušného orgánu, zda jde o ekologickou újmu nebo její bezprostřední hrozbu podle tohoto zákona.</a:t>
            </a:r>
          </a:p>
          <a:p>
            <a:r>
              <a:rPr lang="cs-CZ" sz="1500" dirty="0"/>
              <a:t>Je-li příčinou vzniku ekologické újmy havárie podle vodního zákona, postupuje se při jejím zneškodňování a odstraňování jejích škodlivých následků podle § 40 a 41 vodního zákona; při ukládání nápravných opatření k odstranění následků takové havárie se postupuje podle tohoto zákona.</a:t>
            </a:r>
          </a:p>
          <a:p>
            <a:r>
              <a:rPr lang="cs-CZ" sz="1500" dirty="0"/>
              <a:t>Podle obecných předpisů o odpovědnosti za škodu se nepostupuje, pokud je v důsledku nápravy ekologické újmy podle tohoto zákona nahrazena i škoda na majetku.</a:t>
            </a:r>
          </a:p>
        </p:txBody>
      </p:sp>
      <p:sp>
        <p:nvSpPr>
          <p:cNvPr id="4" name="Zástupný symbol pro obsah 3">
            <a:extLst>
              <a:ext uri="{FF2B5EF4-FFF2-40B4-BE49-F238E27FC236}">
                <a16:creationId xmlns:a16="http://schemas.microsoft.com/office/drawing/2014/main" id="{FDE62F1E-45DC-40FB-993D-24D332A41DF3}"/>
              </a:ext>
            </a:extLst>
          </p:cNvPr>
          <p:cNvSpPr>
            <a:spLocks noGrp="1"/>
          </p:cNvSpPr>
          <p:nvPr>
            <p:ph sz="half" idx="2"/>
          </p:nvPr>
        </p:nvSpPr>
        <p:spPr>
          <a:xfrm>
            <a:off x="6256020" y="2177456"/>
            <a:ext cx="5097780" cy="3795748"/>
          </a:xfrm>
        </p:spPr>
        <p:txBody>
          <a:bodyPr>
            <a:normAutofit/>
          </a:bodyPr>
          <a:lstStyle/>
          <a:p>
            <a:r>
              <a:rPr lang="cs-CZ" sz="1500" dirty="0"/>
              <a:t>Příslušný úřad = ČIŽP, správy NP a AOPK</a:t>
            </a:r>
          </a:p>
          <a:p>
            <a:r>
              <a:rPr lang="cs-CZ" sz="1500" dirty="0"/>
              <a:t>Příslušné správní orgány podle zvláštních právních předpisů</a:t>
            </a:r>
          </a:p>
          <a:p>
            <a:pPr lvl="1"/>
            <a:r>
              <a:rPr lang="cs-CZ" sz="1500" dirty="0"/>
              <a:t>Postavení dotčených orgánů</a:t>
            </a:r>
          </a:p>
          <a:p>
            <a:r>
              <a:rPr lang="cs-CZ" sz="1500" dirty="0"/>
              <a:t>Oznámení o zahájení řízení příslušný orgán zveřejní na portálu veřejné správy a neprodleně o něm informuje správní orgán příslušný rozhodovat o preventivních opatřeních nebo nápravných opatřeních podle zvláštních právních předpisů.</a:t>
            </a:r>
          </a:p>
          <a:p>
            <a:r>
              <a:rPr lang="cs-CZ" sz="1500" dirty="0"/>
              <a:t>Přerušení řízení podle zvláštních právních předpisů, pokud je zahájeno řízení o uložení nápravných opatření podle </a:t>
            </a:r>
            <a:r>
              <a:rPr lang="cs-CZ" sz="1500" dirty="0" err="1"/>
              <a:t>ZoEÚ</a:t>
            </a:r>
            <a:r>
              <a:rPr lang="cs-CZ" sz="1500" dirty="0"/>
              <a:t>.</a:t>
            </a:r>
          </a:p>
          <a:p>
            <a:r>
              <a:rPr lang="cs-CZ" sz="1500" dirty="0"/>
              <a:t>Nevydání rozhodnutí o uložení nápravných opatření, pokud bylo k nápravě ekologické újmy vydáno rozhodnutí o uložení nápravného opatření podle </a:t>
            </a:r>
            <a:r>
              <a:rPr lang="cs-CZ" sz="1500" dirty="0" err="1"/>
              <a:t>ZoEÚ</a:t>
            </a:r>
            <a:r>
              <a:rPr lang="cs-CZ" sz="1500" dirty="0"/>
              <a:t>.</a:t>
            </a:r>
          </a:p>
        </p:txBody>
      </p:sp>
    </p:spTree>
    <p:extLst>
      <p:ext uri="{BB962C8B-B14F-4D97-AF65-F5344CB8AC3E}">
        <p14:creationId xmlns:p14="http://schemas.microsoft.com/office/powerpoint/2010/main" val="2403588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5C8588D-9164-430F-9D29-F4FB890ED5C2}"/>
              </a:ext>
            </a:extLst>
          </p:cNvPr>
          <p:cNvSpPr>
            <a:spLocks noGrp="1"/>
          </p:cNvSpPr>
          <p:nvPr>
            <p:ph type="title"/>
          </p:nvPr>
        </p:nvSpPr>
        <p:spPr>
          <a:xfrm>
            <a:off x="863029" y="1012004"/>
            <a:ext cx="3416158" cy="4795408"/>
          </a:xfrm>
        </p:spPr>
        <p:txBody>
          <a:bodyPr>
            <a:normAutofit/>
          </a:bodyPr>
          <a:lstStyle/>
          <a:p>
            <a:r>
              <a:rPr lang="cs-CZ">
                <a:solidFill>
                  <a:srgbClr val="FFFFFF"/>
                </a:solidFill>
              </a:rPr>
              <a:t>Ekologická újma III a složkové právní předpisy</a:t>
            </a:r>
          </a:p>
        </p:txBody>
      </p:sp>
      <p:graphicFrame>
        <p:nvGraphicFramePr>
          <p:cNvPr id="5" name="Zástupný symbol pro obsah 2">
            <a:extLst>
              <a:ext uri="{FF2B5EF4-FFF2-40B4-BE49-F238E27FC236}">
                <a16:creationId xmlns:a16="http://schemas.microsoft.com/office/drawing/2014/main" id="{6DF6E48C-A37A-44CD-AAC0-6D306BE6C9A6}"/>
              </a:ext>
            </a:extLst>
          </p:cNvPr>
          <p:cNvGraphicFramePr>
            <a:graphicFrameLocks noGrp="1"/>
          </p:cNvGraphicFramePr>
          <p:nvPr>
            <p:ph idx="1"/>
            <p:extLst>
              <p:ext uri="{D42A27DB-BD31-4B8C-83A1-F6EECF244321}">
                <p14:modId xmlns:p14="http://schemas.microsoft.com/office/powerpoint/2010/main" val="16100702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023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B765E3F-D3C3-4E9F-BC9D-A1D2C9AC7150}"/>
              </a:ext>
            </a:extLst>
          </p:cNvPr>
          <p:cNvPicPr>
            <a:picLocks noChangeAspect="1"/>
          </p:cNvPicPr>
          <p:nvPr/>
        </p:nvPicPr>
        <p:blipFill rotWithShape="1">
          <a:blip r:embed="rId2"/>
          <a:srcRect b="31949"/>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CD22C-FF06-4D39-B4F1-7569E137FEF3}"/>
              </a:ext>
            </a:extLst>
          </p:cNvPr>
          <p:cNvSpPr>
            <a:spLocks noGrp="1"/>
          </p:cNvSpPr>
          <p:nvPr>
            <p:ph type="title"/>
          </p:nvPr>
        </p:nvSpPr>
        <p:spPr>
          <a:xfrm>
            <a:off x="804998" y="4551037"/>
            <a:ext cx="5021782" cy="1509931"/>
          </a:xfrm>
        </p:spPr>
        <p:txBody>
          <a:bodyPr>
            <a:normAutofit/>
          </a:bodyPr>
          <a:lstStyle/>
          <a:p>
            <a:r>
              <a:rPr lang="cs-CZ" sz="4000">
                <a:solidFill>
                  <a:srgbClr val="000000"/>
                </a:solidFill>
              </a:rPr>
              <a:t>Ekologická újma v praxi</a:t>
            </a:r>
          </a:p>
        </p:txBody>
      </p:sp>
      <p:sp>
        <p:nvSpPr>
          <p:cNvPr id="3" name="Zástupný symbol pro obsah 2">
            <a:extLst>
              <a:ext uri="{FF2B5EF4-FFF2-40B4-BE49-F238E27FC236}">
                <a16:creationId xmlns:a16="http://schemas.microsoft.com/office/drawing/2014/main" id="{7D469AAB-4F99-46D1-A738-9D06F8CDA8D0}"/>
              </a:ext>
            </a:extLst>
          </p:cNvPr>
          <p:cNvSpPr>
            <a:spLocks noGrp="1"/>
          </p:cNvSpPr>
          <p:nvPr>
            <p:ph idx="1"/>
          </p:nvPr>
        </p:nvSpPr>
        <p:spPr>
          <a:xfrm>
            <a:off x="6470247" y="4551037"/>
            <a:ext cx="4926411" cy="1509935"/>
          </a:xfrm>
        </p:spPr>
        <p:txBody>
          <a:bodyPr anchor="ctr">
            <a:normAutofit/>
          </a:bodyPr>
          <a:lstStyle/>
          <a:p>
            <a:endParaRPr lang="cs-CZ" sz="1800">
              <a:solidFill>
                <a:srgbClr val="000000"/>
              </a:solidFill>
              <a:hlinkClick r:id="rId4"/>
            </a:endParaRPr>
          </a:p>
          <a:p>
            <a:r>
              <a:rPr lang="cs-CZ" sz="1800">
                <a:solidFill>
                  <a:srgbClr val="000000"/>
                </a:solidFill>
                <a:hlinkClick r:id="rId4"/>
              </a:rPr>
              <a:t>http://www.ekomonitor.cz/sites/default/files/filepath/prezentace/3_ing._sarka_mikundova.pdf</a:t>
            </a:r>
            <a:endParaRPr lang="cs-CZ" sz="1800">
              <a:solidFill>
                <a:srgbClr val="000000"/>
              </a:solidFill>
            </a:endParaRPr>
          </a:p>
          <a:p>
            <a:endParaRPr lang="cs-CZ" sz="1800">
              <a:solidFill>
                <a:srgbClr val="000000"/>
              </a:solidFill>
            </a:endParaRPr>
          </a:p>
        </p:txBody>
      </p:sp>
    </p:spTree>
    <p:extLst>
      <p:ext uri="{BB962C8B-B14F-4D97-AF65-F5344CB8AC3E}">
        <p14:creationId xmlns:p14="http://schemas.microsoft.com/office/powerpoint/2010/main" val="1226275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79FF2DE-AEE6-4645-8C51-8243CC514E00}"/>
              </a:ext>
            </a:extLst>
          </p:cNvPr>
          <p:cNvSpPr>
            <a:spLocks noGrp="1"/>
          </p:cNvSpPr>
          <p:nvPr>
            <p:ph type="title"/>
          </p:nvPr>
        </p:nvSpPr>
        <p:spPr>
          <a:xfrm>
            <a:off x="838200" y="631825"/>
            <a:ext cx="10515600" cy="1325563"/>
          </a:xfrm>
        </p:spPr>
        <p:txBody>
          <a:bodyPr>
            <a:normAutofit/>
          </a:bodyPr>
          <a:lstStyle/>
          <a:p>
            <a:r>
              <a:rPr lang="cs-CZ"/>
              <a:t>Ekologická újma vs. škoda </a:t>
            </a:r>
            <a:br>
              <a:rPr lang="cs-CZ"/>
            </a:br>
            <a:r>
              <a:rPr lang="cs-CZ"/>
              <a:t>NS 25 Cdo 2466/2014</a:t>
            </a:r>
            <a:endParaRPr lang="cs-CZ" dirty="0"/>
          </a:p>
        </p:txBody>
      </p:sp>
      <p:sp>
        <p:nvSpPr>
          <p:cNvPr id="3" name="Zástupný symbol pro obsah 2">
            <a:extLst>
              <a:ext uri="{FF2B5EF4-FFF2-40B4-BE49-F238E27FC236}">
                <a16:creationId xmlns:a16="http://schemas.microsoft.com/office/drawing/2014/main" id="{D9B79C98-CE52-4799-85CE-817CE4DAEF0E}"/>
              </a:ext>
            </a:extLst>
          </p:cNvPr>
          <p:cNvSpPr>
            <a:spLocks noGrp="1"/>
          </p:cNvSpPr>
          <p:nvPr>
            <p:ph idx="1"/>
          </p:nvPr>
        </p:nvSpPr>
        <p:spPr>
          <a:xfrm>
            <a:off x="838200" y="2057400"/>
            <a:ext cx="10515600" cy="3871762"/>
          </a:xfrm>
        </p:spPr>
        <p:txBody>
          <a:bodyPr>
            <a:normAutofit/>
          </a:bodyPr>
          <a:lstStyle/>
          <a:p>
            <a:r>
              <a:rPr lang="cs-CZ" sz="1600" i="1" dirty="0"/>
              <a:t>Základním důvodem pro úpravu tohoto pojmu byla totiž nezbytnost uplatňovat odpovědnost za "ztráty" i vůči vlastníkovi věci samé, což soukromoprávní úprava v podstatě neumožňuje. </a:t>
            </a:r>
          </a:p>
          <a:p>
            <a:r>
              <a:rPr lang="cs-CZ" sz="1600" i="1" dirty="0"/>
              <a:t>Ekologická újma se odlišuje od jiných druhů škod zejména tím, že může vznikat i na věcech, jež nemusejí být výlučně nebo převážně výsledkem lidské činnosti. </a:t>
            </a:r>
          </a:p>
          <a:p>
            <a:r>
              <a:rPr lang="cs-CZ" sz="1600" i="1" dirty="0"/>
              <a:t>Je újmou nejen ve smyslu materiálním a ekonomickém, ale především biologickém, estetickém a kulturním; jako ztráta je pociťována nejen vlastníkem, ale i dalšími osobami, často i zcela mimo místo, kde vznikla. </a:t>
            </a:r>
          </a:p>
          <a:p>
            <a:r>
              <a:rPr lang="cs-CZ" sz="1600" i="1" dirty="0"/>
              <a:t>Je velmi obtížně kvantifikovatelná a také těžko napravitelná, působí latentně a v daleko výraznější míře než majetková škoda vyvolává následné negativní efekty.</a:t>
            </a:r>
          </a:p>
          <a:p>
            <a:r>
              <a:rPr lang="cs-CZ" sz="1600" i="1" dirty="0"/>
              <a:t>Nároku z odpovědnosti za ekologickou újmu se lze domoci jen ve správním řízení vedeném před obecním úřadem obce s rozšířenou působností, a nikoli v občanskoprávním řízení, kde taková pravomoc soudů není dána (§ 7 odst. 1 a 3 o. s. ř.). Do sféry soudního přezkumu by se tato problematika mohla dostat jen v rámci správního soudnictví podle zákona č. 150/2002 Sb., soudní řád správní.</a:t>
            </a:r>
          </a:p>
          <a:p>
            <a:r>
              <a:rPr lang="cs-CZ" sz="1600" i="1" dirty="0"/>
              <a:t>Nárok na náhradu ekologické újmy podle zvláštního předpisu, jak žalobce svůj žalobní požadavek kvalifikuje, nepřísluší jemu, nýbrž státu v rámci veřejnoprávní ochrany přírody.</a:t>
            </a:r>
          </a:p>
        </p:txBody>
      </p:sp>
    </p:spTree>
    <p:extLst>
      <p:ext uri="{BB962C8B-B14F-4D97-AF65-F5344CB8AC3E}">
        <p14:creationId xmlns:p14="http://schemas.microsoft.com/office/powerpoint/2010/main" val="2484994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3212753-3232-4AD3-B0A4-6E39D05E71CE}"/>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Kácení dřevin a povinnost nahradit škodu dle OZ</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E17085DF-278E-4E6C-BDC2-5FCA856B20C1}"/>
              </a:ext>
            </a:extLst>
          </p:cNvPr>
          <p:cNvSpPr>
            <a:spLocks noGrp="1"/>
          </p:cNvSpPr>
          <p:nvPr>
            <p:ph idx="1"/>
          </p:nvPr>
        </p:nvSpPr>
        <p:spPr>
          <a:xfrm>
            <a:off x="4976031" y="963877"/>
            <a:ext cx="6377769" cy="4930246"/>
          </a:xfrm>
        </p:spPr>
        <p:txBody>
          <a:bodyPr anchor="ctr">
            <a:normAutofit/>
          </a:bodyPr>
          <a:lstStyle/>
          <a:p>
            <a:pPr lvl="1"/>
            <a:r>
              <a:rPr lang="cs-CZ" dirty="0"/>
              <a:t>NS 25 </a:t>
            </a:r>
            <a:r>
              <a:rPr lang="cs-CZ" dirty="0" err="1"/>
              <a:t>Cdo</a:t>
            </a:r>
            <a:r>
              <a:rPr lang="cs-CZ" dirty="0"/>
              <a:t> 2466/2014</a:t>
            </a:r>
          </a:p>
          <a:p>
            <a:r>
              <a:rPr lang="cs-CZ" sz="2400" i="1" dirty="0"/>
              <a:t>Vlastníku pokácených stromů náleží náhrada škody (majetkové újmy) ve výši odpovídající ceně vytěžené dřevní hmoty, nikoliv částka odvozovaná od tzv. ekologické újmy ve smyslu § 10 zák. č. 17/1992 Sb., o životním prostředí.</a:t>
            </a:r>
          </a:p>
          <a:p>
            <a:endParaRPr lang="cs-CZ" sz="2400" dirty="0">
              <a:hlinkClick r:id="rId2"/>
            </a:endParaRPr>
          </a:p>
          <a:p>
            <a:r>
              <a:rPr lang="cs-CZ" sz="2400" dirty="0">
                <a:hlinkClick r:id="rId2"/>
              </a:rPr>
              <a:t>http://www.casopis.ochranaprirody.cz/pravo-v-ochrane-prirody/nahrada-skody-a-nahrada-ekologicke-ujmy/</a:t>
            </a:r>
            <a:r>
              <a:rPr lang="cs-CZ" sz="2400" dirty="0"/>
              <a:t> </a:t>
            </a:r>
          </a:p>
        </p:txBody>
      </p:sp>
    </p:spTree>
    <p:extLst>
      <p:ext uri="{BB962C8B-B14F-4D97-AF65-F5344CB8AC3E}">
        <p14:creationId xmlns:p14="http://schemas.microsoft.com/office/powerpoint/2010/main" val="3033360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10971934-61AA-44AB-BDD0-90D4DD8BECBD}"/>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Občanský zákoník a povinnost nahradit škodu/újmu</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AAAD4DEF-8423-444D-9B97-341A77A9E241}"/>
              </a:ext>
            </a:extLst>
          </p:cNvPr>
          <p:cNvSpPr>
            <a:spLocks noGrp="1"/>
          </p:cNvSpPr>
          <p:nvPr>
            <p:ph idx="1"/>
          </p:nvPr>
        </p:nvSpPr>
        <p:spPr>
          <a:xfrm>
            <a:off x="4976031" y="963877"/>
            <a:ext cx="6377769" cy="4930246"/>
          </a:xfrm>
        </p:spPr>
        <p:txBody>
          <a:bodyPr anchor="ctr">
            <a:normAutofit/>
          </a:bodyPr>
          <a:lstStyle/>
          <a:p>
            <a:r>
              <a:rPr lang="cs-CZ" sz="1500"/>
              <a:t>Náhrada majetkové a nemajetkové újmy</a:t>
            </a:r>
          </a:p>
          <a:p>
            <a:pPr lvl="1"/>
            <a:r>
              <a:rPr lang="cs-CZ" sz="1500"/>
              <a:t>Škody vždy, újma byla-li sjednána nebo tak stanoví zákon</a:t>
            </a:r>
          </a:p>
          <a:p>
            <a:r>
              <a:rPr lang="cs-CZ" sz="1500"/>
              <a:t>Povinnosti prevenční, zakročovací a oznamovací</a:t>
            </a:r>
          </a:p>
          <a:p>
            <a:r>
              <a:rPr lang="cs-CZ" sz="1500"/>
              <a:t>Povinnost nahradit škodu = subjektivní odpovědnost se zákonem stanovenými výjimkami</a:t>
            </a:r>
          </a:p>
          <a:p>
            <a:pPr lvl="2"/>
            <a:r>
              <a:rPr lang="cs-CZ" sz="1500"/>
              <a:t>Obecná ustanovení</a:t>
            </a:r>
          </a:p>
          <a:p>
            <a:pPr lvl="1"/>
            <a:r>
              <a:rPr lang="cs-CZ" sz="1500"/>
              <a:t>Porušení dobrých mravů</a:t>
            </a:r>
          </a:p>
          <a:p>
            <a:pPr lvl="1"/>
            <a:r>
              <a:rPr lang="cs-CZ" sz="1500"/>
              <a:t>Porušení zákona</a:t>
            </a:r>
          </a:p>
          <a:p>
            <a:pPr lvl="2"/>
            <a:r>
              <a:rPr lang="cs-CZ" sz="1500"/>
              <a:t>Způsobí-li škůdce poškozenému škodu porušením zákonné povinnosti, má se za to, že škodu zavinil z nedbalosti.</a:t>
            </a:r>
          </a:p>
          <a:p>
            <a:pPr lvl="1"/>
            <a:r>
              <a:rPr lang="cs-CZ" sz="1500"/>
              <a:t>Porušení smluvní povinnosti</a:t>
            </a:r>
          </a:p>
          <a:p>
            <a:pPr lvl="2"/>
            <a:r>
              <a:rPr lang="cs-CZ" sz="1500"/>
              <a:t>Zvláštní ustanovení</a:t>
            </a:r>
          </a:p>
          <a:p>
            <a:pPr lvl="1"/>
            <a:r>
              <a:rPr lang="cs-CZ" sz="1500"/>
              <a:t>Škoda z provozní činnosti</a:t>
            </a:r>
          </a:p>
          <a:p>
            <a:pPr lvl="1"/>
            <a:r>
              <a:rPr lang="cs-CZ" sz="1500"/>
              <a:t>Škoda způsobená provozem zvlášť nebezpečným</a:t>
            </a:r>
          </a:p>
          <a:p>
            <a:pPr lvl="1"/>
            <a:r>
              <a:rPr lang="cs-CZ" sz="1500"/>
              <a:t>Škoda na nemovité věci</a:t>
            </a:r>
          </a:p>
          <a:p>
            <a:pPr lvl="1"/>
            <a:r>
              <a:rPr lang="pl-PL" sz="1500"/>
              <a:t>Škoda z provozu dopravních prostředků</a:t>
            </a:r>
          </a:p>
        </p:txBody>
      </p:sp>
    </p:spTree>
    <p:extLst>
      <p:ext uri="{BB962C8B-B14F-4D97-AF65-F5344CB8AC3E}">
        <p14:creationId xmlns:p14="http://schemas.microsoft.com/office/powerpoint/2010/main" val="4155257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8C483D6-A9BB-425B-9CA1-C8CA9C569651}"/>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Povinnost nahradit škodu/újmu</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ED7DD03F-6C13-40D7-A68F-84BDE537E39F}"/>
              </a:ext>
            </a:extLst>
          </p:cNvPr>
          <p:cNvSpPr>
            <a:spLocks noGrp="1"/>
          </p:cNvSpPr>
          <p:nvPr>
            <p:ph idx="1"/>
          </p:nvPr>
        </p:nvSpPr>
        <p:spPr>
          <a:xfrm>
            <a:off x="4976031" y="963877"/>
            <a:ext cx="6377769" cy="4930246"/>
          </a:xfrm>
        </p:spPr>
        <p:txBody>
          <a:bodyPr anchor="ctr">
            <a:normAutofit/>
          </a:bodyPr>
          <a:lstStyle/>
          <a:p>
            <a:r>
              <a:rPr lang="cs-CZ" sz="1900" dirty="0"/>
              <a:t>Škoda se nahrazuje uvedením do předešlého stavu. Není-li to dobře možné, anebo žádá-li to poškozený, hradí se škoda v penězích. </a:t>
            </a:r>
          </a:p>
          <a:p>
            <a:pPr lvl="1"/>
            <a:r>
              <a:rPr lang="cs-CZ" sz="1900" dirty="0"/>
              <a:t>Při určení výše škody na věci se vychází z její obvyklé ceny v době poškození a zohlední se, co poškozený musí k obnovení nebo nahrazení funkce věci účelně vynaložit.</a:t>
            </a:r>
          </a:p>
          <a:p>
            <a:pPr lvl="1"/>
            <a:r>
              <a:rPr lang="cs-CZ" sz="1900" dirty="0"/>
              <a:t>Poškodil-li škůdce věc ze svévole nebo škodolibosti, nahradí poškozenému cenu zvláštní obliby.</a:t>
            </a:r>
          </a:p>
          <a:p>
            <a:r>
              <a:rPr lang="cs-CZ" sz="1900" dirty="0"/>
              <a:t>Nemajetková újma se odčiní přiměřeným zadostiučiněním.</a:t>
            </a:r>
          </a:p>
          <a:p>
            <a:pPr lvl="1"/>
            <a:r>
              <a:rPr lang="cs-CZ" sz="1900" dirty="0"/>
              <a:t>Odůvodňují-li to zvláštní okolnosti, za nichž škůdce způsobil újmu protiprávním činem, zejména porušil-li z hrubé nedbalosti důležitou právní povinnost, anebo způsobil-li újmu úmyslně z touhy ničit, ublížit nebo z jiné pohnutky zvlášť zavrženíhodné, nahradí škůdce též nemajetkovou újmu každému, kdo způsobenou újmu důvodně pociťuje jako osobní neštěstí, které nelze jinak odčinit.</a:t>
            </a:r>
          </a:p>
        </p:txBody>
      </p:sp>
    </p:spTree>
    <p:extLst>
      <p:ext uri="{BB962C8B-B14F-4D97-AF65-F5344CB8AC3E}">
        <p14:creationId xmlns:p14="http://schemas.microsoft.com/office/powerpoint/2010/main" val="118668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E81403-089C-44FD-9500-F73B1FF51125}"/>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Vztah odpovědnosti za přestupky a trestné činy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57723E56-E85D-428A-BB71-B0B6FE20C918}"/>
              </a:ext>
            </a:extLst>
          </p:cNvPr>
          <p:cNvSpPr>
            <a:spLocks noGrp="1"/>
          </p:cNvSpPr>
          <p:nvPr>
            <p:ph idx="1"/>
          </p:nvPr>
        </p:nvSpPr>
        <p:spPr>
          <a:xfrm>
            <a:off x="4976031" y="963877"/>
            <a:ext cx="6377769" cy="4930246"/>
          </a:xfrm>
        </p:spPr>
        <p:txBody>
          <a:bodyPr anchor="ctr">
            <a:normAutofit/>
          </a:bodyPr>
          <a:lstStyle/>
          <a:p>
            <a:r>
              <a:rPr lang="cs-CZ" sz="2000" dirty="0"/>
              <a:t>Přestupkem je společensky škodlivý protiprávní čin, který je v zákoně za přestupek výslovně označen a který vykazuje znaky stanovené zákonem, nejde-li o trestný čin.</a:t>
            </a:r>
          </a:p>
          <a:p>
            <a:r>
              <a:rPr lang="cs-CZ" sz="2000" dirty="0"/>
              <a:t>Trestní odpovědnost pachatele a trestněprávní důsledky s ní spojené lze uplatňovat jen v případech společensky škodlivých, ve kterých nepostačuje uplatnění odpovědnosti podle jiného právního předpisu. </a:t>
            </a:r>
          </a:p>
          <a:p>
            <a:pPr lvl="1"/>
            <a:r>
              <a:rPr lang="cs-CZ" sz="2000" dirty="0">
                <a:solidFill>
                  <a:srgbClr val="FF0000"/>
                </a:solidFill>
              </a:rPr>
              <a:t>Subsidiarita trestní represe a princip </a:t>
            </a:r>
            <a:r>
              <a:rPr lang="cs-CZ" sz="2000" i="1" dirty="0">
                <a:solidFill>
                  <a:srgbClr val="FF0000"/>
                </a:solidFill>
              </a:rPr>
              <a:t>ultima ratio</a:t>
            </a:r>
            <a:endParaRPr lang="cs-CZ" sz="2000" dirty="0">
              <a:solidFill>
                <a:srgbClr val="FF0000"/>
              </a:solidFill>
            </a:endParaRPr>
          </a:p>
          <a:p>
            <a:r>
              <a:rPr lang="cs-CZ" sz="2000" dirty="0"/>
              <a:t>Trestní odpovědnost by byla vyloučena pouze v situacích, kdy uplatněním jiného druhu odpovědnosti lze dosáhnout splnění všech funkcí odpovědnosti a další represe již není nutná.</a:t>
            </a:r>
          </a:p>
          <a:p>
            <a:pPr lvl="1"/>
            <a:r>
              <a:rPr lang="cs-CZ" sz="2000" dirty="0">
                <a:solidFill>
                  <a:srgbClr val="FF0000"/>
                </a:solidFill>
              </a:rPr>
              <a:t>Překážka věci rozhodnuté (litispendence) s účinkem </a:t>
            </a:r>
            <a:r>
              <a:rPr lang="cs-CZ" sz="2000" i="1" dirty="0">
                <a:solidFill>
                  <a:srgbClr val="FF0000"/>
                </a:solidFill>
              </a:rPr>
              <a:t>ne bis in idem</a:t>
            </a:r>
          </a:p>
        </p:txBody>
      </p:sp>
    </p:spTree>
    <p:extLst>
      <p:ext uri="{BB962C8B-B14F-4D97-AF65-F5344CB8AC3E}">
        <p14:creationId xmlns:p14="http://schemas.microsoft.com/office/powerpoint/2010/main" val="1211773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F77497-69C2-4819-BFF8-4582CE9F4EA6}"/>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Sousedská práva a náhrada škody/újmy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3742F682-9F65-44C4-98CD-3060476C0B21}"/>
              </a:ext>
            </a:extLst>
          </p:cNvPr>
          <p:cNvSpPr>
            <a:spLocks noGrp="1"/>
          </p:cNvSpPr>
          <p:nvPr>
            <p:ph idx="1"/>
          </p:nvPr>
        </p:nvSpPr>
        <p:spPr>
          <a:xfrm>
            <a:off x="4976031" y="963877"/>
            <a:ext cx="6377769" cy="4930246"/>
          </a:xfrm>
        </p:spPr>
        <p:txBody>
          <a:bodyPr anchor="ctr">
            <a:normAutofit/>
          </a:bodyPr>
          <a:lstStyle/>
          <a:p>
            <a:r>
              <a:rPr lang="cs-CZ" sz="2400"/>
              <a:t>Jsou-li imise důsledkem provozu závodu nebo podobného zařízení, který byl úředně schválen, má soused právo jen na náhradu újmy v penězích, i když byla újma způsobena okolnostmi, k nimž se při úředním projednávání nepřihlédlo. </a:t>
            </a:r>
          </a:p>
          <a:p>
            <a:pPr lvl="1"/>
            <a:r>
              <a:rPr lang="cs-CZ" dirty="0"/>
              <a:t>To neplatí, pokud se při provádění provozu překračuje rozsah, v jakém byl úředně schválen.</a:t>
            </a:r>
          </a:p>
        </p:txBody>
      </p:sp>
    </p:spTree>
    <p:extLst>
      <p:ext uri="{BB962C8B-B14F-4D97-AF65-F5344CB8AC3E}">
        <p14:creationId xmlns:p14="http://schemas.microsoft.com/office/powerpoint/2010/main" val="3859648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938EE1A-F850-4AFE-B589-72A91DED9EC9}"/>
              </a:ext>
            </a:extLst>
          </p:cNvPr>
          <p:cNvSpPr>
            <a:spLocks noGrp="1"/>
          </p:cNvSpPr>
          <p:nvPr>
            <p:ph type="title"/>
          </p:nvPr>
        </p:nvSpPr>
        <p:spPr>
          <a:xfrm>
            <a:off x="838200" y="631825"/>
            <a:ext cx="10515600" cy="1325563"/>
          </a:xfrm>
        </p:spPr>
        <p:txBody>
          <a:bodyPr>
            <a:normAutofit/>
          </a:bodyPr>
          <a:lstStyle/>
          <a:p>
            <a:r>
              <a:rPr lang="cs-CZ" dirty="0"/>
              <a:t>Lesy pod vlivem imisí</a:t>
            </a:r>
          </a:p>
        </p:txBody>
      </p:sp>
      <p:sp>
        <p:nvSpPr>
          <p:cNvPr id="3" name="Zástupný symbol pro obsah 2">
            <a:extLst>
              <a:ext uri="{FF2B5EF4-FFF2-40B4-BE49-F238E27FC236}">
                <a16:creationId xmlns:a16="http://schemas.microsoft.com/office/drawing/2014/main" id="{4F27AA6D-F934-43C7-AB7B-1FFF2677BF01}"/>
              </a:ext>
            </a:extLst>
          </p:cNvPr>
          <p:cNvSpPr>
            <a:spLocks noGrp="1"/>
          </p:cNvSpPr>
          <p:nvPr>
            <p:ph idx="1"/>
          </p:nvPr>
        </p:nvSpPr>
        <p:spPr>
          <a:xfrm>
            <a:off x="838200" y="2057400"/>
            <a:ext cx="10515600" cy="3871762"/>
          </a:xfrm>
        </p:spPr>
        <p:txBody>
          <a:bodyPr>
            <a:normAutofit/>
          </a:bodyPr>
          <a:lstStyle/>
          <a:p>
            <a:pPr lvl="1"/>
            <a:r>
              <a:rPr lang="cs-CZ" sz="1700"/>
              <a:t>ESD C-378/08</a:t>
            </a:r>
          </a:p>
          <a:p>
            <a:r>
              <a:rPr lang="cs-CZ" sz="1700" i="1"/>
              <a:t>Směrnice 2004/35/ES nebrání takové vnitrostátní právní úpravě, která dovoluje příslušnému orgánu jednajícímu v rámci této směrnice, aby stanovil domněnku příčinné souvislosti mezi provozovateli a zjištěným znečištěním, včetně případu difúzního znečištění, z toho důvodu, že se jejich zařízení nacházejí v blízkosti znečištěné oblasti. Nicméně podle zásady "znečišťovatel platí" musí tento orgán pro účely stanovení takové domněnky příčinné souvislosti disponovat věrohodnými důkazy, které jeho domněnku mohou podložit, jako například skutečnost, že se zjištěné znečištění vyskytuje v blízkosti zařízení provozovatele, nebo shoda mezi zjištěnými znečišťujícími látkami a složkami používanými uvedeným provozovatelem v rámci jeho činností.</a:t>
            </a:r>
          </a:p>
          <a:p>
            <a:endParaRPr lang="cs-CZ" sz="1700" i="1"/>
          </a:p>
          <a:p>
            <a:pPr lvl="1"/>
            <a:r>
              <a:rPr lang="cs-CZ" sz="1700"/>
              <a:t>NS 25 Cdo 3989/2015 (potvrzeno I.ÚS 1821/16)</a:t>
            </a:r>
          </a:p>
          <a:p>
            <a:r>
              <a:rPr lang="cs-CZ" sz="1700" i="1"/>
              <a:t>Povinnost předcházet škodám na lesních porostech je právnickým a fyzickým osobám stanovena v lesním zákoně (č. 289/1995 Sb.), předpoklady odpovědnosti za škodu způsobenou jejich provozní činností v občanském zákoníku (Obč. Zák.) a konkrétní způsob výpočtu výše škody pak v prováděcím právním předpise k lesnímu zákonu (vyhláška č. 55/1999 Sb.).</a:t>
            </a:r>
          </a:p>
        </p:txBody>
      </p:sp>
    </p:spTree>
    <p:extLst>
      <p:ext uri="{BB962C8B-B14F-4D97-AF65-F5344CB8AC3E}">
        <p14:creationId xmlns:p14="http://schemas.microsoft.com/office/powerpoint/2010/main" val="3981736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882D7F-BFAB-49BA-B950-BD21DDE3D390}"/>
              </a:ext>
            </a:extLst>
          </p:cNvPr>
          <p:cNvSpPr>
            <a:spLocks noGrp="1"/>
          </p:cNvSpPr>
          <p:nvPr>
            <p:ph type="title"/>
          </p:nvPr>
        </p:nvSpPr>
        <p:spPr>
          <a:xfrm>
            <a:off x="838200" y="631825"/>
            <a:ext cx="10515600" cy="1325563"/>
          </a:xfrm>
        </p:spPr>
        <p:txBody>
          <a:bodyPr>
            <a:normAutofit/>
          </a:bodyPr>
          <a:lstStyle/>
          <a:p>
            <a:r>
              <a:rPr lang="cs-CZ" dirty="0"/>
              <a:t>Lesy pod vlivem imisí</a:t>
            </a:r>
          </a:p>
        </p:txBody>
      </p:sp>
      <p:sp>
        <p:nvSpPr>
          <p:cNvPr id="3" name="Zástupný symbol pro obsah 2">
            <a:extLst>
              <a:ext uri="{FF2B5EF4-FFF2-40B4-BE49-F238E27FC236}">
                <a16:creationId xmlns:a16="http://schemas.microsoft.com/office/drawing/2014/main" id="{8B825EC2-A4AC-442A-8D64-ECCEBD63DE39}"/>
              </a:ext>
            </a:extLst>
          </p:cNvPr>
          <p:cNvSpPr>
            <a:spLocks noGrp="1"/>
          </p:cNvSpPr>
          <p:nvPr>
            <p:ph idx="1"/>
          </p:nvPr>
        </p:nvSpPr>
        <p:spPr>
          <a:xfrm>
            <a:off x="838200" y="2057400"/>
            <a:ext cx="10515600" cy="3871762"/>
          </a:xfrm>
        </p:spPr>
        <p:txBody>
          <a:bodyPr>
            <a:normAutofit/>
          </a:bodyPr>
          <a:lstStyle/>
          <a:p>
            <a:pPr lvl="1"/>
            <a:r>
              <a:rPr lang="cs-CZ" sz="1700"/>
              <a:t>NS 25 Cdo 769/2006</a:t>
            </a:r>
          </a:p>
          <a:p>
            <a:r>
              <a:rPr lang="cs-CZ" sz="1700" i="1"/>
              <a:t>Odpovědnost provozovatele za škodu způsobenou na lesních porostech vypouštěním škodlivých látek do ovzduší není vyloučena tím, že provozovatel plní povinnosti plynoucí z předpisů o ochraně ovzduší, včetně placení poplatků za znečišťování ovzduší.</a:t>
            </a:r>
          </a:p>
          <a:p>
            <a:endParaRPr lang="cs-CZ" sz="1700" i="1"/>
          </a:p>
          <a:p>
            <a:pPr lvl="1"/>
            <a:r>
              <a:rPr lang="cs-CZ" sz="1700"/>
              <a:t>NS 5 Cdo 1211/2006</a:t>
            </a:r>
          </a:p>
          <a:p>
            <a:r>
              <a:rPr lang="cs-CZ" sz="1700" i="1"/>
              <a:t>Neexistuje-li prozatím metoda, pomocí níž by bylo možno zcela přesně určit výši škody na lesních porostech na jednotlivých územích ve vztahu k jednotlivým zdrojům znečištění, je výpočet opírající se o rozptylovou studii a Gaussův matematický model plně dostačujícím podkladem pro závěr o výši škody (srov. ustanovení § 136 o. s. ř.). Popsaný způsob zjištění výše škody vzhledem k současné úrovni vědeckých poznatků o působení exhalací na lesní porosty a technických možností jejich vyčíslení je nutno považovat za způsob dosud nejpřesnější, který splňuje požadavky na zjištění výše škody ve smyslu ustanovení § 442 odst. 1 obč. zák.</a:t>
            </a:r>
            <a:r>
              <a:rPr lang="cs-CZ" sz="1700" i="1">
                <a:hlinkClick r:id="rId2"/>
              </a:rPr>
              <a:t> </a:t>
            </a:r>
          </a:p>
          <a:p>
            <a:r>
              <a:rPr lang="cs-CZ" sz="1700">
                <a:hlinkClick r:id="rId2"/>
              </a:rPr>
              <a:t>https://www.euro.cz/byznys/energetici-porazili-lesy-spor-o-22-tisic-muze-rozhodnout-o-stovkach-milionu-1367500</a:t>
            </a:r>
            <a:r>
              <a:rPr lang="cs-CZ" sz="1700"/>
              <a:t> </a:t>
            </a:r>
          </a:p>
          <a:p>
            <a:endParaRPr lang="cs-CZ" sz="1700"/>
          </a:p>
        </p:txBody>
      </p:sp>
    </p:spTree>
    <p:extLst>
      <p:ext uri="{BB962C8B-B14F-4D97-AF65-F5344CB8AC3E}">
        <p14:creationId xmlns:p14="http://schemas.microsoft.com/office/powerpoint/2010/main" val="1730509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9F49ECF-DECA-433A-935D-77C9C5E37CD5}"/>
              </a:ext>
            </a:extLst>
          </p:cNvPr>
          <p:cNvSpPr>
            <a:spLocks noGrp="1"/>
          </p:cNvSpPr>
          <p:nvPr>
            <p:ph type="title"/>
          </p:nvPr>
        </p:nvSpPr>
        <p:spPr>
          <a:xfrm>
            <a:off x="863029" y="1012004"/>
            <a:ext cx="3416158" cy="4795408"/>
          </a:xfrm>
        </p:spPr>
        <p:txBody>
          <a:bodyPr>
            <a:normAutofit/>
          </a:bodyPr>
          <a:lstStyle/>
          <a:p>
            <a:r>
              <a:rPr lang="cs-CZ">
                <a:solidFill>
                  <a:srgbClr val="FFFFFF"/>
                </a:solidFill>
              </a:rPr>
              <a:t>Specifika povinnosti nahradit škodu v právu životního prostředí</a:t>
            </a:r>
          </a:p>
        </p:txBody>
      </p:sp>
      <p:graphicFrame>
        <p:nvGraphicFramePr>
          <p:cNvPr id="6" name="Zástupný symbol pro obsah 2">
            <a:extLst>
              <a:ext uri="{FF2B5EF4-FFF2-40B4-BE49-F238E27FC236}">
                <a16:creationId xmlns:a16="http://schemas.microsoft.com/office/drawing/2014/main" id="{41E78329-8A8D-4CA1-B8D8-377D77DB04E6}"/>
              </a:ext>
            </a:extLst>
          </p:cNvPr>
          <p:cNvGraphicFramePr>
            <a:graphicFrameLocks noGrp="1"/>
          </p:cNvGraphicFramePr>
          <p:nvPr>
            <p:ph idx="1"/>
            <p:extLst>
              <p:ext uri="{D42A27DB-BD31-4B8C-83A1-F6EECF244321}">
                <p14:modId xmlns:p14="http://schemas.microsoft.com/office/powerpoint/2010/main" val="11180311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581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2D51FE-756E-4AE6-A280-EE1A2AEA41CD}"/>
              </a:ext>
            </a:extLst>
          </p:cNvPr>
          <p:cNvSpPr>
            <a:spLocks noGrp="1"/>
          </p:cNvSpPr>
          <p:nvPr>
            <p:ph type="title"/>
          </p:nvPr>
        </p:nvSpPr>
        <p:spPr>
          <a:xfrm>
            <a:off x="838200" y="631825"/>
            <a:ext cx="10515600" cy="1325563"/>
          </a:xfrm>
        </p:spPr>
        <p:txBody>
          <a:bodyPr>
            <a:normAutofit/>
          </a:bodyPr>
          <a:lstStyle/>
          <a:p>
            <a:r>
              <a:rPr lang="cs-CZ" dirty="0"/>
              <a:t>Vybraní zvláště chránění živočichové</a:t>
            </a:r>
          </a:p>
        </p:txBody>
      </p:sp>
      <p:sp>
        <p:nvSpPr>
          <p:cNvPr id="3" name="Zástupný symbol pro obsah 2">
            <a:extLst>
              <a:ext uri="{FF2B5EF4-FFF2-40B4-BE49-F238E27FC236}">
                <a16:creationId xmlns:a16="http://schemas.microsoft.com/office/drawing/2014/main" id="{AEF2A29C-8425-43C2-9316-CB3CAE128ECC}"/>
              </a:ext>
            </a:extLst>
          </p:cNvPr>
          <p:cNvSpPr>
            <a:spLocks noGrp="1"/>
          </p:cNvSpPr>
          <p:nvPr>
            <p:ph idx="1"/>
          </p:nvPr>
        </p:nvSpPr>
        <p:spPr>
          <a:xfrm>
            <a:off x="838200" y="2057400"/>
            <a:ext cx="10515600" cy="3871762"/>
          </a:xfrm>
        </p:spPr>
        <p:txBody>
          <a:bodyPr>
            <a:normAutofit/>
          </a:bodyPr>
          <a:lstStyle/>
          <a:p>
            <a:pPr lvl="1"/>
            <a:r>
              <a:rPr lang="cs-CZ" sz="2200" dirty="0"/>
              <a:t>NS 25 </a:t>
            </a:r>
            <a:r>
              <a:rPr lang="cs-CZ" sz="2200" dirty="0" err="1"/>
              <a:t>Cdo</a:t>
            </a:r>
            <a:r>
              <a:rPr lang="cs-CZ" sz="2200" dirty="0"/>
              <a:t> 4768/2015</a:t>
            </a:r>
          </a:p>
          <a:p>
            <a:r>
              <a:rPr lang="cs-CZ" sz="2200" i="1" dirty="0"/>
              <a:t>Žaloba o náhradu škody podle § 10 odst. 4 zákona č. 115/2000 Sb., o poskytování náhrad škod způsobených vybranými zvláště chráněnými živočichy, je žalobou na plnění ze soukromoprávního vztahu, která se projedná podle části třetí občanského soudního řádu.</a:t>
            </a:r>
          </a:p>
          <a:p>
            <a:r>
              <a:rPr lang="cs-CZ" sz="2200" i="1" dirty="0"/>
              <a:t>Příslušný orgán v rámci posouzení žádosti poškozeného podle § 8 odst. 2 zákona č. 115/2000 Sb. nevydává správní rozhodnutí ve formálním ani materiálním smyslu. Žádost poškozeného o poskytnutí náhrady škody u příslušného orgánu má charakter předběžného uplatnění nároku věřitele u dlužníka.</a:t>
            </a:r>
            <a:br>
              <a:rPr lang="cs-CZ" sz="2200" i="1" dirty="0"/>
            </a:br>
            <a:br>
              <a:rPr lang="cs-CZ" sz="2200" dirty="0"/>
            </a:br>
            <a:endParaRPr lang="cs-CZ" sz="2200" dirty="0"/>
          </a:p>
        </p:txBody>
      </p:sp>
    </p:spTree>
    <p:extLst>
      <p:ext uri="{BB962C8B-B14F-4D97-AF65-F5344CB8AC3E}">
        <p14:creationId xmlns:p14="http://schemas.microsoft.com/office/powerpoint/2010/main" val="2975004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64BF20-4B99-4932-B1BB-A601B16BDE13}"/>
              </a:ext>
            </a:extLst>
          </p:cNvPr>
          <p:cNvSpPr>
            <a:spLocks noGrp="1"/>
          </p:cNvSpPr>
          <p:nvPr>
            <p:ph type="title"/>
          </p:nvPr>
        </p:nvSpPr>
        <p:spPr>
          <a:xfrm>
            <a:off x="838200" y="631825"/>
            <a:ext cx="10515600" cy="1325563"/>
          </a:xfrm>
        </p:spPr>
        <p:txBody>
          <a:bodyPr>
            <a:normAutofit/>
          </a:bodyPr>
          <a:lstStyle/>
          <a:p>
            <a:r>
              <a:rPr lang="cs-CZ" dirty="0"/>
              <a:t>Ryby, ryby, ryby,…</a:t>
            </a:r>
          </a:p>
        </p:txBody>
      </p:sp>
      <p:sp>
        <p:nvSpPr>
          <p:cNvPr id="3" name="Zástupný symbol pro obsah 2">
            <a:extLst>
              <a:ext uri="{FF2B5EF4-FFF2-40B4-BE49-F238E27FC236}">
                <a16:creationId xmlns:a16="http://schemas.microsoft.com/office/drawing/2014/main" id="{CC728B72-1647-41C3-99F3-04E314418BAB}"/>
              </a:ext>
            </a:extLst>
          </p:cNvPr>
          <p:cNvSpPr>
            <a:spLocks noGrp="1"/>
          </p:cNvSpPr>
          <p:nvPr>
            <p:ph idx="1"/>
          </p:nvPr>
        </p:nvSpPr>
        <p:spPr>
          <a:xfrm>
            <a:off x="838200" y="2057400"/>
            <a:ext cx="10515600" cy="3871762"/>
          </a:xfrm>
        </p:spPr>
        <p:txBody>
          <a:bodyPr>
            <a:normAutofit/>
          </a:bodyPr>
          <a:lstStyle/>
          <a:p>
            <a:pPr marL="0" indent="0">
              <a:buNone/>
            </a:pPr>
            <a:r>
              <a:rPr lang="cs-CZ" sz="2400" i="1"/>
              <a:t>Zvíře chované v zoologické zahradě a ryba v rybníku nebo podobném zařízení, které není veřejným statkem, bez pána není. </a:t>
            </a:r>
            <a:r>
              <a:rPr lang="cs-CZ" sz="2400"/>
              <a:t>§ 1049 OZ</a:t>
            </a:r>
          </a:p>
          <a:p>
            <a:pPr marL="0" indent="0">
              <a:buNone/>
            </a:pPr>
            <a:r>
              <a:rPr lang="cs-CZ" sz="2400"/>
              <a:t>ALE </a:t>
            </a:r>
          </a:p>
          <a:p>
            <a:pPr marL="0" indent="0">
              <a:buNone/>
            </a:pPr>
            <a:r>
              <a:rPr lang="cs-CZ" sz="2400" i="1"/>
              <a:t>Rybářské právo patří státu, který jeho výkon v rybářských revírech bezplatně svěřuje jiným subjektům. Neulovené ryby ve vodních tocích se pokládají za věc ničí, přičemž oprávněný subjekt rybářského práva nabývá volně žijící ryby v rybnících do svého vlastnictví až jejich ulovením; vlastnictví k rybám v tekoucích vodách není možné.</a:t>
            </a:r>
          </a:p>
          <a:p>
            <a:pPr lvl="1"/>
            <a:r>
              <a:rPr lang="cs-CZ" dirty="0"/>
              <a:t>NS 25 </a:t>
            </a:r>
            <a:r>
              <a:rPr lang="cs-CZ"/>
              <a:t>Cdo</a:t>
            </a:r>
            <a:r>
              <a:rPr lang="cs-CZ" dirty="0"/>
              <a:t> 3961/2009</a:t>
            </a:r>
          </a:p>
          <a:p>
            <a:pPr marL="0" indent="0">
              <a:buNone/>
            </a:pPr>
            <a:endParaRPr lang="cs-CZ" sz="2400"/>
          </a:p>
          <a:p>
            <a:pPr marL="0" indent="0">
              <a:buNone/>
            </a:pPr>
            <a:endParaRPr lang="cs-CZ" sz="2400"/>
          </a:p>
        </p:txBody>
      </p:sp>
    </p:spTree>
    <p:extLst>
      <p:ext uri="{BB962C8B-B14F-4D97-AF65-F5344CB8AC3E}">
        <p14:creationId xmlns:p14="http://schemas.microsoft.com/office/powerpoint/2010/main" val="656634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2EECA1EE-4528-4358-B038-235A8C9B3BC4}"/>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Zákon o rybářství</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Zástupný symbol pro obsah 7">
            <a:extLst>
              <a:ext uri="{FF2B5EF4-FFF2-40B4-BE49-F238E27FC236}">
                <a16:creationId xmlns:a16="http://schemas.microsoft.com/office/drawing/2014/main" id="{B888AD9D-4E3F-4A42-A806-8AFCCF2CE4E3}"/>
              </a:ext>
            </a:extLst>
          </p:cNvPr>
          <p:cNvSpPr>
            <a:spLocks noGrp="1"/>
          </p:cNvSpPr>
          <p:nvPr>
            <p:ph idx="1"/>
          </p:nvPr>
        </p:nvSpPr>
        <p:spPr>
          <a:xfrm>
            <a:off x="4976031" y="963877"/>
            <a:ext cx="6377769" cy="4930246"/>
          </a:xfrm>
        </p:spPr>
        <p:txBody>
          <a:bodyPr anchor="ctr">
            <a:normAutofit/>
          </a:bodyPr>
          <a:lstStyle/>
          <a:p>
            <a:r>
              <a:rPr lang="cs-CZ" sz="2200" dirty="0"/>
              <a:t>Za škodu způsobenou na rybí obsádce v rybářském revíru nebo na rybníku nebo ve zvláštních rybochovných zařízeních odpovídá osoba, která ji způsobila. </a:t>
            </a:r>
          </a:p>
          <a:p>
            <a:r>
              <a:rPr lang="cs-CZ" sz="2200" dirty="0"/>
              <a:t>K vymáhání škody je oprávněn uživatel rybářského revíru nebo rybníkář.</a:t>
            </a:r>
          </a:p>
          <a:p>
            <a:r>
              <a:rPr lang="cs-CZ" sz="1800" dirty="0"/>
              <a:t>Rybářský revír = část vodního útvaru povrchových vod o výměře nejméně 500 m2 souvislé vodní plochy, umožňující život rybí obsádky a vodních organizmů, vyhlášená rozhodnutím příslušného orgánu státní správy rybářství.</a:t>
            </a:r>
          </a:p>
          <a:p>
            <a:r>
              <a:rPr lang="cs-CZ" sz="1800" dirty="0"/>
              <a:t>Uživatel rybářského revíru = osoba, které byl výkon rybářského práva povolen</a:t>
            </a:r>
          </a:p>
        </p:txBody>
      </p:sp>
    </p:spTree>
    <p:extLst>
      <p:ext uri="{BB962C8B-B14F-4D97-AF65-F5344CB8AC3E}">
        <p14:creationId xmlns:p14="http://schemas.microsoft.com/office/powerpoint/2010/main" val="1289111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D9057C-15E4-42EA-BB19-54AD68CA5044}"/>
              </a:ext>
            </a:extLst>
          </p:cNvPr>
          <p:cNvSpPr>
            <a:spLocks noGrp="1"/>
          </p:cNvSpPr>
          <p:nvPr>
            <p:ph type="title"/>
          </p:nvPr>
        </p:nvSpPr>
        <p:spPr>
          <a:xfrm>
            <a:off x="640080" y="640080"/>
            <a:ext cx="2752354"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r>
              <a:rPr lang="en-US" sz="2800">
                <a:solidFill>
                  <a:schemeClr val="bg1"/>
                </a:solidFill>
              </a:rPr>
              <a:t>Děkuji za pozornost…</a:t>
            </a:r>
          </a:p>
        </p:txBody>
      </p:sp>
    </p:spTree>
    <p:extLst>
      <p:ext uri="{BB962C8B-B14F-4D97-AF65-F5344CB8AC3E}">
        <p14:creationId xmlns:p14="http://schemas.microsoft.com/office/powerpoint/2010/main" val="354725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80D8AC-AB9C-4E78-85BE-29DAD9E2B6D2}"/>
              </a:ext>
            </a:extLst>
          </p:cNvPr>
          <p:cNvSpPr>
            <a:spLocks noGrp="1"/>
          </p:cNvSpPr>
          <p:nvPr>
            <p:ph type="title"/>
          </p:nvPr>
        </p:nvSpPr>
        <p:spPr>
          <a:xfrm>
            <a:off x="838200" y="631825"/>
            <a:ext cx="10515600" cy="1325563"/>
          </a:xfrm>
        </p:spPr>
        <p:txBody>
          <a:bodyPr>
            <a:normAutofit/>
          </a:bodyPr>
          <a:lstStyle/>
          <a:p>
            <a:r>
              <a:rPr lang="cs-CZ"/>
              <a:t>Stanovisko trestního kolegia </a:t>
            </a:r>
            <a:br>
              <a:rPr lang="cs-CZ"/>
            </a:br>
            <a:r>
              <a:rPr lang="cs-CZ"/>
              <a:t>NS Tpjn 301/2012</a:t>
            </a:r>
          </a:p>
        </p:txBody>
      </p:sp>
      <p:sp>
        <p:nvSpPr>
          <p:cNvPr id="3" name="Zástupný symbol pro obsah 2">
            <a:extLst>
              <a:ext uri="{FF2B5EF4-FFF2-40B4-BE49-F238E27FC236}">
                <a16:creationId xmlns:a16="http://schemas.microsoft.com/office/drawing/2014/main" id="{0397AF0B-1704-410A-A40B-76E76DF6F807}"/>
              </a:ext>
            </a:extLst>
          </p:cNvPr>
          <p:cNvSpPr>
            <a:spLocks noGrp="1"/>
          </p:cNvSpPr>
          <p:nvPr>
            <p:ph idx="1"/>
          </p:nvPr>
        </p:nvSpPr>
        <p:spPr>
          <a:xfrm>
            <a:off x="838200" y="2057400"/>
            <a:ext cx="10515600" cy="3871762"/>
          </a:xfrm>
        </p:spPr>
        <p:txBody>
          <a:bodyPr>
            <a:normAutofit/>
          </a:bodyPr>
          <a:lstStyle/>
          <a:p>
            <a:r>
              <a:rPr lang="cs-CZ" sz="2000" dirty="0"/>
              <a:t>Společenská škodlivost není zákonným znakem trestného činu, neboť má význam jen jako jedno z hledisek pro uplatňování zásady subsidiarity trestní represe ve smyslu § 12 odst. 2 </a:t>
            </a:r>
            <a:r>
              <a:rPr lang="cs-CZ" sz="2000" dirty="0" err="1"/>
              <a:t>tr</a:t>
            </a:r>
            <a:r>
              <a:rPr lang="cs-CZ" sz="2000" dirty="0"/>
              <a:t>. zákoníku. Společenskou škodlivost nelze řešit v obecné poloze, ale je ji třeba zvažovat v konkrétním posuzovaném případě u každého spáchaného méně závažného trestného činu, u něhož je nutné ji zhodnotit s ohledem na intenzitu naplnění kritérií vymezených v § 39 odst. 2 </a:t>
            </a:r>
            <a:r>
              <a:rPr lang="cs-CZ" sz="2000" dirty="0" err="1"/>
              <a:t>tr</a:t>
            </a:r>
            <a:r>
              <a:rPr lang="cs-CZ" sz="2000" dirty="0"/>
              <a:t>. zákoníku, a to ve vztahu ke všem znakům zvažované skutkové podstaty trestného činu a dalším okolnostem případu.</a:t>
            </a:r>
          </a:p>
          <a:p>
            <a:r>
              <a:rPr lang="cs-CZ" sz="2000" dirty="0"/>
              <a:t>Kritérium společenské škodlivosti případu je doplněno principem „ultima ratio“, z kterého vyplývá, že trestní právo má místo pouze tam, kde jiné prostředky z hlediska ochrany práv fyzických a právnických osob jsou nedostatečné, neúčinné nebo nevhodné.</a:t>
            </a:r>
          </a:p>
          <a:p>
            <a:r>
              <a:rPr lang="cs-CZ" sz="2000" dirty="0"/>
              <a:t>Zásada subsidiarity trestní represe se uplatní při posuzování trestných činů jak pachatelů fyzických osob, tak pachatelů právnických osob.</a:t>
            </a:r>
          </a:p>
        </p:txBody>
      </p:sp>
    </p:spTree>
    <p:extLst>
      <p:ext uri="{BB962C8B-B14F-4D97-AF65-F5344CB8AC3E}">
        <p14:creationId xmlns:p14="http://schemas.microsoft.com/office/powerpoint/2010/main" val="366986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EA8A5D5-AC17-4B38-A02B-302B0D2B059C}"/>
              </a:ext>
            </a:extLst>
          </p:cNvPr>
          <p:cNvSpPr>
            <a:spLocks noGrp="1"/>
          </p:cNvSpPr>
          <p:nvPr>
            <p:ph type="title"/>
          </p:nvPr>
        </p:nvSpPr>
        <p:spPr>
          <a:xfrm>
            <a:off x="863029" y="1012004"/>
            <a:ext cx="3416158" cy="4795408"/>
          </a:xfrm>
        </p:spPr>
        <p:txBody>
          <a:bodyPr>
            <a:normAutofit/>
          </a:bodyPr>
          <a:lstStyle/>
          <a:p>
            <a:r>
              <a:rPr lang="cs-CZ">
                <a:solidFill>
                  <a:srgbClr val="FFFFFF"/>
                </a:solidFill>
              </a:rPr>
              <a:t>Trestní odpovědnost ve věcech ochrany životního prostředí</a:t>
            </a:r>
          </a:p>
        </p:txBody>
      </p:sp>
      <p:graphicFrame>
        <p:nvGraphicFramePr>
          <p:cNvPr id="5" name="Zástupný symbol pro obsah 2">
            <a:extLst>
              <a:ext uri="{FF2B5EF4-FFF2-40B4-BE49-F238E27FC236}">
                <a16:creationId xmlns:a16="http://schemas.microsoft.com/office/drawing/2014/main" id="{B0C43022-751C-4805-B4CC-B1C7B0635CBA}"/>
              </a:ext>
            </a:extLst>
          </p:cNvPr>
          <p:cNvGraphicFramePr>
            <a:graphicFrameLocks noGrp="1"/>
          </p:cNvGraphicFramePr>
          <p:nvPr>
            <p:ph idx="1"/>
            <p:extLst>
              <p:ext uri="{D42A27DB-BD31-4B8C-83A1-F6EECF244321}">
                <p14:modId xmlns:p14="http://schemas.microsoft.com/office/powerpoint/2010/main" val="28179177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53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9ECC5AB-FAA3-4DEA-B2AE-F203DE6FC78E}"/>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Trestné činy proti životnímu prostředí: speciální skutkové podstaty</a:t>
            </a:r>
          </a:p>
        </p:txBody>
      </p:sp>
      <p:cxnSp>
        <p:nvCxnSpPr>
          <p:cNvPr id="2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a:extLst>
              <a:ext uri="{FF2B5EF4-FFF2-40B4-BE49-F238E27FC236}">
                <a16:creationId xmlns:a16="http://schemas.microsoft.com/office/drawing/2014/main" id="{9A07A5AD-2DAC-4FEB-A784-E152F29EA636}"/>
              </a:ext>
            </a:extLst>
          </p:cNvPr>
          <p:cNvSpPr>
            <a:spLocks noGrp="1"/>
          </p:cNvSpPr>
          <p:nvPr>
            <p:ph idx="1"/>
          </p:nvPr>
        </p:nvSpPr>
        <p:spPr>
          <a:xfrm>
            <a:off x="4976031" y="963877"/>
            <a:ext cx="6377769" cy="4930246"/>
          </a:xfrm>
        </p:spPr>
        <p:txBody>
          <a:bodyPr anchor="ctr">
            <a:normAutofit/>
          </a:bodyPr>
          <a:lstStyle/>
          <a:p>
            <a:r>
              <a:rPr lang="cs-CZ" sz="1500" dirty="0"/>
              <a:t>Poškození vodního zdroje</a:t>
            </a:r>
          </a:p>
          <a:p>
            <a:r>
              <a:rPr lang="cs-CZ" sz="1500" dirty="0"/>
              <a:t>Poškození lesa</a:t>
            </a:r>
          </a:p>
          <a:p>
            <a:r>
              <a:rPr lang="cs-CZ" sz="1500" dirty="0"/>
              <a:t>Neoprávněné vypuštění znečišťujících látek</a:t>
            </a:r>
          </a:p>
          <a:p>
            <a:r>
              <a:rPr lang="cs-CZ" sz="1500" dirty="0"/>
              <a:t>Neoprávněné nakládání s odpady</a:t>
            </a:r>
          </a:p>
          <a:p>
            <a:r>
              <a:rPr lang="cs-CZ" sz="1500" dirty="0"/>
              <a:t>Neoprávněná výroba a jiné nakládání s látkami poškozujícími ozonovou vrstvu</a:t>
            </a:r>
          </a:p>
          <a:p>
            <a:r>
              <a:rPr lang="cs-CZ" sz="1500" dirty="0"/>
              <a:t>Neoprávněné nakládání s chráněnými volně žijícími živočichy a planě rostoucími rostlinami</a:t>
            </a:r>
          </a:p>
          <a:p>
            <a:r>
              <a:rPr lang="cs-CZ" sz="1500" dirty="0"/>
              <a:t>Poškození chráněných částí přírody</a:t>
            </a:r>
          </a:p>
          <a:p>
            <a:r>
              <a:rPr lang="cs-CZ" sz="1500" dirty="0"/>
              <a:t>Týrání zvířat</a:t>
            </a:r>
          </a:p>
          <a:p>
            <a:r>
              <a:rPr lang="cs-CZ" sz="1500" dirty="0"/>
              <a:t>Pytláctví</a:t>
            </a:r>
          </a:p>
          <a:p>
            <a:r>
              <a:rPr lang="cs-CZ" sz="1500" dirty="0"/>
              <a:t>Neoprávněná výroba, držení a jiné nakládání s léčivy a jinými látkami ovlivňujícími užitkovost hospodářských zvířat</a:t>
            </a:r>
          </a:p>
          <a:p>
            <a:r>
              <a:rPr lang="cs-CZ" sz="1500" dirty="0"/>
              <a:t>Šíření nakažlivé nemoci zvířat</a:t>
            </a:r>
          </a:p>
          <a:p>
            <a:r>
              <a:rPr lang="cs-CZ" sz="1500" dirty="0"/>
              <a:t>Šíření nakažlivé nemoci a škůdce užitkových rostlin</a:t>
            </a:r>
          </a:p>
        </p:txBody>
      </p:sp>
    </p:spTree>
    <p:extLst>
      <p:ext uri="{BB962C8B-B14F-4D97-AF65-F5344CB8AC3E}">
        <p14:creationId xmlns:p14="http://schemas.microsoft.com/office/powerpoint/2010/main" val="403672201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8391</Words>
  <Application>Microsoft Office PowerPoint</Application>
  <PresentationFormat>Širokoúhlá obrazovka</PresentationFormat>
  <Paragraphs>509</Paragraphs>
  <Slides>67</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67</vt:i4>
      </vt:variant>
    </vt:vector>
  </HeadingPairs>
  <TitlesOfParts>
    <vt:vector size="73" baseType="lpstr">
      <vt:lpstr>Arial</vt:lpstr>
      <vt:lpstr>Calibri</vt:lpstr>
      <vt:lpstr>Calibri Light</vt:lpstr>
      <vt:lpstr>Rockwell</vt:lpstr>
      <vt:lpstr>Motiv Office</vt:lpstr>
      <vt:lpstr>Office Theme</vt:lpstr>
      <vt:lpstr>Odpovědnost v právu životního prostředí</vt:lpstr>
      <vt:lpstr>Systém odpovědnosti v právu životního prostředí</vt:lpstr>
      <vt:lpstr>K čemu směřuje uplatňování odpovědnosti v právu životního prostředí?</vt:lpstr>
      <vt:lpstr>Právní rámec odpovědnost v právu životního prostředí</vt:lpstr>
      <vt:lpstr>Přestupek nebo trestný čin?</vt:lpstr>
      <vt:lpstr>Vztah odpovědnosti za přestupky a trestné činy</vt:lpstr>
      <vt:lpstr>Stanovisko trestního kolegia  NS Tpjn 301/2012</vt:lpstr>
      <vt:lpstr>Trestní odpovědnost ve věcech ochrany životního prostředí</vt:lpstr>
      <vt:lpstr>Trestné činy proti životnímu prostředí: speciální skutkové podstaty</vt:lpstr>
      <vt:lpstr>Základy trestní odpovědnost</vt:lpstr>
      <vt:lpstr>Trestní odpovědnost právnických osob</vt:lpstr>
      <vt:lpstr>Souběh odpovědnosti</vt:lpstr>
      <vt:lpstr>Druhy odpovědnosti</vt:lpstr>
      <vt:lpstr>Prvky (předpoklady) právní odpovědnosti</vt:lpstr>
      <vt:lpstr>Objektivní odpovědnost</vt:lpstr>
      <vt:lpstr>Odpovědnost za přestupky</vt:lpstr>
      <vt:lpstr>Přestupek</vt:lpstr>
      <vt:lpstr>Subjekt = pachatel </vt:lpstr>
      <vt:lpstr>Pachatel přestupku</vt:lpstr>
      <vt:lpstr>Fyzická osoba a zavinění</vt:lpstr>
      <vt:lpstr>Právnická osoba a přičitatelnost jednání </vt:lpstr>
      <vt:lpstr>Fyzická osoba podnikající</vt:lpstr>
      <vt:lpstr>Liberační důvody a jejich meze</vt:lpstr>
      <vt:lpstr>Excesivní jednání</vt:lpstr>
      <vt:lpstr>Kácení dřevin dle ZOPK   Přestupku se dopustí ten, kdo poškodí nebo bez povolení pokácí dřevinu rostoucí mimo les.  …ten, kdo držel pilu…  V praxi je za odpovědný subjekt často považován ten, kdo deliktně významné jednání fakticky provedl.   NSS 10 As 225/2016 - 57</vt:lpstr>
      <vt:lpstr>Kácení dřevin v judikatuře</vt:lpstr>
      <vt:lpstr> Kácení dřevin v judikatuře </vt:lpstr>
      <vt:lpstr>NSS 6 As 131/2016 – 25: subjekt přestupku</vt:lpstr>
      <vt:lpstr>Odpovědnost za přestupek: smluvní ujednání</vt:lpstr>
      <vt:lpstr>Odpovědnost za přestupek: smluvní ujednání</vt:lpstr>
      <vt:lpstr>Odpovědnost za přestupek: subjekt</vt:lpstr>
      <vt:lpstr>Protiprávní jednání</vt:lpstr>
      <vt:lpstr>Totožnost skutku aneb zásada ne bis in idem</vt:lpstr>
      <vt:lpstr>Pokračující a trvající přestupek</vt:lpstr>
      <vt:lpstr>MS 3 A 91/2013 – 106: pokračující/trvající delikty</vt:lpstr>
      <vt:lpstr>Správní tresty vs. správní sankce</vt:lpstr>
      <vt:lpstr>Správní tresty</vt:lpstr>
      <vt:lpstr>Zásady pro ukládání správních trestů</vt:lpstr>
      <vt:lpstr>Zásady pro ukládání správních trestů</vt:lpstr>
      <vt:lpstr>Zásady pro ukládání správních trestů</vt:lpstr>
      <vt:lpstr>Zásady pro ukládání správních trestů</vt:lpstr>
      <vt:lpstr>Zásady pro ukládání správních trestů: zvláštní právní úprava</vt:lpstr>
      <vt:lpstr>Zásady pro ukládání správních trestů: zvláštní právní úprava</vt:lpstr>
      <vt:lpstr>Zákaz činnosti v zákoně č. 246/1992 Sb.</vt:lpstr>
      <vt:lpstr>Zásady pro ukládání správních trestů: zvláštní právní úprava</vt:lpstr>
      <vt:lpstr>Propadnutí věci </vt:lpstr>
      <vt:lpstr>Ochranná opatření </vt:lpstr>
      <vt:lpstr>Zánik odpovědnosti za přestupky</vt:lpstr>
      <vt:lpstr>NSS 8 As 33/2014 - 39: trvající vs. pokračující delikty</vt:lpstr>
      <vt:lpstr>Jiné správní sankce netrestního charakteru</vt:lpstr>
      <vt:lpstr>Ekologická újma I  a zákon o životním prostředí</vt:lpstr>
      <vt:lpstr>Ekologická újma II a zákon o předcházení ekologické újmě a její nápravě</vt:lpstr>
      <vt:lpstr>Jak postupovat při uplatňování odpovědnosti za ekologickou újmu II?</vt:lpstr>
      <vt:lpstr>Ekologická újma III a složkové právní předpisy</vt:lpstr>
      <vt:lpstr>Ekologická újma v praxi</vt:lpstr>
      <vt:lpstr>Ekologická újma vs. škoda  NS 25 Cdo 2466/2014</vt:lpstr>
      <vt:lpstr>Kácení dřevin a povinnost nahradit škodu dle OZ</vt:lpstr>
      <vt:lpstr>Občanský zákoník a povinnost nahradit škodu/újmu</vt:lpstr>
      <vt:lpstr>Povinnost nahradit škodu/újmu</vt:lpstr>
      <vt:lpstr>Sousedská práva a náhrada škody/újmy</vt:lpstr>
      <vt:lpstr>Lesy pod vlivem imisí</vt:lpstr>
      <vt:lpstr>Lesy pod vlivem imisí</vt:lpstr>
      <vt:lpstr>Specifika povinnosti nahradit škodu v právu životního prostředí</vt:lpstr>
      <vt:lpstr>Vybraní zvláště chránění živočichové</vt:lpstr>
      <vt:lpstr>Ryby, ryby, ryby,…</vt:lpstr>
      <vt:lpstr>Zákon o rybářství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Odpovědnost v právu životního prostředí</dc:title>
  <dc:creator>Jana</dc:creator>
  <cp:lastModifiedBy>Jana</cp:lastModifiedBy>
  <cp:revision>2</cp:revision>
  <dcterms:created xsi:type="dcterms:W3CDTF">2018-12-20T20:28:32Z</dcterms:created>
  <dcterms:modified xsi:type="dcterms:W3CDTF">2018-12-20T20:36:59Z</dcterms:modified>
</cp:coreProperties>
</file>